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sldIdLst>
    <p:sldId id="256" r:id="rId2"/>
    <p:sldId id="258" r:id="rId3"/>
    <p:sldId id="266" r:id="rId4"/>
    <p:sldId id="267" r:id="rId5"/>
    <p:sldId id="268" r:id="rId6"/>
    <p:sldId id="257" r:id="rId7"/>
    <p:sldId id="269" r:id="rId8"/>
    <p:sldId id="270" r:id="rId9"/>
    <p:sldId id="271" r:id="rId10"/>
    <p:sldId id="274" r:id="rId11"/>
    <p:sldId id="275" r:id="rId12"/>
    <p:sldId id="259" r:id="rId13"/>
    <p:sldId id="277" r:id="rId14"/>
    <p:sldId id="278" r:id="rId15"/>
    <p:sldId id="276" r:id="rId16"/>
    <p:sldId id="279" r:id="rId17"/>
    <p:sldId id="272" r:id="rId18"/>
    <p:sldId id="280" r:id="rId19"/>
    <p:sldId id="281" r:id="rId20"/>
    <p:sldId id="273" r:id="rId21"/>
    <p:sldId id="283" r:id="rId22"/>
    <p:sldId id="282" r:id="rId23"/>
    <p:sldId id="284" r:id="rId24"/>
    <p:sldId id="260" r:id="rId25"/>
    <p:sldId id="286" r:id="rId26"/>
    <p:sldId id="285" r:id="rId27"/>
    <p:sldId id="287" r:id="rId28"/>
    <p:sldId id="288" r:id="rId29"/>
    <p:sldId id="291" r:id="rId30"/>
    <p:sldId id="261" r:id="rId31"/>
    <p:sldId id="292" r:id="rId32"/>
    <p:sldId id="298" r:id="rId33"/>
    <p:sldId id="293" r:id="rId34"/>
    <p:sldId id="289" r:id="rId35"/>
    <p:sldId id="300" r:id="rId36"/>
    <p:sldId id="299" r:id="rId37"/>
    <p:sldId id="290" r:id="rId38"/>
    <p:sldId id="294" r:id="rId39"/>
    <p:sldId id="295" r:id="rId40"/>
    <p:sldId id="296" r:id="rId41"/>
    <p:sldId id="301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8" r:id="rId73"/>
    <p:sldId id="339" r:id="rId74"/>
    <p:sldId id="337" r:id="rId75"/>
    <p:sldId id="340" r:id="rId76"/>
    <p:sldId id="341" r:id="rId77"/>
    <p:sldId id="342" r:id="rId78"/>
    <p:sldId id="343" r:id="rId79"/>
    <p:sldId id="344" r:id="rId80"/>
    <p:sldId id="345" r:id="rId81"/>
    <p:sldId id="34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59"/>
    <p:restoredTop sz="96405"/>
  </p:normalViewPr>
  <p:slideViewPr>
    <p:cSldViewPr snapToGrid="0" snapToObjects="1">
      <p:cViewPr varScale="1">
        <p:scale>
          <a:sx n="111" d="100"/>
          <a:sy n="111" d="100"/>
        </p:scale>
        <p:origin x="10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26.9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10 27206,'-12'0'0,"-37"-5"0,-9 0 0,-5 13 352,-20 13 0,0 9-352,10 23 123,32-6 1,9 1-124,20 8 126,25-2-126,21-20 388,29-12-388,-5-22 0,37-12 0,-5-10 0,-40 15 0,0 2 0,48-5 0,-11 29 0,-19 6 0,-14 28 0,-33 3 0,-11 19 0,-34-30 0,-11-2 0,-28 28 0,6-37 0,-5-5 0,11-10 0,2-7 0,-29-9 0,34 4 0,25-17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1.5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396 0 28671,'-72'22'0,"0"0"0,3-4 0,6-2 0,-8 6 0,23-12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5.5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512 79 28671,'-71'-39'0,"12"29"-2831,-3-8 1,-3 7 2830,-24 42 0,42 3 0,6 8 616,9 1 1,8 6-617,8 19 0,10 3 0,8-12 0,9-4 0,6-6 0,10-8 0,48 1 0,-26-42 0,2-13 442,1-9 0,-2-9-442,3-8 0,-9-10 0,-16-16 0,-9-1 0,10-12 3317,0 59-3317,-2 111 0,7-14 0,-15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38.3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392 122 28671,'-71'-36'0,"0"-1"0,4 5 0,8 16 0,13 38 0,5 21 0,19 23 0,10 31 0,10-46 0,4 1 0,6 8 0,6-1 0,20 21 0,10-17 0,38-50 0,-18-26 0,11-30 0,-24-13 0,-27 0 0,-2-17 0,-12 14 0,-10 3 0,0 25 0,-20 11 0,-4 8 0,0 0 0,4 2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39.0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399 1 28671,'-74'9'0,"1"1"0,8 12 0,7 10 0,15 9 0,8 8 0,3 0 0,13 4 0,26 2 0,13-3 0,29 16 0,2-46 0,8-10 0,2-9 0,-1-8 0,-7-9 0,-4-6 0,-2-4 0,-8-6 0,-6-45 0,-23 14 0,-22-12 0,0 48 0,2 16 0,29 60 0,8 15 0,0 16 0,-10-2 0,-4 8 0,-2 0-1131,1-5 0,-3 0 1,-8-1 1130,-11 3 0,-10-1 0,-6-10-119,-15-1 0,-11-17 119,-8-28 0,1-7 0,-2 15 0,13-46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39.6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1 497 26508,'72'-23'0,"0"0"0,0 1 0,3-7 0,-8-8 0,3-23 0,-16-9 508,-32 19 1,-12 0-509,-20-37 367,-63 40-367,7 57 94,16 18 1,5 12-95,17 13 0,12 6 0,11 6 0,8 2 0,6-1 0,7-1 0,6-5 0,12-8 295,29-10 0,8-16-295,-21-15 0,2-12 0,25-31 0,-6-12 0,-12-2 0,-20-22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39.9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28671,'6'86'0,"-1"1"0,0-1 0,1 1 0,-2 4 0,0-2 0,0-2 0,0 2 0,-1-1 0,0-9 0,-4-10 0,2-7 0,8 33 0,-6-59 0,7-6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0.2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725 0 28671,'-82'16'0,"-1"-1"0,1 0 0,7 3 0,1 0 0,5-3 0,-7-2 0,9-1 0,-11 10 0,40-13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0.6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0 28671,'-3'0'0,"16"50"0,11 27 0,-10-25 0,1 5 0,4 17 0,3 10 0,0 1 0,0 5 0,-1 0 0,-1-2 0,-3-14 0,-1-2 0,0-1 0,7 27 0,-2-12 0,-2-8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1.6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12 609 27702,'-11'-12'0,"73"10"0,33 4 0,-37-14 0,3-3 0,14 6 0,10 0 0,-11-10 0,-8-19 0,-13-11 0,-15-4 0,-11-4 0,-12 2 0,-8-2 0,-5 2 0,-6 1 472,-28-34-472,27 62 163,-2 60-163,17 20 0,11 19 0,-1-1 41,0 20 0,-1 4-41,-1-12 0,0 5 0,-1-7 0,1-1 0,-4-9 126,-7-18 0,-2-8-126,5-2 0,-10-37 0,-10-87 0,17 29 0,3-3 0,-5-14 0,5 0 0,13 10 0,7 6 0,36-11 0,-7 51 0,14 44 0,-27 46 0,-19-24 0,-1 3 0,1 4 0,0 0 0,-5-4 0,2-4 0,5-11 0,5-7 0,32-1 0,12-46 0,-37-20 0,-4-11 0,-1-5 0,-7-6 0,-8-16 0,-8-1 0,0 13 0,-6 1 0,-13-4 0,-8 5 0,-10 8 0,-30 19 0,-2 80 0,32 7 0,12 13 0,13 23 0,17 4 0,10-34 0,9-2 0,-2-3 0,-1 12 0,3-13 0,7-34 0,0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2.0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23 28671,'28'78'0,"0"-1"0,0 1 0,7 9 0,0-3 0,-10-19 0,1 2 0,-2-10 0,20 21 0,-3-46-5661,-7-74 5661,-7 2 0,0-10 0,-2-11 0,-1-11 0,2 3 234,15-17 1,-1 2 0,-10 3 0,-2 9 0,11 4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2.7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394 266 20479,'-27'-63'0,"-1"-1"0,-3 7 0,-5 10 2531,-32 13-2531,-17 53 704,35 48 1,13 22-705,19-25 0,8 5 0,6 0 286,6 8 1,7 1 0,14-17-287,31-13 0,9-27 0,-2-38 0,-5-22 0,-2-28 0,-16-12 1696,-22 2 0,-10 3-1696,4-19 0,-20 20 0,8 61 0,-8 44 0,20 55-1696,-10-26 0,2 2 1696,12 5 0,1-2 0,-8-8 0,1-6 0,14 4 0,-12-27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3.13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26777,'12'90'0,"1"0"0,-1 0 0,-2 0 0,1 0 0,-3-5 0,-2 13 0,-3-6 0,-3-7 0,3-5 449,7-16 1,-1-8-450,-7 9 0,8-33 0,-10-22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6.0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105 1 28671,'-37'59'0,"0"1"0,12-5 0,20-11 0,71-22 0,-8-7 0,6 2 0,4 3 0,0 4 0,-2-1 0,-10 10 0,-17 21 0,-23 6 0,-34-15 0,-15-2 0,-2 5 0,-8-9 0,-22-22 0,1-14 0,5-8 0,21-15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3.8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0 144 28671,'19'83'0,"0"-1"0,-1 1 0,1 0 0,6 16 0,2-3 0,9-29 0,54-33 0,-34-72 0,-5-23 0,-17 6 0,-8-7 0,-5-3 0,-3-7 0,-6 5 0,-4-3 0,-6 6 0,-12-34 0,-2 45 0,0 41 0,12 34 0,22 43 0,41 6 0,-14-25 0,12-7 0,5-22 0,10-10 0,-4-4 0,11-4 0,-3-10 0,21-15 0,-15-16 0,-52-6 0,-12-4 0,7-29 0,-58 18 0,-18 70 0,-31 49 0,43-6 0,12 12 0,18 5 0,12 9 0,8-7 0,21 4 0,11-5 0,-4-6 0,6 1 0,6-13 0,32-15 0,-2-14 0,3 11 0,-10-22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7.2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436 21 27641,'-9'-11'0,"-86"1"0,25 29 0,0 3 0,1 10 0,25 13 0,10 10 0,7 4 0,11 6 0,14 11 0,14-1 0,6-20 0,10-6 0,16 0 0,10-12 0,0-20 0,4-13 0,-2-10 0,-1-9 0,-2-9 0,-8-8 250,-12-15 1,-10-4-251,-12-32 0,-17 24 0,-12 4 0,-38 4 0,-10-10 0,1 49 0,28 2 0,8 10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7.6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257 297 28671,'6'-63'0,"0"0"0,-7 0 0,-11 11 0,-35 16 0,-9 16 0,-7 52 0,17 34 0,12 14 0,25-19 0,8 4 0,10 2 0,4 0 0,-1 1 0,1 1 0,3 13 0,-1-6 0,-3-11 0,-2 3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7.8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549 1 28671,'-78'23'0,"-1"0"0,7 4 0,2-3 0,13-12 0,5 0 0,-26 30 0,34-28 0,25 6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8.35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28671,'5'78'0,"1"0"0,-1 0 0,-4-11 0,0 2 0,8 25 0,3 13 0,-4-16 0,-7-26 0,1-13 0,7-6 0,-9-17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9.0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12 558 26500,'-11'-12'0,"65"5"0,30 4 363,-29-6 0,4-1-363,13 1 0,8-1 0,-8-5 0,-1-15 0,-11-6 0,-11 1 0,-10-8 228,-16-32 1,-13-6-229,-3 27 0,-6 4 238,-14-28-238,23 117 291,1 22 0,3 12-291,6 13 0,3 3 0,0-5 0,-2 0 0,-3-6 0,-2-3 0,-4-17 0,-2-7 168,0 5-168,-10-65 0,0-59 0,3 9 0,3-4 0,8 5 0,4 2 0,2-2 0,6 8 0,50 4 0,-8 46 0,17 37 0,-53 2 0,-5 7 0,-4-1 0,-3 0 0,10 35 0,-28-26 0,8-35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49.5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145 353 28671,'43'-69'0,"-1"-1"0,-9-1 0,-18 8 0,-40 15 0,-18 16 0,-21 44 0,6 61 0,2 10 0,35-29 0,10 1 0,31 33 0,17-12 0,28-30 0,-12-23 0,-1-5 0,-6-6 0,22-2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19.9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91 1 28671,'-2'97'0,"0"1"0,-1 0 0,1 0 0,0-1 0,-1-7 0,2 2 0,-1-3 0,-1-7 0,-2-14-2831,-6 5 1,0-9 2830,5 5 0,0-5 352,-14 7 0,18-15 1,-8-27-1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0.6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511 300 28671,'-34'-70'0,"0"1"0,-2 6 0,-5 11 0,-37 9 0,-9 40 0,9 28-4252,12 50 4252,41-29 0,6 8 430,7 33 0,12 6-430,17-14 0,8-3 0,-4-2 0,9-14 0,16-29 0,3-23 0,19-73 0,-33 17 0,-4-7 1696,-6-18 0,-7-4-1696,-5 13 0,-4 1 0,-2-4 0,-4 5 0,-3 4 0,0 67 0,2 46 0,6 19 0,9 13 0,7 1 0,9 1 0,2-7 0,-10-24 0,1-12 0,23-16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1.1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1 124 28671,'16'97'0,"-1"-1"0,-3-12 0,0-8 0,10 12 0,-12-44 0,0-35 0,-8-40 0,-2-45 0,-2 17 0,2-3 0,6-2 0,7 1 0,9-4 0,12 5 0,22 13 0,8 11 0,-16 9 0,1 11 0,11 19 0,-6 8 0,-17 1 0,-8 29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6.3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20479,'19'77'0,"1"1"0,0 0 0,0 0 0,14 18 0,-6-5 506,-14 15 0,-6-19 1,2-53-1,-10-15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1.8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565 161 28671,'-74'-57'0,"1"0"0,-14 11-1887,24 47 0,-10 16 0,12 11 1887,16 28 0,13 12 507,-1 4 0,12 2-507,19-1 0,12-5 913,26 22-913,4-57 0,8-12 0,6-19 0,2-14 0,-3-9 0,-4-14 1611,-1-35 1,-9-8-1612,-13 21 0,-8-1 0,-9-14 0,-9 8 511,-12 20-511,0 54 0,22 65 0,10-16 0,4 6 0,1 18 0,-1 10 0,-4-2 0,0 8 0,-7-5 0,-8-22 0,-5-3 0,-3 2 0,-1 19 0,-5 2 0,-12-11 0,-26-2 0,-13-27 0,2-52 0,-1-10 0,-33 30 0,33-98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2.3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0 541 28671,'85'-48'0,"0"0"0,0 0 0,-7-7 0,-5-4 0,-18 3 0,-24 6 0,-16 0 0,-7-12 0,-18 12 0,-46 35 0,-22 47 0,28 41 0,12 22 0,22-24 0,9 5 0,11-2 0,12-3 0,10-2 0,8-9 0,17 8 0,12-24 0,24-51 0,-4-23 0,-12-11 0,-22-8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2.8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79 28671,'18'73'0,"0"0"0,0 0 0,0 5 0,0-6 0,-1-10 0,-2-9 0,-6-12 0,-18-48 0,-13-37 0,8-7 0,3-7 0,7 0 0,6-1 0,5-12 0,11 3 0,15 20 0,9 6 0,-3 6 0,2 6 0,6 10 0,4 9 0,9 13 0,-3 6 0,-1-4 0,12 16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3.5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376 0 28671,'-63'10'0,"0"0"0,0 3 0,7 8 0,19 13 0,6 7 0,0 10 0,9 8 0,12 36 0,18 2 0,10-35 0,8-5 0,3 20 0,12-22 0,26-62 0,3-25 0,-29 4 0,-5-7 0,15-26 0,-9-7 0,-27 12 0,-9 0 0,-3 0 0,-6 2 0,-9-24 0,0 34 0,12 64 0,12 48 0,8-10 0,2 6 0,-5 3 0,2 0 0,11-4 0,4-5 0,12 10 0,-12-29 0,-15-39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3.9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23 153 28671,'6'77'0,"0"0"0,-1-4 0,-1-3 0,-3-16 0,-2-6 0,1 25 0,0-60 0,-9-35 0,-4-54-2126,1 22 0,2-4 2126,16-3 0,6-2 324,-2-3 0,6 3-324,13 15 0,8 6 0,11 11 0,-1 6 0,-3-4 0,14 29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4.4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476 1 28671,'-82'8'0,"1"1"0,3 3 0,9 12 0,25 24 0,10 11 0,3 6 0,6 4 0,5 3 0,9 2 0,13-1 0,16-5 0,27-8 0,14-10 0,-1-16 0,6-10 0,18-9 0,-1-11 0,-24-7 0,-4-8-3392,32-31 3392,-20 18 0,-28 2 0,-8 12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5.1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232 0 28671,'-41'82'0,"1"0"0,-1 0 0,2-3 0,2 0 0,12-1 0,16-9 0,11 1 0,3-2 0,7 27 0,7-1 0,1 1 0,9-5 0,28-9 0,1-8 0,-35-24 0,0-6 0,45 18 0,-68-51 0,0-10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6.0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33 100 28671,'-9'77'0,"0"0"0,0 1 0,3 22 0,14-13 0,38-12 0,4-73 0,5-18 0,20-35 0,-28-10 0,-9-10-2126,-18 5 0,-8-2 2126,-5 1 0,-5 3 733,-2-16-733,0 29 0,10 60 0,-7 45 0,26 26 0,-19-21 0,4 1 0,16-8 0,4-1 0,-12 0 0,4-5 0,47 0 0,-27-46 0,8-46 0,-39 0 0,-6-5 0,11-42 0,-23 39 0,-4 1 0,-5-15 0,-10 14 0,9 32 0,4 13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6.5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28671,'27'92'0,"-1"1"0,1-1 0,-5-21 0,0-4 0,-3 0 0,-3 3 0,-2 0 0,-3-8 0,4 32 0,4-60 0,-9-24 0,-7-51 0,16-47 0,-10 32 0,4-2 0,10-5 0,8 4 0,5 16 0,6 8 0,48 4 0,7 53 0,-29 43 0,-37-3 0,-9 5 0,-9-16 0,-4-2 0,1 46 0,-10-66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6.8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 1 28671,'6'91'0,"-1"0"0,-4-21 0,-2-11 0,-1-8 0,-8-41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6.7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12 28671,'-12'-12'0,"109"32"0,-21 45 0,-12-27 0,-9 7 0,-36 13 0,-19 1 0,-46 21 0,-23-14 0,4-25 0,2-19 0,36-10 0,-2-2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7.0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22 28671,'-12'-12'0,"2"2"0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7.9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181 209 28671,'-55'40'0,"1"1"0,7 31 0,22 9 0,40 0 0,21-4 0,10-5 0,11-22 0,-4-42 0,1-21 0,-1-30 0,-11-16 0,-21-10 0,-11-6 0,-7-1 0,-6-1 0,-2-2 0,-2 5 0,-5-21 0,-8 24 0,27 81 0,-4 53 0,6-10 0,4 6 0,3 13 0,0 2 0,-5-1 0,2-2 0,2-14 0,2-5 0,4 14 0,-8-44 0,-4-35 0,-9-50 0,2 16 0,6-6 0,15-26 0,15 5 0,13 26 0,10 16 0,4 18 0,-1 21 0,-9 23 0,-10 17 0,-14 16 0,-14 3 0,-17 22 0,0 7 0,0-54 0,0 8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8.4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28671,'14'74'0,"0"0"0,0-1 0,2 6 0,1-9 0,15 22 0,-20-72 0,-2-20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8.6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22 28671,'-12'-12'0,"3"3"0,9 9 0,0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29.1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398 0 28671,'-69'51'0,"0"0"0,16-17 0,7-2 0,5 17 0,61-35 0,46 28 0,-13-21 0,6 1 0,4 5 0,-2 2 0,-9 3 0,-5 2 0,17 32 0,-43 9 0,-54-28 0,-22-6 0,-20-15 0,-10-11 0,-6-7 0,2-9 0,8-4 0,13-9 0,20-25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0.00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30 28671,'45'67'0,"1"0"0,-1 1 0,-9 0 0,-5 2 0,-5-6 0,-3-4 0,-7-4 0,-9 1 0,-2-9 0,7-14 0,-2-24 0,-20-52 0,-12-55 0,5 31 0,0-4 0,2-12 0,6-2 0,5 8 0,18 9 0,40 17 0,16 20 0,-13 22 0,3 16 0,24 18 0,-8 18 0,-31 18 0,-14 8 0,-12-8 0,-7 0 0,-4 0 0,-6-5 0,-12 1 0,8-29 0,-13-73 0,0-31 0,16 19 0,3-5 0,-6-31 0,7 0 0,14 24 0,15 16 0,26 30 0,7 18 0,-15 11 0,-2 12 0,18 19 0,-9 14 0,-31 11 0,-13 3 0,-2-7 0,-6-3 0,-7 24 0,0-31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0.6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418 44 28671,'-81'-20'0,"0"-1"0,7 19 0,11 18 0,25 29 0,10 13 0,2 2 0,9 4 0,7 7 0,17-4 0,23-13 0,13-15 0,13-23 0,5-15 0,0-9 0,-5-16 0,-3-29 0,-14-13 0,-24 10 0,-8 0 0,3-24 0,-20 19 0,8 59 0,12 82 0,14-9 0,-3 8 0,2-3 0,1-22 0,-4 4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1.5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322 541 28671,'-64'-4'0,"0"1"0,1 14 0,10 14 0,25 21 0,10 10 0,-2 9 0,9 2 0,16-10 0,9-2 0,5-3 0,9-7 0,59 1 0,4-36 0,-45-33 0,-5-17 0,-6-48 0,-14-14 0,-6 11 0,-8-3 0,-7 13 0,-5-5 0,-3 7 0,-7-7 0,-4 9 0,3 19 0,-2 4 0,-13-31 0,18 61 0,23 104 0,5-27 0,4 6 0,0 2 0,2 5 0,5 2 0,11 11 0,7 2 0,2-8 0,16 2 0,5-9 0,5 10 0,-1-28 0,-19-55 0,-6-20 0,-10-9 0,-9-10 0,-10-17 0,-10-3 0,-4 4 0,-6 2 0,-6 6 0,-7 6 0,-27-18 0,-11 47 0,8 79 0,24 7 0,10 8 0,12-8 0,10 2 0,7 19 0,12-8 0,39-12 0,8-17 0,19-49 0,-51 6 0,14-18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2.3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88 28671,'18'74'0,"1"-1"0,-1 1 0,10 28 0,6-19 0,32-27-5661,12-34 5661,0-44 634,-37-6 0,-7-10-634,-12-9 0,-7-5 0,2-9 0,-5 0 0,-12-31 879,-10 19-879,7 51 0,-6 31 0,19 55 0,12 9 0,-3-15 0,5 0 1666,6-10 0,6-5-1666,10-6 0,6-6 91,-2-5 0,2-11-91,-1-20 0,-2-9 0,16-23 0,-33-58 0,-42 3 0,0 36 0,-5 2 0,-29-24 0,10 15 0,13 39 0,11 4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2.8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28671,'34'82'0,"0"1"0,-14-5 0,-3 6 0,-1-5 0,2 3 0,-4-1 0,-8 23 0,0-8 0,13-9 0,-17-43 0,8-25 0,-10-67 0,10-23 0,0 17 0,2-4 0,2-3 0,6 3 0,9 10 0,5 6 0,35-24 0,18 54 0,-30 44 0,-7 19 0,-15 11 0,-7 5 0,6-11 0,-7-3 0,-17 35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7.3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0 363 28671,'56'-39'0,"0"0"0,-1 0 0,5-3 0,-8-1 0,-15 0 0,-14 1 0,-33-9 0,-24 36 0,-12 6 0,-8 31 0,29 19 0,7 10 0,-7 37 0,21-24 0,9 1 0,29 22 0,31-21 0,-26-32 0,0-15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3.3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1 473 28671,'80'-49'0,"0"1"0,-6 9 0,-12-3 0,-29-4 0,-10-3 0,8-19 0,-41-7 0,-24 38 0,-31 18 0,-4 50 0,34 7 0,5 10 0,3 5 0,10 8 0,13 26 0,16-1 0,6-28 0,10-7 0,13 4 0,8-17 0,0-36 0,2-14 0,0-9 0,-5-4 0,3-14 0,-10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3.8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91 28671,'28'74'0,"-1"0"0,1-1 0,6 21 0,-7-22 0,-18-50 0,-9-76 0,0-38 0,8 27 0,4-2 0,2 9 0,6 4-2126,9 11 0,8 9 2126,51 2 430,-28 52 0,-1 21-430,-9 21 0,-5 10-1135,0-6 1,-5 1 1134,-11 6 0,-7-9 0,-8-21 0,6-23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4.13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28671,'34'91'0,"0"1"0,-1-1 0,12 1 0,-5-8 0,-22-11 0,-3-15 0,5-36 0,-20-12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4.4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243 1 28671,'-14'86'0,"1"0"0,0 0 0,0 0 0,-1 0 0,-2 0 0,-1-3 0,0-3 0,1-3 0,0 14 0,2-5 0,-2-10 0,-6-10 0,3-10 0,7 19 0,2-43 0,10-22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5.1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291 0 28671,'-51'59'0,"-1"1"0,1-1 0,4-1 0,2 0 0,14-1 0,18 5 0,14 0 0,9-1 0,12-6 0,46 14 0,-16-42 0,6-11 0,-2-15 0,0-11 0,-4-9 0,-5-9 0,-8-6 0,-12-9 0,-18-24 0,-16-3 0,-8 19 0,-7 3 0,-9-13 0,-6 5 0,-29-7 0,32 38 0,15 6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5.5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76 27705,'3'83'0,"1"0"0,0 0 0,5 8 0,10-5 235,24 10 1,17-24-236,-2-59 0,5-19 0,4-2 0,-7-15 0,-11-35 0,-18-13-1976,-25 9 1,-12 0 1975,-3-5 0,-4 2 404,-3 13 1,-2 4-405,-16-27 165,2 22-165,20 38 0,2-2 0,10 27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7.7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407 12 28671,'-1'-12'0,"-41"16"0,-15 12 0,-6 11 0,-7 9 0,3 10 0,29 2 0,11 4 0,6 4 0,8 2 0,6 7 0,14-1 0,26 0 0,17-8 0,19-16 0,8-7-1696,-6 2 0,2-10 1696,9-25 0,-9-9 0,-24 4 0,-10-15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8.3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476 1 28671,'-87'25'0,"0"1"0,19 0 0,5 6 0,-1 18 0,12 7 0,25-12 0,10 3 0,7 15 0,11 0 0,30 30 0,-11-32 0,7-5 0,48 4 0,3 1 0,19-78 0,-16-9 0,-40-13 0,-7-8 0,0-23 0,-15-15 0,-38 19 0,-15 10 0,-22 2 0,19 30 0,8 5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9.0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24 244 28671,'6'60'0,"-1"-1"0,4 12 0,-28-115 0,14-46-2126,-6 34 0,2 0 2126,14 4 0,10 4 860,39-17-860,36 91 0,-37 24 0,-4 12 0,-7-1 0,-6 2 0,-11 8 0,-9-5 0,-6-13 0,-20-41 3392,7-24-3392,-16-61 0,7-10 0,13 19 0,5-1 0,9-17 0,39-1 0,1 59 0,11 24 0,0 43 0,-32-8 0,-2 8 0,4 33 0,-7 6 0,-9-9 0,-3-2 0,0-6 0,-5-6 0,-12 9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39.7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20479,'17'78'0,"1"0"0,-1 0 0,1 0 0,4 14 0,0-2 0,-5-12 1265,-10-20 1,-2-7-1266,4 34 1409,-8-67-1409,-2-14 0,11-67 860,2-5-860,5 20 0,8-1 1696,13-10 0,9 8-1696,8 20 0,5 9 0,-2 1 0,-2 15 0,-4 36 0,-9 15 0,0 38 0,-26-21 0,-12 3 0,-15-13 0,-9-2 0,-2 2 0,-7-5-1696,-17-6 0,-7-6 1696,3-6 0,-2-5 0,-5-5 0,2-4 0,-6 7 0,11-12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7.9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80 0 28671,'-24'91'0,"1"1"0,1-10 0,12-6 0,39 11 0,39-31 0,9-38 0,7-14 0,-21-6 0,-2-8 0,21-16 0,-8-11 0,-36-1 0,-8-4 0,-5-7 0,-7-2 0,-8-37 0,-12 42 0,-8 27 0,10 31 0,19 39 0,6 27 0,9 14 0,-17-41 0,-2-5 0,-3 1 0,-3-18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0.0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28671,'10'74'0,"0"1"0,-4-8 0,-1-8 0,5-13 0,-10-17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0.8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0 253 28671,'11'81'0,"-1"-1"0,-2-11 0,-4-12 0,-4-23 0,-3-26 0,-6-40 0,-1-31 0,17-27 0,-2 30 0,3-2 0,5 5 0,8 2 0,9 3 0,3 7 0,16-1 0,34 26 0,-39 57 0,-1 16 0,0-10 0,-3 4 0,1 33 0,-7 1-3392,-2 11 3392,-21-37 0,-3-7 0,-5-19 0,6 10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1.38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35 322 28671,'66'-51'0,"-1"0"0,-2 2 0,-16 3 0,-35 0 0,-22-5 0,-15 26 0,-38 23 0,5 16 0,-8 50 0,22 4 0,22 19 0,32 11 0,33-41 0,17-5 0,8-2 0,5-7 0,-2-9 0,-1-12 0,-13-18 0,-12-11 0,-26-10 0,-19-12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1.6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 22 27364,'-9'-12'0,"2"3"157,7 9 1,0 0 0,0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3.5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28671,'32'88'0,"-9"-8"0,8 1 0,2 8 0,-10-4 0,-3-7 0,5 12 0,-6-2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4.0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1 539 28671,'45'-56'0,"1"0"0,-1 0 0,8-16 0,-9 3 0,-19 18 0,-9 4 0,-6-18 0,-20 21 0,-22 22 0,-4 32 0,-27 43 0,26 18 0,22 4 0,18 5 0,30-15 0,17-8 0,20 0 0,9-12 0,-3-18 0,1-17 0,-3-27 0,-12-10 0,-18 0 0,-25-2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4.6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28671,'6'57'0,"-1"0"0,-6-4 0,0 3 0,7 9 0,2 7 0,-2-2 0,-4 23 0,-4-6 0,-3-18 0,0-1 0,4 3 0,0-1 0,-4-18 0,0-5 0,5 9 0,0-26 0,0-30 0,0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4.9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0 132 28671,'67'-12'0,"2"-17"0,4 21 0,5 1 0,-16-14 0,-2 1 0,-8 12 0,-5 1 0,9-12 0,-27 19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5.6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28671,'16'96'0,"-1"0"0,-2-15 0,-1 1 0,4 14 0,-1 0 0,-9-18 0,1-3 0,8 3 0,-1-2 0,-12-13 0,1-2 0,7-5 0,-1-5 0,-9 5 0,0-34 0,10-35 0,-8-50 0,18-7 0,-14 8 0,0-3 0,4 13 0,2-1 0,3-17 0,1 2 0,19-25 0,8 8 0,-9 41 0,8 23-3392,-8 30 3392,0 25-124,-3 42 124,-9 14 0,-10-29 0,-2-13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6.7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78 28671,'4'80'0,"0"1"0,1-6 0,1-4 0,6 16 0,-2-9 0,-20-42 0,17-19 0,-14-38 0,17-60 0,0-4 0,-2 15 0,6-1 0,5 18 0,5 4 0,6-7 0,6 17 0,42 51 0,-41 23 0,-6 10 0,-6 4 0,-6 5 0,-6 11 0,-7-6 0,-6-16 0,0-40 0,10-37 0,2-34 0,21 0 0,5-1 0,-18 23 0,4 2 0,20-8 0,4 10 0,-2 22 0,27 52 0,-47 11 0,-3 9 0,15-1 0,-3 5 0,-19 27 0,-5 4 0,9-22 0,-1-4 0,-17 2 0,-2-6 0,10-1 0,-10-27 0,0-29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8.1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24512,'-11'-12'0,"1"2"0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7.1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28671,'73'44'0,"0"0"0,-1 7 0,-5 5 0,-14 1 0,-7 7 0,-3 15 0,-8 5-2831,-5 3 1,-6 4 2830,-10 7 0,-7 1 88,-3-9 0,-8-3-88,-9-2 0,-6-7 411,3-19 1,-4-6-412,-24 33 0,22-52 0,13-15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1:47.4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6:51.1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162 0 28671,'-41'63'0,"0"0"0,-6 21 0,15-5 0,37-1 0,-8-23 0,11-5 0,75-6 0,9-42 0,-9-26 0,-23-32 0,-69-10 0,-35 30 0,-25 35 0,11 28 0,7 27 0,29-10 0,0-20 0,10-5 0,2-9 0,10-7 0,0 6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6:52.6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113 0 28671,'69'10'0,"-1"-1"0,-11-4 0,-10 5 0,-6 31 0,-38 3 0,-16-7 0,-31 4 0,-11-19 0,-1-10 0,2-12 0,30-2 0,4-8 0,30 10 0,12 10 0,12 2 0,10 20 0,-10-8 0,-12 17 0,-22-7 0,-22 0 0,-12 8 0,-10-18 0,0 17 0,10-16 0,-7 6 0,7-19 0,9-2 0,6-10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14.97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428 242 28671,'-5'0'0,"1"-1"0,4 1 0,0-87 0,-10 55 0,5-21 0,-12 6 0,-48 49 0,-11 23 0,-4 14 0,3-16 0,11 3 0,44 13 0,92-69 0,-11 4 0,-6 0 0,-1-2 0,-9-6 0,-11 12 0,-20 13 0,-2 18 0,-10 13 0,0 32 0,-10 4 0,-12 27 0,-3-32 0,-4 1 0,6 4 0,-2-1 0,-8-4 0,2-4 0,7 14 0,15-34 0,11-26 0,8 6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15.74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156 66 28671,'-36'74'0,"0"0"0,2-13 0,6-5 0,16 17 0,3-27 0,38-2 0,27-22-3392,5-32 3392,12-24-48,-39-31 48,-12-23 0,-3-2 0,-17 22 0,-1 7 0,-24 37 0,-11-8 0,0 20 0,3 2 0,9 0 0,10 8 0,2-8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17.6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19 22 26557,'-10'-12'0,"2"2"996,8 10-996,0 0 0,68 68 0,-41-22 179,26 18 0,4 6-179,-31-19 0,-4 0 92,7 20 0,-2 0-92,-10-19 0,-2 0 0,-4 6 0,-3-1 576,-6 20-576,-2-9 0,-2 5 0,-18-36 0,18 24 0,-17-25 0,6 8 0,1 7 0,-27 5 0,12-7 0,-16 2 0,21-20 0,2-16 0,18 14 0,-18-26 0,18 16 0,-17-16 0,16 6 0,-7 11 0,1-25 0,6 22 0,-6-27 0,9 10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19.0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237 22 24945,'-9'-12'0,"1"3"1653,8 9-1653,0 0 639,-29 97-639,12-34 169,-4 5 1,0 0-170,-1-2 0,10-12 0,2 19 0,1-13 0,-3 35 0,-10-36 0,9 23 1095,-6-23-1095,17 26 0,-8 2 0,14-32 0,2 0 0,-4 37 0,18 3 0,-18-29 0,8-10 0,-10-3 0,9-9 0,-6 0 0,16 0 0,-16-10 0,16 7 0,-16-16 0,16 6 0,-16-19 0,6-2 0,-9 0 0,0-8 0,0 8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25.12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193 0 28671,'-2'0'0,"-20"46"0,-6 25 0,12-24 0,0 3 0,-4 16 0,-3 8 0,3-2 0,2 12 0,5-3 0,5 2 0,4 0 0,2 4 0,4-2 0,1-12 0,6 0 0,16 26 0,1-8 0,-7-8 0,1-34 0,-1-1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4.09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21 198 28671,'-11'-13'0,"2"4"0,9 9 0,0 0 0,19-78 0,-14 58 0,15-57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8.7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378 147 28671,'-44'-47'0,"-1"1"0,1 14 0,-1 11 0,-33 23 0,12 52 0,23 4 0,33 2 0,8 4 0,4 24 0,15-27 0,8-5 0,21-10 0,20-27 0,9-50 0,-17-16 0,-28-9 0,-6-2 0,-2 9 0,7 30 0,-5 82 0,-3-9 0,2 2 0,21 31 0,0-31 0,-20-24 0,-4-22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4.5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210 1 28671,'-11'67'0,"-1"0"0,1 1 0,-2 14 0,-9-11 0,-14-27 0,-6-13 0,-9-11 0,39-23 0,12-16 0,12 7 0,10-10 0,10 0 0,-8 10 0,18-8 0,-18 18 0,17-8 0,-26 10 0,4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5.11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28671,'31'47'0,"-1"1"0,18 22 0,-48-60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5.52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0 110 28671,'85'-51'0,"-60"32"-2133,31-4 1,-3 7 2132,-41 16 1176,-2 0-1176,-10 10 0,10 11-1920,-17 62 1920,15-27 0,1 3 0,-13 0 0,0-2 0,14 28 0,-10-55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8.48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261 32 26702,'-11'-12'0,"3"2"932,8 10-932,0 0-2721,-69-10 2721,43 27 785,-55-12-785,60 27 0,-1-20 398,10 7-398,2-16 0,10 16 0,0-16 0,10 7 0,-8 9 0,8-14 0,-10 14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46.29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448 12 28671,'-5'-12'0,"-29"80"0,-3 1 0,2-2 0,-5 4 0,2-10 0,-2-3 0,1-5 0,0-3 0,5-10 0,3-3 0,-13 15 0,22-31 0,12-8 0,10-4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46.59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0 28671,'-2'0'0,"1"0"0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46.78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174 1 28671,'-47'70'0,"0"1"0,7-14 0,10-12 0,20-26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47.37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156 1 28671,'-35'63'0,"0"0"0,6-11 0,3-9 0,5-11 0,11-22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47.90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89 66 28671,'63'-19'0,"1"-1"0,-5 2 0,-4 10 0,10 39 0,1 13 0,-29-17 0,-8 21 0,-39-23 0,-22 28 0,-14 3 0,9-24 0,-2 2 0,5 3 0,0 1 0,-9 5 0,1 2 0,7 0 0,2 0 0,-1 0 0,2-3 0,-11 14 0,21-24 0,12-22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48.5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351 0 28671,'-38'79'0,"0"0"0,0 3 0,-2-6 0,1-23 0,1-4 0,9 2 0,2-4 0,-15-1 0,30-17 0,3-29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9.3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25798,'16'83'0,"-1"0"0,0-1 0,0-7 0,-1-3 0,-1-4 641,-2 5 1,0-5-642,0-16 0,-1-5 0,3 9 0,-4-26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06.37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12 26893,'0'-11'0,"7"50"0,5 29-2150,-1-8 1,2 6 2149,1 2 0,1 6 0,0 3 485,1 13 1,-1 3-1,-2-3-485,-4-13 0,-1-3 0,-1-1 0,4 22 0,-2-8 0,-9-34 0,0 1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07.46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947 0 28671,'-3'0'0,"1"0"-5661,-66 29 5661,-17-12 560,10 5 0,-4-2-560,11-12 0,2-4 0,5 2 0,3-2 0,-29-4 833,21-10-833,22 17 0,13-24 0,19 44 3235,-8-32-3235,18 64 0,-18-20 0,18 55 0,-18-23 0,8 14 370,-10-29-370,1-32 103,8-7-103,4-26 0,18-1 0,33-12 0,36-2 0,-24 7 0,4 2 0,12 6 0,1 6 0,-4 5 0,0 6 0,5 5 0,-3 8 0,-6 12 0,-4 9 0,-6 5 0,-7 6 0,-7 4 0,-12 8 0,-18 34 0,-16 1 0,-7-34 0,-9-3 0,-15 21 0,-11-12 0,1-44 0,-4-13 0,1-7 0,2-6 0,-9-4 0,19-8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08.06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2 200 28671,'-2'0'0,"50"-68"0,3 32 0,3-8 0,9 5 0,-3 27 0,2 12 0,-5 7 0,0 8 0,5 8 0,-7 10 0,-22 7 0,-8 7 0,-2 6 0,-15 4 0,-39 15 0,-18-3 0,12-18 0,-7-5 0,-25 6 0,0-11 0,1-20 0,17-1 0,39-18 0,2 8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08.3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310 1 28671,'43'69'0,"0"0"0,1 0 0,5 16 0,-19 0 0,-36-1 0,-22-7 0,-12-24 0,-8-7 0,-1 0 0,-4-7 0,-7-12 0,1-7 0,-31 2 0,34-15 0,27-17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09.0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3 310 28671,'-1'0'0,"-1"0"0,35 28 0,22 2 0,25-54 0,-17 33 0,-4-8 0,-16-39 0,-13-12 0,-18-28 0,-15 13 0,-28 11 0,-23 20 0,-24 2 0,-2 30 0,14 4 0,25 11 0,29-4 0,2-9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1.3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459 37 26438,'-11'-12'0,"2"2"1048,-79 0-1048,47 8 0,-16 0 0,1 4 0,23 10 378,-9 10-378,8 0 196,0 0-196,2-10 0,20-2 0,3-10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2.16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 1 28671,'-2'0'0,"0"0"0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2.32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24564,'-12'-12'0,"2"2"0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2.42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28671,'0'0'0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4.87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15 1 28671,'-8'0'0,"2"0"0,6 0 0,0 0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10.0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263 0 28671,'-58'31'0,"0"-1"0,5 6 0,9 8 0,16 14 0,12 6 0,10 2 0,10-1 0,7-1 0,12-6 0,16-9 0,10-8 0,9-4 0,6-11 0,2-19 0,1-11 0,-4-3 0,-4-11 0,-2-19 0,-7-11 0,-8-7 0,-6-2 0,10-18 0,-17 7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5.47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626 1 28671,'44'89'0,"1"-1"0,-1 1 0,0 0 0,-7-15 0,-2-3 0,-4 1 0,-12 0 0,-11 26 0,-15 1 0,-16-6 0,-19-11 0,-14-7 0,-2-8 0,-9-2 0,-7-9 0,6-12 0,-6-3 0,4-14 0,-3-18 0,5-15 0,9-6 0,6-10 0,5-18 0,9-8 0,5-1 0,14-4 0,22-4 0,13 4 0,34-5 0,-2 34 0,6 9 0,2 17 0,0 6 0,-5-4 0,-1 4 0,39 24 0,-13 11 0,-19 13 0,-12 20 0,-12-31 0,-3-3 0,-10 10 0,20-4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5.94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28671,'7'78'0,"-2"-23"0,1 7 0,4 29 0,2 8 0,-5-28 0,0 2 0,1-1-1887,-1-4 0,1-2 0,-2 0 1887,1 26 0,-1-7 0,-1-30 0,-1-7 0,-4 10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6.49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648 307 28671,'-68'4'0,"0"-1"0,-1 0 0,-25 7 0,8 2 0,33 0 0,7 0 0,-30 10 0,33-12 0,21-20 0,12 8 0,0-86 0,8 30 0,1-11 0,2 2 0,1 16 0,8 2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7.16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3 145 28671,'-1'0'0,"-1"0"0,34-30 0,24-9 0,24 22 0,-10-16 0,2 8 0,-16 34 0,-5 14 0,17 33 0,-38-15 0,-7 5 0,-8 3 0,-8 2 0,-17 39 0,-26-48 0,-11-9 0,-41 1 0,-2-14 0,42-20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7.52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220 0 28671,'71'28'0,"-1"-1"0,1 1 0,2 1 0,-10 5 0,-16 11 0,-14 5 0,-23 25 0,-20 13 0,-15-29 0,-11 1 0,-10 5 0,-10-6 0,-19-8 0,-6-9 0,7-4 0,2-16 0,14-33 0,6-7 0,-1 8 0,33-28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8.20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214 1 28671,'-2'0'0,"0"0"0,2 0 0,-69 19 0,33 35 0,-47-3 0,61 41 0,32-23 0,24 8 0,1-41 0,6-6 0,30 4 0,14-14 0,-29-40 0,-3-4 0,-19-30 0,-12-2 0,-32-19 0,-24 7 0,-12 2 0,12 32 0,14 14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19.19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713 209 28671,'-6'-12'0,"-43"-30"0,-14-3 0,-3 15 0,-9-14 0,-6 8 0,21 40 0,3 12 0,-28 20 0,30-4 0,5 2 0,14 2 0,7-6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2.26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 0 28671,'-2'0'0,"1"0"0,1 78 0,19 19 0,-8-4 0,3 9 0,2-30 0,3 1 0,-1 1-1887,-2 6 0,-1 1 0,1 1 1887,2 3 0,0-1 0,-1 0-359,-4-5 0,-2-2 0,-1-2 359,2 24 0,-2-10 0,-4-35 0,-2-6 0,-4 10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2.82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28671,'30'78'0,"0"1"0,0 0 0,-3-1 0,-2 1 0,-2-3 0,-4-9 0,-1-2 0,-1 0 0,5 30 0,-1 0 0,2 3 0,-2-1 0,-3-8 0,-2-3 0,0-11 0,0-4 0,-5-8 0,0-7 0,1 0 0,-2-27 0,-10-29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3.27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28671,'5'72'0,"0"0"0,9 4 0,4-1 0,-1-11 0,2-4 0,4-7 0,-2-6 0,-9-4 0,-5-26 0,-17-26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2.0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28671,'18'81'0,"0"-1"0,-2-7 0,-4-10 0,-12-7 0,0-14 0,0-30 0,0-12 0,-10-51 0,8-20 0,5 12 0,4-1 0,17-23 0,9 33 0,7 8 0,21 5 0,-12 19 0,-3 5 0,-7 3 0,0 10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10.5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12 28529,'-12'-12'0,"12"90"0,12 12 0,3-2 0,2 7-2776,-1-15 1,2-5 2775,-1-15 0,0-5 1413,5 18-1413,-12-54 864,-1-38-864,-6-35 12,19-4 0,14-3-12,14 5 0,10 12 1696,13 18 0,5 16-1696,-7 13 0,-6 18 0,-11 32 0,-16 11 0,-16 26 0,-22-22 0,-2-27 0,-8-31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3.75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1 264 28671,'67'-55'0,"0"0"0,19 11 0,-18 10 0,11-4 0,-7 11 0,-19 18 0,-4 8 0,46 11 0,-40 11 0,-21 14 0,-14 37 0,-40 18 0,13-26 0,0 4 0,-9 7 0,0 3 0,4 9 0,2 1 0,-1 5 0,0 2 0,4 3 0,2 1 0,0-5 0,0-1 0,5-8 0,0-4 0,-1-17 0,2-7 0,9 9 0,-7-37 0,6-29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4.43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49 1 28671,'-19'92'0,"0"1"0,9-1 0,9-9-5661,26-3 5661,9-14 1409,27-44-1409,16-73 0,-23-22 0,-20 24 0,-10-2 860,-34-44-860,-12 27 0,-21 2 0,-13 22 0,19 22 0,8 13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7.0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18 1 28671,'-10'0'0,"2"0"0,8 0 0,0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7.22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28671,'15'85'0,"-1"-1"0,1 0 0,0 1 0,0-1 0,0 0 0,15 10 0,1-11 0,-10 1 0,-28 3 0,1 1 0,-1-1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7.59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19 801 28671,'-10'-13'0,"1"-55"0,9-14 0,13 9 0,13-8 0,15 3 0,12-5 0,-1 11 0,-3 11 0,5 7 0,0 0 0,7 0 0,-4 26 0,-2 45 0,-5 17 0,25 17 0,-15-7 0,-5-2 0,-16-6 0,0-7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8.31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488 44 28671,'-2'0'0,"1"0"0,-97 20 0,35 43 0,-6-12 0,1 10 0,25 22 0,11 9 0,2 2 0,4 2 0,10-31 0,0 1 0,5 0-2126,0 28 0,10-3 2126,7-20 0,10-6 90,11-6 0,12-11-90,7-20 0,7-12-66,17-14 0,2-14 66,-3-15 0,-2-11 0,2-8 0,-7-11 0,-13-19 0,-10-8 0,-4 1 0,-7-2 0,-12-3 0,-8-2 0,-4 3 0,-8 2 0,-7 11 0,-12 4 0,-27-6 0,-15 11 0,-8 24 0,-2 9 0,18-2 0,2 9 0,-43 25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8.94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 0 28671,'-2'0'0,"1"0"0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9.05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28671,'0'0'0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29.54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0 243 26218,'31'-64'0,"-1"1"0,14 3 0,12 15 571,39 34 1,5 27-572,-31 9 0,-10 18 139,-12 18 0,-8 15 0,-13 1-139,-18-7 0,-13 1 0,-3 3 0,-4 17 0,-4 4 0,0-4 0,5-16 0,-1-3 0,1 0 0,0-2 0,1 0 0,0-1 0,-2 31 0,2-3 0,3-7 0,2-5 0,4-15 0,2-6 0,1 34 0,8-55 0,-10-23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30.1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83 1 28671,'-31'81'0,"0"1"0,13-1 0,16-9 0,38-13 0,20-16 0,8-33 0,-18-32 0,7-31 0,-28-25 0,-6-3 0,-39-4 0,-4 39 0,-30 5 0,8 38 0,-17 15 0,36 3 0,-2 4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11.0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244 0 28671,'-45'68'0,"1"0"0,0 0 0,0-8 0,1-3 0,20-3 0,28-3 0,17-5 0,36 20 0,-2-47 0,10-14 0,23-19 0,-5-13 0,-35 4 0,-6-8 0,16-23 0,-21-6 0,-57-11 0,-4 27 0,-8 3 0,-17 5 0,-4 6 0,-14-6 0,-2 7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30.78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9 23 28003,'-5'-13'0,"1"4"0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8:31.72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320 0 28671,'77'10'0,"0"0"0,0 0 0,24-2 0,-14 10 0,-40 16 0,-9 5 0,8 30 0,-24-23 0,-3 5 0,-6 1 0,-4 5 0,1 38 0,-8 10 0,-7-31 0,-5 2 0,-4 2 0,-2-5 0,-3 3 0,-2 0 0,-1-4 0,-4 7 0,-2-3 0,-3-4 0,-6-5 0,-3-3 0,2-6 0,-1 0 0,0-6 0,-3-6 0,-3-5 0,1-6 0,0-4 0,-44 13 0,1-32 0,9-24 0,12-32 0,23-12 0,26-7 0,12-8 0,16 1 0,7-1 0,-6-9 0,6 2 0,15 10 0,7 10 0,16 2 0,9 14 0,1 20 0,0 0 0,-1 10 0,-9 12 0,-2 12 0,-1 20 0,-7 12 0,-2 12 0,-14-10 0,1 3 0,-1-2 0,-2-2 0,21 26 0,-10-23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28.69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194 0 28671,'-3'0'0,"0"0"0,3 0 0,-49 127 0,29-74 0,-1 3 0,-1 9 0,-2 8 0,4-6 0,1-4 0,7-5 0,22 37 0,24-29 0,22-20 0,19-14 0,-7-42 0,-2-24 0,-22-22 0,-22-19 0,-22 36 0,-32 0 0,-24 39 0,-12 19 0,26 14 0,8 7 0,8 26 0,-1 9 0,37-46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28.9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28671,'0'0'0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29.84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28671,'9'68'0,"-1"0"0,-3 1 0,-2 6 0,2 0-1887,2 2 0,1 0 0,-1 0 1887,-3 1 0,0 0 0,-2-17 0,-2-8 0,0-33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0.2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549 1 28671,'-72'17'0,"0"0"0,-1-1 0,4-1 0,16-3 0,4-2 0,-36 2 0,41-12 0,22-2 0,13-8 0,9 10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1.00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346 34 28671,'-3'0'0,"-87"-19"0,39 43 0,-12-10 0,2 9 0,33 17 0,10 10 0,-3 14 0,11 1 0,29 30 0,8-30 0,36-48 0,-20-52 0,-1-20 0,5-1 0,-1-4 0,6-16 0,-4 3 0,-19 23 0,-3 10 0,4 13 0,-30 100 0,0-23 0,0 3 0,-5 12 0,0 3 0,0 8 0,-2-1 0,-4-13 0,0 0 0,4 14 0,2-3 0,-5 12 0,20 7 0,-8-67 0,8-6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1.64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146 1 28671,'-27'83'0,"-1"1"0,0-1 0,3-6 0,2-2 0,9-5 0,15 3 0,8-5 0,1-5 0,4-4 0,6-12 0,4-4 0,30 20 0,2-41 0,29-52 0,-14-28 0,-36 12 0,-5-8 0,-5-9 0,-9-3 0,-11 10 0,-7-2 0,-6-16 0,-6 0 0,-2 14 0,-5 5 0,-9 2 0,-3 6 0,-13 4 0,-18 26 0,-1 36 0,26-16 0,0 6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7:32.22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20479,'51'56'0,"0"-1"0,-1 0 0,1 1 0,14 15 0,-3 1 0,-9 1 530,-17-5 1,-7 1 0,-4 1-531,-4-1 0,-3 1 0,-4 0 0,-3 3 0,-4 0 0,-6 0 0,-6-2 0,-6-2 0,-2 0 0,0-2 0,-2-1 0,-3-2 0,-19 26 0,-4-5 494,3-11 0,-2-4-494,-4-7 0,3-7 0,2 3 0,0-20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14.37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20 28671,'84'-3'0,"0"-1"0,0 1 0,21-7 0,-25 20 0,-51 75 0,-58-27 0,-8 6 0,-38-21 0,7-18 0,2 4 0,22-36 0,23 4 0,11-9 0,20 2 0,21 10 0,55 10 0,-35 8 0,2 5 0,5 4 0,-4 5 0,-12 5 0,-8 4 0,-3 34 0,-21 10 0,-30-14 0,-14 14 0,-32-39 0,-12-5 0,-9-28 0,9-13 0,3-13 0,28-8 0,6-1 0,29 19 0,2-4 0,10 17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11.3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1 219 28671,'42'71'0,"0"-1"0,2-8 0,-21-22 0,-32-40 0,6-34 0,-16-51 0,30 30 0,14-2 0,17-2 0,4 4 0,15-23 0,27 39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15.62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28343,'2'56'0,"13"39"0,2-10 0,1 8 0,-1 1 0,0-1 0,-5-3 0,-3-5 0,-3-16 0,-2-4 81,-2-7 1,-4-9-82,-8-12 0,8-11 0,-8-35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15.09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848 13 28671,'-8'-12'0,"-77"21"0,17 6 0,1 1 0,-5-1 0,11-8 0,3-1 0,1 4 0,2-1 0,-1-7 0,2-1 0,-33 8 0,31-9 0,15-9 0,29 16 0,2-14 0,10 16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16.33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 0 24015,'68'56'0,"1"0"0,-10-4 0,-14 3 718,-28 2 1,-12 3-719,-7 1 0,-9 2 0,-13 13 0,-5 1 0,0-4 0,-1-2 0,-3 0 0,0-1 0,10-13 0,3-2 941,-2 42-941,42-21 0,16-20 0,30-22 517,0-73-517,-30-34 0,-22 10 0,-9-6 0,-16-6 0,-9-1 0,-2 3 0,-3 0 0,-7 1 0,-1 1 0,4 0 0,2 3 0,4 21 0,2 2 0,3-9 0,4 3 1388,2 3-1388,12-4 0,3 40 0,7 3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17.03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257 66 28671,'-2'0'0,"-16"38"0,-5 21 0,4-14 0,-1 3 0,-4 11 0,-3 8 0,3-1 0,-1 17 0,4-1 0,-2 1 0,4 0 0,10-1 0,6-1 0,5-12 0,6-4 0,9-6 0,10-9 0,41-4 0,20-48 0,-43-21 0,-3-10 0,-6-8 0,-4-6 0,2-1 0,-4-3 0,-11-8 0,-4-1 0,-3-1 0,-3 0 0,-2 0 0,-4 0 0,-2 1 0,-2 1 0,-3 9 0,-2 0 0,-3-4 0,-4 1 0,-21-27 0,-10-5 0,10 38 0,3-4 0,19 37 0,2-6 0,10 20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24.7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20 22 27703,'-11'-12'0,"3"3"0,61 10 0,30 7 0,-25-7 0,6 1 118,5 2 0,12 1 0,1 1 0,-10-2-118,8-3 0,-7 1 0,21 7 0,-15 1 0,-45-7 0,-15 6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25.0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1 132 28671,'67'-21'0,"1"1"0,8-7 0,20 5 0,-4 3 0,-36 7 0,-27 2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25.53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338 1 28671,'75'0'0,"1"0"-2831,-14 6 1,-2 7 2830,6 31 1144,-67 34-1144,-25-29 0,-14 2 0,-11 9 0,-10-1 0,-14-2 0,-3-2 0,4 0 0,2-1 0,9-8 0,4-4 896,-16 14-896,73-5 0,58-27 0,1-11 0,8-4 0,12-2 0,2-4 0,6-7 0,-5-2 0,15 4 0,-27-8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25.97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5 28671,'71'-1'0,"1"0"0,-1 0 0,24 0 0,-7 5 0,-20 9 0,-7 5 0,19 16 0,-17 30-5661,-41 14 5661,-22 21 564,-5-48 1,-2-2-565,-15 39 843,9-13-843,-6-29 0,17-14 0,-8-22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26.2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20 22 27206,'-11'-12'0,"3"2"704,105 10-704,-48 4 0,4 2 0,34-1 0,2 2 0,-20 4 0,-7 0 0,6 1 0,-29-2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38.28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28671,'33'58'0,"1"0"0,-3-2 0,-1-10-5661,4-12 5661,-2-2 1409,-10-10-1409,10 10 860,-8 2-860,17 0 0,-16 7 0,16-7 0,-7 10 0,0 0 0,17 29 0,-14-22 3392,6 22-3392,-1-20 0,-8 3 0,10 10 0,-1 0 0,1-10 0,-10 7 0,8-7 0,-8 10-3392,10-1 3392,-1 1-263,1 0 263,0-1-3,0 1 3,0 0 0,-1-1 0,1 1 0,0 0 0,0-1 1630,-13-8 0,1 1-1630,-3-15 0,0 1 0,4 19 0,0 1 0,-1-15 0,-1-1 0,-2 2 0,-2 0 196,1 4 1,0 1-197,4 0 0,0 0 0,-4 0 0,-1-1 0,1 1 0,0 0 0,5 4 0,-2 1 0,-8-4 0,0 0 0,8 4 0,1-1 0,-4-3 0,0-2 0,5-4 0,0-1 0,-5 5 0,0 0 0,4-9 0,-1 0 0,-8 3 0,0 1 0,9-5 0,0-1 0,14 35 2,-6-26 1,2 1-3,-6-2 0,-1 0 0,4 1 0,0-2 0,-1-1 0,-3-3 0,1 10 0,15-2-3392,-26-11 3392,-3-8 0,-13-14 0,-9-11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12.0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345 461 28671,'-57'-32'0,"0"0"0,6 12 0,4 14 0,-19 62 0,41-10 0,6 5 0,-2 41 0,20-32 0,11-3 0,44 14 0,-12-44 0,6-10 0,8-16 0,0-15 0,-3-13 0,-6-11 0,-5-9 0,-9-6 0,-10-6 0,-12-4 0,-10-7 0,-12-1 0,-12-2 0,-10 3 0,-5 5 0,-4 6 0,3 12 0,0 6 0,-14-10 0,50 58 0,36 28 0,17 13 0,-10 0 0,1 4 0,0-1 0,4 5 0,-5-3 0,1 9 0,-6-2 0,-6 2 0,-3-5 0,9 4 0,-16-12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0:41.0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4314 28078,'-6'-13'0,"1"4"0,5 9 0,39-78 0,-29 39 0,18-11 0,2-2 292,-15-2-292,16 8 99,-19-7-99,8-1 50,2 18-50,2-25 0,8 24 0,-10-16 152,0 9-152,9 0 0,-6 0 0,6 1 0,1-1 0,-8-10 0,8 8 0,-1-8 0,-6 11 0,16-11 0,-7-2 0,-9 0 0,14-7 0,-15 7 0,20-29 0,-1 14 0,-9-14 0,8 29 0,-18 3 0,8-1 0,-1-2 0,-6 0 0,16 3 0,3-11 0,-8 6 0,6-8 0,-11 13 0,-6-1 0,6 8 0,-9-7 0,0-1 0,10 18 0,-18-25 0,25 24 0,-24-7 0,26-7 0,-16 25 0,6-26 0,1 18 0,-8 0 0,8-7 0,-1 7 0,-6-10 0,16 0 0,-17 1 0,18-11 0,-18 8 0,8-17 0,-1 16 0,-6-16 0,16 7 0,-17 0 0,18 3 0,-8-1 0,10 8 0,-10-8 0,7 11 0,-7-1 0,20-29 0,-22 33 0,1-1 0,26-39 0,-27 37 0,-1 3 0,3-6 0,7-17 0,-7 7 0,10 0 0,-10 12 0,8 3 0,-18 17 0,8-8 0,-20 20 0,-3 2 0,-9 10 0,0 0 0,0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4.65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28671,'11'85'0,"0"0"0,1 0 0,-1-1 0,1 1 0,-1 0 0,2 8 0,1 6 0,-1-6 0,-3-19 0,-6-32 0,-4-32 0,0-10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5.06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855 0 28671,'-82'5'0,"1"0"0,3-4 0,0 0 0,-5 9 0,3 0 0,11-9 0,4 0 0,3 4 0,5 0 0,-11-5 0,26-10 0,33 8 0,9-8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5.80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 28671,'-3'0'0,"17"44"0,9 28 0,-8 12 0,0 8 0,5-8 0,3 6 0,-3-4 0,-10-15 0,-3-3 0,0-5 0,4 7 0,-2-16 0,-10-32 0,1-54 0,1-55 0,2 35 0,3-1 0,3-12 0,4 1-1696,7 16 0,4 6 1696,32-24-99,20 35 99,-8 40 0,7 35 0,-19 34 0,-32-30 0,-4 4 0,-2 3 0,-5-1 0,-1 36 0,-2-5 0,-20-48 0,18-8 0,-16-29 0,18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6.34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0 407 28671,'74'-21'0,"-1"0"0,1-1 0,-1 1 0,3-1 0,-5 1 0,-11-7 0,-5-18 0,-18-2 0,-17-11 0,-40-4 0,-53 29 0,18 50 0,-4 14 0,-6-6 0,3 8 0,3 33 0,11 9 0,16-23 0,11 0 0,14 3 0,11-1 0,31 25 0,-1-42 0,10-7 0,8-8 0,5-7 0,-2-2 0,2-5 0,7-14 0,1-5 0,8 0 0,-5-1 0,10-11 0,0 4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7.25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514 146 28671,'-2'0'0,"-39"-58"0,-18 24 0,16 3 0,-4 8 0,-40 35 0,11 44 0,41-15 0,4 6 0,7 6 0,2 3 0,-1-1 0,5 2 0,13 23 0,8-2 0,0-27 0,6-2 0,9 13 0,8-10 0,30-17 0,19-16 0,-7-48 0,18-8 0,-51 2 0,-2-5 0,1-3 0,-3-2 0,-2-4 0,-4-1 0,-6 0 0,-4 0 0,7-38 0,-13 32 0,-9 34 0,0 25 0,0 38 0,0 15 0,-4 10 0,-1 4 0,2 23 0,-8-23 0,12-6 0,58-18 0,-44-15 0,43-21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8.1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357 635 28671,'7'-79'0,"0"0"0,-6 16 0,-5 7-5661,-21-8 5661,-26 52 1409,-5 15-1409,-12 48 860,-8 7-860,39 10 0,9 10 0,9-9 0,11 3 0,18 28 0,22-5 1696,23-25 0,14-14-1696,-6-10 0,5-16 0,7-22 0,-4-19 0,-24-12 0,-6-10 0,0-12 0,-4-7-1696,-2-6 0,-5-6 1696,-5-5 0,-6-5 0,-6 8 0,-3-3 0,-1 2 0,-2-12 0,-2 2 0,1-6 0,-3 6 0,-12-8 0,6 50 0,-7 16 0,20 38 0,-7 35 0,16 36 0,-12-26 0,-2 3 0,1 5 0,0 0 0,5 0 0,-2 0 0,-7-1 0,-2-1 0,5-8 0,0-3 0,0-8 0,0-2 0,7 36 0,0-48 0,-2-8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8.41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572 88 28671,'-85'-6'0,"1"0"0,6-4 0,4 0-742,17 5 0,4-2 742,-24-15 0,33 10 0,25 2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8.91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 0 28671,'-5'79'0,"-1"0"0,0-2 0,-1-5 0,-2-22 0,6 0 0,26 24 0,12-2 0,-9-25 0,5-4 0,24 16 0,6-14 0,27-33 0,-10-36 0,-38-4 0,-5-10 0,-9-8 0,-6-5 0,-2 1 0,-4-2 0,-7-3 0,-4 0 0,-3-32 0,-1 31 0,1 24 0,0 22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1:59.73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576 254 28671,'-2'0'0,"-29"-78"0,-15 29 0,14 0 0,-4 3 0,-50 15 0,18 50 0,-17 28 0,49-2 0,4 7-2831,-3 2 1,4 4 2830,6 7 0,7 1 0,9-9 0,6-2 704,3 1 1,12-5-705,61 17 860,-10-43-860,32-40 0,-48-49 0,-9-16 0,-10 28 0,-5-3 0,6-30 0,-7 3 0,-12 13 0,-10 28 3392,0 41-3392,0 41-3392,10 28 3392,-1-16 0,4 3-31,3 0 1,2 0 30,3-1 0,2-1 0,-3-3 0,4-4 0,29 21 0,23-54 0,-35-1 0,8-43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12.2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0.06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28671,'11'67'0,"-1"1"0,1-1 0,0 20 0,-1 3 0,2-7 0,6-1 0,-2-3 0,-7-12 0,-2 2 0,-1-6 0,0-4 0,-2-8 0,-4 7 0,0-19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4.19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 0 28671,'-2'0'0,"0"0"0,2 0 0,10 98 0,12-6 0,-5-6 0,0 10 0,-5-20 0,-1 4 0,0-4 0,6 15 0,-2 0 0,-10-16 0,-1 2 0,-1-5 0,2 2 0,-1-7 0,-2-9 0,-4-7 0,-7 8 0,6-20 0,-6-39 0,9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4.80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0 451 20479,'81'-17'0,"1"0"0,-1-1 0,8-8 0,-8-6 1265,-12-2 1,-14-10-1266,-32-7 0,-12-2 1409,-11-11-1409,-35-9 860,-30 51-860,-23 52 1696,36 13 0,4 11-1696,10 3 0,6 5 0,-5 13 0,13 1-1696,28-15 0,9-3 1696,-3-1 0,7-4-90,17-6 1,8-4 89,-5-2 0,3-7 0,48-9 0,0-28 0,-40-12 0,-9-4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5.40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81 28671,'16'73'0,"1"1"0,-1-1 0,0 1 0,-2-1 0,-3-4 0,1-2 0,5 24 0,-5-14 0,-12-23 0,0-45 0,0-31 0,-10-70 0,8 7 0,1-5 0,0 10 0,3-1 0,4-21 0,10 7 0,2 46 0,7 8 0,10 3 0,6 10 0,7 16 0,4 12 0,4 12 0,0 10 0,1 13 0,-5 8 0,-5 8 0,-6 8 0,-4 23 0,-9 6 0,-13-5 0,-6-3 0,2-14 0,-5-6 0,-15 18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6.26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442 331 28671,'-1'0'0,"9"-88"0,-6 37 0,-7-12 0,-9 2 0,-23 15 0,-38 24 0,-13 54 0,46-2 0,4 8 0,-3 13 0,6 7 0,9 1 0,9 4 0,7 14 0,18-3 0,23-22 0,11-7 0,-1-2 0,5-13 0,14-25 0,0-22 0,-3-37 0,-10-16 0,-19 14 0,-5-2 0,5-19 0,-5 3 0,-3-11 0,-18 41 0,8 32 0,-10 43 0,3 33 0,3 18 0,4-2 0,2 8 0,-2 0-1131,-4-5 0,-1-1 1,1 3 1130,6 15 0,1 1 0,-9-10 0,-14-13 0,-9-7 0,-4 3 0,-10-10 0,-13-23 0,-8-14 0,0-8 0,-4-16 0,-29-38 0,6-12 0,8 5 0,25-2 0,-1 1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6.7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0 28671,'-2'0'0,"6"54"0,10 29 0,-3-29 0,2 4 0,-1 17 0,-1 12 0,0-6 0,1 5 0,-2-4 0,1 4 0,-3 0 0,-6-1 0,-1-7 0,8 20 0,-9-18 0,0-70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7.02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526 1 28671,'-81'6'0,"-1"0"0,7 0 0,3-2 0,9-9 0,5 0 0,-8 2 0,37-6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7.76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 0 28671,'-2'0'0,"11"46"0,10 25 0,-6-20 0,1 5 0,1 12 0,1 9 0,-3 2 0,-4 3 0,-2 1 0,-1-2 0,0 16 0,-3-2 0,-7 0 0,-2-8 0,8-27 0,-6-18 0,-15-34 0,16 6 0,-7-45 0,1-50 0,16 6 0,-3 7 0,4-3 0,7 14 0,4 2 0,6 4 0,4 3 0,27-28 0,19 52 0,13 26 0,-38 25 0,0 10 0,1 5 0,-2 6-1696,-3 10 0,-5 5 1696,-10-3 0,-6 2-85,-7-2 1,-5-1 84,-5-8 0,-6-2 0,-12 29 0,-2-44 0,0-17 0,2-27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8.38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379 11 28671,'-2'0'0,"-68"-10"0,14 37 0,-13 14 0,2 12 0,31-5 0,9 7 0,-8 26 0,19 6 0,36-9 0,21-6 0,11-13 0,10-8 0,6-1 0,3-15 0,-4-27 0,-5-18 0,-20-18 0,-9-10 0,-7-9 0,-8-6 0,-5-7 0,-4-1 0,-2 4 0,-5 2 0,-5-1 0,-3 5 0,-6-18 0,-1 26 0,4 23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8.88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528 222 28671,'-41'-78'0,"-9"29"0,4 3 0,-6 7 0,-38 30 0,35 28 0,3 15 0,14 11 0,6 10 0,-4 12 0,9 9 0,19 1 0,10 8 0,1-3 0,3 15 0,3 0 0,1-18 0,2 2 0,0-7 0,5 1 0,-2-9 0,-3 24 0,-2-27 0,-10-51 0,0-4 0,0-18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07.5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12 102 28071,'-12'0'0,"13"98"-5197,11-6 5197,2 0 0,4 8 475,-5-31 0,2 1 1,0-4-476,4 9 0,-1-4 438,-3 2 0,-8-30-438,-29-123 51,3-11 1,1-13-52,6 34 0,0-1 0,2-2 0,1-6 0,2 0 0,4 9 0,5 16 0,5 6 0,6-4 0,6 9 0,27 6 0,30 37 0,12 46 0,-46-1 0,-4 8 0,-6-4 0,-8 4 0,-13 7 0,-13-1 0,-32 31 0,0-53 0,-8-8 0,-38-7 0,-7-25 0,40-9 0,18 2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09.18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746 22 28671,'-75'0'0,"0"0"0,0 0 0,5-3 0,0-1 0,5 1 0,-10 2 0,7 0 0,15-4 0,6 0 0,-6 5 0,33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0.0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635 378 28671,'-5'0'0,"21"-87"0,-51-3 0,20 26 0,-9 4 0,-16 15 0,-10 17 0,-3 25 0,-1 15 0,3 11 0,2 10 0,-3 13 0,5 8 0,5 10 0,6 3-1696,2 0 0,5 0 1696,6-6 0,12 0 0,27 15 0,14-6 0,26 8 0,9-31 0,9-11 0,-13-25 0,0-13 0,0-14 0,0-9 0,0-5 0,-3-8 0,-6-14 0,-5-6 0,0-1 0,-6-3 0,-11 1 0,-4 0 0,-3 9 0,-5 4 0,-6-8 0,-2 27 0,-10 68 1696,-6 14 0,2 11-1696,10 16 0,5 3 0,0-1 0,3-4 0,-3-19 0,4-13 0,15-17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0.53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67 331 28671,'0'72'0,"-1"0"0,-3-10 0,-2-3 0,-6 29 0,-10-44 0,10-35 0,2-99 0,30 5 0,9-7-2126,-6 5 0,5 1 2126,3 20 0,7 0 0,0 11 393,6 11 0,3 12-393,1 11 0,1 8 0,38 13 0,-36 10 0,-4 5 0,4 9 0,-2-5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0.9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440 1 28671,'-2'0'0,"1"0"0,-44 0 0,-18 9 0,-12 42 0,-1-17 0,3 13 0,39 9 0,11 12 0,5-3 0,2 5 0,8-1 0,3 24 0,12-8 0,37-7 0,32-25 0,-35-31 0,8-12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1.4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332 1 28671,'-2'0'0,"-67"58"0,32-4 0,-6-7 0,3 3 0,19 16 0,40-3 0,28-7 0,-5-24 0,3 2 0,1 7 0,-2 3 0,-3-5 0,-4 2 0,-7 2 0,-6 2 0,-3 40 0,-31-17 0,-53-12 0,-4-39 0,-7-12 0,6-14 0,2-4 0,2 6 0,9-3 0,6-19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2.43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80 23 28234,'-1'-13'0,"1"4"108,-18 53 0,-4 29-108,13 14 0,-9 6 0,7 4 0,18-34 0,8-4 0,0-8 0,4-3 73,25 28-73,-10-32 37,7-32-37,13-34 0,-25 5 0,10-12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2.69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28671,'17'82'0,"-1"0"0,0 0 0,7 20 0,-8-20 0,-15-40 0,0-32 0,0-10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2.92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 22 28671,'-11'-12'0,"1"2"0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3.43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15 28671,'23'68'0,"-1"0"0,0 2 0,-3-4 0,3 15 0,-20 4 0,5-78 0,-11-47 0,-1-25 0,25 3 0,8-5 0,-7-19 0,10 10 0,19 35 0,7 18 0,33 26 0,-40 19 0,-3 9 0,21 37 0,-43-20 0,-6 2 0,0 30 0,-19-14 0,0-35 0,0-21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3.88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213 0 28671,'-2'0'0,"0"0"0,2 0 0,-68 49 0,32 2 0,-7-5 0,3 5 0,18 37 0,42-10 0,26-13 0,42-21 0,-35-34 0,3-8 0,0-4 0,0-8 0,12-19 0,-7-5 0,3 2 0,-6-16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08.2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28671,'19'97'0,"0"-1"0,0 1 0,-4-26 0,0-3 0,-4-5 0,-4 11 0,-5-14 0,-2-26 0,0-15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4.63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85 28671,'12'79'0,"1"0"0,-2-16 0,-3-6 0,-8 16 0,-10-59 0,8 3 0,-8-56 0,20-14 0,9-8 0,-2 5 0,3-2 0,10-29 0,15 13 0,21 41 0,5 27 0,-19 31 0,-2 16 0,13 5 0,-10 10 0,-25 18 0,-14 0 0,-5 14 0,-18-52 0,6-19 0,-7-38 0,10-50 0,30-2 0,-15 18 0,6 1 0,13 6 0,8 8 0,45-6 0,3 36 0,-39 17 0,-4 10 0,21 56 0,-15 8 0,-39-33 0,-6 3 0,2 47 0,-20-30 0,7-24 0,-6-25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4.89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90 0 28671,'-10'69'0,"-1"1"0,1-3 0,-4-10 0,-11-21 0,6-7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5.23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28301,'5'84'0,"0"0"0,0-2 0,-1-3 0,-4-21 0,0-5 0,0 35 0,0-44 0,0-25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5.42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28671,'-12'-12'0,"2"3"0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5.96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36 127 28671,'-1'79'0,"1"0"0,-4-19 0,-2-10 0,-7-9 0,1-34 0,12-65 0,27 1 0,7-5 0,-9 5 0,4 0 0,18-20 0,11 17 0,-5 45 0,1 16 0,11 16 0,-25 20 0,-9 11 0,-22 42 0,-28 0 0,4-34 0,-7-17 0,13-37 0,9 8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6.92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181 414 28671,'-54'56'0,"0"0"0,10 2 0,16 0 0,40 32-5661,42-12 5661,14-24 1018,30-42-1018,-48-13 0,-1-10 384,3-21 0,-4-9-384,-1-2 0,-6-7 0,-5-22 0,-7-6 0,-5 5 0,-4 0 0,-2-5 0,-4 2 0,-7 14 0,-2 3 1576,-1-1 0,1 13-1576,5 27 495,-7 47-495,-3 65 0,0-18 0,-3 1 0,-7-17 0,1 1 0,8 20 0,-1 0 0,-7-25 0,-1-4 228,-2 48-228,-1-64 0,4-27 0,18-48 0,13-35 0,-2 30 0,4 0 0,5-7 0,8 6 0,15 12 0,3 14 0,21 31 0,-31 13 0,-8 12 0,-21 16 0,-10 8 0,0 1 0,-2 1 0,-4-3 0,0-4 0,0 14 0,0-29 0,0-39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7.33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0 375 28671,'68'-16'0,"-1"0"0,0 0 0,21-25 0,-13-8 0,-30 7 0,-12-4 0,-10-8 0,-17 6 0,-38 14 0,-24 21 0,-22 45 0,37-2 0,4 8 0,7 9 0,4 6 0,3 6 0,5 1 0,6 33 0,22 2 0,-5-59 0,14-7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7.8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398 10 28671,'-55'-5'0,"0"0"0,-11 22 0,-4-12 0,3 5 0,14 34 0,21 0 0,50 9 0,18 3 0,-3-19 0,2 2 0,0-1 0,-4 1 0,13 39 0,-32 17 0,-63-34 0,-22-17 0,2-27 0,22-27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8.0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28671,'0'0'0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8.6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0 234 28671,'60'-33'0,"-1"0"0,3 1 0,-15-1 0,-33-14 0,-4-4 0,-12 46 0,-37 8 0,-8 50 0,18-11 0,0 4 0,0 9 0,4 2-1696,10-2 0,9 2 1696,9 2 0,13-1 0,17-4 0,10-9 0,42 7 0,-20-38 0,-3-11 0,-11-20 0,-3-13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08.4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8.9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110 0 28671,'-5'97'0,"0"1"0,0-13 0,-2 0 0,-3 3 0,-2-3 0,1-21 0,0-7 0,-11 21 0,10-36 0,2-33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9.1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353 0 28671,'-91'1'0,"1"0"0,29 4 0,9-2 0,-6-13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19.6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346 0 28671,'-1'0'0,"0"0"0,-45 7 0,-16 6 0,6 11 0,-12-5 0,2 6 0,23 28 0,41 13 0,16 2 0,30 8 0,10-20 0,-8-22 0,17-25 0,-36-11 0,2-8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20.08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23 28671,'-12'-13'0,"2"4"0,41 61 0,16 32 0,-27-26 0,-1 6 0,14 14 0,5 11 0,-6-1 0,-17-15 0,-5 0 0,-2 0 0,1 6 0,-2 2 0,-1 0 0,0-1 0,-1 1 0,-6 1 0,-9 12 0,-7 2 0,-5-6 0,-2-16 0,-5-5 0,2-3 0,-5 17 0,-2-13 0,-34-1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2:21.05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61 0 26510,'1'56'0,"-16"0"0,9 4 0,0-1 0,-9 0 0,-4-20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7.47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849 43 28468,'-7'-12'0,"-78"-17"50,21 27 1,-8 9-51,4 1 0,-6 5 0,2 8 11,-2 12 0,2 9 1,6 4-12,-8 16 0,15 8 0,17 8 0,23 2 8,32-23 1,16-5-9,6 0 0,10-4 0,13-1 0,6-6 0,6-5 0,1-7 0,-13-9 0,-2-6 0,32-4 12,-37-41 1,-39 13 0,-3-11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7.86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464 2 28671,'-2'0'0,"-87"-1"0,9 1 0,14 0 0,0 0 0,-19 10 0,41 2 0,23 1 0,11-4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8.16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462 0 28671,'-85'12'0,"-1"1"0,6-2 0,10-3 0,2-8 0,17-10 0,39 8 0,2-8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8.87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1 210 28671,'33'-39'0,"1"0"0,20 0 0,11-5 0,7 6 0,-21 27 0,0 12 0,4 11 0,0 8 0,-4 4 0,-5 8-1803,-8 12 1,-8 9 1802,-4 10 0,-8 5 154,-8 14 0,-11 2-154,-15 1 0,-9-3 0,-6-6 0,-7-8 0,-4-19 0,-6-10 0,-39 2 0,21-51 0,22-34 0,23-43 0,17 36 0,8 0 0,27-39 0,16 36 0,28 64 0,-16 46 0,-26-13 0,-3 4 0,4 43 0,-3-15 667,-9-31 1,-10-22 0,-2-12-1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9.20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27 1 28671,'-12'98'0,"1"1"0,8-29 0,3-14 0,2-19 0,10-47 0,-2 10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09.1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0 198 28671,'29'80'0,"-1"0"0,0-7 0,-6-9 0,-10-8 0,-2-25 0,-10-70 0,12-7 0,5-7 0,4-16 0,4-1 0,7 1 0,5 4 0,0 13 0,1 9 0,8 9 0,5 5 0,-36 27 0,4-8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9.5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28671,'3'69'0,"0"0"0,0 0 0,-3 2 0,2-13 0,7-21 0,-8-50 0,-1 4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29.87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965 0 28671,'-71'11'0,"-1"-1"0,0 1 0,-11 2 0,0-2 0,17-3 0,-2 0 0,3-2 0,-15 0 0,6-2 0,19-4 0,3 0 0,-40 0 0,70 0 0,13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0.55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28671,'5'98'0,"0"-1"0,-5-9 0,2-8 0,7 7 0,-18-40 0,6-18 0,-7-29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0.94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28671,'6'96'0,"0"0"0,0-21 0,1 1 0,-2-8 0,-3-10 0,-1-4 0,4 13 0,-1-10 0,-4-23 0,0-14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1.45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28671,'18'91'0,"0"0"0,-1-12 0,-5-9 0,-12-5 0,0-43 0,0-24 0,10-40 0,2-14 0,20-21 0,11-1 0,0 32 0,9 7 0,8 16 0,4 7 0,1-2 0,-3 6 0,25 15 0,-48 7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5.1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73 23 26358,'-4'-12'0,"1"2"541,3 53 1,0 31-542,-9 0 0,-2 7 0,9-8 0,1 4 0,-1 0 0,-4-1 0,-1-1 0,1-2 0,5 11 0,2-3 0,0-2 0,-2-5-3512,-9 19 3512,8-32 0,-8-52 0,10-9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5.70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0 135 27002,'48'-31'0,"1"1"0,37 11 0,11 6-1461,-24-2 1,3-2 0,1 8 1460,10 9 0,1 8 0,-10 6 610,-11 5 0,-10 8-610,-4 7 0,-11 7 0,-8 47 0,-34 2 0,-44-2 0,4-52 0,-8-7 467,-11-4 1,-4-6-468,-3-5 0,-2-6 0,-4-7 0,3-2 0,-23-2 0,29-6 0,43 9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6.49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448 103 28671,'-3'0'0,"-35"-21"0,-14-7 0,-9 6 0,-2 3 0,-1 6 0,-11 28-4252,29 48 4252,4 6 430,39 6 0,14 5-430,8-22 0,6-1-1135,1 13 1,9-11 1134,11-35 0,3-17 0,19-31 0,-3-42 0,-21-21 0,-22-3 2269,-12 2-2269,-20 32 0,-2 15 0,-1 38 3392,4 25-3392,9 24 0,29 39 0,-2-4 0,6-31 0,7-13 0,18-29 0,-12 11 0,-16-58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6.9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1 144 28671,'17'79'0,"0"0"0,0-1 0,-3-7 0,-2 9 0,-12-46 0,-22-87 0,-2-42 0,14 25 0,8-1 0,9 12 0,8 6 0,9 6 0,8 6 0,46-12 0,-10 31 0,-5 22 0,-38 2 0,-6 8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7.29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28671,'14'88'0,"0"1"0,1-1 0,-3 0 0,0 0 0,-2-1 0,-2-5 0,-1-2 0,-1-4 0,1 16 0,-4-16 0,-3-22 0,10-35 0,-8-19 0,8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09.7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344 157 28671,'-31'-93'0,"-6"30"0,-29 63 0,10 34 0,-7 32 0,37-14 0,5 3 0,-13 20 0,25 18 0,41-59 0,14-3 0,20-28 0,-1-25 0,-9-24 0,-2-30 0,-20 28 0,-22 26 0,-15 85 0,-9-27 0,2 33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7.5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901 0 28671,'-84'3'0,"0"1"0,0-1 0,-8 3 0,-2 2 0,4 0 0,18-3 0,3-1 0,3 1 0,-16 5 0,-1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7.99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89 28671,'88'-6'0,"1"-1"0,-1 0 0,0 1 0,0-1 0,0 1 0,1-1 0,7 0 0,-3 0 0,-2 0 0,0 1 0,1 1 0,7 2 0,2 0 0,0 2 0,-2 0 0,-5 0 0,4 0 0,-3 0 0,-6 1 0,-6 2 0,-12 1 0,-5 0 0,-2 0 0,44-3 0,-26 3 0,-63 7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8.82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24 22 28671,'-8'-12'0,"2"2"0,6 52 0,0 23 0,-9 11 0,10 10 0,5 5 0,-2-28 0,4-4 0,7-1 0,4-4 0,25 34 0,10-45 0,2-43 0,0-63 0,-37 15 0,-4-6 0,2-17 0,-5-2 0,-10 10 0,-2 2 0,10-26 0,-10 45 0,0 62 0,-10 16 0,27 59 0,-13-44 0,7 0 0,32 29 0,16-9 0,-7-36 0,3-11 0,4-3 0,-3-18 0,-13-39 0,-14-18 0,-18-1 0,-12-2 0,-7 6 0,-6 2 0,-20-26 0,0 41 0,12 14 0,12 20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9.37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28671,'14'77'0,"0"0"0,-1 0 0,1 5 0,-1-1 0,-2-10 0,0 3 0,-2-10 0,1 26 0,-10-36 0,0-35 0,0-77 0,0-15 0,7 9 0,5-3 0,5 3 0,10 6 0,26 4 0,11 18 0,-4 29 0,-1 19 0,2 26 0,-10 16 0,-18 9 0,-15 6 0,-14 8 0,-10-6 0,-7-13 0,4-19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39.88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421 1 28671,'-79'19'0,"0"1"0,9 4 0,8 10 0,18 17 0,10 8 0,4 0 0,9 3 0,20 0 0,10-2 0,4-7 0,8-6 0,14-9 0,8-11 0,6-16 0,2-9 0,1-4 0,-4-11 0,20-60 0,-27 2 0,-54 9 0,-13-2 0,-6-12-646,-4 12 0,-1 7 1,13 25-1,4-17 1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0.2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28671,'15'77'0,"1"-1"0,-1 0 0,-1-1 0,0-1 0,-1-4 0,-1 15 0,-3-7 0,-2-17 0,-1-3 0,-3-1 0,3-9 0,14-16 0,-15-23 0,14-9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0.73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1 341 28671,'88'-41'0,"-1"0"0,-30 11 0,-7-3 0,-3-9 0,-14-2 0,-33-19 0,-41 36 0,-28 8 0,-21 60 0,48-10 0,6 6 0,7 6 0,15 4 0,33 22 0,20-1 0,11-13 0,8-3 0,9 6 0,4-7 0,-4-20 0,-7-8 0,-14-4 0,-17-19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2.84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473 59 28671,'-6'0'0,"1"0"0,-83-39 0,37 30 0,-10-1 0,-2 10 0,-3 36 0,36 3 0,4 7 0,3 8 0,3 2 0,1-4 0,6 1 0,12 10 0,10 0 0,6-7 0,13-12 0,32-26 0,10-14 0,-14 2 0,-1-12 0,18-35 0,-9-15 0,-32 7 0,-8-2 0,17-39 0,-29 14 0,-12 23 0,-3 28 0,-6 16 0,18 50 0,13 27 0,-6-19 0,3 2 0,2 0 0,1-2-3392,22 29 3392,-20-25 0,-4-31 0,-20-12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3.29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30 132 20479,'9'69'0,"1"0"0,0 0 0,-7 4 0,1-5 1265,14 1 1,-7-14-1266,-21-31 1409,-2-16-1409,-19-69 0,11 0 0,5-7 430,8 7 0,10-2-430,19-30 0,19 8 565,10 44 0,5 9 1,-7-2-1,-3 7 0,22 18 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3.74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355 35 28671,'-70'-14'0,"0"-1"0,3 10 0,9 15 0,2 68 0,32-3 0,14 8 0,24-11 0,11-1 0,-3 5 0,10-8 0,19-24 0,5-15 0,22-19 0,7-32 0,-46 7 0,0-4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2.5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254 0 28671,'-64'44'0,"-1"0"0,7 8 0,13 3 0,23 27 0,42 13 0,26-39 0,32-22 0,10-14 0,-10-30 0,-13-31 0,-40-47 0,-9 32 0,-25-12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10.6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378 581 28671,'-70'-9'0,"0"-1"0,2 2 0,10 14 0,3 69-5661,11-17 5661,32 15 1409,24-26-1409,32-4 860,2-11-860,17-39 0,-7-37 0,-21 4 0,-4-10 0,0-41 0,-6-8 0,-6 25 0,-4 0 0,-6 7 0,-3-3 0,-2 7 0,-3 9 0,-2 6 0,1-27 3392,0 43-3392,0 32 0,0 51 0,0 29 0,0-12 0,0 5 0,0 0 0,0 0 0,4 5 0,2-2 0,0-14 0,0-3 0,6 39 0,8-42 0,-18-25 0,8-21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4.13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28671,'28'78'0,"0"0"0,-5-2 0,-3-2 0,-3-7 0,-2-2 0,-4-3 0,0-3 0,0-7 0,-1-4 0,3 18 0,-4-34 0,-9-23 0,0-9 0,0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4.60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0 475 28671,'67'-28'0,"0"0"0,11-16 0,-7-5 0,-31 14 0,-5-3 0,7-9 0,-13-3 0,-49-35 0,-26 36 0,-32 27 0,10 37 0,14 48 0,41-4 0,14 9 0,20 6 0,9 2 0,-6 2 0,6-7 0,15-16 0,5-15 0,26-21 0,1-60 0,-28 21 0,-10-19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5.12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1 147 28671,'17'65'0,"0"1"0,0 6 0,-3-3 0,-1 16 0,-4-14 0,-28-110 0,3-15 0,7-11 0,17-21 0,9-1 0,-6 7 0,10 9 0,19 14 0,7 22 0,19 47 0,-3 44 0,-26 31 0,-15-38 0,-3 2 0,-10 3 0,-6 1 0,-3 45 0,-3-41 0,-6-21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5.84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294 0 28671,'-52'27'0,"0"0"0,2 7 0,5 7 0,13 7 0,8 4 0,4-2 0,6 2 0,9 3 0,10-3 0,29 16 0,52-43 0,-13-40 0,-33-17 0,-5-11 0,-10-12 0,-9 0 0,-4-11 0,-2-11 0,-10 84 0,10 5 0,12 61 0,-1-29 0,2 4 0,-4 25 0,-2 5 0,1-1 0,-4 2 0,-6 9 0,-7-1 0,-5-7 0,-11-4 0,-15-3 0,-13-15 0,-52-29 0,12 1 0,25-69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6.32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28671,'22'84'0,"1"0"0,3-8 0,-1-1 0,-8-10 0,0-1 0,0-3 0,0-1-2831,0 1 1,-3 0 2830,-7-1 0,-2-1 704,6-8 1,-2-2-705,-7 48 860,8-38-860,-10-8 0,0-39 0,0-2 0,0-10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6.59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505 1 28671,'-68'19'0,"-1"0"0,1 1 0,-28 8 0,11-5 0,15-11 0,22-2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7.13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28671,'19'78'0,"-6"0"0,3-4 0,0 3 0,-8-18 0,-4-6 0,-4 5 0,-3-21 0,-6-86 0,18-19 0,0 13 0,4-2 0,6-1 0,6 4 0,5 6 0,6 8 0,10 13 0,5 11 0,4 11 0,2 10 0,5 7 0,-2 10 0,-3 12 0,-4 7 0,-7 4 0,-5 0 0,5 16 0,-17-12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7.94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22 134 26337,'-12'-12'0,"2"3"1091,10 9-1091,69 0 198,5 0 1,15 0-199,2 0 0,10 0 0,6 0 0,-27-2 0,4 1 0,2-2 0,2 1 0,3 0 0,-4 0 0,5 0 0,1 1 0,0-1 0,-1 0 0,-4-1-541,3-1 0,-3-1 0,-1 0 1,1 1-1,1 0 541,7 1 0,4 1 0,-1 0 0,-3 0 0,-5-1 0,-7-2 0,-5-1 0,-1 1 0,2 1 105,6 3 0,1 0 0,1 2 0,-1-2-105,-4-1 0,0-1 0,-1 1 0,1-1 0,-1 0 0,0 1 0,0-1 0,0 1 0,-2 1 0,-1 1 0,0 0 0,-1-1 0,22-2 0,-1-1 0,-1 1 0,-5 2 0,-1 2 0,-2-1 0,-8 0 0,-1 0 0,-3 0 0,23 0 0,-6 0 0,-15-2 0,-6 4 0,-21 12 0,-7 1 0,7-7 0,-33 21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8.65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25 13 28671,'-1'-12'0,"0"109"0,10-12 0,-7-5 0,-2 17 0,1-6 0,4 1 0,0-2 0,-4-8 0,-1 3 0,-1-6 0,-3 3 0,-2-8 0,0-21 0,0-6 0,-7 4 0,4-42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8.99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834 0 28671,'-95'22'0,"-1"0"0,3 0 0,3 0 0,11-5 0,4 0 0,7 4 0,3-1 0,12-7 0,6-1 0,-6 10 0,33-13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10.8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28671,'5'86'0,"1"0"0,0-17 0,-3-11 0,-3-17 0,0-31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9.63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427 0 28671,'-3'0'0,"-87"10"0,19 21 0,6-8 0,1 10 0,10 29 0,13 13 0,22-1 0,9 2 0,0 1 0,13-5 0,24-13 0,12-13-4252,41-15 4252,-27-32 0,1-8 546,36-15-546,-43-4 0,-6-7 0,15-33 0,-25-20 0,-31 20 0,-31 14 0,-16 13 0,-19 7 0,30 10 0,7 4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49.9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28671,'7'67'0,"0"0"0,0 1 0,-1 0 0,1 1 0,1-5 0,8 11 0,0-4 0,-9 6 0,0-3 0,9-15 0,-2-6 0,-12 25 0,8-37 0,-10-31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0.27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746 1 28671,'-71'7'0,"-1"0"0,0 0 0,2 1 0,1-1 0,5 0 0,-1 0 0,6-2 0,3 0 0,5 0 0,-5 5 0,25-8 0,21 8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0.95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445 146 28671,'-2'-48'0,"-39"6"0,-4 11 0,-7 6 0,-38 25 0,25 17 0,6 13 0,26 10 0,10 7 0,-11 43 0,34 8 0,34-21 0,32-21 0,12-34 0,0-34 0,-3-41 0,-19-16 0,-36 22 0,-6-3 0,5-30 0,-19 24 0,-9 46 0,8 49 0,9 24 0,2-3 0,2 2 0,-1 8 0,5-4 0,35 17 0,-37-64 0,6-19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1.28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28418,'11'67'0,"0"1"0,0-1 0,5 26 0,0-4 0,-4-16 0,-2-5 0,-4-5 0,0-4 0,-1-7 0,-1-4 0,-4 18 0,0-35 0,0-21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1.90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20479,'11'97'0,"1"-1"0,-2 1 0,-2-5 1265,-3-23 1,0-4-1266,1 6 0,0-1 0,0-6 0,0-6 0,4 13 0,-10-23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2.38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0 494 28671,'77'-38'0,"0"0"0,0 0 0,-12 1 0,-3-1 0,-11-2 0,-6-8 0,-17-1 0,-33-34 0,-31 33 0,-14 15 0,-4 40 0,-4 14-2126,-7-3 0,9 12 2126,19 30 0,23 13 430,36 10 0,17-1-430,-9-22 0,6-4 0,18 11 0,9-16 0,-8-43 0,-3-10 0,1 7 0,5-32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2.87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0 244 28671,'17'82'0,"0"-1"0,-3-5 0,-6-18 0,-8-44 0,-32-87 0,20-2 0,7-8 0,6 4 0,8 3 0,9 0 0,13 15 0,56 30 0,-18 53 0,-6 43 0,-48-17 0,-6 4 0,2 4 0,-3 0 0,-6 1 0,-4-5 0,2 7 0,0-20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3.5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353 0 28671,'-68'9'0,"1"-1"0,13 6 0,7 9 0,11 17 0,9 7 0,5 33 0,42 6 0,17-40 0,38-44 0,-26-67 0,-8-11 0,-31 1 0,9 55 0,15 62 0,13 45 0,-23-23 0,-5 6 0,-5 11 0,-6 3 0,-4 10 0,-8-3 0,-8-15 0,-8-3 0,-3 0 0,-10-8 0,-7-16 0,-7-20 0,-13-41 0,0-10 0,-5 22 0,31-39 0,0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3.87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28671,'11'83'0,"0"-1"0,0 1 0,1 0 0,-1 16 0,0-1 0,-3-11 0,-2-5 0,-2-10 0,-4-16 0,0-3 0,0 32 0,0-48 0,0-8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11.0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26403,'-12'-12'0,"3"2"0,9 10 0,0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4.1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616 1 28671,'-81'26'0,"0"0"0,1 0 0,-5 3 0,6-3 0,1-3 0,13-4 0,28-7 0,8-2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4.6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28671,'5'77'0,"1"-1"0,0 1 0,0 0 0,1 10 0,0-3 0,-3-22 0,-4-21 0,0-79 0,10-23 0,2 6 0,7 0 0,37-25 0,-14 44 0,4 9 0,44 5 0,-40 32 0,-3 9 0,31 30 0,-47-8 0,-6 5 0,7 42 0,-23 9 0,-9-46 0,0-2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5.88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138 1 28671,'-9'67'0,"1"0"0,-1 0 0,-3 3 0,0-3 0,5 14 0,2-7 0,-5-8 0,10-32 0,0-5 0,-29-26 0,21 7 0,-21-10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6.20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28671,'32'91'0,"0"0"0,-13-33 0,1-4 0,4 15 0,3-16 0,5-38 0,2-18 0,19-50 0,13-15 0,-28 24 0,2 0 0,5-2 0,-2 4 0,5-6 0,-9 9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6.8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373 12 28671,'-8'-12'0,"-86"32"0,34 26 0,0-6 0,3 8 0,20 9 0,11 5 0,10-11 0,7 2 0,4 21 0,10-2 0,13-23 0,8-3 0,20 28 0,16-11 0,24-47 0,3-8 0,-34 21 0,-3-7 0,6-37 0,1 1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7.1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28671,'16'86'0,"-1"1"0,1 0 0,2-9 0,16 2 0,-12-14 0,-12-34 0,-10-22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7.75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60 485 28671,'-24'-61'0,"1"0"0,11 1 0,11 1 0,13 7 0,11 4 0,8 7 0,6 4 0,41-16 0,-13 41 0,-1 34 0,-38-5 0,3 12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8.68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211 0 28671,'-59'15'0,"0"0"0,-24 21 0,73 59 0,32-3 0,2-31 0,6-2 0,28 21 0,-3-47 0,5-13 0,15-20 0,-25-10 0,-5-14 0,-13-28 0,-11-10 0,-12 12 0,-3 0 0,5-7 0,-5 5 0,-16 10 0,0 35 0,8 46 0,-18-12 0,37 31 0,13 5 0,1-2 0,4-10 0,6-9 0,22-33 0,-17-21 0,8-49 0,-30-9 0,-4-20 0,-21 14 0,1 42 0,0 15 0,1 77 0,15-13 0,6 3 0,-4 1 0,4-1 0,9-2 0,3-9 0,0-18 0,-14-19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9.43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0 147 28671,'17'75'0,"0"1"0,0-4 0,-2-10 0,-3-16 0,-2-24 0,-11-15 0,-28-46 0,13-9 0,5-9 0,4-13 0,10-1 0,13 8 0,14 17 0,53 48 0,-46 31 0,-6 15 0,-1 16 0,-11 1 0,-17 0 0,8-33 0,-10-32 0,0-22 0,-10-51 0,-2-10 0,13 29 0,5-1 0,9-33 0,29 42 0,9 46 0,-7 56 0,-21-10 0,-6 8 0,-5 27 0,-6-2 0,2 4 0,-10 14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5:59.88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390 29 28671,'-1'0'0,"-44"-14"0,-19-1 0,-11 27 0,4-14 0,3 9 0,5 59-5661,61 31 5661,11-38 0,6 4 469,4 2 1,5 5 0,-1-3-470,2 8 0,-2-2 0,1 15 0,-6-8 860,-9-4-860,-18-52 0,6-7 0,-7-27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11.3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20479,'6'91'0,"0"1"0,-6-23 0,-1-9 0,-1-9 0,-8-41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0.08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198 0 28671,'-55'24'0,"0"1"0,-33 14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0.56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0 407 28671,'50'-45'0,"0"1"0,0-1 0,17-31 0,-20 4 0,-45 6 0,-29 7 0,-49 81 0,18 42 0,29-22 0,4 6 0,11 1 0,7 4 0,3 11 0,8-2 0,28 31 0,-12-37 0,6-5 0,40 7 0,-14-38 0,0-8 0,-6-5 0,23-17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1.01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0 217 28671,'11'68'0,"0"0"0,0 4 0,-1-8 0,3-13 0,-4-2 0,-9-59 0,-19-22 0,4-33 0,2 12 0,4-4 0,11 5 0,6 0 0,9-14 0,10 5 0,9 23 0,6 6 0,2-4 0,2 8 0,51 26 0,-48-3 0,-10 25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1.5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1 351 28671,'66'-12'0,"-27"-27"0,17 22 0,2-3 0,-2-45-5661,-3-1 5661,-28 10 651,-6 12-651,-39 13 957,-33 48-957,2 19 0,17 0 0,5 6 0,9 5 0,8 3 0,10 50 0,10-50 0,6 0 0,6 1 0,6-5 3064,40 13-3064,-1-28 0,-28-24 0,-8-16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2.08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1 137 28671,'18'70'0,"0"1"0,-1-9 0,-5-12 0,-13-28 0,1-12 0,-19-59 0,11-12 0,11-7 0,21 3 0,11 3 0,4-1 0,9 17 0,5 38 0,-1 21 0,-6 20 0,-12 14 0,-23 6 0,-10 4 0,6-1 0,-4-3 0,-13 18 0,8-1 0,-8-55 0,10 4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2.55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180 1 28671,'-54'84'0,"0"0"0,8-21 0,20-5 0,68 25 0,17-59 0,11-14 0,-8-11 0,0-5 0,12 3 0,-9-11 0,-2-59 0,-41 24 0,-42-4 0,-26 40 0,-3 26 0,-2 21 0,59 19 0,45 3 0,-18-19 0,23-8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6.45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44 25633,'96'-12'0,"-30"2"0,17 4 0,3 2 894,3 2-894,-33-8 0,-27 10 0,-29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6.75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45 25193,'59'-11'0,"-1"0"0,33-1 519,-28 8 1,9 1 0,-5 1-520,2 0 0,-7 4 0,28 7 0,-37-6 0,-33 6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9.31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599 94 28671,'-2'0'0,"0"0"0,-37-29 0,-19-10 0,-35 22 0,28 11 0,-8 3 0,9 12 0,10 22 0,8 13 0,-11 18 0,15 8 0,38-6 0,15 1 0,3-8 0,7-2 0,8 3 0,10-7 0,7-12 0,5-10 0,2-6 0,4-14 0,15-31 0,-3-17 0,-18 1 0,-5-9 0,6-26 0,-12-5 0,-25 25 0,-8 2 0,-7-44 0,-2 61 0,2 63 0,21 17 0,9 8 0,0 5 0,1 1 0,-2-7 0,0-6 0,10 1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09.76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79 441 28671,'-5'66'0,"0"0"0,7 0 0,-7-23 0,-14-50 0,6-8 0,-9-77 0,14 41 0,4-3 0,13-22 0,12-1 0,8 7 0,10 6 0,13 5 0,8 8 0,-1 11 0,4 15 0,8 34 0,-4 9 0,-1-14 0,2 55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11.5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23 28671,'-12'-12'0,"2"2"0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0.14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289 0 28671,'-69'39'0,"-1"0"0,6 7 0,13 3 0,17 21 0,33-17 0,12-1 0,36 19 0,-11-31 0,5-5 0,47 9 0,-10-22 0,-32-12 0,-17-10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0.88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367 791 28671,'18'-78'0,"-15"30"0,-4-18 0,-8-2 0,-37-13 0,-23 13 0,-16 46 0,17 37 0,12 58 0,15 7 0,31-26 0,8 2 0,9-5 0,5-2 0,25 38 0,39-31 0,-23-50 0,1-19 0,-9-37 0,-5-17 0,2 2 0,-9-6 0,-19 6 0,-8-5 0,-7 3 0,-11-12 0,-7 5 0,2 9 0,-3 5-1696,-2 8 0,0 7 1696,0 1 0,13 54 0,19 56 0,-1-13 0,4 6 0,2 16 0,4 3 0,2-5 0,1 0 0,-4 1 0,-2-7 0,6 4 0,-12-23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1.37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1 354 28671,'74'-16'0,"0"0"0,-7-4 0,-7-4 0,15-32 0,-39-29 0,-36 14 0,-46 15 0,-42 47 0,8 43 0,44 5 0,6 7 0,-11 37 0,35-25 0,10 0 0,18 23 0,14 4 0,37-29 0,-43-22 0,9-15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2.13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432 42 28671,'-2'0'0,"-68"-30"0,14 23 0,-2 3 0,-1 8 0,-19 42 0,43-4 0,5 4 0,-14 34 0,52-4 0,28-43 0,13-13 0,9-22 0,3-11 0,4 9 0,-6-11 0,-16-29 0,-13-7 0,-10-10 0,-21-2 0,1 61 0,30 84 0,-12 2 0,0 10 0,2 0 0,-3 2 0,-10-28 0,-2 2 0,-8-6 0,-10-1 0,-8-7 0,-3-9 0,-8-7 0,-53 7 0,5-38 0,21-14 0,20-14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2.61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0 285 28671,'12'58'0,"0"1"0,6 33 0,-18-80 0,0-4 0,-10-57 0,-2-29 0,20-17 0,3 35 0,12 4 0,16 13 0,10 8 0,-1 4 0,6 6 0,21 5 0,-2 8 0,-5 2 0,10 10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3.11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1 410 28671,'72'-31'0,"0"1"0,6-21 0,-15 24 0,10 0 0,-12-4 0,-15-11 0,-16-2 0,-16-17 0,-39-2 0,-43 61 0,-19 26 0,19 32 0,14 10 0,52 9 0,26 3 0,6-37 0,6-4 0,32 19 0,17-24 0,13-42 0,-45 5 0,6-15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3.56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0 300 23138,'63'-26'0,"-1"0"0,1 0 0,24-20 0,-21-3 1065,-42-12-1065,-36-2 1070,-54 60-1070,-14 28 0,34 8 0,4 9 0,12 1 0,4 4 363,1 2 0,9 2-363,20 3 0,9-1 1622,14 27-1622,9-44 0,4-6 0,-1 1 0,0-21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4.01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684 10 28671,'-70'-9'0,"3"26"0,6-13 0,2 6 0,-9 44 0,17-18 0,78 35 0,32-13 0,-10-15 0,4 2 0,0-2 0,-6 1 0,-16-1 0,-6 2 0,4 43 0,-78-11 0,13-36 0,-9-6 0,-22-9 0,-9-6 0,-23 3 0,3-5 0,42-10 0,3-3 0,-2-1 0,-1 1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4.9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22 220 28671,'-12'-12'0,"3"2"0,9 10 0,117 0 0,-51-2 0,6-2 0,4 1 0,11 2 0,4 1 0,2-2 0,-15-2 0,4-1 0,-1 0 0,-4 0 0,9 0 0,-4 1 0,1 1 0,4-2 0,0 1 0,2 0 0,1 1 0,2-1 0,1 2 0,-20 1 0,1 2 0,2-1 0,5 0 0,4-3 0,4 0 0,3-2 0,2 1 0,1-1-91,-10 1 1,1 1-1,1-1 1,1 0-1,-1 0 1,1-1 90,-1 0 0,0-1 0,1 0 0,-1 0 0,0 1 0,0-1 0,14-1 0,2 0 0,-2 0 0,-3 1 0,-5 1 0,-3 1 0,-5 1 0,-3 1 0,2-1 0,-2 0 0,1 0 0,-1 1 0,-1 0-804,-1 2 1,-1 0 0,0 0 0,-1 0 803,21 0 0,-2 0 0,4 0 0,-9 0 0,4 0 0,-1-1 0,-6 2-277,-1 2 0,-5 1 0,1-1 277,17-2 0,1-1 0,-13 1-16,-22 5 0,-10-2 16,28-4 315,-53 0-315,-23 0 0,-9 0 0,0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5.99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66 13 27261,'-12'-12'0,"12"99"679,12-4-679,-10-11 0,-2 14 0,0-5 0,5-1 0,-2-2 0,-12 16 0,-2-6 237,-1 9-237,-10-63 0,10-17 0,2-26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7.1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807 45 28456,'-76'-4'0,"0"-1"0,0 1 0,5-2 0,2-2 0,5 3 0,-5 3 0,7 1 0,10-6 0,4 5 107,-37 31-107,39 37 17,34 9 1,12 10-18,5-14 0,5 4 0,3 11 0,3 9 0,-2-8 0,-1-11 0,-1-1-1119,-3-6 1,-1 5-1,-6-8 1119,-10-7 0,-3-6-2232,-4 34 2232,-17-33 0,20-32 0,2-13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6.30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725 0 28671,'-69'12'0,"1"-1"0,-1 0 0,0 0 0,1 0 0,4-1 0,0 0 0,5 2 0,1 4 0,6-1 0,-3 0 0,26 4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6.86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511 20 28671,'-70'-9'0,"1"-1"0,-6 34 0,-20-20 0,5 9 0,32 63 0,28-34 0,9 3 0,18 55 0,15-49 0,8-2 0,39 29 0,-9-52 0,7-9-1696,-7-8 0,2-8 1696,9-12 0,-3-10-62,22-35 62,-26-12 0,-45-7 0,-50-1 0,3 36 0,-2 3 0,-14-12 0,-4 10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7.19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28671,'27'84'0,"1"0"0,-5 2 0,-3-2 0,-3-16 0,-2-2 0,-8 5 0,-2-1 0,0-13 0,-1-2 0,-4 42 0,-9-60 0,16-20 0,-14-29 0,16 2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7.43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549 0 28671,'-90'3'0,"0"1"0,-1-1 0,12-3 0,2 0 0,19 2 0,14 8 0,25-10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8.14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479 332 28671,'-2'0'0,"10"-44"0,1-19 0,-33 7 0,15-14 0,-9 6 0,-70 30 0,23 34 0,1 19 0,8 37 0,5 15 0,-3-10 0,11 4 0,23 21 0,18-1 0,10-33 0,9-7 0,39 21 0,29-42 0,-15-36 0,-25-12 0,-4-8 0,5-46 0,-28 25 0,-5-1 0,-3-38 0,-20 14 0,8 56 0,2 46 0,20 47 0,11 11 0,-1-26 0,1-2 0,-2 19 0,0-7 0,10-18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8.48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28671,'8'68'0,"0"1"0,0-1 0,8 20 0,-3-6 0,-12-25 0,1-7 0,17 8 0,-16-16 0,6-32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9.30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506 674 28671,'-3'-58'0,"-9"4"0,-5-8 0,-7-2 0,-3 20 0,-4 5 0,-6-2 0,-4 7 0,-45 2 0,9 51 0,-1 37 0,46-15 0,8 8 0,7 43 0,22 4 0,26-30 0,11-3 0,-7 13 0,8-14-1696,20-35 0,1-24 1696,4-47-111,-33 6 1,-7-12 110,-17-9 0,-8-11 0,-3 0 0,2-3 0,-2-2 0,-4 1 0,-5 0 0,-4-1 0,1 8 0,-1-14 0,1 35 0,3 88 0,21 55 0,-1-17 0,0 3 0,-5-10 0,0-2 0,4-9 0,-1-3 0,4 39 0,-1-52 0,-2-17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19.78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0 507 28671,'67'-28'0,"0"0"0,-5-5 0,-5-7 0,-9-6 0,-8-5 0,-13 4 0,-8-1 0,-10-49 0,-53 33 0,-24 40 0,-20 34 0,20 36 0,31 22 0,11 10 0,16-26 0,6 1 0,0 31 0,10-3 0,38-1 0,-11-39 0,0-6 0,6-1 0,0-15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0.50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434 49 28671,'-1'0'0,"-79"-49"0,12 57 0,4-11 0,-1 11 0,17 30 0,9 14 0,6-3 0,10 4 0,10 6 0,14-1 0,33 12 0,34-16 0,20-45 0,-10-40 0,-13-15 0,-31-40 0,-14 16 0,-30-6 0,-2 33 0,0 21 0,2 31 0,39 45 0,3 24 0,2 12 0,-2-7 0,-1 4 0,-7-7 0,-1 4 0,-7-2 0,-6 13 0,-10-3 0,-11-2 0,-10-5 0,-3-19 0,-8-8 0,-9-8 0,-6-14 0,-33-24 0,30-30 0,5-8 0,6-6 0,0-16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0.99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88 28671,'30'62'0,"0"-1"0,0 1 0,0 0 0,-5-5 0,-7-1 0,-7-9 0,-11-26 0,-20-1 0,-4-57 0,-10-2 0,22-11 0,12-7 0,32-25 0,-3 27 0,10 5 0,9 19 0,4 4 0,-2-7 0,-1 4 0,39 6 0,-42 5 0,-17 19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7.4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748 0 28671,'-90'0'0,"1"0"0,2 0 0,-1 0 0,-11 0 0,6 0 0,-1 0 0,40 0 0,1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1.47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12 450 27093,'-12'-12'0,"81"3"378,-9-18 0,7-5-378,9 8 0,1-5 0,-1-21 0,-13-7 133,-32 13 0,-9 0-133,-3-24 136,-77 14-136,-25 91 0,39-14 0,3 7 0,-6 21 0,14 8 210,29-5 0,15-1-210,23 17 0,34 3 0,-19-57 0,0-7 0,2 10 0,-2-19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1.97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57 322 28671,'61'-44'0,"0"0"0,-1 0 0,7-2 0,-15 0 0,-23-37 0,-121 69 0,11 45 0,15-1 0,6 11 0,27 10 0,10 7 0,3 1 0,8 1 0,13-3 0,8-2 0,4 2 0,8-4 0,9-11 0,6-6 0,42 8 0,-29-25 0,-10-19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2.41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331 1 28671,'-57'34'0,"1"0"0,-23 20 0,38-23 0,51 11-4252,44 4 4252,-16-9 0,4 1 374,8-4 1,0 0-375,-8 8 0,-6 2 0,7 24 0,-33 17 0,-61-27 0,14-24 0,-7-5 0,-15-13 0,-4-7 0,5-3 0,4-3 0,-14-5 0,30-8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6.10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 14 28671,'-5'-12'0,"80"13"0,3 1 0,-5-2 0,5 0 0,-4-4 0,-7 6 0,8 27 0,-7-20 0,-68 30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6:26.35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12 76 26197,'-11'-12'0,"100"2"424,-6 0-424,-4 5 0,2-2 222,-28-4 1,-6 0-223,19 9 0,-35-5 0,-21 16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7:55.6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1 154 28671,'64'-25'0,"1"1"0,-1 0 0,26-16 0,-16 12 0,-40 25 0,-13-7 0,-11 20 0,-10 2 0,-3 32 0,-4 12 0,-3-7 0,-2 2 0,0 24 0,0 3 0,0-5 0,2-7 0,0-3 0,10-5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7:56.1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505 0 28671,'-57'24'0,"-1"-1"0,-2 2 0,5 1 0,-13 8 0,2 0 0,13-3 0,19-18 0,2-13 0,20-3 0,2-7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7:57.2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376 0 28671,'-66'5'0,"1"0"0,4 0 0,8 2 0,9 5 0,10-2 0,3-10 0,19 0 0,2 0 0,10 20 0,0-6 0,10 18 0,-8 9 0,-2-33 0,-2 18 0,-8-35 0,10 9 0,29 0 0,37 29 0,-12-12 0,26 34 0,-46 2 0,-10 15-3392,-14 20 3392,-32-20 0,-22-14 0,-2-23 0,-8-28 0,10 4 0,20-17 0,5 10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01.9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0 28671,'-5'0'0,"16"47"0,12 23 0,-8-18 0,0 3 0,2 7 0,3 7 0,-4-5 0,-2 1 0,-6-9 0,-8 10 0,-3-37 0,-6-38 0,9-13 0,10-42 0,2-26 0,10-2 0,-10 43 0,7 3 0,54-20 0,-27 41 0,1 4 0,26-10 0,-15 21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02.2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1 28671,'-70'42'0,"0"1"0,18-3 0,8-12 0,15-28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8.3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465 166 28671,'-3'0'0,"-27"-34"0,-11-9 0,-5 23 0,-10-19 0,-3 10 0,-9 61 0,29-4 0,3 9 0,-2 33 0,10 9 0,16-8 0,7 1 0,2 8 0,11-7 0,49 3 0,28-57 0,5-50 0,-39 5 0,-2-4 0,-3-6 0,-5-6 0,-5-10 0,-6-3 0,4-28 0,-22 30 0,-5 2 0,-7-8 0,0 35 0,-10 58 0,18 56 0,0-30 0,6 2 0,6-5 0,6-2 0,4-4 0,6-5 0,39 10 0,13-44 0,-37-7 0,-2-25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02.5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374 0 28671,'-94'7'0,"0"1"0,37 2 0,6-3 0,-27-17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03.0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28671,'5'77'0,"-1"0"0,0 0 0,1 3 0,-4-9 0,-7-15 0,0-10 0,6-16 0,42-18 0,16 0 0,39-12 0,-26-22 0,2 7 0,-49-4 0,-4 19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03.2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1 28632,'-2'75'0,"5"15"0,-1-1 0,-2 7 0,-5-9 0,-2-8 0,-8 16 0,-4-27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19.1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27574,'-11'-12'0,"1"2"533,10 10-533,0 0 184,78 19-184,-10-14 0,-1 10 0,5 0-1602,-12-13 0,-1-2 1602,0 5 0,4 0 64,9-4 0,8-2 0,-3 1-64,14 0 0,3 0 0,-5 0 0,5 0 0,-2 0 0,-17 0 0,-3 0 0,0 0 0,0-3 0,-1-1 0,7 1 0,6 2 0,8 1 0,1 0 0,-7-1 0,3-5 0,-5-2 0,4 2 0,-3 4 0,6 2 0,-2 1 0,-6-2 0,-6-2 0,-6-1 0,0 1 0,29 2 0,-3 2 0,-17-1 0,-5 0 0,-17 0 0,-7 0 3392,13 0-3392,-43 0 0,-11 0 0,0 19 0,-8-14 0,8 15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5.7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5 200 28671,'-4'-12'0,"39"-56"0,4 34 0,-4-5 0,6 5 0,34 22 0,-7 14 0,-2 39 0,-3 15 0,-27 32 0,-17-25 0,-6 3 0,-9-5 0,-8 4 0,-10 0 0,-6 5 0,-7-5 0,-20 10 0,-8-7 0,-7 0 0,-3-14 0,14-26 0,2-17 0,-11-45 0,38-12 0,19-37 0,35 32 0,27-3 0,28 45 0,1 40 0,-10 15 0,-38-15 0,-5 4 0,11 50 0,-14-34 0,-23 0 0,-9-41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6.0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 28671,'-1'96'0,"0"0"0,5-8 0,1-6 0,-5-24 0,2-6 0,18 26 0,-18-25 0,8-31 0,-10-12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6.4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28671,'10'70'0,"0"0"0,1-1 0,1 13 0,0-6 0,-2-14 0,1-7 0,9 18 0,-18-46 0,8 2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6.8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19 110 28543,'-11'-12'0,"3"3"64,8 9-64,98-10-4213,-6-2 4213,0 1 0,9 0 287,-33 3 1,2 0 0,-4 2-288,13-1 0,-2 2 0,2-1 0,-10 2 0,-16 4 0,-33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7.3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300 0 28671,'-52'68'0,"0"1"0,2-1 0,4 0 0,15-14 0,6 1 0,5 5 0,6 2 0,6 3 0,6 1 0,6 0 0,5 0 0,5-4 0,3-3 0,0-7 0,1-4 0,16 28 0,7-42 0,-26-15 0,4-19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7.7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1 28671,'-6'96'0,"1"0"0,-1-33 0,-1-2 0,2 15 0,-2-8 0,-2-22 0,28-5 0,25-38 0,24-6 0,10-19 0,-12 1 0,-32 8 0,-15 4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8.7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28671,'0'89'0,"0"-1"0,5 9 0,0-1 0,-4-7 0,0-1 0,4 6 0,0 0 0,-4-1 0,-2-2 0,-4-16 0,0-4 0,4-8 0,0-6 0,-9 8 0,10-33 0,0-22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8.1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1 28671,'6'84'0,"0"0"0,-5 12 0,-2-3-2831,1-21 1,-2-5 2830,-8-4 0,0-4 1409,8 14-1409,-8-51 0,10-13 0,0-9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28.6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28428,'31'76'0,"0"-1"0,1 1 0,-5-5 0,-2 1 0,-7-4-2736,-9 11 0,-9-5 2736,-7-6 0,-5-2 707,-3 3 1,-4-9-708,-18-9 867,5-5-867,23-55 41,9-1-41,0 8 848,0-8 0,0 10 0,0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55.8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11 188 26758,'-6'-12'0,"1"2"907,5 10-907,0 0 0,78-68 0,-10 41 162,9-13 0,5 10-162,-28 38 0,-4 13 166,28 28-166,-68 15 0,-20 8 258,-9-21 0,-11-2-258,-26 19 0,-5-10 0,-4-21 0,4-20 0,83-49 0,44 18 0,-13-3 0,3 4 0,1 14 0,1 6 0,7-3 0,-1 4 0,26 26 0,-25 29 0,-33 5 0,-66-9 0,-20-1 0,16-18 0,-7-5 0,-42 7 0,-6-11 0,34-17 0,3-8-3392,-41-16 3392,44-2 0,31 0 0,12 2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56.5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1 198 28671,'71'-55'0,"0"0"0,-9-1 0,-16 25 0,-37 50 0,-48 45 0,10 8 0,-3-10 0,1 3 0,12-9 0,4 0 0,-2 0 0,2 0 0,7-2 0,4-1 0,14 35 0,24-30 0,32-7 0,22-49 0,-33-4 0,-1-8 0,-7-13 0,-2-7 0,7-2 0,-9-4 0,-6-52 0,-28 30 0,-63 16 0,-26 42 0,31 12 0,-2 8 0,-15 19 0,6 7 0,-6 20 0,22-23 0,8-4 0,24-17 0,2-12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57.0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217 0 27390,'-41'68'0,"1"1"0,-1-1 0,-13 19 0,16-4 309,36-22 1,14-5-310,32 14 0,24-6 216,30-52-216,-8-44 0,-43 7 0,-7-8 0,-13-13 0,-8-6 0,-1 3 0,-7-1 0,-20-40 0,-33 14 109,-7 23-109,-26 19 0,38 12 0,8 12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37.0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26812,'83'7'0,"1"0"0,-4-1 0,-5-4 0,-23-8 0,-5-1 883,31-2-883,-34 18 0,-25-6 0,-19 7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37.3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 28671,'96'-2'0,"-39"4"0,7 4 0,-2 1 0,-21 2 0,-31-9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8:38.1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 28671,'94'4'0,"-1"1"0,-27-6 0,0-3 0,6 2 0,2 3 0,5 1 0,2 1 0,1-2 0,6-2 0,0-2 0,2 0 0,0 1 0,3 1 0,1 1 0,0 0 0,-3 1 0,-8-2 0,-1 1 0,-3 0 0,-4 1 0,-3 1 0,-4 2 0,-2-1 0,28-2 0,-3 1 0,-11 3 0,-4-1 0,-8-2 0,-5-4 0,24-7 0,-43 16 0,-25-14 0,-19 16 0,0-9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9:02.0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9 122 27779,'-8'-12'0,"47"-8"0,22 1 0,34 2 0,-9-4 0,1 1 0,-29 12 0,-7 3 0,25 5 0,-23 32 0,-19 24 218,-19 15 0,-8 14-218,-4-16 0,-4 3 0,-1 1 0,-1-2 0,-1-1 0,-1 0 0,-1 1 0,-1-1 0,-2-11 150,-13 19-150,10-17 0,2-47 0,10 6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9:02.4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725 0 26142,'-85'6'0,"-1"1"0,1-1 0,-1 0 0,15 4 0,3-1 0,-13-9 0,0 0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9.2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245 1 28671,'-63'28'0,"-1"0"0,10 2 0,12 3 0,20 13 0,54 27 0,8-48 0,8-1 0,3 16 0,2 2-2126,13-8 0,-2 1 2126,-16 11 0,-7 5 305,-9-7 1,-8 2-306,-8 8 0,-13-1 0,-34 17 0,-35-16 0,18-39 0,-4-11 0,0-12 0,2-3 0,-18 6 0,29-14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59:03.2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642 32 28671,'-51'-5'0,"1"0"0,-16 3 0,-2-9 0,0 2 0,2 17 0,13-6 0,19 39 0,2 6 0,11 9 0,8 17 0,-6-15 0,7-12 0,0-17 0,12-38 0,70-23 0,-6 31 0,6 5-1696,2-10 0,0 7 1696,10 20 0,-6 11-68,-28-2 1,-8 6 67,-9 6 0,-7 3 0,8 45 0,-52-2-2224,-26-32 2224,-42-15-164,30-32 0,-3-6 164,0-2 0,-2-2 1030,-8 1 1,1-2-1031,11-3 0,6 0 0,-15 5 0,29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18.9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17 353 28671,'-9'0'0,"1"0"0,31-41 0,22-15 0,31-7 0,-8-2 0,5 3 0,-12 30 0,0 11 0,-11 11 0,-1 7-3392,37 16 3392,-50 40 0,-28 3 0,-16 5 0,-32-1 0,-15-1 0,-7 12 0,-5-11 0,7-31 0,3-11 0,-13-4 0,111-45 0,40 9 0,-23 18 0,5 5 1696,4 2 0,-2 7-1696,-7 8 0,-4 7 0,-7 5 0,-7 6 0,-13 10 0,-10 5 0,-12 0 0,-10 0 0,-11 5 0,-12-2 0,-34 4 0,-13-9 0,-1-16 0,-1-5 0,10 0 0,5-5 0,-26-13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19.6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267 1 28671,'-27'64'0,"-1"0"0,0 0 0,5 0 0,0 0 0,4-3 0,0 13 0,7-4 0,8-12 0,6-2 0,0 5 0,8-7 0,34-6 0,22-6 0,21-42 0,-7-32 0,-4-24 0,-47 5 0,-14-5 0,-42-39 0,-25 17 0,6 56 0,-8 15 0,-10 26 0,2 13 0,-13 19 0,30-17 0,7-2 0,16 0 0,12-23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20.1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182 1 28671,'-32'60'0,"1"0"0,-1 0 0,-11 26 0,11-2 0,20-23 0,12 0 0,20 16 0,11-6 0,-2-29 0,6-6 0,16 11 0,5-14 0,22-42 0,-32-34 0,-7-17 0,-13-6 0,-13-9 0,-14 4 0,-7-6 0,-3 6 0,-2-3 0,-8 7 0,-15 4 0,-1 14 0,15 27 0,12 13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21.2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5.3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1164 28671,'23'-95'0,"1"1"0,-1-1 0,1 1 0,-1-1 0,1 1 0,0-1 0,0-4 0,3-10 0,-1 1 0,-4 15 0,-9 27 0,-12 40 0,-47 114 0,18-30 0,2 5 0,3 8 0,3 2 0,2 3 0,1 1 0,-4 4 0,1 1 0,7-5 0,2 2 0,1-10 0,1 3 0,6-2 0,13 20 0,9-4 0,1-9 0,9-8 0,16-21 0,8-16 0,37-32 0,-36-13 0,-1-6 0,-7-2 0,-2-4 0,-3-8 0,-5 0 0,8-3 0,-24 7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6.3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1007 28671,'-11'-12'0,"3"3"0,8 9 0,0 0 0,78-20 0,-29-4 0,3 3 0,0-2 0,2-21 0,-10-19 0,-1 5 0,1-18 0,-17 21 0,0-4 0,-4 1 0,0-1 0,0-3 0,-2 0 0,-9 7 0,-3 5 0,1 4 0,-20-15 0,8 34 0,-27-14 0,14 29 0,-17 2 0,-9 10 0,-5 20 0,-20 4 0,10 20 0,22-20 0,15-4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7.6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1414 28671,'-4'0'0,"28"-31"0,18-16 0,14-21 0,0 0 0,5-13 0,-20 12 0,-1-7 0,-5 2 0,5-12 0,-4-3 0,-8 11 0,-2-6 0,-7 3 0,-8-18 0,-13 6 0,-16 19 0,-5 7 0,7 7 0,-7 10 0,-50 11 0,34 73 0,2 22 0,-5 14 0,4 9-1131,13-17 0,3 4 1,1 0 1130,1 0 0,2-1 0,5-1-173,5 18 1,4-4 172,-2-10 0,2-2 0,3 5 0,2-1 0,3-8 0,2-2 0,-2 1 0,4-3 0,33 32 0,-15-44 0,4-7 0,39 8 0,-8-27 0,2-9 0,5-11 1611,-16 1 0,-2-4-1611,-6-17 0,-20 18 0,-4-8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8.0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67 28671,'86'-13'0,"-1"1"0,-11-4 0,-12 3 0,-19 11 0,-23-8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8.4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11 132 24892,'-11'-12'0,"100"-17"935,-16 14-935,4 0 0,5-2 423,-25 6 1,-5 0-424,28-1 459,-17 3-459,-41 9 0,-12 0 0,-10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3.3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16 310 28671,'0'53'0,"-1"1"0,1 26 0,0-80 0,0-12 0,0-39 0,-10-17 0,8 14 0,2-2 0,-2 4 0,4 2 0,30-37 0,4 33 0,18 42 0,-11 34 0,-8 34 0,-14 41 0,-21-24 0,-2 19 0,-8-55 0,10-15 0,0-15 0,0-46 0,10-17 0,2-24 0,20 2 0,12 15 0,12 39 0,0 14 0,-13 32 0,-11 31 0,-20 25 0,-12 2 0,-3 15 0,-16-46 0,17-8 0,-8-31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9.6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6 333 20479,'81'-27'0,"0"-1"0,-3 3 0,-13-4 2531,-19-34-2531,-15 24 1409,-80-42-1409,-4 52 430,0 18 0,-2 10-430,-22 38 0,40 7 0,8 9 0,8-3 0,8 2 0,13 13 0,10-1 0,5-12 0,7-2 0,10 7 0,1-7 0,4-1 0,-8-10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9.6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27 28357,'82'-9'0,"1"1"0,-1 0 0,12 7 0,-14 12 155,3 45-155,-84 34-2078,-8-31 1,-6 1 2077,-11 0 0,-2 2 164,5 8 1,0 1-165,-4-9 0,1 0 24,3 4 1,2-3-25,-13 27 0,2-34 0,20-17 0,2-37 0,10 8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39.9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12 110 24698,'-12'-12'0,"50"1"0,23 2 430,-12 3 1,6 0-431,9-1 0,7 0 0,-1-1 152,31-3 1,-8 0-1,-39 5 1,-6 0-1,50-4 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0.7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815 1 28671,'-79'12'0,"0"0"0,1-1 0,3-3 0,13-7 0,2-2 0,-39 1 0,33 10 0,25 2 0,19 10 0,10 29 0,-8 8 0,8 28 0,-7-22 0,-3-3 0,-5-4 0,-4 30 0,21-95 0,39-6 0,27-11 0,15 10 0,7 6 0,-16 5 0,0 6 0,16 8 0,-8 10 0,-14 25 0,-27 39 0,-58-5 0,-1-35 0,-6-2 0,-8-3 0,-5-5 0,-5-10 0,-1-3 0,-33 19 0,32-39 0,25 6 0,21-18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1.9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2.3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268 1 28671,'-57'53'0,"1"1"0,7 4 0,9 6 0,8 10 0,10 5 0,12 3 0,8 1 0,5 5 0,7-1 0,5-7 0,4-4 0,-3-8 0,2-4 0,13 23 0,-9-53 0,-10-17 0,-2-26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3.3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126 220 28671,'54'-65'0,"1"1"0,-12 16 0,3 13 0,49 28 0,-46 68 0,-8 9 0,-35-4 0,-12 7 0,-11-1 0,-8 2 0,-5 9 0,-8-1 0,-13-7 0,-8-6 0,0-7 0,-3-15 0,9-30 0,4-17 0,-17-39 0,66-53 0,22 45 0,12 6 0,13 13 0,6 12 0,-2 16 0,1 10 0,-1 4 0,-5 9-3392,10 52 3392,-15-7 0,-29-2 0,-2-32 0,-10-15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3.6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 1 28671,'0'79'0,"0"-1"0,-1 1 0,-3 23 0,-2-10 0,0-32 0,0-10 0,-7 3 0,13-33 0,22-39 0,-7 14 0,5-15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3.9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28671,'0'89'0,"0"-1"0,0 1 0,0 11 0,-1-8 0,1-23 0,0-12 0,0-15 0,0-33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4.3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1 175 25536,'67'-16'0,"1"1"0,-17 2 0,4 1 0,18 2 0,11 0 0,-7-1 487,-7-5 1,-7 0-488,-6 4 0,-7 0 0,-4-10 0,3 12 0,-45 10 0,16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5.2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189 1 28671,'-32'68'0,"1"0"0,-1 0 0,-14 24 0,10-4 0,26-19 0,9 1 0,3 13 0,5-3 0,0-27 0,1-4 0,2 8 0,2-14 0,-2-33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19.9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69 1 20479,'-1'96'0,"0"0"0,-2-6 0,-5-10 632,-14 0 1,8-29 0,-6-41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5.6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104 1 28671,'-28'81'0,"0"1"0,2-7 0,7-7 0,17-2 0,26-20 0,19-24 0,9-12 0,43-30 0,-15 13 0,-31-22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5.9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0 28671,'0'72'0,"0"0"0,0 7 0,0 2 0,-5-1 0,0-4 0,4-16 0,0-3 0,-9 35 0,10-70 0,0-12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6.3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26275,'66'27'0,"-8"12"559,6 9 0,2 11-559,-19-1 0,-7 5 0,-4 11 0,-6 6 0,-10 6 0,-7 3 0,0-1 0,-6 1 0,-9 5 0,-6-3 0,-1-11 0,-4-4-1742,-3-12 1,-2-6 1741,-16 17 927,2-63-927,10-26 0,10-11 0,2 6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0:46.8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26808,'48'64'0,"1"1"0,0-1 0,-1 1 0,0 1 0,0 1 0,-3-1 0,-8 0 0,-5 5 0,-7-2 0,-2 3 0,1 6 0,-2 2 0,-5 0 0,-5-5 0,-5-1 0,-4-2 0,-4 30 0,-8-4 0,-4-8 0,-8-7 0,-4-24 0,-6-7 176,-2-5 1,0-8 0,-3-5 0,7-15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05.8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26731,'-1'-12'0,"89"2"0,2 10 229,-26-3 1,13-3 0,5 0 0,-5 2-230,1 2 0,-3 1 0,5-1 0,6-4 0,6-3 0,2 1 0,-5 2 0,8 4 0,-3 3 0,2-3 0,-18-2 0,1-1 0,1-1 0,-1 2 0,1 2 0,0 2 0,-1 0 0,1 0 82,0-3 0,0 0 0,0 0 0,-1 2-82,21 3 0,-1 2 0,-2 0 0,-4-3 0,-2 0 0,-2-1 0,-10 0 0,-1 0 0,-4 0 0,17-1 0,-5 0 84,-12-6 1,-9 4-85,-7 12 0,-20-6 0,-38 7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06.8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6 157 28671,'-6'-13'0,"54"-21"0,26 0 0,-21 21 0,4 2 0,11-7 0,8-3 0,-6 9 0,1 12 0,-8 12 0,-10 10 0,-9 10 0,0 45 0,-45 13 0,-20-40 0,-11-2 0,-6-8 0,-5-2 0,-10 2 0,-3-5 0,5-9 0,2-6 0,-19 2 0,17-34 0,98-42 0,6 6 0,9 21 0,5 10 0,-14 13 0,-4 8 0,39 30 0,-44 32 0,-25 21 0,-34-37 0,-9 0 0,3 2 0,-7-4 0,-17-7 0,-7-4 0,3 2 0,-2-5 0,-4-13 0,0-6 0,-25 7 0,27-15 0,33-16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07.5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400 0 28671,'-3'0'0,"0"0"0,-38 38 0,-15 22 0,24-21 0,0 4 0,-9 12 0,-5 9 0,7-3 0,2 11 0,11 0 0,11 0 0,6-1 0,-3-3 0,14-4 0,30-1 0,16-17 0,8-34 0,5-14 0,10 3 0,-3-14 0,-3-35 0,-13-11 0,-9-21 0,-23 24 0,-59 7 0,-30 44 0,15 3 0,-4 4 0,1 12 0,2 6 0,4 1 0,5 4 0,-10 29 0,25-30 0,21-4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08.0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236 1 28671,'-58'55'0,"-1"-1"0,11 5 0,9 2 0,18-6 0,11 1 0,14 10 0,12-3 0,7-9 0,10-5 0,8-2 0,8-7 0,9-12 0,3-12 0,-9-11 0,-2-10 0,7-16 0,-7-11 0,8-49 0,-31 28 0,-12-3 0,-20 6 0,-10 0 0,-4-6 0,-8 5 0,-14 13 0,-6 5 0,-3-5 0,0 3 0,-30 1 0,26 12 0,35 13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09.0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88 28671,'-5'0'0,"1"0"0,4 0 0,137-9 0,-70 7 0,7 1 0,-9-1 0,9 0 0,4-1 0,5 0 0,3 1 0,6 0 0,4 0 0,2 0 0,2 1-191,-18 0 0,1 1 0,2 0 1,2 0-1,1 0 0,3-1 0,1 0 191,-5 0 0,1-1 0,3 0 0,1-1 0,1 0 0,1 1 0,1-1 0,-1 1 0,0 1 0,3 0 0,1 0 0,2 1 0,-1 0 0,1 0 0,-1 0 0,-2 0 0,-2 0 0,-2-1 0,9 0 0,-2 0 0,-2 0 0,-1-1 0,-2 1 0,0-1 0,-1 1 0,-5-1 0,-2 0 0,0 1 0,0-1 0,-2 0 0,-1 1 0,-2 1 0,22 1 0,-2 1 0,-1 1 0,-4-2 0,-2-1 79,1-3 0,-3-3 1,-2 1-1,-2 2-79,-3 4 0,1 2 0,-6 0 0,-9-3 0,10-5 0,-24 1 0,-38 4 0,-20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10.3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370 224 28671,'-4'-13'0,"1"4"0,3 9 0,-88-59 0,47 54 0,-16-26 0,1 6 0,13 45 0,9-18 0,2 18 0,20-47 0,12 20 0,32-34 0,24 19 0,32 0 0,11 19 0,-43 2 0,-2 5 0,36 37 0,-15 15 0,-41 32 0,-44 2 0,-29-25 0,-17-4 0,-6-20 0,-5-7 0,8 2 0,2-8 0,-24-21 0,111-48 0,38 14 0,-10 9 0,6 4 0,8 10 0,0 8 0,-9 9 0,-2 6 0,-4 0 0,-7 8 0,-4 58 0,-36-35 0,-11 0 0,-14 2 0,-14-2 0,-36 19 0,-16-11 0,4-28 0,-2-7 0,8 10 0,3-7 0,-19-26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0.3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0 28671,'-1'76'0,"1"-1"0,-1 1 0,1 0 0,0 0 0,-1-7 0,1-3 0,0-5 0,0 1 0,0-8 0,0-7 0,0-18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11.0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270 0 28671,'-53'84'0,"1"0"0,17-24 0,1 1 0,6-2 0,1 14 0,8 0 0,3 9 0,10-1 0,13-7 0,8-4 0,4-11 0,8-6 0,13-5 0,6-11 0,34-13 0,-25-24 0,-3-12 0,18-54 0,-30 19 0,-7-5 0,-18 1 0,-5-1 0,9-35 0,-29 33 0,-41 32 0,-20 22 0,17 14 0,-1 4 0,3-2 0,4 4 0,7 12 0,4 0 0,-16 4 0,31 6 0,12-30 0,10-2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11.5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117 47 28671,'-30'72'0,"1"-1"0,4-5 0,5 0 0,9-1 0,10-1 0,12-12 0,10-2 0,12 3 0,12-9 0,12-14 0,7-14 0,8-9 0,0-14 0,-8-10 0,-4-12 0,-1-19 0,-11-11 0,-19 5 0,-12-6 0,-12-30 0,-20 0 0,-21 20 0,-16 8 0,-11-1 0,-10 17 0,-1 39 0,2 14 0,-18 5 0,41 37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18.1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1404 26012,'-7'-12'0,"1"2"0,32-29 0,17-9 0,-7 9 0,3-3 0,3-12 0,4-9 0,-2 0 0,-3 8 0,-2 0 0,0 0 410,-1-3 0,-1-2 0,-2 0-410,6-28 0,-2 1 0,0 5 0,-5 1 226,-20 13 0,-4 2-226,3 9 0,-7 5 235,-25-14-235,-6 25 0,-38 38 742,-5 35-742,23 2 0,2 10 0,2 13 0,4 7 0,2 11 0,5 4 0,1 7 0,4 3 0,6 4 0,4 1 0,1 0 0,6-1 0,10-9 0,6-2 0,6-3 0,6-7 0,5-22 0,6-8 0,14-5 0,5-11 0,43-16 0,-34-12 0,1-8 0,-3-10 0,-4-1 0,7 4 0,-11-13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18.4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28671,'74'-6'0,"0"0"0,-3-4 0,-6 1 0,12 6 0,-21-7 0,-24 10 0,-23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18.8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28671,'96'-22'0,"-20"1"0,7 13 0,5 3 0,-31 0 0,-5 1 0,16 4 0,-27 9 0,-41-6 0,-3 7 0,-6-10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36.5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662 1 28671,'-62'29'0,"-1"0"0,7-5 0,1-7 0,-43-17 0,11-12 0,28-10 0,18 10 0,32 32 0,28 35 0,-14 36 0,5-33 0,-1 3 0,-7-6 0,-4 2 0,-2 8 0,-1-1 0,-8 18 0,-8-28 0,28-57 0,27-31 0,44-9 0,-6 39 0,5 12 0,-20 1 0,-2 9 0,13 24 0,-10 13 0,-29 4 0,-14 4 0,-9 4 0,-13 0 0,-14 0 0,-11-3 0,-13 0 0,-10-9 0,-14-11 0,-6-7 0,-3-2 0,0-7 0,19-15 0,4-4 0,-27 1 0,60-10 0,12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37.0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0 210 28671,'8'-95'0,"22"5"0,35 75-5661,6 5 5661,4 23 0,-41-1 0,-14-2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37.7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202 1 28224,'75'29'0,"0"0"0,1 0 0,13 5 0,-16 13 0,-39 10 0,-13 14 0,-13 0 73,-18 2 1,-14 1 0,-3-2-74,1-7 0,-3-2 0,-4-1 0,-10 6 0,-5-2 0,-2-10 0,-9-11 0,-2-13 0,6-10 0,1-12 74,-26-32-74,46-16 0,14-9 0,40-38 0,8 28 0,12 7 0,13 21 0,7 12 0,-4 0 0,-1 14 19,8 30 0,-9 17-19,-25 2 0,-7 3 0,27 36 0,-49-17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38.1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0 28671,'-15'76'0,"0"0"0,0 0 0,0 0 0,7 1 0,3-3 0,-7-4 0,-27 27 0,8-13 0,38-11 0,8-52 0,68-21 0,9-21-2126,-32 0 0,2-2 2126,0 0 0,-5 0 0,4-12 0,-12 16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38.4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12 24483,'-12'-12'0,"3"80"970,9 10-970,0 4 0,0 7-1183,-5-16 1,0 0 1182,4 7 0,0 3 507,-5 13 0,2 0-507,3-17 0,2-5 0,-1-9 0,0-8 0,0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0.5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28671,'-11'-12'0,"2"2"0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43.4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69 0 28671,'-18'57'0,"1"0"0,4-2 0,2-5 0,2 6 0,19 7 0,-8-7 0,8 0 0,-1-2 0,-6-20 0,7-12 0,-10-13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43.8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44.8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67 125 28671,'-5'68'0,"0"0"0,4 11 0,-1-2 0,-8-23 0,0-3 0,-2 39 0,0-10 0,2-82 0,10-13 0,3-41 0,4-15 0,2 16 0,4-2 0,5-22 0,8 0 0,4 22 0,5 5 0,7 4 0,4 6 0,-3 4 0,4 10 0,6 16 0,1 12 0,36 24 0,-39-1 0,-4 10 0,-4 29 0,-9 10 0,-7 3 0,-8 1 0,-6-9 0,-6-3 0,-5-1 0,-7-16 0,-4-35 0,9-2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1:50.9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164 156 27890,'-4'-12'0,"1"2"383,3 10-383,-69 49 131,43-57-131,-35 13 66,83-54-66,24 6 201,10 33-201,-12 32 0,-22 12 0,-13 0 0,-9 7 0,-29-36 0,12-17 0,-24-54 0,48 5 0,8-2 0,29 51 0,-10 24 0,-13 32 0,-21 12 0,-22 0 0,-22-12 0,-2-32 0,-7-15 0,19-48 0,22 3 0,34-8 0,24 24 0,10 52 0,-22 26 0,-24 12 0,-32-4 0,-3-32 0,-16-32 0,26-14 0,-4-1 0,19 6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2:14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28671,'6'97'0,"0"0"0,0 0 0,0 0 0,0 0 0,0 0 0,0 0 0,1 0 0,-1 0 0,0 0 0,0-1 0,0 1 0,0 0 0,2 7 0,-1 3 0,2 2 0,-1 0 0,0-1 0,0-3 0,1-4 0,-1-5 0,0-7 0,-1-8 0,1-10 0,4 35 0,-1-20 0,2 0-226,3 9 1,3 1-1,0 7 226,-5-21 0,0 5 0,1 3 0,0 1 0,0 0 0,0 4 0,1 0 0,0 1 0,0 3 0,1 5 0,-2-14 0,0 4 0,1 3 0,0 1 0,0 2 0,0-1 0,-1-1-123,-1-10 1,0 0-1,1 1 1,-1 1 0,0-2-1,-1 0 1,0-1-1,0-2 123,1 16 0,0-1 0,-1-2 0,0-1 0,0-1 0,0 1 0,1-3 0,1 0 0,0 0 0,-1-1 0,0-3 0,-3-3 0,-2-2 0,-2-3 0,-1-3 0,0 0 0,2 0 0,5 18 0,1-1 0,-1-1 0,-2 1 0,-3 2 0,-2 0 0,-1 0 0,1 0 0,0-2 0,-1 0 0,1 0 0,-1 1 0,-3-17 0,1 0 0,-1 1 0,-1 0 0,0 0 0,0-1 0,-1-1 0,-1 0 0,1 3 0,0 5 0,1-5 0,0 5 0,1 2 0,0 3 0,-1 1 0,1 1 0,-1-1 0,0-7 0,-1 1 0,0 1 0,1 0 0,-1 0 0,0 1 0,0 0 0,0-1 0,0 0 0,1 1 0,-1 0 0,0 0 0,0 0 0,0-1 0,-1 0 0,1 0-128,0 10 1,0 1 0,0 0 0,0-2 0,-1 0 0,1-4 0,-1-2 127,-1 12 0,0-4 0,0-3 0,0-1 0,0 1 0,0-4 0,0-1 0,0 0 0,0 0 0,0 1 0,2 7 0,0 0 0,0 1 0,-1 0 0,0-1 0,-2-7 0,-1-2 0,0 0 0,0 2 0,-1 6 0,2-9 0,0 3 0,1 4 0,-1 1 0,0 1 0,-1 0 0,1-2-107,-2 1 0,1-1 0,-1 1 0,0 0 0,0-1 0,0 0 0,0-1 107,0-2 0,0-1 0,0-1 0,0 1 0,0-2 0,0-1 0,0-1 0,0 7 0,0 1 0,0-2 0,-1-3 0,1-4 0,0-7 0,-3 23 0,1-9 0,0-2 0,2 0 0,1-1 0,1-3 0,-1-16 0,0-3 0,2-1 0,6 22 0,2-5 121,0-17 0,0-5-121,0-6 0,0-7 0,4-1 0,-10-10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4:02:16.6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1 28671,'-4'0'0,"1"87"0,3-16 0,8 13 0,3 9-2831,-4-11 1,1 2 2830,4-14 0,3 3 0,-1 3-359,-2 9 0,-1 3 0,0 1 359,0-16 0,0 1 0,0 1 0,0 0 27,0 4 0,0 0 0,0 1 0,0 1-27,2 4 0,1 2 0,0 0 0,-1 2-299,-2 5 0,0 1 0,0 1 0,2 1 299,-1-17 0,1 1 0,0 1 0,0 0 0,-1 2 0,-1 5 0,-2 2 0,-1 1 0,1 1 0,0-1 190,2 2 1,-1 0 0,1 0 0,0 1 0,0 0-191,0 1 0,-1 0 0,1 1 0,0 0 0,-1 1 0,0-12 0,-1 0 0,0 1 0,0 1 0,0-1 0,1 0 0,1-1 0,0 0 0,0 0 0,1 0 0,-1 0 0,-1 2 0,0 4 0,-1 0 0,0 1 0,0 1 0,0-1 0,1 0 0,0-1 0,1-1 0,0 0 0,-1 1 0,1 0 0,-1 0 0,0 2 0,-1-1 0,0 1 0,0 1 0,1 3 0,-1 5 0,-1-17 0,1 5 0,-1 2 0,1 2 0,-1 2 0,1-1 0,-1-2 0,1-1 0,-1-4 142,0 7 0,1-4 0,-1-2 0,1-1 0,-1 2 1,0 5-1,0 7-142,-2-18 0,1 6 0,-1 4 0,0 3 0,0 3 0,1 0 0,-1 1 0,0-1 0,0-2 0,0-4 0,-1-3 0,1-6 0,1 20 0,0-7 0,0-4 0,-1-2 0,1 0 0,-1 3 0,0 6 0,-1-16 0,0 3 0,0 3 0,-1 2 0,1 0 0,-1 0 0,0 0 0,0-3 0,0-3 0,0-3 0,0 11 0,-1-6 0,1-2 0,-1-1 0,0 1 0,-1 3 0,1 4 0,-1-1 0,-1 3 0,1 4 0,-1 2 0,0 1 0,0-1 0,-1-1 0,1-3 0,-1-4 0,1 6 0,-1-3 0,0-3 0,0-1 0,0 1 0,0 2 0,-1 4 0,1-8 0,-1 3 0,0 3 0,0 1 0,0 1 0,0-2 0,-1-3 0,1-4 0,0-4 0,-1 8 0,0-6 0,0-2 0,0-3 0,0 0 0,-1 1 0,1 0 0,0-1 0,0 1 0,0-1 0,0-1 0,0-1 0,0 9 0,0-2 0,0 0 0,0-1 0,1 0 0,0-3 0,0 1 0,1-1 0,1-1 0,0-1-166,0 14 1,0-1-1,2-2 1,1-1 165,3-7 0,1-1 0,1-2 0,-1-3 0,0 14 0,0-3 0,3-4 261,2-10 1,3-3 0,-4-9 0,-5-4 0,-2-9 0,5 15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2.5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796 473 28671,'-5'0'0,"12"-49"0,0-19 0,-41 0 0,29-16 0,-9 2 0,-29 43 0,-9 10 0,8 4 0,-2 6 0,-8 10 0,-2 9 0,1 7 0,1 7 0,-2 5 0,2 6 0,2 10 0,5 6 0,5 6 0,6 5 0,4 2 0,10 4 0,16 11 0,10 1 0,4-7 0,9-2 0,15 12 0,11-5-2126,13-8 0,8-8 2126,6-4 0,6-8 195,5-9 1,3-9-196,-6-8 0,-3-6-34,-12-6 1,-4-4 33,38-10 0,-12-39 0,-46 31 0,0-18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2.8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332 0 28671,'-62'6'0,"0"0"0,10 0 0,3-2 0,-16-4 0,33 0 0,22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3.1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507 45 28671,'-73'6'0,"1"0"0,4 0 0,3-2 0,13-7 0,4-4 0,-27-15 0,41 7 0,15-4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3.48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28671,'11'87'0,"-1"0"0,1 0 0,0-3 0,-1-1 0,-1-7 0,-2 1 0,-2-8 0,1-11 0,-2-6 0,-4 1 0,0-33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0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28671,'16'94'0,"1"-1"0,-1 0 0,0 0 0,-2 6 0,-3-4 0,-1-5 0,-1-13 0,-2-4 0,-3-9 0,-3-5 0,-5-13 0,-5-12 0,9-14 0,0-20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4.0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169 0 28671,'-49'84'0,"1"0"0,5-3 0,15-1 0,31-9 0,13-1 0,4-6 0,7-4 0,8-2 0,8-6 0,3-12 0,5-15 0,10-28 0,-3-21 0,-10-20 0,-11-14 0,-9-5 0,-12-5 0,-12-13 0,-15 4 0,-14 29 0,-4 6 0,-15-34 0,20 42 0,4 15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4.2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27943,'15'68'0,"0"-1"0,0 0 0,2 25 0,-4-11 0,-3-1 0,-10-31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4.57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28671,'7'67'0,"0"-1"0,0 1 0,-3 6 0,0 2 0,-1-9 0,2-13 0,0-4 0,5 48 0,-8-97 0,8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5:34.8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833 176 28671,'-92'-23'0,"0"-1"0,0 1 0,-5-3 0,-1 0 0,13 7 0,21 11 0,7 1 0,-5-4 0,10 3 0,20 8 0,22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5.0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1623 28671,'-5'-12'0,"0"3"-5661,5 9 5661,78-78 1294,-20 10-1294,4-1 0,3-11 0,-26 16 0,-4-5 0,-2 3 0,5-14 0,-3-1 0,-5 10 0,-1-5 0,-5 2 437,-6-23 1,-12 2-438,-17-3 0,-8 3 0,7 12 0,-7 6 0,-21 9 0,-3 12 0,6 12 0,-14 32 0,8 14 0,-4 39 0,-6 25 0,34-19 0,4 6 0,-2 11 0,2 3 0,4 4 0,0 2 0,-4 8 0,-1 1 0,3-6 0,1 4 1114,0-4 1,0 7-1,5-2-1114,9-6 0,5-1 0,1-1 0,-2 0 0,1 0 0,7-5 0,19 13 0,9-16 0,36-12 0,-26-37 0,3-10 0,1-8 0,0-5 0,5 1 0,0-3 0,-5-6 0,-3-2 0,35-4 0,-42 8 0,-17 4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5.6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0 132 28671,'92'-3'0,"-1"1"0,0-1 0,0 0 0,0 0 0,0 1 0,1-1 0,-1 0 0,8 0 0,0-1 0,-2 0 0,-3 0 0,-5 1 0,-4-1 0,7 1 0,-5 1 0,-6-1 0,-5-1 0,-6-2 0,-5-1 0,-1 1 0,31 0 0,-5 0 0,-25-5 0,-6 0 0,26-2 0,-54 4 0,-21 9 0,-10 0 0,0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6.4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189 1 27853,'-17'66'0,"-11"21"0,16-12 0,0 6 0,-9-4 0,0-3 0,9-16 0,0-4 0,-20 33 0,20-43 0,3-24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7.0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268 0 28671,'-36'72'0,"0"-1"0,-1 0 0,1 0 0,-11 13 0,2-2 0,17-5 0,25 2 0,13-7 0,-6-14 0,7-4 0,11-1 0,9-8 0,45 1 0,-9-52 0,4-17 0,-13-4 0,-4-10 0,10-23 0,-11-9 0,-26 10 0,-13-3 0,-13-4 0,-12 0 0,-7 8 0,-8 4 0,-1 8 0,-4 5 0,-35-13 0,23 13 0,21 26 0,12-4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7.3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 1 28671,'4'83'0,"-1"-1"0,1 1 0,-5 3 0,0-4 0,2 10 0,-5-9 0,-15-15 0,7-44 0,0-9 0,2-34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7.7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 0 28671,'-8'92'0,"1"-1"0,-1 1 0,-4 8 0,1-5 0,5-7 0,0-11 0,-3-19 0,9-16 0,0-33 0,0-9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1.1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484 0 28671,'-71'6'0,"0"1"0,2 2 0,3 1 0,8-4 0,4 0 0,-11 6 0,36-2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8.0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0 175 28671,'68'-2'0,"14"-11"0,12-1 0,-27 12 0,2 2 0,3-3 0,22-8 0,5-5 0,-8 2 0,2 1 0,-6 2 0,-4 0 0,-3 0 0,-2-5 0,-8 3 0,-4 8 0,2-15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8.4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54 28671,'90'-12'0,"0"0"0,-12-5 0,-6 4 0,25 21 0,-31-16 0,-32 18 0,-15-10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8.8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45 22334,'92'-13'0,"0"1"0,-18 3 0,-1-1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19.7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 1 28671,'-3'0'0,"0"78"-5661,13 19 5661,-6-18 0,0 15 0,0-4-539,2 8 1,0 1 538,-1-12 0,-1 5 0,-3-8 538,-5-8 1,-2-7-539,1 0 0,-2-9 0,-5-1 0,2-20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0.5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1 297 20479,'48'-69'0,"0"-1"0,-1 7 0,6 12 0,4 28 0,5 12 0,-1 2 0,-1 8 0,-2 13 0,-4 8 0,34 26 839,-45 39-839,-70-11 0,-30 12 0,5-10 715,19-21 0,-2-3-715,-25 22 0,-9 4 0,35-42 0,54-68 0,50 3 0,-11 5 0,4 7 0,3 17 0,-1 9 131,-2 5 0,-4 6-131,-6 10 0,-6 6-759,-10-1 1,-9 8 758,-9 28 0,-16 4 0,-15-24 0,-8 0 0,-9 20 0,-10-6 758,-8-27 1,-6-10-759,-2-8 0,1-6-380,-36-4 1,34-13 0,27-6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1.4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470 156 28671,'-3'0'0,"0"0"-5661,-26-68 5661,-17 41-252,-22-33 252,-8 81 520,31 34 0,5 15-520,8-10 0,3 4 0,-5 26 0,5 2 0,10-20 0,7-3 0,8-3 0,5 0 0,2-4 0,6-3 0,15-2 0,6-4-889,0-6 0,8-7 889,27-11 0,7-11 889,-18-8 0,1-11-889,32-31 0,-6-18-394,-38 6 0,-11-10 394,-4-9 0,-5-11 0,-13 2-759,-23-16 1,-16 1 758,3 19 0,-6-1 0,0 9 0,0 4 0,-1 10 0,-36-13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2.1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1 100 28671,'80'0'0,"-1"0"0,9-5 0,2 0-2831,7 4 1,3 0 2830,-24-2 0,1-1 0,2 1-85,4-1 1,1 1-1,2 0 85,4 2 0,1 2 0,0-3 85,1-4 1,-1-2 0,1 2-86,1 4 0,1 2 0,4 0 0,-7-2 0,4 0 0,0-1 0,-4 0 0,11 0 0,-4 0 0,-1-1 0,-5 1 0,-2-1 0,-10-1 0,-4-2 0,-21 2 2270,-33 5-2270,-12 3 0,-10 6 0,0-9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3.2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12 168 26868,'-6'-12'0,"1"2"0,55-23 0,27-2 0,-30 20 0,5 3 285,22-9 1,10-1 0,-10 14-286,-15 23 0,-9 14 0,0 12 0,-18 8 0,-35 1 0,-16 2 0,-6-1 0,-8-5 0,-14-5 0,-4-6-1840,6-10 0,0-4 1840,-23 11 910,17-42-910,49-14 324,24-30-324,44-2 0,-14 31 0,6 4 0,6 0 0,5 10 0,24 25 0,-3 21 0,-20 15 0,-9 12 0,1 5 0,-17 7 0,-35 7 0,-20-2 0,-13-20 0,-13-8 0,-14-4 0,-10-7 0,-8-4 0,-5-6 0,1-5 0,-2-6 0,-8-5 0,1-6 0,16-7 0,6-2 0,-19-2 0,40-6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4.0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379 1 28671,'-3'0'0,"0"0"0,-32 45 0,-8 27 0,23-21 0,1 5 0,-13 8 0,-7 7 0,8-2 0,8 12 0,12 1 0,7 16 0,15-4 0,19-22 0,16-10 0,31-4 0,11-19 0,-14-28 0,-2-17 0,8-15 0,-14-14 0,-22-40 0,-34 7 0,-42 2 0,-14 12 0,-16 40 0,-10 14 0,2 14 0,-1 13 0,10 2 0,0 7 0,5 1 0,-5 16 0,10 2 0,16-10 0,9-5 0,17-11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4.7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247 1 28671,'-72'58'0,"24"15"0,4-10 0,3 6 0,15-5 0,10 3 0,17 4 0,6-1 0,-3-7 0,7-2 0,12 1 0,7-4 0,1-12 0,4-5 0,43 15 0,19-34 0,-47-27 0,0-12 0,23-35 0,-7-20 0,-22-14 0,-11-10 0,-9 21 0,-5-2 0,-11 2 0,-22-23 0,-18 9 0,-4 24 0,-9 13 0,-7 20 0,-3 11 0,-35-1 0,3 31 0,11 25 0,40-7 0,7 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1.4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20769,'17'78'0,"0"0"0,-1-2 0,-5-1 1196,-9-13 1,-4-3-1197,2 41 1388,0-24-1388,0-42 0,0-15 0,0-19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8.0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 1689 28671,'-9'-12'0,"2"3"0,44-38 0,24-13 0,-17 14 0,4-3 0,7-14 0,5-8 0,-2 3 0,-9 12 0,-1 2 0,-4-2 0,-4-1 0,-4-2 0,0 0 0,1-2 0,0-1 0,-4 0 0,4-26 0,-6-1 0,-2 0 0,-5 2 0,-9 19 0,-8 3 0,-8 4 0,-8 5 0,-15-12 0,-39 14 0,-6 42 0,-28 24 0,17 32 0,31-16 0,3 10 0,3 37 0,8 15 0,10-21 0,3 4 0,1 2 0,1 1 0,1 1 0,5 1 0,6 1 0,4 2 0,4 0 0,0 0 0,3 1 0,6-2 0,4-7 0,5-2 0,4-1 0,6 4 0,5-1 0,4-11 0,12-6 0,6-17 0,10-22 0,0-17 0,-14-17 0,-3-7 0,3 1 0,-4 0 0,1-14 0,-9 8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8.4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22 28671,'85'0'0,"0"0"0,-8-5 0,-7 0 0,8 3 0,-15-8 0,-29 10 0,-12 0 0,-12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28.73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22 28269,'-11'-12'0,"52"20"0,26 4 99,-6-23 1,5 0-100,2 16 0,6 7 0,-7-7 0,-6-20 0,-8 0 0,15 15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0.4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70 1 26826,'5'79'0,"0"0"0,0 5 0,-2 0 0,-2-12 0,-2-1 0,-3 2 0,-2 0 0,1 4 0,-2-3 0,-3-16 0,-2-4 0,-10 34 0,10-25 0,2-39 0,10-4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1.1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1 122 28671,'80'-36'0,"0"-1"0,-4 6 0,-7 14 0,-1 39 0,-15 31 0,-41 25 0,-24 2 0,-11-36 0,-8-3 0,-5-5 0,-5-6 0,-4-5 0,0-4 0,-33 11 0,24-32 0,42-12 0,34-10 0,54-10 0,-18 28 0,6 3-1696,3-4 0,2 3 1696,4 14 0,-5 8-301,22 24 301,-27 21 0,-41 13 0,-42 10 0,-26-1 0,1-50 0,-8-6 0,-1 4 0,-4-6 0,-4-15 0,3-4 0,-12 9 0,23-19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1.8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286 1 25126,'-43'56'0,"0"1"0,0 0 0,4 3 0,2 0 0,6-2 0,5-1 0,9 0 0,11 8 0,9-1 332,5-12 0,9-4-332,16-1 0,9-7 382,1-13 1,5-8-383,5-3 0,3-12 0,5-23 0,-3-13 0,-5-9 0,-4-8-1184,4-15 0,-8-6 1184,-18-2 0,-8 0 220,-5 15 1,-9 3-221,-20-1 0,-11 5 0,-43-18 0,20 38 0,-2 4 0,-9-6 0,11 22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2.2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1 27748,'73'25'0,"0"0"0,-1 0 0,-1 3 0,-2 3 0,-12 7 0,-6 24 0,-12 8 0,-2 9 0,-9 7 0,-10 11 0,-14 3 0,-10-33 0,-5-1 0,-4 1 0,-1 0 0,-2 0 0,-6-4 0,-22 17 0,-6-5 0,2-1 0,-9-9 0,-22-20 0,1-10 0,-3 19 0,-14-35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2.7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256 1 28671,'-31'87'0,"1"1"0,-1 0 0,1-1 0,-1 1 0,0 1 0,-1-2 0,6-4 0,13-4 0,15 0 0,12-4 0,4-8 0,2 3 0,6-8 0,5-6 0,1-3 0,14 35 0,8-13 0,-30-38 0,-4-8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3.4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424 1 28671,'-53'44'0,"1"1"0,0 0 0,1 2 0,1 3 0,8 1 0,-2 17 0,10 7 0,12-2 0,7 7 0,6 1 0,10-1 0,8 0 0,1 1 0,-3 3 0,2 1 0,6-8 0,14 3 0,6-17 0,16-14 0,-34-54 0,12-14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3.7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 1 28671,'11'88'0,"-1"1"0,-3 3 0,-3-1 0,-2-12 0,-4-3 0,-7-2 0,-4-4 0,2-13 0,-2-5 0,-9 14 0,12-34 0,30-42 0,-15 5 0,14-14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1.6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4.1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 1 25723,'-6'91'0,"1"0"0,4 1 0,-1-6 439,-3-29 1,0-2-440,5 5 0,0-1 159,0 31 1,0-34 0,0-27-1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5.48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 80 28671,'-17'76'0,"0"-1"0,9 5 0,4-7 0,-3 8 0,26 16 0,3-19 0,2-12 0,28-32 0,4-25 0,21-21 0,11-29 0,-43 15 0,-2-4 0,-7-7 0,-4-4 0,-3-6 0,-5-3 0,-2-40 0,-32-8 0,-24 11 0,-22 9 0,-10 12 0,-9 22 0,-23 42 0,35 17 0,-17 28 0,56-18 0,2 4 0,12-27 0,10 8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5.8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28671,'10'73'0,"0"0"0,0-3 0,0-1 0,-3-9 0,-2-1 0,0-4 0,0 2 0,0 9 0,0-3 0,-3 0 0,8-5 0,-10-58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6.2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28671,'10'73'0,"1"0"0,1 27 0,-2-3 0,-4-39 0,0-2 0,5 20 0,-3-6 0,-5-14 0,7-5 0,-10-36 0,-1 4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6.6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66 28671,'-11'-12'0,"57"-9"0,27 3 0,-21 18 0,5 3 0,11-9 0,7-2 0,-3 5 0,6 11 0,-3 6 0,-2 1 0,-5 1 0,14 9 0,-21-3 0,-52-13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7.1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20479,'46'63'0,"-1"0"0,1 1 0,-2-1 0,0 1 0,-6 1 898,0 22 1,-8 1-899,-5 5 0,-6 1-364,-5 5 0,-9-1 364,-11-9 0,-8 0 539,-10 10 1,-5-6-540,9-36 0,-1-4 0,-10 5 0,1-14 2079,8-32-2079,10-5 0,2-16 0,10 9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39.75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10 649 28671,'-9'-12'0,"99"3"0,2-1 0,1 5 0,7-2 0,-8-8 0,1-2 0,-28 6 0,1-1 0,2 1 0,10 0 0,2 1 0,1-3 0,0-3 0,-1-2 0,2 1 0,5 5 0,1 1 0,0-2 0,2-7 0,1-3 0,1 2 0,0 5 0,1 1 0,6 0 0,-17 2 0,5 0 0,3 0 0,0 0 0,-6 2 0,3 1 0,-4 1 0,0 0 0,5 0 0,0 0 0,5-2 0,1 0 0,-2 1 0,-6 0 0,-5 1 0,-4 1 0,-3 0 0,3-1 0,1-2 0,2 0 0,-1-1 0,0 2 0,-2 3 0,0 1 0,-1 1 0,0-1-232,24-4 1,-1-1-1,-1 3 232,-2 5 0,-1 4 0,-1-2 56,-5-1 1,-2-2-1,-1 1-56,-4-1 0,-2 1 0,-1 0 0,-3 2 0,0 0 0,1 0 0,8 0 0,3 1 0,-3 1 0,-11 5 0,-1 2 0,-2 0 0,2-1 0,-2 1 0,-8 2 0,-9 6 0,-8-1 526,2-2-526,-48-4 0,0-9 0,0 0 0,0-9 0,0 6 0,0-7 0,0 10 0,0 0 0,0-9 0,0 6 0,0-7 0,0 10 0,0 0 0,0-9 0,10 6 0,-8-6 0,8 18 0,-10-16 0,0 14 0,0-16 0,0 18 0,0-16 0,10 24 0,-8-24 0,8 26 0,-20-36 0,8 22 0,-8-24 0,20 19 0,-8 0 0,8 0 0,-10 0 0,0 0 0,0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40.8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4 265 28671,'-2'-12'0,"1"3"0,1 9 0,0 0 0,88-78 0,-8 29 0,-2-1 0,5 5 0,-21 29 0,-3 10 0,-1 7 0,-6 10 0,16 43-4252,-27 14 4252,-51 29 374,-3-46 1,-8-2-375,-14-2 0,-6-4 0,-29 23 0,-15-35 0,39-31 0,24-21 0,34-23 0,61-12 1668,-29 26 1,5 4-1669,20 0 0,3 8 0,-9 9 0,-2 6 0,2-2 0,-7 12 166,12 64-166,-62-22 0,-19 4 0,-34 12 0,-16-3 0,-1-8 0,-6-9 0,-16-12 0,2-15 0,-6-18 0,17-12 0,49 0 0,4 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41.53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161 1 20479,'-42'79'0,"1"0"0,4-4 0,9-2 1253,18-17 0,8-2-1253,3-3 0,10-2 706,30 4 0,11-9-706,35-5 0,-13-23 0,1-15 0,-21-23 0,-6-10 0,-1 1 0,-6-6 0,-11-5 0,-7-3 0,-1-33 863,-22 22-863,-32 14 3383,-24 30-3383,-32 12 14,29 25 0,-1 11-14,6 4 0,4 3 0,8-7 0,6 1 0,-3 21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42.1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180 0 28671,'-41'80'0,"0"-1"0,5-4 0,7-2 0,14-22 0,8-2 0,17 48 0,24-19 0,22-12 0,29-32 0,-5-25 0,-31-21 0,0-7 0,38-27 0,-49 1 0,-8-5 0,-5 4 0,-6-1 0,-4-7 0,-11-1 0,-15 5 0,-7 2 0,-18-29 0,-4 40 0,-6 8 0,-34-5 0,-8 14 0,13 20 0,19 10 0,-17 2 0,44 0 0,-10-2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2.1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1 28671,'-48'40'0,"0"0"0,-5 43 0,78-27 0,5-19 0,6 1 0,7 0 0,2 2 0,0 8 0,0 1 0,-5-4 0,-3 0 0,-6 4 0,-8 0 0,-11 28 0,-83-11 0,3-42 0,5-20 0,-1-10 0,-14-28 0,13 0 0,31 12 0,14 12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48.0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1183 27544,'-10'-12'0,"1"2"0,38-33 0,20-11 0,19-19 0,-26 16 0,3-9 0,-3 1 0,9-8 0,-4 0 0,-6-8 0,-5-3 0,-6 2 0,-4 1 0,-3 7 0,-4 4 0,-10 18 0,-6 2 547,-23-33-547,-46 98 94,19 26 1,2 15-95,-3 12 0,6 8 0,14-11 0,4 5 0,3-1 0,-3 24 0,4-1 0,2-3 0,2 0 0,-1 3 0,2 1 0,3-4 0,2-3 0,3-22 0,2-2 0,7 4 0,6-8 0,17-9 0,38 2 0,15-58 0,12-8 0,-40-8 0,-3-7 0,21-26 0,-24 19 0,-25 8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48.3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0 100 28671,'68'-12'0,"0"0"0,2-8 0,-4 1 0,14 5 0,-4-8 0,-43 31 0,-23-4 0,-12 15 0,-8-20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6:48.68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88 28671,'92'-16'0,"0"0"0,0-1 0,-12 2 0,-2 0 0,-26 7 0,-33 8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10.6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375 1 28671,'-72'51'0,"1"0"0,0 0 0,-12 9 0,21 7 0,46 23 0,25 2 0,12-22 0,12-11 0,3-20 0,6-7 0,6-1 0,4-11 0,2-25 0,1-10 0,-3 1 0,-4-8 0,-1-21 0,-6-9-2831,-10-2 1,-7-4 2830,-5-12 0,-6-4 704,-6-5 1,-4 5-705,-3-11 860,0 46-860,0 95 0,4-4 0,1 5 0,1 9 0,1 2 0,-1 4 0,0 0 0,-1-10 0,-1-3 0,-2 0 0,-4-11 0,-7-18 3392,-4-55-3392,-7-49 0,9-22 0,21 27 0,10-2 0,3 2 0,-1 1 0,1 1 0,8 7 0,23-8 0,9 22 0,-5 37 0,-2 20 0,-14 21 0,-8 12 0,-8 9 0,-4 6 0,6 12 0,-5 1 0,-15-9 0,-4-2 0,2-5 0,-2-5 0,-4 5 0,-10-44 0,17-36 0,-13-45 0,5-15 0,34 14 0,12 1 0,4-20 0,7 13 0,1 40 0,5 18 0,-1 18 0,-8 17 0,-21 21 0,-10 9 0,-3 2 0,-4 2 0,-2 9 0,-4 2 0,-3 5 0,-3-3 0,-3 9 0,0-14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33.2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0 28671,'-2'93'0,"0"-1"0,4 8 0,-3-6 0,-9-31 0,1-1 0,11 18 0,3 3 0,-4-1 0,0 1 0,4 0 0,3-1 0,2-3 0,-1-4 0,-8-17 0,0-4 0,9 21 0,-10-34 0,0-28 0,0-4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33.6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69 1 28671,'-18'97'0,"1"0"0,4-1 0,3-5 0,4-28 0,2-4 0,4 2 0,0 0 0,0-6 0,0-1 0,0 44 0,0-50 0,0-9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34.5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191 1 28671,'-97'24'0,"16"-24"0,69 5 0,12-32 0,12 73 0,0-26 0,-2 43 0,-20-9 0,8-28 0,-8 4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35.3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 0 28671,'91'15'0,"-1"0"0,-7 11 0,-31 13 0,-79 24 0,-26 6 0,20-14 0,-3-1 0,-17 9 0,-1-12 0,1-26 0,41-18 0,24-39 0,42 8 0,-8 6 0,5 4 0,5 10 0,3 6 0,7 0 0,-1 8 0,-7 13 0,-6 8 0,-10 0 0,-7 6 0,-9 9 0,-8 5 0,-9 3 0,-8 2 0,-13 0 0,-8 0 0,-9 1 0,-8-5 0,-6-10 0,-4-6 0,-2-6 0,-2-7 0,-37-1 0,33-22 0,13-31 0,30 14 0,3-13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35.8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424 0 28303,'-35'76'0,"1"-1"0,0 1 0,-2-4 0,-1 0 0,1-5 0,-10 12 0,2-5 0,8-5 0,4-4 91,2-12 0,9-6-91,19 7 0,53-25 0,41-56 0,-17 15 0,4-3 0,4-11 0,-1-4 0,-8 7 0,-2 3 0,-4 2 0,-7 4 0,-2 2 0,-21 2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7:36.2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131 1 28671,'-12'94'0,"-7"-18"0,12 11 0,2 6 0,-6-26 0,0-3 0,0 2 0,0 0 0,-1-5 0,2-1 0,3 2 0,2-4 0,-5 2 0,10-11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2.8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466 200 28671,'-3'0'0,"-38"-77"-5661,2 38 5661,4-8 0,-6 11 704,-16 40 1,0 21-705,-11 46 0,18-18 0,7 5 0,22-3 0,11 0 0,17 33 860,18-23-860,31-21 0,9-32 0,1-24 0,-10-41 0,-3-25 0,-28-3 0,4 16 3392,-27 43-3392,8 24 0,-20 40 0,8 23 0,2 35 0,0-48 0,2-2 0,8 18 0,-10-29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4.7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0 28671,'-7'0'0,"1"0"0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5.2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476 61 28671,'-57'-24'0,"0"0"0,-12 12 0,4 14 0,-8 44 0,33-7 0,5 10 0,-1 31 0,11 8 0,19-21 0,5 2 0,-10 19 0,15-6 0,36-20 0,22-17 0,27-23 0,9-14 0,-7 3 0,1-8 0,-22-10 0,1-5 0,-12-3 0,8-17 0,-18 11 0,-47 8 0,8 4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5.5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485 1 28671,'-80'6'0,"0"0"0,2-2 0,6 1 0,-18 5 0,34-7 0,27 6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5.9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616 1 28671,'-76'11'0,"0"0"0,0 1 0,-10 5 0,5-3 0,2-7 0,10-2 0,15 5 0,35-10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6.8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1 363 28671,'70'-41'0,"0"-1"0,0 0 0,0 0 0,0 0 0,1-5 0,-2-2 0,-3 9 0,-6 23 0,15 37 0,-14 23 0,-24-2 0,-8 8 0,-4 14 0,-7 6 0,-3 6 0,-8 3 0,-12 0 0,-9-1 0,-5-2 0,-9-6 0,-11-11 0,-9-7 0,-18 5 0,-7-17 0,4-29 0,-1-20 0,-1-17 0,9-14 0,22-1 0,14-8 0,17-15 0,21 6 0,53 15 0,26 22 0,-28 27 0,3 10 0,-8 4 0,-2 8 0,6 9 0,-5 6 0,-15-3 0,-6 0 0,8 16 0,-25-23 0,-19-22 0,0-10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7.1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28671,'11'83'0,"0"0"0,0-1 0,0 15 0,-1-6 0,1-6 0,-2-10 0,-7-2 0,8-51 0,-10-12 0,0-10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7.5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28671,'11'92'0,"0"-1"0,0 1 0,0-7 0,-1-3 0,0-8 0,2-9 0,-2-8 0,2 30 0,-2-33 0,-10-42 0,0-5 0,0-17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7.9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88 28671,'71'-8'0,"0"0"0,0 0 0,24-3 0,3 0 0,-7 3 0,-1 7 0,-5 0 0,-13-5 0,2-2 0,-10 3 0,23 2 0,-43-7 0,-25 10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8.5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16 482 28671,'-7'-73'0,"1"0"0,3 11 0,6 5 0,19-18 0,2 21 0,8 20 0,-10 2 0,-10 20 0,-3 2 0,-9 10 0,0 0 0,0 10 0,0-7 0,0 6 0,0-9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9.3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354 0 28671,'-31'65'0,"0"0"0,0 0 0,-13 26 0,4-4 0,18-26 0,1-3 0,-6-2 0,0 0 0,9 4 0,0-1 0,-23 31 0,38 5 0,6-27 0,48-2 0,27-13 0,-29-42 0,4-7 0,12-1 0,-1-9 0,-16-11 0,-3-9 0,5-9 0,-6-6 0,2-39 0,-26 26 0,-8 1 0,-12-18 0,-32-2 0,-34 39 0,-24 22 0,35 14 0,1 8 0,7 14 0,4 6 0,-2-3 0,5 4 0,-16 45 0,12-20 0,22-13 0,13-21 0,9-12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4.0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203 0 28671,'-54'61'0,"-1"0"0,3-12 0,13 1 0,37 45 0,24-26 0,34-4 0,32-31 0,-39-25 0,1-8 0,1-9 0,-2-6 0,2-4 0,-5-8 0,-9-8 0,-6-7 0,0-17 0,-8-3 0,-1-27 0,-32 15 0,-5 66 0,-36 87 0,44-14 0,-5-3 0,7 0-3392,37 8 3392,2 2 0,-10-49 0,-4-4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3.9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243 419 28671,'-65'60'0,"-1"0"0,7-6 0,14 3 0,37 7 0,14 1 0,3-7 0,7-4 0,8-1 0,8-6 0,3-10 0,5-8 0,48 2 0,-8-50 0,-30-4 0,-5-10 0,-12-22 0,-7-9 0,2-7 0,-3-4 0,-6-17 0,-6-1 0,-6 13 0,-2 2 0,0-5 0,-1 5 0,-3 25 0,-2 4 0,-8-46 0,6 49 0,-7 63 0,12 33 0,6 19 0,-1 3 0,1 9 0,-1 0 0,-2-3 0,-1 0 0,2-1 0,3 1 0,3-2 0,-4-6 0,-7-1 0,0-9 0,9 8 0,-10-36 0,0-35 0,0-67 0,0-13 0,3 14 0,4-3 0,6 9 0,6 2 0,0-1 0,8 5 0,11 12 0,9 12 0,11 19 0,3 13 0,-6 9 0,-3 11 0,2 18 0,-10 14 0,-17 27 0,-13 2 0,-5-5 0,-9-21 0,0-1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49.9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264 1 28671,'-22'64'0,"0"0"0,0 0 0,-6 28 0,0-4 0,0-21 0,2-3 0,8 2 0,2 0 0,0 4 0,1 1 0,1-4 0,6 0 0,10 4 0,3-1 0,-9-8 0,3-3 0,15-7 0,2-4-5661,-4 28 5661,0-42 0,-2-15 0,-11-19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0.4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180 0 28671,'-11'92'0,"0"0"0,0-1 0,0 1 0,0-1 0,0 1 0,3-3 0,2 1 0,0-4 0,-2-10 0,-5-15 0,-13-6 0,1-20 0,13-26 0,2-9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1.4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45 658 28671,'24'-64'0,"1"1"0,-3 4 0,-6 4 0,-16-11 0,-10-9 0,-12 7 0,-2-8 0,-8 30 0,11-5 0,9 36 0,2-4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3.9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1285 28511,'-1'-12'0,"0"2"79,1 10-79,117-78 0,-79 41 0,2-4 0,15-8 0,10-6 0,-7-1 0,1-15 0,-9-2 0,-8-2 0,-4-3 0,2-3 0,-7-1 0,-18 4 0,-6 0 0,3 5 0,-4 3 0,-11 12 0,-4 6 27,-15-14-27,-22 54 13,-12 56-13,26-3 0,4 8 0,2 19 0,4 5 0,3 4 0,3 2 0,1 8 0,4 1 0,1-5 0,4 0 0,1-1 0,6-1 0,5-8 0,6-3 0,5-7 0,6-4 0,0-12 0,6-7 0,44 14 20,-17-43 1,1-10-21,19-13 0,4-3 0,-62-4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4.36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 22 28671,'-10'-12'0,"3"2"0,7 10 0,127 39 0,-70-33 0,5-2 0,17 6 0,10 1 0,-1-3 0,-13-6 0,-2-3 0,0-2 0,4-3 0,1-2 0,-2 2 0,-1 5 0,-1 1 0,-4-1 0,16-4 0,-4 0 0,-3 3 0,-10 4 0,-8 8 0,-13-8 0,-48 8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6.6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170 13 26900,'-9'-12'0,"-9"50"0,0 21 843,1 17-843,-4 6 0,0 3 0,9-33 0,3-4 150,3 7 0,-1-3-150,-12 19 153,17 12-153,-8-47 0,10-4 0,0-23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7.2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132 113 28671,'58'-37'0,"0"1"0,-4 8 0,-7 17 0,-3 55 0,-20 34 0,-11-21 0,-7 5 0,-11 4 0,-9 2 0,-5-1 0,-6-1 0,-6-3 0,-6-6 0,-6-10 0,-2-7 0,-33 16 0,13-14 0,-8-89 0,83-35 0,9-16 0,29 48 0,14 18 0,-1 34 0,0 15 0,21 22 0,-11 27 0,-69-13 0,5-28 0,-17-6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7.6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90 1 28671,'6'73'0,"-1"0"0,-4 7 0,-3-2 0,-3-20 0,-2-2 0,-3 1 0,-2-4 0,-10 12 0,0-43 0,10-14 0,2-18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7.9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 1 28671,'0'72'0,"0"0"0,-1 0 0,-4 7 0,0-5 0,5-4 0,-2-13 0,-8-25 0,10-25 0,0-17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8.3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11 132 28671,'-11'-13'0,"47"-2"0,27 1 0,19 6 0,8 2 0,-23-1 0,1-1 0,0 1 0,2-1 0,-1 1 0,-9 2 0,18 3 0,-37-18 0,-32 18 0,-9-8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4.4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442 91 28671,'-44'-32'0,"-1"0"0,-4 12 0,0 14 0,3 26 0,2 16 0,-2 8 0,5 9 0,9 6 0,8 4 0,8-6 0,10 0 0,15 5 0,14-7 0,45 3 0,-25-26 0,4-13 0,9-31 0,-5-22 0,-12-33 0,-7-7 0,-3 28 0,-5-1 0,-14-21 0,0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8.6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28671,'82'6'0,"1"0"0,-24-1 0,-4 0 0,37 4 0,-68-6 0,-4 7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8.97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28671,'84'5'0,"0"0"0,0-1 0,3 7 0,-8-5 0,-10-10 0,-14-1 0,-26 5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8:59.9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 28671,'73'0'0,"1"0"0,0 0 0,1 0 0,1 0 0,-1 0 0,-5 0 0,-1 0 0,1 0 0,4 0 0,1 0 0,5 0 0,-1 0 0,6 0 0,-1 0 0,-4 0 0,1-1 0,-5 1 0,3 1 0,-4 1 0,4 1 0,-2 0 0,-6-2 0,20-5 0,-7 1 0,-6 12 0,-1-1 0,0-16 0,-3-1 0,-11 13 0,-4-1 0,-7-7 0,-5-1 0,19 5 0,-35 0 0,-21 0 0,-10 0 0,0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0.56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 28671,'80'0'0,"0"0"0,1 0 0,-1 0 0,0 0 0,9-2 0,3-2 0,-13 6 0,-28 11 0,-32 39 0,-29 18 0,0-13 0,-2 5 0,1 3 0,-2 2 0,-12 20 0,-1-2 0,12-32 0,1-3 0,-3 6 0,0-13 0,7-33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0.8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23 28143,'-12'-13'0,"55"6"0,21 5 0,4 2 0,17 0 0,-4 0 0,-33 0 0,-9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1.6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617 1 28671,'-83'0'0,"-1"0"0,1 0 0,5 0 0,1 0 0,19 0 0,11 0 0,16 29 0,12-2 0,16 55 0,-16-30 0,6 11 0,1-32 0,3-18 0,18-4 0,23-9 0,28-11 0,14 3 0,12 22 0,3 6 0,1-9 0,-5 7 0,-9 15 0,-18 12 0,-26 50 0,-52-25 0,-26 16 0,0-61 0,-6-4 0,-2 6 0,-4-3 0,-19-10 0,3-4 0,-4 12 0,0-12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2.4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106 0 28671,'75'37'0,"-1"1"0,1-1 0,14 0 0,-33 6 0,-75 20 0,-30 1-2831,1-22 1,-4-9 2830,7-8 0,0-4 1409,-30 11-1409,31-32 860,22-2-860,42-18 0,32 11 0,11 6 0,31 1 0,-13-2 0,-6 10-2269,-17 35 2269,-16 15 1134,-57 1 1,-19 3-1135,1-14 0,-7-4 0,-22 9 0,-8-7 0,4-18 0,1-11 0,-28-13 0,30 6 0,44-18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3.1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297 1 28671,'-47'68'0,"0"0"0,0 0 0,4 0 0,2 0 0,9-4 0,10-1 0,10-2 0,6 5 0,12-3 0,38 17 0,-9-39 0,8-9 0,5-20 0,4-9 0,3-1 0,-1-7 0,-6-12 0,-6-10 0,-3-17 0,-12-7 0,-15-24 0,-37-20 0,-31 51 0,-19 32 0,-3 34 0,0 24 0,12 10 0,23 7 0,11-26 0,30 14 0,-5-36 0,16 4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3.70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186 13 28671,'-32'71'0,"0"1"0,0-1 0,0-8 0,2-2 0,10-3 0,13 9 0,11-5 0,8-5 0,8-4 0,39 27 0,-13-48 0,5-10 0,49-22 0,-54-22 0,-2-10 0,2-4 0,-7-8-2831,-12-18 1,-8-5 2830,1 0 0,-8 0 415,-13 4 0,-8 2-415,-10 5 0,-6 5 0,-34-24 0,-26 28 729,7 16-729,-9 31 0,38 2 0,10 8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5.4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30 1261 28671,'-1'-12'0,"-1"2"0,61-58 0,4-7 0,-5 3 0,3-7-2126,-5 3 0,-2-1 2126,-2-3 0,-4-6 286,-19 13 1,-4-5 0,-2 5-287,3 3 0,-8 2 0,-10-25 0,-16 13 0,-36 31 0,-24 8 0,-20 50 0,43 12 0,2 12 0,-13 35 0,5 12 0,12-4 0,5 4 0,8-11 0,0 5 0,6-3 0,1 18 0,6-3 0,0-2 0,4-2 0,6-5 0,4-1 0,-3 0 0,6-1 1696,18 9 0,7-5-1696,-6-27 0,3-4 0,13 9 0,7-14 0,32-41 0,20-24 0,-47 5 0,-3-12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4.8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 45 28188,'4'67'0,"0"0"0,0 1 0,-2 17 0,-4-7 238,-10 19-238,-10-53 81,10-35-81,2-30 20,16-35 1,7-10-21,2-29 61,3 20 1,5 2-62,21-12 0,12 38 0,-19 16 0,-8 21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5.7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66 28671,'75'-17'0,"0"0"0,-17 6 0,-11 0 0,-19 2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5.9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44 28671,'86'-12'0,"-1"0"0,-17 2 0,1 1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7.8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0 28671,'5'83'0,"0"0"0,0-6 0,-1-1 0,-4 0 0,0-1 0,0-3 0,0-1 0,0 2 0,0-2 0,-4-3 0,-2-5 0,-6 17 0,-10-38 0,10-35 0,2-17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8.6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36 122 28671,'57'-36'0,"0"-1"0,-3 5 0,-4 16 0,6 47 0,-12 25 0,-28-7 0,-11 9 0,-21 36 0,-17 5 0,7-35 0,-6 0 0,-2-3 0,-18 24 0,-3-12 0,4-19 0,7-30 0,13-84 0,40-23 0,4 31 0,9 2 0,12 7 0,7 10 0,39 11 0,-19 37 0,-5 12 0,-2 14 0,14 32 0,-66-49 0,8-4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8.96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 0 25506,'-5'93'0,"0"-1"0,-1-17 0,-1-14 0,-5-19 0,2-32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9.4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 1 28671,'1'96'0,"1"1"0,-1-1 0,8-4 0,-4-11 0,-15-28 0,1 1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09.6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12 197 26769,'-12'-12'0,"91"-27"0,11 13 451,-6-1 0,6 0-451,-17 9 0,-3 2 0,-12 4 0,-4 2-3648,21 0 3648,-44 10 0,-21 0 0,-10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0.2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221 1 28671,'32'83'0,"1"-1"0,-1 1 0,-1 7 0,-13-2 0,-27 10 0,-19-9-2831,-11-40 1,-8-8 2830,-8 5 0,1-7 0,-12-2 0,-2-8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0.6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0 28671,'-1'97'0,"0"-1"0,0 1 0,13 4 0,7 0 0,9-16 0,16-20 0,10-11 0,16 14 0,-2-9 0,-7-13 0,-12-17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1.2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207 1 28671,'-23'92'0,"-1"0"0,0 1 0,0-1 0,0 1 0,-5 10 0,-1 2 0,7-11 0,18-24-5661,39-4 5661,7-25 0,-26-29 0,4-2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25.4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256 713 28671,'-45'-73'0,"0"24"0,-8 91 0,7 16 0,2 30 0,22-1 0,32-9 0,24-12 0,22-32 0,-16-61 0,-5-24 0,-6-36 0,-9-16 0,-4 30 0,-2-3 0,-3-1 0,-4-6 0,-4-2 0,-3 7 0,-4 4 0,-2 7 0,-6-30 0,0 51 0,2 26 0,10 62 0,10 36 0,1-16 0,0 7 0,-3 7 0,-2 4 0,5 16 0,-2 2 0,-8 0 0,-2-6 0,1-29 0,0-7 0,0 32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1.6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22 21191,'74'-6'0,"0"0"0,-8-1 0,-6 4 2556,6 13-2556,-23 12 1299,-21 31-1299,-12 25 0,-13-29 0,-4 2 0,2-1 0,-2 0 763,-15 47-763,10-39 0,2-16 0,10-33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1.9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0 132 28671,'76'-11'0,"0"0"0,0-1 0,9-3 0,-4-1 0,3-1 0,-10 2 0,-18 0 0,-27-4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2.5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406 0 28671,'-64'0'0,"1"0"0,7 4 0,6 2 0,-3 6 0,19 20 0,2 2-4252,10 10 4252,10 9 860,-7-16-860,26 4 0,-5-19 0,30-19 0,22-6 0,14-9 1696,-10 8 0,1 8-1696,16 28 0,8 24 0,-71 31 0,-44-7 0,-17 6 0,-26-40 0,38-15 0,8-21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2.9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244 1 21183,'34'67'0,"1"0"0,-1 1 0,-3-4 0,-2 0 0,-7 0-189,-6 18 0,-10-1 189,-6-9 0,-10 2 496,-11-10 1,-8 2 0,-4-7-497,-7 0 0,-7-6 0,-28 15 0,1-12 0,11-21 0,4-16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3.7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0 439 28671,'96'-16'0,"0"0"0,0 1 0,0-1 0,0 0 0,0 1 0,0-1 0,0 0 0,0 1 0,3-2 0,3 1 0,0-1 0,-2 1 0,-2 0 0,-5 1 0,-5 2 0,-8 1 0,11-1 0,-9 2 0,-6 1 0,3 0 0,2 1 0,-1 1 0,0 0 0,0-1 0,1-1 0,-1-1 0,1 0 0,3 2 0,-4 2 0,3 2 0,2 1 0,-1 0 0,-2-1 0,10 0 0,-1-1 0,-1 0 0,-1 1 0,0 2 0,1 0 0,-4 1 0,-8 1 0,21 0 0,-18 2 0,-23-1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4.5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5 266 28619,'-5'-12'0,"50"-76"0,26 40 0,-9-2 0,7 5 0,-2 28 0,0 12 0,-8 6 0,-6 10 0,22 33 0,-43 31 0,-52-4 0,1-13 0,-8-2 0,-15-18 0,-4-3 0,1 14 0,0-3 26,-33 0-26,25-24 8,41-15-8,44-36 0,36 15 0,-10 0 0,3 6 2,-1 11 1,-6 13-3,-12 21 0,-13 11-3379,-22 50 3379,-42-32 0,-18-4-637,-1-14 1,-6-8 636,-11-4 0,0-6 0,19-10 0,2-6 0,-35-14 0,51-5 0,15-14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5.0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267 1 23460,'-39'66'0,"0"1"0,0-1 0,7-3 0,1-1 0,7-2-910,3 14 0,11-4 910,15-8 0,9-5 1516,33 21-1516,41-34 0,11-44 0,-47-13 0,-4-8 1007,20-35-1007,-27-10 1116,-41 10-1116,-41 12 0,-28 42 0,16 11 0,-3 6 1696,4 6 0,2 4-1696,-1 3 0,4-2 0,1-2 0,17-4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5.6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368 0 27584,'-62'60'0,"0"0"0,0 0 0,14-5 0,3-1 0,7-2 264,5 4 0,16-3-264,36 25 183,47-14-183,27-50 0,-29-11 0,1-8 0,-11-13 0,-6-8 0,-6-9 0,-6-5 0,15-41 46,-68 13 1,-22 0-47,-11 22 0,-5 4 0,9-4 0,-1 7 0,-1 25 0,-1-1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6.5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1443 28671,'46'-72'0,"0"1"0,0-1 0,0 1 0,0-1 0,7-13 0,-1-1 0,-4 3 0,-9 7 0,-1-16 0,-10 6 0,-4-7 0,-4 1 0,-6 13 0,-7 2 0,-8 4 0,-8 5 0,-25-22 0,-41 85 0,28 52 0,4 25 0,7 3 0,2 10 0,4 1 0,4-5 0,4 1 0,2 1 0,2 6 0,4 1 0,5-6 0,5 2 0,8-7 0,4-10 0,6-4 0,0-8 0,6-7 0,33 6 0,3-24 0,20-32 0,-26-24 0,-3-3 0,7 5 0,4-27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6.8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45 28671,'59'-13'0,"0"1"0,31-7 0,-81 19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36.6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0 28671,'-10'0'0,"2"0"0,27 68 0,-4 8 0,1-8 0,3 14 0,-3-3 0,-7 7 0,-1 0 0,2-14 0,1 2 0,-3-6 0,-6 2 0,-4-11 0,-8 0 0,8-30 0,-8-31 0,10-28 0,0-13 0,0 13 0,0-9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17.17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44 28671,'49'-12'0,"0"0"0,30-8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21.4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 28671,'4'84'0,"-1"1"0,1-1 0,-4 19 0,-2-16 0,0-24 0,-8-44 0,10-19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21.73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22.3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1 112 28671,'50'-5'0,"9"51"-2831,-18-109 1,5-15 2830,32 66 704,-28 36 1,-5 13-705,6 38 0,-17-4 0,-7 7 0,-18-11 0,-6 0 430,-2-5 0,-2 0-430,1-1 0,-3-6 0,-16 4 0,16-18 0,-6-31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29:23.4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23 28671,'-11'-12'0,"2"2"0,9 88 0,9-30 0,-7 8 0,-1 3 0,9 16 0,-1-7 0,-6-2 0,7-13 0,-10-9 0,-1 0 0,-8-10 0,6-2 0,-16-20 0,16 7 0,-6-6 0,9 8 0,0-8 0,0-4 0,0-9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0:11.6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0 101 28671,'90'-15'0,"0"-1"0,0 1 0,0 0 0,6-2 0,-5 1 0,-18 10 0,-2 18 0,-62 20 0,-19 11 0,-2 13 0,-10 20-3392,-9-8 3392,14-19 0,0 6 0,-10 19 0,0 3 0,3-6 0,2 2 0,-2 22 0,4 0 0,8-31 0,2-4 0,-1-4 0,3-3 0,5 23 0,-6-52 0,9-7 0,0-27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0:11.9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12 209 28671,'-12'-12'0,"50"-7"0,22-1 0,25-16 0,-1 8 0,3 0 0,-30 5 0,-5 2 0,26-1 0,-25 22 0,-31 2 0,-12 8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0:13.3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126 1 28671,'-21'53'0,"0"1"0,-16-3 0,-7-59 0,42-62 0,16 50 0,40-9 0,-18 51 0,-4 12 0,-32 10 0,-12-20 0,-20-14 0,8-32 0,2-22 0,32 8 0,4 4 0,18 32 0,-20 32 0,-12-6 0,-12 6 0,0-22 0,2-10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0:14.2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1 604 28671,'4'-83'0,"0"1"0,12 3 0,9 4 0,5 11 0,8 7 0,9 9 0,6 8 0,-4 10 0,2 7 0,36 1 0,-31 32 0,-15 43 0,-29 37 0,-18-22 0,-7 5 0,-7 4 0,-7 2 0,-9 8 0,-6 1 0,11-26 0,-2 0 0,0-1 0,-13 23 0,2 0 0,4-1 0,2-3 0,10-16 0,3-7 0,-7 12 0,50-40 0,28-51 0,-3-2 0,4-6-736,8-11 0,0-5 736,-8 2 0,-4-5-125,-8-13 1,-5-2 124,-5 17 0,-9 1 0,-23-41 0,-27 14 0,-35 27 0,-18 2 0,37 21 0,3 4 0,-4 5 0,2-6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0:15.1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332 1 28671,'-67'5'0,"-1"-1"0,3-2 0,21 9 0,54 30 0,-8 5 0,8 39 0,-20-14 0,8 24 0,-18-56 0,18 0 0,31-49 0,20-2 0,29 0 0,-3 2 0,-9 29 0,-10 15 0,-12 22 0,-13 29 0,-19 5 0,-31 0 0,9-30 0,-7-5 0,-56 8 0,36-19 0,-4-5 0,-18-19 0,-1-6 0,-16 17 0,-4-28 0,58-25 0,10 5 0,3-12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37.0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19 198 26221,'-10'-12'0,"2"2"570,46 8 1,31 4-571,9-7 0,13-3 0,0 1 0,-4 3 0,-1-1 0,5 0 0,-8-2 0,6 0 0,-2-1 0,-11-2 0,12-5 0,-11-1 0,-13-1 0,-8 0 0,-1-8 0,-26 6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07.0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28671,'13'62'0,"1"0"0,-1-8 0,0-2 0,-1 34 0,-3 1 0,-9-26 0,0-10 0,0-41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07.419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0 1 28532,'12'64'0,"0"1"0,4-6 0,-3-6 69,-11 0-69,8-26 5,0 2 1,-8-29 0,8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08.32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 1 28671,'56'58'0,"0"-1"0,0 1 0,15 19 0,-6-8 0,-20-34 0,-4-5 0,14 24 0,-11-20 0,-22-12 0,-12-12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08.774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22 22 27285,'-12'-12'0,"2"2"668,10 10-668,59 88 0,-15-37 0,3 10 0,1 2 0,8 2 0,-3-9 0,-9-2 0,19 9 0,-33-34 0,9 10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12.095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11 22 28671,'-5'-12'0,"0"2"0,5 10 0,0 0-4252,78 68 4252,-20-22 425,1 7 0,-1-1-425,-2-6 0,-15-4 0,-19-30 0,-10-3 0,-2-9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12.572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241 22 27862,'-12'-12'0,"2"2"0,-29 98 0,10-28 0,-2 3 0,-1 1 0,-2 11 396,2-38-396,20 21 0,2-50 0,10 21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13.201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8 0 28671,'-5'0'0,"2"0"-2831,52 17 1,29 5 2830,2-2 469,-11-3 1,11 2 0,-12-4-470,10-3 0,-24-6 0,-9-2 0,-30-4 0,4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2:13.55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153 22 24966,'-11'-12'0,"1"2"1326,10 10-1326,-10 107 0,-11-51 0,4 13 0,-1 6 144,2-14 1,-2-8 0,-3-4 0,11 29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26.40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28671,'13'94'0,"0"0"0,0 0 0,-4-6 0,0-2 0,-2-16 0,3-2 0,-10-24 0,0-25 0,0-29 0,0-2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26.80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0 154 25006,'53'-11'0,"0"0"0,36-11 543,-27 11 1,10 1-1,-4 0-543,6-2 0,-4-1 0,-7-3 0,-5 1 157,20 2 0,-37 4 1,-31 9-1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37.5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28671,'16'87'0,"0"1"0,-8 0 0,-2-1 0,5-8 0,-2-2-2831,-8-10 1,-2-3 2830,1 33 1409,0-41-1409,-10-53 860,-2-40-860,-10-50-1135,13 29 1,6-3 1134,12-12 0,11 2 1036,5 10 0,9 5-1036,12-1 0,7 10-1102,1 20 1,2 10 1101,-7 3 0,2 6 0,9 6 0,-4 4 0,-2 0 0,4 8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27.1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11 45 28671,'-11'-12'0,"52"0"0,27 4 0,12 6 0,5 2 0,10-5 0,0 0 0,0 4 0,-15 2 0,-34-1 0,-17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27.73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439 144 28671,'-51'-42'0,"0"1"0,-8 5 0,0 11 0,-23 25 0,-4 32 0,43 4 0,36 26 0,12 8 0,9 22 0,11-13 0,4 0 0,-12-22 0,2-4 0,7-7 0,-1-2 0,0 22 0,6-25 0,-19-10 0,-12-26 0,-2 12 0,-8-26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28.0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373 0 20479,'-79'17'0,"0"0"0,15 1 0,8-4 2531,-7-12-2531,41 15 0,13-24 0,9 17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1.7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23 26425,'-9'-12'0,"1"2"1054,8 10-1054,0 78 381,1-39-381,3 27 0,1 9 98,-4-23 0,1-2-98,7 45 615,-9-3-615,0-58 0,0-12 0,0-12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2.2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66 28608,'-11'-12'0,"2"2"0,52 17 0,22 6 0,10-18 0,11 15 0,6-3 0,-30-21 0,-3-1 0,7 12 0,0 1 0,-9-12 0,-2-1 31,42 2-31,-51 30 0,-17-19 0,-29 31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2.7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44 25651,'-11'-12'0,"81"12"1379,-2-7-1379,-1 11 0,5-1 0,-7-12 0,-1-2 0,-2 10 0,0 0 0,5-5 0,-2 2 0,-14 8 0,-3 2 0,27 6 515,-41 0-515,-14 8 0,-20-18 0,0 8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3.4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431 154 28671,'-53'-43'0,"0"1"0,-7 1 0,6 13 0,16 28 0,-23 10 0,27 12 0,0 22 0,2 12 0,20 19 0,12 3 0,12 19 0,20-7 0,-7-21 0,4-1 0,-5-24 0,0-1 0,-1 13 0,-2-7 0,-2-15 0,-19-15 0,0-19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3.7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461 0 28671,'-61'17'0,"0"0"0,5-5 0,2-2 0,-43 9 0,29-6 0,24-1 0,25-3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4.2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0 28671,'-3'0'0,"0"0"0,3 0 0,10 107 0,-8-32 0,11 17 0,4 4 0,-6-38 0,2-2 0,3 14 0,2-1 0,-1-17 0,-2-2 0,-9 5 0,0-3 0,13 16 0,-16-24 0,6-25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4.5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681 1 28671,'-92'7'0,"0"0"0,0 9 0,6-5 0,33-15 0,4 1 0,-12 12 0,5 1 0,5-7 0,2 6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3:38.4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1 462 21424,'29'89'0,"1"0"0,31-29 0,9-15 1271,-17-18 1,1-15-1272,23-29 0,-13-22 0,-40-51 0,-16 35 0,-6 0 0,-6 4 0,-4 2 1259,-14-38-1259,0 31 734,10 24-734,32 42 2711,36 34-2711,-9-20 0,6 0 0,6 6 0,3-6 0,8-14 0,1-8 0,-8-5 0,-2-6 0,1-9 0,-4-8 0,-11-7 0,-7-9 0,-7-16 0,-10-4 0,-11-25 0,-27 4 0,-36 91 0,-10 23 0,20 2 0,2 7 0,-23 22 0,7 7 0,27-8 0,12 0 0,11 0 0,11-3 0,11-6 0,10-4 0,8-1 0,7-6 0,11-10 0,4-6 0,-1-2 0,0-5 0,-1-9 0,-1-6 0,3-2 0,-6-2 0,0-1 0,-3-8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5.3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28671,'14'86'0,"-1"1"0,0 0 0,7 16 0,6-11 0,4-32 0,5-16 0,21-20 0,8-26 0,-8-51 0,-10-16 0,-24 22 0,-3-3 0,3-40 0,-10 32 0,-12-10 0,-3 70 0,-6 20 0,21 28 0,15 9 0,13-2 0,8-4 0,-2-3 0,5-13 0,9-24 0,-3-18 0,-1-42 0,-25-38 0,-31 5 0,-22 2 0,-2 15 0,-18 29 0,28 12 0,-6 12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5.9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282 0 28671,'-64'33'0,"0"0"0,11 2 0,10 5 0,17 8 0,11 2-5661,3 23 5661,7-16 0,10-2 1409,36 6-1409,18 4 0,38-43 0,-7-34-1409,-2-32 1409,-23-31-271,-31-5 271,-21 26 0,-6 0 2133,-17-16-2133,-12-3 0,-22 49 0,-2 4 0,12 20 0,14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7.0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412 244 28671,'-3'0'0,"0"0"0,13-78 0,-27 49 0,8-22 0,-6 2 0,-51 25 0,13 12 0,-1 11 0,-1 29 0,5 15 0,-2 10 0,14 11 0,32 28 0,20 3 0,2-27 0,12-7 0,25 7 0,11-14 0,-15-32 0,1-8 0,0 4 0,0-4 0,47-14 0,-9-32-3392,-10-24 3392,-43 13 0,-5-1 0,5-7 0,-16 2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7.6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28671,'5'85'0,"-1"1"0,7-1 0,0-3 0,-3-19 0,-1-4 0,3 2 0,-1 0 0,-3 2 0,-2-7 0,-1-5 0,6-63 0,1-51 0,-1 5 0,4-1 0,31-21 0,-14 35 0,6 4 0,42-5 0,-1 15 0,9 40 0,-18 16 0,-3 48 0,-21-3 0,-29 6 0,-8 4 0,-6-28 0,-2-2 0,1 7 0,-3-7 0,-7-11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8.2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387 55 28671,'-70'-26'0,"0"1"0,-7 22 0,10 18 0,16 48 0,20-11 0,11 3 0,30 33 0,24-10-4252,32-13 4252,21-31 860,13-34-860,-10-24 0,-15-39 0,-41 4 0,-14-26 0,-30 27 0,-22-6 0,5 21 0,-4 18 0,21 6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8.7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36 449 28671,'-11'-56'0,"-1"0"0,0-42 0,22 23 0,14 19 0,39 2 0,-4 20 0,-6 26 0,-1 4 0,-9-3 0,16 17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39.5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467 517 28671,'-26'-65'0,"-1"1"0,1 6 0,-7 13 0,-55 23 0,10 32 0,3 24 0,19 32 0,12 12 0,31-16 0,14 2 0,25-13 0,9-4 0,-5 1 0,6-9 0,21-20 0,3-18 0,18-35 0,-32-42 0,-23 28 0,-7-4 0,-17-7 0,-6-3 0,8-4 0,-4 0 0,-11 0 0,-4 1 0,1 6 0,0 6 0,-7-5 0,5 41 0,38 80-3392,-4 17 3392,0-17 0,1 3-147,-4 1 1,-2 0 146,2-4 0,-2-2 0,-3-5 0,-2-5 0,5 15 0,-10-32 0,0-15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0.1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245 1 28671,'-65'39'0,"0"0"0,7-17 0,13 2 0,33 25 0,44-25 0,26 20 0,-6-22 0,4 0 0,-5-1 0,0 1 0,0 4 0,-2 2-4252,16 18 4252,-33 8 860,-33-1-860,-30-26 0,-25 2 0,-32-39 0,38 5 0,0-2 0,-40-15 0,25-19 0,33 24 0,22-12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0.7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356 166 28671,'-3'0'0,"1"0"0,-47-58 0,17 24 0,-8-1 0,-3 6 0,-3 20 0,-27 69 0,56-12 0,5 7 0,-11 7 0,7 2 0,26-2 0,10-5 0,16 9 0,49-34 0,-4-42 0,-32 1 0,-1-6 0,30-39 0,-32-21 0,-17 4 0,-39-14 0,-22 39 0,6 4 0,-6 30 0,22 2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1.3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0 200 28671,'18'62'0,"0"0"0,-1-11 0,-5-4 0,-12 6 0,0-31 0,0-12 0,0-30-3392,0-14 3392,-10-31-1135,3 12 1,2-2 1134,13-30-392,-5 31 1,8 4 391,53-6 0,4 22 0,19 34-52,1 24 52,-43 0 0,-2 6 1854,25 35-1854,-15 13 0,-31 10 0,-12-10 0,-10-32 0,0-17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38.3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 28390,'-11'0'0,"1"0"139,10 0-139,0 0 0,0 68 0,0-12 0,4 5 0,2 4 0,5-15 0,0 0 23,-4 14 1,1 1-24,7-8 0,-1 0 0,-7 9 0,-2-3 0,7 27 24,-2-24-24,-10-34 0,0-23 0,0-9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2.2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520 212 28671,'-22'-92'0,"-14"9"0,-7 60 0,-9 12 0,-4 9 0,-2 11 0,-6 19 0,4 10 0,12-4 0,8 7 0,14 15 0,11 3 0,15 19 0,12 9 0,10-9 0,20-22 0,14-24 0,22-32 0,-18-23 0,-4-15 0,-15-14 0,-6-8 0,6-9 0,-9-1 0,-24 12 0,-7 4 0,-3-7 0,-8 61 0,10 22 0,0 32 0,10 24 0,12 12 0,-8 7 0,25-19 0,-24-22 0,7-25 0,-12-21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3.0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389 253 28671,'-17'-63'0,"0"0"0,-3 11 0,-6 9 0,-30 11-5661,0 32 5661,-7 32 1310,17 14-1310,2 30 0,12 2 0,20 19 0,22-7 0,-1-35 0,6-3 0,39 18 0,12-6 437,-10-53 0,5-10-437,-8-4 0,1-6 0,11-12 0,-1-12 0,-6-20 0,-9-11 1675,-16-4 0,-6-2-1675,2 10 0,-7 3 127,-12-23-127,-10 80 0,0 22 0,0 12-3392,10 39 3392,8-14 0,5 1-16,16 30 16,-12-34 0,0-10 0,-6-24 0,-11-12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3.2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3.6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1 483 28671,'0'-56'0,"0"0"0,9-42 0,32 23 0,8 19 0,36 12 0,-17 12 0,8 1 0,-40 16 0,-7-4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8.6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28671,'5'62'0,"-1"0"0,2 6 0,0 1 0,4-4 0,2 1 0,4 6 0,0 2 0,-4 8 0,0-1 0,5-18 0,-2-2 0,-8 0 0,-2-5 0,5 2 0,-10-7 0,0-39 0,0-2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49.2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1 354 28671,'86'-16'0,"0"0"0,4-16 0,-14-9 0,-26-22 0,-20 15 0,-11 1 0,-29 1 0,-12 4-4252,-22 40 4252,-2 14 860,-8 41-860,11 6 0,18 26 0,16-7 0,41-19 0,16-1 0,3-12 0,5-7 678,8-8 0,-1-6 1,22-1-1,-56-43 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57.0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408 35 28671,'-53'-12'0,"-1"0"0,-31 2 0,54 22 0,-1 29 0,8-14 0,-8 24 0,11-36 0,8 43 0,-6-28 0,7 23 0,0-12 0,2 3 0,0-7 0,18 14 0,-6-7 0,30 21 0,2-16 0,0 2 0,17-39 0,-15-2 0,28-20 0,-8-2 0,0-10 0,-3 0 0,-9 0 0,-20 0 0,-4 20 0,-20-5 0,0 16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58.9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670 166 28671,'-5'0'0,"0"0"0,-34-68 0,-10 41 0,8-10 0,-5 4 0,-52 33 0,48 8 0,1 6 0,-2 10 0,2 5 0,2 3 0,6 4 0,11 6 0,4 4 0,2 2 0,7 1 0,15 41 0,24 8 0,18-53 0,15-12 0,15-24 0,6-11 0,0 2 0,-1-10 0,-1-23 0,-10-9 0,2-24 0,-34 0 0,-23 10 0,-28 3 0,4 9 0,-17 10 0,20 12 0,3 12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4:59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0.0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27671,'-11'-12'0,"1"2"487,10 10-487,49 98 0,-17-45 0,4 18 0,1 2 0,7-5 0,-10 7 0,-12-28 168,-13-16-168,-9-31 0,0-2 0,0-8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38.7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11 273 28121,'-10'-12'0,"44"-12"0,21-1 0,37-4 90,-11 4 0,15-6 1,-2 5-91,-18 7 0,-2 3 0,-1 2 13,-2 1 0,-1 2 0,-6 1 0,5-3 1,-17 9-1,-33 14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0.5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0 220 28671,'29'68'0,"1"0"0,-7-11 0,-5-7 0,-9 4 0,-9-32 0,-9-32 0,-13-83 0,27 40 0,4-3 0,-4-12 0,8 2 0,24 9 0,11 10 0,32 0 0,-30 29 0,-2 5 0,0 3 0,-9 10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1.1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1 353 28671,'79'-22'0,"0"0"0,-11-3 0,-7-3 0,-15 2 0,-7-4 0,7-46 0,-14 28 0,-33-3 0,-20 29 0,-33 19 0,-14 25 0,-20 24 0,52-5 0,4 3 0,-2-4 0,5 1 0,9 7 0,6 1 0,-8 39 0,22-10 0,32-13 0,24-21 0,22-32 0,9-14 0,1-30 0,-39 18 0,-10-6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1.7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389 1 28671,'-52'10'0,"-1"-1"0,2 10 0,5 6 0,-19 43 0,35-25 0,4 2 0,-18 42 0,22 1 0,32-10 0,34-3 0,24-28 0,20-6 0,-1-29 0,-9-12 0,-2-12 0,-40 0 0,-7 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2.3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397 8 28671,'-73'-4'0,"1"1"0,7 20 0,7 12 0,15 9 0,8 9 0,4 10 0,11 3 0,28 37 0,16-16 0,32-6 0,20-31 0,-8-32 0,7-24 0,-9-32 0,-10-31 0,-22-6 0,-15-16 0,-29 29 0,-12 14 0,8 32 0,-6 13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2.9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0 157 28671,'23'75'0,"0"0"0,-5 3 0,-4-12 0,-5-27 0,-9-10 0,0-31 0,-9-47 0,-4 0 0,1-38 0,22-1 0,24 1 0,32 18 0,-29 35 0,4 5 0,7 13 0,1 8 0,41 8 0,-2 34 0,-13 22-3392,-29 19 3392,-14 3-23,-22 10 23,-1-10 0,-6-32 0,7-17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3.8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484 49 28671,'-63'-19'0,"1"-1"0,1 11 0,4 11 0,-21 44-2831,38-11 1,5 6 2830,10 6 0,4 3 1373,-21 33-1373,43-30 0,15-2 864,50 17-864,29-41 0,-34-18 0,-2-13 0,-13-23 0,-5-9 0,25-32 0,-32-20 0,-15 1 3377,-19 28-3377,0 27 47,0 35-47,39 87 0,-19-20 0,-1 6 0,5 9 0,-2 5 0,-11-19 0,-4 2 0,-6-5-1696,-9 2 0,-5-4 1696,-2 1 0,-5-5-270,-33 16 270,-13-25 0,-2-31 0,-17-22 0,39-37 0,4-6 0,-9 14 0,3-49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4.3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28671,'28'68'0,"-1"0"0,-4-11 0,-3-7 0,2 4 0,-22-32 0,-12-12 0,-10-40 0,0-6 0,10-40 0,22 8 0,24-7 0,32 19 0,11 12 0,-28 22 0,-10 13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5.3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 78 28671,'-11'73'0,"-1"-1"0,1 0 0,6 23 0,7-10 0,13 3 0,38-45 0,3-33 0,0-32 0,-2-22 0,-34-10 0,-6-6-3392,8-20 3392,-20 16 0,-4 4 0,-1 13 0,-7 25 0,10 5 0,10 44-2269,32-12 2269,6 29 1134,25-10 1,8-5-1135,-29-13 0,0-3 0,33 7 0,-2-11 0,7-40 0,-5-16 0,-48-18 0,-8-11 0,-39 28 0,-2-3 0,-20 29 0,-12 9 3392,-31 52-3392,4 12 0,36-1 0,5 7 0,4 8 0,10-1 0,24 34 0,0-43 0,8-6 0,40-5 0,30-32 0,-6-14 0,-30-22 0,-3-3 0,2 7 0,-10-19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5.9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0 334 28671,'12'58'0,"1"0"0,6 35 0,-19-81 0,0-15 0,0-28 0,-10-32 0,8-27 0,-2 39 0,8-1 0,26-18 0,10 4 0,16-9 0,19 39 0,4 18 0,-1 33 0,-24 17 0,-4 11 0,-14 5 0,-9 4-1696,-6 3 0,-5 2 1696,1-2 0,-3-1 0,6 44 0,-18-50 0,8-9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6.2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28671,'23'84'0,"0"0"0,-1-3 0,-3-1 0,-11-13 0,-4-3 0,1-7 0,0-2 0,4 42 0,-6-31 0,7-42 0,-10-7 0,0-26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4.5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0 253 27359,'11'81'0,"0"-1"0,-1-12 0,1-9 633,1-6-633,-2-41 221,-10-14-221,-10-49 0,-2-27 0,1 14 0,0-4 0,3 10 0,4 0 0,6-9 0,6 7 0,16 2 0,30 16 113,11 101-113,-16 16 172,-26-7 1,-5 5-173,-6-10 0,-4-4 0,-6 31 0,8-36 0,-10-35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39.2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36 735 27095,'-12'-12'0,"13"90"654,1-37-654,6 16 0,-6-12 297,-12-42-297,8-18 153,-18-58-153,17 20 0,4-3 0,-3-6 0,4-3 0,11-10 0,6-1 0,1 9 0,6 3 0,9 6 0,5 4 0,-1 4 0,0 3 0,0 6 0,0 6 416,17-1-416,-15 16 0,-29 23 0,-2 7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6.5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593 0 28671,'-85'16'0,"-1"-1"0,1 0 0,-4 12 0,7-3 0,14-12 0,15 1 0,28 9 0,6-13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6.8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 0 28671,'-5'94'0,"-1"0"0,4-22 0,0-8 0,-7 11 0,9-48 0,0-37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7.2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28671,'10'96'0,"0"0"0,-4 0 0,-1-2 0,0-17 0,-1-1 0,2 18 0,-2-3 0,-4-28 0,2-4 0,8-2 0,0-12 0,-8-26 0,8-19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7.5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0 154 28671,'77'-22'0,"-5"10"0,4 4 0,9-3 0,-1-10 0,-8 0 0,4 2 0,8-20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8.1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28671,'8'72'0,"-1"-1"0,0 0 0,4 22 0,0-1 0,-6-23 0,-2 1 0,1-4 0,1 3 0,0-5 0,-5-7 0,0-7 0,0 6 0,0-24 0,-10-90 0,17-8 0,-3 7 0,4-1 0,26-28 0,20 22 0,2 23 0,10 30 0,-10 26 0,-3 30 0,-28 10 0,-6 9 0,-1-2 0,-2-1 0,-4-5 0,-2-3 0,0 17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8.7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0 350 28671,'93'-29'0,"-1"0"0,-13 0 0,-12-3 0,-13-12 0,-33-11 0,-11-1 0,-10 12 0,-10 22 0,-12 12 0,-22 39 0,-2 17 0,2 42 0,26-34 0,5 2 0,5-5 0,4 0 0,1 3 0,6-1-3392,19 25 3392,22-13 0,2-31 0,7-24 0,-19-22 0,8-10 0,-28 10 0,6 2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9.4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 28671,'5'62'0,"1"0"0,4-2 0,-1-3 0,-6 30 0,6 1 0,-9-30 0,0-16 0,0-42 0,0-22 0,4-32 0,2-14 0,3 2 0,4-2 0,6-7 0,6 2 0,-1 14 0,8 16 0,44 40 0,1 28 0,-9 40 0,-33-18 0,-6 4 0,-5 41 0,-5 6 0,-19-33 0,10-11 0,-8-30 0,8-4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09.7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28671,'8'77'0,"0"0"0,0 1 0,0-1 0,3 18 0,-1-2 0,0-9 0,1-3 0,0-8 0,-5-11 0,0-3 0,4 29 0,-1-35 0,-6-31 0,7-12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0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484 0 28671,'-70'16'0,"0"-1"0,0 1 0,-31 6 0,16-3 0,36-7 0,10-2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0.7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28671,'26'81'0,"0"1"0,-7-4 0,-2 0 0,5-1 0,-2-1 0,-13-2 0,-2-7 0,4 6 0,-9-24 0,0-81 0,0-43 0,10-18 0,-1 43 0,4 0 0,6 1 0,6 3 0,41-12 0,-10 35 0,4 12 0,38 33 0,-42 3 0,-5 8 0,2 45 0,-31 7 0,-3-26 0,-16-6 0,7-31 0,-10-12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39.6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0 28671,'-5'80'0,"0"1"0,8-12 0,3 2 0,2-7-2831,2-11 1,5-4 2830,14 13 0,7-7 1409,23-4-1409,14-49 0,-27-23 0,-12-45 0,-15-24 0,-17 35 0,-4 0 860,-7-35-860,-13 5 0,7 49 0,-5 6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1.2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1 419 28671,'65'-14'0,"1"0"0,0 1 0,17-27 0,-8-6 0,-20 11 0,-11-5 0,-11-12 0,-17-1 0,-36-3 0,-14 13 0,-12 30 0,-17 26 0,7 69 0,43-13 0,9 6 0,-3-8 0,9 0 0,19 6 0,12-10 0,23-9 0,9-33 0,-28-11 0,-8-10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1.5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28671,'15'86'0,"1"1"0,-10-22 0,2-1 0,6 2 0,1-6 0,-3 6 0,0-32 0,-2-15 0,-10-19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1.7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28671,'-12'-12'0,"2"3"0,10 9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2.1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28671,'11'70'0,"-1"-1"0,2 26 0,-12-86 0,-12-52 0,11-14 0,9-3 0,26-20 0,1 24 0,8 9 0,47 26 0,8 11 0,-21 10 0,-1 10 0,-40-8 0,-7 8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4.7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668 56 28671,'-5'-12'0,"-77"-17"0,22 25 0,-6 4 0,-10-8 0,-2 6 0,1 12 0,6 11 0,24 4 0,9 6 0,-8 37 0,24 27 0,24-46 0,8 2 0,22 25 0,10-1 0,-8-23 0,5-4 0,6 10 0,7-14 0,15-39 0,0-17 0,13-15 0,-14-10 0,-8-11 0,-31 4 0,-8-2 0,0-3 0,-6-2 0,-11-9 0,-4 3 0,-1-6 0,-16-17 0,7 55 0,-1 13 0,4 24 0,28 32 0,6 32 0,28-6 0,-7 15 0,8-19 0,-10-20 0,-20-14 0,-4-22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5.3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0 163 28671,'23'69'0,"0"-1"0,5-2 0,-5-6 0,-8 8 0,4-14 0,-19-32 0,0-12 0,-9-79 0,-4 4 0,10 6 0,4-2 0,11-26 0,32 11 0,22 21 0,12 11 0,0 2 0,-3 38 0,-39-14 0,-6 28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5.8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35 416 28671,'73'-59'0,"0"-1"0,-18 9 0,-10 0 0,-4-27 0,-53 7 0,-32 54 0,-22-12 0,-12 58 0,20 18 0,7 30 0,39 11 0,12 0 0,32-10 0,24-23 0,21-13 0,11-40 0,-28-6 0,-3-4 0,-1-7 0,12-4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6.6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492 288 28671,'-3'0'0,"-9"-68"-5661,-10 2 5661,1 14 0,-11 4 704,-24 14 1,-5 15-705,-19 19 0,15 15 0,8 14 0,21 48 0,-6 13 430,37-36 0,8 0-430,9 26 0,32 5 0,22-39 0,-4-33 0,2-14 0,26-33 0,-29 10 0,-7-10 0,-28-11 0,-9-5 0,5-40 3392,-12 10-3392,-20 17 0,8 70 0,2 20 0,12 67 0,1-43 0,6 1 0,12 5 0,1-2 0,0 13 0,16-29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7.3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1 28671,'-48'40'0,"0"0"0,3-1 0,9-5-4664,14-10 4664,29 15 1252,28-24-1252,43 16 0,-29-15 0,1 0 0,1 1 0,-2 0 0,29 17 728,-25 7-728,-31 3 0,-12 22 0,-30-8 0,-14-4 0,-22-23 0,-19-18 0,16-4 2684,-4-9-2684,29-9 0,2-4 0,11-8 0,-1-1 0,0 0 0,10 10 0,2 2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8.1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0 28671,'-6'82'0,"1"-1"0,5 5 0,5-9 0,8-6 0,30 4 0,43-50 0,-39-54 0,-2-13-3392,26-28 3392,-40-9 0,-14 2 0,-17 23 0,-10-14 0,8 75-2269,-8 25 2269,29 23 0,11 7 0,11 21-116,-1-16 1,6-13 115,19-39 2153,1-8-2153,-30-48 0,3-35 0,-46-6 0,8 22 0,-5 3 0,-27-14 0,16 18 0,-4 33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0.1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1 321 20479,'75'-9'0,"0"-1"0,-2-8 0,-12-8 274,-15-32-274,-15-18 1486,-31 11-1486,-41 18 1069,-8 35-1069,-17 37 2415,22 50-2415,32-4 0,34 23 1474,8-53 0,6-4-1474,6 4 0,6-4 0,27-6 0,-1-6 0,-4 7 0,18-22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8.6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1 361 28671,'68'-15'0,"0"1"0,-6-5 0,-7-8 0,-19-9 0,-7-6 0,15-46 0,-22 30 0,-22-3 0,-42 66 0,3 19 0,0 15 0,4 29 0,7 10 0,1-6 0,13 0 0,23 5 0,16-8 0,43-4 0,-19-50 0,0-5 0,2 7 0,-3-27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8.9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28671,'17'77'0,"-1"1"0,0-10 0,0-4 0,5 23 0,-8-43 0,-4-24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9.2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28671,'19'64'0,"-1"0"0,1 0 0,4 29 0,-2-6 0,-4-24 0,-3-4 0,-7 2 0,-2-3 0,15 22 0,-8 3 0,0-56 0,-2 2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19.5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0.0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 22 28671,'-11'-12'0,"3"2"0,8 98 0,0-18 0,-5-10 0,0 0 0,3 13 0,-8-49 0,10-5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0.7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6 120 28671,'-3'0'0,"0"0"0,17 46 0,11 25 0,-11-21 0,1 7 0,10 27 0,5 15 0,-2-10 0,-4-11 0,1-5 0,6 12 0,1-14 0,2-30 0,7-51 0,-7-43 0,-16 2 0,-2-8 0,6-15 0,-2-7 0,-8-17 0,0-1 0,8 12 0,2 3 0,-5 5 0,0 8 0,7-7 0,-14 46 0,-13 25 0,-7 16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1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28671,'6'58'0,"0"-1"0,13 38 0,-16-61 0,6-15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1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28671,'-11'-12'0,"1"3"0,10 9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2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244 57 28671,'-57'3'0,"-1"1"0,-29 20 0,46 32 0,48 29-4252,8-4 4252,11-30 0,11-5 430,23-13 0,7-8-430,-12 0 0,2-8 0,23-15 0,-2-14 0,-26-7 0,-4-6 0,3-6 0,-5-6 0,-14-5 0,-6-4 0,4-2 0,-8-1 0,-20-21 0,-14-3 0,-32 38 0,-22 14 0,-2 30 0,2 25 3392,22 32-3392,32 12 0,26-14 0,14-1 0,14-22 0,6-5 0,-3 10 0,5-9 0,14-26 0,-4-12 0,-19-2 0,8-6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2.5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28671,'40'73'0,"0"0"0,-3-6 0,-2-5 0,9 26 0,0-13 0,-10-28 0,-12-16 0,-13-21 0,11-30 0,4-23 0,20-35 0,-22 33 0,0 0 0,-1-4 0,2 0 0,20-28 0,-18 30 0,-6 18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0.3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133 0 28671,'-33'73'0,"0"0"0,-4 17 0,8-41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3.1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95 407 28671,'58'-62'0,"0"0"0,-7 7 0,-10 3 0,-20-14 0,-40 3 0,-18 36 0,-38 8 0,7 60 0,2 27 0,40-11 0,8 5 0,10-5 0,4 1 0,2 7 0,7-1 0,13-12 0,5-5 0,23 31 0,20-24 0,1-63 0,0-9 0,-13 16 0,-6-23 0,1 1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3.5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1 197 28671,'18'85'0,"1"1"0,-1-1 0,0 13 0,-2-19 0,4-30 0,-21-59 0,-18-41 0,4-29 0,-3 17 0,5-6 0,26-8 0,10 1 0,-5 20 0,6 5 0,23-6 0,3 12 0,-1 21 0,-10 4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4.1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441 0 28671,'-68'21'0,"1"0"0,4 0 0,5 4 0,17 6 0,5 4 0,-18 21 0,32-13 0,42-1-3392,36-18 3392,-9-8 0,6 0 0,27-1 0,1 1 0,-29 0 0,-2 2 0,11 6 0,-11 6-2269,-28 36 2269,-41 2-177,-28 7 177,6-44 0,-5-6 0,-3 0 0,-2-6 0,1-10 0,0-6 0,-47-15 0,19-22 0,32 9 0,17 6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4.8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412 168 28671,'-39'-46'0,"0"0"0,4 3 0,0 13 0,-31 27 0,3 27 0,7 52 0,31-32 0,4 2 0,1 3 0,8 2 0,32 46 0,26-39 0,32-16 0,10-42 0,-11-12 0,-35-33 0,-8-10 0,2-16 0,-17 8 0,-9 0 0,-20-3 0,8 32 0,-8 24 0,20 52 0,12 16 0,-6-6 0,2 3 0,9 2 0,0-2 0,-1 18 0,4-15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5:25.1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27.0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244 1271 28671,'-18'-73'0,"0"0"0,2-1 0,-1-1 0,-4-15 0,1 0 0,6 17 0,1 0 0,-8-18 0,1 2 0,8 27 0,2 5 0,-2-23 0,-8-3 0,18 46 0,-8 6 0,10 21 0,0 10 0,0 10 0,0 2 0,20 39 0,-6-2 0,5-3 0,4 3 0,20 31 0,-16-32 0,2 1 0,4 1 0,0-2 0,23 32 0,-2-14 0,-30-25 0,5-29 0,-27-12 0,18-22 0,-8-22 0,10-31 0,0-5 0,-10 27 0,-2-1 0,2-36 0,7-8 0,-7 20 0,1 13 0,6 11 0,-16 10 0,6 20 0,-9 5 0,0 19 0,-9 9 0,6-6 0,-7 16 0,20 3 0,12 32 0,12 23 0,-13-23 0,2 2 0,3 2 0,2 6 0,-1 1 0,2 7 0,0 0 0,-1-6 0,0 0 0,-2 1 0,-1 5 0,-2 2 0,-3-8 0,4-1 0,-9-11 0,-15-5 0,0-49 0,0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28.1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111 1315 28671,'0'-79'0,"-1"0"0,-4-7 0,0 4 0,5 21 0,-2-2 0,-6-7 0,-4-7 0,2 5 0,3-4 0,0 1 0,-3 5 0,-2-3 0,2 7 0,3 7 0,2 6 0,-5-35 0,20 35 0,-7 31 0,6 12 0,1 20 0,31 80 0,-4-25 0,4 8 0,-4 4 0,1 6 0,-1-2 0,-3-14 0,-1-3 0,3 2 0,8 19 0,3 2 0,-5-10 0,-8-18 0,-2-4 0,16 21 0,-4-9 0,-10-20 0,-12-16 0,-12-21 0,-10-20 0,0-12 0,0-51 0,0-9 0,-4 10 0,-2-5 0,0 4 0,0 0 0,0 1 0,0-2 0,-5-6 0,2 2 0,8 15 0,0 2 0,-4-1 0,0 2 0,5-37 0,10 31 0,-8 23 0,8 21 0,-10 12 0,0 10 0,-19 0 0,14 0 0,-15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29.0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 44 27037,'-8'-12'0,"2"2"782,6 10-782,0 0 0,78-10 0,-10 17 0,4-10 0,5-1 0,-16 8 0,-1 2 0,5-1 0,2 0 0,3-4 0,1 0 0,-5 4 0,2 0 0,7-5 0,1 0 0,-9 0 0,-1 0 0,1-5 0,-2 0 0,-9 5 0,-3-2 0,25-18 68,-15 18 1,-39-8 0,-4 10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29.6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600 0 28671,'-4'0'0,"-78"0"0,4 0 0,14 0 0,-3 0 0,6 0 0,5 0 0,-14 0 0,6 0 0,33 0 0,19 0 0,2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29.9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682 1 28671,'-74'12'0,"0"0"0,8-1 0,2-2 0,9-8 0,3-2-5661,-38 1 5661,12 0 1409,15 0-1409,29-10 0,12 7 0,12-6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0.1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434 200 28671,'-3'0'0,"1"0"0,-8-68 0,-22 31 0,-14-46 0,-20 71 0,11 15 0,-9 38 0,18 15 0,18-14 0,3 3 0,-9 45 0,20-31 0,6-1 0,8 35 0,22-6 0,51-33 0,19-71 0,-39 2 0,-3-9 0,-9-21 0,-7-7 0,-10 2 0,-7 0 0,-9-1 0,-4 2 0,6-19 0,-10 27 0,0 31 0,0 20 0,10 21 0,21 35 0,6 14 0,-6-31 0,1 0 0,14 28 0,-13-32 0,-2-4 0,-4-3 0,2 1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30.6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22 307 26383,'-12'-12'0,"3"2"1072,9 10-1072,0 0 0,19-87 0,16 35 0,-10-1 0,6 2 0,34 10 388,30 48-388,-2 27 100,-29-7 0,1 4-100,-18-2 0,-2-2 628,40 5-628,-31-32 0,-11-22 0,-8-12 0,-14-10 0,-11 20 0,-10-5 0,0 26 0,0-7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31.3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28671,'17'78'0,"-1"0"0,4 8 0,0-2 0,-8-12 0,0 2 0,1 4 0,2 7 0,-2-7 0,0 0 0,-1-2 0,-4-7 0,-1 4 0,0-9 0,2 26 0,-9-24 0,0-34 0,0-23 0,0-9 0,0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31.9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21 144 27022,'-11'-12'0,"1"2"0,44-19 0,20 0 0,17 14 0,10-13 0,6 7 0,-19 32 0,-2 10 0,1-1 0,0 6 0,0 8 0,-5 8 394,-9 14 0,-7 4-394,-13-12 0,-8 2 0,-2 14 0,-17-2 0,-47 6 0,-27-4 0,20-49 0,-4-6 0,-3 3 0,0-5 0,4-10 0,3-3 0,-30-7 0,34 1 0,25 3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32.7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390 45 28671,'-53'20'0,"1"1"0,-5 8 0,7 8 0,18 5 0,6 6 0,-8 5 0,4 3 0,11 3 0,4 2 0,2-6 0,5 1 0,9 14 0,8-1 0,0-11 0,6-1 0,9 9 0,6-4 0,0-14 0,5-5 0,2-7 0,4-7 0,47 3 0,-1-32 0,1-32 0,-10-24 0,-43 20 0,-5-6-2126,-5-4 0,-6-5 2126,0-6 0,-6-5 0,-12-26 0,-10-7 286,-2 28 1,-4-2 0,-3 1-287,-3-2 0,-3 1 0,-1 6 0,-5-3 0,1 10 0,-9-2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33.0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13 26878,'-12'-12'0,"41"70"0,0 8 0,-3-8 0,2 3 0,-1-11 0,-3-3 0,3 41 0,24-10 0,-37-12 0,6-32 0,-20-15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6:33.7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35 28671,'-9'-12'0,"49"0"0,21 5 0,34 4 0,-33 3 0,9 0 0,-2 0 0,19 1 0,-1 1 0,6 3 0,2-1 0,4-3 0,-1-2 0,-8 1 0,-3 0 0,-8 1 0,-4-2 0,-12-4 0,-7 1 0,2 11 0,-19-14 0,-40 16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4.7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1 230 28671,'0'-12'0,"0"2"0,29-32 0,20-3 0,16 27 0,6 4 0,6-28 0,2 4 0,9 30 0,-8 18 0,-2 32 0,-25 4 0,-41 39 0,-34 5 0,-11-35 0,-10-1 0,-5 3 0,-6-4 0,-11-7 0,-1-2 0,9 5 0,2-3 0,5-15 0,3-4 0,-9 7 0,63-17 0,62-36 0,-10 12 0,6 2 0,6-2 0,2 1 0,-1 0 0,-3 3 0,-16 6 0,-4 3 0,26 7 0,-43-1 0,-23-2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5.0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245 0 28630,'-54'76'0,"1"-1"0,2-12 0,8-11 0,19-21 0,5-21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5.8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28448,'37'76'0,"-16"-16"0,18 8 0,5 3 55,-10-15 1,-2-5-56,17 20 37,-8-18-37,-32-33 19,-9-20-19,0 0 56,0-10-56,10 8 0,-7 2 0,-3-8 0,-3 16 0,-7-18 0,20 10 0,-7 10 0,6-18 0,-9 25 0,-9-34 0,-4 15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6.2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22633,'5'78'0,"1"0"0,4-1 0,-2-3 1179,-6-22 0,-1-2-1179,8 45 262,-18-39 0,6-22 1,-6-15-1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1.6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854 803 28499,'-74'-60'0,"4"9"0,8 11 0,-5 4-2764,7 16 1,1 6 2763,3 5 0,0 8 574,0 14 0,3 6-574,2 1 0,4 6 427,11 10 1,4 4-428,-21 28 27,31 27-27,32-15 1627,9-2 1,15 0-1628,27-20 0,8-4 0,-11 10 0,5-9 0,15-22 0,2-25 171,-2-38 0,-7-20-171,-14-4 0,-5-11 0,-9 4 0,-3-6 0,-6-2 0,-11 1 0,-6-2 0,-4 1 0,-3 2 0,-3 0 0,-2 1 0,3-28 0,-6 1 0,-9 4 0,-6 5 36,3 25 0,-4 4-36,-5 2 0,-6 11 0,-19 18 0,10 75 0,22 44 0,16-17 0,5 7-1696,2 6 0,2 3 1696,3 0 0,0 1-332,-4 4 0,-3-1 332,-3-8 0,1-4-79,8-18 0,-1-3 79,-12-2 0,1-9 0,16-5 0,-19-10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6.4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483 1 28671,'-96'17'0,"-1"0"0,33-10 0,4-2 0,-7-4 0,10-5 0,25-8 0,23 2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6.8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92 0 28671,'4'78'0,"0"0"0,-3 13 0,-1-2 0,1-21 0,-2 3 0,-10 16 0,-5 11 0,1-16 0,6-30 0,-1-4 0,-10 35 0,1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7.4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541 23 28671,'-3'0'0,"-44"4"0,-16 1 0,-2-2 0,-27 3 0,-2-3 0,10-12 0,18 6 0,39-6 0,37 9 0,0-10 0,-8 7 0,8-6 0,-10 9 0,0 19 0,0-14 0,0 14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7.9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0 28671,'-69'17'0,"0"0"0,-2-5 0,4-2 0,-13 0 0,-5-1 0,29-6 0,13-3 0,21 7 0,12-24 0,10 15 0,0-10 0,0 2 0,0 10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9.5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69 28671,'-3'0'0,"47"-23"0,27-3 0,7 23 0,2-10 0,-1 9 0,-4 51 0,-41 28 0,-25 13 0,-50 2 0,-8-13 0,7-45 0,-1-10 0,4-10 0,0-14 0,68-20 0,27-10 0,-8 27 0,4 5 0,8-3 0,2 9 0,17 30 0,-7 20 0,-20 12 0,-17 10 0,-19 8 0,-20 1 0,-20-10 0,-18-11 0,-15-22 0,-7-15 0,8-13 0,4-12 0,-16-24 0,25 16 0,23-16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09.9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291 0 28671,'-23'84'0,"1"0"0,-1-2 0,-2-3 0,-2-16 0,-2-5 0,1-6 0,2-4 0,-8 27 0,3-31 0,19-22 0,2-12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10.2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28671,'-12'-13'0,"55"58"0,22 27 0,-37-28 0,2 2 0,16 9 0,8 6 0,-10-6 0,-1 30 0,-11-41 0,-20-23 0,-2-11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10.6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508 1 28671,'-93'18'0,"1"0"0,8-1 0,8-5 0,-2-12 0,25-29 0,31 22 0,12-22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11.1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60 28671,'94'-11'0,"1"0"0,-1-1 0,8 0 0,-7 2 0,-7 7 0,-11 6 0,-12 19 0,-11 22 0,-20 22 0,-12 21 0,-15-5 0,-5 4 0,-1-23 0,-2 1 0,1 25 0,0-1 0,0-29 0,0-8 0,0 10 0,0-13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7:11.4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790 0 28671,'-68'20'0,"1"-1"0,-1 1 0,-30 8 0,3-5 0,22-16 0,3-2 0,1 5 0,6-1 0,-7-6 0,21 7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1.9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28671,'23'92'0,"-1"-1"0,-4 2 0,-5-8 0,-3-3 0,0-9 0,-8-31 0,8-28 0,-10 6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04.6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297 1 28671,'-30'76'0,"1"0"0,-1 1 0,-6 11 0,3-4 0,5-1 0,2-8 0,-5 3 0,9-24 0,0-42 0,20-5 0,-6-17 0,18 10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05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28671,'38'43'0,"0"-1"0,-4-7 0,3 3 0,7 14 0,6 9 0,-3-3 0,10 10 0,-7-5 0,-2 20 0,-9-32 0,-39-44 0,0-17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06.1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761 22 26374,'-9'-12'0,"2"2"-1955,-39 17 0,-15 5 1955,-24-16 489,14 8 1,-12 3 0,8-1-490,11-6 0,4 0 0,-13 4 0,10 4 0,19 4 0,25-2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06.5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0 24699,'-74'6'0,"1"0"0,7 0 0,1-2 348,-11-3 1,7-2 0,8 1-1,-27 0 1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07.3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126 169 28671,'82'-35'0,"0"0"0,1 0 0,1 3 0,-2 11 0,13 11 0,-13 25 0,-46 30 0,-19 12 0,-27 30 0,-9-14 0,-8 3-2126,-5-15 0,-4-1 2126,-3 4 0,2 4 430,5 11 0,8 2-430,17-5 0,10-3 0,4-12 0,13-8 0,19-10 0,9-15 0,42-38 0,-12-14 0,-24-30 0,-33 8 0,-40-37 0,-28 12 0,2 19 0,-7-3 0,2 5 0,-2 1 0,-11-2 0,-3 2 0,0 4 0,0 2 0,3 4 0,2 3 0,9 7 0,5 2 3392,-16-17-3392,31 13 0,20 18 0,2 4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3.3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 1 28671,'-9'0'0,"1"0"0,8 97 0,0-48 0,0 4-2831,0 42 1,0 5 2830,1-16 0,-2-3 73,-3-2 0,-2-4-73,1-22 0,-2-4 1008,-5 24-1008,2-51 0,10-13 0,0-9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3.8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54 24383,'-12'-13'0,"74"-9"0,33 6 0,-37 15 0,3 4 0,16-5 0,9-1 0,-5 10 927,10 24 1,-12 14-928,-24 8 0,-13 6 0,-12-7 0,-17 0 0,-52 33-1405,-11-59 0,-9-10 1405,3-8 0,0-4 978,-44-4-978,25-22 0,41 7 0,14-4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4.4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389 1 28671,'-77'26'0,"0"1"0,9 7 0,10 8 0,27 0 0,9 6 0,3 10 0,4 3 0,0-7 0,8 4 0,29 36 0,15-1 0,-8-33 0,8-3 0,23 23 0,9-14 0,-15-42 0,1-14 0,45-12 0,-49-20 0,-5-10 0,-8-8 0,-8-8-2126,-5-5 0,-6-5 2126,-5-7 0,-9-2 142,-11 0 1,-7 3-143,-4 10 0,0 5 0,-10-16 0,-3 36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4.8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26971,'-12'-12'0,"52"90"0,1-18 0,-8 3 0,0 1 811,8 2-811,-19-32 0,-10-15 0,-2-19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5.1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442 1 28671,'-74'6'0,"0"0"0,7-1 0,3-1 0,-23-4 0,41 0 0,17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2.2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24456,'-12'-12'0,"3"2"0,9 10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5.4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463 1 28671,'-81'12'0,"0"0"0,-2 0 0,9-5 0,3-16 0,18 6 0,34-7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6.2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89 28671,'79'-18'0,"-1"0"0,0 0 0,10-7 0,-11 16 0,-24 30 0,-14 11 0,-17 24 0,-12 30 0,-40-6 0,15-30 0,-6-3 0,-45 21 0,0-14 0,20-32 0,5-32 0,48-5 0,67-16 0,13 48 0,-26-8 0,-2 9 0,-17 20 0,-9 9 0,1 43 0,-25-31 0,-9 1 0,-10-8 0,-11-2 0,-23 8 0,-7-9 0,-27 0 0,23-30 0,5-9 0,16-12 0,15-8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6.7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166 0 28671,'-47'59'0,"0"-1"0,9-3 0,11 4 0,21 19 0,12 5 0,3 0 0,6-1 0,11-2 0,2-1 0,-10-1 0,0-6 0,24 18 0,-30-36 0,-2-35 0,-10-19 0,0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7.4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0 177 20479,'76'-39'0,"-1"1"0,1 0 0,8 4 0,-3 12 1265,3 16 1,-10 17-1266,-8 45 0,-35 20 0,-21 11 0,-40 3 0,14-36 0,-4-1 0,-11-8 0,-4 0 0,1 9 0,2-1 0,-14 27 0,5 6 0,39-30 1409,24-3-1409,34-9 860,12-29-860,7-18 3392,-19-50-3392,-22-16 0,-34-18 0,-22 44 0,-10-2 0,-19-23 0,-7 0 0,4 17 0,1 2 0,1-7 0,7 5 0,3 10 0,33 31 0,9 10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7.9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28671,'76'53'0,"1"1"0,-9 9 0,-3 5 0,2 2 0,-5 6 0,-28-17 0,-5 3 0,-2-1 0,9 18 0,-7 1 0,-9 6 0,-8 0 0,-5-17 0,-5-4 0,-5-3 0,-3-5 0,-7 11 0,-8-36 0,8-25 0,4-16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8.3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442 0 28671,'-92'24'0,"0"-1"0,33-6 0,4-3 0,-6-7 0,10-4 0,30-3 0,11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8.8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1 132 28671,'72'-5'0,"-1"0"0,5 0 0,-1-2 0,-7-8 0,-2-2 0,0 0 0,-1 0 0,-9 4 0,-2 2 0,33-9 0,-12 40 0,-28 4 0,4 49 0,-36-7 0,-6 7 0,3-7 0,-2 1 0,-4 19 0,-3-1 0,-1-23 0,-4-5 0,-7 23 0,-4-26 0,1-35 0,3-19 0,9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19.1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593 0 27484,'-79'23'0,"-1"0"0,-1-1 0,3-2 0,20-9 0,4-1 0,-36 12 0,36-9 0,35-4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5.3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0 28671,'-2'56'0,"4"10"0,4 6 0,0 7 0,0-11 0,-2-2 0,-3-5 0,-2-1 0,1-4 0,0-4 0,0 6 0,0-7 0,0-39 0,0-2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5.9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1 103 28618,'48'-21'0,"0"1"0,48-7 0,-33 15 0,9 0 0,-2 4 0,19 5 0,-3 6 0,-2 5 0,-3 6 0,-2 10 0,-4 6 0,-17-3 0,-5 4 13,-6 10 0,-9 3-13,-4 34 9,-34 0-9,-44-3 0,-24-28 0,-20-6 0,10-19 0,3-10 0,39-2 0,6-10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3.1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587 113 28671,'-75'-36'0,"1"1"0,2 8 0,3 13 0,-21 35 0,5 26 0,54-8 0,6 7 0,1 7 0,5 3 0,4 0 0,8 3 0,17 26 0,9-2 0,10 7 0,4-32 0,8-14 0,24-42 0,23-36 0,-47-1 0,-2-8 0,6-9 0,-5-5 0,-9 2 0,-6-2 0,-6-3 0,-4 1 0,5-31 0,-30 14 0,-2 32 0,-1 42 0,-6 7 0,26 75 0,6-7 0,1-9 0,6 1 0,1-13 0,1-2 0,-1 1 0,2-4 0,31 18 0,-27-31 0,2-14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7.8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600 232 28671,'-3'-68'0,"-9"31"0,-20-55 0,-24 68 0,-32 14 0,-2 42 0,40-3 0,3 7 0,6 6 0,4 6 0,-3 14 0,5 5 0,8 4 0,7 2 0,4-2 0,11 4 0,18-6 0,12 5 0,7-8 0,21 8 0,11-12 0,18-7 0,4-20 0,-16-29 0,-6-21 0,-11-33 0,-11-14 0,-16 3 0,-8-4 0,-5 2 0,-5 1 0,-1 5 0,-4 0 0,-7-1 0,-2 5 0,4 0 0,-8 2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8.1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24754,'-11'-12'0,"24"50"0,13 21 0,6 17 0,0 2 0,-1 2 1724,-9-2-1724,-13-35 0,-9-23 0,0-20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8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509 22 28420,'-69'-3'0,"0"0"0,0-1 0,-28 4 0,12-2 0,15-8 0,21 10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8.7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485 22 28671,'-74'1'0,"1"1"0,-21-2 0,9-3 0,14-9 0,-16 2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29.6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30.9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28671,'7'75'0,"0"0"0,0-1 0,1 2 0,-1 0 0,0-4 0,4 14 0,0-4 0,0-3 0,0-5 0,-5-17 0,0-4 0,4 22 0,-10-41 0,0-14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31.5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1 266 28671,'91'-33'0,"0"0"0,-18 5 0,3-2 0,-9 3 0,-9 1 0,-4 1 0,11-10 0,-4 9 0,3 23 0,-21 6 0,-27 44 0,-7 15 0,2-13 0,-3 4 0,-6 40 0,-4 7 0,3-7 0,-2-2 0,-4-5 0,0-1 0,4 3 0,0-3 0,-4-17 0,0-5 0,5 27 0,0-36 0,0-35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38:31.8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549 1 28671,'-76'12'0,"1"0"0,6-1 0,1-2 0,-5-8 0,5-2 0,-3 1 0,23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4.07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1087 33 28671,'-8'0'0,"-76"9"0,-13-6 0,12 2 0,-6-1 0,7-2 0,3-4 0,7-2 0,4-1 0,8 4 0,5-1 0,-21-17 0,25 7 0,31 9 0,13-4 0,9 36 0,0 15 0,0 34 0,0-16 0,-1 5 0,-2-5 0,-3 2-1696,-3 12 0,-4-1 1696,-3-12 0,-2-4 0,-16 31 0,12-27 0,12-41 0,10-12 0,78-49 0,0 10 0,10-1 0,-23 9 0,2 0 0,3 2 0,14 1 0,4 2 0,-4 9 1223,12 16 1,-5 14-1224,-28-3 0,0 6 0,-4 6 0,18 23 0,-8 11 0,-25-15 0,-3 3 0,-7 4-1540,1 33 1,-15 6 1539,-13-28 0,-7 2 0,-7-2-331,-8-4 0,-7-1 0,-7-3 331,-26 20 0,-12-9 0,-3-13 0,-6-11 0,-5-17 0,-1-6 0,14-2 0,3-5 265,3-12 0,4-9-265,-19-29 0,33 13 0,25-20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4.49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0 28671,'-3'0'0,"40"68"0,-10-23 0,5 5 0,1 5 0,5 5 0,0 0 0,2 0 0,1-1 0,0 0 0,3 3 0,0 0 0,-1-1 0,14 23 0,-2-3 0,-3-11 0,-6-6 0,0 14 0,-17-39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4.1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0 156 28671,'19'68'0,"0"0"0,-1 0 0,10 30 0,-2-6 0,-9-29 0,0-4 0,0 4 0,-3-7 0,-2-5 0,-2-14 0,-10-79 0,0-43 0,-7 4 0,4-11 0,15 21 0,6-2 0,-1 1 0,-4-29 0,5 7 0,15 17 0,10 18 0,30 27 0,-15 54 0,-14 11 0,-3 10 0,-9 5 0,-5 6-1696,2 15 0,-5 3 1696,-6-5 0,-4 0-125,-6 0 1,-4-3 124,-4 26 0,7-46 0,-14-56 0,7-64 0,-1 17 0,-1-3 0,-4-1 0,3-1 0,10-12 0,5 4 0,13-21 1634,-1 48 1,5 5-1635,27-4 372,10 42-372,9 26 0,-44 14 0,-3 9 0,6 2 0,-5 5 0,-14 10 0,-6 3 0,3-6 0,-5 0 0,-9-5 0,-5-3 0,-5 15 0,-1-26 0,4-33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4.89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394 12 28671,'-12'-12'0,"-16"61"0,-2 29 0,9-24 0,1 4 0,-4 15 0,-2 10 0,0-6 0,-7 4 0,3-6 0,6-2 0,2-5 0,-1-16 0,2-4 0,-11 27 0,20-41 0,2-14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5.3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355 0 28671,'-2'0'0,"-1"0"0,-75 39 0,20-19 0,-1 1 0,1-1 0,2-10 0,25-10 0,21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6.28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617 256 28671,'-36'-73'0,"0"0"0,6 22 0,-8 12 0,-24 20 0,-5 19 0,10 21 0,5 14 0,-1 15 0,6 9 0,5 2 0,6 2 0,5 2 0,9 2 0,15-1 0,11-3 0,31 29 0,23-16 0,27-54 0,-7-44 0,-33-2 0,-2-8 0,-2-18 0,-4-7 0,-8 1 0,-2-3 0,1-16 0,-5-1 0,-16 22 0,0 4 0,22-35 0,-26 53 0,6 42 0,-9 24 0,1 13 0,-2 10 0,-3 13 0,-1 6-1696,-1 22 0,-1 4 1696,1-33 0,-2 1 0,1 0-70,-1 3 1,1-1 0,0 0 69,-4 24 0,0-3 0,-1-4 0,2-2 0,3-8 0,2-8 0,-5 12 0,10-12 0,0-59 0,0-2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6.74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486 0 28671,'-98'12'0,"-1"0"0,19 3 0,10 0 0,-3-3 0,39 0 0,12-2 0,12-10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7.07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243 0 28671,'-63'19'0,"1"-1"0,-17 11 0,40-29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9.23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3 121 28671,'-3'0'0,"31"-28"0,21-12-5661,29 4 5661,5 19 0,4 19 704,-24 24 1,-9 21-705,-10 30 0,-7 21 0,-11 0 0,-15-21 0,-7-1 0,-5 4 0,0-4 0,-3 5 0,-4-1 0,-6-8 0,-11-4 0,-6-6 0,-1-5 0,-6 14 0,-4-10-705,0-19 1,-1-9 704,-13-1 0,3-71 0,28-32 1134,24 12 1,12-3-1135,12 8 0,10 6 0,9 5 0,6 10 0,6 17 0,2 10 0,44 9-1135,-51 14 1,-1 7 1134,-3 2 0,-2 4 972,-4 8 0,-1 2-972,1 0 0,-2-2 0,19 18 0,-3-25 0,-29-21 0,-4-10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9.66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28671,'47'72'0,"1"-1"0,0 0 0,-3-3 0,0-1 0,-4-9 0,-4-14 0,-3-6 0,14 21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19.97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439 0 21436,'-43'75'0,"0"0"0,0 0 0,0 0 0,1 0 0,-6 10 0,0 1 0,5-6 0,11-15 635,1 25 1,18-36-1,4-35 1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0.68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23875,'8'92'0,"0"0"0,1 0 0,-1 0 0,-1 1 0,0-4 0,-1-1-351,-1 5 0,-2-1 0,-1-14 1,-2 14-1,0-34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1.0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374 1 28671,'-69'16'0,"0"0"0,-1 0 0,-12 4 0,-1-1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4.9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28671,'11'74'0,"1"0"0,-1 1 0,1-1 0,-1 4 0,-1-2 0,0-4 0,0 23 0,-1-10 0,3 3 0,1-35 0,-4-31 0,-9-12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4.6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0 239 28671,'69'-22'0,"0"0"0,-2 2 0,-10-4 0,-11-19 0,-14-1 0,-52-20 0,-55 64 0,27 18 0,1 11 0,-3 19 0,10 11 0,13 5 0,12 3 0,15-1 0,13-5 0,40 21 0,-16-36 0,4-6 0,1-14 0,6-9 0,32-17 0,-4-7 0,-13 9 0,-14-16 0,0-1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3.15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3 178 28671,'-1'0'0,"-1"0"0,2 0 0,88-68 0,-17 32 0,0 1 0,6 7 0,-16 18 0,-2 12 0,-7 15 0,-2 8 0,2-1 0,-7 8 0,1 55 0,-35-33 0,-12 2 0,-25 1 0,-12-3 0,-5-1 0,-7-6 0,-5-11 0,-2-6 0,-30 11 0,34-38 0,31 4 0,12-17 0,30 10-3392,24 0 3392,43 10-609,-27-1 1,2 4 608,1 6 0,-2 6-136,1 9 0,-5 7 136,-9 1 0,-8 6-8,-8 9 1,-8 5 7,-9 8 0,-9 1 0,-6-1 0,-12-3 0,-19-3 0,-11-7 0,-5-10 0,-8-9 0,-15-7 0,-4-8 177,2-9 0,0-4-177,-1 6 0,5-2 0,-5-12 0,15 8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6.64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326 0 28432,'59'9'0,"-1"0"0,13 27 59,11 0 1,-15 16-60,-60 24 0,-32 6 19,-33-8 1,-18-5-20,26-21 0,-3-2 0,-2-6 0,-33 8 0,6-16 20,6-19-20,45-13 61,41-32-61,43-5 0,3 8 0,8 5 0,4 18 0,3 7 0,12-3 0,-3 9 0,-21 15 0,-7 9 0,-5 4 0,-9 6 0,-13 6 0,-16 6 0,-35 26 0,-26 2 0,6-24 0,-10-3 0,-3-4 0,-5-4 0,-4-4 0,1-4 0,4-2 0,0-3 0,6-12 0,-37-18 0,50 4 0,22-17 0,12 10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7.1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0 28671,'-3'0'0,"43"47"0,26 23 0,-25-27 0,3 1 0,10 12 0,6 7 0,-3-1 0,11 16 0,-8-8 0,3-2 0,-4 10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7.56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351 0 21853,'-33'90'0,"0"0"0,11-25 0,1 0 0,-2-5 1084,-10 5 1,0-4-1085,5 9 0,0-1 249,0-11 1,3-6 0,1 8 0,4-11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8.03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464 0 28671,'-2'0'0,"-40"5"0,-16 0 0,-14-2 0,2 5 0,1 3 0,-7 1 0,33 0 0,21-2 0,12-10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8.44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331 0 28671,'-69'17'0,"1"0"0,5-5 0,8-2 0,9 0 0,17-10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9.01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28671,'8'78'0,"-3"-28"0,1 7 0,4 37 0,2 9 0,-2-34 0,1 1 0,0 0 0,-3 0 0,-1 1 0,2-3 0,7 23 0,0-4 0,-10-12 0,0-9 0,3 2 0,-9-29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29.84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0 218 28671,'26'-58'0,"-1"-1"0,15 6 0,8 14 0,6 31 0,6 13 0,16 2 0,-1 11 0,-10 19 0,-6 11 0,-4 3 0,-10 10 0,-8 20 0,-21 10 0,-30-16 0,-16 3 0,-4-2 0,3-7 0,-2-2 0,-5-4 0,-5-3 0,-4-3 0,1-11 0,-5-6 0,9-19 0,20-23 0,3-49 0,7-17 0,0 7 0,12-19 0,31 43 0,55-7 0,-1 52 0,-26 0 0,-1 10-1696,-12 21 0,-5 8 1696,-2-9 0,0 4 0,16 27 0,-5-2 0,-6-9 0,14 20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0.51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 22 28671,'-4'-12'0,"1"2"0,32 98 0,27-8 0,-13 3 0,5 4 0,10-14 0,3-2 0,-5 6 0,0-1 0,4-8 0,-1-2 0,-12 0 0,-4-3 0,-3-16 0,-5-4 0,-1 13 0,-14-27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0.9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482 22 26007,'-12'-12'0,"2"2"-1819,-12 56 1,-5 25 1818,3-24 0,-3 3 299,-4 13 1,-3 8 0,2-3-300,-8 10 0,2-3 0,-1 2 0,2 0 0,8-3 0,2-5 0,-7 14 0,15-25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5.0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28671,'11'69'0,"-1"-1"0,1 0 0,-6 0 0,-2-1 0,3-3 0,9 10 0,-1-4 0,-7 2 0,-2-1 0,6-4 0,0-2 0,-4-8 0,-2-5 0,5 16 0,-10-26 0,0-33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1.3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532 33 28671,'-74'-10'0,"-1"0"0,-22 15 0,-1-14 0,6 1 0,26 18 0,37-10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1.75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375 0 28671,'-95'12'0,"-1"0"0,11 5 0,18-4 0,46-11 0,11 8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2.24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29 1 28671,'-5'71'0,"1"1"0,-1-1 0,-1-3 0,0-1 0,3 0 0,5 31 0,3-4 0,-3-15 0,1-5 0,8-9 0,0-8 0,-1 1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2.84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636 460 28671,'-83'-17'0,"0"0"0,4 13 0,5 5 0,16 0 0,4 3 0,-41 28 0,49-10 0,5-20 0,29-4 0,2-20 0,10 0 0,0-10 0,10-21 0,-9-3 0,0-5 0,9 11 0,0 0 0,-8-47 0,8 58 0,-10 39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1.67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2549 0 28671,'-5'0'0,"-46"13"0,-18 4 0,-29-10 0,30 2 0,-10 3 0,2-4 0,-9-7 0,-7-2 0,20 2 0,-10 1 0,-5 0 0,-1 0 0,5 1 0,-4 0 0,2 0 0,0 0 0,-5 0 0,-6-1 0,-5 1 0,-3-1 0,3 1 0,9-1 0,8 1 0,4 0 0,6-1 0,3 0 0,-34-2 0,13 0 0,35 1 0,10-2 0,5-9 0,30 17 0,3-14 0,9 17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2.31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27370,'19'89'0,"-1"0"0,1 1 0,-1 0 0,0 0 0,-1-3-1554,-2-8 1,-1-3 0,1 0 1553,0-1 0,0-1 0,-1-1 340,4 28 1,-2-5-341,-5-17 0,-1-5 493,1-16 0,-2-6-493,-7 13 0,8-33 0,-10-22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3.29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12 331 27288,'-11'-12'0,"31"-85"0,26 45 270,-10-6 0,6 2-270,5 29 0,3 10-1871,0 8 0,0 6 1871,6 5 0,-2 8 348,-7 13 1,-4 8-349,-1 7 0,-9 11 78,-21 14 0,-13 12 1,-5-3-79,-8 10 0,-9 1 0,-2-8 0,-6 3 0,-3-10 0,-14-3 0,-4-10 0,2-14 0,3-5 44,-12 18-44,8-42 3284,39-14-3284,3-40 325,28-14-325,15-2 0,10 18 0,7 7 0,35 6 0,-33 18 0,1 9 0,31 34-3392,-27 31 3392,-25-23 0,-3 4 0,-6 7 0,-4 3-115,2 0 1,0 0 114,0 9 0,0-1 0,-5-7 0,0-2 0,4 1 0,-1-2-7,4 33 7,8-31 0,-20-24 0,-2-22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4.00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518 0 28671,'-68'18'0,"1"0"0,-1 0 0,-19 6 0,9 7 0,25 10 0,9 4 0,-9 15 0,69-5 0,24 2 0,31-5 0,14-1 0,-10 2 0,3 5 0,1 3 0,-19-13 0,2 1 0,-3 1 0,-7 3 0,0 12 0,-8 2 0,-9 3 0,-9-2 0,-9 3 0,-11-6 0,-20 6 0,-14-6 0,-6-2 0,-10-9 0,-13-16 0,-8-10 0,-3-9 0,2-4 0,-16 4 0,23-19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6.90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2050 67 28671,'-7'0'0,"1"0"0,-92 9 0,6-16 0,-1 11 0,-7-1 0,17-11 0,1-3 0,-10 4 0,-1 2 0,-1-1 0,0 0 0,1-5 0,-1 2 0,1 7 0,1 2-2831,4-6 1,1 2 2830,0 8 0,-1 2 234,-13-1 1,7 2 0,41-1 0,4 0 0,-48 4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5.5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797 1 28671,'-4'0'0,"-69"9"0,8 4 0,-2-8 0,-5 2 0,10 3 0,2-1 0,-1-8 0,0 1 0,6 7 0,1 1 0,-33 2 0,40 0 0,18-2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5.3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681 1 28671,'-73'12'0,"1"0"0,0 4 0,2-3 0,8-11 0,2-1 0,5 9 0,1-1 0,-34-6 0,42 6 0,17-9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6.10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616 1 28671,'-1'0'0,"-69"19"-5661,4-14 5661,0 4 0,-7 1 704,1-4 1,3-2-705,-18-1 215,-3 26 0,78-24 0,2 14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7.39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28671,'11'66'0,"0"1"0,0-1 0,5 5 0,2 1 0,-1-1 0,-4-1 0,-2-1 0,1 2 0,3 5 0,0 2 0,-1-1 0,-2-3 0,-2 0 0,0-1 0,-2 0 0,-1-1 0,-1 0 0,1 30 0,-1-7 0,-1-38 0,-1-5 0,-4 36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7.90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921 0 28671,'-74'8'0,"0"1"0,0-1 0,-27 3 0,4-3-2831,8-7 1,5-2 2830,20 1 0,4 0 704,4-1 1,5 2-705,-5 9 0,25-8 0,21 8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08.67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88 28671,'32'77'0,"0"-1"0,3 10 0,3 1-2831,6-4 1,0 2 2830,-14-21 0,0 2 0,0-2 370,15 26 1,-2-2-371,-9-4 0,-3-3 422,-4-13 1,0-4-423,-4-13 0,-3-5 0,5 10 0,4-34 3053,-17-34-3053,10-32 0,-10-41 0,-6 26 0,-2-4 0,-4-13 0,0-3 0,3-4 0,4 0 0,2-4 0,3 1 0,4 13 0,3 0 0,2-3 0,1 2 0,-5 11 0,0 4 0,5 3 0,-2 2 0,-6-23 0,6 33 0,-20 24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5.2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 28671,'2'85'0,"-7"7"0,10-3 0,0 7 0,-5-9 0,0-1 0,4-3 0,2 0 0,5-5 0,0-1 0,-4-4 0,0-5 0,4-15 0,-2-6 0,-9 9 0,0-27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6.0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12 228 28671,'-11'-12'0,"47"-30"0,26-3 0,-12 24 0,5 3 0,9-11 0,7-3 0,-1 10 0,14 16 0,-3 12 0,-2 6 0,-5 10 0,-14 11 0,-8 9 0,-8 9 0,-13 8 0,-15 14 0,-20 7 0,-16-12 0,-13 3 0,-6-3 0,-7-3 0,-5-3 0,-3-4 0,-1-7 0,-1-4 0,4-11 0,-36-7 0,96-68 0,29 5 0,14 2 0,-3 8 0,3 4 0,8 7 0,2 5 0,-5 5 0,0 6 0,4 4 0,-1 7 0,-13 10 0,-2 6 0,1 1 0,-5 6 0,-10 14 0,-4 5 0,2-6 0,-3 2 0,-7 23 0,-2-1 0,6-24 0,-2-3 0,-6 38 0,6-56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6.78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606 1 28671,'-84'46'0,"0"0"0,-1 0 0,1 1 0,6-12 0,-5-1 0,14 0 0,30-1 0,47 28 0,48-8 0,10-23 0,10-1 0,7 13 0,4 1 0,-22-18 0,2 0 0,-2 3 0,-4 5 0,-2 3 0,-4 2 0,16 10 0,-8 6 0,-9 13 0,-11 5 0,-16-16 0,-10 2 0,-16 12 0,-12-1 0,-7-21 0,-11-4 0,-38 18 0,-12-10 0,22-29 0,0-4 0,-6 8 0,6-6 0,9-21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7.27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355 0 28671,'-2'0'0,"-78"10"0,22 2 0,-7-6 0,3 0 0,13 4 0,10-10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37.79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375 0 27400,'-75'6'0,"0"0"0,2 5 0,9-2 0,16-7 0,9 8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0.6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861 0 28671,'-4'0'0,"-67"20"0,-4-15 0,10 9 0,-2 1 0,11-13 0,3-2 0,-35 10 0,32-10 0,15 10 0,19 2 0,-9 20 0,-4 2 0,-8 39 0,19-4 0,4 10 0,-3 13 0,2 1 0,3-4 0,2-5 0,5-20 0,0-14 0,2-30 0,18-33 0,23-28 0,34 5 0,14-18 0,-23 34 0,3 6 0,-5 6 0,2 4-1696,13 2 0,1 6 1696,-3 13 0,-2 8-212,1 10 0,-3 5 212,-5-4 0,-8 11 0,-21 14 0,-9 12 0,-4-3 0,-2 0 0,-9 1 0,-8-1 0,-8 4 0,-12-6 0,-16-12 0,-11-6 0,0-5 0,-6 1 0,-5-7 0,-26-3 0,4-11 0,22-18 0,11-17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5.9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84 463 26665,'81'-44'0,"-1"0"0,-7 2 0,-13-3 928,-16-33-928,-23 2 0,-21 20 0,-31 3 346,-25 28-346,-32 25 0,38 17 0,0 10 0,-3 12 0,6 10 89,4 22 0,18 9-89,39 5 0,19 0 0,-3-12 0,11-7 0,30-2 0,9-16 0,-25-33 0,-1-6 0,43 10 543,-19-28-543,-22-3 11,-24-10-11,-23 10 0,-9 2 0,0 10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1.14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69 1 28671,'-8'97'0,"1"0"0,-1 1 0,0-1 0,1 0 0,-1 1 0,1 5 0,-2 3 0,3-5 0,6-8 0,9-15 0,23 13 0,13-19 0,9-7 0,0-10 0,-1 3 0,6-19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1.71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28671,'4'78'0,"0"-1"0,-3-6 0,-1 4 0,3 10 0,1 10 0,-1-5-1887,-3-15 0,-1-3 0,2-2 1887,4 19 0,0 0 281,-4 11 1,0-8 0,9-2 0,-10-3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2.19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495 482 28671,'-72'12'0,"-1"-1"0,1 0 0,3 2 0,4-4 0,-2-5 0,13-8 0,32-8 0,22-10 0,12-19 0,10-25 0,-10-14 0,-6 26 0,-2 1 0,-4-27 0,0 4 0,0 42 0,0 15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2.75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209 1 27205,'-30'47'0,"0"1"0,-11 27 0,19-17 0,-1 9 0,4-2-2268,1 12 1,5-1 2267,4 10 0,6 4 271,6 7 0,4 3-271,-4-34 0,1 1 0,3-1 0,6 1 0,3-1 0,-3-2 0,-5 23 0,-2-8 0,14 13 0,-20-33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3.50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 0 28671,'-2'0'0,"0"0"0,2 0 0,78 88 0,-20-8 0,-20-25 0,3 8 0,-3-1 0,3 15 0,-6 2 0,-15-16 0,-2 3 0,-1-1 0,12 30 0,-4 0 0,-14-24 0,-4 3 0,-1-2 0,2-5 0,0-1 0,-4 0 0,-11 34 0,-6-3 0,-2-12 0,-4-4 0,-3-12 0,-2-7 0,-11 6 0,16-29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4.71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289 1 28671,'-2'0'0,"-68"10"0,34 2 0,-57 0 0,59-2 0,3-1 0,19-6 0,2 7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5.70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685 300 28671,'-74'-61'0,"-1"0"0,1 1 0,2 9 0,-1 5 0,9 26 0,9 38 0,8 20 0,-1 6 0,8 12 0,0 30 0,17 8 0,29-15 0,13-3 0,-4-8 0,11-12 0,21-22 0,6-21-1696,-3-37 0,-3-16 1696,-6 7 0,-4-4 0,-2-15 0,-4-3 0,-7 5 0,-5 0 0,3-40 0,-2 15 0,-18 60 0,-2 20 0,-2 68 0,-3-12 0,0 7 0,0 5 0,0 5 0,4-13 0,1 5 0,-1-1 0,-2 0 0,0 0 0,-1 0 0,-1 27 0,0 0 0,4-24 0,1 1 0,-1-4 0,-4 11 0,0-2 678,4 11 0,2-7 1,-1-7-1,0-7 1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7.71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1318 23 28671,'-2'0'0,"-97"10"0,45-14 0,-4 0 0,-6 6 0,-8 2 0,1-2 0,-1-4 0,-1-2 0,1 0 0,5 0 0,1 1 0,-3 0 0,-14 2 0,-3 1 0,10-1 0,15-4 0,5 0 0,-2 5 0,-1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7.01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1380 10 26916,'-60'-1'0,"0"-1"0,-13-3 0,-7 3 0,3 10 0,-6 4 0,0-3 0,2-6 0,-1-4 0,4 4 0,9 6 0,3 3 0,2-4 0,-21-6 0,7-1 0,21 9 0,4-1 0,-32-6 0,49 6 0,7-9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8.46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28671,'6'87'0,"0"-1"0,4 7 0,-1 1 0,-9 6 0,2 0 0,12-5 0,1-3 0,-12-8 0,-1-5 0,8-21 0,0-4 0,-11 41 0,1-58 0,0-8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56.5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0 198 28671,'22'66'0,"0"-1"0,0 1 0,-3 11 0,-2-6 0,0-8 0,-5-9 0,-12-10 0,0-34 0,0-42 0,0-24 0,4 5 0,2-5 0,-2 4 0,4-1 0,14-12 0,7 2 0,2 10 0,6 6 0,11 5 0,4 6 0,3 1 0,0 7 0,25 3 0,-7 6 0,-49 19 0,-5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49.33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28671,'62'44'0,"-1"0"0,1-1 0,-1 1 0,9-4 0,-4-4 0,-31 7 0,-53 16 0,-33 5 0,-2-9 0,-3-12 0,2-8 0,14 0 0,3-7 0,-17-13 0,32 2 0,23-56 0,30 2 0,16-11 0,11 1 0,9 21 0,5 9 0,2-4 0,0 12 0,-6 25 0,-9 15-1696,-23 9 0,-7 7 1696,0 2 0,-4 2-1135,-7 8 1,-2 1 1134,0-9 0,-1 0 0,-2 22 0,-4 0 0,-2-17 0,-2-5 0,5 39 0,-10-41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50.11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388 1 28671,'-92'33'0,"0"-1"0,17 1 0,10 0 0,2 13 0,70 15 0,59-24 0,-9-7 0,11 3 0,11-2 0,11 2 0,-6 8 0,-16 7 0,-6 8 0,-5 5 0,1 6 0,-4 6 0,-23 1 0,-29-5 0,-17 1 0,-11-7 0,-23 5 0,-14-14 0,-8-17 0,3-16 0,12-21 0,27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50.67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487 0 28671,'-81'0'0,"1"10"0,15-9 0,-1 1-5661,-31 7 5661,41 1 0,24-8 0,23 8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51.10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287 0 28671,'-80'0'0,"1"0"0,15 0 0,1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51.63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28671,'15'90'0,"0"0"0,0 0 0,1 0 0,1-1 0,-1-3 0,-4-17 0,-1-4 0,0 1 0,7 33 0,-1-1 0,-1-2 0,-1-8 0,-3 10 0,-2-20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52.20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28671,'32'73'0,"0"1"0,0-1 0,0 1 0,11 16 0,0-1 0,-8-3 0,-16-16 0,-6-2 0,2-1 0,12 23 0,-1 0 0,-8-2 0,-2-1 0,5-17 0,0 1 0,-4 16 0,0-6 0,7-8 0,-5 24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1:53.80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5302 2365 28671,'-6'-75'0,"1"0"0,-1-8 0,-1 2 0,-4 20 0,0 1 0,4-7 0,2-2 0,-5-9 0,0-5 0,3 8 0,1-5 0,-3 4 0,-7-12 0,-2 1 0,7 7 0,0-5 0,-1 9 0,-4 7 0,0 4 0,5-5 0,1 1 0,-1 18 0,0 0 0,-3-8 0,-4 1 0,-26-22 0,-2-5 0,-27 29 0,14 2 0,-26 20 0,38 17 0,-3 3 0,-5 7 0,-2 2 0,-13-6 0,-1 2 0,0 8 0,-2 0 0,-7-9 0,-3 0 0,-4 9 0,-1 0 0,-1-9 0,0 0 0,-3 9 0,-1 0 0,5-3 0,1-2 0,0 1 0,-1 0 0,0-1 0,1 0-1696,-1 5 0,1 0 1696,8-8 0,2 1-196,-4 6 1,1 1 195,13-4 0,1-2-47,-4 1 1,-1 3 46,-4 7 0,-1 1 0,-2-4 0,0 1 0,-3 2 0,-4 1 0,10-1 0,-5-1 0,4 0 0,-9 3 0,0 0 0,12 1 0,-4 0 0,6 1 0,-4 2 0,6 2 0,3 8 0,1 1 0,4-8 0,3 1 0,7 10 0,2 3 0,-39 17 0,13 22 0,19 12 0,28-31 0,3 3 0,1 3 0,4 3 0,3 9 0,0 2 0,-9-1 0,1 2 0,6 9 0,1 6 1050,-2-11 1,-3 4 0,3 0-1051,6 1 0,3 0 0,0 0-922,-4 2 0,1 0 0,1-3 922,2 19 0,0-10 16,0-33 0,0-4-16,-1 37 0,3-49 0,9-7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3:51.6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645 0 28671,'-5'0'0,"0"0"0,-63 19 0,12-14 0,4 5 0,-3 0 0,-20-10 0,19 0 0,-8 0 0,-1 9 0,6-6 0,6 7 0,31-10 0,12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3:52.25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660 0 28671,'-2'0'0,"1"0"-5661,-87 20 5661,28-16 667,-8 11 0,-1 0-667,-9-13 870,13 18-870,1-8 0,-11 10 0,34-10 0,-8-3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3:52.93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594 1 28671,'-79'6'0,"1"0"0,14-1 0,5 0 0,-36-5 0,30 0 0,-1 0 0,20-10 0,14 7 0,22-6 0,10 9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3.6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0 28671,'-5'64'0,"-1"-1"0,8 1 0,2-4 0,-2 18 0,20 9 0,-10-9 0,-2-2 0,-10-20 0,0-22 0,0-15 0,0-19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3:53.30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529 1 28671,'-1'0'0,"-59"9"0,-4-6 0,12 1 0,-5 2 0,-3-2 0,3 1 0,-26 7 0,18 1 0,36-4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19.82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 1 28671,'-11'75'0,"1"-14"0,13 19 0,4 8 0,-1-21 0,0 0 0,1 9 0,-1 1 0,-5-3 0,-2-4 0,-5-17 0,-1-4 0,-5 34 0,-7-59 0,16-5 0,-6-19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0.41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70 28671,'77'-16'0,"0"1"0,-19 1 0,4 3 0,22 3 0,12 3 0,0 6 0,-9 8 0,0 5 0,-6 4 0,12 10 0,-4 5 0,-21-6 0,-1 4 0,-12 9 0,-8 35 0,-19 5 0,-17-28 0,-10 1 0,-6 27 0,-14-4 0,-15-34 0,-8-7 0,-1 0 0,-4-4 0,-11-2 0,-3-4 0,0-2 0,0-3 0,-1-2 0,2-2 0,8 1 0,5-2 0,-9-3 0,27-2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0.75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28671,'8'87'0,"-7"-36"0,8 44 0,-9-66 0,0-29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0.98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 23 24989,'-11'-12'0,"1"2"1636,10 10-1636,0 0 0,0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1.8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453 276 28671,'-1'0'0,"-1"0"0,-4-46 0,-7-16 0,-31 26 0,17-26 0,-4 5-4252,-55 45 4252,28 21 860,-5 25-860,19 42 0,10 14 0,17-36 0,2 1 0,7 1 0,4-2 0,14 36 0,15-41 0,13-13 0,20-31 0,6-12 0,-8 6 0,-2-8 0,14-30 0,-12-17 0,-33-7 0,-10-3 0,4 15 0,-5 2 3392,-12-36-3392,-10 58 0,8 66 0,-8 17 0,17 6 0,6 5 0,-2-11 0,2-2 0,-1-2 0,0-7 0,8-6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2.83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69 28671,'17'72'0,"-1"-1"0,6-4 0,-2-2 0,-8 1 0,0-3 0,20 29 0,-20-7 0,-3-70 0,-18-69 0,-4-31 0,1 12 0,2-2 0,12 22 0,4 1 0,3-9 0,6 5 0,32-2 0,6 17 0,1 41 0,2 51 0,0 10 0,-32-5 0,-5 4 0,13 23 0,-25-29 0,-2-3 0,5-3 0,-10-6 0,0-42 0,0-32 0,0-14 0,-6-8 0,2-6 0,6 6 0,3 0 0,-2-13 0,6 3 0,35-14 0,12 27 0,20 49 0,2 14 0,-38 20 0,-2 9 0,2-2 0,-5 5 0,-9 13 0,-6 5 0,-1 4 0,-6-3 0,-13 12 0,-3-4 0,-7-61 0,10-10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3.3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0 288 25657,'69'-6'0,"0"0"0,0 1 0,5-1 0,-7-6 0,-3-16 0,-14-7 1293,-18-11-1293,-52-8 539,-16 11-539,-30 9 282,-10 21-282,18 26 850,-5 40-850,29 15-3342,12 20 3342,32 9 0,24-17 0,22-4 0,2-46 0,8-16 0,-1-34 0,-1-7 0,-8 26 0,-5-5 0,-12-28 0,0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3.72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28671,'8'81'0,"1"1"0,-1-28 0,1 4 0,7 24 0,4 12 0,-2-7-2831,0-7 1,-2-7 2830,-4-6 0,-2-3-539,-4-12 1,-3-4 538,-3 27 0,0-41 0,0-14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4.02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527 0 28671,'-71'5'0,"1"0"0,-1 0 0,-6 5 0,7-3 0,8-11 0,12-2 0,23 6 0,-2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4.0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0,0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4.58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0 284 28671,'79'-4'0,"0"0"0,-8 6 0,-4-9-2831,-9-24 1,-9-8 2830,2-12 1409,-13-15-1409,-60 15 860,-21 27-860,-13 16 0,-3 13 0,13 22 0,2 9 0,-13-1 0,7 6 0,22 15 0,15 5 0,23 36 0,24-17 1696,-9-35 0,6-5-1696,35 7 0,19-16 0,-5-40 0,-21 4 0,-21-15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5.0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57 28671,'16'62'0,"-1"0"0,-3 6 0,1 0 0,4-10 0,-3-4 0,-11 19 0,-35-93 0,3-58 0,10 19 0,6-3 0,14 7 0,10 5 0,33-18 0,22 2 0,2 32 0,17 25 0,3 31 0,-37-8 0,-2 6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5.6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321 0 28671,'-75'28'0,"1"0"0,15-2 0,10 2 0,-2 15 0,39-9 0,22 8 0,43-18 0,28 8 0,-27-22 0,1 2 0,-4 7 0,-2 3 0,29 15 0,-25 6 0,-51 47 0,-26-43 0,-42 25 0,6-60 0,-6-14 0,10-7 0,2-4 0,2 7 0,4-2 0,0-12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6.55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141 210 28671,'-3'0'0,"8"47"0,7 23 0,3 27 0,-8-34 0,1 9 0,-1-5 0,-1 7 0,-3-4 0,-2-8 0,-2-3 0,1 39 0,0-42 0,-9-44 0,-4-27 0,-8-58 0,0 25 0,0-4 0,2-13 0,2-3 0,-6-8 0,2-2-1696,2-4 0,6 1 1696,10 12 0,4 2-66,1 0 1,8 5 65,34-16 0,12 25 0,29 31 0,5 32 0,-39 3 0,-2 8 0,2 13 0,-5 7 0,-9 2 0,-6 4 0,0 2 0,-8 2 0,-14 3 0,-6-1-2225,-6 27 2225,-38-14 2221,-15-25-2221,-22-38 130,-10-6-130,1-29 0,38 18 0,10-6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7.09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0 360 28671,'80'-26'0,"0"-1"0,-1-7 0,-13-8 0,-18-38 0,-9 12 0,-58 17 0,-16 19 0,-50 47 0,38 7 0,2 12 0,-9 28 0,8 10 0,18-9 0,10 3 0,7 0 0,15-6 0,40-4 0,22-15 0,11-38 0,11-15 0,-39-3 0,-10-4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7.62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88 28671,'17'78'0,"0"0"0,0-11 0,-3-3 0,-2 33 0,-2-31 0,-10-22 0,0-32 0,-19-24 0,-6-81 0,16 32 0,4-4 0,2-5 0,8 1 0,13 6 0,8 9 0,30 1 0,20 21 0,-37 20 0,0 2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8.41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1 122 28671,'14'84'0,"1"0"0,-1 1 0,0-3 0,0 0 0,2-8 0,6-4 0,-1-6 0,-7-6 0,-3-4 0,8 31 0,-19-51 0,0-14 0,0-40 0,-20-24 0,6-43 0,-2 28 0,0-4 0,4-8 0,2-1 0,-2-6 0,3 2 0,5 14 0,5 0 0,2-3 0,6 4 0,25-20-3392,20 16 3392,12 33-29,12 32 29,9 22 0,-9 32 0,-12 14 0,-46-21 0,-6 3 0,5 40 0,-20-36 0,-8-1 0,-22 27 0,-26-4 0,-20-33 0,-1-30 0,2-16 0,40-9 0,7 2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9.01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1 244 28671,'77'2'0,"1"0"0,0 1 0,5 4 0,-9-12 0,-15-27 0,-16-9 0,-21-7 0,-42-16 0,-16 21 0,-20 18 0,-37 45 0,59 13 0,5 11 0,-9 16 0,10 5 0,22-3 0,13 0 0,6-5 0,10-7 0,43 6 0,9-15 0,-6-38 0,6-25 0,-39 5 0,-6-13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29.65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26 79 28671,'5'79'0,"0"0"0,-4-8 0,0-4 0,9 31 0,-10-30 0,-10-63 0,-2-35 0,-1-23 0,4-10 0,6 10 0,4 1 0,1-9 0,8 3 0,34-30 0,12 32 0,9 25 0,11 31 0,-8 31 0,-29-1 0,-3 6 0,-5 6 0,-6 6 0,-5 11 0,-6 1-1696,-2-8 0,-4-2 1696,-8 48 0,-10-23 0,7-38 0,-6-8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1.1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519 779 28671,'-10'-56'0,"-1"0"0,-4 6 0,-5 3 0,-26-19 0,-18 23 0,9 21 0,-11 22 0,22 25 0,3 10 0,-20 38 0,26-16 0,7 6 0,9 6 0,16 0 0,27-12 0,10-7 0,22 19 0,2-57 0,1-20 0,-17-19 0,-6-11 0,4-8 0,-4-6 0,-11-2 0,-4-3 0,-3-8 0,-5-2 0,-6-3 0,-4-1 0,-2 4 0,-2 0 0,-3 0 0,-2 3 0,-6-26 0,-10 17 0,10 48 0,2 16 0,20 40 0,2 45 0,3-22 0,2 4 0,-5 10 0,0 7 0,5-3 0,2 6 0,-4-6 0,-6-1 0,-1-1 0,13 22 0,-3-9 0,-15-27 0,6-24 0,-9-23 0,0-9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4.7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28671,'-12'-12'0,"2"3"0,10 9 0,0 0 0,0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1.49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28671,'6'96'0,"0"0"0,4-12 0,-1-7 0,-6 20 0,16-31 0,-16-22 0,6-22 0,-9-13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1.68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23 28138,'-12'-12'0,"3"2"0,9 10 0,0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2.87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358 101 28671,'-70'-68'0,"23"70"0,-6-23 0,1 8 0,-4 79 0,12 21 0,26-38 0,5 2 0,9 3 0,6 2 0,1-1 0,6-1 0,10-7 0,6-4-2003,31 32 2003,29-40 352,-5-26-352,-31-21 0,0-7 0,28-28 0,-46 8 0,-6-7 0,17-44 0,-34 40 0,-4 0 0,5-27 0,-18 13 0,6 40 0,-7 14 1523,10 71-1523,13 2 0,4 6 0,-5-8 0,2 2 0,11 14 0,4-8 128,15-13-128,9-35 0,3-42 0,0-26 0,-31 3 0,-6-7 0,3-41 0,-20 22 0,-4 1 0,-1-16 0,-6 12 0,9 93 0,13 28 0,3 11 0,-8-4 0,1 2 0,15 18 0,3-2 0,7 15 0,10-32 0,0-35 0,0-62 0,-20 19 0,-5-26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3.22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28671,'8'85'0,"7"-2"0,0-14 0,5 13 0,-2-2 0,1 18 0,-1-2 0,-1-2 0,-3-8 0,-8-27 0,-2-11 0,-4-9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4.51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484 473 28671,'-9'-83'0,"0"0"0,3 19 0,-6 4 0,-17 9 0,-6 7-5661,-21 1 5661,-19 30 1409,7 26-1409,-8 30 0,30 23 0,5 22-1409,19-8 1409,23-27 0,6-1 0,7 8 0,30 4 2269,19-42-2269,-14-31 0,0-12 0,26-37 0,-30 16 0,-7-6 0,-23-6 0,-8 1-2269,2-18 2269,-9 8 2269,0 61-2269,-10 16 0,-2 40 0,10 21 0,4 15 0,30-9 0,-8-8 0,18-49 0,-8-14 0,10-42 0,-1-43 3392,-18-18-3392,-14 29 0,-3-1 0,-7 12 0,-2 4 0,1-29 0,0 27 0,0 39 0,0 12 0,10 41-3392,2 27 3392,-1-20 0,0 4 0,1 8 0,-2-1 0,2 34 0,-2-18 0,-10-43 0,0-32 0,0-22 0,-20-41 0,12 14 0,2-2 3392,-7-44-3392,15 41 0,9 3 0,33-14 0,21 18 0,3 33 0,1 7 0,-6-1 0,34 18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4.90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28285,'11'79'0,"0"0"0,0-1 0,0-1 0,0-2 0,-2-3 95,-3 13 1,0-4-96,5 2 0,-2-3 0,-8-17 0,0-2 32,5-4 0,-2-7-32,-14-14 8,17-9 0,-14-37 1,17 10-1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5.17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527 0 28671,'-68'5'0,"0"0"0,-1 0 0,-21 5 0,9-3 0,-6-17 0,43 10 0,25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5.77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373 48 28671,'-2'0'0,"1"0"0,-87-39 0,37 39 0,-12-8 0,2 9 0,5 55 0,12 31 0,38-23 0,10 1 0,4-15 0,8-2 0,12 4 0,10-9 0,50-22 0,12-23 0,-10-39 0,-25-15 0,-33-22 0,-32 0 0,-22 3 0,-3 28 0,3 16 0,13 21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6.93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368 239 28671,'-3'0'0,"1"0"0,-76-29 0,20 51 0,4-13 0,1 8 0,16 23 0,11 10 0,6 4 0,6 2 0,0 3 0,6 1 0,9-3 0,8-2 0,9-3 0,7-4 0,6-2 0,7-7 0,8-16 0,5-10 0,49-13 0,-44-13 0,-3-10 0,-5-16 0,-6-7 0,-1-2 0,-6-4 0,-5-11 0,-7-5 0,-7-1 0,-8-6 0,-10-8 0,-7-8 0,1 15 0,-2-14 0,-29 17 0,40 115 0,8 35 0,-3-2 0,2 11 0,0-4 0,0-13 0,0-3 0,0-1 0,4 23 0,-2-9 0,0 2 0,-10-142 0,10-5 0,-5 4 0,2-2 0,15-26-3392,9 2 3392,13 32 0,2 25 0,18 40 0,1 25 0,4 32-1135,-35-24 1,-3 4 1134,-6 2 0,-6 3 0,-11 15 0,-4-3 0,3 3 0,-17 2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7.49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387 0 20479,'-77'16'0,"-1"0"0,17-3 0,7 11 1265,5 33 1,13 14-1266,12-1 0,17-1 704,24-11 1,14-9-705,43 10 0,18-67 0,-19-60 860,-51-17-860,-13 17 3392,-28-17-3392,4 36 0,-7 8 0,13 31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5.1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26916,'0'92'0,"-1"1"0,1-1 0,3-19 0,0-4 0,0 3 278,-2 16 1,-2 3 0,4-7-279,6-1 0,1-8 0,-9-6 0,0-6 0,9 2 0,-10-36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7.95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44 28498,'18'69'0,"0"-1"0,4 13 0,-6-7 0,-13-8 86,6 5-86,-9-52 29,-9-46-29,6 1 14,-16-60-14,26-4-3348,-4 0 3348,28 15 0,52 21 0,-46 30 0,31 5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8.77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434 679 28671,'0'-52'0,"1"0"0,1-3 0,-8 7 0,-35 12 0,4-5 0,-16 51 0,-6 16 0,-9 15 0,9 9 0,4 8 0,27-15 0,10 4 0,7 6 0,10 1 0,25 26 0,10-44 0,8-6 0,38 1 0,18-50 0,-21-27 0,-38-39 0,-12-15 0,-7 29 0,-6-2-1131,-7-2 0,-4-7 1,-3 8 1130,-5 3 0,-3 8 0,-2 11 0,-2 4 0,-10-15 0,1 32 0,18 38 0,6 37 0,19 46 0,-6-22 0,-1 5 0,-3 0 0,1 0 0,3-1 0,-1-1 0,-9-9 0,0-4 0,14 19 0,-8-13 0,0-40 0,-2-5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39.33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419 1 28181,'-58'16'0,"1"-1"0,0-4 0,8 3 242,3 27-242,4-17 82,30-2-82,42-2 0,38-8 0,24 10 0,-37-7 0,-2 1 0,15 19 41,-15 8-41,-31 11 125,-71 21-125,-7-45 0,-10-9 0,0-2 0,-2-6 0,-10-6 0,8-9 0,14-18 0,27 20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0.23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 0 28671,'-3'0'0,"0"0"-5661,23 78 5661,-6 0 126,-3-5 0,0 5-126,0-7 0,-2-1 298,-7 2 0,-2 0-298,5 0 0,0-1-899,-5-13 0,0-4 899,0 21 1798,0-53-1798,0-14 949,0-57-949,10-9-899,-1 9 1,4-2 898,7 5 0,4 2 1101,1-1 1,6 5-1102,9 9 0,5 6 0,35-9 0,-26 25 0,-1 8 0,27 23 0,-4 22 1680,-48 10 0,-13 6-1680,-12 20 49,-7-10 0,-17-6-49,-34-28 0,-14-14 0,-1-7 0,-1-5 0,10 0 0,3-6 0,-30-23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0.61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 28671,'-2'0'0,"1"77"-5661,11-28 5661,-9 5 0,0-3 1409,9-17-1409,0-15 0,-8-19 0,8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1.3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419 0 28671,'-64'34'0,"0"0"0,8-1 0,7-3 0,5 4 0,61 17 0,32-14 0,-1-10 0,4 0 0,-2-5 0,0-1 0,37 23 0,-31 0 0,-24 9 0,-42-6 0,-34-4 0,-34-21 0,30-14 0,-4-6 0,-12-8 0,-1-7 0,11-8 0,4-2 0,-28-6 0,39-10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2.1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28671,'-12'-12'0,"3"2"0,9 10 0,0 0 0,0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2.75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2 341 28671,'-2'0'0,"43"-7"0,24-5 0,11-13 0,-2 0 0,0-3 0,1-19 0,-41-16 0,-14 17 0,-69-17 0,-2 46 0,-37 9 0,3 42 0,27 30 0,4 14 0,32 2 0,32 5 0,24-19 0,22-10 0,10-13 0,-29-21 0,-8-12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3.4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273 343 28671,'-65'9'0,"0"-1"0,1 15 0,14 10 0,27 40 0,18-16 0,10 1 0,29 22 0,21-33 0,14-16 0,-5-32 0,3-13 0,14 0 0,-6-16 0,-15-33 0,-13-12 0,-16 14 0,-8-2 0,-5-8 0,-5 0 0,-6 9 0,-2 3 0,5-31 0,-20 17 0,8 58 0,-8 37 0,20 56 0,-9-15 0,0 5 0,4 0 0,0 1 0,0 11 0,0 0 0,-4-10 0,0-6 0,9 19 0,-10-25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3.72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462 0 28671,'-77'11'0,"1"1"0,-1-1 0,12 1 0,5-2 0,7-5 0,-1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5.4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0 28671,'-83'12'0,"0"-1"0,0 0 0,7-3 0,3-1 0,19 0 0,20 3 0,15-10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4.19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 28671,'-3'0'0,"21"88"0,-14-8 0,11 2 0,0 6 0,-14-11 0,0-1 0,8 3 0,2-2 0,-1-3 0,2-4 0,-2-14 0,4-3 0,27 32 0,-26-48 0,4-8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4.5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11 110 25063,'-11'-12'0,"110"12"1358,-14 3-1358,-1-2 0,2-2 0,-28-3 0,-6-5 0,35-32 0,-41 24 0,-16-12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5.12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28671,'12'78'0,"-1"0"0,0 0 0,6 17 0,-2 0 0,-6-24 0,-2 3 0,-1-5 0,0 5 0,0-7 0,0-15 0,-2-5 0,-4 19 0,0-34 0,0-32 0,0-12 0,-10-59 0,8 8 0,-1 5 0,6-1 0,19-12 0,21-2 0,13 49 0,1 31 0,1 15 0,-13 19 0,-3 8 0,10 3 0,-6 3 0,-21 1 0,-9-5 0,-6-7 0,-10-24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5.64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38 300 28671,'76'-45'0,"-1"0"0,-12 1 0,-12 2 0,-20-4 0,-41-15 0,-43 44 0,3 33 0,0 17 0,4 25 0,7 10 0,-3 2 0,11 4 0,18 7 0,16-6 0,29 3 0,4-22 0,28-25 0,1-41 0,-26 6 0,0-16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6.10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257 0 28671,'-2'0'0,"1"0"0,1 0 0,-69 0 0,23 39 0,3-13 0,1 6 0,17 16 0,9 4 0,7-2 0,6 0 0,13 47 0,34-19 0,1-40 0,7-10 0,33-14 0,-29-26 0,-7-10 0,-13-9 0,-7-18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6.77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 0 28671,'-5'96'0,"0"0"0,-1-3 0,-1-6 0,1-20 0,0-2 0,1 1 0,1-1 0,2-8 0,4-2 0,7 43 0,-6-43 0,6-33 0,-9-63 0,10-30 0,6-6 0,10-4 0,8 23 0,10 4 0,13-8 0,7 17 0,-11 38 0,-1 14 0,0 12 0,-9 11 0,-9 48 0,-15 7 0,-19 3 0,-10-18 0,-2 3 0,-10-49 0,10-4 0,2-20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7.30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309 0 28671,'-64'50'0,"0"0"0,7 2 0,9 3 0,22-6 0,8 2 0,-1-1 0,7 0 0,19 27 0,17-13 0,42-50 0,-7-6 0,14-50 0,-37-23 0,-4-16 0,-23-6 0,-19 11 0,-2-9 0,0 44 0,2-8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7.71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66 28671,'8'71'0,"0"1"0,0-1 0,3-6 0,-3-3 0,-4 12 0,-8-17 0,-5-45 0,6-34 0,-7-34 0,10-41 0,10 5 0,-1 37 0,4 3 0,21-26 0,10 22 0,19 24 0,-33 22 0,9 10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8.47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299 529 28671,'-64'14'0,"0"1"0,7 8 0,9 10 0,4 57 0,23 0 0,21-15 0,32-21 0,14-30 0,20-24 0,-11-44 0,-19-29 0,-8-19 0,-13 25 0,-4-4 0,-1 0 0,2-2 0,0-1 0,-4 2 0,-6-34 0,-4 15 0,-1 20 0,-7 30 0,10 43 0,10 49 0,-7 37 0,6-24 0,1 6 0,-8 7 0,-1 1 0,4-1 0,-1 0 0,-3 6 0,-2-6 0,1 1 0,0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5:48.79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5.1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374 0 28671,'-66'6'0,"0"0"0,2 0 0,6-2 0,-13-4 0,23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5.8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28671,'17'85'0,"0"0"0,4 1 0,-4-4-2831,-15-25 1,-2-2 2830,5 0 0,0-1 0,-5 34 352,0-42 0,0-17 1,0-29-1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09.94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16 1173 28671,'-9'-12'0,"3"2"0,15-87 0,-6 34 0,6-17 0,1-6 0,-4 30 0,0 0 0,4-9 0,2-1 0,4 0 0,0 1 0,-5-1 0,2 0 0,12-6 0,1 3 0,-7 20 0,-1 3 0,16-27 0,-5 64 0,3 30 0,-5 26 0,2 9 0,1-13 0,-2 4 0,-4 28 0,-4 8 0,2 3 0,-5-2 0,-14-21 0,-1-2 0,13 14 0,-1-4 0,-12 5 0,8-20 0,-10-22 0,0-15 0,0-29 0,0-12 0,0 8 0,0-6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0.29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460 0 26155,'-70'17'0,"-22"-19"0,39 21 0,1 1 0,-43-28 1169,51 16-1169,13-28 428,19 18-428,2-8 0,10 10 0,0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5.46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71 1 28671,'-3'0'0,"1"0"0,2 0 0,0 97 0,-10-24 0,5 14 0,-2 3 0,-4-37 0,0-1 0,5 24 0,0-6 0,-4-14 0,10 12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5.5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 23 27501,'-11'-12'0,"1"2"0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6.09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22 319 25138,'-12'-12'0,"2"3"1580,10 9-1580,29-88 0,27 27 0,-11 5 0,10 5 303,37 21 0,6 19-303,-28 12 0,-1 7 0,24-1 0,-9 11 0,-16 45 0,-26 25 159,-53-24 1,-17 3-160,-17 4 0,-10-6 0,-7-9 0,-5-10 0,0-15 0,2-11 1028,-20-12-1028,41-37 0,23 24 0,11-15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6.73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5 351 28671,'75'-21'0,"-1"1"0,-2 5 0,-10-7 0,-7-51 0,-21 15 0,-24-8 0,-42 22 0,-14 22 0,-30 13 0,8 28 0,23 8 0,5 9 0,12 12 0,8 7 0,-1 11 0,10 2 0,17-11 0,10-3 0,9-7 0,6-8 0,37 4 0,18-21 0,-18-22 0,7-22 0,-19-21 0,-22 16 0,-15-2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7.19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0 175 28671,'23'73'0,"0"0"0,5-11 0,-4-5 0,-10 19 0,6-32 0,-21-22 0,-8-32 0,-3-44 0,-10-26 0,19-20 0,16 13 0,30 1 0,13 28 0,10-5 0,-10 38 0,-22 6 0,-14 19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8.02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0 168 28671,'27'88'0,"0"-1"0,-10-7 0,2-4 0,7-13 0,-1-4 0,0 36 0,6-40 0,-19-11 0,-2-22 0,-10-32 0,-10-33 0,-12-26 0,10 12 0,0-2 0,-10-36 0,7-1 0,11-3 0,18 34 0,8 4 0,2-16 0,11 13 0,9 34 0,4 18 0,40 46 0,-25 25 0,-39 36 0,-4-15 0,-20 7 0,-30-11 0,-6-11 0,-30-28 0,0-8 0,20-48 0,5-6 0,29 1 0,2 5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8.6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124 307 28671,'53'-44'0,"0"0"0,-7-4 0,-13-1 0,-23-12 0,-30 10 0,-14 41 0,-32 20 0,8 2 0,-5 30 0,19 23 0,22-13 0,10 6 0,18 9 0,15 0 0,10-12 0,9-6 0,4-6 0,7-13 0,7-18 0,-2-14 0,12-30 0,-2-14 0,-32 10 0,-15 6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19.18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0 122 28671,'33'86'0,"0"1"0,-23-51 0,15 24 0,8 15 0,-13-25 0,-20-40 0,-10-37 0,-2-9 0,-10-42 0,10-10 0,12 1 0,22 9 0,21 12 0,13 22 0,10 22 0,0 32 0,0 34 0,-11 24 0,-30-21 0,-6 3 0,3 40 0,-12-12 0,-10-34 0,0-25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6.0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26126,'-12'-12'0,"3"3"0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0.16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398 35 28671,'-62'-13'0,"-1"1"0,7 4 0,4 6 0,-13 24 0,21 12 0,12 30 0,10-6-5661,20 17 5661,14 1 0,22-8 704,7-37 1,11-6-705,33-2 0,3-5-705,-37-1 1,0-2 704,28-5 0,-22 4 0,-57 8 0,0-12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0.34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28671,'23'72'0,"0"0"0,0 1 0,0-1 0,12 20 0,-7-11 0,-18-28 0,-1 1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1.26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20 22 28671,'-11'-12'0,"2"3"0,9 9 0,20 87-4814,-5-26 4814,0-3 0,1 1-1505,6 14 1505,0 12-262,0-22 262,-7 22 0,2 0-1212,7-19 1212,-9 2 0,1-4 228,6-21-228,-9 11 0,-4-18 0,-9-4 331,0-22 1,0-10-1,0 0 1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2.91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28671,'0'0'0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3.02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28671,'0'0'0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3.5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23 23 28671,'-13'-12'0,"4"2"0,9 10 0,0 0 0,0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4.69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0 176 28671,'57'12'0,"-1"0"0,38-2 0,-40-22 0,-1-29 0,-16 4 0,-6-16 0,-11 19 0,-18 12 0,8 12 0,-10 10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5.78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372 37 28067,'-12'-12'0,"3"2"297,9 10-297,0 0 101,-87-10-101,55 8 25,-24-1 1,2 6-26,30 9 155,-7 0-155,18 27 0,-6-32 0,16 52 0,-16-52 0,17 42 0,-8-35 0,10 57 0,10-20 0,-8 24 0,18-31 0,-8-2 0,10-18 0,0 8 0,19-1 0,-4-16 0,16 4 0,-9-19 0,0-9 0,9 6 0,-16-7 0,4 10 0,-29 0 0,-2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6.21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27 1 28671,'-11'64'0,"0"1"0,7-7 0,5-4 0,11 9 0,3-34 0,4 10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7.1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28671,'0'0'0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6.5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113 0 28671,'-42'52'0,"0"1"0,19 29 0,91-50-420,-9-16 0,7 0 420,6-1 0,-1 4 136,-12 5 0,-6 5-136,22 27 0,-63 29-1519,-56-24 1519,-18-32 0,-20-5 0,10-4 0,-23 4 0,2-14 0,1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8.37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415 23 28671,'-11'-12'0,"2"2"0,9 10 0,0 87 0,0-55 0,4 18 0,1 0 0,-2-19 0,6-6 0,-9 16 0,0-17 0,0 27 0,-9-24 0,6 15 0,-16-20 0,-3-1 0,-3-8 0,-26-4 0,15 1 0,-8-27 0,-7 12 0,15-27 0,-8 11 0,12-1 0,20 10 0,-7-18 0,16 16 0,-7 11 0,10-2 0,0 25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29.27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 0 28671,'-1'0'0,"-1"0"0,2 0 0,0 97 0,0-72 0,-1 32 0,2 2 0,9-25 0,-7 13 0,6 6 0,1 10 0,-8 15 0,8-27 0,0-2-3392,-8 22 3392,8 19-139,-10-51 139,10 24 0,-8-29 0,8-2 0,-10-11 0,0 1 830,0 0 1,0-10 0,0-2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0.85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528 122 28671,'-1'0'0,"0"0"0,-58-48 0,6 26 0,10-7 0,-2 7 0,-28 31 0,27 6 0,2 26 0,12-16 0,10 16 0,1-17 0,-1-2 0,10 7 0,-8-24 0,18 44 0,-18-42 0,18 32 0,-8-7 0,10 4 0,20 8 0,-6-12 0,8-10 0,-2 0 0,1-10 0,4 7 0,16-16 0,-16 6 0,26-18 0,14-13 0,-4-3 0,12-16 0,-29 7 0,-10-10 0,-2-9 0,-20 6 0,-3-6 0,-9 9 0,-9 0 0,6 10 0,-7 12 0,10 22 0,10 13 0,2 18 0,10 3 0,0 20 0,0 2 0,0 9 0,0-9 0,10-2 0,-8-10 0,8-1 0,-11-8 0,1-4 0,-10-9 0,-2-10 0,-10-2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1.8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13 142 28671,'11'69'0,"0"0"0,0-3 0,-1-8 0,3-2 0,6-2 0,-17-20 0,8-3 0,-10-18 0,0-13 0,0-13 0,0 1 0,-19-36 0,4 28 0,-17-50 0,11 23 0,8-9 0,13-7 0,13 27 0,18-15 0,33 7 0,-3-2 0,24 2 0,-29 22 0,-13 2 0,-21 28 0,-12-16 0,-10 18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2.62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28671,'11'58'0,"-1"1"0,-4-6 0,-1-4 0,5 14 0,0-5 0,-8 18 0,8-10 0,-10 9 0,10-7 0,-8-2 0,8 7 0,-10-25 0,0 6 0,10-32 0,-8-12 0,8-30 0,-10 15 0,0-14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3.45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22 251 28671,'-12'-12'0,"2"2"0,10 10 0,29-78 0,-2 49 0,-2-18 0,4 4 0,15 31 0,9-7 0,-7 26 0,18-14 0,-18 26 0,7-7 0,1 10 0,-18 10 0,15 2 0,-26 19 0,16 13 0,-26 21-3392,-6-16 3392,-21 12 0,-20-47 0,-2 6 0,-29-21 0,5 1 0,-18 0 0,10-19 0,-9 4 0,7-26 0,2 16 0,22-16 3392,23 26-3392,11-34 0,10 32 0,0-24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3.97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0 28671,'-2'0'0,"1"0"0,1 0 0,10 78 0,-8-29 0,8 2 0,0 2 0,-8 11 0,8-9 0,0 1 0,-8-2 0,8-10 0,-10-20 0,0-5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4.30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28671,'-12'-12'0,"2"3"0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5.35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376 66 28671,'-2'0'0,"-67"-29"0,32 22 0,-55-23 0,58 50 0,-8-6 0,18 8 0,2 17 0,3-31 0,26 31 0,-4-27 0,28 0 0,3 7 0,10-16 0,0 16 0,10-26 0,31 24 0,-12-24 0,12 26 0,-41-7 0,-13 20 0,-19 12 0,-2 2 0,-20 27 0,-12-24 0,-12 4 0,-19-21 0,-13-20 0,-12-2 0,0-10 0,3-10 0,-1-2 0,28-10 0,6 0 0,33 10 0,9 2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6.19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0 307 28671,'75'1'0,"0"0"0,-3-3 0,-11-8 0,-15-24 0,5-10 0,-36 0 0,4-9 0,-19 16 0,-9-4 0,-23 19 0,-5 10 0,-6 2 0,1 10 0,8 10 0,-10 12 0,10 22 0,3 2 0,9 17 0,10-36 0,12 60 0,31-33 0,6 24 0,17-17 0,-11-47 0,1 6 0,0-11 0,29-16 0,-41 14 0,16-16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8.0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12 28671,'-12'-12'0,"32"110"0,7-4 0,-6-2 0,2 9 0,-6-30 0,1 1 0,-2-4 0,-3 8 0,0-3 0,9 10 0,-2-8 0,-8-12 0,7-21 0,-16-28 0,7 6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6.83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343 1 28671,'-53'5'0,"0"-1"0,-40 18 0,49 12 0,10 20 0,2 21 0,11-14 0,9 22 0,12-17 0,2 2 0,27-3 0,-14-11 0,36-20 0,-5-2 0,4-27 0,5-8 0,-3-2 0,1-2 0,4 2 0,-2-5 0,20-29 0,-44 34 0,-21-14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7.50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28671,'-12'-12'0,"3"2"0,9 10 0,0 0 0,19 98 0,-14-45 0,8 11 0,4 6 0,-7-16 0,1-3 0,14 24 0,-10-19 0,1 2 0,5 2 0,0-3 0,5 31 0,-9-25 0,-2-2 0,5 7 0,-8-2 0,0-23 0,-2-11 0,-10-20 0,0-2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7.91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439 44 28671,'-63'-12'0,"-1"0"0,0-1 0,4 6 0,-8 17 0,12-8 0,14 18 0,30-18 0,3 8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8.84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441 100 28671,'-49'-24'0,"-1"0"0,-5 11 0,-6-9 0,-2 5 0,0 30 0,26 8 0,-14 31 0,46-4 0,-2 18 0,29-3 0,0-7 0,10-10 0,2 15 0,19-44 0,3 22 0,39-46 0,-22 4 0,-24-10 0,-3-5 0,10-16 0,-12-29 0,-22 14 0,-13-5 0,-28 23 0,-15 9 0,-13-10 0,-16 17 0,17-4 0,-8 9 0,30 8 0,4-8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39.53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0 141 28671,'34'64'0,"0"-1"0,-6-3 0,-3-6 0,6 2 0,-9-12 0,-10-22 0,-2-12 0,-10-20 0,-10-51 0,-2-2 0,0-25 0,12 25 0,12 9 0,20 8 0,2-7 0,10 19 0,0 2 0,-1 29 0,-18-4 0,-6 17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0.38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443 0 28671,'-70'13'0,"0"0"0,-1 0 0,-15-3 0,15 9 0,20 54 0,29-26 0,20 6 0,5-9 0,28 0 0,3-10 0,20 7 0,21-16 0,-26-17 0,2-4 0,42-16 0,-8-32 0,-55 4 0,-7-5 0,1-28 0,-4-22 0,-30 58 0,-22-12 0,-4 45 0,-18-16 0,30 20 0,4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1.11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444 168 28671,'-2'0'0,"1"0"0,1 0 0,-68-68 0,-8 31 0,22 2 0,-4 7 0,-36 30 0,48 33 0,4-11 0,40 73 0,4-19 0,3-13 0,2 1 0,3-10 0,0-4 0,2 25 0,10 18 0,-10-34 0,17 12 0,-24-39 0,15-2 0,-20-20 0,0-2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1.51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471 0 28671,'-69'22'0,"-1"0"0,-11 0 0,8 0 0,10 2 0,-10-5 0,42-28 0,28-4 0,-4 1 0,17 3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2.57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400 132 28671,'-62'-58'0,"36"43"0,-18-18 0,-2 8 0,10 44 0,-18-4 0,10 26 0,10 3 0,3 12-3392,19 39 3392,2-41 0,20 35 0,2-52-2269,29 26 2269,-4-26 0,55-15 0,-19-25 0,-23-13 0,-2-9 2269,27-41-2269,-39-4 0,-31 12 0,-10 1 0,-12 4 3392,-24-18-3392,19 59 0,10 2 0,2 20 0,30 2 0,-6 30 0,28 4 0,-18 19 0,17-9 0,-26 8 0,4-28 0,-19-4 0,0-22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3.39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278 30 28671,'-2'0'0,"1"0"0,1 0 0,-78-29 0,39 41 0,-54-17 0,62 59 0,9-18 0,10 25 0,12-5 0,12-9 0,8 3 0,5 2 0,6-2 0,6 3 0,4-6 0,27 9 0,-5-36 0,10-71 0,-41 29 0,16-27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8.6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299 0 28671,'-63'16'0,"1"0"0,9 8 0,7 5 0,-7 30 0,31-13 0,32 3 0,34-35 0,34 18 0,-29-21 0,2 0 0,4 3 0,-1 3 0,-7 3 0,-4 4 0,23 32 0,-35 20 0,-31 1 0,-41 1 0,10-38 0,-6-4 0,-10-10 0,-6-6 0,-23-2 0,3-5 0,3-3 0,-18-10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4.25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24935,'-12'-12'0,"3"2"0,9 10 0,10 78 1335,2-20-1335,3 4 0,2 3 0,-6-15 0,2-3 0,28 33 0,-28-28 0,-1 1 0,29 37 0,-17-10 0,8 3 730,-20-37-730,-2-12 390,-10-24-390,0-3 1077,-10-33-1077,7 11 204,-16-39-204,7 8 0,-10-37 0,19 23 0,16-6 0,21 15 0,10 36 0,9-4 0,23 38 0,-6 15 0,-4 22 0,-15 20 0,-27-18 0,-2 15 0,-12-17 0,-10-10 0,0-4 0,0-30 0,0-3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5.04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299 1 28671,'-53'5'0,"0"0"0,-41 7 0,61 19 0,1 3 0,10 0 0,10 18 0,22-6 0,4 10 0,28-3 0,-8-9 0,10 0 0,29-10 0,-12-22 0,24-14 0,-29-40 0,-3 6 0,-19-18 0,-2 10 0,-20 1 0,-12-1 0,-22 0 0,-12 20 0,-10-6 0,-10 28 0,-2 2 0,-19-17 0,36 22 0,0-25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5.71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23 28671,'33'89'0,"-1"-1"0,-3-13 0,-2-6 0,6 18 0,-13-35 0,-20-50 0,0 5 0,0-26 0,0 16 0,-20-36 0,6 3 0,-18-20 0,20 2 0,-7 11 0,26 9 0,5-37 0,32 39 0,2-28 0,17 38 0,-26 10 0,-6 2 0,-11 10 0,-18 0 0,8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6.88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465 492 28671,'-49'-24'0,"0"0"0,-16 21 0,-4-18 0,2 6 0,11 36 0,5 40 0,17 0 0,18 1 0,8 3 0,8 10 0,14 18 0,28-59 0,-8-3 0,19-9 0,-6-19 0,35-16 0,-21-21 0,-21 1 0,-4-7 0,-2-40 0,-18 27 0,-3-3 0,-10 1 0,-4 0 0,1-45-1696,-4 46 0,-4 1 1696,-24-37 0,-2 12 0,0 15 0,2 19 0,20 30 0,3-3 0,9 46 3392,19 63-3392,6-2 0,-8-12 0,0 3 0,-6-20 0,-1-1 0,2 11 0,-4-1 0,-6-8 0,-2 0 0,5 11 0,0-7 0,-5-3 0,0-4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49.89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 1 28671,'-2'0'0,"0"0"0,12 88 0,-8-37 0,7 8 0,2 6 0,1 30 0,0-3 0,7-2 0,-16-36 0,26-54 0,-24-5 0,15-15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0.15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28671,'-12'-12'0,"3"2"0,9 10 0,0 0 0,0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1.20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0 175 28671,'27'-52'0,"0"0"0,19-12 0,17 57 0,-16 39 0,6 21 0,-9 15 0,0 20 0,-10-1 0,-12-9 0,-13-22 0,-9-24 0,0-22 0,10-30 0,-8 15 0,8-14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1.73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22 185 28671,'-12'-12'0,"2"2"0,10 10 0,69-68 0,-23 42 0,5-7 0,3 5 0,11 20 0,11 67 0,-35-18 0,-5 8 0,-3 27 0,-7 4 0,-3-20 0,-5-1 0,-10 7 0,-6-11 0,-2-28 0,0 2 0,0-29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2.32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28671,'6'63'0,"-1"0"0,4-3 0,2-5 0,11 20 0,2-7 0,8-2 0,9-22 0,5-32 0,20-14 0,0-40 0,-1-23 0,-18-6 0,-31 15 0,-11-2 0,-27-25 0,-14-5 0,2 54 0,14 27 0,20 19 0,0-2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2.9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211 0 27801,'-54'57'0,"0"1"0,3-14 0,11-3-4989,28 10 4989,22-27 1433,63 8-1433,-18-15 0,4-2 0,0-4 0,-1 2 0,-2 6 0,-7 3 883,-5 12-883,-23 10 151,-21 10-151,-31-8 3392,-26-2-3392,-11-13 0,-7-19 0,9-12 0,30-2 0,7-8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4:49.3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323 0 28671,'-58'21'0,"-1"0"0,2-1 0,8 6 0,3 49 0,23-22 0,4 1 0,7 31 0,13-22 0,8-2 0,25 10 0,-4-30 0,6-7 0,52-9 0,12-28 0,-50-10 0,-1-8 0,-2-1 0,-6-9 0,-1-22 0,-15-9 0,-21 8 0,-13-1 0,-14-14 0,-12 6 0,0 26 0,-6 9 0,-51-1 0,68 29 0,4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3.37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28671,'16'74'0,"1"0"0,4 2 0,-1-6 0,4 20 0,8-2 0,-20-13 0,7-19 0,-16-12 0,6-22 0,-9-12 0,0-10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3.71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483 1 28671,'-74'23'0,"-1"0"0,9-6 0,5-3 0,-14 6 0,19-8 0,12 0 0,22-2 0,13-10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4.65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28122,'23'68'0,"-1"0"0,-1 2 0,-1-4 0,1 15 0,1 13 270,0 4-270,-10-35 92,-2-2-92,-10-71 47,0-43-47,0 1 140,20-21-140,4 30 0,30 9 0,-9 15 0,4 6 0,37 11 0,-32 5 0,-1 6 0,12 15 0,-21 17-3392,-22 3 3392,-12 22 0,-20-8 0,-22-4-2269,-14-23 2269,-20-18 0,10-4 0,3-9 2269,9 0-2269,10-9 0,-8 6 0,18-16 848,2 16 0,13-6 0,9 9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4.92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 0 28671,'-2'0'0,"1"0"0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5.70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34 285 28671,'-12'-12'0,"81"-17"0,-20 5 0,4 4 0,-1-4 0,-9-20 0,-21-9 0,-12 26 0,-30-12 0,-4 36 0,-20-6 0,-10 18 0,8 13 0,2 12 0,-7 39 0,34-12 0,-2 34 0,31-27 0,10-2 0,10-13 0,11-18 0,13-14 0,10-21 0,10-12 0,-18 0 0,5-7 0,-19 16 0,-20-7 0,-4 10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6.68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342 185 28671,'-2'0'0,"-29"-58"0,5 24 0,-38-39 0,28 61 0,-15 4 0,27 38 0,-18-6 0,18 30 0,-8-18 0,30 25 0,-5-15 0,26 20 0,-7 0 0,20-10 0,2-13 0,10-11 0,9-20 0,3-12 0,10-22 0,-10-22 0,-2-2 0,-30-27 0,-5 5 0,-19 10 0,-19-3 0,4 27 0,-7 9 0,12 35 0,40 56 0,-3 7 0,16 12 0,-11-22 0,-20-26 0,-2 4 0,0-19 0,-8-10 0,8-2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7.80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509 677 28671,'-12'-69'0,"-2"23"0,-4-5 0,-5-2 0,-24-13 0,-18 10 0,-1 12 0,10 22 0,3 12 0,9 30 0,10 14 0,2 22 0,10 19 0,0 3 0,22-11 0,8 3 0,5-9 0,8-3 0,14 2 0,8-8 0,37-1 0,5-54 0,-29-48 0,-2-7 0,-39 11 0,-6-3 0,2 0 0,-3 0 0,-8-50 0,-7 47 0,-5-1 0,-8-16 0,-4 1 0,0 19 0,-1 0 0,-2-17 0,1 10 0,4 31 0,3-11 0,26 54 0,-14-5 0,21 32 0,11 15 0,-8 7 0,2 6 0,4-5 0,4 5 0,-1-1 0,-3-3 0,0-1 0,-1-3 0,1 7 0,0-6 0,-1-13 0,-5-11 0,-15-19 0,8-13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8.2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28671,'6'57'0,"0"0"0,3-3 0,1-3 0,2 14 0,10-9 0,0-2 0,-10-20 0,8-2 0,-18-20 0,8-3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8.49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25892,'-12'-12'0,"3"3"0,9 9 0,0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6:59.54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403 176 28671,'-67'-28'0,"0"1"0,0-1 0,-18-9 0,15 25 0,29 90 0,36-22 0,8 3 0,4-2 0,8 0 0,13 3 0,10-6 0,4-10 0,6-12 0,32-23 0,3-23 0,-47-47 0,5 3 0,-29-30 0,-2 10 0,-20 3 0,-12 9 0,-2 10 0,2 22 0,13 15 0,9 28 0,39 62 0,-10-5 0,2-9 0,1 2 0,2 29 0,-2 0 0,-10-11 0,0-21 0,-10-24 0,7-32 0,-16-2 0,6-8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03.9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500 154 28671,'-51'-43'0,"-1"1"0,5 1 0,3 14 0,1 36 0,9 4 0,-8 28 0,18 5 0,-8 20 0,10 9 0,1 3 0,5-19 0,0-1 0,-8 17 0,2 18 0,12-30 0,20-14-3392,2 14 3392,10-29 0,10-2 0,-8-20 0,17-2 0,-7-10-1714,10-10 1714,0-12 0,9-12 0,-16-10 1272,-5 0 0,-3-4-1272,-3-28 0,-4 18 0,-2-1 0,-8-18 0,-2-9 0,-10 28 0,-10-5 0,7 48 0,-16-2 2562,17 56-2562,2-2 0,12 38 0,10 3-3392,9 0 3392,-6-13 0,6 18 0,-9-42 0,-10 11 0,-2-43 0,-10-9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0.662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0 110 28671,'17'63'0,"0"0"0,4 22 0,0-7 0,3-10 0,-2 25 0,-12-62 0,-10-38 0,-20-66 0,5-5 0,0 20 0,-1-1 0,-6-36 0,19 25 0,16-5 0,21 40-3392,10 16 3392,9 38 0,13 54 0,-8 3 0,-28-18 0,-6 1 0,-2 19 0,-3-13 0,-17-21 0,8-22 0,-10-22 0,0-12 3392,-10-39-3392,-2-18 0,0-11 0,0 27 0,5 2 0,24-10 0,-12-12 0,36 39 0,-7 2 0,29 49 0,6 49 0,-28-8 0,-5 8 0,-10-3 0,-5 0 0,1-2 0,-6-5 0,-13 10 0,7-22 0,-10-22 0,0-13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1.4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1 363 28671,'69'1'0,"0"0"0,-2 2 0,-9-8 0,-3-37 0,-1-4 0,-30-19 0,-4-1 0,-20 20 0,-20-6 0,-4 28 0,-30 2 0,-12 42 0,18 16 0,-3 30 0,29 9 0,19 13-3392,-4-8 3392,36 15-331,-4-27 331,28-2 0,3-13 0,10-28 0,0-15 0,-1-32 0,1-22 0,-31 6 0,-4 0 0,5-3 0,-6-8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1.86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13 26703,'-12'-12'0,"3"70"931,18 8-931,5 17 0,4 12 167,5-5 0,0 0-167,-4-8 0,-1-1 0,4 0 0,-5-7 171,-15 4-171,17-22 532,-16-15-532,7-38 0,-10 4 0,0-17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2.24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417 1 28671,'-69'12'0,"-1"0"0,5 0 0,5-4 0,-5-8 0,19 9 0,14-6 0,22 7 0,11-10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2.91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0 376 28671,'64'-34'0,"0"-1"0,-3 0 0,-10-3 0,-17-17 0,-22-21 0,-44 18-2905,3 14 2905,-32 44 638,37 34-638,-8 22 0,10 10 0,0-1 0,10 11 0,12-8-2641,12 7 2641,20-19 1516,12-2-1516,12-20 0,10-12 0,-1-22 0,11-12 0,-18-30 0,-14 25 0,-25-12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3.48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0 198 28671,'23'63'0,"0"0"0,4 7 0,-3-6 0,1-3 0,-3 2 0,-13-41 0,-9-12 0,0-20 0,0-2 0,-10-39 0,-2-17 0,5 9 0,2-1 0,5-35 0,2 41 0,8 3 0,51-15 0,-10 20 0,25 15 0,-42 21 0,-15 10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04.22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28671,'0'0'0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55.51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15 1599 28671,'-9'0'0,"3"0"0,6 0 0,0 0 0,20-68 0,-6 41 0,8-53 0,-12 48 0,-1 8 0,4-18 0,9 18 0,0-37 0,-1 22 0,11-14 0,-8 12 0,18 6 0,-8-8 0,10-1 0,-1 10 0,11-8 0,21-11 0,-26 20 0,2-2 0,10-9 0,0 0 0,-5 4 0,0 2 0,-7 9 0,-1 2 0,37-24 0,-17 17 0,18-10 0,-18 1 0,7 9 0,1-8 0,-8 18 0,7-8 0,-9 1 0,-1 6 0,1-6 0,0 19 0,-1-8 0,1 8 0,0-10 0,0 10 0,-16-3 0,4 1 0,-2 6 0,1 1 0,17-9 0,1 0 0,-19 9 0,-2 2 0,45-4 0,-29 9 0,9 0 0,-7 0 0,8 0 0,-1 9 0,-7 3 0,17 10 0,-31-6 0,-1 0 0,42 8 0,-36-8 0,-1 0 0,30 6 0,-30-2 0,1 1 0,26 6 0,-33-2 0,0 1 0,24 8 0,-8 10-3392,7 0 3392,-19-1 0,-15-11 0,1 0 0,19 16 0,-23-11 0,-1-1-2269,17 11 2269,-11 16 0,1-7 0,0 9 2269,-10 1-2269,7 0 0,-19-19 0,0 1 0,15 15 3392,4 20-3392,-29-49 0,7-3 0,-16-18 0,7-4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56.88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435 482 28671,'13'-65'0,"0"1"0,-28-4 0,20-5 0,-5 2-5661,-44 18 5661,0 9 1409,-10 20-1409,-2 4 0,0 30 0,-7 2 0,17 20 0,2 12 860,13 2-860,19 17-2269,21 3 2269,26 21 1948,21-6-1948,-26-41 0,5-5 0,21-13 0,3-10 0,19-2 0,-24-24 0,-4-14 0,-14-17 0,-9-7 3233,10-26-3233,-6-14 480,-21 70-480,0 32 0,-8 24 0,18 41-1696,-14-26 0,0 2 1696,5 10 0,0 0-64,-5-9 1,0-2 63,4 35-2227,-10-41 2227,0-22 0,0-13 0,0-9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7:57.74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27 28671,'79'-12'0,"0"0"0,-11 9 0,-7 6 0,14 11 0,-31 28 0,-42 21 0,-20-19 0,-8 2 0,2 0 0,-3 0 0,-6 2 0,3-1 0,-2 29 0,11-8 0,8 17 0,23-17 0,15-2 0,18-22 0,1-22 0,-10-22 0,-12-13 0,-12-28 0,-20-15 0,-22-22-1175,11 29 1,-4 1 1174,-31-33-26,12 6 26,13 22 0,9-11 0,0 6 0,10 12 0,2 17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45.8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1236 25 28671,'-5'0'0,"-87"9"-5661,2-16 5661,6 6 0,-5-1 447,11-3 1,3-2-448,7 2 0,2 1 464,4 1 0,5 6-464,-21 16 0,15-4 0,29 26 0,2 12 0,1 25 0,13-20 0,2 4 0,-2 3 0,2 3 0,-1 8 0,2 2 0,4-1 0,0-1 0,0-8 0,0-2 0,0-1 0,1-1 1585,4-13 1,-1-3-1586,-12 40 667,7-42-667,0-26 0,2-23 0,10-6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07.04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8 1 28671,'-4'0'0,"0"0"0,4 0 0,39 97 0,-10-34 0,1 13 0,4 4 0,-1-28 0,-3-4 0,-1 22 0,10-28 0,-39-35 0,0-17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07.42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 12 27883,'-12'-12'0,"41"80"386,-9-9-386,10-7 0,1 3-4008,-7 18 4008,17-37 0,-26-4 0,4-23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08.21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 13 28671,'-6'-13'0,"50"72"0,-13-13 0,2 1 0,-2 1 0,-10-4 0,-11-22 0,0-13 0,-8-9 0,8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08.55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23 22 28671,'-12'-12'0,"2"2"0,38 40 0,12 18 0,-13 1 0,15 3 0,-4 0 0,-26-8 0,-2-22 0,-10-3 0,0-16 0,0 6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17.25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19 22 28291,'-10'-12'0,"1"3"0,45 47 0,16 21 0,-10-6 94,5 10 0,-2-1-94,-16-19 0,-27-21 0,8-12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17.64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28671,'40'58'0,"1"0"0,-7-7 0,-5-9 0,-7-20 0,-3-3 0,-16-16 0,6 6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17.94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22 22 25689,'-12'-12'0,"3"2"681,48 44 1,19 20-682,-14-3 0,14 7 0,-4-2 0,-32-22 0,-12-14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18.62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172 0 28671,'-5'0'0,"-18"88"0,8-8 0,-5-10 0,-1 1 0,10-18 0,-2-9 0,-29 3 0,37-18 0,-12-29 0,27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18.96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244 1 28671,'-24'74'0,"0"-1"0,0 1 0,0-4 0,-1-2 0,3-11 0,-12 11 0,0-5 0,12-38 0,12-6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19.2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156 1 21821,'-35'69'0,"1"1"0,5-8 0,3-10 0,5-18 0,11-15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46.1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550 1 28671,'-80'11'0,"1"0"0,1-1 0,6 2 0,20-1 0,4-1 0,-29 3 0,33-4 0,25-9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5.53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13 166 28671,'-7'-12'0,"1"2"0,6 10 0,0 0 0,10 117 0,2-29 0,-2 5 0,2 3 0,-1-32 0,0-6 0,1 32 0,8-27 0,-18-51 0,8-4 0,-10-47 0,0-17 0,-5 8 0,0-4 0,4-8 0,-1-2 0,-7-3 0,-1-1 0,3-5 0,2 1 0,2 11 0,3 4 0,13-33 0,21 47 0,29 70 0,-4 39 0,-21-10 0,-1 6 0,-2 1 0,-4 3 0,-6 15 0,-4-5 0,10 10 0,-21-8 0,-10-70 0,0-30 0,0-24 0,10-53 0,-5 41 0,2-2 0,3-8 0,2 0 0,3 10 0,2 3 0,17-25 0,19 34 0,13 44 0,2 44 0,-29-10 0,-2 10 0,3 36 0,-5 8 0,-9-21 0,-4 2 0,2 18 0,-6-4 0,-9 15 0,-18-62 0,6-9 0,-6-37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5.93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28671,'16'77'0,"-1"-1"0,1 1 0,1 0 0,0-5 0,0-1 0,0-4 0,-2-2 0,-8-13 0,-2-5 0,5 19 0,-10-34 0,0-23 0,0-9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6.41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 92 24588,'-12'-13'0,"3"4"1783,87-40-1783,0 37 234,-9 6 0,13 4 1,-4 10-235,-15 15 0,-4 10 0,-1 1 0,31 11 0,-10 7 0,-24 9 0,-20 2 374,-35 15-374,-42-10 611,-17-32 1,-9-9-612,17-12 0,-2-5 0,-19 2 0,8-5 0,20-7 0,24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7.09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370 1 28671,'-2'0'0,"-88"39"0,39 19 0,-7-11 0,1 6 0,26 5 0,9 3 0,3-5 0,4 0 0,2 3 0,4 1 0,6-5 0,6-1 0,9-3 0,8-2 0,23 13 0,9-7 0,-6-20 0,6-7 0,21 4 0,2-13 0,-17-19 0,-4-12 0,-2-10 0,-4-9 0,-7-5 0,-7-6 0,-13-11 0,-8-4 0,-1 2 0,-5-2 0,-9-7 0,-6-1 0,-1 9 0,-4 1 0,-3-3 0,-2 6 0,-6-6 0,5 19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7.43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 12 24709,'-12'-12'0,"32"100"-2692,7-25 2692,-6 13 0,1 4 1112,10 10-1112,-10-3 1010,-10-31-1010,-2-14 0,-10-30 0,0-2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9.12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0 463 27084,'41'-80'0,"3"14"0,1 12 0,8 1 0,-1 13 0,3 5 0,4 0 0,4 4 0,11 5 0,5 6 0,3 5 0,2 8 0,7 9 0,3 8 0,-2 7 0,3 10 253,-16 4 1,3 6-1,-7-1-253,2 3 0,-6 0 0,8 9 0,-15-1 268,-32-6-268,-23-28 137,-9-4-137,0-9 0,0 0 0,0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29.72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642 1 28671,'-3'0'0,"0"0"0,-65 10 0,12-8 0,-5 3 0,-5 0 0,-34-5 0,45-1 0,1 2 0,-36 8 0,34-6 0,27 7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30.09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639 0 28671,'-2'0'0,"1"0"0,1 0 0,-137 0 0,78 0 0,-3 0 0,-37 0 0,0 0 0,36 0 0,10 0 0,9 0 0,25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32.17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15 28671,'-3'0'0,"11"78"0,14 0 0,-10-1 0,0 6 0,4-15 0,0-2 0,-4 1 0,-2-2-2831,-4-13 1,0-5 2830,4 19 1409,-11-34-1409,11-32 860,-7-32-860,-3-53 0,-1 34 0,-1-3 0,-4-15 0,2-3 0,13 6 0,2 1 0,-5 3 0,3 2 0,10 3 0,3 5 0,12-16 3392,49 94-3392,-44 38 0,-5 16 0,7-2 0,-4 4 0,-12 16 0,-9-6 0,-6 5 0,-10-41 0,0-34 0,0-14-3392,0-57 3392,9-9-132,-3 0 0,1-4 132,3 5 0,1 0-35,0-9 0,0 3 35,21-27 0,-9 39 0,8 17 0,15 46 0,5 17 0,34 20 0,-33 25 0,-9 12 0,-13-18 0,-6-2 0,-11 1 0,-2-2 0,0-14 0,-3-3 0,-8 28 3226,0-23-3226,-10-28 0,8-16 391,2-11-391,2-8 27,8 1 0,-10 6 0,0-7 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38.660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0 28671,'11'95'0,"-1"0"0,5 2 0,1-2 0,-4-12 0,1-1 0,8 6 0,-1 0 0,-12-9 0,-1-3 0,3-8 0,-1-4 0,-9 23 0,0-43 0,10-44 0,-8-5 0,8-14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46.9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638 44 28671,'-3'0'0,"1"0"0,2 0 0,-117-39 0,29 39 0,-1-5 0,-2 12 0,32 21 0,9 12 0,7 17 0,8 5 0,4-5 0,8 1 0,16 7 0,12-1 0,29 26 0,1-44 0,8-7 0,10-15 0,4-12 0,-1-7 0,0-10 0,0-13 0,-3-10 0,-1-7 0,-6-8 0,-14-8 0,-6-5 0,2 5 0,-5 0 0,-15 1 0,-4 0 0,6-25 0,-10 51 0,0 7 0,0 56 0,-10 7 0,17 51 0,-3-41 0,5 0 0,12 2 0,11-4 0,18-3 0,7-14 0,31-33 0,-32-23 0,-8-10 0,-13-25 0,-16-4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39.193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21 69 25003,'-12'-12'0,"3"2"1330,97-29-1330,-8 39 0,3-7 0,5 7 0,-19 22 0,-4 12 0,-2 7 0,-5 6 0,-6 1 0,-7 3 0,-8 3 0,-8 2 0,-8-1 0,-8-1 713,-13 36-713,-44-5 190,-18-55 0,-13-13-190,-1-9 0,-1-4 0,10 1 0,5-5 0,-25-20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39.93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508 20 28671,'-3'0'0,"1"0"0,-96-20 0,35 44 0,-5-14 0,0 7 0,26 22 0,8 10 0,5 2 0,3 7 0,1 6 0,3 9 0,5 0 0,10-4 0,7 2 0,0 0 0,-2 8 0,1 1 0,9-5 0,25 16 0,10-12 0,-10-31 0,4-8 0,9-8 0,3-11 0,39-18 0,2-28 0,-39-8 0,-5-9 0,-9-1 0,-6-4 0,-1-11 0,-6-3 0,-10-4 0,-7-2 0,-4 1 0,-6-2 0,-5-8 0,-6 2 0,-6 10 0,-3 3 0,4 4 0,1 5 0,-14-4 0,23 27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0.30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28671,'29'75'0,"0"1"0,0-10 0,-6-8 0,-11-15 0,-3-21 0,-9-12 0,0-10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0.76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28671,'6'94'0,"0"1"0,3-2 0,1-3 0,-4-18 0,0-1 0,4 19 0,2 0 0,-1-13 0,0-3 0,-5-4 0,0-6 0,3 9 0,-9-54 0,0-19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1.47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13 42 28671,'-12'-12'0,"100"-17"0,-39 29 0,4 5 0,38-2 0,4 6 0,-20 9 0,-7 10 0,-9 10 0,-9 9 0,-9 11 0,-16 4 0,-24-9 0,-10 1 0,-1-3 0,-9-5 0,-57 5 0,1-49 0,17 6 0,4-28 0,32 18 0,42 21 0,15 19 0,6 10 0,0 3 0,3 5 0,15 19 0,-1 0-1696,-17-17 0,-5-4 1696,11 34 0,-18-25 0,-29-39 0,0-4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2.677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12 604 28671,'-7'-12'0,"2"2"0,5 10 0,0 0 0,59-87 0,-15 36 0,5-11 0,7-1 0,-14 28 0,3 5 0,9-4 0,2 2 0,-1 3 0,2 2 0,6-1 0,3 3 0,-2 6 0,3 4 0,8-3 0,3 4 0,4 5 0,2 6 0,3 5 0,1 5 0,5 8 0,-1 5 0,-3 5 0,0 5 0,4 7 0,-1 2 0,-10-2 0,1 4 0,-15-4 0,1 3 0,-4 0 0,4 7 0,-5 0 0,9 3 0,-9-2 0,-11 5 0,-31-31 0,-13-12 0,-9-10 0,0 0 0,0 10 0,-9-18 0,26 35 0,-22-32 0,24 25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4.29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706 1 28671,'-2'0'0,"-1"0"0,-55 29 0,14-22 0,-6 3 0,-5 0 0,-42-3 0,37-11 0,-2 1 0,4 7 0,2 1 0,-41-5 0,53 0 0,25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4.96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28671,'0'0'0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5.60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0 28671,'0'0'0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6.065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178 122 28671,'-12'-12'0,"3"3"0,-50-11 0,35 6 0,-47-28 0,69 28 0,34 4 0,-13 12 0,20 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5.6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246 188 28671,'-17'-55'0,"-1"1"0,-8-24 0,-20 87 0,-3 23 0,3 36 0,22-20 0,7 4 0,14 48 0,15-3 0,42-19 0,14-22 0,-19-25 0,-10-21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47.3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0 28671,'-4'79'0,"1"0"0,0-1 0,-1-2 0,-1-2 0,1 0 0,0-4 0,1-2 0,-2-2 0,-5 21 0,1-1 0,7 8 0,1-5 0,-5-30 0,2-6 0,14 12 0,-7-36 0,6-29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8:46.924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3 178 28671,'-1'0'0,"0"0"0,33-33 0,24-11 0,14 14 0,2-10 0,5 10 0,-21 34 0,-3 14 0,-1 6 0,-4 8 0,-1 6 0,-7 11 0,0 34 0,-14 12 0,-21-28 0,-8 3 0,-4 0 0,-1 0 0,-4 0 0,-7-4 0,-11-1 0,-8-3 0,-4-11 0,-17-7 0,-4-10 0,-2 2 0,-1-9 0,13-17 0,4-5 0,-26 2 0,33-68 0,50-19 0,26-12 0,1 49 0,8 10 0,5 16 0,4 12 0,2 11 0,1 10 0,19 23 0,1 7 0,-5-8 0,-2 0 0,-5 4 0,-2-9 0,-8-22 0,-3-12 0,15-24 0,3-38 0,-2-5 0,-22 10 0,-22 16 0,-13 33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08.996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15 22 27684,'-8'-12'0,"1"2"481,7 10-481,0 0 0,0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0.00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593 44 27776,'-1'-12'0,"1"2"0,-98 20 0,25-8 218,0-1 1,-3-2-219,-21-11 150,29 0-150,5 2 0,39 10 0,4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0.36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485 1 28671,'-1'0'0,"-69"19"0,4-14 0,8 5 0,-3-1 0,-26-9 0,11 0 0,40 0 0,7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1.361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525 210 28671,'-23'-58'0,"-43"4"-5661,3-14 5661,11 47 0,-1 13 1409,-15 30-1409,-8 31 430,41 1 0,5 9-430,3 10 0,8 2 0,9 0 0,8-1 0,4-7 0,10-8 0,42 7 0,12-32 0,2-14 0,7-40 3392,-9-24-3392,-20-14 0,-5-27 0,-19 17 0,-10-17 0,-12 55 0,-2 13 0,-18 71 0,8 14 0,6-16 0,0 3 0,1 0 0,0 2 0,5 13 0,0 1 0,-4-13 0,-1-2 0,4 4 0,-1-3 0,-17 21 0,16-32 0,-6-17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2.22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0 192 20479,'66'-38'0,"-1"0"0,1 0 0,14-1 0,-3 12 1265,-9 16 1,-7 15-1266,14 49 0,-41 15 0,-19-17 0,-10 5 704,-26 19 1,-7 1-705,13-10 0,-2 0 430,-24 14 0,-1-2-430,23-22 0,2-3 0,-5-3 0,3 0 1696,9 9 0,7-1-1696,13 15 0,24 10 0,22-69 0,10-7 0,-10-28 0,-12-21 0,-22-4 0,-22-29 0,-32-13 0,3 39 0,-8-2 0,-25-19 0,-5 1 0,13 15 0,-2 1 0,-9-2 0,4 3 0,-5-11 0,23 29 0,21 12 0,12 12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2.678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620 22 28671,'-3'0'0,"-41"4"0,-13 2 0,-6-4 0,-9 3 0,-2 0 0,-14-5 0,10-10 0,13 8 0,21-18 0,22 18 0,13-8 0,9 10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3.57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1 1 28671,'0'0'0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4.179"/>
    </inkml:context>
    <inkml:brush xml:id="br0">
      <inkml:brushProperty name="width" value="0.04286" units="cm"/>
      <inkml:brushProperty name="height" value="0.04286" units="cm"/>
      <inkml:brushProperty name="color" value="#AB008B"/>
    </inkml:brush>
  </inkml:definitions>
  <inkml:trace contextRef="#ctx0" brushRef="#br0">0 1 28671,'0'0'0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8.2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 47 28671,'-11'75'0,"-2"-48"0,21-56 0,-3 7 0,17 17 0,-32 5 0,-5-34 0,3-2 0,24 14 0,22 34 0,-9 12 0,-6 18 0,-38-28 0,14 6 0,-15-20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47.8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0 28671,'-69'58'0,"-1"-1"0,7 0 0,8 0 0,-1 21 0,25-20 0,60 3 0,39-17 0,-14-22 0,4 2 0,15 16 0,-4 3 0,-24-14 0,-5 3 0,3 14 0,-16 3 0,-47 9 0,-36 15 0,-24-17 0,27-31 0,-1-4 0,-27 1 0,6-34 0,41-3 0,15-4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8.9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25624,'-12'-12'0,"3"3"1389,9 9-1389,0 0 0,0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19.3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746 0 28671,'-73'12'0,"-1"0"0,8-1 0,2-2 0,10-9 0,1 0 0,-37 9 0,-7 4 0,10-11 0,38 5 0,10-16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20.0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0 157 28671,'78'-47'0,"0"-1"0,-3 11 0,-3 13 0,-21 24 0,-2 13 0,13 20 0,-8 16 0,-19 22 0,-16 12-245,-13-17 0,-6 4 1,-7-2 244,-13 26 0,-13-6 0,-17-3 0,-7-14-3030,-21-12 3030,22-18 0,44-41 0,56-22 0,46-2 0,-35 12 0,2 2 0,3 4 0,-1 2 0,41 4 0,-12-10 0,-42 8 0,-17-8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20.4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465 1 28671,'-63'12'0,"-1"0"0,3-1 0,4-2 0,-11-9 0,4 0 0,21 9 0,18-6 0,6 6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20.7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507 0 28671,'-79'8'0,"1"-1"0,5 3 0,3-3 0,13-11 0,5-2 0,-6 6 0,19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23.5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 1 28671,'-2'73'0,"1"-1"0,0-6 0,-1 2 0,-1 5 0,-1 7 0,1-4 0,4 15 0,-4-12 0,-17 4 0,18-22 0,12-51 0,34-20 0,24-12 0,-20 6 0,1-2 0,41-16 0,-2 2 0,-13 10 0,-38 10 0,-8 2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23.8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24518,'6'74'0,"-1"0"0,1 0 0,-7-22 0,0 3 403,9 36 0,5 16 1,-5-18-404,-8-2 0,0-43 0,0-24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24.7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488 244 28671,'-15'-58'0,"-1"1"0,0 5 0,-6 9 0,-44 9 0,-10 34 0,8 44 0,30-12 0,1 4 0,2 11 0,4 4 0,6-7 0,4 2 0,-1 51 0,35-19 0,30-22 0,13-25 0,0-31 0,8-41 0,-30-6 0,-3-3 0,8-9 0,0-19 0,-39 88 0,10 32 0,-8 35 0,8-23 0,0 4 0,-8 12 0,-2 1 0,5-3 0,0-2 0,-4 1 0,-2-2 0,-4-14 0,0-3 0,3 28 0,-8-42 0,10-15 0,0-19 0,19 20 0,-14-15 0,15 14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42.3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186 59 28671,'73'-23'0,"1"-1"0,-9 14 0,-5 8 0,15 17 0,-19 48 0,-22 15 0,-20-20 0,-9 3 0,-16 0 0,-7 2 0,3 12 0,-6 1 0,-19-3 0,-6-2 0,3-8 0,-4-2 0,-5-3 0,-5-9 0,2-23 0,0-6 0,-35 9 0,5-78 0,78-11 0,73-1 0,-19 36 0,6 11 0,13 22 0,-3 16 0,12 32 0,-21 2 0,-30-14 0,-5-25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42.8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258 0 28671,'-34'64'0,"0"0"0,0 0 0,-2 11 0,2-9 0,-17 7 0,29-61 0,10-4 0,12-28 0,2 18 0,8-8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48.3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0 395 26995,'78'-24'0,"-1"1"0,1-1 0,11 1 0,-11-7 314,-18-20 0,-16-5-314,-12-23 336,-52 29-336,-26 10 173,-32 69-173,0 16 0,42-6 0,6 7 0,8 2 0,11 2 0,15 8 0,11 1 0,12 4 0,5-6 0,19 15 0,-2-14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43.1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27007,'76'56'0,"-15"-19"0,4 15 0,-1 0 0,-8-15 0,-27-8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37.6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0 27004,'-2'76'0,"5"-5"0,3 0 0,0 8 398,1 12 1,-4-4-399,-7-33 0,-2-3 56,1 10 0,-2-8 0,-5-24 1,2-29-1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38.9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12 253 28671,'-11'-12'0,"53"-21"0,24-2 0,22 1 0,-24 8 0,10-5 0,-2 5 0,11 6 0,-1 6 0,1 1 0,2 4 0,2 11 0,-1 6 0,-13 0 0,-3 9 0,4 20 0,-7 8 0,6 18 0,-41-11 0,-16 1 0,-57 25 0,-13-37 0,-9-4 0,8-7 0,-2-4 0,-18-2 0,1-7 0,-13-5 0,31-2 0,15-10 0,19-10 0,19-2 0,-4 0 0,17 2 0,-10 10 0,0 0 0,0 10 0,0-8 0,0 8 0,0-10 0,0-10 0,0 8 0,0-8 0,0 10 0,10 0 0,-8 0 0,8 0 0,-10-9 0,0-4 0,10 1 0,-8 2 0,8 10 0,-10 0 0,0 0 0,0-9 0,0 6 0,0-6 0,0 9 0,0 0 0,0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39.9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28671,'10'96'0,"0"1"0,-1-1 0,2-3 0,0-21 0,0 0 0,-4 20 0,-2-2 0,0-32 0,0-4 0,-5 3 0,0-12 0,0-25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40.6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12 298 28671,'-12'-13'0,"32"-37"0,19-7 0,27 14 0,-1-16 0,9 6 0,-9 35 0,1 14 0,1 6 0,0 5 0,1 2 0,-5 7 0,-15 8 0,-6 5 0,21 37 0,-51 22 0,-24-8 0,-36-21 0,-16-4 0,9-16 0,-2-5 0,-6 6 0,2-4 0,-19-5-4252,87-2 4252,37 15 194,-2-7 1,6 4-195,12 9 0,2 0-94,0-5 1,-2 0 93,-13-2 0,-4-1 0,20 14 0,-41-22 0,-13-14 0,-9-20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40.9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 28671,'91'-6'0,"-1"0"0,-7-5 0,-8 2-5661,3 7 5661,-5 2 0,-47 2 0,4 8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49:41.2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12 110 28027,'-12'-12'0,"91"-7"0,2 6 0,-13 3 0,5-1 63,4-1 0,-8 2 1,-11-2-1,20 2 1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4.7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28671,'9'91'0,"0"1"0,0-1 0,1 0 0,-1 6 0,1 1 0,0-1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4.9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1 219 28671,'77'-24'0,"1"1"0,0-1 0,-8 11 0,1 4 0,6-3 0,14-7 0,10-4 0,0 1 0,-12 6 0,14 8 0,-17 1 0,12-12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5.4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7.5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157 0 28265,'23'74'0,"1"1"0,-15-5 0,-10-4-5346,-26 12 5346,-36-3 1420,17-19-1420,2-32 0,22-7 0,12-26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5.6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28671,'19'91'0,"0"1"0,0-1 0,0 1 0,0-1 0,1 11 0,-1 4 0,-1-15 0,-4-35 0,-4-36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6.2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23 28410,'82'-11'0,"-1"0"0,-20 26 0,1 6 43,4-10 0,6-2 1,-13 13-44,-7 32 0,-27 9 0,-56 19 0,1-32 0,-6-5 43,-35 1-43,-4-4 22,31-40-22,42 6 0,46-8 0,2 13 0,8 5 0,11-1 0,4 3 0,2 9 0,1 5 33,7 2 0,-7 3-33,-32-3 0,-5-1 0,33 21 0,-68-27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7.0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22 28671,'-5'-12'0,"1"2"0,19 51 0,9 25 0,-5 29 0,3-2 0,-2 6 0,-13-21 0,-5-2 0,-1-8 0,-2-3 0,1 35 0,0-37 0,0-41 0,0-12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7.6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0 136 26901,'44'-26'0,"-1"0"0,41-3 0,8 1 0,8 5 421,-26 19 1,-2 6-422,0-3 0,-3 4 0,-17 6 0,-4 4 299,27 28-299,-41 15 0,-15 22 76,-54-19 1,-18-1-77,16-14 0,-6-3 0,-30 16 0,-5-9 95,26-28 0,4-4 0,-7 13 0,26-29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7.9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28671,'15'68'0,"-1"-1"0,1 0 0,-3 17 0,-3 4 0,0-9 0,2-8 0,-2-4 0,-8 17 0,0-12 0,9-28 0,-10-25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8.5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21 275 23840,'-12'-12'0,"3"2"1955,58-68-1955,12 30-1279,-5-2 1,7 5 1278,-3 23 0,2 12-50,4 11 1,-1 8 49,-7 0 0,-4 6 407,-6 9 0,-8 6-407,3 36-1810,-33 21 1810,-29-41 0,-13-2 919,-25 7 1,-6-5-920,18-13 0,-2-7 0,-18-8 0,18-5 1297,45-5-1297,46 1 0,7 6 0,7 5 0,5 11 0,1 3 0,8 0 0,-3 0 0,-16-1 0,-6 0 3392,9 11-3392,-27-13 0,-29-18 0,0-4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8.8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 28671,'98'-5'0,"0"0"0,-26 4 0,-5-1 0,-11-3 0,-8 1 0,-17 4 0,-21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9.1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28671,'66'-11'0,"0"0"0,0-1 0,22 0 0,-7 2 0,-27 5 0,-6 1 0,10 4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09.7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48 224 28671,'55'-48'0,"0"0"0,0 0 0,17-3 0,-1 22 0,-13 39 0,-6 17 0,-15 8 0,-9 8 0,-7 3 0,-10 5 0,-11 6 0,-10 5 0,-21 25 0,-11-1 0,2-17 0,-6-4 0,-11 8 0,-5-10 0,13-31 0,1-11 0,-30-9 0,12-33 0,33-35 0,42-3 0,48 6 0,-11 38 0,7 8 0,8 4 0,0 6 0,-8 1 0,-4 4 0,36 24 0,-41 2 0,-12 0 0,-20-12 0,-3-13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0.1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310 1 20479,'-52'69'0,"0"0"0,7-5 0,3-13 2531,-1-27-2531,1-46 0,28 3 0,-6-20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8.1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 28671,'-2'61'0,"1"0"0,0 9 0,1-21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0.3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28671,'51'52'0,"0"1"0,0 0 0,27 12 0,-15-1 0,-41-9 0,-7-6 0,16-7 0,-21 6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1.1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301 0 28671,'-39'65'0,"-1"0"0,0 0 0,3 2 0,1 0 0,5-4 0,6 0 0,7-2 0,4 5 0,4-1 0,2-8 0,6-4 0,24 34 0,32-21 0,24-32 0,-21-29 0,5-10 0,5-11 0,0-12 0,13-20 0,-7-11 0,-21 2 0,-9-2 0,-5 11 0,-16 3 0,-54-23 0,-36 66 0,-22 11 0,41 6 0,1 4 0,-30 28 0,3 6 0,28-19 0,6 7 0,19-16 0,10-3 0,2-13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1.4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28671,'84'-6'0,"0"0"0,-8 1 0,-6 1 0,8 4 0,-35 0 0,-23 0 0,-20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1.8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28671,'79'6'0,"-1"0"0,0-10 0,-3-2 0,-23 5 0,-3-3 0,46-15 0,-49 19 0,-14 19 0,-22-14 0,-11 15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2.2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28671,'6'88'0,"0"-1"0,0 1 0,-5 13 0,2-8 0,7-13 0,-1-11 0,-9-6 0,0-31 0,0-20 0,0-2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0:13.4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1 134 28671,'91'-41'0,"0"-1"0,-4 11 0,-7 11 0,10 23 0,-24 28 0,-25 3 0,-29 39 0,-22 8 0,-12-27 0,-10 1 0,-9 1 0,-8-2 0,-11 1 0,-1-1 0,8-8 0,3-2 0,10-4 0,5-5 0,4 0 0,60-16 0,49-19 0,9 0 0,9 0 0,-7-1 0,-1 2 0,-3 4 0,-4 0 0,-9-5 0,-13 2 0,-27 8 0,16-10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1:51.2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1806 1 28671,'-7'0'0,"2"0"0,5 0 0,0 0 0,-69 48 0,43-26 0,-15 10 0,1-3 0,18-17 0,10 17 0,-7-24 0,16 34 0,-16-34 0,7 24 0,-10-26 0,10 26 0,-8-24 0,18 33 0,-18-23 0,8 17 0,-10-1 0,0-6 0,0 6 0,1 1 0,-11 2 0,8-10 0,2 15 0,-7-14 0,14 9 0,-17-3 0,20 1 0,-7-8 0,7 8 0,-20 9 0,8-14 0,-8 24 0,10-27 0,0 8 0,10 0 0,-7 11 0,6-6 0,-9 14 0,1-27 0,-1 18 0,-10-8 0,8 10 0,-18 9 0,18-16 0,-8 4 0,10 0 0,1-4 0,-1 7 0,0-3 0,0-7 0,0 0 0,0 17 0,0-24 0,0 24 0,0-17 0,1 0 0,-1-12 0,-10-2 0,8 11 0,-8-4 0,20 34 0,-17-25 0,14 8 0,-26-3 0,16-7 0,-6 10 0,9 0 0,10-10 0,-8 7 0,8-26 0,-10 14 0,0-26 0,10 36 0,-7-32 0,7 32 0,-1-27 0,4 29 0,-1-4 0,-12-3 0,7-15 0,-4-9 0,19-17 0,0 24 0,-10-34 0,18 34 0,-25-34 0,34 34 0,-25-34 0,18 34 0,-10-34 0,0 24 0,0-17 0,0 20 0,0-7 0,0-13 0,0 15 0,0-22 0,0 36 0,0-16 0,0 6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10.0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137 1 28671,'-25'81'0,"1"1"0,-5 0 0,5-11 0,9-22 0,-4 2 0,19-39 0,0-2 0,0-10 0,0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10.4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1 28671,'-11'64'0,"0"1"0,3 3 0,3-5 0,-5 5 0,10 0 0,0-14 0,0-32 0,0-13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29.3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22 28671,'-10'-12'0,"2"3"0,8 9 0,0 0 0,29 78 0,-22-20 0,12 4 0,1 3 0,-8 22 0,10 11 0,-10-28 0,-12-16 0,-2-35 0,-8-19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8.3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26026,'-12'-12'0,"3"2"0,9 10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29.7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1 285 26940,'43'-30'0,"0"-1"0,1 5 0,6 1 0,10 0 0,8-2 0,-1 4 0,17-1 0,-3 4 0,-2 3 0,-5 3 412,-20 7 1,-6 1-413,16-3 0,-45 9 0,-19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0.0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66 28671,'-11'-12'0,"50"1"0,20 2 0,-3-3 0,13 6 0,-4 0 0,-31-4 0,-15 10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0.7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49 28671,'12'86'0,"0"1"0,4-9 0,-3-10 0,-11-12 0,8-25 0,-10-21 0,10-30 0,-8-23 0,15-18 0,5-5 0,15-26 0,-8 27 0,7 6 0,40 5 0,2 49 0,9 10 0,-18 58 0,-26 5 0,-23 20 0,-21 9 0,-8-26 0,6-18 0,-6-33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1.1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180 1 28671,'-35'80'0,"-1"0"0,7-8 0,3-8 0,-5 2 0,18-32 0,4-14 0,9-20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2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361 1 28671,'42'53'0,"-1"1"0,0-1 0,14 33 0,-3-6 0,-13-33 0,-3-2 0,-6 9 0,-4-1 0,18 15-4252,-22-14 4252,-13-23 860,-38-9-860,-27-19 0,-13 1 0,-10-1 0,-7-3 0,-1 0 0,-10 0 0,4 2 0,22 5 0,11-4 3392,6-13-3392,37 18 0,27-15 0,-10 7 0,0 7 0,0-24 0,0 24 0,0-17 0,0 10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3.7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28671,'6'97'0,"3"-4"0,-3-9 0,0 4 0,5-20 0,-2-4 0,-7 36 0,8-44 0,-10-27 0,0-29 0,0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4.3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0 211 24581,'37'-81'0,"15"35"590,4 6 1,7 7-591,-6 22 0,-2 12 0,35 31 0,-27 14 773,-41 39-773,-42-4 0,-4-36 0,-8-3 0,-6-7 0,-4-4 244,-3-2 0,2-5-244,-13 1 1168,74-6-1168,43 1 197,2-10 1,5 4-198,-9 11 0,-3 4 0,-5-2 0,-5 2 85,7 17-85,-31 5 0,-12-37 0,-11 6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4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377 0 28671,'-73'16'0,"-1"0"0,11 5 0,6 2 0,-9 13 0,25 25-4252,39-44 4252,43 32-1409,40-35 1409,-21 6 0,2 2 0,-5-6 0,-2 2 0,32 26 0,-53 48 0,-95-17 378,5-28 0,-5-6 0,11-16 0,0-9 0,-38-6 1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5.3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0 439 28530,'17'64'0,"-1"1"0,5 17 70,-2-74-70,-7-69 0,20-29 0,-20 29 0,0-2 0,12-4 0,4 2 0,-6 9 0,2 3 23,32-25-23,-22 34 0,-15 25 0,-19 19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5.6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8.6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28671,'11'79'0,"0"0"0,0-1 0,-3-6 0,-2-1 0,1 1 0,0 2 0,-1 1 0,0-3 0,1 14 0,-2-4 0,1-6 0,1-9 0,2 2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5.9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28436,'-12'-12'0,"3"2"0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36.3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22 27383,'-10'-12'0,"1"2"622,19 88-622,-7-39 0,6 53 0,1-50 0,-7-28 0,6 6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3.3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225 1 28671,'-26'92'0,"0"0"0,0 0 0,0 0 0,1-1 0,-3 12 0,0 0 0,9-9 0,19-19 0,27-19 0,14-15 0,6-9 0,3-8 0,40 8 0,-2-42 0,-13-24 0,-29-31 0,-14 6 0,-42-33 0,-14 41 0,-40-3 0,-33 54 0,39 32 0,2 9-1696,2-10 0,5 4 1696,8 13 0,9-1 0,11-13 0,11-15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3.9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0 28671,'29'61'0,"-1"0"0,9 2 0,-61 10 0,-18-5 0,-2-29 0,13-7 0,38-15 0,27-34 0,35 15 0,9-11 0,-13 4 0,-11 18 0,-30-6 0,-5 7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4.2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1 28671,'1'91'0,"0"0"0,-1-24 0,-3-3 0,-6 10 0,-4-11 0,-9-27 0,10 1 0,2-45 0,10 18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4.6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66 28385,'-11'-12'0,"99"-8"-5439,-35 18 5439,19-8 0,0 1 354,-14 6 0,-14-7 1,-25 10-1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6.9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464 0 28671,'-74'23'0,"0"1"0,10 5 0,6 2 0,-17 16 0,32 18 0,11 1 0,30-20 0,24-4 0,34-30 0,22-2 0,-26-6 0,3 1 0,0 0 0,2 2 0,5 8 0,-3 2 0,31 17 0,-17 20 0,-59 0 0,-13 6 0,-14 20 0,-12-21 0,-16-3 0,-27-14 0,-12-11 0,-6-9 0,-1-6 0,5 4 0,4-8 0,15-15 0,11-6 0,21-6 0,21-4 0,10 19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8.0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28671,'10'82'0,"0"1"0,4 0 0,2-3 0,1-13 0,0 0 0,-1 9 0,2-4 0,4-23 0,-3-3 0,-11 10 0,-1-7 0,12-13 0,-9-6 0,12-50 0,12-33 0,-7 10 0,0-4 0,-4-8 0,0-2 0,4-13 0,-1 1 0,-3 12 0,-2 0 0,2-9 0,-2 3 0,13-27 0,-2 24 0,-20 25 0,-3 28 0,-9 13 0,0 3 0,0 7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2:48.7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 28671,'87'-7'0,"1"-1"0,-28 6 0,-4 7 0,36 29 0,-70 29 0,-32 5 0,-24 10 0,-1-39 0,-6-3 0,-3 2 0,-2 0 0,5-4 0,2 0 0,-24 22 0,32-34 0,57-5 0,20-28 0,6-5 0,31 21 0,-24-10 0,-6 0 0,-22 8 0,-9 16 0,-10-16 0,-2 6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07.0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28671,'5'85'0,"1"0"0,0 0 0,0 0 0,-1 1 0,1-1 0,0 0 0,-1 0 0,1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8.9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528 10 28671,'-98'-1'0,"0"0"0,4-4 0,9 2 0,6 13 0,25-10 0,35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07.6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23413,'-1'63'0,"1"0"0,4-3 0,1-5 941,-2 20-941,6 3 1168,-9 0-1168,0 7 682,10 3-682,-8-18 1534,8-6-1534,-10-33 228,0-19 1,0-2-1,0-10 1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08.5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0 221 28671,'68'-58'0,"0"0"0,12 4 0,-4 15 0,-1 27 0,-2 14 0,-54 30 0,-19 12 0,-24 1 0,-11 5 0,0 2 0,-3 0 0,-8 7 0,0-6 0,-17 3 0,53-29 0,52-46 0,16 6 0,30 1 0,-1-7 0,-19 16 0,-14 3 0,-32 22 0,-13-7 0,-9 4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09.0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28671,'74'6'0,"0"0"0,-9 0 0,-4-2 0,14-4 0,-9-10 0,-20 8 0,-5-8 0,-29 20 0,-2-8 0,-10 8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09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0 131 28671,'87'-22'0,"-33"1"0,16 10 0,7 0 0,-22-5 0,-3 0 0,20 1 0,21-4 0,-67 29 0,4-8 0,-30 8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26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393 1 28671,'-96'7'0,"28"8"0,4 6 0,1 11 0,21 8 0,9 5 0,7 38 0,28-5 0,15-37 0,13-31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28.8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197 22 28019,'-12'-12'0,"3"2"320,9 10-320,0 0 110,29 68-110,-22-41 55,52 53-55,-32-58 167,55-10-167,-32-6 0,0-2 0,35-4 0,-27-6 0,-4 2 0,-5 12 0,34-16 0,-35 37 0,35-24-3392,-44 44 3392,41-32 0,-41 73 0,5-36 0,-25 40 0,-19-28 0,-19 0 0,-6-10 0,-28-3 0,-13 1 0,-2-27 0,21-1 0,-1-4 0,-42-17 0,0-5 0,38-5 0,-1-5 0,-7-9 0,1-3 0,-29-12 1696,19 19 0,7-4-1696,21-22 0,-20 16 0,29-6 0,8 9 0,2 19 0,3 25 0,16-5 0,-7 12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29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1 188 28671,'48'75'0,"1"1"0,-9 2 0,-4-3 0,-9-24 0,-1-2 0,1 6 0,-3 2 0,-5-2 0,-1-1 0,26 34 0,-23-32 0,-1-15 0,-18-38 0,18-25 0,-8-28 0,-2-15 0,6-23 0,2-4 0,-2 9 0,2-2 0,-2 15 0,1-2 0,1 10 0,18-23 0,-9 26 0,0 4 0,7-4 0,-2 6 0,-20 60 0,-22 20 0,5 9 0,-15-7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0.1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28671,'71'-2'0,"0"-1"0,1 1 0,2 10 0,-3-2 0,17-19 0,-10 0 0,-20 20 0,-17-17 0,-31 10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0.5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26063,'77'-22'0,"-5"-10"604,-3 24 0,3 2-604,25-14 0,-31 30 444,-32-8-444,4 18 0,-33-18 0,15 8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1.5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694 251 28671,'-54'-71'0,"13"-19"0,-42 61 0,24-32 0,-36 66 0,25-10 0,17 26 0,1 9 0,-18 26 0,4 12 0,36-22 0,9 3 0,26 51 0,-5-49 0,5 0 0,11 2 0,12-8 0,28-15 0,10-14 0,-1-16 0,1-10 0,9-5 0,-1-9 0,-7-15 0,-10-7 0,-11-22 0,-15-17 0,-31-3 0,-2 18 0,-8 16 0,10 35 0,0 19 0,0 19 0,0 25 0,0 24 0,9 9 0,2 11 0,-9-19 0,-1 3 0,0 1 0,6 14 0,1 2 0,-3-4 0,-8 16 0,-4-10 0,3-32 0,-4-16 0,-4-26 0,2-27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9.3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28671,'28'90'0,"0"0"0,-1-9 0,-5-2 0,-14-6 0,-4-7 0,5 10 0,-9 4 0,0-68 0,0-2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2.0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2.6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245 78 28671,'-86'5'0,"27"-10"0,101 0 0,-32-10 0,26 64 0,-75-22 0,-17-22 0,5-3 0,9-63 0,65 25 0,23 2 0,20 24 0,-20 42 0,-15 14 0,-31 10 0,-22-22 0,-12-5 0,-19-95 0,55 59 0,-24-61 0,52 68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3.2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34.8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22 152 28579,'-12'-12'0,"3"2"46,9 10-46,0 0 15,78-59-15,-30 45 4,4-11 0,1 1-4,10 17 23,-26 34-23,14-32 0,-17 44 0,0-5 0,-22 31 0,-15 13 0,-18 0 0,-1-2 0,-10-11 0,-2 11 0,-20-8 0,26-26 0,0 1 0,-28 25 0,3 7 0,9-9 0,0-20 0,20-24 0,5-5 0,28-34 0,13 25 0,13-18 0,28 10 0,5 0 0,29-20 0,-47 14 0,0-2 0,5-13 0,0 1 0,-1 12 0,1 1 0,7-12 0,-5-1 0,6 5 0,-4-7 0,-59 13 0,0 9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3.4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 23 28587,'-11'-12'0,"2"2"42,9 10-42,0 0 14,-10 68-14,18-18 0,1 5 0,-7 8 0,1 3 0,12 13 0,2-3 3,-10-25 1,-2 0-4,1 32 0,-2 2 0,-3-23 0,-2-2 10,-3 17 1,-2-6-11,-6-3 0,0-36 0,2-25 0,10-7 0,0 3 0,0 7 0,0-10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1.3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0 28671,'-11'0'0,"2"0"0,9 0 0,10 97 0,2-33 0,-2 11 0,2 5 0,-2-29 0,2-2 0,-1 5 0,-1 2 0,-2 10 0,-3-3 0,-5 2 0,-3 3 0,-7-77 0,10 6 0,0-6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1.8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18 154 25951,'-10'-12'0,"2"2"1255,86 10-1255,0 0 154,0-4 1,17-3-1,0-1-154,-7 1 0,1-1 0,2-2 60,-11 0 0,3-1 1,0-1-1,-6 2-60,2 1 0,-4 1 0,-7 0 0,1-4 0,-15 5 761,-22 17-761,-22-18 0,-11 16 0,1-18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2.2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28671,'28'90'0,"0"0"0,-5-8 0,-2-4 0,0-13 0,0-1 0,5 21 0,1 0 0,-3-12 0,1-2 0,3 8 0,-3-7 0,-3-6 0,-12-37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2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1 942 28671,'40'-91'0,"0"0"0,0 1 0,0-1 0,-4 7 0,-1-2 0,-2 7 0,0 12 0,6 6 0,-3 10 0,10-37 0,-14 45 0,-23 23 0,-9 20 0,-9 49 0,6-37 0,-7 37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4.0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28671,'99'-11'0,"0"0"0,-11 5 0,-3 0-2831,-11-4 1,-7 1 2830,23 6 0,-36-7 0,-35 10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5:59.5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4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11 132 28187,'-10'-12'0,"79"-8"-5286,19 8 5286,-13 1 0,3 0 90,-11 5 0,-2 0-90,-4-4 0,-3 1 1015,22 6-1015,-27-16 0,-33 16 0,-20-6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5.2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0 138 27872,'68'-24'0,"0"1"0,0-1 0,0 1 0,0 1 0,-5 6 0,1 12 0,-4 6 0,-3-5 0,-5 8 391,23 56-391,-70 39 0,-23-47 0,-11 1 0,-12 11 0,-10-4 0,-16-9 0,-5-6 0,9-6 0,2 0 0,-2 3 0,4-1 0,18-7 0,5-4 134,-15-4-134,97 9 68,18-43-68,-7 11 0,7 2 0,18-7 0,-5 2 0,3 8 51,10 4 1,-81-1-1,-9-3 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5.5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222 1 28671,'-35'63'0,"0"0"0,-3-7 0,2-7 0,-1-5 0,6-23 0,21-11 0,10-10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5.8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28671,'61'73'0,"0"0"0,-12-14 0,0-1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5.9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6.5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137 1 28671,'-42'65'0,"0"1"0,7-2 0,18-9 0,39-21 0,44 0 0,24-12 0,-31-12 0,1 0 0,-3-1 0,-2 3 0,-4 9 0,-2 2 0,26 24 0,-41 6 0,-15 30-3392,-48-10 3392,5-18 0,-8-3 0,-49-4 0,23-9 0,19-39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7.2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28671,'17'73'0,"0"0"0,-2-3 0,1-2 0,0-8 0,-1 0 0,-3 1 0,1-1 0,2-3 0,1-2 0,0-3 0,0-7 0,8 2 0,-2-8 0,-12-66 0,19-39 0,-2-7 0,2-7 0,-5 8 0,3 0 0,15-15 0,-4 6 0,-11 1 0,15-3 0,-21 57 0,-9-3 0,-2 29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7.8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12 27825,'-11'-12'0,"4"53"0,5 25 0,2 31 82,0-9 1,0-3 0,0-7 0,0-39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7.9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8.2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0 197 26223,'91'-30'0,"0"0"0,-1 0 0,-28 1 0,32 3 0,0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6.0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0 175 28671,'20'74'0,"-1"1"0,3-22 0,-8-9 0,-24-15 0,10-41 0,-10-59 0,18-2 0,-1 19 0,8-1 0,16 3 0,3 7 0,8-4 0,7 10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0.1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247 1 28671,'-64'40'0,"0"0"0,10-7 0,11-3 0,22 2 0,43 0 0,63-8 0,-25-12 0,4-2 0,14 0 0,0-1 0,-5-4 0,-2 2 0,-8 11 0,-7 6 0,12 32 0,-37 22 0,-43 9 0,-42-19 0,14-33 0,-7-7 0,-8-12 0,-2-7 0,-4 3 0,0-5-1696,4-10 0,4-3 1696,-15-7-2269,17-18 2269,39-23 0,3 25 0,9-10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8.5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8.6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28671,'15'95'0,"1"1"0,-1-1 0,0 1 0,4 14 0,0-4 0,-9-33 0,-10-44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49.0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0 767 28671,'44'-84'0,"0"0"0,0-1 0,3-1 0,2 0 0,-4 8 0,-1 2 0,-3 8 0,-2 5 0,-8 17 0,-21 36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0.0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23 26408,'-10'-13'0,"3"4"0,16 77 0,-6-22-1968,0 6 1,4 1 1967,12 3 1423,-14 7-1423,24 12 929,-27-4-929,8 24 412,-10-37-412,10 35 0,-8 6 0,-2-23 3371,-2-25-3371,2-66 0,2-9 0,8 5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0.5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22 207 26381,'-12'-12'0,"3"2"1073,97-9-1073,-27 14 0,5-13 0,4-3 0,18-4 388,-20-9-388,-5-7 50,-39 36 0,-5-12 1,-19 27-1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1.0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28671,'81'-3'0,"0"0"0,1 0 0,-4 2 0,-9-1 0,18-8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6.8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40 28597,'-11'-13'0,"90"13"0,-28-7 0,7 12 0,-2-3 0,-12-21 37,-22 36-37,-13-41 12,-9 58-12,0-68 6,0 77-6,-9-64 0,6 47 0,-7-35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7.7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180 0 23932,'-12'97'0,"0"-1"0,4-14 0,2-4 1002,1-12 0,0-5-1002,-5 21 409,1-15 1,-4 0-410,-21 18 0,0 3 443,12-66-443,13-8 0,9-31 0,0 27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9.2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1 28671,'41'52'0,"-1"0"0,-9 1 0,-12-4 0,-22-3 0,-29 8 0,-2 0 0,-9-18 0,-11 25 0,8-15 0,-8-9 0,20 11 0,-17-14 0,34-7 0,-12 2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9.3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0.9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556 275 28671,'-4'0'0,"-19"-68"0,-15 30 0,-7 1 0,8-7 0,-4 5 0,-26 5 0,-3 19 0,-10 47 0,36-9 0,3 10 0,1 33 0,15 14 0,25 6 0,12 1-1696,-6-9 0,10-3 1696,22 0 0,12-19-227,35-41 227,-7-17 0,-33-20 0,-3-10 0,-5-8 0,-6-8 0,-1-11 0,-6-3 0,-6 4 0,-5 1 0,-1-40 0,-2 53 0,-20 64 0,7 32 0,4 13 0,-2-4 0,2 2 0,4 15 0,2-6 0,5-6 0,-2-37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3:59.4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0.2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1.9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263 22 28671,'-12'-12'0,"2"2"0,10 10 0,0 0 0,-68 30 0,41-23 0,-53 41 0,49-43 0,16 34 0,-4-24 0,19 17 0,0-11 0,9 1 0,-6-9 0,6 6 0,1-7 0,12 10 0,-7 0 0,24 10 0,-5-8 0,12 17 0,8-16 0,-20 16 0,-13-17 0,9 8 0,-16 0 0,8 2 0,-12 9 0,0-9 0,-8-2 0,-2 0 0,-3-8 0,-6 27 0,-11-5 0,-4 20 0,-10-39 0,-37 29 0,20-68 0,-14 48 0,13-34 0,38 11 0,-6-4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3.6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 15 28671,'3'95'0,"0"-44"0,-34-66 0,28-38 0,64-3 0,-14 19 0,26 37 0,-44 17 0,-27 44 0,-51-5 0,5-46 0,-31-8 0,73-77 0,38 26 0,13 37 0,-8 19 0,-31 73 0,-20-58 0,-12 27 0,-2-59 0,-8-2 0,10-29 0,20 4 0,5 13 0,38-3 0,-24 34 0,12-16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4.4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169 0 28671,'-14'79'0,"1"-1"0,-1 1 0,6 23 0,-4-9 0,-13-31 0,-2-5 0,10-8 0,3-3 0,-1 12 0,6-24 0,21-27 0,49-58 0,0 12 0,-14 17 0,3 1 0,38-8 0,-20 26 0,-5-16 0,-29 26 0,-3-24 0,-18 34 0,-4-24 0,-9 16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4.9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 22 25541,'-12'-12'0,"3"3"711,1 54 0,6 26-711,10 17 267,-12-6 1,0 6-268,9-13 0,0-4 140,-4-16 0,-2-3-140,1 48 0,0-49 0,0-41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5.8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0 28671,'-18'79'0,"0"1"0,2-10 0,0-2 0,0-9 0,0-1 0,-1 4 0,0-2 0,0-11 0,0-3 0,-5 27 0,12-44 0,10-46 0,20 22 0,14-35 0,42-11 0,-26 32 0,-1-1 0,24-39 0,-12 66 0,-51-32 0,-10 42 0,0-44 0,0 24 0,0-16 0,0-1 0,0 17 0,0-24 0,0 24 0,0-16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6.0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67 28671,'52'-13'0,"0"1"0,31-17 0,-51 27 0,-10-8 0,-10 10 0,-2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4:06.7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28671,'0'98'0,"0"0"0,0 0 0,1 6 0,-1-3 0,0-55 0,0-53 0,0 7 0,10 7 0,-18-5 0,35 1 0,-12 14 0,9-24 0,-4 16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5:42.5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 28671,'-7'-1'0,"1"1"0,6 0 0,97 58 0,-33-23 0,7 10 0,4 2 0,12-1 0,-9 8 0,-12-20 0,-32-12 0,-15-13 0,-19-9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1.4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251 0 28671,'-60'43'0,"0"-1"0,8 10 0,10 6-2831,21 2 1,10 4 2830,7 6 0,6 1 704,5 1 1,8-3-705,10-10 0,6-3 0,5 1 0,6-7 0,0-17 0,4-10 0,51-21 0,-46 1 0,-2-33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5:42.9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28671,'67'47'0,"-19"-13"0,10 6 0,1 5 0,17 18 0,-40-36 0,-7 2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5:43.9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28671,'70'30'0,"0"-1"0,-4-6 0,-12-5 0,-30-8 0,-4-10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5:44.3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28671,'77'17'0,"-6"0"0,7 8 0,5 3 0,-20-10 0,-4-2 0,-7 1 0,-5-2 0,9-3 0,-27-2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5:48.7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521 22 28671,'-9'-12'0,"2"3"0,-81 48 0,27-10 0,-15 2 0,-4 1 0,-12 2 0,24-12 0,29-12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5:49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179 1 28671,'-48'64'0,"-1"1"0,8-14 0,10-10 0,21-21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9.0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354 179 28671,'-3'-59'0,"-19"25"0,-12-39 0,-32 61 0,-2 34 0,-8 34 0,38 6 0,11 12 0,14 3 0,9 7 0,2-12 0,3 4 0,5-5 0,10 2 0,4-5 0,-3-1 0,-2-13 0,-5-29 0,-10-6 0,0-19 0,0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9.3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0 28671,'-73'17'0,"-1"0"0,3-5 0,2-2 0,17 1 0,5-2 0,-21-7 0,27 8 0,31-10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9.9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1 120 23987,'10'62'0,"0"0"0,0-2 0,1-3 1986,11 21-1986,-10-22 810,-2-25-810,-10-31 436,-10-41-436,-2-17 0,-10-40 0,19 18 0,26-5 0,23 19 0,29 20 0,3 5 0,10 38 0,-40-4 0,-9 17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0.5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311 17 28671,'-58'-8'0,"0"-1"0,-37 14 0,41 61 0,21 2 0,20 7 0,35-9 0,25-20 0,9-4 0,7-40 0,-17-14 0,-2-32 0,-12-21 0,-20-4 0,-3 4 0,-9 31 0,0 14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1.3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0 134 28671,'6'73'0,"-1"0"0,5 17 0,-10-41 0,0-59 0,0-22 0,0-43 0,19-8 0,-13 28 0,3 3 0,22-6 0,1 7 0,12 48 0,2 15 0,-2 32 0,-13 22 0,-9 2 0,-10 7 0,-2-28 0,-10-16 0,0-11 0,-10-37 0,18-8 0,4-50 0,32-5 0,12 2 0,10 24 0,9 42 0,3 15 0,0 48 0,-3 7 0,-49-2 0,-6 5 0,3-8 0,-4-2 0,-7 30 0,-3-33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2.0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28671,'8'66'0,"0"1"0,0-1 0,0 6 0,-1 0 0,-3-2 0,-8 21 0,-2-2 0,5 5 0,0-3 0,-4-11 0,0-6 0,5-19 0,0-8 0,0-3 0,10-88 0,0-8 0,2-8 0,3-12 0,4-2 0,10 1 0,5 2 0,2 8 0,6 7 0,10 17 0,6 10 0,2 8 0,2 10 0,0 11 0,-3 13 0,-11 13 0,-6 11 0,-6 5 0,-9 6 0,-11 11 0,-10 3 0,-4 0 0,-4-2 0,-3-8 0,-2-4 0,-5 8 0,2-27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0.2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22 28671,'-4'-12'0,"1"2"0,13 79 0,2-13 0,-6 0 0,0 4 0,14 28 0,-18-1 0,3-27 0,0-3 0,-5 9 0,0 5 0,0-62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0.6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10 220 27159,'-10'-12'0,"54"-5"0,54-2 0,17 1 0,-20 3 0,-7 3 0,2 0 145,-10 0 0,14-3 0,5-1 0,-6 1 1,-19 3-146,0 0 0,-16 2 63,7-3 1,-36 4 0,-29 9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1.0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12 25977,'-10'-12'0,"49"14"0,21 6 1244,25-3-1244,-23 1 0,9 2 0,-4-3 0,7-4 0,-2-2 0,5 2 0,-1-2 0,-7-4 0,-6 0 459,17 3-459,-19-8 0,-49 10 0,-3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1.5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335 3 28230,'-57'-1'0,"0"-1"0,-42 15 0,43 30 0,15 33 218,19 14-218,19-37 0,4 3 36,4 23 1,2 1-37,0-23 0,1-3 0,3 8 0,-3-7 0,-8-13 0,0-33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1.8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659 1 26708,'-69'12'0,"1"0"0,-1 0 0,-30 9 0,7-3 0,39-12 0,5 0 232,-47 16 0,58-10 1,8-2-1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2.2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 28671,'-3'0'0,"29"78"0,-9-1 0,4-8 0,0 4 0,-9-13 0,-2-1 0,-4-4 0,0-1 0,3 36 0,-9-5 0,0-48 0,0-8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2.6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703 0 28671,'-90'13'0,"-1"1"0,8 2 0,4-6 0,18-13 0,3-3 0,-32 6 0,5-10 0,49 8 0,7-8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3.3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45 26085,'20'89'0,"0"-1"0,-5-21 0,5-10 0,43 16 1199,13-102-1199,-39-16 0,-4-9 220,3 5 0,-6-2-220,-11-15 0,-6 8 228,-4 21-228,-9 8 719,0 39-719,0 80 0,17-41 0,5 2 0,-5 17 0,5-3 0,13-22 0,6-10 0,34-4 0,-16-58 0,-6-17 0,-31-32 0,-13-10 0,-18 30 0,-4-13 0,-8 44 0,8-4 0,4 21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3.9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333 0 26355,'-65'5'0,"0"0"0,-2 16 0,11 9 0,20 31 0,12-9 0,6 3 0,16 35 0,5 7 542,40-58 0,14-10-542,23 6 0,-11-29 0,1-15 0,-22-18 0,-9-9 0,7-35 0,-27 18 0,-9-1 0,-20-7-3510,-11-19 3510,-14 53 0,11-4 0,5 21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4.5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6 28671,'-72'-3'0,"0"1"0,4 2 0,12 14 0,28 33 0,13 11 0,0 39 0,12-36 0,9-3 0,16-12 0,9-6 0,37 16 0,20-22 0,9-25 0,-7-31 0,-39-8 0,-4-3 0,1 2 0,-9-18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2.5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271 1 28671,'-58'62'0,"0"0"0,18 3 0,3 7 0,8-5 0,7-8 0,8 1 0,1 36 0,16-4 0,41-12 0,34-27 0,-9-63 0,1-19 0,-18 2 0,-4-9 0,4-20 0,-10-7 0,-21 13 0,-12 0 0,-29-37 0,-4 1 0,-40 28 0,25 4 0,-12 13 0,39 27 0,2-6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5.2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28671,'3'85'0,"1"-1"0,-1 0 0,-2-11 0,-1-2 0,1-3 0,4 21 0,0-5 0,-5-22 0,0-5 0,10 30 0,-8-31 0,8-34 0,0-24 0,-8-40 0,7-12 0,2-6 0,1-32 0,-1 17 0,9 4 0,14 27 0,5 10 0,34-12 0,-19 29 0,0 14 0,23 45 0,-11-4 0,-37 7 0,-4 3 0,9 13 0,-26-5 0,-4 2 0,3 15 0,-27 12 0,18-51 0,-8-14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5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377 15 28671,'-63'-7'0,"0"0"0,7 8 0,4 10 0,-13 35 0,21 20 0,12-1 0,30 11 0,5 2 0,38 0 0,15-23 0,32-23 0,-39-23 0,2-8 0,-1-13 0,-1-5 0,29-10 0,-24-46 0,-43 14 0,-22 12 0,-9 0 0,-19-14 0,2 22 0,1 5 0,9 9 0,-2 6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6.4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12 28671,'4'81'0,"1"-1"0,0 12 0,1-9 0,7-7 0,-4-3 0,-9-64 0,0-21 0,-9-78 0,11 37 0,3-1 0,-1-4 0,4-1 0,9-2 0,10 10 0,39 15 0,12 4 0,9 42 0,-31 5 0,-5 4 0,3 8 0,4 2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7.2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487 482 28671,'-64'-30'0,"0"-1"0,5 10 0,3 13 0,-20 42 0,18 32 0,25-29 0,3 4 0,-4 46 0,22 1 0,14-10 0,40-13 0,14-21 0,32-32 0,2-34 0,-45-2 0,-3-8 0,-7-9 0,-4-5 0,-2-2 0,-5-4 0,-9-6 0,-6-3 0,-1-4 0,-6-2 0,-5 0 0,-6 1 0,-6 3 0,-2 4 0,-7-29 0,-8 25 0,20 49 0,2 6 0,11 45 0,8 26 0,1 18 0,2 6 0,0 2 0,1 2 0,-6-20 0,1 2 0,-2-8 0,0-12 0,-2-4 0,-3 7 0,-2-7 0,1-10 0,0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7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331 1 28671,'-58'10'0,"0"1"0,7 4 0,6 2 0,2 7 0,21-2 0,22 7 0,32-4 0,24 9 0,0-5 0,5 3 0,-11-1 0,-3 6 0,6 20 0,-19 5 0,-53 33-1696,-3-48 0,-10-9 1696,-19-21 0,-5-12 0,-22-8 0,12-18 0,3-21 0,36 25 0,-2-12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8.7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556 309 28671,'-4'0'0,"1"0"0,-16-87 0,-15 35 0,4-6 0,-6 2 0,-42 12 0,0 32 0,3 24 0,9 32 0,10 22 0,12 21 0,13 3 0,30-26 0,9-1 0,17 12 0,31 8 0,19-61 0,3-22 0,0-22 0,-13-31 0,-11-16 0,-30-18 0,-4 19 0,-30 4 0,7 40 0,-6 14 0,-1 23 0,7 28 0,3 15 0,22 12 0,4-14 0,2-3 0,1-8 0,10 16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09.3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28671,'11'86'0,"0"1"0,-5-9 0,-1-10 0,5-12 0,-10-25 0,0-31 0,0-41 0,-10-17 0,8-40 0,-8 18 0,30-5 0,24 39 0,14 4 0,27 30 0,-7 2 0,0 20 0,7 22 0,-46-15 0,0 12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0.0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22 341 25473,'-12'-12'0,"3"2"220,51 17 0,23 5-220,10-16 0,-1 5 0,1-5 0,-24-9 0,-7-8 825,14-32-825,-4-13 446,-33 7-446,-21-4 859,-12 29-859,-29 12 628,-15 22-628,-13 32 0,-6 14 0,29 29 0,5-6 0,48 16 0,5-35 0,10-3 0,18-7 0,8-7 0,1-2 0,4-8 0,8-15 0,-3-9 0,3-11 0,-12 2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0.5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15 23693,'-65'-7'0,"1"0"0,7 13 0,8 9 2079,-5 34-2079,20 36 861,13-26-861,30 23 0,35-23 0,34-3 234,-7-31 0,7-9-234,-7-13 0,-1-3 0,-10 4 0,-6-1 0,14-13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1.1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321 1 28671,'-59'26'0,"0"1"0,3 3 0,9 6 0,3 42 0,10 9 0,12 1 0,29-32 0,16-5 0,20-16 0,11-7 0,-1 3 0,4-11 0,9-24 0,-3-14 0,12-28 0,-31-39 0,-23 24 0,-31-31 0,-24 4 0,8 35 0,-4-6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3.0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28671,'18'96'0,"0"1"0,-6-9 0,-5-6 0,-7-25 0,-2-5 0,-8 36-4252,10-52 4252,0-9 860,-10-75-860,8-11 0,-9 2 0,2-5 0,8 0 0,9 0 0,20-16 0,15 5 0,22 12 0,7 8 0,-20 10 0,0 8 0,2 15 0,-1 1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1.8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 28671,'11'62'0,"0"0"0,0-3 0,0-2 0,10 41 0,-8-8 0,-6-29 0,-5-5 0,-11-13 0,6 4 0,-7-79 0,1-22 0,-4-33 0,11-6 0,1 35 0,5 0 0,27-32 0,-6 44 0,4 4 0,29-14 0,28 15 0,-18 48 0,7 8 0,-19 48 0,-3 5 0,-19 20 0,-12-1 0,-22-9 0,-2-3 0,-18-38 0,18-8 0,-8-29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2.7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382 297 28671,'23'-92'0,"-28"33"0,-11 6 0,-23 12 0,-36-11 0,-1 62 0,8 15 0,3 38 0,33-12 0,10 5 0,18 41 0,1-41 0,10-5 0,47 3 0,22-32 0,-6-22 0,25-22 0,-27-41 0,-12 2 0,-32 14 0,-7-1 0,-5-11 0,-2 6 0,-20 21 0,8 20 0,2 80 0,5-8 0,2 7 0,4 17 0,0 5 0,-3 8 0,-4-2 0,-2-26 0,-4-5 0,-5-2 0,-8-4 0,-18-1 0,-7-7 0,-23 1 0,12-31 0,-3-11 0,-24-33 0,0-30 0,32 27 0,17-2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3.3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28671,'5'68'0,"0"0"0,5-2 0,-2-5 0,-5 17 0,7-12 0,-10-23 0,0-31 0,0-14 0,-10-49 0,7 2 0,-16-46 0,26 25 0,5-15 0,23 19 0,18 20 0,13 4 0,-27 30 0,0 3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3.7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66 28671,'-11'62'0,"0"0"0,13-7 0,3-3 0,0 24 0,46-30 0,14-34 0,6-66 0,-34 12 0,-8-8 0,-15-10 0,-7-2 0,1-28 0,-18 37 0,10 33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4.3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0 222 28671,'79'22'0,"-1"0"0,1-1 0,14 10 0,-11-18 0,-29-33 0,-11-13 0,-1-33 0,-29 8 0,-22-15 0,-14 36 0,-30-4 0,-2 38 0,-19 25 0,7 34 0,33-14 0,4 4 0,-13 34 0,44-13 0,18 0 0,12-21 0,8-4 0,2 5 0,5-7 0,14-14 0,-3-13 0,-18-13 0,1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4.9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1 112 28671,'8'67'0,"0"-1"0,0 1 0,3 31 0,-3-14 0,-8-25 0,-10-25 0,8-46 0,5-39 0,4-13 0,7-28 0,13 25 0,9-8 0,1 13-3392,31-11 3392,-15 20 0,1 15-1955,10 51 1955,-21 30-237,1 33 237,-20 14-39,-12-36 1,-4 1 38,-6 1 0,-4-2 567,-8 36 0,8-34 0,-8-27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5.4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28671,'0'84'0,"-1"0"0,5-3 0,2-1 0,-1-6 0,2 3 0,3-8 0,2 5 0,-2-3 0,-3 10 0,0-2 0,4 10 0,-2-10 0,-9-16 0,0-41 0,0-12 0,0-10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5.6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396 1 26751,'-99'6'0,"0"0"0,41-1 0,6 0 0,-36-5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6.0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113 1 28671,'-6'67'0,"1"0"0,-1-10 0,-2-5 0,-14 24 0,1-13 0,-1-36 0,10 2 0,2-29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6.4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28671,'5'84'0,"0"0"0,5 7 0,-2-2 0,-6-20 0,-2-2 0,6 10 0,-2-3 0,-3-16 0,-2-4 0,1 43 0,0-50 0,0-18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3.7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387 399 28671,'-75'19'0,"0"-1"0,7-3 0,8 11 0,22 33 0,11 9 0,1-17 0,8 2 0,19 17 0,16-1 0,16-13 0,12-10 0,1-15 0,5-13 0,15-10 0,-5-21 0,-23-32 0,-8-17 0,0-12 0,-7-8 0,-9-11 0,-6-3 0,-2 1 0,-3 2-1696,-2 9 0,-2 5 1696,2 26 0,-2 4 0,-8-34 0,6 78 0,1 43 0,4 27 0,8 4 0,2 8 0,-4-5 0,-1 7 0,3-2 0,3-4 0,2-3 0,-2-6 0,-5-6 0,-1-6 0,12 35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6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25242,'-11'-12'0,"2"2"1540,87 30-1540,-10-16-1562,9 7 0,5-2 1562,-26-7 0,2-4 191,28-7 1,-4-2-1,-12 7 1,18-16-1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7.5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28671,'17'96'0,"0"0"0,1 1 0,-4-4 0,-7-20 0,-2-3 0,1-7 0,-2-2 0,-2 1 0,-4-7 0,-8-6 0,8-10 0,-8-39 0,10-49 0,3 2 0,4-6 0,11-16 0,5 0 0,-2 9 0,7 5 0,12 8 0,5 14 0,23 31 0,17 24 0,-26 24 0,4 29 0,-39-7 0,5 8 0,-26-40 0,7-7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8.1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0 385 28671,'81'-23'0,"-1"-1"0,0 1 0,14 1 0,-17-10 0,-39-18 0,-15-4 0,-14-5 0,-28 6 0,-6 21 0,-19 20 0,1 22 0,-1 14 0,0 39 0,10-4 0,12 36 0,22-25 0,22 25 0,12-37 0,30-4 0,14-32 0,-23-52 0,-1-8 0,9 18 0,-4-58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8.7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14 178 28671,'0'70'0,"0"-1"0,0 3 0,0-10 0,0-23 0,0 0 0,0-49 0,-10-70 0,8-8 0,0 28 0,4-1 0,6 6 0,6 5 0,20-8 0,20 4 0,11 42 0,4 24 0,6 32 0,-19 22 0,-12 21 0,-31-37 0,-5 0 0,-8 40 0,-12-15 0,0-41 0,2-14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9.2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25410,'19'67'0,"0"0"0,0 1 0,8 30 0,-4-4 0,-11-21 0,-2-3 0,2 7 0,-2-3 347,-4-11 1,0-2-348,4 1 0,0-4 774,-8 19-774,8-33 0,-10-24 0,0-20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19.5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28671,'-11'-12'0,"45"31"0,21 10 0,27-14 0,-8 18 0,3-8 0,-5-45 0,-8-8 0,-8 15 0,12-35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0.2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28671,'11'75'0,"1"1"0,-1-1 0,6 18 0,-2-1 0,-10-25 0,-2 1 0,1-1 0,5 27 0,1-5 0,-3-26 0,-2-5 0,1-1 0,1-9 0,2-19 0,-9-39 0,-9-41 0,6-19 0,3-30 0,22 3 0,9 49 0,11 8 0,7 16 0,4 9 0,0-1 0,-1 15 0,6 42 0,-11 20-1696,-25-8 0,-8 4 1696,3 11 0,-5-2 0,-12 9 0,0-46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0.8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0 363 28671,'89'-42'0,"1"1"0,-1 0 0,-6-1 0,-5-1 0,-35 1 0,-65-19 0,-12 10-2831,-7 75 1,-1 20 2830,-1 24-539,3 0 1,9 3 538,29 29 114,17-39 0,11-5-114,35 7 0,-14-26 0,3-13 0,38-53 462,-10-20 0,-32 0 0,-17 10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1.2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0 20479,'-3'72'0,"-1"-1"0,1 1 0,2 29 0,-1-10 2531,-7 1-2531,18-21 0,-6-59 0,7-2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1.3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23 27143,'-11'-12'0,"1"2"0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6:03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1.9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1 152 28671,'13'63'0,"0"0"0,2 0 0,-4-26 0,-16-81 0,0-29-2756,19 12 0,11 5 2756,5 15 0,8 7-230,17 3 0,2 8 0,16 9 0,-14 33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3.6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235 833 28671,'11'-74'0,"1"0"0,-1 3 0,-4 5-5661,-17-21 5661,-2 28 0,-10 8 1409,-39 88-1409,29 26 0,3 12-705,-6-15 1,2 2 704,6 32 0,13-3-1144,24-13 1144,25-38 0,12-15 1701,41-39-1701,-35 0 0,-6-13 0,-18-31 0,-10-18 0,-6 3 0,-4 2 0,-6-2 0,-4-14 0,-3-9 0,-1 12 0,-1 18 0,-3 7 1272,-6-7 1,-1 6-1273,4 9 2559,11 107-2559,14 10 0,-3 1 0,2 7 0,3-4 0,1 1 0,-3-4 0,-1 0 0,-1-6 0,0-1 0,-5-4 0,-3-5 0,-3 8 0,0-8 0,0-39 0,0-2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4.3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28671,'4'74'0,"1"0"0,-1-3 0,3-6 0,15 23 0,-10-10 0,-2-12 0,0-32 0,-8-15 0,8-19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4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24217,'-12'-12'0,"3"2"0,9 10 0,0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5.4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398 44 28671,'-63'-13'0,"0"0"0,6 0 0,5 9 0,-13 35 0,21 3 0,12 0 0,49 8 0,20-8 0,51 0 0,2-2 0,7-11 0,-9 11 0,-20 2 0,-15 29 0,-31-4 0,-32 16 0,-34-29 0,-24-4 0,-29-40 0,47 3 0,0-3 0,-1-9 0,2-5 0,-38-10 0,40 7 0,18-4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5.8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28671,'15'84'0,"0"0"0,-5-2 0,3-4 0,7-11 0,1-2 0,-8-4 0,-2 0 0,1-6 0,-2-1 0,0 34 0,-10-32 0,0-15 0,0-29 0,0-2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6.1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1 27986,'-75'5'0,"1"-1"0,11-3 0,9 1 0,10 8 0,25-10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7.0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390 144 28671,'-41'-41'0,"-1"-1"0,-1 6 0,1 12 0,-4 24 0,-8 21 0,1 52 0,17-19 0,16-4 0,8 2 0,12 7 0,22 6 0,41-31 0,27-53 0,-7-20 0,-47-1 0,-9-5 0,-7-23 0,-20 2 0,0 42 0,-10-3 0,7 44 0,-6-5 0,19 32 0,2 31 0,11-25 0,5 0 0,21 33 0,-3-20 0,-17-44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7.6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45 28671,'12'67'0,"0"0"0,-2-12 0,-1-1 0,1 41 0,-8-37 0,-12-53 0,-4-44 0,1-8 0,4-6 0,9-46 0,22 11 0,20 46 0,8 9 0,19 6 0,-6 12 0,-2 13 0,-3 43 0,5 15 0,-47-4 0,-7 3 0,10 30 0,-19-9 0,0-47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28.4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190 0 20479,'-47'81'0,"0"-1"0,6-10 0,8-4 2531,11 19-2531,32-17 1409,63-2-1409,-14-56 0,6-15 430,6-17 0,-3-12-430,-8-5 0,-11-7 0,-17-7 0,-13-1 3392,-9-12-3392,-20 22 0,-2 13 0,-20 18 0,-11 43 0,6 9 0,-4 36 0,43-23 0,13 1 0,31 32 0,15-7 0,2-30 0,-41-55 0,-12 14 0,-10-16 0,0 9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0.5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28671,'5'74'0,"0"0"0,0-4 0,1-4 0,6 32 0,-1-25 0,-2 2 0,-7-19 0,-2 0 0,5 15 0,0-6 0,-5-9 0,0-24 0,0-22 0,0-10 0,0 0 0,0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3.8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13 28671,'-5'-12'0,"11"80"0,6 10 0,-1-14 0,0 3 0,1-11 0,-2-5 0,2 27 0,-2-12 0,-10-32 0,0-14 0,0-20 0,0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4.1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28671,'53'-11'0,"0"0"0,35-11-1887,-25 19 0,8 4 0,-2-1 1887,10-10 0,-5 3 394,-11 11 1,-2-1-395,0-12 0,-5-2 941,2 9-941,-7-18 0,-39 18 0,-2-8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4.7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28671,'6'79'0,"0"0"0,5-12 0,-2-5 0,-7 24 0,8-21 0,-20-38 0,8 0 0,11-76 0,26-19 0,3 20 0,9 4 0,2 10 0,4 9 0,-1 10 0,-2 13 0,35 46 0,-41 22 0,-22 11 0,-12-8 0,-10-16 0,0-31 0,0-12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5.3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0 179 28671,'95'-11'0,"0"0"0,-4-2 0,-21-6 0,-46-15 0,-5 0 0,-38-8 0,-15 28 0,-32 14 0,-2 53 0,12-1 0,34 30 0,44-35 0,15-4 0,26-11 0,-17-20 0,8-2 0,-11-20 0,-18 8 0,-6-8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5.9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201 122 28671,'-33'-73'0,"-3"24"0,-8 81 0,10 24 0,2 12 0,11 8 0,67 9 0,-2-24 0,1-26 0,7-7 0,33-16 0,-17-14 0,-21-11 0,-18 4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6.4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1 275 28671,'81'-14'0,"1"-1"0,-17 4 0,-4-5 0,-8-9 0,-9-3 0,-2-6 0,-43-27 0,-11 41-1382,-19-28 1382,-4 45 0,-18 13 0,-3 24 0,0 32 0,34-19 0,10 3 0,22 33 0,17 2 0,46-41 0,-5-22 0,-4-38 0,-1-7 0,-5 11 0,20-37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7.0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79 28671,'0'89'0,"0"-1"0,0-13 0,0-18 0,0-38 0,10-29 0,-8-11 0,-2-43 0,-2 3 0,4 9 0,5 0 0,18-9 0,28-2 0,3 41 0,-4 22 0,1 10 0,22 33 0,-24-17 0,-7 7 0,-21 18 0,-12 2 0,-1 11 0,-13 18 0,-6-48 0,9-12 0,0-12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7.4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28671,'23'87'0,"-1"-1"0,6 10 0,-5-7 0,-8 6 0,4-17 0,-19-30 0,0-45 0,0 7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7.7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0 28671,'-71'4'0,"0"0"0,0 0 0,0 6 0,5 0 0,5-10 0,13 2 0,31 8 0,-12-10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8.3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1 176 28671,'87'-4'0,"0"0"0,-5 6 0,-12-9 0,-14-34 0,-22 7 0,-24-10 0,-32 20 0,-12 4 0,-39 50 0,31-1 0,3 7 0,6 9 0,6 3 0,-12 42 0,71-27 0,14-31 0,29-20 0,3-12 0,0-12 0,-32 0 0,-17 2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1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12 28671,'-12'-12'0,"110"22"0,-52 5 0,3 4 0,12-2 0,7 1 0,-4 3 0,10 15 0,-5 3 0,-1-3 0,-4 6 0,1 22 0,-11 8 0,-23 1 0,-12 3-1696,-3-6 0,-15-1 1696,-21-7 0,-16-10-2269,-52-8 2269,35-26 0,-3-5-34,0-5 0,0-4 34,-1-3 0,4-2 0,-5-1 0,19-8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8.8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28671,'18'75'0,"0"-1"0,4-6 0,-5-10 0,-15-11 0,8-9 0,-20-55 0,8 3 0,-18-49 0,18 14 0,21-34 0,47 35 0,17-6 0,5 42 0,-15 5 0,-37 36 0,-4-24 0,-23 14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9.2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0 28671,'-1'64'0,"0"-1"0,1-4 0,-1-4 0,1 11 0,0-1 0,0-28 0,0-8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39.4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28650,'-11'-12'0,"1"3"0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0.1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223 1 28671,'-55'35'0,"1"0"0,0-8 0,16-3 0,36-4 0,15-8 0,40 10 0,-9 1 0,0 5 0,29 40 0,-40-19 0,-13 2 0,-32 19 0,-34-9 0,-20-58 0,10-6 0,2-19 0,20-9 0,13 16 0,11-4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0.5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28671,'28'74'0,"0"1"0,-5-9 0,-6-6 0,-8 6 0,-9-22 0,0-23 0,0-11 0,0-10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1.1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417 1 28671,'-68'6'0,"0"0"0,7-1 0,4-1 0,-18-4 0,29-9 0,14 6 0,23-7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1.7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28671,'5'79'0,"-1"0"0,-4-13 0,1-3 0,9 32 0,-10-37 0,0-4 0,10-42 0,-8-15 0,8-38 0,9-15 0,25-12 0,44 41 0,-5 22 0,-38 27 0,-5 10 0,3 24 0,-11-10 0,-20-14 0,-2-23 0,-10-9 0,0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2.3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1 144 28671,'74'8'0,"0"-1"0,-8 0 0,-5-7 0,14-31 0,-29-23 0,-34 15 0,-26-2 0,-40 41 0,8 31 0,2 15 0,22 10 0,32 8 0,24-18 0,32-2 0,12-22 0,9-13 0,-22-22 0,-3-3 0,-4 9 0,20-22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2.9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170 0 28671,'-49'25'0,"1"-1"0,-25 34 0,93-43 0,36 17 0,-8-21 0,4 0 0,-1 4 0,0 1 0,0 0 0,-4 2 0,18 26 0,-31-10 0,-15 8 0,-38-8 0,-15 0 0,-32-13 0,-12-21 0,0-12 0,12-10 0,13 1 0,29 8 0,4 4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3.7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78 28671,'-52'-26'0,"-1"1"0,3 5 0,3 13 0,-8 51 0,11 12 0,12 19 0,20-16 0,12 4 0,32-19 0,14-10 0,20-32 0,0-16 0,-26-33 0,-5-9 0,14-12 0,-27 10 0,-3 2 0,1 10 0,-18 14 0,8 32 0,9 51 0,-4 10 0,0-13 0,1 1 0,6 19 0,0-4 0,0-30 0,-10-12 0,-2-13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27.5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1 329 28671,'67'-27'0,"1"1"0,-11 5 0,-8-5 0,-11-13 0,-13-4 0,-20-18 0,-20 5 0,-41 27 0,8 55 0,1 16 0,-6 14 0,12-5 0,11 5 0,38 29 0,6-17 0,30-2 0,10-13 0,-27-28 0,2-6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6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 13 28671,'-8'-12'0,"1"80"0,7 0 0,0-1 0,0 5 0,0-17 0,0-1 0,0 46 0,-9-32 0,6-27 0,-7-31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1.4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28671,'6'66'0,"1"1"0,0-1 0,-2 6 0,0-8 0,5 19 0,-10-64 0,0-19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4.6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81 28671,'-1'57'0,"1"0"0,0 38 0,0-51 0,0-22 0,0-32 0,9-14 0,-6-40 0,16-4 0,3-10 0,3 22 0,26 15 0,-5 29 0,20 22 0,-1 24 0,-18 22 0,-6 9 0,-29 11 0,-2-18 0,-10-14 0,0-34 0,0-13 0,0-36 0,19-46 0,4 36 0,8 1 0,11-7 0,6 10 0,44 13 0,-6 47 0,-43 48 0,-11-14 0,-20 24 0,-2-27 0,-20-12 0,7-14 0,-6-20 0,9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5.1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1 201 28631,'91'-10'0,"0"0"0,-21 0 0,-11-4 20,-8-20-20,-61-27 6,-14 32-6,-30-3 4,-2 44-4,-10 42 10,20 4-10,5 18 0,48-1 0,28-17 0,6-23 0,5-6 0,8-5 0,4-5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6:45.3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2.4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22 28671,'-6'-12'0,"1"2"0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3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28671,'-12'-12'0,"2"2"0,10 10 0,69 10 0,-23 2 0,39 10 0,-44 0 0,-19-1 0,0 1 0,10-9 0,2 35 0,9-28 0,1 31 0,0-29 0,0 19 0,-10-14 0,17 34 0,-15-35 0,18 25 0,0-17 0,2 10 0,-1 10 0,9-18 0,-18 15 0,27-17 0,-24 30 0,24-6 0,-8-2 0,3 5 0,-12-20 0,3 3 0,-3 2 0,2 3 0,-8-4 0,2 4 0,-1-4 0,13 2 0,-3-2 0,-11 3 0,-3-1 0,26 19 0,-7-1 0,-29-22 0,3-1 0,9-1 0,0-1 0,-8-1 0,-2 0 0,27 24 0,-35-29 0,-21-12 0,-10-13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4.6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14 122 28218,'-8'-13'0,"2"4"224,94-30-224,-37 19 38,2-3 0,-1 5-38,-11 18 38,-19 12-38,-10 10 115,-2-10-115,-10 37 0,-10-20 0,-12 54 0,-12-25 0,-10 8 0,10-13 0,12-28 0,13-6 0,28-19 0,15 0 0,22 0 0,10-9 0,-10 16 0,-12-5 0,-22 10 0,-13-2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5.2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81 28316,'-12'-12'0,"2"2"176,89-48-176,-60 72 59,49-16-59,-80 63 0,-8-5 0,-2 0 0,-5 7-3333,-14 3 3333,29-37 61,12-29-61,32-10 0,24 8 0,2-28 0,15 26 0,-27-26 0,-12 28 0,-14-8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7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1962 28671,'-3'0'0,"0"0"0,3 0 0,78-68 0,-39 31 0,15-9 0,4 0 0,8 2 0,2-10 0,-5 9 0,13-8 0,-3-2 0,-18 8 0,-2-1 0,6-5 0,1 2 0,8-6 0,2-2 0,-2 2 0,-8 6 0,4-4 0,-6 4 0,1-1 0,11-11 0,1-2 0,-6 8 0,-7 9 0,-4 6 0,1-2 0,0 0 0,4-3 0,-1-1 0,-17 8 0,0 0 0,17-3 0,-1-2 0,-17 2 0,0 1 0,8 7 0,1 2 0,-8 0 0,-4 0 0,19-20 0,-5 29 0,-27 14 0,-2 12 0,-12 8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7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10 241 28671,'-10'-12'0,"46"-29"0,18-5 0,-11 7 0,20-4 0,-4 3 0,-35 21 0,5 38 0,-26 5 0,6 30 0,-9 12 0,-9 31 0,-4-14 0,4-24 0,-4-4 0,-8-14 0,18 8 0,15-59 0,32-12 0,22-2-3392,-8-17 3392,-4 26 0,-32-4 0,-13 19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08.5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28671,'44'35'0,"0"1"0,12 37 0,-62-20 0,-13 3 0,4 0 0,-1-5 0,-6 0 0,10-2 0,12-59 0,61-12 0,2-21 0,5 16 0,-29-2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1.6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27988,'-12'-13'0,"2"4"0,10 9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19.4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22 28671,'-5'-12'0,"2"3"0,44 10 0,25 7 0,-6-6 0,4-1 0,16-1 0,1 0 0,-8 0 0,-13-3 0,-23-6 0,-8 9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0.0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312 0 28671,'-55'62'0,"1"-1"0,-1 1 0,-4 7 0,9-12 0,11-18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4.1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722 0 28671,'-11'0'0,"2"0"0,9 0 0,0 0 0,-108 29 0,43-22 0,-17 9 0,-2-2 0,4-14 0,-5-10 0,39 8 0,14 11 0,23 74 0,-1-15 0,9-1 0,-1 0 0,-17 3 0,7-4 0,-10-44 0,10-15 0,12-26 0,22 7 0,22-10 0,21 0 0,13 10 0,10 12 0,-34 11 0,-1 9 0,-9 14 0,-6 8 0,1 7 0,-12 4 0,-21-1 0,-12-2 0,-31 26 0,-48-25 0,5-37 0,27 2 0,-1-3 0,-36-20 0,12 5 0,24-20 0,23 0 0,19 10 0,2 2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4.5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28671,'55'70'0,"0"-1"0,-11 1 0,-2-6 0,31 4 0,-27 7 0,8-9 0,-30-30 0,-5-6 0,-19-30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4.9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614 0 28671,'-60'63'0,"0"1"0,-1-1 0,-13 7 0,7-6 0,22-15 0,5-6 0,-23 11 0,16-18 0,4 6 0,11-40 0,20 5 0,2-16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5.3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28671,'74'-12'0,"-1"0"0,-11 1 0,-9 2 0,-9 9 0,-25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5.6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23 25580,'-11'-13'0,"2"4"0,9 9 0,117 0 1407,-39 0-1407,-4 0 0,0 0 528,-1 0-528,-39 0 0,-12 0 0,-12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6.4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 28671,'92'-7'0,"1"-1"0,-4 14 0,-13 10 0,-28 23 0,-19 44 0,-61-25-4252,-24 8 4252,-12-22 860,-7-22-860,48-22 0,40-12 0,45-10 0,40 19 0,1 6 0,-9 28 0,-24 3 0,-25 10 0,-29 10 0,-22 11 0,-34-6 3392,-24 4-3392,-19-39 0,-1 5 0,10-26 0,13 7 0,31-10 0,14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6.8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290 0 28671,'-64'57'0,"1"0"0,11-10 0,5-9 0,3-6 0,25-22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7.2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28671,'28'57'0,"0"0"0,-5 2 0,-2-3 0,11 12 0,-10-3 0,-1-1 0,-8-38 0,-4 4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2.4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519 417 21355,'1'-63'0,"-1"0"0,-3-8 0,-8 8 2504,-33 2-2504,-12-12 1279,-19 58-1279,-3 8 374,22 45 0,5 14-374,17-15 0,5 4 0,-11 17 0,9 3-318,20-7 1,10-3 317,21 10-120,16 12 120,50-59 0,-16-7 0,-21-22 0,-3-11 0,12-30 0,-23 9 0,-6-3 0,-5-33 0,-5-2 3319,-19 51-3319,0 24 221,0 42-221,-10 24 0,18 22 0,-6 9 0,20-9 0,20-12 0,-25-32 0,12-15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7.5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 0 28671,'5'88'0,"0"-1"0,2 1 0,-5-13 0,-12-26 0,-2 2 0,0-39 0,2-2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7.9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 28671,'77'-12'0,"-26"2"0,11 9 0,3 2 0,10-1 0,-19 0 0,7 0 0,-36 0 0,2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8.4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0 28671,'-35'77'0,"1"0"0,5-7 0,3-9 0,4-17 0,13-30 0,19 3 0,31-26 0,18-1 0,-7 0 0,3-2 0,37-22 0,-24 10 0,-29 4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8.7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88 1 28671,'-5'80'0,"0"0"0,0-8 0,-2-8-5661,-15 2 5661,0-13 0,10-28 0,2-6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29.7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45 166 27461,'0'-13'0,"35"-20"0,17-2 0,9 11 0,1-9 0,2 5 586,2 28-586,-23 32 204,-21 43-204,-41 8 0,0-29 0,-9-1 0,-16-4 0,-9-1 51,-17 22 1,-1-1-52,11-24 0,10 0 317,14 47-317,80-72 0,18-18 0,8-4 0,-13 6 0,-2 2 0,32 6 0,-43 0 0,-25-2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0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28671,'52'71'0,"-1"-1"0,-5-4 0,-9-10 0,-16-22 0,-11-12 0,-10-12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0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504 1 28671,'-60'47'0,"0"0"0,-15 0 0,1 18 0,2 3 0,-3-4 0,28-47 0,16 29 0,21-51 0,10 25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0.7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28671,'86'5'0,"1"0"0,-10-5 0,-12 2 0,-22 8 0,-21-10 0,-12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1.0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28671,'75'-6'0,"0"0"0,-2 0 0,-9 2 0,-16 4 0,-9 20 0,-39-15 0,0 14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6.7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157 0 28671,'-16'73'0,"-1"0"0,5-2 0,-2-3 0,-6-17 0,-1-2 0,-4 38 0,4-50 0,11-10 0,49-47 0,6 1 0,7-3 0,8-7 0,0-1 0,-7 6 0,-4 0 0,9-15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3.2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37 331 28671,'-5'60'0,"0"-1"0,2 31 0,-6-99 0,-1-64 0,7-22-2126,2 30 0,2-1 2126,8 9 0,4 4 0,21-25 860,30 34-860,23 74 0,-43 0 0,-5 10 0,3 17 0,-8 8 0,-14 11 0,-9-1 0,-1 22 0,-20-24 0,7-56 3392,-16-66-3392,7-29 0,14 22 0,3-2 0,0 6 0,5 2 0,44-33 0,11 69 0,3 16 0,-28 37 0,-4 14 0,-6 0 0,-4 2 0,-8-7 0,-2-2 0,3 23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6.9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 0 28671,'-11'86'0,"0"-1"0,0 12 0,0-7 0,-1 7 0,6-31 0,2-8 0,4-19 0,0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7.5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28671,'70'60'0,"0"0"0,0 0 0,-7-3 0,-2-2 0,-22-18 0,-30-25 0,-9-2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7.8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526 1 28671,'-50'56'0,"0"0"0,0 0 0,0 0 0,-11 15 0,1 0 0,6-9 0,5-11 0,6-7 0,-16 24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8.2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23 28671,'81'-4'0,"-1"0"0,1 0 0,15-1 0,1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8.5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22 28671,'-12'-12'0,"81"2"0,-40 20 0,52-8 0,-72 8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39.2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7 132 28671,'75'-25'0,"-1"0"0,0 0 0,3-11 0,-9 16 0,12 51 0,-80 23 0,-32 4 0,3-19 0,-8-2 0,-10-4 0,-5-1 0,-15 17 0,2-3 0,-20-2 0,44 5 0,88-52 0,43-6 0,9 9 0,-33 4 0,-5 11 0,4 48 0,6-29 0,-61 25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4.0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135 0 28671,'-6'94'0,"0"-1"0,0 1 0,0 0 0,1-10 0,1 1 0,-2-6 0,-2-11-2831,-7-3 1,-1-11 2830,-9 17 0,3-20 0,13-41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4.8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10 28671,'36'93'0,"0"-1"0,-1 1 0,1-1 0,-7 18 0,-4-4 0,15-44 0,39-73 0,-2-34 0,-39 5 0,-8-6 0,0-2 0,-7-3 0,-9-5 0,-6 0 0,0 0 0,-6 2 0,-22-24 0,-14 15 0,-32 29 0,-12 22 0,1 5 0,-9 36 0,38-5 0,-3 10 0,39-12 0,2-12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5.1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28671,'69'0'0,"1"0"0,-4 0 0,-12 0 0,-30 0 0,-4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5.4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44 28671,'89'-8'0,"1"0"0,0 0 0,-19 2 0,1-1 0,-1 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3.6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256 332 28671,'17'-71'0,"1"0"0,-8 0 0,-11 11 0,-23 24 0,-40 14 0,-4 44 0,0 43 0,38-17 0,7 4 0,5 3 0,14 2 0,27 22 0,22-10 0,25-36 0,6-7 0,-21 16 0,0-9 0,8-38 0,1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5.9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21 773 28671,'-5'-81'0,"0"0"0,0 0 0,-1 0 0,17 8 0,5 6 0,1-2 0,-6-18 0,2-1 0,14 32 0,27 48 0,4 26 0,-15 14 0,-6 14 0,4 25 0,-11 8 0,-21-12 0,-4-2 0,11-3 0,-3-3 0,-10 41 0,-3-44 0,-3-27 0,-6-29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6.1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416 0 28671,'-79'17'0,"0"0"0,0 5 0,9-3 0,10-4 0,11 5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6.5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28671,'12'93'0,"-1"0"0,1 0 0,0 0 0,3 18 0,0-4 0,-7-38 0,-8-49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7.2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69 28671,'86'-31'0,"1"1"0,-51 28 0,62-4 0,-21 16 0,-128 61 0,23-27 0,-5-1 0,-10-8 0,-1-4 0,-22 23 0,22-40 0,81-16 0,36-22 0,-13 19 0,4 7 0,4 2 0,-6 7 0,8 33 0,-19-1 0,-51 21 0,-42-6 0,11-15 0,-6-1 0,-7-11 0,-2-4 0,-3 7 0,0-4 0,-28-6 0,31-4 0,17-20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1.5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481 44 28671,'-4'-12'0,"0"2"0,4 10 0,0 0 0,-78 10 0,39-7 0,-13 3 0,2-3 0,16-12 0,12-4 0,12 1 0,10 3 0,0 9 0,0 0 0,0 9 0,0 13 0,-9-7 0,6 43 0,-36 10 0,17-16 0,-2-2 0,-25 11 0,8-15 0,41-65 0,32-3 0,24-12 0,32 0 0,-35 16 0,3 4 0,0 9 0,0 8 0,0 9 0,-3 8 0,-5 0 0,-8 8 0,-11 26 0,-12 7 0,-7 33 0,-27-33 0,-10-2 0,-9-8 0,-6-5 0,-7-9 0,-2-6 0,1-2 0,0-4 0,-37-4 0,21-40 0,32 12 0,15-22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2.0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284 0 28671,'-46'53'0,"-1"0"0,1 0 0,-8 17 0,9-2 0,19-14 0,11-1 0,11 2 0,8 0 0,5 1 0,4 0 0,-2 0 0,2-3 0,19 25 0,-20-15 0,-2-38 0,-10-6 0,0-19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2.5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168 1 28671,'31'78'0,"0"-1"0,-16-5 0,-14-2 0,-24-8 0,-13-5 0,-2-11 0,-1-2 0,9 0 0,4-3 0,-16 5 0,30-24 0,22-15 0,34-26 0,24 7 0,20-10 0,-10 0 0,-13 0 0,-31 10 0,-14 2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3.1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89 1 28671,'64'62'0,"0"0"0,-6 5 0,-13 2 0,-29-8 0,-11 0 0,-2 1 0,-6 0 0,-9 4 0,-8-3 0,0-12 0,-6-2 0,-10 1 0,-3-3 0,-20 21 0,-14-34 0,47-17 0,-3-26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3.4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28671,'75'12'0,"-1"0"0,-7 0 0,-11-4 0,-22-8 0,-14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7:43.7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28671,'85'-31'0,"1"1"0,-18 6 0,1-1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4.0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28671,'7'75'0,"0"-1"0,1 1 0,-1-3 0,0 0 0,0-2 0,5 20 0,-2-5 0,-3-10 0,-2-4 0,1-3 0,-2-7 0,-4 7 0,0-26 0,0-33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07.0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288 176 28451,'-2'-12'0,"1"2"109,1 10-109,0 0 37,-68-20-37,41 25 18,-53-12-18,58 19 56,10 17-56,-7-24 0,6 24 0,1-16 0,-7-1 0,16-2 0,-6-1 0,9-16 0,0-15 0,9-14 0,4-18 0,18 20 0,-6 2 0,6 1 0,1 16 0,-8-4 0,8 19 0,0 0 0,-8 9 0,7 4 0,-9 18 0,0 13 0,10-7 0,-18 14 0,16-37 0,-28 35 0,-2-42 0,-2 22 0,-8-19 0,10-7 0,0 6 0,0 1 0,0 12 0,-10-17 0,8 12 0,-8-17 0,10 12 0,0 20 0,-10 2 0,-2 9 0,-10 1 0,0-10 0,0-2 0,0-1 0,0-6 0,1-13 0,8 5 0,-6-24 0,7 16 0,-10 11 0,-10-5 0,8-3 0,2 5 0,3-25 0,6 18 0,1-10 0,3 0 0,9 0 0,9-10 0,13 18 0,12-25 0,10 24 0,0-17 0,0 1 0,0-4 0,-10 1 0,-3 3 0,-9 9 0,0 0 0,-10 0 0,-12 19 0,-2-14 0,-8 14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3.1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10 506 28671,'-5'0'0,"1"0"0,4 0 0,0-87 0,19 26 0,-8-7 0,3 0 0,30-10 0,19 12 0,5 51 0,-10 30 0,-7 51 0,-29 12 0,-10-10 0,-12-25 0,-2-23 0,-8-20 0,10-19 0,10-16 0,2-30 0,20-13 0,12 10 0,2 14 0,7 23 0,-9 28 0,-10 6 0,8 38 0,-28 15-3392,6 22 3392,-30 19-74,-12-17 74,6-30 0,-2-5 0,-7-6 0,6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3.5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28671,'-12'-12'0,"3"2"0,52 45 0,21 18 0,-18-12 0,16 10 0,-2 1 0,-19-11 0,-26-26 0,4 4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3.8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197 1 28671,'-30'52'0,"-1"0"0,-20-3 0,22 14 0,2-2 0,-2-32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4.2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1 28671,'-18'97'0,"-1"0"0,4-19 0,0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4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1 241 28308,'66'-2'0,"-26"24"90,17-10 0,0 3-90,-11 26 60,-14-29-60,-13-12 31,-7-12-31,1-39 92,6 2-92,-17-16 0,18 11 0,-8 10 0,0 10 0,-2 12 0,-10 13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5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28671,'76'-2'0,"-24"-5"0,9 6 0,5 2 0,28-4 0,-52-6 0,6 9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7.8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554 0 28671,'-10'0'0,"2"0"0,8 0 0,0 0 0,-88 29 0,37-12 0,-14-1 0,-4 0 0,-9 3 0,0-16 0,23 6 0,13-9 0,40 0 0,-5 1 0,17-1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8.6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419 44 28671,'-82'-10'0,"-1"0"0,11 9 0,10-2 0,8-17 0,20 20 0,3 10 0,48 51 0,9 31 0,-7-40 0,-1 1 0,11 42 0,-29-42 0,-10-38 0,8 2 0,-8-27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18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418 1 28671,'-56'12'0,"-1"0"0,7 4 0,2-3 0,-27-10 0,10 16 0,28-17 0,8 8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4.2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22 28671,'-74'-6'0,"0"0"0,15 1 0,0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27.9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28400,'49'-31'0,"0"1"0,29 8 0,5-6 0,4 7 0,-34 26 0,-6 10 0,18 29 134,-33 24-134,-52 19 46,-36-9-46,13-43 0,-4-4 11,1-7 0,2-4-11,-22 2 69,25-32-69,97-14 0,-6 14 0,5 5 0,10 2 0,1 8 0,2 12 0,-9 10 0,-6 39 0,-31 12 0,-42 19 0,-36-26 0,14-32 0,-6-5 0,-1-14 0,-2-6 0,-36-2 0,31-15 0,24-9 0,23 2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28.2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27408,'34'59'0,"-1"0"0,1 0 0,4 2 0,-2-7 0,15 16 0,-37-60 0,6-10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28.5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417 1 28671,'-75'59'0,"0"0"0,1 1 0,13-11 0,3-1 0,14-14 0,15-14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28.9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28671,'98'5'0,"0"-1"0,-1 1 0,-17 3 0,-4 0 0,-19-7 0,-18-10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4.4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130 1 28671,'-19'98'0,"0"-1"0,-1 1 0,1 0 0,0-8 0,-2 5 0,9-16 0,21-34 0,88-67 0,-7 0 0,7 10 0,-9-7 0,-20 7 0,-5-1 0,-39 4 0,-4 9 0,-11 9 0,-6-6 0,7 7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5.2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87 1 28671,'-12'56'0,"-17"29"0,26-24 0,1 4 0,-7 4 0,-1-1 0,4-17 0,2-3 0,2 23 0,-8-20 0,10-41 0,0-10 0,0-10 0,0 8 0,0-8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5.7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28671,'90'7'0,"-1"-1"0,-25-1 0,-7-1 0,3-4 0,-50 0 0,-10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6.1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88 27237,'-11'-12'0,"2"2"690,87 10-690,-20-19 120,14 11 1,3 1-121,-3-15 31,-9 12 0,-43 10 0,-20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6.6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0 28671,'-5'68'0,"-1"1"0,4 0 0,0-2 0,2-12 0,0-1 0,6 7 0,1 0 0,-2-5 0,2 0 0,3 4 0,-1-3 0,-6 13 0,6-7 0,1-50 0,-7-6 0,6-17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7.1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255 0 28671,'-35'85'0,"1"1"0,-4-10 0,2-4 0,12-16 0,2-5 0,-22 20 0,22 2 0,22-39 0,22-3 0,22-28 0,32-6 0,14-19 0,-36 6 0,1 1 0,-4 7 0,-2 1 0,29-12 0,-15 9 0,-39 8 0,-4-8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4.7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0 331 22261,'69'-22'0,"0"0"0,0 1 0,16-9 0,-13-6 2256,-9-40-2256,-41 38 1152,-42-21-1152,-36 44 0,8 7 0,-4 4 0,-5 9 0,2 12 328,-2 32 0,15 17-328,30 7 0,17 4 0,3 6 0,16-5 0,27-13 0,7-13 0,3-11 0,-12-31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7.5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28671,'-1'67'0,"0"0"0,4 8 0,3-12 0,2 11 0,0-4 0,3 8 0,0-7 0,-4-21 0,-2-1 0,3 13 0,-6-9 0,-12-29 0,8 3 0,-8-34 0,10 16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8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3 409 27430,'-1'-12'0,"0"2"0,28-29 0,14-9 0,25-23 0,0 11 0,7 1 0,-13 18 0,1 9 0,-5 11 0,0 8 0,41 11 600,-41 16-600,-14 49 0,-40 25 0,-10-33 0,-6 2 0,-11 4 0,-6-1 0,-6-3 0,-4-4 0,-3-7 0,0-4 0,-24 13 209,15-33-209,31-24 106,12-20-106,49-29 0,10 12 0,-3 11 0,6 3 0,-3 5 0,1 8 0,5 10 0,0 11 163,2 14 0,-5 8-163,19 32 0,-40-8 0,-11 4 0,-21 31 0,-30 0 0,-6-43 0,-12-8 0,-15-12 0,-5-8 0,3-6 0,3-4 0,-35-2 0,60-17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9.1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28671,'31'62'0,"0"-1"0,0 1 0,-1 2 0,0-1 0,1-3 0,20 12 0,-2-5 0,-15-6 0,-2-8 0,9-9 0,-29-22 0,-2-12 0,-10-10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9.5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592 1 28671,'-69'71'0,"1"0"0,0 1 0,-1-3 0,4-2 0,15-13 0,0 2 0,7-13 0,-13-6 0,22-8 0,14-29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8:59.9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0.2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28671,'68'-18'0,"-1"0"0,-14 3 0,1 1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0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0 28671,'-11'87'0,"-1"0"0,0 0 0,0 0 0,-3 2 0,0-4 0,2-6 0,3 17 0,-2-17 0,-10-18 0,10-10 0,3-41 0,9-10 0,0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1.6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117 66 28671,'70'-13'0,"0"-1"0,-8 4 0,-13 13 0,-27 50 0,-12 16 0,-8-17 0,-4 3 0,-7-5 0,-2 2-2831,1 7 1,-4 1 2830,-12-6 0,-2 1 704,4 16 1,2-3-705,-12 20 0,24-35 0,10-4 860,22-5-860,22-10 0,22-12 0,2-22 3392,-2-22-3392,-3-12 0,-27-20 0,-4 8 0,-61-47 0,-20 40 0,8 1 0,-6 2 0,-1 24 0,-1 3 0,3-14 0,2 1 0,-44-10 0,44 12 0,3-5 0,8-3 0,8-4 0,9-4 0,8-2 0,13-48 0,39 44 0,-20 27 0,-5 29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2.1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28671,'82'-17'0,"0"0"0,-3 5 0,-9 2 0,-12 0 0,-7 10 0,-39 0 0,-2 0 0,-10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3.4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697 0 28671,'-68'49'0,"1"0"0,0-1 0,-1 0 0,1-1 0,4-3 0,-7 10 0,6-8 0,16-25 0,4-3 0,-17 16 0,52-54 0,9 20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5.1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0 329 28671,'12'95'0,"-3"-34"0,-9-54 0,0-65 0,0-3 0,5 8 0,9-4 0,25-6 0,15 7 0,18 16 0,4 7 0,-18-1 0,-1 7 0,-4 23 0,1-1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3.8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28671,'47'51'0,"0"0"0,0 0 0,10 13 0,0-4 0,3 0 0,-3-3 0,-11-6 0,-5-4 0,18 13 0,-18 1 0,-31-49 0,-10-2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4.1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33 28671,'75'-8'0,"1"1"0,-1 0 0,-15 5 0,-4 1 0,13-6 0,-22 7 0,-47 10 0,0-10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4.5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28671,'81'-15'0,"1"1"0,-1-1 0,-6 3 0,-8 0 0,30-8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5T13:59:05.2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291 1 28671,'-59'57'0,"1"0"0,7 5 0,6 0 0,15-18 0,6 2 0,8 23 0,8 1 0,8 27 0,13-42 0,9-5-4252,43 3 4252,13-19 616,20-21-616,-8-26 0,-36-6 0,-1-5 0,-7 3 0,-2-5 0,-3-14 0,-5-2 0,18-19 0,-32-15 0,-32 23 0,-73 28 0,31 27 0,-3 6 0,-8 3 0,2 5 0,-24 28 3271,53 7-3271,13-24 365,16 24-365,-16-37 0,16 6 0,-6-20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1.2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0 28671,'-3'0'0,"1"0"0,4 43 0,5 21 0,-4 2 0,6 19 0,1 5 0,-9-38 0,1-2 0,7 10 0,1-1 0,-8-2 0,-2-4 0,10 17 0,0-38 0,-8-27 0,8-25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1.9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13 28671,'-11'-12'0,"90"12"0,1 12 0,-2 1 0,5 5 0,-16 3 0,-3 2 0,3 3 0,-2 4 0,-3 10 0,-3 5 0,-2 3 0,-4 4 0,-6 11 0,-7 5 0,-8 3 0,-8 2 0,-5 4 0,-6-1 0,-10-8 0,-7-2 0,-4 0 0,-6-3 0,-20 27 0,-9-15 0,9-31 0,2-22 0,10-12 0,10-10 0,2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2.5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28671,'28'72'0,"1"0"0,2-6 0,-3-1 0,-14 1 0,-3-3 0,4-11 0,1-2 0,6 48 0,0-52 0,0-36 0,10-44 0,11-42 0,13-4 0,-28 27 0,0-1 0,5 9 0,-2 0 0,-8-5 0,0 3 0,30-22 0,-9 16 0,10 31 0,-27 12 0,2 10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3.1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0 440 28671,'86'-21'0,"-23"-11"0,16 12 0,1-4 0,-37-6 0,-6-6 0,-2-1 0,-7-3 0,-6-29 0,-32-4 0,-24 37 0,-22 14 0,-10 24 0,0 50 0,10 16 0,27-20 0,5 3 0,9-1 0,6 0 0,9 48 0,34-21 0,22-1 0,19-30 0,3-14 0,10-32 0,-38-19 0,-3-4 0,4 4 0,-2-20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4.0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28671,'10'85'0,"1"1"0,0 0 0,0-5 0,0-28 0,0-3 0,1 47 0,-2-51 0,-10-36 0,-10-44 0,-2-42 0,1 27 0,0-1 0,3-1 0,4-1 0,6-3 0,6 3 0,16-16-3392,39 15 3392,6 31-26,8 12 26,-1 20 0,-40-8 0,-7 8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4.4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20479,'11'67'0,"0"0"0,0 1 0,9 27 0,1 2 843,-6-20 1,-1 2 0,1-4-844,3 7 0,1-1 469,-5-10 1,1 3 0,-3-10-470,0 26 0,-2-36 0,-10-35 0,0-19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5.4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28671,'90'-4'0,"0"0"0,0 0 0,-6 3 0,-1 1 0,-5 1 0,13-1 0,-7 2 0,-15 3 0,-4 0 0,32-5 0,-44-10 0,-31 8 0,-12-8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4.7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352 14 28671,'-87'-6'0,"0"0"0,18 5 0,11 2 0,17 1 0,32 8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5.2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0 453 28671,'68'-15'0,"0"1"0,0-1 0,31-14 0,-9-5 0,-30 2 0,-8-4 0,-10-7 0,-6-2 0,5-33 0,-51 22 0,-24 5 0,-32 46 0,-12 17 0,33 12 0,2 8 0,7 14 0,4 6 0,3-2 0,5 2 0,9 2 0,8 1 0,11 0 0,12-3 0,15 3 0,13-10 0,26-20 0,4-8 0,-27 8 0,-1-7 0,51-37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5.5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331 1 28671,'-28'71'0,"0"1"0,0-1 0,1 13 0,-1-3 0,-2-19 0,-4 0 0,6-6-2831,9-3 1,1-6 2830,-23 19 0,29-34 0,2-23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5.9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28671,'-12'-12'0,"22"70"0,24 8 0,1 1 0,6 5 0,-3-16 0,4 0-1418,2-4 1,5 3 0,-6-4 1417,-8-5 0,-2-2 412,17 16 0,0-18-412,4-49 0,-25 9 0,10-31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6.2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28671,'12'84'0,"-1"0"0,5-2 0,-4-3 0,-10-13 0,-1-1 0,4-3 0,0-2 0,-6 39-4252,1-43 4252,40-46 0,-31-15 0,30-14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6.4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27045,'-12'-13'0,"3"4"0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7.0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246 0 28671,'-64'28'0,"0"0"0,10-7 0,12 2 0,20 19 0,45-8 0,42 9 0,-16-16 0,2 0 0,1 0 0,-2 2 0,1 6 0,-4 5 0,-7 7 0,-15 4 0,-30 5 0,-14 0 0,-25 17 0,-12-42 0,-8-14-1696,8-19 0,3-8 1696,-27-2 0,26 2 0,35 10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7.5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349 0 28671,'-3'0'0,"1"0"0,-86 30 0,37 16 0,-7-6 0,1 7 0,27 2 0,7 2 0,3-1 0,6 0 0,12 38 0,26-13 0,52-29 0,14-24 0,-39-22 0,-2-12 0,-6-25 0,-9-9 0,0-29 0,-25 16 0,-10 1 0,-21-10 0,29-25 0,-12 62 0,25-18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8.1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37 28671,'17'92'0,"0"-1"0,-1-8 0,-1-8 0,7 13 0,-10-23 0,-12-50 0,-2-40 0,-8-43 0,7 13 0,6-6 0,6-12 0,11 2 0,14 13 0,8 7 0,2 1 0,7 17 0,4 34 0,-1 20 0,-7 12 0,-9 12 0,-11 8 0,-8 6 0,0 6 0,-6 1 0,-11-14 0,-4-2 0,-1 35 0,3-51 0,3-14 0,7-20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8.5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28671,'2'68'0,"1"-1"0,0 0 0,-4 31 0,2-3 0,9-18 0,0-1 0,-8 1 0,-2-1 0,1-6 0,-2-6 0,-1 16 0,-8-31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6.8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440 0 28671,'-80'28'0,"1"0"0,-5 0 0,9-3 0,12 0 0,4-6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5.8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0 28671,'89'43'0,"1"-1"0,-29-9 0,-10 5 0,-13 9 0,-18 1 0,-49 10 0,-8 5 0,-48-19 0,4-20 0,33-8 0,-1-3 0,-38-10 0,38 7 0,10-10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8.8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1 28671,'-81'6'0,"1"0"0,9 0 0,2-2 0,1-4 0,5 0 0,-3 0 0,37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9.4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0 28671,'4'68'0,"-1"-1"0,1 0 0,0 31 0,0-3 0,-4-17 0,0-3 0,1-2 0,-2-3 0,-4-12 0,0-4 0,3 31 0,-18-60 0,18-8 0,2-46 0,2-5 0,28-42 0,-6-14 0,-4 40 0,4 0 0,1 4 0,3 5 0,38-15 0,12 34 0,10 34 0,-20 42 0,-15 23 0,-39-28 0,-6 2 0,-2 1 0,-2-4 0,-5 10 0,1-19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29.9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0 287 20479,'96'2'0,"0"-1"0,-7 1 0,-7-7 742,-24-12 1,-7-7-743,17-22 1504,-47-49-1504,-55 41 977,-44 3-977,-12 73 0,44 2 0,4 8 0,10 14 0,9 5 0,1 42 0,28-35 0,10 1 0,5-8 0,4-3 1490,2-1 0,2-4-1490,25 23 0,-30-34 0,-4-23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1.0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581 91 27848,'-6'-12'0,"1"2"0,-74-29 0,11 29-2513,1-3 1,-5 7 2512,15 17 0,5 12 715,9 6 1,6 7-716,2 6 0,7 4 883,-4 44-883,49 7 0,30-9 0,-2-50 0,10-8-1064,13-4 1,5-8 1063,-1-5 0,2-7 673,8-11 0,-1-9-673,-7-5 0,-4-6-40,-7-6 1,-5-6 39,-10-4 0,-8-6 0,-10-2 0,-7 1 0,-1-13 0,-22-9 0,7 84 2896,15 71-2896,-5-29 0,2 0-993,1 4 1,4-8 992,27-3 0,-34-51 0,13-8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1.2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28671,'-12'-13'0,"3"4"0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1.7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0 276 20719,'24'94'0,"-5"-23"2552,-19-71-2552,-10-22 686,-2-25 1,2-8-687,5-25 0,5 15 0,12 3 413,21 24 1,10 10-414,6 8 0,4 6 0,3 6 0,0 7 0,1 5 0,-7 4 0,-1 4 0,-10-2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2.1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355 22 28671,'-67'-9'0,"-1"1"0,4 4 0,8 13 0,17 28 0,10 11 0,-3 35 0,37-20 0,13 0 0,5-14 0,10-5 0,12-2 0,7-7 0,-2-8 0,2-12 0,10-22 0,-4-6 0,2 6 0,-11-22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2.5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28671,'0'75'0,"0"0"0,0-1 0,0 16 0,0-2 0,3-20 0,1 2 0,-1-6 0,-4 1 0,4-9 0,26 13 0,25-60 0,-22-16 0,17-22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3.0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0 363 20643,'97'-22'0,"1"0"0,-1 0 0,-6-3 0,-9-8 1011,10-23 1,-24-8-1012,-56-11 1300,-24 41-1300,-42 24 920,-14 42-920,0 24 0,24 22 0,54 9 3014,37-9-3014,-7-38 0,7-5 0,7-9 0,2-5 0,0-3 0,0-5 0,44-13 0,-6-12 0,-55 0 0,0 2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3.9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77 156 27224,'-10'-12'0,"1"2"696,9 10-696,0 0-3797,137-68 3797,-64 51 381,17-14 0,-4 14-381,-31 51 125,-49 28 0,-19 9-125,-12-18 0,-9-1 0,-2 6 0,-6 5 0,-2-6 0,-18 2 0,0-6 0,5-1 0,5-5 0,-14 9 0,54-7 3321,56-44-3321,46 5 0,-35-15 0,2-3 0,4 2 0,-2 0 0,30-3 0,-3-11 0,-50 15 0,-7-14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5.1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28671,'6'68'0,"3"17"0,-3-19 0,0 2 0,0-6 0,-2-5 0,-4 11 0,0-26 0,0-33 0,0-9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4.4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12 28671,'-12'-12'0,"49"30"0,24 23 0,-17 1 0,1 10 0,0 7 0,1 4 0,3 8 0,-3 4 0,-5 3 0,-3 8 0,-6 5 0,-4 1 0,-7-3 0,-4 9 0,-7-2 0,-8-3 0,-5-11 0,-5-3 0,-5-12 0,-8-13 0,-2-10 0,-11 12 0,2-35 0,20-13 0,3-18 0,9 10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5.4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0 28671,'8'94'0,"-1"-1"0,1 0 0,-1-23 0,-1-4 0,-1 0 0,-4 35 0,-2-12 0,1-14 0,0-43 0,0-32 0,10-42 0,12-16 0,22-30 0,-14 43 0,5 3 0,7 6 0,4 4 0,8 1 0,2 8 0,-6 13 0,2 8 0,3 9 0,-3 8 0,16 31 0,-25 39 0,-27-36 0,-12 2 0,-27 11 0,-13-2 0,3-11 0,-7-6 0,-21-1 0,-9-11 0,-21-19 0,1-12 0,32 1 0,2-4 0,-11-11 0,10-4 0,26 4 0,21-6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5.9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249 1 28671,'-66'42'0,"1"1"0,5 4 0,15 5 0,33 3 0,13 2 0,5 4 0,10-2 0,7-11 0,10-6 0,12-4 0,7-11 0,-2-15 0,2-11 0,4-8 0,-2-11 0,-6-15 0,-9-9 0,-12-2 0,-7-2 0,-1-44 0,-46 30 0,-7 5 0,9 12 0,-33-16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6.4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27916,'14'76'0,"1"-1"0,-1 1 0,3 17 0,0-1 0,-1 1 0,-1-4 0,-3-27 0,-2-5 0,2 31 370,-2-42-370,0-17 0,-8-29 0,8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6.6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593 0 28671,'-69'16'0,"1"-1"0,-1 0 0,-25 7 0,7-2 0,35-6 0,5-6 0,-18-25 0,33 19 0,22-31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7.2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28671,'22'63'0,"1"0"0,-1 0 0,0 2 0,0 0 0,-3-2 0,-1 15 0,-2-1 0,1 1 0,-3-2 0,-7-9 0,-2-3 0,5 26 0,-10-37 0,0-62 0,19-86-1696,-4 46 0,5-2 1696,8-16 0,9 5 0,5 24 0,4 10 0,44 7 0,-2 33 0,-23 51 0,-34-7 0,-8 7 0,-14-3 0,-4-1 0,6-6 0,-5-6 0,-16 2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8.3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13 28015,'-2'-12'0,"1"99"323,1-14-323,0 4 0,0 4 0,0-24 0,0-4 27,0 27 0,0-26 1,0-35-1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8.6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0 176 28671,'97'-12'0,"-47"2"0,6 0 0,8 6 0,8 1 0,-1-2 0,22-9 0,-1-3 0,-1-5 0,-7 0 0,-33 8 0,-5 1 0,32-16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9.2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28671,'0'79'0,"0"0"0,0-1 0,0 18 0,0-4 0,0 1 0,0-4 0,0-20 0,0-11 0,0-7 0,0-12 0,0-81 0,9-16 0,13-39 0,1 51 0,8 2 0,22-18 0,11 7 0,3 23 0,5 10 0,-3 1 0,-2 13 0,-14 25 0,-11 12 0,-11 40 0,-11 6 0,-18-39 0,8-6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9.6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28671,'22'72'0,"1"-1"0,0 0 0,1 5 0,-5-8 0,1 12 0,-30-87 0,-2-8 0,10-35 0,11-12 0,25-28 0,-1 28 0,3 5 0,12 3 0,-9 35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5.6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12 122 24138,'-12'-12'0,"57"-28"0,28 2-2288,17 41 2288,1-26 0,-2 12 754,-40 37 1,-11 13-755,6 39 989,-44 20-989,-34-18 465,0-33 1,2 1-466,3 39 1696,43-23 0,13 1-1696,4-5 0,7-3 0,16 4 0,-1-3 0,-23-13 0,-7-5 0,-1 7 0,-12-16 0,-10-21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0.1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399 19 28671,'-65'-7'0,"0"-1"0,-1 4 0,9 11 0,11 37 0,-8 21 0,20 13 0,22 10 0,24-10 0,42-3 0,24-29 0,12-24 0,8-34 0,-21-41 0,-21-25 0,-33 24 0,-14-2 0,-31 4 0,-5 2 0,12-18 0,-43 29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0.6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28671,'11'68'0,"-1"1"0,-1 2 0,4-6 0,18 5 0,13 13 0,22-46 0,2-25 0,-18-32 0,-5-14 0,-4-48 0,-13 36 0,-7 1 0,-31-28 0,-2 39 0,0 12 0,2 13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1.3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387 176 28671,'-44'-49'0,"-1"1"0,6 1 0,-1 16 0,-45 60 0,27 17 0,28-4 0,6 4 0,2 24 0,32 3 0,73-39 0,-30-40 0,1-14 0,6-11 0,-5-9 0,-14-1 0,-10-3 0,-11-39 0,-20 61 0,0 32 0,19 24 0,-4 42 0,3-1 0,-5 8 0,-18-10 0,-7 0 0,3 6 0,-9-5 0,-15-16 0,-9-14 0,-26-17 0,22 2 0,16-29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1.9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28671,'23'95'0,"0"0"0,-2-4 0,-2 0 0,-2-1 0,-2-7 0,-8-31 0,0-4 0,13 42 0,-20-100 0,10-34 0,12-34 0,-3 28 0,5 1 0,7 1 0,4 6 0,43-14 0,0 36 0,-22 42 0,-15 41 0,-19 27 0,-6-23 0,0-2 0,-2 10 0,6-7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7.8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268 1 28671,'-66'34'0,"0"0"0,7-8 0,14 1 0,33 15 0,44-8 0,56 9 0,-38-21 0,4 0 0,12 4 0,-3 2 0,-15-1 0,-6 2 0,14 27 0,-27 17 0,-58-25 0,-28 6 0,-33-32 0,31-24 0,-1-6 0,-32-16 0,7-10 0,41-18 0,22 35 0,12-12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8.5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28671,'10'93'0,"0"-1"0,0-12 0,1-14 0,1-22 0,27-44 0,-32-5 0,23-14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8.7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39.5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497 738 28671,'-46'-65'0,"0"1"0,-1 0 0,-2 16-5661,-29 33 5661,0 18 1409,3 50-1409,29 15 0,26-16 0,8 3 0,13-3 0,8-1 430,4 0 0,8-3-430,9-6 0,6-8 0,42 0 0,19-34 0,-17-54 0,-34 9 0,-6-9 0,-9-10 0,-7-6 0,1-11 0,-6-1 0,-5 10 0,-6-2 0,-5-23 0,-6 4 0,-2 40 0,-2 4 0,-5-19 0,2 14 0,7 40 0,-4 94 0,16-27 0,2 6 0,-10 31 0,0 5 0,8-17 0,2-3 0,-5-11 0,0-6 0,6 10 0,-2-29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40.1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0 397 28671,'78'-5'0,"0"0"0,-6-3 0,-3-6 0,-6-9 0,-6-7 0,23-29 0,-44 13 0,-9-2 0,-15-13 0,-34-12 0,-44 48 0,3 31 0,-3 18 0,8 24 0,7 13 0,1-3 0,12 6 0,25 16 0,19-2 0,40 2 0,30-17 0,12-50 0,-33-22 0,-1-4 0,9-4 0,-4-13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40.5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1 28671,'-60'22'0,"0"0"0,14 12 0,21 5 0,69 31 0,-6-26 0,4 0 0,4-1 0,-2-1 0,22 26 0,-35 17 0,-40-26 0,-35-6 0,-34-21 0,19-36 0,-2-9 0,-33-14 0,18-10 0,47 8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6.3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343 375 28671,'18'-68'0,"0"0"0,-5 12 0,-8 5-5661,-27-22 5661,-31 36 1409,-15 16-1409,-10 33 0,2 51 0,30 17 0,23-21 0,5 2 0,9-10 0,6 0 430,4 4 0,8-3-430,25 16 0,32-15 0,12-40 1696,-24-33 0,-1-11-1696,-14-3 0,-5-5 0,1-15 0,-7-2 0,-9-22 0,-19 34 0,0 25 0,0 38 0,0 25 0,10 24 0,-8-19 0,8-10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5.5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28671,'12'77'0,"-14"1"0,11-5 0,1 5 0,-4-12 0,-2-1 0,1 5 0,2 1 0,4 2 0,0-2 0,0-8 0,0-2 0,-1-3 0,2-9 0,10-13 0,-10-9 0,-2-37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5.9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 24440,'57'-22'0,"38"20"138,-13 1 0,4 4-138,-6 10 0,-4 6 422,-7-1 0,-9 8-422,-2 39 675,-39 13-675,-63 0 0,4-48 0,-8-4 0,-6 2 0,-4-5 0,-3-15 0,1-1 0,-30 22 0,36-27 0,35 8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6.6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367 26 28671,'-63'-12'0,"0"-1"0,5 13 0,6 10 0,-13 46 0,40-8 0,6 4 0,-3 40 0,22-38 0,10-3 0,34 7 0,24-14 0,-14-49 0,-1-19 0,-4-26 0,-5-10 0,-3 10 0,-4-2 0,-13-5 0,-7 10 0,-7 27 0,-10 62 0,0 35 0,4-27 0,1 3 0,-4 3 0,1-3 0,7 5 0,-9-19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7.1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0 28671,'-53'39'0,"0"0"0,7-6 0,9 0 0,15 10 0,61 9 0,32-16 0,-21-9 0,2 0 0,0-8 0,-7 5 0,-12 21 0,-20 3 0,-52 8 0,-27 7 0,8-52 0,-3-15 0,-17-27 0,35-33 0,23 33 0,20-18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5:57.5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465 1 28671,'-66'28'0,"0"0"0,5-9 0,18 5 0,61 37 0,31-12 0,-4-8 0,0 3 0,13 34 0,-19 0 0,-68-3 0,-28-29 0,-29-16 0,-5-9 0,8-6 0,15-5 0,-1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2.2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28671,'11'71'0,"-1"0"0,1 1 0,5 27 0,-2-6 0,-8-25 0,0-5 0,5-10 0,-2-6 0,-7 9 0,8-27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2.5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681 0 28671,'-75'21'0,"0"-1"0,0 0 0,0 0 0,-16 3 0,3-1 0,16-4 0,-9 4 0,33-12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3.1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28671,'39'77'0,"1"-1"0,-11-9 0,-5 0 0,-7 8 0,-5-1 0,-6-16 0,0-2 0,0 0 0,0-3 0,4 23 0,-20-52 0,17-26 0,-14-52 0,26-24 0,11 13 0,11 1 0,9 17 0,5 7 0,-2 1 0,1 15 0,0 27 0,-6 18 0,-4 47 0,-20 20 0,-5-1 0,-19-28 0,0-18 0,0-31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3.8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267 198 28671,'2'-55'0,"0"0"0,-27-33 0,-43 108 0,-10 24 0,42-8 0,6 5 0,-4 50 0,34-4 0,44-11 0,34-30 0,12-15 0,-12-21 0,-5-29 0,-46 14 0,2-15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4.5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279 20 28671,'-65'-9'0,"1"-1"0,-1 39 0,14 17 0,31 3 0,13 7 0,1 29 0,15-2 0,19-34 0,10-8 0,4-5 0,6-6 0,10-9 0,3-11 0,-5-16 0,0-7 0,0-2 0,-3-7 0,-5-17 0,-8-7 0,-10 2 0,-4-2 0,-3-5 0,-5 2 0,-6-9 0,-2 29 0,-20 31 0,8 47 0,11 19 0,6 24 0,5-36 0,1-5 0,4 8 0,-3-18 0,-13-31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7.0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299 702 28671,'-10'-59'0,"0"1"0,0 1 0,-6 12 0,-27 20 0,-11 16 0,-2 50 0,10 27 0,23-20 0,5 4 0,9-2 0,6 0 0,3 37 0,31-11-3392,16-40 3392,18-36 0,-19-38 0,-7-19 0,-10-8 0,-6-8 0,10-19 0,-6-4-1135,-18 7 1,-6 3 1134,3 12 0,-2 4-36,-4-29 36,-10 16 2251,8 66-2251,-8 0 0,20 68 0,2 27 0,-1-20 0,0 6 0,0 6 0,0 3 0,5 4 0,0-1 0,-4-7 0,0-4-66,-1-8 0,0-4 66,8 22 0,-16-41 0,6-14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5.1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0 338 28671,'12'53'0,"0"-1"0,7 21 0,-19-54 0,-10-48 0,8-17 0,-8-51 0,39 4 0,-9 38 0,7 3 0,13 15 0,7 6 0,7 2 0,2 4 0,0 6 0,0 7 0,1 9 0,-5 3 0,7-7 0,-20 17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5.6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289 1 28671,'-71'31'0,"0"1"0,2 3 0,15 8 0,30 47 0,37-21 0,13-2 0,28 11 0,-3-26 0,5-12 0,22-27 0,7-16 0,-46-9 0,0 2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5.9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 1 28588,'-5'94'0,"0"1"0,-1-2 0,0-3 0,4-17 0,1-3 0,1-6 0,3-6 0,9 10 0,-2-29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6.4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1 385 28671,'91'-27'0,"0"1"0,-3 0 0,-8-4 0,-32-1 0,-7-4 0,25-40 0,-34 6 0,-52 23 0,-65 27 0,16 70 0,18-25 0,10 9 0,35 35 0,20 6 0,12 14 0,10-24 0,4-8 0,-1-22 0,0-7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6.6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07.0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22 25895,'-6'-12'0,"1"2"319,5 10 1,0 0 0,0 0-1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2.4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19 986 28671,'-10'-12'0,"2"2"0,8 10 0,0 0 0,29-107 0,-12 22 0,0-7 0,-2-6 0,-9 30 0,-3 2 0,-1 1 0,-4-1 0,-7-11 0,-1 6 0,5-7 0,15 75 0,26 81 0,0 5 0,4 7 0,-2-6 0,2-3 0,4-6 0,0-4 0,-11-7 0,2-8 0,28 0 0,-29-47 0,7-62 0,-31 6 0,-5-6 0,5-13 0,-1-2 0,-7 2 0,-4-2 0,-2-6 0,-2 0 0,1 10 0,-2 4 0,-5-23 0,2 25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3.0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289 1 28671,'-74'8'0,"1"1"0,17-1 0,11 13 0,14 43 0,21 13 0,19-20 0,14-5 0,7-9 0,8-8 0,10-8 0,4-10 0,38-17 0,-45-22 0,-5-9 0,6-40 0,-24-17 0,-25 13-3392,-38 19 3392,4 12 0,3 22 0,15 13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3.2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112 0 20479,'-10'77'0,"-1"-1"0,1 0 0,3 9 0,-4-7 506,-9-9 0,-1-11 1,9-17-1,2-31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3.7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181 1 28671,'-36'71'0,"-1"1"0,1-1 0,-9 23 0,18-6 0,35-19 0,16-9 0,6-16 0,8-7 0,12-2 0,0-7 0,11-6 0,-12-12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7.3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28671,'6'84'0,"0"0"0,-1-6 0,-1-5 0,-4 26 0,-10-43 0,8-26 0,-8-30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4.1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0 388 28671,'79'-22'0,"0"0"0,-5-7 0,-9-5 0,2-34 0,-25-1 0,-42 6 0,-42 19 0,-7 10 0,-36 32 0,27 36 0,4 44 0,59 7 0,17 7 0,-5-26 0,8-3 0,26 22 0,5-11 0,-5-21 0,-2-33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4.7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0 191 28671,'23'96'0,"0"0"0,-6-12 0,-3-8 0,-4 12 0,-10-44 0,0-35 0,-10-79 0,7-25 0,1 25 0,5-3 0,9 1 0,7 2 0,1 12 0,7 4 0,7 6 0,7 9 0,37 5 0,0 46 0,-34 11 0,-3 10 0,-9 11 0,-6 9 0,4 35 0,-6 4 0,-11-21 0,-4-3 0,-3 6 0,-3-9 0,-3-17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5.0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28662,'6'93'0,"0"1"0,3 4 0,1-2 0,-4-6 0,0-2 0,-1 1 0,2-3 0,3-11 0,0-6 0,-4-16 0,0-6 0,6 6 0,-2-33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5.3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659 10 28671,'-71'-1'0,"0"0"0,-1-4 0,0 2-2831,-1 8 1,2 0 2830,7-4 0,6-2 0,-10 1 0,30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5.7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37 331 28671,'6'69'0,"-1"1"0,-6 15 0,-1-68 0,-18-68 0,8-47 0,5 46 0,2-3 0,6-10 0,8 1 0,35-23 0,24 21 0,20 32 0,-24 49 0,-2 9 0,-4-9 0,20 43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6.3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453 53 28671,'-81'-21'0,"0"1"0,2 8 0,10 19 0,31 25 0,9 13 0,-1 14 0,6 2 0,2 34 0,26-35 0,12-6 0,40-5 0,25-18 0,16-53 0,-45-30 0,-7-10 0,-13 21 0,-3-1 0,-1-19 0,-5 18 0,-13 43 0,-1 46 0,-8 5 0,1 5 0,27 39 0,-21-34 0,8-5 0,25-24 0,1-6 0,-8 15 0,25-31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26.6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28671,'8'68'0,"0"-1"0,0 0 0,7 27 0,-2-5 0,-6-21 0,-1-5 0,-1-6 0,2-4 0,12 25 0,-16-35 0,6-23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31.1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519 78 28671,'-11'-13'0,"2"4"0,-60-30 0,4 29 0,-13 4 0,-3 12 0,30 23 0,5 10 0,-7 8 0,11 8 0,29 23 0,14 3 0,3-25 0,7-3 0,16 5 0,10-9-3392,40-8 3392,-28-45 0,2-11-55,5-4 1,-2-8 54,-7-13 0,-4-8 0,-2-5 0,-7-3 0,0-37 0,-15-2 0,-19 69 0,-9 18 0,13 52 0,9 24 0,-8 25 0,12-18 0,7-2 3338,10 5-3338,20-34 0,-28-25 0,4-19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31.6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0 365 28671,'13'49'0,"-1"0"0,7 28 0,-19-86 0,-10-33 0,-2-45 0,9 36 0,4-3 0,5-11 0,10 1 0,8 16 0,8 6 0,4 5 0,6 9 0,45 15 0,-19 47 0,-33 0 0,-6 10 0,-7 41 0,-11 8 0,-8-23 0,-3-1 0,5 5 0,-5-7 0,-20-9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32.3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389 36 28671,'-75'-15'0,"0"0"0,2 10 0,9 15 0,24 27 0,12 14 0,4 23 0,14 3 0,16-25 0,10-2 0,8 7 0,11-12 0,52-35 0,-9-42 0,-36-24 0,-8-12 0,-13 17 0,-6-3 0,-2-18 0,-7 6 0,-8 12 0,-8 54 0,30 44 0,-4 6 0,2 7 0,5 8 0,0 6 0,-4 24 0,-4 5 0,-6-34 0,-1 0 0,-6 1 0,-7 4 0,-6 0 0,-2-3 0,-6 18 0,-8-5 0,-13-5 0,-8-13 0,-32-4 0,24-21 0,27-38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8.0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 0 28671,'-18'85'0,"1"0"0,2 1 0,7-4 0,15-23 0,6-6 0,23 37 0,40-27 0,2-50 0,0-35 0,-13-44 0,-40 23 0,-6-4 0,-5-2 0,-6-2 0,-8-46 0,-12 19 0,-1 32 0,4 17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32.7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20479,'4'95'0,"1"0"0,-1-2 0,3-3 1033,3-13 1,2-1-1034,0 1 0,-2-1 0,-4-12 0,0-4 0,14 38 0,-18-55 0,8-23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33.2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1 364 28671,'78'-10'0,"0"0"0,-1 2 0,-3-8 0,-16-18 0,-4-5 0,-7 10 0,-7-3 0,4-44 0,-45 23 0,-43 19 0,-33 12 0,19 46 0,6 20 0,20 10 0,11 9-1696,0 11 0,15 3 1696,26-3 0,16-10 0,1-27 0,4-8 0,37 12 0,-3-28 0,11 6 0,-45-16 0,8 6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2.0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1 28671,'-6'0'0,"41"87"0,13-6 0,-10-4 0,2 6 0,9 0 0,-3-5 0,-20-27 0,-1-2 0,8 1 0,-5-8 0,-16-23 0,-2-19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2.4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374 0 28671,'-10'95'0,"0"0"0,6-28 0,0 1 0,-3-1 0,-18 22 0,-1-1 0,7 5 0,1 2 0,2-30 0,-3 0 0,1-1 0,-9 26 0,0-2 0,5-7 0,-2-6 0,-3-22 0,0-7 0,3 5 0,5-41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2.9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135 489 28671,'76'-50'0,"0"0"0,-16-7 0,-7-3 0,-11 9 0,-9 0 0,-4-29 0,-68 9 0,-19 57 0,5 10 0,-4 8 0,5 13 0,2 10 0,-2 12 0,7 9 0,13 5 0,8 6 0,-1 10 0,9 3 0,19 11 0,11-3 0,-5-27 0,9-6 0,22 5 0,5-14 0,-4-28 0,8-10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3.4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366 1 28671,'-74'27'0,"0"-1"0,10 0 0,8 4 0,-10 36 0,35-10 0,60-3 0,30-9 0,-7-21 0,5-2 0,-1 0 0,0 2-2126,1 6 0,-4 5 2126,15 34 430,-59-1 0,-16 2-430,-32 12 0,-10-25 0,-10-10 0,4-30 0,-2-10 0,5-5 0,2-2 0,-15-2 0,36-6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3.7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0 28671,'11'71'0,"1"0"0,-6-4 0,-4-1-2831,-6 1 1,-5-2 2830,0-8 0,-4-5 1409,-8 7-1409,9-20 0,2-39 0,10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4.0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22169,'4'71'0,"0"-1"0,-1 1 0,2 24 0,-1-5 1135,-3-17 0,-2-5-1135,1 22 0,0-37 0,0-33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4.2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4.7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0 122 28671,'4'86'0,"0"-1"0,0 0 0,0 0 0,-1-3 0,-1-45 0,-2-37 0,0-29 0,2-29 0,5-8 0,7 18 0,4-1 0,11-41 0,8 4 0,0 42 0,6 8 0,10 4 0,1 8 0,27 5 0,4 60 0,-49 27 0,-19-15 0,-5 4 0,-9-1 0,-6 0 0,-2-4 0,0-5 0,3 9 0,-8-26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8.4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0 20479,'8'67'0,"0"-1"0,0 1 0,-14 8 0,3-4 1265,25-5 1,-5-8-1266,-39-9 1409,-32-8-1409,-4-31 215,-8-30 0,32 15 0,15-14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6.5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322 37 28671,'-69'-14'0,"0"1"0,11 3 0,8 13 0,-3 50 0,31-4 0,41 14 0,38-19 0,-6-26 0,7-2-2126,4 5 0,0-1 2126,-3-5 0,-6 4 602,23 45-602,-45 4 0,-60 0 0,-30-5 0,12-46 0,-6-10 0,-2-4 0,1-6 0,-27-11 0,18-18 0,41 20 0,13 2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7.6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301 0 28671,'-76'26'0,"-1"-1"0,12 5 0,14 9 0,28 8 0,14 5 0,19 38 0,13-40 0,8-5 0,40 14 0,-19-33 0,3-9 0,35-17 0,-3-43 0,-21-25 0,-41 20 0,-6-2 0,2-20 0,-11-3 0,-20 48 0,18 35 0,-16 56 0,16-3 0,4 5 0,-6-12 0,0-2 0,0 2 0,0-8 0,4-16 0,-10-22 0,0-20 0,0 7 0,0-6 0,-10-21 0,-2-35 0,10-28 0,4 34 0,8-1 0,14 9 0,5 2 0,-1 3 0,3 5 0,44-5 0,-38 16 0,-8 30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7.9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23104,'4'82'0,"1"-1"0,-5-12 0,2-14 2245,8-23-2245,-1-32 0,-6-2 0,7-8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8.1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8.6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 0 28671,'0'88'0,"-1"-1"0,-3-8 0,-2-2 0,6-4 0,-2-5 0,-17 22 0,16-36 0,-7-64 0,30-75 0,-5 37 0,4-1 0,6-12 0,6 2 0,9 12 0,5 9 0,36 2 0,6 26 0,-21 44 0,-32 41 0,-15 15 0,-38 0 0,-25-4 0,-34-40 0,23-33 0,0-4 0,-8-2 0,4-17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9.1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159 331 26835,'59'-66'0,"0"-1"0,-7 16 0,-15 2 872,-47-24-872,-34 48 311,-25 25-311,-8 25 0,36 12 0,6 8 0,-11 28 0,22-20 0,7 2 0,14 22 159,16-1-159,40-20 0,-23-22 0,9-15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6:59.7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266 287 28671,'-66'72'0,"1"0"0,8-2 0,11 1 0,24-15 0,12 0 0,15-1 0,8-3 0,13 16-5661,40-24 5661,10-44 1014,-18-54-1014,-24 0 0,-5-11 0,-9-11 0,-6-6 0,-1-11 0,-4-1-621,-3 4 0,-2 4 621,-3 22 0,-2 4 0,-9-25 0,-2 122 0,-10 28 0,18 16 0,5 9 0,0-12 0,1 2 0,1-11 0,2 2 0,-1-7 0,2-10 0,-2-6 0,-4 50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7:11.4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1161 28671,'-10'0'0,"21"-97"0,-6 4 0,10 1 0,0-8 0,-13 17 0,-2 1 0,4-6 0,2 1 0,-2 7 0,1 4 0,1 7 0,0 6 0,7-14 0,-4 35 0,1 62 0,12 45 0,-2-16 0,4 5 0,7 19 0,4 4 0,3 1 0,2 0 0,3 5 0,1 0 0,0-5 0,0-3 0,-5-16 0,0-6 0,26 22 0,-31-43 0,-5-52 0,-26-45 0,2 11 0,-1-4 0,-3-12 0,-2-4 0,1-7 0,0-1 0,1 9 0,-2 0 0,-3-8 0,-1 2 0,4 19 0,-1 5 0,-7-32 0,9 36 0,0 58 0,0-12 0,0 24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27:12.0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322 66 28671,'-70'8'0,"0"1"0,7 9 0,11 10 0,8 62 0,30-33 0,6 5 0,8 19 0,10-1 0,10-15 0,14-8 0,26-9 0,9-19 0,-18-25 0,0-15 0,22-24 0,-12-17-1696,-39-1 0,-8-4 1696,9-3 0,-7-2-722,-17 6 1,-5 1 721,-7-43-1790,-30 32 1790,-13 13 0,19 29 0,8 4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37.0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735 879 28671,'-12'0'0,"-10"-47"0,-5-14 0,-22 15 0,10-23 0,-9 7 0,-13 46 0,-5 17 0,-3 10 0,2 10 0,1 5 0,5 9 0,3 13 0,12 11 0,23 8 0,12 4 0,2-11 0,8 0 0,11 15 0,12-2 0,10-17 0,11-12 0,20-18 0,6-13 0,-9-9 0,-1-13 0,8-23 0,-7-14 0,-18-10 0,-9-7 0,-3-2 0,-4-4 0,-2-11 0,-4-3 0,-3 1 0,-3-2 0,-6-4 0,-4 1 0,3 13 0,-4 2 0,-6 1 0,-4 4 0,2 14 0,-2 6 0,-5-21 0,2 36 0,10 112 0,9 13 0,2 12 0,-6-35 0,-1 1 0,1 4 0,5 19 0,1 5 0,0-7-1696,0 4 0,0-3 1696,-1-16 0,1 1 0,0-9 0,1-9 0,0-5 0,-2 7 0,2-15 0,-2-37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8.7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28671,'84'1'0,"-1"1"0,3 2 0,-2-1 0,-16-8 0,-2 0 0,2 5 0,-5 0 0,8 0 0,-23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37.5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0 507 28671,'90'-16'0,"0"0"0,-7-1 0,-5-10 0,-7-19 0,-13-12 0,-27 1 0,-9-3 0,3 1 0,-14 3 0,-55-26 0,-21 69 0,-13 45 0,32-2 0,4 8 0,6 14 0,4 6-1696,-2 2 0,5 1 1696,12-1 0,10 2 0,15 19 0,13-4 0,1-30 0,7-4 0,24 19 0,1-12 0,-2-25 0,-4-6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38.4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375 1 28671,'-55'41'0,"0"1"0,1-1 0,-4 11 0,7 5 0,-3 25 0,16 7 0,28-10 0,18-5 0,9-23 0,10-5 0,4 2 0,8-15 0,59-53 0,-21-16 0,-36-8 0,-6-7 0,-10 6 0,-4-3 0,-3-16 0,-5-1 0,-3-27 0,-10-3 0,0 59 0,0 16 0,10 52 0,4 35 0,4 19 0,0-11 0,2 6 0,-2 1 0,-4 6 0,-2 2 0,0 0 0,4 7 0,0 1 0,-9-8 0,-12-2 0,-9-8 0,-4-11 0,-8-7 0,-9-14 0,-8-11 0,-47-13-3392,2-36 3392,32-63 0,25 31 0,21-14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38.9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47 28671,'13'87'0,"1"0"0,-1-1 0,-7-11 0,-2-2 0,2-4 0,10 19 0,-3-11 0,-13 6 0,0-63 0,-10-59 0,-2-20 0,1 7 0,0-5 0,3-4 0,4 0 0,6 0 0,6 0 0,5 0 0,8 3 0,13 11 0,8 4 0,5 2 0,6 7 0,1 8 0,4 8 0,1 8 0,1 8 0,2 6 0,-5 4 0,6 7 0,-4 4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39.4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2 485 28671,'86'-51'0,"-32"2"0,18 8 0,2-3 0,-6-24 0,-24-17 0,-74 7 0,-21 29 0,-47 30 0,21 62 0,36-7 0,6 6 0,9 7 0,6 2 0,-2 39 0,41-21 0,14-4 0,30 3 0,-9-18 0,-1-8 0,-4-20 0,-10-12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0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0 507 28671,'74'-22'0,"0"0"0,-2-2 0,-8-5 0,-22-2 0,-6-4 0,-5-7 0,-6-4 0,6-44 0,-31 12 0,-41 15 0,-18 39 0,-29 24 0,1 44 0,45-9 0,6 7 0,4 10 0,8 6 0,9 22 0,18 1 0,32-13 0,13-5 0,-7-3 0,8-11 0,31-21 0,-1-17 0,-16-13 0,-5-8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1.0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41 157 26443,'3'69'0,"0"0"0,1 0 0,0 30 0,-1-11 990,-3-18-990,0-18 395,0-52-395,-9-32 0,-4-44 0,2 23 0,0-6 0,4-12 0,2-1 0,3 9 0,4 2 102,6 5 0,6 5-102,30-15 303,6 54 1,5 19-304,-5 33 0,-3 15 0,7 3 0,-8 8 0,-13 26 0,-15-1 0,-16-38 0,-4-4 0,-1 43 32,-16-84-32,16 6 0,-6-65 0,9-14 0,12-3 0,5-3 0,-5 19 0,3 2 0,13-13 0,7 11 0,21 21 0,20 50 0,2 37 0,-42-14 0,-4 6 0,-2 11 0,-7 1 0,-10-9 0,-4 1 0,-3 13 0,-2-4 0,-5-7 0,1 4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1.4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57 428 20479,'85'-40'0,"0"0"0,-6-6 0,-9 0 2531,-2-13-2531,-27-16 1409,-71 9-1409,-28 30 0,10 20 0,-4 12 0,-4 24 0,2 11 0,7 1 0,4 7 0,7 13 0,7 5 0,9-2 0,8 0 0,13 0 0,8-1 0,6-3 0,4-2 430,6 2 0,6-5-430,12-14 0,0-5 0,-2 14 0,8-31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2.2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614 257 20479,'-57'-74'0,"0"0"0,18 18 0,-4 14 1265,-24 32 1,-3 20-1266,24 9 0,5 11 0,0 24 0,4 9 0,2-7 0,4 2 0,6 3 0,7 0 0,12-6 0,9-3 0,32 26 704,13-57 1,11-16-705,5-19 0,-2-15 0,-6-14 0,-7-9 0,2-16 0,-12-5-705,-29 11 1,-6 2 704,16-30 2269,-20 27-2269,10 51 0,-8 43 0,8 37-1135,-5-15 1,-1 4 1134,-3 4 0,1-1 0,8-3 0,-1-2 2269,-6 43-2269,26-52 0,-24-17 0,14-29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2.7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341 91 28671,'-57'-32'0,"1"1"0,5 10 0,3 15 0,-17 52 0,21 10 0,42 17 0,26-14 0,14-20 0,9-3 0,-1-7 0,1-2 0,8 5 0,-1-1 0,-7-4 0,-6 2 0,15 37 0,-34 9 0,-44-16 0,-29-22 0,-13-11 0,-1-23 0,-1-11 0,-6 1 0,7-13 0,22-21 0,14-5 0,12-5 0,27 2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3.1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22 28671,'-7'86'0,"0"1"0,8-5 0,7-9 0,26 5 0,32-12 0,22-22 0,-33-42 0,-1-12 0,29-26-2126,-47 1 0,-9-8 2126,-17-54 143,-24 21 0,-4 3 1,1 0-1,2 25 0,1-1 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9.1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28671,'64'45'0,"1"0"0,-13-9 0,-12 3 0,-20 34 0,-60-24 0,1 4 0,-46-21 0,46-20 0,0-2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3.5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28671,'11'85'0,"1"0"0,-2-7 0,-1-7 0,1 7 0,-17-44 0,4-76 0,-9-31 0,9 15 0,6-3 0,5 10 0,6 2 0,10 4 0,6 3 0,28-24 0,-12 32 0,-17 14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4.0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0 431 28671,'73'-5'0,"0"0"0,-1-2 0,-5-8-2831,-20-9 1,-5-5 2830,4-3 0,-6-4 965,6-52-965,-15 10 919,-50 12-919,-28 23 0,-41 40 0,38 20 0,1 10 0,-3 9 0,4 8 0,6 14 0,6 3 0,6-5 0,7 0 0,13 4 0,8 0 0,-1-4 0,8-3 0,37 37 0,-25-34 0,12-27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4.6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1 26157,'6'84'0,"-1"0"0,0-11 0,10-5 0,27-12 0,4-5 572,-15-7 1,-6 0-573,7 33 435,-32-1-435,-32-30 0,-14-14 0,-30-32 225,8-22-225,2-12 695,23 0-695,21-8 0,12 28 0,10-6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5.0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531 166 28671,'-4'0'0,"1"-78"0,-17 59 0,-23-50-4252,-45 101 4252,32-3 0,0 8 29,-2 9 0,4 8-29,7 10 0,6 3-1002,10-10 1,9 0 1001,14 3 0,14-3-20,38 21 20,36-22 0,-26-39 0,2-12 0,-5-16 0,-3-10 0,30-37 0,-42 5 0,-9-1 0,-2 0 0,-6-4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5.6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1 151 21773,'6'96'0,"0"0"0,4-28 0,-1-2 1254,-8 16 0,0-8-1254,9-16 1200,-10-16-1200,0-33 690,-10-48-690,-2-48 0,4 26 0,4-5 0,6-15 0,6-1 0,-1 14 0,10 2 1250,24-3 0,11 9-1250,23 9 0,-16 39 0,-1 17 0,-16 23 0,-6 12 0,-1 12 0,-5 6 0,0 6 0,-6 3 0,-10 0 0,-4 0 0,1 0 0,-3-3 0,-8 26 0,0-36 0,0-35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6.1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28671,'5'87'0,"-1"-1"0,-3 2 0,0 2 0,8 1 0,2 5 0,-6-15 0,-2 3 0,1-6 0,2-1 0,0-3 0,1 15 0,6-13 0,18-32 0,-14-24 0,13-20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6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28671,'21'85'0,"0"-1"0,0 0 0,2 7 0,3-9 0,6-13 0,-1-14 0,-7-23 0,-4-22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6.7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0 28671,'-21'98'0,"0"-1"0,-1 0 0,3-21 0,0-3 0,-2 0 0,0 2 0,-1 0 0,0-4 0,-11 19 0,2-10 0,-5 10 0,4 0 0,23-80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3:46.9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4:01.3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22 28671,'-2'-12'0,"1"2"0,1 10 0,0 0 0,48 78 0,-16-19 0,4-2 0,1 2 0,7 17 0,9-20 0,-16 7 0,4-27 0,-29 6 0,-2-30 0,-10-2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7.3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201 0 28671,'-54'75'0,"-1"-1"0,2-5 0,15-2 0,46 21 0,6-30 0,40-7 0,12-48 0,12-16 0,-10-60 0,-25 10 0,-23-22 0,-40 41 0,-14 22 0,7 13 0,-2 9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9.3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28671,'0'61'0,"0"0"0,0 36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4:01.7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614 1 28671,'-79'51'0,"-1"0"0,4-7 0,3-3 0,22-8 0,3-3 0,-40 16 0,33-2 0,13-22 0,30-12 0,3-10 0,9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4:02.9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13 232 26690,'-12'-12'0,"45"-30"0,22-4-4146,18 7 4146,1-5 0,1 5 1461,-8 30-1461,-16 31 915,-39 31-915,-31 15 0,-6-25 0,-6 2 0,-12 7 0,-4 3 179,-19 17 1,3-3-180,27-28 0,6-2 3392,-9 49-3392,96-98 0,-9 5 0,3-2 0,1-3 0,-1-2 0,46-10 0,-41 10 0,-25 2 0,-21 10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4:03.3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28671,'41'69'0,"0"1"0,2-5 0,-6-6 0,-13-3 0,-2-22 0,-12-15 0,-10-19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4:03.5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439 1 28671,'-45'64'0,"-1"0"0,1 0 0,-2-8 0,0-3 0,4-2 0,1 12 0,4-9 0,-18-3 0,27-2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3.1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705 507 28671,'-9'-78'0,"-1"0"0,1 0 0,-2-28 0,-13 18 0,-52 32 0,-11 34 0,18 34 0,-1 17 0,-2 30 0,5 11 0,7-5 0,6 4 0,6 16 0,16 0 0,25-23 0,12-4 0,7-6 0,7-5 0,40 31 0,-17-47 0,4-8 0,41-11 0,1-34 0,-44-2 0,-1-8 0,3-9 0,-4-5 0,-6-7 0,-4-4 0,-2-3 0,-7-2-1696,-10 6 0,-4 1 1696,11-33 0,-18 44 0,8 34 0,-20 32 0,17 51 0,-6-24 0,1 4 0,7 13 0,4 2 0,2-1 0,1-2 0,1-13 0,0-5 0,8 9 0,-6-26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3.6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2 220 28671,'10'70'0,"1"1"0,-5-4 0,0 0 0,0-4 0,-3-5 0,-12 10 0,6-29 0,-7-49 0,1-41 0,1-28 0,4-9 0,5 21 0,5 0 0,-3-3 0,3-5 0,9 13 0,19 17 0,8 10 0,38-19 0,-21 35 0,-21 19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4.1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541 134 28671,'-43'-41'0,"-1"-1"0,-5 10 0,-3 13 0,-4 23 0,0 14 0,-2 15 0,6 10 0,9 4 0,8 8 0,9 9 0,9 3 0,7-5 0,10-2 0,12-4 0,8-3 0,5-6 0,6-6 0,47 15 0,10-15 0,-11-29 0,-30-2 0,-18-10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4.9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0 123 28671,'92'-11'0,"0"1"0,0-1 0,0 1 0,0-1 0,0 1 0,0 0 0,7-1 0,2 1 0,-1 0 0,-5 1 0,-7 3 0,-12 3 0,31 6 0,-15 6 0,-6 2 0,-6 0 0,-17-5 0,-7 0 0,9 4 0,-33-10 0,-23 0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5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1 28671,'62'27'0,"-1"-1"0,1 1 0,22 5 0,-22 9 0,-50 14 0,-20 2 0,-31 23 0,-15-10 0,-12-4 0,1-23 0,-4-8 0,-3-1 0,1-2 0,13-4 0,4-2 0,-21 8 0,43-13 0,23-11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6.2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633 69 28671,'-4'0'0,"-58"-39"0,-11 29 0,14-3 0,-4 6 0,-3 22 0,3 14 0,9 15 0,6 10 0,1 5 0,7 6 0,6-1 0,14 5 0,27 24 0,23-8 0,10-36 0,13-15 0,28-11 0,6-24 0,-14-32 0,-8-22 0,-5-24 0,-15-7 0,-24 23 0,-11 2 0,-8 4 0,-4 9 0,0 21 0,-8 20 0,20 70 0,12 27 0,-1-28 0,2-2 0,3 13 0,4-15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9.8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1 28671,'-77'48'0,"1"1"0,6-2 0,13 6 0,30 5 0,11 3 0,2-10 0,6 0 0,14 4 0,8-3 0,22 26 0,40-42 0,12-38 0,-42-28 0,-2-6 0,14-5 0,-19-8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6.7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0 112 28671,'18'90'0,"0"0"0,-1-2 0,-5-6 0,-11-28 0,-2-5 0,1 26 0,0-43 0,0-42 0,0-44 0,-1 3 0,2-7 0,7-9 0,4-2 0,1-4 0,8 2 0,11 7 0,11 9 0,9 16 0,6 10 0,7 7 0,4 12 0,3 15 0,-1 12 0,-7 6 0,-6 10 0,-10 12 0,-9 7 0,-8 2 0,-8 4 0,-10 9 0,-5-2 0,2 8 0,-10-15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7.5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634 199 28671,'-55'-57'0,"1"-1"0,-1 14 0,-4 13 0,-11 22 0,-1 18 0,12 13 0,4 12 0,-4 12 0,11 8 0,18 0 0,14 4 0,14-2 0,14-3 0,46 25 0,-10-47 0,4-8 0,38-11 0,-5-44 0,-29-46 0,-32 23 0,-4-2 0,2-35 0,-13 38 0,-19 47 0,-2 48 0,-10 25 0,27-5 0,7 7 0,1 14 0,1 4 0,1-21 0,2 2 0,-2 0 0,-2 6 0,-1 0 0,-6-2-1696,-10 21 0,-12-4 1696,-6-7 0,-12-9 0,-7-17 0,-8-13 0,-1-21 0,0-7 0,-8 3 0,19-27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7.9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28671,'13'90'0,"0"0"0,0 0 0,0 0 0,0 2 0,-2-5 0,1-1 0,-1-1 0,-1-3 0,0-8 0,1-9 0,-2-8 0,3 31 0,0-45 0,-2-23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28.4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1 357 28671,'89'0'0,"0"0"0,-2-4 0,-1-1 0,-8 1 0,-3-5 0,-6-9 0,-4-5 0,-12 3 0,-7-6 0,-7-13 0,-15-7 0,-41-44 0,-30 53 0,-13 13 0,8 13 0,-1 12 0,-15 20 0,10 16 0,16 54 0,50-33 0,14 0 0,4-10 0,6-3 0,15 11 0,6-5 0,5-19 0,4-6 0,0 3 0,-3-7 0,14-9 0,-14-4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7.4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603 309 27417,'-6'-12'0,"-29"-66"0,-21 22 0,14 7 0,-6 1 0,-5 16 0,-3 10 0,5 12 0,2 8 607,-39 24-607,23 34 105,32 11 1,12 12-106,21 10 0,15 5 35,2-22 1,6 2 0,5-6-36,20 13 0,12-16 0,13-23 0,2-23 0,-22-29 0,-4-14 0,3-11 0,-6-8 0,-10-6 0,-7-2 0,5-39-3063,-24-5 3063,-32 27 0,-3 12 0,3 24 0,13 52 0,19 36 0,-1 0 0,3 7 0,4 5 0,3 0 0,6 1 0,3-4 0,0-12 0,0-9 0,9 0 0,-8-24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8.0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0 125 28671,'45'82'0,"0"1"0,-9-10 0,-7-2 0,-9-10 0,-8-3 0,-12 20 0,-12-44 0,-20-56 0,-12-66 0,25 33 0,2-4 0,-8-16 0,8-1 0,21 13 0,9 2 0,6 2 0,9 8 0,12 16 0,10 15 0,29 24 0,0 21 0,-25 6 0,-6 11 0,15 24 0,-11 9 0,-31-9 0,-11 2 0,-3 5 0,-4-5 0,-3 5 0,0-15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8.8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575 212 28671,'-55'-59'0,"-1"1"0,2 4 0,-3 15 0,-43 37 0,50 14 0,3 10 0,5 13 0,6 8 0,5 5 0,7 4 0,8 7 0,10 1 0,7-7 0,10-4 0,16-1 0,10-8 0,43-6 0,-26-25 0,1-11 0,2-19 0,-4-9 0,27-28 0,-48 12 0,-10-6 0,-23-47 0,-33 18 0,-2 18 0,-6 31 0,40 30 0,24 43 0,5 5 0,2 8 0,2 16 0,-4 6 0,-1 15 0,-8 3 0,-5-1 0,-16 1 0,-20-14 0,-13 2 0,-5-8 0,-19 12 0,-12-23 0,-12-46 0,-2-17 0,26 7 0,11-14 0,24-52 0,1 1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9.2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28671,'13'81'0,"0"-1"0,0 0 0,-1-11 0,0-3 0,0 4 0,0 14 0,-1 3 0,0 0 0,-3-3 0,-1-1 0,-3-7 0,-3-4 0,-2-6 0,1 8 0,0-14 0,0-31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9.6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1 453 28671,'84'-28'0,"-1"0"0,-4-6 0,-7-5 0,-12-3 0,-11-3 0,0-28 0,-42-20 0,-73 47 0,-24 22 0,0 46 0,24 36 0,45-11 0,11 3 0,30 40 0,3-39 0,10-4 0,12-6 0,10-4 0,12-1 0,7-7 0,10-14 0,-3-5 0,-29 0 0,-4-3 0,40-17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0.0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28671,'76'-4'0,"0"0"0,-1 0 0,-7 0 0,-1 0 0,-1 2 0,29 2 0,-5 0 0,-21-5 0,-7 0 0,15 3 0,-35-8 0,-33 10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0.1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 28671,'4'68'0,"0"0"0,0 0 0,3 35 0,-4-6 0,-7-28 0,-2-5 0,0-11 0,0-3 0,4 32 0,-6-57 0,18-6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0.4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28671,'76'7'0,"14"18"0,-8 0 0,2 6 0,-20 0 0,-7 3 0,19 32 0,-55 19 0,-43-24 0,-44 12 0,-4-46 0,-8-10 0,10-9 0,2-2 0,2 5 0,6-5 0,0-15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1.2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519 298 28671,'-4'-78'0,"-28"10"0,7 16 0,-6 4 0,-16 15 0,-6 15 0,-3 21 0,0 13 0,3 3 0,6 9 0,5 16 0,9 9 0,11-4 0,10 4 0,7 12 0,10-1 0,6-11 0,12-4 0,27 8 0,15-16 0,7-37 0,4-21 0,7-15 0,-5-18 0,-12-22 0,-13-7 0,-22 14 0,-11 6 0,-11 8 0,-18 56 0,16 75 0,-5 3 0,10-23 0,8 1 0,16-3 0,1-6 0,-3 6 0,25-19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1.6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0 175 28671,'24'77'0,"0"0"0,1 0 0,9 19 0,-10-14 0,-24-19 0,-10-51 0,-2-24 0,-10-61-3392,10-19 3392,13 27 0,7-2 0,10 5 0,8 3 0,9 6 0,8 6 0,9 5 0,6 9 0,4 13 0,-2 6 0,13-6 0,-15 20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2.1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281 0 28671,'-50'52'0,"0"0"0,-1 0 0,-10 3 0,14 4 0,25 25 0,22 0-5661,34 6 5661,1-48 0,8-8 704,10-13 1,4-8-705,-1-6 0,0-5 430,0-5 0,-3-6-430,25-13 0,-24 0 0,-33 10 0,-11 2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0.3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548 985 28671,'-5'0'0,"1"-97"-5661,-26 24 5661,11-2 0,-8 2 591,-9 34 1,-6 9-592,-45-11 0,38 49 0,0 13 0,2 9 0,4 8 0,6 15 0,6 6 0,4 6 0,13 2 0,22-1 0,13-1 0,9-1 0,9-6 445,8-8 1,8-10-446,3-9 0,3-18 0,6-35 0,-5-27 0,-18-17 0,-7-19 0,-4 0 0,-2 8 0,-4 0 0,-4-5 0,-7 7 0,-2-5 0,-3 1 0,-4 6-49,-5-24 0,-4 10 49,3 22 0,-2 5 0,-9-34 0,18 69 0,-16 18 0,28 78 0,2 21 0,-10-14 0,0 7 0,4 3 0,0 2 0,0 8 0,-1 1 0,-3-9 0,1-3 0,2-13 0,1-4 146,-6-13 1,2-7-147,20 6 0,-18-25 0,6-21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0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20479,'6'84'0,"0"0"0,1 1 0,-1 0 0,2-7 506,2-15 0,2-14 1,-3-30-1,-9-19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0.7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28671,'-12'-13'0,"3"4"0,9 9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1.1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1 351 20479,'27'71'0,"1"-1"0,-9-15 0,5-17 2531,37-51-2531,-9-40 0,3-18 704,4 1 1,1-3-705,-12 16 0,2-1 0,-7 5 0,-6 0 0,-6 9 0,8 5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1.3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1.6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0.3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 1 28671,'-5'78'0,"-1"0"0,3 14 0,-6-34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2.3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359 888 28451,'-27'-81'0,"1"0"0,-1 0 0,8 0 0,-12 21 54,-40 33 1,-1 34-55,38 46 0,14 21-2092,-1 5 0,11 5 2092,16 4 0,15-6 320,13-28 1,7-8-321,-3-9 0,2-8 36,38-7-36,-12-54 0,-32-11 0,-5-11 0,-4-11 0,-4-7 0,3-18 0,-4-5 0,-7 6 0,-4 1 0,-2 4 0,-5 2 0,-5 5 0,-3 3 0,1 21 0,-3 4 0,-13-36 3280,8 90-3280,13 44 169,1 12 0,1 9-169,3 7 0,0 2 0,-5 8 0,0 1 0,3-9 0,3-2 0,5 2 0,0-7 0,4 1 0,4-15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2.8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0 341 28671,'80'-5'0,"0"0"0,-2-7 0,-10-7 0,0-28 0,-5-28 0,-39-3 0,-14 20 0,-91 16 0,13 62 0,11-3 0,7 12 0,28 34 0,20 10 0,20-3 0,8 1 0,-6 10 0,4-6 0,8-27 0,-3-8 0,-20-1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3.3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22 28671,'-9'-12'0,"2"2"0,7 10 0,0 0 0,39 58 0,-20-4 0,3-1 0,-2 1 0,-11 14 0,31-14 0,-31-32 0,30-13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4.1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 1 28671,'-5'0'0,"-4"43"0,3 21 0,-6 31 0,13-30 0,3 9 0,-1-2 0,-7 13 0,3-2 0,10 6 0,1-3 0,-9-16 0,-2-6 0,1 24 0,0-47 0,0-41 0,20-100 0,-1 36 0,5-3-1696,11-10 0,9 3 1696,6 10 0,9 14-328,0 27 0,4 14 328,-2 14 0,0 10-144,-4 3 0,-5 10 144,-9 12 0,-8 7-9,-9 7 0,-9 2 9,-12-5 0,-10 0 0,-8 0 0,-8-5 0,-35 20 2916,-10-32-2916,1-24 0,28-13 0,8-6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4.4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28671,'29'65'0,"1"0"0,0 0 0,0-2 0,1-2 0,2-8 0,7-9 0,-2-7 0,10 16 0,-9-33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4.7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353 1 28671,'-30'82'0,"0"1"0,-2 3 0,3 1 0,11-4 0,2-1 0,-5 2 0,-2-2 0,2-9 0,-2-3 0,1-12 0,0-6 0,-12 13 0,13-43 0,11-14 0,10-18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35.6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1 143 28671,'68'-31'0,"0"0"0,1 0 0,6 4 0,-1 11 0,2 10 0,-6 16 0,-28 22 0,-7 9 0,21 40 0,-34-15 0,-12 6 0,-16-4 0,-8 1 0,-5 13 0,-8-1 0,-13-12 0,-8-5 0,-4 0 0,-6-8 0,4-18 0,-3-8-2126,1-10 0,2-9 2126,-24-13 860,25-40-860,31-23 0,42-6 0,16-4 0,50 41 0,-6 44 0,-22 9 0,1 8 0,-9 5 0,2 4 0,32 13 0,0-3 0,-32-19 0,-2-3 0,14 1 0,-4-9 0,-7-18 0,-19-10 0,-12 2 0,-12 10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3.2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15 28671,'-3'0'0,"0"0"0,12 78 0,4 0 0,-2-5 0,0 4 0,-5-19 0,0-4 0,1 3 0,-5-7 0,-11-11 0,-4-22 0,0-72 0,5-31 0,9 32 0,5-1 0,-3-37 0,9 4 0,11 39 0,7 10 0,36-14 0,12 50 0,-29 20 0,-1 10 0,-1 14 0,-4 8 0,-1 10 0,-6 4 0,-6-3 0,-7 1 0,-8-4 0,-8-4 0,-7 5 0,-2-29 0,-8-41 0,0-58 0,18-23 0,-4 28 0,4-4 0,10 1 0,8 5 0,4 15 0,5 6 0,2 5 0,4 11 0,57 23 0,-18 47 0,-34-4 0,-7 10 0,-12 13 0,-8 5 0,-1 4 0,-4 0 0,-6 1 0,-7-2 0,-9-12 0,-3-7 0,-4 4 0,-7-29 0,13-37 0,9 10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3.6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45 25898,'0'90'0,"0"0"0,2-8 0,5-4 383,1-15 0,6-7-383,30 25 621,21-18-621,13-51 164,-22-33 0,-5-19-164,-16-22 0,-7-9-1269,6 4 1,-7 0 1268,-17-9 0,-10 6 203,-10 4-203,-2 3 0,0 36 0,2-2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4.0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28671,'27'89'0,"1"-1"0,0 4 0,-3-1-2831,-7-13 1,-2 0 2830,5 4 0,0-1 53,-9-13 0,0-3-53,-2-7 0,2-6 252,7 4 1,-16-27 0,6-29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0.5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23 28671,'-12'-12'0,"2"2"0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4.3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28671,'24'88'0,"-1"1"0,0-1 0,-1-2 0,0-1 0,-5-8 0,-5-8 0,-2-4 0,1 6 0,0-1 0,-1-12 0,2-4 0,9 34 0,-8-45 0,-4-23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4.6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571 1 27303,'-77'5'0,"1"0"0,-1-1 0,-8 6 0,6-3 0,11-11 0,10-1 0,17 5 0,31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4.9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0 28671,'-1'74'0,"0"0"0,0-12 0,1-7 0,0-1 0,0-42 0,0-5 0,0-17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5.1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5.8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1 259 28671,'12'83'0,"-1"1"0,1-1 0,2-8 0,1-3 0,-5-7 0,-7 0 0,-4-11 0,1-5 0,-2-13 0,-8-65 0,0-34 0,4 15 0,0-6 0,0-21 0,0-4 0,-2 8 0,6-3 0,11 4 0,7-3 0,8 6 0,19-7 0,14 12 0,23 12 0,8 20 0,-15 25 0,-5 22 0,-3 38 0,-16 19 0,-26-8 0,-14 2 0,-14-1 0,-10-1 0,-4-3 0,-8-6 0,-14-14 0,-6-9 0,-33 10 0,4-53 0,42 1 0,15-21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6.1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28671,'17'89'0,"1"0"0,-1 1 0,-1-8 0,-1-2 0,0-2 0,-3-7 0,0-3 0,-2-5 0,2 11 0,-5-14 0,-7-26 0,0-14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6.4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28671,'25'67'0,"0"0"0,0 0 0,9 8 0,0-4 0,-1 13 0,0-9 0,20-10 0,11-62 0,-35-1 0,10-31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6.7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407 1 28671,'-36'88'0,"0"1"0,0 0 0,0 0 0,0 7 0,1-4 0,3-3 0,6-14 0,2-4 0,2-5 0,-1-1 0,4-9 0,-5 13 0,2-31 0,32-57 0,-5 14 0,14-14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7.4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28671,'11'95'0,"0"0"0,4-4 0,-2 0 0,-10-22 0,-3 0 0,-1-5 0,-4 2 0,0-5 0,6 12 0,-7-22 0,-13-51 0,29-37 0,12-48 0,21 5 0,-12 35 0,4 2 0,6 7 0,6 7 0,6 8 0,3 8 0,5 8 0,0 10 0,2 7 0,-4 10 0,-11 7 0,-6 7 0,-9 11 0,-13 4 0,-30 41 0,-8-41 0,-10-5-1696,-13-14 0,-6-8 1696,-2 1 0,-2-8-285,-49-15 285,23-24 0,33 5 0,24-12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7.7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28671,'36'65'0,"0"0"0,0 0 0,10 8 0,-2-5 0,-6 0 0,-1-9 0,16-6 0,1-50 0,-27 1 0,2-23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1.3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234 253 28671,'-4'-62'0,"0"0"0,-12-25 0,-28 45 0,-19 91 0,24 14 0,11-5 0,5 3 0,14-10 0,6-2 0,13 39 0,14-22 0,30-32 0,2-25 0,19-40 0,-16-35 0,-30 19 0,-5-6 0,-5-9 0,-6 3 0,-1-5 0,7 38 0,-16 72-3392,16 29 3392,3-7 0,12 8 0,-10-40 0,-4-7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8.1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1 28671,'-11'86'0,"0"1"0,0 0 0,1-19 0,-2-3 0,0-1 0,-9 34 0,-2-6 0,2-23 0,-2-9 0,-11 3 0,12-14 0,13-52 0,9-7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9:48.8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73 62 28671,'92'-15'0,"1"0"0,-1-1 0,14 1 0,-14 20 0,-30 41 0,-19 18 0,-25 4 0,-17 5 0,-17 0 0,-10 0 0,-4 1 0,-8-4 0,-8-7 0,-8-7 0,-4-13 0,-3-8 0,5-9 0,0-9 0,0-11 0,3-12 0,-25-28 0,45-15 0,22-6 0,44 12 0,22 8 0,17 1 0,10 12 0,15 17 0,3 17 0,-32 8 0,0 7 0,-5 2 0,6 3 0,-6 4 0,-5 8 0,-5-3 0,16-2 0,-31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2.9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68 28671,'-3'57'0,"0"1"0,8 12 0,-5 24 0,2 9 0,8-20 0,-1-5 0,-7-21 0,-1-2 0,4 11 0,0-8 0,-5-24 0,0-24 0,0-13 0,9-36 0,-6-17 0,7-24 0,-10 28 0,0-3 0,3 1 0,3-1 0,7-20 0,6-1 0,6 4 0,6 5 0,2 7 0,2 8 0,21-9 0,-5 81 0,-17 26 0,10 42 0,-25-16 0,-4 4 0,-3-15 0,-2 0 0,-4 14 0,-2-2 0,-4 15 0,-10-42 0,7-27 0,-6-21 0,18-47 0,-6 1 0,6-3 0,1-6 0,-4 2 0,0-1-1696,4-5 0,2 0 1696,3 5 0,2 2-320,-1 3 0,2 5 320,26-12 0,0 7 0,-10 48 0,7 15 0,-7 52 0,-11-21 0,-2 4 0,-2 10 0,-4 7 1537,-1 30 1,-6 2-1538,-6-17 0,-4-2 191,-3-2 0,-2-7 1,-5 3-1,2-61 1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3.8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797 1 28671,'-3'0'0,"1"0"0,2 0 0,-49 107 0,8-42 0,-5 17 0,-4 2-1696,12-37 0,-1-4 1696,-9 10 0,-2 1 0,6-9 0,-2 0-294,-7 5 1,-1-3 293,13-12 0,2-2-2074,-36 31 2074,31-40 0,12-14 0,30-13 2074,24-16-2074,34-3 0,42 7 0,-44 9 0,4 3 0,11 2 0,3 4 0,-5 6 0,0 1 0,-1-3 0,-1-1 0,-14 0 0,-2 0 587,26 4-587,-41-10 3392,-15 0-3392,-19 0 0,0 0 0,0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4.3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28671,'7'75'0,"0"0"0,0 0 0,0 0 0,-5 5 0,-2-3 0,4 2 0,8 10 0,4 2 0,-5-6 0,-8 1 0,-4-7 0,3-14 0,-4-8 0,-10 9 0,0-37 0,2-29 0,10-10 0,0 8 0,0-8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5.0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22 263 28671,'-12'-12'0,"3"2"0,48-58 0,0 31-2126,1-11 0,5 4 2126,33 19 430,-13 12 0,6 7-430,8 21 0,0 9 0,-2-3 0,-3 7 0,5 11 0,-12 9 0,-34-5 0,-8 2 0,17 33 0,-43-3 0,-21-9 0,-31-10 0,-15-13 0,-30-21 0,8-12 0,3-20 0,1 8-514,18-18 514,3 18 0,11-17 0,30 16 0,5-7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5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488 0 28671,'-3'0'0,"1"0"-2831,-44 8 1,-16 4 2830,-3 2 704,-13-2 1,-1-2-705,12 0 860,13-20-860,32 8 0,13-8 0,9 10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5.7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660 1 21337,'-61'12'0,"-1"0"0,-3-1 0,0-2 1180,9-8 1,0-2-1181,-5-4 0,3 0-1423,-22 2 1423,16-16 0,43 17 0,11-8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6.2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 28671,'-1'95'0,"-1"0"0,0-7 0,2-4 0,5-16 0,0-4 0,-3 36 0,8-6 0,-10-55 0,0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6.6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856 0 28671,'-91'18'0,"0"1"0,24-3 0,0-3 0,-22-10 0,0-6 0,16-2 0,5 0 0,-29 3 0,5-8 0,70 10 0,12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2.0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2 144 28671,'5'68'0,"1"0"0,1 1 0,-4-11 0,-13-19 0,7-3 0,-6-84 0,9-30 0,4 27 0,1-3 0,0-2 0,3 3 0,14-23 0,9 42 0,3 34 0,10 34 0,-10 42 0,-12 4 0,-12 8 0,-20-42 0,7-27 0,-6-11 0,-1-55 0,27-1 0,-11 0 0,3-4-1696,10 5 0,6 4 1696,18-23 0,1 35 0,-10 40 0,-2 25 0,-20 32 0,-2 22 0,-20-27 0,7-10 0,-6-42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7.3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35 28671,'74'-13'0,"0"0"0,-3 5 0,-6 8 0,2 25 0,-3 26 0,-40-5 0,-5 49 0,-38-3 0,0-37 0,-6 0 0,-10-4 0,-8-5 0,-11-5 0,-2-4-2831,10-3 1,0-3 2830,-4-7 0,5-4 1409,9 2-1409,46-12 860,58 0-860,-10-4 0,6 0 0,2 0 0,2 0 0,15 5 0,-6-2 0,1-7 0,0 8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08.6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2 609 28671,'0'77'0,"-1"-1"0,1-11 0,0-18 0,0-37 0,0-42 0,0-43 0,-1 26 0,2-4 0,3-16 0,2-3 0,-1 0 0,2 0-2126,2 0 0,4 1 2126,-1 8 0,7 4 430,14 4 0,7 13-430,43 15-2269,7 41 2269,-54 25 0,-9 10-55,-8 0 1,-6 4 54,-5 11 0,-4 1 0,2-9 0,-2 0 0,-7 5 0,-4-3 2214,-5 13-2214,-10-20 0,10-32 0,-8-26 3311,8-34-3311,19-30 0,-5 14 0,1-5 0,12 1 0,2 0 0,-6 4 0,0 2 0,21-32 245,41 33-245,-23 76 0,2 22 0,12 15 0,-4 11 0,-10 5 0,-10 6 0,-10 4 0,-9-5 0,-11-2 0,-20-22 0,7-24 0,-6-23 0,9-9 0,0 0 0,0-9 0,0 6 0,0-7 0,9 10 0,-6-9 0,7 6 0,-10-6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0.7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 1270 28671,'6'-52'0,"-1"-1"0,1-1 0,-3 6 0,-3 12 0,-4-18 0,-1-2 0,2 8 0,-7-17 0,1-2 0,6 6 0,-7-33 0,10 25 0,-9-25 0,6 13 0,-6-6 0,9 21 0,-10-7 0,17 24 0,-14 6 0,17 23 0,-10 20 0,0 20 0,48 62 0,-23-39 0,2 2 0,19 25 0,5-1 0,-11-23 0,-2-2 0,18 31 0,-15-41 0,-19-24 0,9-42 0,4-24 0,8-22 0,-9 0 0,-2 3 0,-10 19 0,0 3 0,-10 28 0,-2 6 0,-10 29 0,9 21 0,-6 35 0,14 12 0,5 12 0,-9 6 0,0 5 0,2-17 0,1 3 0,-3-5 0,-1 7 0,-2-8 0,1-14 0,-2-10 0,-7-13 0,-2-22 0,-2-12 0,-8-10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1.7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1336 28671,'18'-79'0,"0"0"0,3-1 0,-4 2 0,-14 12 0,-3 0 0,5-10 0,-1-1 0,-3 4 0,-2 0 0,-3-3 0,-1 1 0,-1 14 0,-1 1 0,-4-1 0,0 2 0,9-31 0,-5 25 0,17 33 0,-10 22 0,0 10 0,0 10 0,19 22 0,-4 14 0,16 29 0,1 3 0,-8 0 0,-9-23 0,2 4 0,8 8 0,1 0-1696,-7 2 0,1 1 1696,11 5 0,1-2-133,-9-12 0,-2-2 133,0-8 0,2 0 0,3 8 0,1-1 0,-3-13 0,-1 0 0,20 42 0,-11-31 0,-10-34 0,-10-24 0,-2-50 0,-10-6 0,-5 2 0,0-5 0,4 1 0,-1-4 0,-7-16 0,-1-3 0,4 5 0,0 0 1630,-5-4 0,0 1-1630,4 18 0,2 2 199,-1-4 0,2 4-199,4-19 0,0 24 0,-20 7 0,16 44 0,-16-14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2.4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16 422 28671,'-9'-12'0,"2"2"0,7 10 0,88-97 0,-27 44 0,9-15 0,6 2 0,-26 35 0,0 6 0,3 0 0,3 6 0,3 10 0,1 6 0,0 0 0,2 8 0,0 16 0,4 9 0,-4 0 0,7 0 0,-2 5 0,15 23 0,-6 1 0,-29-24 0,-9-2 0,-1 21 0,-8-32 0,-29-3 0,0-16 0,0 6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4.7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9 165 27684,'-5'-12'0,"2"3"481,3 9-481,0 0 0,10 87 0,-8-7 55,4-18 0,2 9 0,-2-4-55,-5 1 0,0-5 42,6 6 0,-4-28-42,-13-70 0,-2-69 0,4 23 0,4-5 0,7 3 0,3 3 0,-5 16 0,3 4 0,14 3 0,3 4 0,4-8 257,18 23-257,11 51 0,2 37 0,-26-10 0,-4 8 0,3 33 0,-5 6 0,-5-9 0,-4-2 0,-3-10 0,-2-8 0,0-6 0,-10-102 0,0-43 0,-1 29 0,2-6 0,11-27 0,5 0 0,-1 27 0,5 4 0,7-14 0,10 14 0,37 26 0,-7 24 0,17 51 0,-26 27 0,-30-15 0,-5 4 0,-10 3 0,-6 2 0,-2-2 0,-2 1 0,-3 0 0,-2-3 0,-9 23 0,-2-28 0,-1-33 0,4-20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5.2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538 0 28671,'-45'68'0,"0"0"0,-3 2 0,-4-3 0,-1-17 0,-3-1 0,-11 20 0,3 1 0,16-22 0,11 1 0,16 7 0,20-7 0,62-15-1696,-4-21 0,8-7 1696,4-5 0,3-2 0,7 6 0,-5 0 0,14-2 0,-11 6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5.6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21004,'7'68'0,"1"1"0,0-1 0,2 0 0,1 0 0,-4-5 1280,-5 6 0,-1-4-1280,3 2 0,1-3 0,1-11 0,-2-6 0,-2 9 0,8-27 0,-10-29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6.1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21 188 26808,'-11'-13'0,"1"4"885,69-59-885,4 41 105,-8 2 0,11-3 0,1 10-105,30 21 0,1 14 80,1 4 1,-4 4-81,-19-4 0,-13 7 0,-12 33 502,-52-8-502,-30 5 0,-16-2 0,-38-14 0,22-29 0,-3-4 0,11-3 0,1 0 0,-8 4 0,7-1 0,11-6 0,25 6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6.4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28671,'90'-11'0,"-1"0"0,-30 5 0,-7 0 0,6-4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2.5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150 253 28671,'30'-75'0,"0"-1"0,-3 22 0,-18 13 0,-106 34 0,49 59 0,8 18 0,12-24 0,8 3 0,7 30 0,16 0 0,34 8 0,28-31 0,21-43 0,4-47 0,-29 4 0,-13-9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6.8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88 27134,'-11'-12'0,"100"2"0,4 10 0,-8-3 0,3-3 0,-26 1 0,-3-2 0,3-4 0,-7 0 0,-4-1 0,-2 2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7.1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 1 28671,'-1'79'0,"1"0"0,-1-3 0,0-4 0,2-16 0,-2-2 0,-3-3 0,-1-2 0,2 19 0,-6 2 0,9-53 0,0 12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7.5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28671,'57'-12'0,"30"-17"0,-10 16 0,11 2 0,-7 0 0,5-1 0,-10 1 0,-17-1 0,-3 2 0,34 3 0,-35 4 0,-55 3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8.1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11 144 28671,'-11'-12'0,"71"-37"0,6 30-2831,-4-8 1,5 3 2830,-17 15 0,-1 5 1409,39 4-1409,-23 13 860,-21 9-860,-22 29 0,-32 7 0,-7-11 0,-10 3 0,-15 3 0,-11 1 0,2-3 0,-2 2 0,-1-1 1130,4-1 1,-3 4 0,10-8-1131,0 12 0,62-6 0,40-31-3392,41-22 3392,-39-5 0,-3-2 0,5-5 0,-4 2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8.6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201 1 20479,'-41'90'0,"0"0"0,5-5 0,7 0 1265,10-11 1,6 3-1266,7-6 0,3 6 0,0-1 0,-1-9 0,-1 0 0,4 0 0,6 10 0,2 0 0,1-4 0,-2 6 0,2-7 0,7-15 0,2-5 1409,15 26-1409,-18-25 0,6-31 0,-20-12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9.2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28671,'70'-4'0,"1"0"0,-1 0 0,30-5 0,-5-1 0,-21 4 0,-5 0 0,-17 0 0,-4 0 0,15-4 0,-41 10 0,-13 29 0,-9 17 0,0 32 0,1-27 0,-2 5 0,-4 32 0,0 4 0,9-18 0,0 1 0,-9 22 0,2-5 0,13-39 0,0-6 0,-8 29 0,8-42 0,-10-15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19.6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790 1 28671,'-96'28'0,"1"0"0,8-6 0,0-1 0,-5 2 0,5-4 0,34-11 0,4-2 0,-12 6 0,10-4 0,29-8 0,12 0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0.2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280 0 28671,'-3'0'0,"1"0"0,-32 43 0,-10 21 0,5 12-1887,6-16 0,-5 10 0,7-3 1887,10-4 0,8 0-232,-1 17 0,6 1 232,10-13 0,6-2 496,5-4 0,8-3-496,13-6 0,8-8 0,38 11 0,-28-36 0,3-9 0,-5-11 0,0-10 0,6-7 0,-3-9 0,-10-14 0,-6-8 0,4-6 0,-9-4 0,-15-1 0,-9-4 0,-3-9 0,-11-4 0,-25-12 0,-11 1 0,10 8 0,-1 5 0,-6 9 0,2 10 0,8 7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0.7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27276,'57'53'0,"0"0"0,1 0 0,-1 0 0,16 13 0,0-1 0,-10 9 168,-23-8 0,-6 6 0,-4 2 0,-3-4-168,1 1 0,-5-3 0,-1 4 0,-3 0 0,0 5 0,-5 0 0,-8-8 0,-16 18 0,-9-6 0,4-3 0,-7-6 0,-12-18 0,-7-8 0,2-9 0,0-8 235,-29-7-235,14-34 0,32-3 0,13-4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1.1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531 0 28671,'-87'31'0,"1"-1"0,7 3 0,7-8 0,-15-22 0,31 16 0,15-16 0,29 6 0,2-9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2.8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28671,'6'78'0,"0"0"0,-1-3 0,-1 0 0,-3-3 0,-2-3 0,1-15 0,0-3 0,0 5 0,0-7 0,0-13 0,0-7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1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0 28671,'-80'6'0,"1"0"0,1 0 0,6-2 0,-28-4-5661,22 0 5661,25-10 0,31 8 0,13-8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2.1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21 28671,'84'-8'0,"1"1"0,-3 2 0,-7 12 0,-23 23 0,-14 13 0,-22 20 0,-16 6-2126,-4-13 0,-11 0 2126,-18 10 0,-12-8 430,-3-25 0,1-13-430,6-15 0,21 0 0,86-27 0,-17 15 0,5 4 0,14 4 0,5 8 0,21 23 0,-6 16 0,-25 11 0,-12 9 0,-4 5 0,-21 5 0,-34-1 0,-23-6 0,-23-22 0,-11-10 0,3-8 0,-1-6 0,2-5 0,1-9 0,3-13 0,7-5 0,1 2 0,10-15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2.9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542 1 28671,'-68'12'0,"0"0"0,0-5 0,5-4 0,-27-5 0,24 2 0,25 21 0,19 23 0,0 51 0,0-19 0,10 9 0,22-44 0,14-29 0,40-12 0,4 8 0,-16-8 0,3 2 0,1 11 0,0 6 0,6 0 0,-2 5 0,-3 11 0,-5 6 0,-9 1 0,-8 6 0,-7 10 0,-12 3 0,-19-9 0,-14-2 0,-28 15 0,-17-13 0,-17-32 0,-3-8 0,19 13 0,4-7 0,-38-37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23.5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225 1 28671,'-58'33'0,"-1"0"0,11-2 0,10 3 0,16 32 0,44-10 0,34-3 0,-5-34 0,5-13 0,3-20 0,-3-11 0,-4-3 0,-12-7 0,-25-15 0,-18 0 0,-48-16 0,-10 34 0,12 23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5:51.8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1446 2891 28671,'-54'-23'0,"1"0"0,-38 1 0,69 5 0,0 24 0,1-26 0,-11 16 0,8-16 0,-8 7 0,20-1 0,-8 4 0,-2-11 0,-12-4 0,0-10 0,-7-17 0,17 24 0,-8-14 0,10 19 0,0-10 0,-9 8 0,6-8 0,-6 1 0,9-4 0,0 1 0,0-7 0,-19-3 0,4-12 0,-16 0 0,19 3 0,2 19 0,0-27 0,-2 22 0,0-24 0,2 9 0,11 8 0,-1-8 0,0 11 0,0-11 0,-10-12 0,8-21 0,-8 7 0,10-6 0,1 21 0,8 9 0,-6-7 0,7-3 0,0 7 0,-8-23 0,18 23 0,-8-6 0,0-8 0,8 24 0,-18-24 0,18 17 0,-8-10 0,10 10 0,0-7 0,0 17 0,0-17 0,0 17 0,10 2 0,-8 2 0,8 8 0,-10 0 0,0 3 0,10 18 0,-8 4 0,8 9 0,-10 0 0,0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6:39.9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 2081 28671,'-9'0'0,"1"0"0,8 0 0,0 0 0,49-69 0,-27 43 0,8-16 0,1 3 0,-9 27 0,0-7 0,0 7 0,0-10 0,-1 0 0,11 0 0,-8-10 0,8 8 0,0-8 0,11 1 0,23-3 0,12-20 0,-20 18 0,3-16 0,-27 28 0,10-17-3392,0 16 3392,0-6 0,0-1 0,-1 8 0,1-8 0,0 1 0,19-13 0,5-12 1696,-24 22 0,0 2-1696,24-14 0,5-5 0,-27 17 0,8-10 0,-1 0 0,-7 0 0,18 1 0,-18-1 0,17 0 0,-7 0 0,0 0 0,7 1 0,-7-1 0,10 0 0,0 0 0,-1 0 0,1 1 0,0-1 0,0 0 0,-1 0 0,-23 13 0,1-1 0,3 2 0,-2 2 0,27-19 0,-20 9 0,-32 35 0,-16-7 0,6 10 0,-9 10 0,0-17 0,1 4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6:42.1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 4917 27775,'-9'-12'0,"1"3"438,8 9-438,0 0 150,20-78-150,-6 39 76,18-54-76,-20 52 232,17-3-232,-14-21 0,17-23 0,-10 17 0,-10-11 0,7 35 0,-7-16 0,0 7 0,8-9 0,-8-11 0,10 8 0,0-17 0,0 7 0,0-10 0,9 1 0,-6-1 0,-5 40 0,1-1 0,3-41 0,-8 43 0,0-3 0,5-16 0,-1-5 0,-2-6 0,1-4 0,1 14 0,3-4 0,-3 0 0,-6 1 0,-3-1 0,1 3 0,9-18 0,-1 4 0,-8 6 0,-2 3 0,1 18 0,0 1 0,0-1 0,0 1 0,0-1 0,0 0 0,-1 0 0,1 1 0,5-1 0,0 0 0,-4 0 0,0 1 0,9 4 0,0 0 0,-8-4 0,-2 1 0,5 3 0,0 0 0,-4-5 0,-2 1 0,-4 4 0,0 0 0,3-4 0,1 1 0,-4 3 0,0 0 0,5 0 0,0 0 0,-5-4 0,0 1 0,14-37 0,-8-7 0,10 19 0,-10 3 0,8 9 0,-8 10 0,10 2 0,-10 11 0,-3 9 0,11 51 0,-15-17 0,14 39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6:52.6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22 28671,'-11'-12'0,"1"2"0,10 10 0,0 0 0,0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36:53.8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5.0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8 125 28671,'-4'0'0,"1"87"-5661,13 3 5661,-4-6 0,0 5 498,1-10 1,-2-5-499,-4-19 0,-2-5 915,-2 33-915,-6-61 0,9-22 0,10-42 0,-8-36 0,7 15 0,1-5 1607,-5-4 1,3-2-1608,11-3 0,3 1 0,-5 8 0,3 4 0,5 17 0,3 4 534,16-20-534,9 61-3392,3 36 3392,-18 5 0,0 9-158,2 11 0,-2 4 158,-3 3 0,-2 2 0,-4 3 0,-5-1 0,-10-11 0,-6-6 0,-8 5 0,-2-21 0,-8-57 0,20-21 0,4-23 0,3-8 0,0 9 0,3-1 0,14-28 0,5 4 1617,-11 39 1,2 8-1618,46-22 473,-1 60-473,3 28 0,-37 13 0,-4 9 0,-2-3 0,-4 4 0,-7 12 0,-5 0 0,3 30 0,-12-15 0,-10-31 0,0-22 0,0-13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3.0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0 28671,'-59'6'0,"1"0"0,-26 4 0,65-10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7.2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28671,'38'89'0,"1"0"0,-6 2 0,-1 0 0,1-8 0,-3 0-2831,-6-1 1,-2 1 2830,0-5 0,0-3 571,-1-7 0,-1-4-571,15 26 896,-11-37-896,5-53 0,-27-5 0,8-14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7.7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20 113 26358,'-11'-13'0,"3"4"0,57-16 0,29 1 0,-30 17 0,3 2 130,16-6 0,8-2 1,-5 8-131,0 12 0,-6 10 0,-2 11 0,-5 7 0,-15 1 0,-6 6 298,-1 25 0,-17 5-298,-26-21 0,-11-3 157,-5 9 1,-13-9-158,-29-21 0,-9-13 0,11-5 0,1-5 0,7-3 0,3-2 0,-20-12 0,49 1 0,4 3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8.3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314 1 22865,'-47'52'0,"0"1"0,0 0 0,4 3 0,2 1 0,8-2 0,7 1 0,9 2 0,6 16 0,10 0 566,8-15 1,8-3-567,8 6 0,10-5 627,8-14 0,5-8-627,-3-7 0,4-12 364,27-36 1,-2-19-365,-24 5 0,-6-10 0,17-31 0,-13-10-663,-28 13 0,-14 0 663,-11 0 0,-8 1 245,-10-2 1,-7 5-246,-1 14 0,-2 5 0,-11-16 0,17 36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8.8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17 276 27933,'-9'-12'0,"2"2"362,7 10-362,0 0 124,68-88-124,7 47 0,-3-12 0,8 4 0,0 31 0,3 14 0,0 5 0,2 8 0,2 3 0,1 10 20,-25 4 1,0 7 0,-7 3-21,2 11 0,-7 0 0,1-6 0,-11-1 0,-22 8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9.1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707 45 28671,'-56'0'0,"1"0"0,-30-10 0,-5 0-2831,-2 8 1,1-1 2830,-4-7 0,15 1 0,37 9 0,23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39.5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727 66 28671,'-69'0'0,"0"0"0,0 0 0,0-3 0,0-1 0,5 1 0,0 2 0,5 0 0,7-3 0,4-2 0,-15-14 0,41 16 0,13-16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0.3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1 188 28671,'56'-53'0,"0"-1"0,1 6 0,-1 16 0,22 42-5661,0 33 5661,-38-12 0,-5 6 595,-9 14 1,-6 6-596,3 2 0,-5 3 0,-9 8 0,-6 4 0,5 7 0,-6 1-658,-14-9 0,-5 0 658,1-1 0,-5-3 0,-9-16 0,-5-7 0,-2-9 0,-2-8 2206,-29 3-2206,-8-42 188,11-63-188,58-2 3392,24-23-3392,71 64 0,-34 26 0,1 9 0,1 16 0,0 7 0,6-2 0,-4 3 0,-16 7 0,-4 1-3392,25 14 3392,-41-6 0,-13-29 0,-9-2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0.7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1 20479,'-41'52'0,"0"0"0,8 0 0,2-11 632,-1-27 1,20 3 0,2-26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0.9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20479,'47'58'0,"-1"-1"0,-1-11 0,-7-7 0,-14-7 0,-5-23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1.9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0 221 28671,'14'69'0,"1"0"0,-1 0 0,-1 4 0,-2-5 0,2 6 0,-7-14 0,-15-33 0,6 0 0,-16-76 0,16-9 0,-6 6 0,-1-6 0,2-7 0,4-1-1696,1-2 0,3 2 1696,-1 3 0,5 4 0,27-28 0,3 33 0,10 42 0,10 34 0,2 53 0,-23-26 0,0 5 0,-4 10 0,-3 3 0,-2-10 0,-4-2 0,2 42 0,-12-51 0,-10-16 0,0-40 3392,-10-51-3392,7-12 0,-2 15 0,1-3 0,7 5 0,4 2 0,5-26 0,10 17 0,19 51 0,15 24 0,12 51 0,-28-22 0,-4 8 0,-9 29 0,-8 5 0,-6-16 0,-4-3 0,-3-6 0,-5-7 0,-11-2 0,10-49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8.1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244 341 28671,'34'-40'0,"0"0"0,-12-16 0,24 3 0,-2 1 0,-32 6 0,-32 4 0,-36 30 0,-34 22 0,44 13 0,2 8 0,-1 1 0,5 6 0,8 19 0,8 3 0,-10 32 0,29-37 0,10-3 0,29 17 0,21-34 0,5-7 0,-9-4 0,37-4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3.5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82 210 28671,'42'-55'0,"0"0"0,-2-1 0,-22 15 0,-50 38 0,-14 13 0,7 35 0,2 12 0,-11 26 0,31-10 0,12 0 0,20 5 0,48-32 0,-34-17 0,10-29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3.3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367 1 28671,'-30'68'0,"1"0"0,-2 2 0,-2-4 0,5-20 0,0-2 0,0 5 0,0 0 0,-26 28 0,20-21 0,3-24 0,18-22 0,14-10 0,30 0 0,45-10 0,16-2 0,-9 2 0,2-2 0,-27 1 0,-4 0 0,3 5 0,-7 0 0,-11-4 0,-39 10 0,0 0 0,0 10 0,0-8 0,0 8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5.1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168 1032 28671,'-30'-78'0,"0"0"0,1-3 0,6 2 0,15 17 0,4 0 0,-6-13 0,1 1 0,8 21 0,-1 2 0,-8-5 0,1 5 0,6-5 0,13 53 0,24 50 0,-2 12 0,2 10 0,4 4 0,2 3 0,-11-15 0,0 2 0,0-2 0,15 14 0,0-4 0,-4-8 0,-2-7 0,18 10 0,-15-44 0,-19-54 0,-10-56 0,-6 24 0,-2-5 0,-3-8 0,-2-2 0,-4-8 0,0 1 0,4 12 0,-1 2 0,-3-1 0,1 5 0,14-22 0,-8 27 0,17 51 0,-16 14 0,16 39 0,-16-24 0,7 13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6.8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34 28617,'-5'-12'0,"11"70"0,6 18 0,0-8 0,-2 5 0,-3-12 0,-1 0 0,0 5 0,-3-4 27,-13 21-27,-2-29 9,0-37-9,2-56 4,10-7-4,-9-52 0,7 43 0,1-2 0,0-4 0,2 1 0,3 4 0,4 2 0,24-33 14,12 31-14,22 24 0,-8 50 0,1 22 0,-8 21 0,-5 12 0,-8-11 0,-1 5 0,-5-1 0,-1 22 0,-9-6 0,-9-24 0,-4-11 0,1-18 0,-10-39 0,0-41 0,0-29 0,4 20 0,2-2 0,-4 6 0,8 0 0,19-8 0,12 12 0,52 20 0,-21 45 0,0 18 0,-21 8 0,-8 12 0,4 21 0,-13 4 0,-25-20 0,-6-2 0,6 36 0,-9-34 0,0-27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7.6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9 456 28671,'5'76'0,"0"1"0,4-9 0,0-2 0,-3-4 0,0-5 0,7 11 0,-4-36 0,-18-35 0,-4-57 0,-3-18 0,1-12 0,7 19 0,4-3 0,1-3 0,1-12 0,3-4 0,10 8 0,24-14 0,15 20 0,0 38 0,7 19 0,15 25 0,-2 21 0,-16 10 0,-9 9 0,-12-1 0,-10 4 0,-4 51 0,-50-16 0,-16-16 0,-28-23 0,7-30 0,12-12 0,24-3 0,23-6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8.2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176 44 28671,'-31'68'0,"-1"-1"0,1 0 0,-13 26 0,13-3 0,25-23 0,10-3 0,3-7 0,10-5 0,12-8 0,8-10 0,41 0 0,19-46 0,-50-10 0,-4-12 0,10-38 0,-9-11 0,-16 20 0,-7-1 0,6-21 0,-15 0 0,-39 12 0,-5 9 0,18 8 0,-45-12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8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18 507 28671,'-10'-13'0,"3"4"0,7 9 0,0-68 0,19-8 0,0 16 0,6-1 0,10 9 0,8 6 0,9 10 0,6 7 0,6 3 0,3 8 0,9 8 0,2 8 0,4 4 0,1 8 0,1 8 0,-2 8 0,-4 8 0,-3 7 0,-7 2 0,-5 4 0,-6 7 0,-4 1 0,-7-9 0,-5-1 0,-11-1 0,-4-3 0,5-5 0,-21-7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9.3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772 35 28671,'-3'0'0,"1"0"0,-42 1 0,-20-2 0,-30-9 0,5 4 0,-5 0 0,22-1 0,3 2 0,6 4 0,4 2 0,-11 2 0,21 6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49.5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507 0 28671,'-74'6'0,"0"0"0,2 0 0,4-2 0,-32-4 0,32 0 0,27 0 0,31 0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50.1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1 28671,'-3'0'0,"10"97"0,6-5 0,-3 1 0,2 7 0,-1-17 0,-1-1 0,-3 1 0,-1 0 0,-1-10 0,-1-3 0,-3-13 0,-2-4 0,1 22 0,-9-51 0,6-7 0,-7-36 0,10 16 0,0-6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50.7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28671,'4'84'0,"1"0"0,0 2 0,1-1 0,0-9 0,0 1 0,0 5 0,-2 1 0,-4 1 0,0-2 0,0-9 0,0-3 0,0-7 0,0-7 0,0 3 0,0-11 0,0-45 0,0 7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3.8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26 132 28671,'-3'68'0,"1"0"0,-1 1 0,10 18 0,-10-26 0,-16-54 0,17-50 0,14-21 0,11 18 0,5 0 0,-6-22 0,7 2 0,32 8 0,2 14 0,-16 17 0,21-2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0:51.4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30 28671,'68'-15'0,"0"0"0,3 15 0,-6 15 0,-17 23 0,-6 14 0,5 15 0,-7 7 0,-8 2 0,-8 4 0,-4 7 0,-8 1 0,-8-4 0,-8-3 0,-10-7 0,-4-4 0,2-11 0,-5-9 0,-32 6 0,9-36 0,0-52 0,10-33 0,22-25 0,44 9 0,2 40 0,10 9 0,5 20 0,4 10 0,12 4 0,-1 8 0,-8 10 0,0 6 0,16 12 0,-5 0 0,-2 0 0,3 1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1:13.6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263 23 28671,'-12'-12'0,"81"2"-5661,-11 29 5661,-3-5 0,-3 6 1409,-8 36-1409,-35 20 860,-50-8-860,-27-12 0,10-36 0,-4-9 0,10-8 0,0-6 0,-4-5 0,5-6 0,-5-20 0,15-19 0,58-13 3392,10 8-3392,39 14 0,9 25 0,-20 31 0,-3 5 0,4-10 0,12 22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04.7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1 702 28671,'22'-70'0,"0"1"0,-3 9 0,1 6 0,12-10 0,2-21 0,-10-7 0,-7 41 0,-4 2 0,-11-17 0,8 35 0,-10 21 0,0 10 0,0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05.4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220 57 28671,'-58'30'0,"1"0"0,-19 29 0,47-57 0,29-2 0,10-12 0,2-20 0,20-2 0,2 0 0,0 3 0,8 9 0,-18 10 0,8 12 0,-11 12 0,11 39 0,-8 7 0,-2-9 0,-12-10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06.9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2411 852 28671,'-7'0'0,"2"0"0,5 0 0,-68-68 0,12 22 0,-1-1 0,-3-1 0,16 15 0,1 3 0,-6 2 0,0 0 0,0-5 0,-2 0 0,-2 5 0,-3 0 0,-3-4 0,-1 1 0,6 8 0,-4 0 0,-5-4 0,-6-3 0,4 4 0,-4 4 0,-1 3 0,2-3 0,-5 0 0,5 5 0,-1 9 0,4 4 0,-6-2 0,1 2 0,9 3 0,0 2 0,-4-2 0,1 2 0,8 3 0,0 2 0,1 0 0,1 0 0,-34 6 0,23 8 0,21-18 0,13-2 0,18-2 0,14 2 0,11 12 0,19 10 0,3 0 0,1-1 0,-14-8 0,-11-4 0,-10-9 0,0-9 0,-20-13 0,-4-12 0,-10 0 0,2-8 0,20 28 0,12-16 0,71-1 0,9 31 0,3 2 0,-31-15 0,-1 2 0,17 21 0,0-1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07.7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1 28671,'-5'0'0,"17"39"0,11 19 0,6 15 0,2 1 0,1 10 0,-4 5 0,-2 0 0,-2-17 0,-2 2 0,-4 22 0,-2 0 0,-1-24 0,-1-3 0,-3 2 0,0-1 0,1-3 0,0 0 0,5 3 0,-2 1 0,-8-5 0,-2-1 0,1-4 0,-2 0 0,-8 5 0,-2-3 0,4 20 0,-18-20 0,18-44 0,-8-19 0,10 0 0,0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08.1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27946,'-12'-12'0,"12"80"356,13-19-356,-3 3 0,2 0 121,9 2-121,11-40 62,2 4-62,10-48 186,0-13-186,-10-16 0,-3-7 0,-18 32 0,-4 15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24.13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 22 28671,'-6'0'0,"0"0"0,6 0 0,0 0 0,127-19 0,-37 24 0,-12-11 0,5 4 0,0 15 0,-6 6 0,16 15 0,-11-14 0,4 4 0,-19 7 0,-3 1 0,-11-13 0,-1 1 0,1 9 0,-2 3 0,-3-1 0,-1 1 0,3 2 0,2 3 0,14 15 0,0 3 0,-15-14 0,0-2 0,3-1 0,-3-1 0,17 27 0,-3-8 0,-23-12 0,-1 6 0,-1 6 0,0 0-1696,1-3 0,-2-1 1696,-5 1 0,-4-1-118,11 23 118,-7-7 0,0 17 0,8-7 0,-18 0 0,17 7 0,-16-7 0,16 10 0,-17-1 0,-8-38 0,0-1 0,6 42 0,0 8 1667,-6-32 0,-1 4-1667,-6 2 0,-3 4 58,1-8 1,0 3 0,-2-3-59,-3 14 0,-4-3 0,-2-2 0,-2-6 0,-6 17 0,-10-3 0,-9-17 0,-3-2 0,0-13 0,2-38 0,20 2 0,2-27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24.99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10 22 28671,'-5'-12'0,"1"2"0,4 10 0,78 49 0,-30-8 0,10 0 0,-1 3 0,-1 22 0,-3 0 0,-19-20 0,-12-14 0,-12-23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25.90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274 22 27940,'-11'-12'0,"2"2"358,-1 98-358,-22-28 0,15 12 0,-2 2 0,-7-26 0,-2-6 123,-16 36-123,10-24 62,3-42-62,19-5 188,31-46-188,18 3 0,2-15 0,7-3 0,4 15 0,0 3 0,-13-5 0,-1 6 0,25 16 0,-62 60 0,-21 18 0,-21 28 0,-13-19 0,9-14 0,6-42 0,29-5 0,32-36 0,26 5 0,32-20 0,0 0 0,-13 20 0,-31 5 0,-24 28 0,-52 23 0,-16 4 0,9-2 0,10-14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4.0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30.3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28671,'81'53'0,"-1"1"0,0-1 0,-14-10 0,-2-2 0,-5-8 0,-1-9 0,-9-7 0,-5-7 0,-25-10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31.5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473 1 26736,'-39'85'0,"0"0"0,5-8 0,2-5 917,-12 15-917,13-41 327,19-16-327,2-30 0,20-20 0,12-43 84,8 0 0,3-5-84,-12 11 0,-1 2 0,13-2 0,-5 9 523,-16 19-523,-2 38 0,-29 33 0,-25 26 0,6-24 0,-2 2 0,0 4 0,-1-3 0,-34 12 0,31-8 0,23-59 0,30-6-3392,45-59 3392,-24 28 0,1 0 0,3 3 0,-2 1 0,-1-22 0,-21 63 0,-49 24 0,-20 39 0,-21-14 3392,4 5-3392,33-42 0,21 5 0,71-83 0,-15 52 0,29-47 0,-44 51 0,50-39 0,-43 18 0,55-23 0,-59 35 0,-10 19 0,-3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2:53.99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3009 2650 28671,'-5'0'0,"1"0"-5661,4 0 5661,-68-10 1409,12-2-1409,-11 6 0,-3 0 0,-2-14 0,-21 18 860,27-18-860,-2-2 0,-7-2 0,19-8 0,2 11 3392,1-1-3392,7 0-3392,-18 0 3392,8 0 0,11-2 0,-5-3 0,0 3 0,-2-1 0,-14-7 0,1-2 0,13 7 0,2 1 0,1 4 0,3 0 0,-30-22 0,8-9 0,15 21 0,2-2 0,-13-34 0,13 36 0,0-2 0,-7-39 0,-8 25 1696,16-6 0,-2-4-1696,5 11 0,-1-1-1696,-9-12 0,2-2 1696,11 8 0,3 1-91,8 9 0,3 1 91,-16-45 0,14 44 0,0 0 0,-14-43 0,19 43 0,1 0 0,-18-34 0,0-7 0,0 7 0,10-9 0,3-1 0,9 1 0,10 19 0,-8-5 0,18 26 0,-18-6 0,18 28 3302,-18-13-3302,18 33 0,-8-15 0,10 20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05.55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22 3657 28671,'-12'-12'0,"2"3"0,10 9 0,0 0 0,39-69 0,-19 43 0,21-45 0,-21 52 0,-8 6 0,0-18 0,7 7 0,-6-8 0,9 10 0,-1 0 0,1 0 0,0-9 0,10-3 0,-8-1 0,8-6 0,-1 17 0,-6-27-3392,16 14 3392,-7-16 0,10-1 0,0 8 0,-8 1 0,1-3 0,24-15 0,-19 16 0,1-1 0,-10 10 0,0 1 3392,32-31-3392,-32 25 0,0 1 0,33-27 0,-33 27 0,-1-1 0,24-25 0,-2-7 0,-1 9 0,3-9 0,10 7 0,-20 8 0,3-5 0,2 7 0,0 0-1696,1-4 0,-2 0 1696,-7 4 0,-1 1 0,6 3 0,-3 1 0,-13 6 0,-1-1 0,10-5 0,3-1 0,3-4 0,-1 2 0,17-19 0,-16 22 0,1 1 0,-14 13 0,-2 2 0,23-21 0,9-15 0,-8 7 0,9-2 0,-32 30 0,0 1 0,33-29 0,-10 10-185,-3 3 185,-9-1 0,-10 8 0,-12 2 0,-3 3 0,-16 26 3300,6-4-3300,-9 19 277,0 0-277,0 9 0,0-6 0,0 7 0,0-10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09.64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88 6197 27624,'-11'-51'0,"0"0"0,-1-15 509,-8 18-509,28 43 176,-16-15-176,18-9 89,-10 22-89,0-32 273,0 27-273,0-20 0,0-12 0,0-2-3392,0-7 3392,0 19 0,0 2 0,0 0 0,0-21 0,0 14 0,0-12 0,0 29 0,0-10 3392,0-2-3392,10-10 0,-8 1 0,8 9 0,-10-8 0,0 8 0,0-10 0,0 1 0,0-11 0,0 18 0,0-35 0,0 22 0,0-16 0,0-18 0,0 22 0,0-24 0,0 10 0,0 6 0,0-16 0,0 27 0,0-15 0,0 17 0,-10-19 0,18 16 0,-16-24 0,18 35 0,-10-25 0,0 27 0,0-8 0,0 1 0,0 6 0,0-26 0,10 5 0,-8 0 0,8 5 0,-10 19 0,0-10 0,0 8 0,0-17 0,0 17 0,0-27 0,10 14 0,-8-16 0,8 9 0,-10-19 0,0 26 0,0-1 0,-1 7 0,2-1 0,4-10 0,0 1 0,-3-24 0,8-11-1696,-5 49 0,-1-1 1696,-1-50-80,2 46 0,0 1 80,-5-37 0,0-7 0,0 9 0,0-9 0,0 16 0,0 29 0,0 0 0,0-38 0,0 0 0,-4-3 0,-2-7 1656,0 20 1,0 0-1657,0-15 0,-1 0 0,-3 14 0,1 9 239,7 1-239,-18-14 0,8 10 0,0 16-3392,-8-14 3392,18 47 0,-18-23 0,18 44 0,-8-14 0,30 48 0,-15-22 0,14 22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1.35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44 178 28671,'-12'-12'0,"3"3"0,9 67 0,0 15-2831,1-4 1,-2 3 2830,-4-14 0,0-2 704,4 0 1,0-5-705,-9 15 860,10-41-860,10-18 0,-8-58 0,18-37 0,-10 19 0,2-5 0,3-5 0,4-1 0,5 1 0,5 5 0,-3 20 0,4 8 0,46-7 0,-36 78 0,-2 18 0,20 37 0,-34-2 0,-7 5 1696,-5-25 0,-4-4-1696,-6 33 0,8-43 0,-10-24 0,0-50 0,0-35 0,15-8 0,9-5 0,-3 15 0,6 2 0,14-8 0,6 11 0,31 17 0,-3 60 0,-19 37 0,-22 34 0,-22-31 0,-4 2 0,-6 0 0,-4-1 0,-8 33 0,7-1 0,-16-55 0,17-6 0,-8-21 0,10-10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1.87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588 190 28671,'-32'-92'0,"-16"9"0,-30 69 0,-10 16 0,39 19 0,1 12 0,1 11 0,4 9 0,1 6 0,6 6 0,6 10 0,7 3 0,8-6 0,8 0 0,6-1 0,12-1 0,23 0 0,15-9 0,6-15 0,7-9 0,5-6 0,2-11 0,-12-17 0,-7-8 0,-6-7 0,-25 2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2.44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551 1 20479,'-91'12'0,"0"0"0,11-2 0,7-1 2531,-24 1-2531,41 2 1409,15 0-1409,39 37 860,4 10-860,8-7 0,2 5 0,-5 3 0,-2 2 0,1-2 0,-2 1 1696,-3 5 0,-2-3-1696,-9 30 0,-12-18 0,8-43 0,-6-22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2.66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441 1 28671,'-64'27'0,"0"1"0,1 0 0,-14 11 0,9-8 0,-7-19 0,46-2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3.11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12 189 28671,'-11'-12'0,"47"-26"0,26-2 0,-12 25 0,5 3 0,11-12 0,9-4 0,-2 10 0,17 16 0,-2 13 0,-3 8 0,-5 6 0,-11 2 0,-7 5 0,-9 3 0,-8 5 0,10 35 0,-13-16 0,-20 14 0,-10-46 0,-3 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4.2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28671,'-12'-13'0,"2"4"0,10 9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3.37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0 28671,'0'0'0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3.69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 66 28671,'-11'-12'0,"99"-8"0,-15 18 0,1-8 0,1 0 0,12 8 0,-31-8 0,-24 10 0,-23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4.16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0 28671,'0'0'0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5.10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15 91 28671,'7'79'0,"-1"0"0,4-3 0,-1-4 0,-7-15 0,-2-4 0,10 37-4252,-10-5 4252,0-49 860,0-6-860,0-40 0,-10-61 0,-2-4-1135,1-2 1,0-4 1134,4 17 0,2 1-239,3-4 0,4 3 239,20-33 2031,12 41-2031,0 34 0,18 44 0,-16 43 1519,-3 11 0,-3 7-1519,-15-26 0,-3 2 535,7 34 0,-9-11-535,-20-40 0,18-6 0,-16-87-3392,18-27 3392,-7 24 0,4-4 0,17-16 0,13 7 0,46 11 0,9 32 0,-46 50 0,-9 16 0,-21 9 0,-8 5 0,4-5 0,-5 0 0,-9 10 0,-5-2 0,-6 21 0,-9-17 0,1-51 0,8-4 0,4-18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5.48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322 1 28671,'-50'57'0,"0"-1"0,0 1 0,-13 20 0,8-6 0,22-25 0,13-4 0,27 24 0,50-22 0,-14-21 0,6-5 0,11-10 0,-1-1 0,22 22 0,-28-27 0,-34 8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5.94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1 28671,'4'79'0,"-1"1"0,1-1 0,6 22 0,-1-10 0,-8-28 0,0-9 0,9 5 0,-10-18 0,0-31 0,0-10 0,0-10 0,0 8 0,0-8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6.79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12 151 27529,'-12'-12'0,"81"-46"0,19 26 0,-10 7 0,7 6 0,-8 15 0,-1 11 0,-2 15 0,-4 9 0,-6 0 0,-7 6 0,-8 13 0,-10 7 277,-12 7 0,-11 4-277,-11 0 0,-10 0 0,-12 4 0,-10-3 0,-7-7 0,-10-5 96,-27 2 0,-6-8-96,21-13 0,0-6 48,-18-2 1,2-9-49,-6-11 299,22-10-299,15-19 0,29 14 0,2-15 0,10 20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7.17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203 0 28671,'-3'0'0,"-24"36"0,-7 16 0,0-1 0,-3-2 0,1-3 0,14-17 0,13-29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7.47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1 28671,'39'90'0,"0"0"0,3-13 0,1-3 0,-10-14 0,2-4 0,9-4 0,-3-4 0,-2 13 0,0-12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8.08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57 28671,'96'-19'0,"0"1"0,-4 5 0,-4 7 0,-25 7 0,-5 10 0,-9 9 0,-8 11 0,-10 14 0,-18 7 0,-41 20 0,-25 2 0,5-16 0,-8-2 0,-1-2 0,5-6 0,-1-2 0,0-6 0,-27 0 0,17-5 0,41 4 0,54-26 0,65-1 0,-35-7 0,3-1 0,12-3 0,-1-2 0,-17 1 0,-6 0 0,13 0 0,-37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5.1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100 156 28671,'-6'91'0,"1"0"0,0-7 0,-3-10 0,-14 4 0,0-53 0,10-20 0,-7-86 0,36-1 0,-11 13 0,2-3 0,12 8 0,4 3 0,-3 9 0,2 5 0,21-17 0,9 52 0,-16 34 0,4 44 0,-29 24 0,-5-29 0,-4-3 0,-13-4 0,8-8 0,-18-97 0,37-17 0,-2 18 0,4 0 0,30-30 0,24 36 0,-17 46 0,-10 52 0,-14 24 0,-25-24 0,-4 1 0,-3 38 0,0-8 0,0-51 0,0-15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8.44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149 23 28671,'-9'-12'0,"1"2"0,8 10 0,-58 78 0,43-59 0,-44 59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3:59.05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 22 28671,'-3'-12'0,"79"12"-5661,-8-8 5661,0 12 0,3 0 1290,19-14-1290,-15 10 876,-31 10-876,-22-8 0,-13 8 0,-9-10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0.44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7 56 27614,'-4'-12'0,"1"2"514,3 108-514,9-50 0,2 6 0,-6 9 0,-1 8 0,1-1 0,7 19 0,-2 0 89,-4 12 0,-2-8-89,4-31 0,-6-24 90,-10-38-90,6-90 0,-8 2 0,-2-6 0,4 10 0,4 2 0,5-2 0,8 3 0,5 12 0,6 4 0,5 8 0,6 7 275,34-6-275,11 54 0,2 48 0,-41-1 0,-6 9-1696,-6 15 0,-6 4 1696,-7-5 0,-5 0 0,-6 4 0,-2-3 0,1 31 0,-10-64 0,8-12 0,2-92 0,2-12 0,7 16 0,2-6 0,-2-7 0,4 1 0,5 7 0,7 4 0,5 11 0,6 8 0,42-7 0,10 43 0,-10 61 0,-13 20 0,-40-18 0,-6 3 0,-6-6 0,-4 0 0,0 47 0,-18-38 0,6-18 0,-6-31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0.97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476 0 28671,'-76'60'0,"1"0"0,0 0 0,-5 5 0,12 4 0,30-8 0,8 5 0,8-5 0,11-8 0,10-2 0,11 14 0,10-3 0,29 18 0,-9-39 0,7-7 0,1-13 0,2-7 0,40 5 0,7-29 0,-19-2 0,-32 0 0,-17 2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1.53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771 1 23768,'-84'17'0,"0"0"0,10-5 0,3-3 0,4-3 0,5-2 0,-28 6 2055,5 2-2055,48 20 848,8 41-848,29 0 0,0-12 0,0 4 0,0-9 0,0 0 0,1 15 0,-2-1 0,-3-12 0,-1-1 0,0 2 0,-3-2 460,-14 21-460,1-41 0,8-11 0,4-35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1.82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659 1 28671,'-79'51'0,"-1"0"0,-1-2 0,2-3 0,22-17 0,3-3 0,3-2 0,2-4 0,-26 2 0,41-12 0,14-10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2.27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1 302 25541,'28'-50'0,"1"0"0,27-11 0,13 5 0,11 7 0,-9 28 0,2 11 0,9 6 0,1 8 243,-4 9 0,-2 5-243,1 3 0,-5 5 397,-20 4 1,-4 5-398,-3 1 0,-7 4 428,-5 38-428,-25-30 0,-11-9 0,-8-39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2.61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22 28671,'89'8'0,"0"-1"0,-6-1 0,-6-5 0,-24-5 0,-6-4 0,18-11 0,-33 16 0,-23-6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2.95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45 26202,'97'-13'0,"-21"4"0,16 3 0,7 2 356,-31 3 1,-3 0-357,-2-4 0,-4 0 549,28 5-549,-33 10 0,-33-8 0,-11 8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3.66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1 429 25667,'59'-61'0,"0"0"0,0 1 0,0 5 0,2 4 0,1 8 0,15 5 0,1 11 0,-4 4 0,-4 14 568,-17 17 0,-7 13-568,8 57 193,-59-14 1,-19 14 0,-6 1-194,1-10 0,-4 1 0,-4 2 0,-1 2 0,3-2 0,-2 3 0,0 2 0,-1-4 0,0-5 0,-13 12 0,0-6 0,8-4 0,-8 22 0,31-26 306,52-56-306,36-40 0,-22 1 0,-2-7 0,-6-7 0,-8-7 0,-3-17 0,-12-4 0,-16 13 0,-8 1 0,-9-9 0,-8 3 0,-10 11 0,-6 5 0,-7 1 0,-2 4 0,5 7 0,2 4 0,-12-3 0,27 15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5.5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27419,'0'70'0,"0"-1"0,2-3 0,5-8 605,15-2-605,12-12 211,20-32-211,-18-34 107,-4-44-107,-22-14 329,-10-17-329,0 38 0,0 18 0,0 31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4.30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258 0 28671,'-58'56'0,"-1"0"0,6 11 0,9 2 0,17-19 0,11 5 0,15 13 0,13 10 0,4-8 0,6-8 0,7-2 0,-1 4 0,5 3 0,6-13 0,17-19 0,5-12 0,-11-2 0,2-10 0,8-20 0,-1-14 0,-11-6 0,-6-10-2126,-5-17 0,-9-7 2126,-8 7 0,-8-2 39,-11-21 0,-12-1-39,-7 16 0,-8 2-277,-5-1 1,-6 4 276,-5 8 0,-4 7 0,-32-2 0,23 14 0,23 23 0,22 9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04.83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231 0 21957,'-47'50'0,"0"1"0,0-1 0,1 8 0,14 1 1241,21-3 1,18-5-1242,56 2 0,5-50 0,10-28 0,-12-40 1168,-32-13-1168,-15 0 667,-39 22-667,-14 15 0,7 29 0,-2 2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26.7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13 198 28671,'-7'0'0,"2"0"0,5 0 0,0 0 0,87-59 0,-45 45 0,13-17 0,2 3 0,-14 28 0,11 0 0,-8-9 0,17-4 0,-7 1 0,10 2 0,0 10 0,-1 0 0,1-9 0,-10 6 0,37-6 0,-1 18 0,-36-7 0,0-1 0,41 8 0,-21-9 0,-1 0 0,3 10 0,10-7 0,9 6 0,3-9 0,0 0 0,-44 0 0,4 0 0,13 5 0,5 0 0,-10-4 0,3-1 0,0 2 0,22 3 0,1-1 0,-24-3 0,2-1 0,-5-1 0,6 1 0,-2 0 0,5 1 0,1-2 0,4-3 0,1-1 0,-4 3 0,0 1 0,8-4 0,1 0 0,-5 4 0,1 2 0,4 4 0,1 0 0,0-4 0,-1 1 0,1 7 0,-1 1 0,-1-8 0,4-2 0,-10 6 0,6 2 0,1-2 0,-1-4 0,1-2 0,2 0 0,-10 2 0,3 1 0,-1-1 0,-4 1 0,5 0 0,-4 0 0,-2 1 0,28 1 0,-9 2 0,-31-2 0,-6 2 0,-7 3 0,-2 0 0,36-8 0,-49 8 0,-7-10 0,-29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28.8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3613 28671,'-11'-12'0,"2"2"0,9 10 0,0 0 0,29-68 0,-12 32 0,7-15 0,3-1 0,7 6 0,0-7 0,27-11-3392,-12 16 3392,16-15-246,-21 19 246,-2-10 0,-8 8 0,9 2 0,-9 3 0,-2 7 0,-10-10 0,10 0 3271,21-19-3271,6-15 183,-12 34 1,1-2-184,-13-8 0,0 1 0,3 17 0,-1 1 0,17-47 0,-20 26 0,7 0 0,-7 2 0,10 10 0,-10-9 0,8 7 0,-8-8 0,19-9 0,-7 5 0,8-8 0,-10 12 0,0 1 0,9 7 0,-7-8 0,8 1 0,-10-3 0,-1 0 0,1 2 0,0 1 0,0-3 0,0 0 0,-1-8 0,11 8 0,2-9 0,0-11 0,7 8 0,-17 3 0,18-8 0,-8 14 0,-20 3 0,3-2 0,9 11 0,1-1 0,-2-21 0,-1-1 0,-1 17 0,-3 4 0,12-29 0,-32 27 0,-13 39 0,-9 2 0,0 10 0,39 29 0,-29-21 0,29 21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33.4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28396,'75'5'0,"1"-1"0,-2-3 0,-5 1 0,9 8 0,19-1 0,-7-6 0,-33 5 0,3 3-2724,6 5 0,-1 0 2724,-6-4 0,-1 3 0,2 9 0,-3 3 1417,18 7-1417,-9 10 0,0-1 0,-1 1 867,1 10-867,0-18 0,-1 25 0,11-24 23,-28 2 1,1 4-24,-3-12 0,1-1 0,2 8 0,-1-1 1696,-4-4 0,-3-2-1696,27 25 0,-30-19 0,0 1 0,0-4 0,-1 0 0,-2 3 0,-2 2 0,-1-3 0,2 3 0,12 13 0,0 3 0,-9 1 0,-1 2 0,18 18 0,-1-1 0,-17-21 0,-4-3 0,2 3 0,-4-3 0,4 14 0,7 11 0,-17 2 0,8-1 0,-10 9 0,0-18 0,-10-7 0,-2 2 0,2 15 0,-3-16 0,1 0 0,2 16 0,1 9 0,-4 1 0,1 9 0,-9-30 0,0 5 0,6 6 0,-4 2 0,-10 5 0,-5-2 0,0-15 0,-1-5 0,-11 32 0,-5-68 0,26 9 0,-6-43 0,9 17 0,9-20 0,-6 7 0,7-6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1.88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48 28671,'-11'-12'0,"43"41"0,16 20 0,-7 32 0,-5-28 0,7 6 0,-10-1 0,-17 5 0,-8-2 0,3 0 0,-3-3 0,-8 20 0,-9-44 0,6-36 0,-3-40 0,2-18 0,8 6 0,2-2 0,3-25 0,4-1 0,1 14 0,6 5 0,7 5 0,10 6 0,18 8 0,6 10 0,-12 17 0,2 10 0,19 16 0,-4 16 0,-23 15 0,-8 10 0,2 18 0,-8 5 0,-9 0 0,-6 0 0,-2-1 0,-5 0 0,-5-4 0,-4-7 0,-8 0 0,8-13 0,-8-48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2.5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 88 28085,'-9'-12'0,"1"90"0,18-27 0,-9 15 0,1 2 0,17 0 0,-17-2 288,8-22-288,-10-32 98,0-15-98,10-28 25,0-17 0,2-6-25,22-36 75,-6 24 0,7 3-75,11 10 0,6 11 0,33 3 0,-30 16 0,-6 7 0,-12 16 0,-8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3.1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567 0 28671,'-4'0'0,"1"0"0,-38 44 0,-16 19 0,-16 3 0,12-2 0,-12 15 0,10-8 0,16-18 0,4-4 0,-16 10 0,16-1 0,51 3 0,28-27-1696,14-16 0,8-2 1696,-7 1 0,2-3-213,13-7 0,-3-1 213,17 13 0,-26-17 0,-35 8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3.7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366 0 28671,'-74'43'0,"0"-1"0,10 0 0,8 6 0,18 10 0,10 3 0,8-10 0,9 1 0,12 2 0,8-1 0,15 34 0,24-38 0,16-10 0,12-14 0,6-11 0,12-7 0,-3-7 0,-20-5 0,-8-7 0,5-17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3.9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44 28671,'93'-5'0,"-1"1"0,-26-2 0,-4-1 0,-5 2 0,-9-2 0,-17-2 0,-21 9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5.8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20479,'4'71'0,"0"0"0,0-1 0,-1-1 0,1 0 0,-2-3 1056,-2 19 0,0-4-1056,0-7 0,0-5 728,0-11 1,0-6-729,0 4 0,0-27 0,0-29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4.3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66 28671,'-11'-12'0,"100"-8"0,-16 18 0,2-8 0,-1 0 0,-7 8 0,-25-8 0,-33 10 0,-9 0 0,0 0 0,0 0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6.36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28671,'4'87'0,"0"1"0,1-5 0,1-1 0,4 1 0,2-3 0,0-11 0,-2-4 0,-3-8 0,-2-4 0,5 12 0,-10-33 0,0-61 0,0-37 0,0-14 0,-1 7 0,2-5 0,1 2 0,3-7 0,7 8 0,14-8 0,12 20 0,54 32-1696,-39 39 0,-4 18 1696,-5 38 0,-12 15-380,-8-2 0,-7 0 380,-8-9 0,-6-3 0,-3 35 0,-2-46 0,-8-25 0,0-75 0,8-25 0,0-2 0,4-7 1508,6 1 0,6 0-1508,8-1 0,9 6 0,5 20 0,6 9 568,6 12 0,4 12-568,48 21 0,-12 44-1696,-52-9 0,-7 8 1696,-9 9 0,-6 5-291,-1 4 0,-7 0 291,-9-5 0,-3 0 0,4-1 0,1-3 0,1 16 0,3-24 0,7-25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6.9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 28671,'-1'100'0,"1"-1"0,-1-30 0,1 0 0,0-2 0,0 18 0,0-2 0,0 5 0,0-4 0,0-24 0,0-5 0,0 40 0,0-71 0,10-36 0,-8-5 0,8-12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7.2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 28671,'67'-1'0,"1"0"0,-1 0 0,28 17 0,-7 10-2831,-23 4 1,-9 10 2830,-3 16 0,-8 8 65,-14 0 1,-7 3-66,-3 4 0,-10 2 0,-16-6 0,-10-1 0,-4-4 0,-8-5 397,-13-9 1,-8-8-398,0-9 0,-4-6 0,-2-6 0,-1-6 0,-35-4 0,34-9 0,27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8.0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 0 28671,'5'82'0,"0"-1"0,-1 1 0,0 7 0,-4-7 0,-3-1 0,-3-4 0,1 22 0,-2-13 0,-6-35 0,4-58 0,9-27 0,0-54 0,-1 33 0,2-2 0,3-2 0,1-3 0,-4-15 0,1 5 0,8-6 0,-7 25 0,3 7 0,7 21 0,18-6 0,24 17 0,12 6 0,9 1 0,1 2 0,1-2 0,-2 4 0,-9 7 0,-13 2 0,-32-4 0,-12 8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8.2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66 24979,'-11'-12'0,"2"2"714,56 3 0,24 4-714,16-9 346,-1 6 1,-1 0-347,2-4 0,-43 10 0,-25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8.5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11 154 28036,'-10'-12'0,"89"2"156,0 2 0,10-4-156,-16-1 0,3-3 0,-4 2 0,18 0 0,-9-2 0,-33-3 0,1-1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9.0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1 173 28023,'49'-35'0,"0"0"0,-3 11 0,6 4 0,13-1 0,11 1 0,-3 7 0,22 9 0,-2 11 0,-4 8 0,-1 13 106,-16 7 0,1 8 1,-6 4-107,8 17 0,-7 3 0,-4-8 0,-9-1 0,-6 20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9.43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619 1 28671,'-72'29'0,"4"-22"0,10 8 0,-3-1 0,-36-4 0,9-7 0,20 6 0,5-18 0,39 6 0,4-7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9.66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28671,'0'0'0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6.2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28671,'10'89'0,"1"0"0,-4 3 0,-2-2-2831,0-11 1,-1-2 2830,-3 1 0,-2-3 673,1-11 1,0-6-674,0 20 0,0-37 0,0-31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49.9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0.6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24 28671,'74'-8'0,"-1"1"0,-2-1 0,-7 9 0,4 40 0,-14 15 0,-33 22 0,-30 19 0,-35-17 0,7-31 0,-4-3 0,-3-10 0,-2-4 0,-4 2 0,2-2 0,-20 22 0,15-20 0,21-12 0,40-3 0,36-7 0,23-1 0,14 0 0,11 4 0,1 2 0,1 5 0,-5 0 0,-25-10 0,-12 2 0,-13 16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1.9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57 202 28671,'-6'58'0,"1"-1"0,1 43 0,0-33 0,1 10 0,0-7 0,3-4 0,0-8 0,-10 17 0,8-55 0,-8-42 0,3-24 0,4-10 0,6-6 0,2-5 0,-7-26 0,6-2 0,16 10 0,11 5 0,12-1 0,12 21 0,1 50 0,5 17 0,-2 4 0,-7 15 0,-8 39 0,-15 13 0,-14-5 0,-8-4 0,3 23 0,-10-29 0,0-43 0,10-40 0,-8-43 0,17-29 0,-4 22 0,2-2 0,3 9 0,6 2 0,14 2 0,6 9 0,24 4 0,15 58 0,-51 46 0,-12 20 0,-6 9 0,-7 1 0,-3-9 0,-5-4 0,-5-12 0,-4-17 0,-2-36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2.3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498 1 28671,'-53'61'0,"-1"-1"0,1 1 0,1-9 0,1-2 0,3-3 0,1 2 0,5-4 0,-24 24 0,35-13 0,50-25 0,47-2 0,-17-17 0,4 1 0,9 7 0,-2 4 0,-8-3 0,-4 1 0,17 12 0,-23-12 0,-30-12 0,-3-10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2.8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531 0 28671,'-85'9'0,"0"-1"0,5 10 0,7 10-1230,19 13 1,9 8 1229,8 10 0,8 2 373,5-11 0,7 2-373,15 12 0,11-2 0,26 21 0,-6-28 0,10-5 0,7-23 0,5-6 199,-1 2 1,0-4-200,0-6 0,0-7 0,37-13 0,-11 14 0,-40-17 0,-7 10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3.1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28671,'65'6'0,"0"0"0,35 4 0,-91-10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3.3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44 25849,'77'-12'0,"-6"-7"259,0 17 1,-1 1-1,-2-8 1,-29 9-1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5.2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663 322 25913,'-33'-82'0,"0"1"0,-8 6 0,-8 16-1784,-4 38 0,-6 18 1784,-36 24 0,0 19 692,26-5 1,11 17-693,14 39 0,12 21 0,31-28-1121,72-35 1121,-17 28 0,4-23-578,9-100 0,-8-37 578,-27 20 0,-10-5 748,-5-15 1,-3 13-749,-2 41 0,8 102-319,-17-1 1,-4 16 318,5-1 0,0 14 0,0 1 0,-6-15 0,-12 2 0,-1-5 0,13-1 0,3 3 0,-8-19 0,-22-18 0,29-49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6.4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1 281 20479,'60'-60'0,"1"1"0,-1 0 0,27-5 0,-7 26 0,-10 55 0,-38 29 0,-13 12 658,-19-2 0,-10 3-658,-4 16 0,-6 3 0,-6-1 0,-4-1 0,-2 5 0,-1 1 0,-1 2 0,2-2 0,7-12 0,4-4 0,0-14 0,10-7 0,41 6 0,18-68 1080,40-19-1080,-51-9 0,-6-7 697,-5 7 0,-8-3-697,-14-13 0,-18-4 0,-25 0 0,-17-1 0,7 7 0,18 11 0,-1 3 0,-36-23 0,0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6.7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66 25320,'74'-3'0,"0"0"0,1 0 0,1-1 0,0 1 0,-3-2 755,17-6 0,-5 0-755,-12 5 0,-15-1 0,-36-2 0,-13 9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6.4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351 0 28671,'-74'6'0,"-1"0"0,7 0 0,9-2 0,13-4 0,17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7.0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22 28364,'-11'-12'0,"2"3"152,9 9-152,0 0 0,0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7.3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8.0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16 200 28671,'83'-51'0,"0"-1"0,-3 10 0,0 9 0,-9 15 0,-1 14 0,0 23 0,-6 13 0,-17 1 0,-12 7 0,-16 18 0,-19 3 0,-26-4 0,-16-4 0,-15 2 0,-8-1-2126,-5 7 0,-3-2 2126,0-8 0,2 0 341,8-1 1,5-3-342,-20 9 0,37-15 0,70-19 0,39 0 0,-10-15 0,6-2 0,12 6 0,2-2 0,-10-7 0,0-2 0,-1 3 0,-5 4 0,15 22 0,-33-22 0,-25 23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8.5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88 28671,'97'-12'0,"-15"-17"0,2 26 0,3 1 0,-34-13 0,-5 1 0,38 11 0,-52-7 0,-15 10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4:58.9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66 28671,'-10'-12'0,"89"-7"0,-9 7 0,3 5 0,3 2 0,-19-1 0,-4 2 0,36 4 0,-33 0 0,-26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5:01.4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432 1 28671,'-38'57'0,"-1"-1"0,0 1 0,-17 24 0,5-4 0,17-16 0,3-3 0,-3-6 0,2-1 0,8 4 0,2-3-5661,-10 6 5661,42-16 1409,34-42-1409,34-22 430,-1 0 0,4 0-430,-18 3 0,-2 1 0,2 1 0,-7 3 0,-7 4 0,-49 10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5:01.8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110 0 28671,'-15'94'0,"1"-1"0,-1 0 0,6-17 0,1-2 0,1-5 0,-4 15 0,2-10 0,-1 16 0,8-14 0,-8-32 0,10-23 0,0-11 0,0-10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5:02.76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573 12 28671,'-73'-4'0,"-1"1"0,0 0 0,-6 1 0,7 14 0,4 29 0,14 15 0,29-7 0,9 2 0,-15 39 0,39-5 0,18-29 0,21-12 0,27-32 0,-5-24 0,-23-16 0,-2-8 0,-2-1 0,-4-6 0,-1-25 0,-7-3 0,5-16 0,-14 4 0,-20 64 0,0 48 0,-10-12 0,8 73 0,2-7 0,0-11 0,2 6 0,3 0 0,0 0 0,-4 5 0,-2 0 0,-4-11 0,0-1 0,5-3 0,-2-7 0,-18 10 0,18-11 0,-8-57 0,10 4 0,0-17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5:03.3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81 66 28671,'-24'74'0,"0"0"0,3-8 0,10-5 0,30 24 0,18-27 0,29-14 0,-1-34-5661,11-42 5661,-18-43 569,-29 30 0,-4-3-569,-11-11 0,-7-1 896,-7-20-896,-22 7 0,-22 39 0,-2 12 0,-7 12 0,19 29 0,12-14 0,12 15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17.3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120 1 28671,'-13'84'0,"-1"1"0,1-1 0,-1 1 0,-3-7 0,5 10 0,0-1 0,0 1 0,0-1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6.7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1 28671,'0'73'0,"-1"0"0,0 17 0,1-42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17.7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20 264 26038,'-11'-12'0,"2"2"609,55 0 1,25 0-610,-25-1 0,5-2 149,34-6 0,17-2 1,-8-2-150,0-7 0,-6 1 0,4 5 0,-9 2 0,-3-7 0,-70 29 0,-10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18.1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0 197 28648,'69'-21'0,"-19"-1"5,18 6 1,10 0-6,3-5 0,-1-2 0,-13 4 0,-1 2 0,11-1 0,-5 4-4244,3 4 4244,-41 10 0,-15 0 0,-19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18.8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78 28671,'0'73'0,"0"0"0,4-2 0,1-3 0,-2 31 0,6-1 0,-9-21 0,0-30 0,0-28 0,0-60 0,0-18 0,0 8 0,0-5 0,4 6 0,2-2 0,3-7 0,4-1 0,6 3 0,6 4 0,6 11 0,4 4 0,33-25 0,17 41 0,-17 42 0,-18 19 0,-5 16 0,-17 16 0,-5 7 0,10 8 0,-5-2 0,-20-24 0,-4-8 0,5 6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19.4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462 1 28671,'-75'39'0,"0"-1"0,7 4 0,9 2 0,3 24 0,15-22 0,38-7 0,35-37 0,36 18 0,-14-20 0,2 2 0,0 16 0,0 3 0,1-10 0,-5 5 0,-9 15 0,-8 11 0,-7 14 0,-12 5 0,-16-11 0,-10-1 0,-13 8 0,-10-7 0,-9-19 0,-6-10 0,-6-12 0,-2-6 0,1-2 0,1-2 0,3-4 0,2-2-3392,-29-15 3392,25 0 0,31 10 0,12 2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0.5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423 100 28671,'-58'-29'0,"-1"0"0,-1 3 0,4 11 0,-12 24 0,12 25 0,15 22 0,19 29 0,19-4 0,18-9 0,12 2 0,12-11 0,12-7 0,22 0 0,7-10 0,-15-14 0,-1-15 0,6-30 0,-3-16 0,-20 3 0,-7-6 0,-8-9 0,-6-5 0,3-8 0,-6 0 0,-11-28 0,-3-13 0,-19 29 0,8 39 0,-17-9 0,16 82 0,3-7 0,3 58 0,1-42 0,1 0 0,1 1 0,-2 0 0,-3 0 0,0-3 0,9 15 0,-10-17 0,0-48 0,-10-44 0,2-14 0,4-10 0,18-13 0,9-4 0,2-11 0,11 8 0,18 29 0,4 10 0,12-12 0,-21 58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0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28671,'-1'91'0,"1"0"0,0 0 0,0 8 0,0-13 0,0-6 0,0-70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1.1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22 28671,'-13'-12'0,"4"2"0,9 10 0,0 0 0,0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1.9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28671,'16'83'0,"-1"0"0,3 3 0,-2 0 0,-4-4 0,0 2 0,2-16 0,0 2 0,-3-4 0,-8 3 0,-1-4 0,9 9 0,-3-24 0,-8-47 0,0-30 0,-9-68 0,6 2 0,6 34 0,4-1 0,7 9 0,6 2 0,5 4 0,6 3 0,5 6 0,4 6 0,38-4 0,-1 34 0,9 24-3392,-18 40 3392,-33-28 0,-5 6 0,-12 25 0,-12 4 0,-8 29 0,-24-39 0,-12-8 0,-42-9 0,22-26 0,-3-4 0,-1-7 0,2-2 0,7 0 0,4 0 0,-17-5 0,37 0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2.5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0 517 28671,'67'1'0,"-1"0"0,3-7 0,0-10 0,9-19 0,-5-15 0,-14-13 0,-9-8 0,-4 7 0,-17-1 0,-27 8 0,-18 7 0,-62 9 0,28 40 0,0 12 0,4 7 0,2 7-1696,-1 6 0,5 7 1696,9 11 0,6 9 0,-6 16 0,8 2 0,18-19 0,6-2 0,0 11 0,12-8 0,63-4 0,14-20 0,-32-25 0,3-6 0,7-7 0,-4-4 0,11-7 0,-7-4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3.3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628 188 28671,'-63'-54'0,"1"1"0,4 5 0,-3 15 0,-2 33 0,0 20 0,8 18 0,3 9-2126,-1-6 0,6 6 2126,14 20 0,15 2 860,28 21-860,0-35 0,5-3 0,28 19 0,11-8 0,2-51 0,19-14 1696,-19-35 0,-5-16-1696,-10-8 0,-6-5 0,1-4 0,-9-1 0,-19 8 0,-9 9 0,-11 13 0,2 51 0,30 24 0,4 41 0,30-4 0,-27-24 0,2 0 0,36 22 0,1-4 0,-10-11 0,-22-30 0,-14-4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8.8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288 339 28671,'-70'-3'0,"0"1"0,12-2 0,10 13 0,7 74 0,41-29 0,7 3 0,-3-2 0,7-2 0,12-6 0,8-9 0,24-19 0,11-41 0,-20-31 0,-4-25 0,-37-8 0,-8-6-1696,3 28 0,-2-1 1696,-7-25 0,-4 3 0,-4 30 0,2 16 0,10 32 0,8 77 0,8-11 0,2 7 0,-1 27 0,-2-1 0,-5-32 0,0-2 0,0 15 0,-1-6 0,-1-11 0,7 4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6.8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25.5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109 22 28671,'-12'-12'0,"3"2"0,9 10 0,0 0 0,0 78 0,-10-39 0,10 22 0,-2 0 0,-18-22 0,18 31 0,-8-24 0,10 49 0,0-12 0,0 14 0,0-41 0,-9 15 0,6-32 0,-7 14 0,10-11 0,-9-28 0,6 6 0,-7-20 0,10 0 0,0 19 0,0-14 0,0 14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38.3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579 208 28671,'-4'0'0,"1"0"0,-16-68 0,-15 41 0,3-15 0,-4 3 0,-43 27 0,-20 22 0,8 24 0,45-9 0,3 6 0,6 8 0,6 7 0,7 15 0,12 7 0,21 15 0,10 2-1696,-4-7 0,9-5 1696,19-3 0,7-14 0,17-22 0,18-26 0,-18-59 0,-25 19 0,-1-4 0,-10-16 0,-6-6 0,3-6 0,-4-3 0,-8-5 0,-3 0 0,-2 4 0,-2 2 0,-4 8 0,0 7 0,4 5 0,-20 19 0,8 56 3392,2 34-3392,22 30 0,-6-29 0,2 3 0,3 0 0,2-2 0,-1-8 0,-1-3 0,13 34 0,-12-44 0,-12-25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39.0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52 26253,'17'94'0,"0"1"0,0-6 0,-3-5 232,-7-16 0,-2-5-232,6-10 0,-2-6 606,-7 9-606,8-36 319,-10-42-319,0-32 0,-5 3 0,0-5 0,3-6 0,2-2 0,1-14 0,8 2 0,7 13 0,11 5 321,25-3 0,13 15-321,12 21 0,5 20 193,5 28 1,-4 18-194,-16 9 0,-13 12 0,-16 17 0,-15 5 0,-14-17 0,-8-5 0,-11 8 0,8-19 0,-8-41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39.9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502 21 21163,'-76'-9'0,"0"1"0,15 5 0,4 10 1278,-6 29 1,9 14-1279,17-2 0,8 6 651,3 10 1,9 3-652,12 4 0,7-1 0,3-6 0,5-4 383,8-2 1,8-6-384,37 14 1440,-6-71 1,3-17-1441,-14-1 0,-2-8 0,18-26 0,-10-15 0,-23-12 0,-14-2 0,-7 28 0,-4 2 0,-2-22 0,-6 12 0,-9 39 0,-6 1 0,17 55 0,2 24 0,13-6 0,5 6 0,0 15 0,1 8 0,5 5 0,3 9 0,-5 1 0,-11 1 0,-6 1 0,-2 0 0,3 2 0,-1 1 0,-9-5 0,-8-12 0,-7-3 0,-6-10-1696,-15-1 0,-7-10 1696,4-13 0,-4-7 0,-18-9 0,3-8 0,6 2 0,-12-20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0.3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28671,'21'78'0,"1"0"0,-1 0 0,8 17 0,-2-1 0,-11-20 0,0 1 0,-5 0 0,-5-2 0,-3 0 0,0-7 0,7-6 0,-3-3 0,-11 10 0,1-13 0,13-34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0.8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1 494 28671,'69'-6'0,"0"1"0,-1-1 0,15-3 0,-5-9 0,-4-19 0,-9-11 0,-23 5 0,-9-4 0,-10-2 0,-12-2 0,-19 0 0,-14 5 0,-39-3 0,14 27 0,-5 15 0,-14 36 0,5 22 0,19 9 0,9 7 0,-4 7 0,11 3 0,20 4 0,14-4 0,26 13 0,-7-45 0,0-5 0,0-3 0,2-8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1.4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322 1 28671,'-68'43'0,"0"1"0,15-5 0,5 0 0,-15 36 0,41-9 0,47-26 0,19-4 0,19-11 0,10-2 0,-13 6 0,3 4 0,-1-5 0,20-4 0,-8 3 0,-24 18 0,-18 5 0,-32 28 0,-44 0 0,-24-22 0,20-37 0,-2-7 0,-40-2 0,-7-20 0,29-11 0,15-13 0,31 9 0,12 6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2.6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 0 28671,'-3'0'0,"0"0"0,3 0 0,-20 117 0,6-30 0,5-24 0,1 10 0,3 1 0,5 0 0,4 1 0,2 0 0,1-1 0,1 0 0,1-1 0,3 27 0,1-8 0,-2-28 0,-3-16 0,-8-28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2.9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67 28671,'-11'-13'0,"57"11"0,26 4 0,-19-5 0,4-1 0,7 7 0,7 1 0,-1-4 0,30-14 0,-11-1 0,-6 10 0,14-14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3.6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27781,'22'67'0,"0"0"0,-1 7 0,1 0 217,0-7 1,0 0-218,5 7 0,0 5 0,-11-7 0,-1 4 0,0-2 74,8 17 1,-2-2-75,-9-2 0,-3-9 76,1-7-76,-10-93 0,-10-54 0,17 27 0,4-4-1581,-2-8 0,6 1 1581,10 2 0,6 6 0,1 11 0,2 4 0,31-16 0,-12 59 0,-1 14 0,14 22 0,-17 12 0,-6 9 0,-18-17 0,-6 0 0,-6 5 0,-2-5 0,9 1 0,-21-18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7.4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2 518 28671,'-1'95'0,"1"-24"0,0-71 0,0-32 0,2-37 0,5-15 0,12 0 0,4-2 0,-6-7 0,5 3 0,10 15 0,9 19 0,34 41 0,-14 18 0,2 40 0,-41 23 0,-42 2 0,-16-2 0,-30-22 0,0-32 0,30-5 0,7-17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4.4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663 188 28671,'-50'-48'0,"1"1"0,-1 1 0,-2 11 0,3 24 0,-1 10 0,-48 11 0,11 14 0,19 49 0,34-35 0,5 4 0,8 11 0,8 4 0,2-4 0,10 3 0,18 26 0,17-5 0,13-27 0,8-8 0,2 7 0,3-15 0,5-36 0,-3-21 0,-15-11 0,-7-9 0,-9-6 0,-4-2 0,2 1 0,-7 0 0,-10-37 0,-2 31 0,-20 14 0,8 30 0,-8 12 0,30 41 0,4 28 0,6-21 0,4 3 0,-6 0 0,2-2 0,3-8 0,0-4 0,10 7 0,-21-25 0,-12-19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4.8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28671,'10'71'0,"1"-1"0,0 7 0,0 0 0,-1 0 0,2 1 0,3 9 0,1-1 0,-4-12 0,1-2 0,7 8 0,1-9 0,3-8 0,-2-7 0,-12-66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5.1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615 0 28671,'-85'17'0,"0"-1"0,1 0 0,5 3 0,3 0 0,11-8 0,-15-19 0,29 16 0,42-18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5.5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28671,'7'97'0,"3"-34"0,4 20 0,4 0 0,6-10 0,-2 0 0,-12-51 0,-11-12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5.7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28302,'-12'-12'0,"3"3"0,9 9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6.3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23 307 28671,'6'84'0,"0"0"0,-1-2 0,-1-35 0,-4-57 0,-10-24 0,-2-32 0,-10-31 0,30 5 0,-5 33 0,8 1 0,16 11 0,10 4 0,12-7 0,9 12 0,13 29 0,4 21 0,7 29 0,-6 18 0,-15 3 0,-10 12 0,-21-9 0,-7 6 0,-6-8 0,-5 32 0,-2-22 0,-10-53 0,0-20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6.7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28671,'18'90'0,"0"0"0,3 1 0,-3-2 0,-11-12 0,-2-1 0,5 7 0,2 0 0,-1-5 0,0 0 0,-1-1 0,1-4 0,1-15 0,-2-4 0,2 34 0,8-44 0,-18-25 0,8-19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7.0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615 1 28671,'-69'16'0,"1"0"0,-1 0 0,-25 8 0,7-9 0,-12-25 0,34 18 0,23-35 0,30 32 0,3-25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7.6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0 441 28671,'68'1'0,"-1"1"0,-2-9 0,-4-8 0,-15-11 0,-4-4 0,4-2 0,-5-4 0,-14-11 0,-5-1 0,16-23 0,-57 5 0,-25 15 0,-24 37 0,-10 14-3392,2 34 3392,11 41 0,39-31 0,6 2 0,0 3 0,8 2 0,22 46 0,24-9-1135,-4-42 1,6-5 1134,6-9 0,4-5-87,44 14 87,-35-42 0,-3-8 0,-1 5 0,-3-16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8.1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1 175 28671,'17'85'0,"0"1"0,0-5 0,-3-4 0,-12 22 0,6-50 0,-28-12 0,8-96 0,-10 8 0,14-5 0,4-5 0,2 10 0,4 0 0,6-4 0,6 1 0,10 3 0,6 4 0,38-21 0,-26 33 0,3 7 0,53 13 0,-8 8 0,-32 19 0,-19-2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7.7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28671,'16'83'0,"1"-1"0,-1-5 0,-1 0 0,-3 6 0,-2-6 0,2 1 0,-2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8.9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353 0 28671,'-69'9'0,"1"-1"0,4 1 0,10 9 0,22 21 0,8 7 0,-17 34 0,44-18 0,15 9 0,7-9 0,18-8 0,7-6-1696,6 27 0,7-16 1696,10-49 0,0-22-533,-26-12 0,-4-8 533,8-9 0,-5-6-163,-9-1 1,-6-4 162,-1-2 0,-6-1 0,-2-35 0,-32 14 0,-15 23 0,-28 29 2703,7 4-2703,2 40 1504,2 4-1504,18 39 576,12 5-576,14-10 0,8 1 0,10-11 0,4-1 0,1 13 0,6-3 0,15-14 0,3-8 0,24 1 0,-19-32 0,-3-10 0,-12-11 0,0-13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49.7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 84 28671,'0'80'0,"0"-1"0,0 0 0,2 2 0,1 0 0,1-2 0,3-5 0,1-1 0,-1-3 0,1 16 0,-1-4 0,4-1 0,-3-14 0,-8-35 0,0-66 0,-19-44 0,7-10 0,0-12 0,-3 26 0,-2-3 0,5 0 0,7 2 0,4 1 0,2 1 0,-4-31 0,11 11-1696,15 46 0,8 7 1696,34-26 0,0 48 0,7 12 0,-16 3 0,0 8 0,17 13 0,-8 18 0,-23 31 0,-18 12 0,-18-17 0,-10 2 0,-3 19 0,-13-5 0,-18-30 0,-9-11 0,-34-3 0,23-15 0,19-19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0.1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28671,'22'73'0,"0"0"0,-1 0 0,1 0 0,-1 7 0,-3-1 0,1 2 0,-1-5 0,1 5 0,-1-3 0,-3-9 0,0 10 0,-3-7 0,4 12 0,0-14 0,-7-39 0,21-40 0,-23 4 0,22-15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0.3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615 1 28671,'-96'23'0,"1"0"0,19-8 0,-2 0 0,10-4 0,-27 1 0,42-7 0,-1 0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1.7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139 13 28196,'-4'-12'0,"1"99"0,-7-4 0,5 4 0,-2 6 0,-3-26 0,-2 0 0,1 16 0,0 4 117,1 9 0,-1-5-117,-1-27 0,2-3 0,4 6 0,0-15 0,-4-40 0,10-2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2.1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12 154 28577,'-11'-12'0,"57"5"0,25 4 0,-23-2 0,4 0 0,15 1 0,8 0 0,-5 0 0,-1-1 0,-4-2 0,1-3 0,-3 1 47,26-4-47,-13-18 0,-42 16 0,-15-4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2.8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13 24909,'-12'-12'0,"8"74"0,8 31-2836,-2 7 2836,1-22 0,1 14 0,-1-4 499,-2-18 1,-2-3 0,1 0-500,0 4 0,0-1 0,0-4 0,0 8 0,0-7 0,0 28 966,0-124-966,10-5 741,2-32-741,10-21 0,-3 37 0,3 0 0,-2-1 0,7 2 1696,25-12 0,10 15-1696,35 34 0,-29 33 0,-7 16 0,-27 10 0,-9 9 0,0 27 0,-12-1 0,-22-9 0,6-10 0,-6-43 0,9-20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3.3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0 276 28671,'75'6'0,"-1"0"0,-3-13 0,-6-5 0,13-15 0,-22-46 0,-25 15 0,-41 2 0,-24 14 0,-32 30 0,-11 22 0,-11 14 0,47 3 0,4 9 0,-6 18 0,11 9 0,23 10 0,11 3 0,-4-10 0,11-4 0,24-4 0,10-13 0,25-14 0,17-19 0,-46-2 0,0-10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4.1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553 30 28671,'-3'0'0,"1"0"0,-44-16 0,-16 3 0,6 35 0,-17-22 0,3 7 0,24 59 0,4-1 0,69 21-1696,17-53 0,10-6 1696,4 5 0,6 0-994,23 3 1,-4 0 993,0 16 0,-43-11 0,-20 6 0,-60 18 0,-27-4-805,25-33 0,-4-3 805,-10 8 0,-8 3 0,4-15 0,-2-24 0,5-11 0,-23-10-21,-3-28 0,56 26 1,-2-2-1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5.0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569 315 25779,'-36'-65'0,"0"0"0,0 0 0,-18-6 0,-8 23-1735,-15 48 1,0 22 1734,26 1 0,7 10 741,-2 26 0,12 6-741,22 15 470,8-22 1,8 1-471,18 3 0,7-2-862,-1-10 1,5-5 861,8-3 0,6-11 1918,48-22-1918,-33-55 0,-5-17 0,-16 22 0,-4-3 0,10-29 0,-14-3-2152,-33-19 2152,-12 47 2152,39 133-2152,2-24-959,2 22 0,4-1 959,8-26-286,-11-24 1,-20-22 0,-2-10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8.0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28671,'4'65'0,"1"-1"0,-3 28 0,8-72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5.9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12 21822,'22'82'0,"1"0"0,0 0 0,5 11 0,-3-8-378,-11-16 0,-6-14 378,-8-28 1508,-3-30-1508,-26-53-223,44-18 0,21-19 0,-4 17 223,-1 5-138,6 10 1,10-7 0,-6 37 137,15 109 758,-28-20 1,-3 3-759,-6-10 0,-4 2-759,-2 18 1,-4-5 758,1-3 0,-10-41 1428,-10-71-1428,7-2 0,3-7 0,2-12 0,6-1 0,16 0 0,6 5 0,-7 16 0,5 8 0,55-7 2224,-27 91-2224,9 16-1068,-35-7 1,-4 5 1067,2-5 0,-2 0 354,-7 3 1,-4 2-355,-3 9 0,-2-4 0,-1-5 0,-9 12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7.0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168 374 20479,'68'-39'0,"-1"0"0,1-7 0,-10-3 0,0-31 0,-16 21 908,-72 1-908,-36 55 0,-14 20 471,14 7 1,1 6-472,-21 2 0,11 11 0,33 23 0,24 5 0,37 11 0,-5-27 0,9-5 0,52-1 529,3-8-529,-15-37 0,1-8-1366,23-8 1366,8-10 1403,-63 0-1403,-33 29 0,-1-12 0,-8 25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8.1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642 254 28671,'-3'0'0,"-49"-58"0,11 14 0,-4 0 0,-5 3 0,-38-3 0,-2 22 0,2 22 0,13 31 0,29 25 0,5 32 0,27-39 0,6 2 0,9 3 0,5 1-2831,-2 6 1,7-2 2830,13-12 0,6-2 542,0 5 1,5-5-543,43 1 903,20-34-903,-8-36 0,-40-5 0,-3-8 0,-11-4 0,-4-5 0,-2-3 0,-7-2 0,-1-39 3254,-32-5-3254,-4 75 419,-8 35-419,41 65 0,-4-25 0,7 0 0,14-8 0,4-4 0,18 32 0,15-21 0,-27-49 0,-12 9 0,-14-33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8.7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27126,'16'73'0,"0"0"0,0-6 0,2-5 370,-1-11 1,0-4-371,15 30 0,-20-21 0,-3-24 260,-38-42-260,2-43 133,-17-18-133,26 19 0,5-3 0,1-35 0,13 36 0,8 1 0,25-27 205,10 38 1,7 8-206,14 10 0,28 17 0,-69 19 0,-4-2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49:59.4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356 34 28671,'-52'-14'0,"0"-1"0,-44 10 0,30 61 0,20 29 0,5-4 0,39 6 0,33-11 0,28-11 0,29-18 0,-1-25 0,1-25 0,-10-19 0,-32 29 0,-17-11 0,-29 23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0.3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742 429 28671,'-4'0'0,"-9"-98"0,-18 54 0,11-26 0,-7-1 0,-48 23 0,7-16 0,-17 40 0,-3 14 0,-2 22 0,45 16 0,2 5 0,-32 28 0,49-10 0,6 5 0,1-3 0,6 4 0,16 22 0,14 2 0,16-3 0,10-5 0,-4-6 0,7-10 0,11-17 0,3-19-3392,27-43 3392,-42-3 0,-2-6 0,-2-5 0,-4-6 0,-7-6 0,-4-1 0,5-31 0,-21-5 0,-10 29 0,-10 2 0,7 30 0,-6 33 3392,19 38-3392,21 40 0,-10-41 0,5-2 0,5-3 0,3-4 0,22 17 0,27-62 0,-51 11 0,16-32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0.9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35 395 28671,'23'80'0,"0"1"0,-1-19 0,-3-8 0,-7-2 0,-2-40 0,-20-12 0,-12-32 0,-12-24 0,0-32 0,2-2 0,23 32 0,6 0 0,13-25 0,15-12 0,24 48 0,14 9 0,-4 15 0,1 5 0,-5-10 0,-3 7 0,26 21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1.6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101 499 21032,'49'-57'0,"-1"-1"0,1 1 0,5-3 0,-8 0 1280,-11-3 0,-20 2-1280,-54-4 1324,-41 48-1324,-15 31 392,44 15 1,7 10-393,13 8 0,9 4 0,7-2 0,5 1 0,2 0 0,7 0 0,13 1 0,8-4 2970,26 21-2970,20-15 0,-1-31 0,11-22 0,-8-12 0,-3-10 0,-21 0 0,-22 10 0,-12 2 0,-10 10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2.2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599 144 28671,'-3'0'0,"1"0"0,-47-59 0,8 35 0,-22-12 0,-8 11 0,7 41 0,1 17 0,-3 3 0,6 10 0,5 18 0,15 6 0,23-9 0,12 0 0,10 5 0,12-5 0,39 12 0,-15-34 0,6-5 0,2-15 0,2-7 0,-1-4 0,0-4 0,47-4 0,-10-12 0,1-19 0,-39 16 0,-10-5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2.8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465 48 28671,'-57'-18'0,"0"-1"0,-3 9 0,2 11 0,-22 43 0,29 10 0,7 8 0,6 28 0,21-12 0,14-2 0,37-3 0,-9-28 0,6-5 0,55 4 0,-6-22 0,-11-35 0,-2-13 0,11-35 0,-27 13 0,-10-4 0,-19-36 0,-32 3 0,-14 27 0,-10-5 0,12 38 0,12 6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8.2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309 1 28671,'-22'79'0,"1"1"0,0-1 0,2-6 0,0-1 0,-2-5 0,-12 5 0,0-3 0,-1 13 0,5-4 0,14-26 0,3-4 0,-5 8 0,5-10 0,12-24 0,0-12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3.5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0 222 28671,'23'85'0,"0"0"0,-1-2 0,-3-8 0,-7 6 0,-2-18 0,-10-51 0,0-5 0,0-16 0,-20-30 0,6-59 0,5 21 0,5-4 0,12 5 0,6 1 0,5 3 0,9 8 0,7 27 0,5 8 0,38-14 0,20 30 0,-18 35 0,-31 3 0,-3 6 0,12 47 0,-29-25 0,-5 1 0,-2 29 0,-2 12 0,-18-30 0,8-28 0,-10-8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4.4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430 6 28671,'-59'-3'0,"1"1"0,-2 9 0,7 10 0,-3 41 0,22-7 0,2 3 0,-14 29 0,26-31 0,9 3 0,20 42 0,26-26 0,30-8 0,13-41 0,20-32 0,-53-8 0,0-8 0,5-10 0,-3-5 0,-6-2 0,-4-4 0,-7-12 0,-4 1 0,5-15 0,-31-10 0,-22 39 0,-2 10 0,2 12 0,12 32 0,20 24 0,22 32 0,4 2 0,3 10 0,-15-18 0,-3 5 0,-3 2 0,4 13 0,-3 4 0,-16-2 0,-23-8 0,-15-2 0,-3-7 0,-9 13 0,-10-15 0,-32-23 0,-3-16 0,39-11 0,4-7 0,-36-16 0,51 8 0,15-8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5.1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34 28671,'18'69'0,"0"0"0,0 0 0,8 20 0,0-10 0,9-4 0,-14-31 0,-11-22 0,-10-12 0,0-20 0,-10-22 0,-12-33 0,-2-16 0,26 23 0,13 0 0,14 4 0,10 5 0,11 7 0,5 4 0,0 4 0,0 7 0,20 15 0,-31 12 0,-22 3 0,-13 6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5.6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1 28671,'-6'87'0,"0"1"0,2 7 0,8-8 0,18-4 0,12-5 0,9-17 0,21-47 0,23-43 0,-14-22 0,-32 4 0,-9-3 0,-10-18 0,-22-5 0,-22-3 0,8 45 0,-6-16 0,20 57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6.2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171 429 28671,'77'-60'0,"0"1"0,-27 7 0,-8 1 0,16-27 0,-87 8 0,-8 43 0,-17 7 0,-6 8 0,-18 32 0,19-11 0,4 9 0,-1 64 0,12-21 0,42 34 0,17-7 0,38-8 0,3-14 0,2-35 0,8-11 0,4-25 0,-1-5 0,-12 18 0,-4-4 0,34-33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6.9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78 28671,'27'90'0,"1"0"0,-5-16 0,-2-7 0,-4-15 0,-3-9 0,-2-6 0,-2-8 0,-20-29 0,-2-20 0,-20-23 0,16-20 0,8-11 0,8 8 0,8-1 0,10-9 0,10 8 0,4 25 0,7 13 0,46 20 0,-20 42 0,-26-2 0,-2 6 0,21 44 0,-29-23 0,-4 3 0,-7-9 0,-5 0 0,-5 4 0,-4-1 0,6 44 0,-20-50 0,8-9 0,-8-39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7.3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28671,'23'85'0,"0"0"0,-7-1 0,-1 0 0,1-2 0,-3-3 0,-10-23 0,-1-1 0,8 11 0,0-7 0,-10-16 0,0-21 0,0-12 0,0-10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7.6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439 0 28671,'-79'25'0,"-1"-1"0,8 8 0,5-6 0,-11-21 0,34 15 0,25-20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08.0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57.2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4578 28671,'-8'-1'0,"3"1"0,5 0 0,0 0-4252,10-87 4252,-8 45 430,8-31 0,-1-5-430,-6 15 0,-3 11 0,0 0-2269,-3-26 2269,-6-10 0,9 10 0,9 3 0,-6 9 2269,7 0-2269,-5 5 0,-1-2 0,-1-7 0,2 3 0,-1 2 0,-4 7 3392,10-17-3392,-7 9 0,6 0 0,-9-9-1696,5 22 0,0-1 1696,-2-41 0,6 36 0,1 1 0,-8-20 0,8-7 0,0-4 0,0-7 0,-4 20 0,2-1-757,2 6 1,2-4 0,-2 7 756,-3 1 0,-2 5 1125,1 7 0,-2 3-1125,-4-38 0,4 37 0,1-1 0,-2-46 0,1 49 0,2-8 0,-2-13 0,0-17 0,1-2 0,1 10 1691,6-12 0,0 1-1691,-3 15 0,-1-10 0,1 3 0,0 14 0,1 7 0,1 11 29,9-16-29,-18-7 0,18 9 0,-18 10-3392,8 2 3392,-10 20 0,0 13 0,0 11 0,0 10 0,0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9.1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28671,'22'65'0,"-16"-13"0,0 3 0,10 11 0,0 0 0,-10-4 0,-3-10 0,-3-20 0,0-22 0,0-20 0,0-32 0,49-35 0,2 42 0,8 6 0,-5 4 0,4 9 0,13 20 0,-6 16 0,1 36 0,-42 10 0,-27 0 0,-60-10 0,-8-13 0,-26-30 0,29-35 0,14-34 0,32 17 0,13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0:59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4001 3701 28671,'-9'0'0,"3"0"0,6 0 0,0 0 0,-98-107 0,57 65 0,-1-2 0,0-4 0,-4-5 0,3 3 0,-6 0 0,5 6-3392,-2-12 3392,-17-8-281,17 18 281,-17-17 0,-13-3 0,15-2 0,21 36 0,-2-2 0,0-6 0,-2-2 0,-5 2 0,-4-1 0,-17-13 0,-1-1 0,18 9 0,1 2 0,-6 0 0,2 3 0,17 8 0,0 0 0,-19-14 0,-1-1 140,12 7 1,0-1-141,-11-5 0,-1-3 0,-5-8 0,1 2 0,15 18 0,-1 0 0,-15-19 0,1 0 0,19 23 0,1 0 0,-15-22 0,-1-2 0,11 15 0,1 0 0,-7-10 0,1-1 0,10 10 0,1 3 0,4 8 0,-2-2 0,-16-25 0,-5-4 0,-5 6 0,-2-1 0,5-8 0,0 0 0,-2 7 0,3 4 0,18 11 0,1 2 0,-1 4 0,0 0 0,0-3 0,1-1 0,-1 4 0,0 0 1696,0 1 0,1-2-1696,-7-13 0,2 2-323,-22-13 323,7-9 0,31 42 0,10 19 0,0-8 0,10 18 0,2-8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04.3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5191 28671,'67'-71'0,"-1"0"0,-3 1 0,-10 9 0,-19 15 0,7-18 0,-17-1 0,18-4 0,-18-16 0,8 7 0,-1 1 0,-6-9 0,16 9 0,-17-11 0,8 0 0,-10-9 0,10 7 0,-21 42 0,2-1 0,8 0 0,-1 0 0,-7 0 0,-1-1 0,7-4 0,3-2 0,4-18 0,2 0 0,-5 14 0,2 1 0,12-16 0,-1 1 0,-12 18 0,-2 3 0,5-2 0,0 0 0,0 1 0,0-1 0,-5 0 0,2 0 0,7-4 0,1-1 0,-8 4 0,-2 0-1696,5-4 0,0 1 1696,0 4 0,-1 0 0,-3-4 0,0-1 0,4 6 0,0-4 0,5-28 0,-1-5 0,3 0 0,0-1 0,1 1 0,-1 0 0,-2 4 0,-1 6 0,-8 25 0,-2 2 0,-4 0 0,0-1 0,3 0 0,1 0 0,-4 6 0,0-1 0,-1-4 0,2 1 0,23-37 0,-24 41 0,0 0 0,27-38 0,-10 9 0,8 2 3392,-8-9-3392,0 15 0,7-6 0,3 42 0,-17 15 0,2 19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05.8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2067 4402 28671,'-5'0'0,"2"0"0,3 0 0,-20-98 0,6 35 0,-5-12 0,-4-6 0,2 25 0,-2 3 0,1-3 0,-2 0 0,-8-8 0,1-1 0,8 5 0,0-2 0,-9-8 0,0-1 0,4 5 0,0-1 0,-4-9 0,-1 1 0,0 7 0,0 2-1696,0-5 0,0 1 1696,1 9 0,-1 0-220,-1-4 1,2 1 219,4 8 0,0 0 0,-4-3 0,1-1 0,7 5 0,2 1 0,-5 3 0,0 2 0,5 0 0,0 0-1062,-4 0 1,-1 1 1061,4 3 0,-1 0 1061,-3-3 1,1-1-1062,4 0 0,0 0 0,0 4 0,0 0 0,1-3 0,-1-1 439,-22-38-439,15 30 0,-4-8 0,2 2 0,-6-21 0,-1-3 0,-2 7 0,-4-5 0,1 2 1130,9 13 1,2 1 0,-1 1-1131,0 5 0,-1 1 0,1 0 0,-1 2 0,1 0 0,3 5 0,-1-5 0,3 6 0,1 5 0,3 5 0,2 0 0,10 20 0,2 5 0,10 28 0,0-6 0,0 6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17.0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718 0 28671,'-47'66'0,"4"-21"0,-8 7 0,2 7 0,-4 7 0,-1-3 0,4-15 0,0-2 0,-1-2 0,-21 22 0,6-8 0,-10-2 0,33-31 0,31-8 0,24-17 0,51-8 0,27 6 0,-21-4 0,4 0 0,-1 4 0,2 4 0,8 3 0,-1 2 0,-18-1 0,-2 0 0,0 0 0,-6-2 0,-6-4 0,-10 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17.5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 0 28671,'-6'85'0,"0"0"0,9 5 0,0-2 0,-6-15 0,-1-2 0,4-3 0,0 0 0,1 9 0,-4-6 0,-17 2 0,18 7 0,-18-84 0,28 8 0,-16-25 0,18 11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18.0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791 66 28671,'-77'-8'0,"0"0"0,1 0 0,-23 0 0,-4 1 0,17 2 0,33 5 0,4 0 0,-34-4 0,18-1 0,53 2 0,2-7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18.4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28671,'70'-11'0,"1"0"0,3 5 0,1 0 0,-3-4 0,-1 1 0,2 7 0,-2 1 0,-4-3 0,-3-2 0,-12 1 0,-4 1 0,17 1 0,-33-6 0,-22 9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18.9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10 109 28671,'-10'-12'0,"53"-8"0,23 1 0,12 2 0,9 1 0,3 1 0,-38 9 0,-4 2 0,50 4 0,-11 10 0,-38-8 0,-11 8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19.5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32 350 28671,'-11'-12'0,"-7"-56"0,15 5 0,23-27 0,7 17 0,26 49 0,-19 4 0,17 30 0,-14 22 0,16 14 0,1 10 0,12-3 0,-15-49 0,5-13 0,-3-2 0,-2-4 0,39-24 0,-39-20 0,-41 54 0,-10-14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0.3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776 1 28671,'-4'0'0,"2"0"0,2 0 0,-39 97 0,-10-14 0,4 0 0,-8 4 0,1-24 0,-5-4 0,-3 1 0,-2-1 0,6-7 0,0-4 0,1-8 0,3-3 0,-16 27 0,15-50 0,41 3 0,83-36 0,7 7 0,-1 5 0,4 2 0,-19-1 0,0 2 0,9 3 0,-1 2 0,-8 3 0,-2 2 0,-3-1 0,-5 2 0,16 5 0,-7-2 0,-27-30 0,-10 15 0,-4-14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9.3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28569,'17'57'0,"0"0"0,4-6 0,-2-7 0,-4-10 0,4-15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0.9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91 0 28671,'-11'75'0,"0"1"0,0-1 0,3-2 0,0-1 0,-1-5 0,-9 6 0,4-3 0,14 6 0,8-1 0,5-2 0,8-2 0,9-2 0,8-4 0,6-5 0,10-11 0,13-19 0,4-23 0,0-37 0,-3-23 0,-16 0 0,-4-10 0,-5-4 0,-8 0 0,-7-4 0,-3 0 0,-4 2 0,-4-1 0,-4 7 0,-7 5 0,0 7 0,13-25 0,-16 33 0,7 11 0,-10 20 0,0 2 0,0 10 0,0 0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3.1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19 176 27028,'-10'-12'0,"1"2"0,47-24 0,22 0 0,13 17 0,5-21 0,2 8 0,-28 34 0,-4 11 0,3 3 0,-5 8 0,13 52 226,-34-29 0,-9 2-226,-20-1 0,-12-1 190,-18 8 1,-7-7-191,-25 11 0,-17-29 196,61-27-196,32-34 430,54 7-430,19-3 0,-30 19 0,3 10 92,17 27 0,-10 21-92,-25 25 0,-18 14 0,-11 7 0,-18 1 0,-14-5 0,-22-13 0,-16-39 0,-15-10 0,6-11 0,16-11 0,1-8 0,-24-2 0,10-15 0,24-58 0,21 42 0,12-18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3.5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422 1 28671,'-3'0'0,"1"0"0,-31 67 0,-12 31 0,17-49 0,-2 2 0,-7 22 0,-5 10 0,4-11 0,4-17 0,2-10 0,-21 21 0,28-34 0,6-23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3.8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27925,'49'78'0,"-1"0"0,1 0 0,-2 0 0,-4-8 0,-9-18 0,-10-14 0,-22-28 0,8-10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4.2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530 1 28671,'-66'19'0,"1"0"0,-1 1 0,-23 8 0,8-5 0,-6-11 0,41-2 0,17-10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5.1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620 23 28671,'-4'0'0,"1"0"0,-94 0 0,24-10 0,3 9 0,1 0 0,-6-9 0,31 10 0,12 19 0,11 15 0,-1 42 0,6-17 0,0 1 0,-8 28 0,-8 4 0,20-70 0,2-12 0,40-30 0,26 6 0,-9-4 0,6 4 0,15 14 0,5 7 0,0 1 0,0 9 0,5 20 0,-3 11 0,-10-5 0,-8 6 0,-13 8 0,-11 5 0,-10-1 0,-14-2 0,-41 33 0,-2-46 0,-10-7 0,-10-12 0,-4-10 0,-3-8 0,0-6 0,-39-5 0,35-20 0,24-39 0,29 39 0,2-26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5.5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511 0 28671,'-4'0'0,"1"0"0,-75 19 0,20-14 0,-4 5 0,-3 0 0,-13-10 0,13 0 0,21 0 0,13 0 0,18 0 0,4 0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5.8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485 22 20479,'-86'6'0,"0"0"0,7-5 0,8-2 2531,-7-1-2531,25-18 0,31 18 0,12-8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6.6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1 112 28671,'84'-35'0,"0"0"0,-12 15 0,3 5 0,-7 9-2831,-4 12 1,-4 9 2830,22 8 0,-6 10-539,-27 7 1,-10 8 538,-8 9 0,-6 5 183,-6 3 0,-7 4-183,-8 12 0,-8 1-130,-8-3 0,-8-2 130,-9 1 0,-8-3 828,-4-11 1,-8-6-829,-2-9 0,-7-11 1304,-7-19 0,1-14-1304,-21-19 724,44-55 0,19-15-724,34-6 0,9 12 0,14 12 672,53 44-672,-39 29 0,2 8 0,4 9 0,-1 8 0,-3 10 0,-2 4 123,6 4 1,-3-1-124,9 22 0,19-20 0,-63-41 0,12-10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7.0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26621,'33'58'0,"1"-1"0,0 1 0,5 16 0,-4-12 968,7-18-968,-11-15 0,-16-27 0,4 8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49.6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242 0 28671,'-23'72'0,"0"0"0,0 1 0,1-7 0,0-2 0,2-5 0,3-1 0,0-6 0,-14 35 0,9-40 0,10-18 0,2-29 0,10 0 0,0 0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7.3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372 12 28671,'-12'-12'0,"-11"51"0,-3 19 0,-12 8 0,1 12 0,-2 0 0,-17-10 0,3-5 0,19-38 0,2-16 0,20-11 0,2-8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7.7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0 28671,'0'71'0,"-1"0"0,0-1 0,0 10 0,0-2 0,1 16 0,0-8 0,0-8 0,0-37 0,0-31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8.0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638 1 28671,'-90'29'0,"1"0"0,20-10 0,-2-1 0,7-4 0,7-1 0,3-4 0,-7-7 0,10-1 0,29 6 0,13-17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8.4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28671,'14'74'0,"1"1"0,0 0 0,-1-3 0,0 1 0,-2-4 0,0 15 0,-3-3 0,-2-3 0,-2-3 0,1-7 0,-2-4 0,-4 26 0,0-27 0,0-41 0,0-12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29.3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728 1 28671,'-96'12'0,"0"0"0,20-1 0,6-2 0,-25-9 0,52 9 0,1 13 0,8 22 0,-10 22 0,10-8 0,3-14 0,19-34 0,2-13 0,49-7 0,10 10 0,2 3 0,5 4 0,-4 10 0,-2 8 0,7 9 0,-4 9 0,-10 10 0,-9 6 0,-8 1 0,-8 2 0,-6-2 0,-14-1 0,-32 8 0,-13-5 0,11-17 0,-6-5 0,-24 7 0,-7-11 0,18-22 0,1-6 0,-36 11 0,34-16 0,27 6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30.4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477 22 26856,'-9'-12'0,"2"3"863,7 9-863,0 0 0,-49 117 0,7-40 102,5-7 0,-9 14 1,5-11-103,8-20 0,1-4 0,-15 17 0,1-8 39,2-24 0,20-15 1,5-19-1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30.8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24188,'52'76'0,"1"-1"0,0 1 0,-4-10 0,-2-1 0,-4-4 960,-1 8 1,-7-9-961,-1-9 193,-17 5 0,-26-64 1,9 18-1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31.2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0 154 28671,'65'-19'0,"27"4"0,-13 0 0,8-2 0,-16 6 0,3 1 0,-5 0 0,6-3 0,-4 1 0,7 1 0,-10 0 0,-25 2 0,-23 9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31.6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23 25796,'-11'-13'0,"3"4"1316,8 9-1316,137 19 0,-45-14 0,3 1 0,0-2 122,-8-7 1,-43-6 0,-25 9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34.0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379 287 28671,'61'-69'0,"0"0"0,1 5 0,2 13 0,-15 29 0,1 10 0,50 12 0,-37 42 0,-9 19 0,-22 0 0,-11 9 0,-3 26 0,-17 5 0,-23-6 0,-24-5 0,-15-19 0,-16-5 0,-4-9 0,2-16 0,-4-9 0,-1-2 0,-1 5 0,0-1 0,4-16 0,-17-21 0,19-25 0,40-25 0,25-9 0,28 4 0,20 4 0,31 1 0,14 14 0,-1 17 0,3 20 0,-16 17 0,1 13 0,-8 4 0,-3 11 0,-10 4 0,-4 1 0,-7 4 0,-12 3 0,0-3 0,49 18 0,-50-16 0,28-35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50.3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157 164 28671,'57'-43'0,"-1"1"0,-3-5 0,-3 16 0,16 48 0,-20 7 0,-5 52 0,-39-19 0,-11 5 0,-4 1 0,-8 0 0,-14 10 0,-8-5 0,-5-14 0,-4-8-2126,3-9 0,-2-8 2126,-46-7 860,39-25-860,7-48 0,78 12 0,16 18 0,11 8 0,5 11 0,4 7 0,22 0 0,0 4 0,-18 6 0,-2 0 0,1-8 0,-1-2-1135,-8 2 1,-2-2 1134,42-5 0,-51-3 0,-17-6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34.6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499 57 28671,'-84'8'0,"0"1"0,8 8 0,7 12 0,9 20 0,10 12 0,11 1 0,13 9 0,16-3 0,10 7 0,8-6 0,15 7 0,10-4 0,5 21 0,16-18 0,8-52 0,13-17 0,-5-8 0,2-5 0,-3-13 0,-5-5 0,0-9 0,-12-6-1696,-11-23 0,-16-6 1696,-9-1 0,-13-3-288,-18-9 1,-11 1 287,-1 11 0,-5 3-112,-9-2 1,-6 9 111,4 27 0,-1 8-88,-24-4 88,5 99 0,38-43 0,6 41 0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48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6 217 28671,'-3'-12'0,"1"2"0,2 10 0,39-68 0,39 31 0,-15-7 0,8 6 0,1 31 0,2 11 0,-1 0 0,-5 7 0,22 33 0,-37 19 0,-34 15 0,-58 12 0,18-44 0,-7-5 0,-12-10 0,-7-6 0,-4 1 0,5-10 0,4-24 0,103-6 0,20 17 0,11 8 0,-6 0 0,-1 8 0,6 17 0,-19 15 0,-52 1 0,-16 3 0,-17 28 0,-10-33 0,-10-5 0,-45 1 0,26-22 0,-3-7 0,4-14 0,0-3 0,1 5 0,0-3 0,-45-31 0,57 24 0,-1-15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49.1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27900,'4'89'0,"0"-1"0,0 1 0,-4-16 0,0-2 0,7-4 0,23 18 0,4-9 0,0 11 94,17-33 1,-34-32-1,12-12 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49.7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1 190 28671,'73'-30'0,"1"0"0,-1 0 0,1 1 0,-8 0 0,-4 2 0,-1 12 0,29 17 0,-17 20 0,-40 44-4252,-33 22 4252,-15-39 0,-14 1 286,-15-1 1,-12 1 0,0 0-287,-14 21 0,2-4 0,-4-12 0,30-5 0,68-6 0,23-10 0,3-28 0,9-10 0,41 10 0,-7-2 0,-35-4 0,-11 0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0.3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413 1 28671,'-68'15'0,"0"1"0,5 7 0,5 8 0,11 9 0,7 7 0,7 10 0,10 8 0,10 21 0,14 1 0,10-24 0,12-5 0,19 6 0,14-13 0,8-29 0,6-13 0,3-4 0,0-10 0,-5-6 0,-5-9 0,-13-7 0,-12-12 0,-23-31 0,-16-8 0,-8 10 0,-9 2 0,-8 2 0,-6 6 0,-32-10 0,40 66 0,4-8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0.9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24702,'49'52'0,"-1"0"0,1 0 0,-4 1 0,-2 1 0,-3 0 0,8 17 0,-9 1 0,-12 4 0,-8 2 452,0-1 0,-9-1-452,-15-8 0,-9-2 429,-1-9 0,-4-5-429,-28 23 503,-16-21-503,17-20 278,-8-12 0,30-12 1,5-10-1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1.2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28671,'71'4'0,"0"0"0,0 0 0,10 0 0,-10-8 0,11-27 0,-60 14 0,-12-12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2.0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530 0 28671,'-80'17'0,"-1"0"0,8-6 0,6 0 0,-21 8 0,23 23 0,44 11 0,8 11 0,2-4 0,2 1 0,3 11 0,3-3 0,0 26 0,-7-49 0,10-14 0,30-42 0,6-14 0,9 2 0,5 0 0,0 4 0,3 2 0,11 2 0,3 6 0,-1 8 0,0 10 0,12 21 0,-6 11 0,-29-7 0,-8 5 0,8 23 0,-18 1 0,-57 16 0,3-36 0,-8-3 0,-9-4 0,-8-8 0,-9-8 0,-5-6 0,-4 3 0,0-6 0,8-15 0,4-4 0,-18 5 0,40-8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2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 28671,'62'0'0,"0"0"0,35 0 0,-1-1 0,0 2 0,4 8 0,-47-6 0,-34 6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2.7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12 28424,'-10'-12'0,"99"22"0,-40-8 0,4 1 0,36 7 0,8-1 61,1-8 0,-4-2-61,-36 1 0,-5 0 0,4 0 0,-12 0 0,-25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8:00.3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22 28671,'-2'-12'0,"1"3"0,1 9 0,0 0 0,0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3.8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765 0 28671,'-3'0'0,"0"0"0,3 0 0,-98 20 0,35-25 0,-8 14 0,-4-1 0,-12-18 0,9 20 0,12 31 0,3 27 0,38-7 0,5 14 0,-1-4 0,-9 8 0,2-2 0,6 20 0,10-11 0,15-35 0,50-76 0,25-31 0,-25 27 0,4 2 0,7 3 0,3 5 0,0 9 0,0 7 0,1 4 0,-4 11 0,-12 14 0,-5 11 0,-5 4 0,-9 8 0,-14 10 0,-13 3 0,-11 1 0,-12-4 0,-20-5 0,-14-8 0,-34-8 0,-3-10 0,38-10 0,2-5 0,-10-8 0,0 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4.5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531 0 28671,'-70'14'0,"1"0"0,-1 0 0,-13 5 0,15 8 0,7 48 0,30-7 0,6 17 0,-6-36 0,19 12 0,2-46 0,29 14 0,35-27 0,36 18 0,-6-1 0,3 13 0,-10 20 0,-11 15 0,-15 20 0,-20 6 0,-20-14 0,-22-5 0,-29-1 0,-20-22 0,-19-47 0,0-15 0,6 11 0,25-19 0,-1-1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5.0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161 22 28671,'-48'75'0,"1"-1"0,8-14 0,13-3-5661,36 25 5661,46-43 996,24 3-996,-26-46 0,-1-12 915,18-30-915,-40 5 0,-9-6-2150,-12-33 2150,-32-5 537,-32 19 1,25 30 0,-10 6-1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6.6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68 100 22084,'-3'82'0,"0"-1"0,1 3 0,0-2 1231,-3-17 1,0-4-1232,6-2 0,-5-13 1146,-15-32-1146,16 1 652,-16-93-652,15-3 0,6-8 0,2 12 0,1-2 0,-2 11 0,0-3 0,6 11 2326,32-26-2326,32 140 0,-19 7 0,-14 20 0,-7 8 0,-19-31 0,-6-2 0,-2 5 0,-3-5 0,-3 3 0,-9-28 0,6-43 0,3-51 0,12-27 0,2 35 0,4-2 0,10-12 0,7 9 0,46 6 0,9 37 0,-39 48 0,-7 16 0,-16 6 0,-8 6 0,4 6 0,-6 2 0,-15-6 0,-7-1 0,0-7 0,-4-6 0,-14-1 0,10-19 0,3-37 0,9 10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7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518 0 25991,'-53'80'0,"0"-1"0,0 0 0,-1-6 0,-1-2 0,2-3 412,5-8 1,2-3 0,6-4-413,-2-1 0,21-4 228,45 3 1,25-9-229,39-25 0,12-15 0,-18-1 0,-3-2 0,-11 1 0,0 0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7.4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27695,'7'71'0,"1"-1"0,-1 1 0,9 28 0,-4-4 0,-10-12 0,-1-3 0,5-1 0,-3-4 238,-7-21 0,-1-4-238,2 23 0,-6-53 0,9-20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7.8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965 1 28671,'-72'23'0,"-1"0"0,-7-5 0,-1-5 0,8-6 0,0-4 0,-9-3 0,1 0 0,13 5 0,2 0 0,4-4 0,5 0 0,-1 9 0,19-10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8.1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665 45 28671,'-4'0'0,"1"0"0,-46 0 0,-20-1 0,18-3 0,-5-1 0,-40 3 0,-3 1 0,35-3 0,7-1 0,-18-5 0,43 7 0,23-6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8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550 1 28671,'-85'12'0,"1"0"0,5 4 0,5-3 0,17-10 0,5-3 0,-16 0 0,27-3 0,31-7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1:59.3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686 1 28671,'-4'0'0,"-67"29"0,-15-22 0,16 10 0,-3-5 0,6-19 0,2-5 0,-34 7 0,33-14 0,25 9 0,29 27 0,2 36 0,10 40 0,-5-42 0,0 0 0,4 3 0,0-3 0,-9 7 0,30-14 0,24-44 0,43-24 0,-28 6 0,4 1 0,13 8 0,2 6 0,-1 8 0,1 12 0,-3 12 0,0 12 0,-23 13 0,-37 23 0,-26 14 0,-5-8 0,1-5 0,-17-10 0,-25-15 0,-20-8 0,4-19 0,-4-29 0,11-21 0,-2-44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9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190 1 28671,'-36'56'0,"0"1"0,0 0 0,-13 1 0,17-7 0,42-2 0,14-49 0,20-10 0,0-21 0,-10-16 0,-2-9 0,-20 22 0,17 44 0,-15 36 0,28 42 0,-33-35 0,-4 3 0,6 9 0,-2 2 0,-6 0 0,-6 0 0,-10 0 0,-3-3 0,5-11 0,-5-6 0,-48 18 0,28-33 0,4-22 0,23-10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6.6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1 159 28671,'9'81'0,"1"-1"0,1-13 0,-1-7 0,2 3 0,-12-58 0,-3 9 0,-16-92 0,6 5 0,4 10 0,6-5 0,16 0 0,13 5 0,18 9 0,12 15 0,17 26 0,3 12 0,-20-7 0,-5 8 0,27 49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00.1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500 10 28671,'-86'-5'0,"1"1"0,14 18 0,8 8 0,-12 17 0,34 49 0,19-11 0,0-1 0,0-40 0,10 3 0,41-36 0,30 6 0,-3-9 0,7 0 0,3 12 0,2 6 0,9 5 0,-1 10 0,-6 12 0,-6 9 0,-5 9 0,-9 6-1696,-16-4 0,-12 4 1696,-11 2 0,-12-1 0,-15-11 0,-12-6 0,-16-9 0,-10-11 0,-1-16 0,-4-12 0,-14-13 0,4-8 0,-3-11 0,13-2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00.7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69 0 28671,'59'37'0,"-1"-1"0,1 1 0,17 10 0,-22 5 0,-45 3 0,-18-3 0,-35 9 0,-24-10 0,-20-60 0,10-26 0,22-20 0,15-21 0,58-21 0,0 43 0,47 6 0,-37 50 0,2 8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24.81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1906 4293 27495,'-12'-1'0,"2"1"570,10 0-570,0 0 198,0-58-198,-10 4 100,8-24-100,-18 8 0,8 43 0,-10-34 308,10 44-308,-7-41 0,16 50 0,-16-40 0,7 14 0,-1 7 0,-6-22 0,17 35 0,-18-28 0,8 8 0,-10-19 0,0-3 0,10 10 0,-17-15 0,14 15 0,-17-10 0,11-17 0,1 24 0,-2 0 0,-14-36 0,10 28 0,-2 0 0,-16-21 0,10-10 0,-7 11 0,17-9 0,-18 18 0,8-17 0,0 7 0,-7 0 0,19 16 0,0 0 0,-24-16 0,24 18 0,0-4 0,-4 10 0,1 1 0,6 6 0,1-1 0,-3-6 0,-1 1 0,-20-32 0,18 7 0,-17 1 0,7-9 0,-10 9 0,0-11 0,0 0 0,22 40 0,0-1 0,0 4 0,1 0 0,-1-2 0,0-3 0,-14-17 0,-1-3 0,2 1 0,-1 0 0,-2-4 0,-2 0 0,-3-3 0,4 6 0,0-3 0,-12-10 0,29 49 0,10 12 0,2 12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26.6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4081 3810 28671,'-5'0'0,"2"0"0,3 0 0,-58-58 0,33 34 0,-18-20 0,-4-3 0,1 1 0,-10-10 0,-7-7 0,26 30 0,-2 0 0,-31-25 0,32 21 0,0 1 0,-25-10 0,7-18 0,-10 9 0,1-11 0,-1 0 0,0 0 0,29 34 0,-1-1 0,-30-33 0,25 33 0,1 0 0,-26-32 0,11 13 0,-1-1 0,20 16 0,1-1 0,-16-15 0,1 1 0,-14-14 0,1 1 0,-1-1 0,0 0 0,19 19 0,0-1 0,10 12 0,1-1 0,-12-15 0,1 0 0,9 17 0,0 2 0,0-5 0,-2 0 0,-3 0 0,-1 1 0,0 3 0,0 0 0,0-8 0,1-1 0,-1 3 0,0 2 0,0-1 0,0 0 0,1-4 0,-1 1 0,0 3 0,0 0 0,5 0 0,0 0 0,1-4 0,1 1 0,-29-26 0,29 30 0,-1 0 0,4 0 0,0 1 0,-9 3 0,1 0 0,7-9 0,1 1 0,-8 7 0,-1 1 0,4-3 0,0-1 0,-4 5 0,-1 0 0,1 1 0,-2-1 0,-14-10 0,1 1 0,-17-19 0,26 23 0,6 3 0,9 1 0,-8-8 0,28 28 0,-6-6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31.30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233 1 28671,'-8'0'0,"2"0"0,6 0 0,0 0-4252,-68 58 4252,31-4 430,-6-16 0,3 1-430,19 22 0,11-36 0,39-13 0,-21-5 0,21-17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31.92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28671,'42'69'0,"0"0"0,0 0 0,3 5 0,-2-7 0,7 1 0,-15-31 0,-35-47 0,-47-48 0,9 8 0,-2 0 0,-18-21 0,7 20 0,49 81 0,24 28 0,0-13 0,2 0 0,12 13 0,-6-9 0,-60-76 0,-6-9 0,-20-23 0,12 6 0,51 41 0,40 43 0,-7 22 0,6 18 0,-3-10 0,-7-21 0,-2 1 0,10 41 0,0 1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14.71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23 4621 28671,'0'-83'0,"0"2"0,0 57 0,0-8 0,0 10 0,0-9 0,0 6 0,0-16 0,0 17 0,0-37 0,0 12 0,0-16 0,0 11 0,0 10 0,0 0 0,0 1 0,0-11 0,0 8 0,0-8 0,0 1 0,0 7 0,0-18 0,0 18 0,-10-46 0,8-1-3392,-8 1 3392,20-1 0,-8 47 0,8-37 0,-10-7 0,0 30 0,0-1 0,0 9 0,0 2 0,-1-5 0,2 5 3392,9-8-3392,-8-25 0,17 24 0,-16-16 0,7 9 0,-10 1 0,9-1 0,-6-9 0,6-3 0,1 0 0,-4 22 0,0-3 0,0-1 0,1-4 0,3-18 0,-1-1 0,-7 14 0,-2 2 0,5-3 0,0 3 0,5-23 0,-8-7 0,18 10 0,-18 9 0,18-7 0,-8 7 0,-6 21 0,0-3 0,4-2 0,-1 0 0,-2 4 0,-1 1 0,0 3 0,0 4 0,4-16 0,-10 10 0,0 3 0,0 19 0,9 2 0,-6 20 0,6 2 0,-9 10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16.70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21 5256 28671,'-11'-13'0,"1"4"0,10 9 0,0 0 0,49-78 0,-27 29 0,13 3 0,1-3 0,-12-11 0,7 23 0,1-26 0,2-22 0,-7 35 0,0-3 0,-8-3 0,-2 1 0,5 5 0,-3 2 0,3-37 0,0 7 0,0-9 0,0 9 0,10-7 0,-8 7 0,8-10 0,-1 1 0,-6-1 0,6 0 0,-9 1 0,10-1 0,-8 1 0,18-1 0,-18 0 0,17 1 0,-7-1 0,0 1 0,-4 21 0,1-5 0,-7 4 0,1-4 0,2 7 0,3-3 0,-2 3 0,2-7 0,-2 3 0,4-1 0,0 2 0,-10 17 0,-1 3 0,1 2 0,0 0 0,0-4 0,0 1 0,22-40 0,-22 39 0,0 1 0,-1 3 0,1 0 0,0-4 0,0 0 0,22-38 0,0-1 0,-18 44 0,1 1 0,20-45 0,-20 44 0,-1 0 0,8-43 0,7 9 0,-7-7 0,1 7 0,6 0 0,-17-7 0,-3 36 0,0 1 0,3-35 0,-8 34 0,0 3 0,5-10 0,1 3 0,-10 9 0,-2 0 0,0 10 0,2-7 0,0 26 0,-2-5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36.88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21 1 28671,'-11'0'0,"1"0"0,89 29 0,-31-12 0,12 7 0,5 3 0,-15-6 0,-3 2 0,25 33 0,-8-20 0,-45-6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2:37.87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99 22 25540,'-11'-12'0,"2"2"-3294,9 98 3294,-9-25 0,-2 3 0,5 1 0,-2 0 743,-7-3 1,-2-16-744,5-39 948,32-60-948,-13-29 0,8 29 0,-1 0 598,-14-27-598,0 66 3392,0 77-3392,-4-13 0,-2 1 0,-6 39 0,0-21 0,2-69 0,30-14 0,24-61 0,-21 12 0,2 1 0,29-11 0,-33 25 0,-30 124 0,-7-28 0,-2 2 0,-19 38 0,-4-46 0,29-27 0,21-37 0,45-41 0,-23 22 0,-1-4 0,5-14 0,-4 2 0,0-13 0,-21 68 0,-40 78 0,13-23 0,-2 4 0,-8 7 0,-2-1 0,1-14 0,2-2 0,8 6 0,2-5 0,-5-9 0,11 8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7.3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444 332 28671,'2'-79'0,"-1"-1"0,-4 16 0,-9 9 0,-45 2 0,-18 53 0,-3 34 0,38 0 0,2 7 0,-1 3 0,3 2 0,10-2 0,6 2 0,-2 49 0,44-27 0,34-12 0,5-46 0,5-17 0,-20-12 0,-2-9 0,17-12 0,-8-10 0,-32 0 0,-8 1 0,6-10 0,-19 20 0,10 49 0,-8 31 0,18 18 0,-9-1 0,0 1 0,3-3 0,6 12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29.05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3 177 28671,'-1'-12'0,"0"3"0,1 9 0,0 0 0,107-59 0,-22 35 0,-27 0 0,7-4 0,2 10 0,4 15 0,2 11 0,-5 4 0,9 2 0,-3 8 0,12 16 0,-14 12 0,-38-3 0,-17 5 0,-24 12 0,-16 1 0,-5-6 0,-12-3 0,-16-4 0,-12 0 0,2-8 0,-5-7 0,1-8 0,-11-5 0,33-9 0,90-21 0,29-5 0,-2 2 0,8 6 0,7 4 0,9 6 0,-5 9 0,-18 7 0,-5 7 0,-3 2 0,26 15 0,-8 8 0,-9 17 0,-11 7 0,-17-12 0,-11 2 0,-10 7 0,-12-1 0,-14-12 0,-12-4 0,-12-2 0,-10-5 0,-9-9 0,-8-8-1696,-13-4 0,-5-8 1696,-3-9 0,-2-7-312,5-5 0,1-4 312,-3-1 0,-1-6 0,-18-15 0,8-3 0,1 8 0,31-1 0,1 1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29.50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0 28671,'71'50'0,"-1"-1"0,1 1 0,-6 0 0,-1 0 0,-3-4 0,12-1 0,-5 0 0,-4 10 0,-6-3 0,12-1 0,-21-2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29.87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1162 0 28671,'-70'45'0,"0"-1"0,0 1 0,1 1 0,0 1 0,-1-1 0,1-5 0,0-1 0,1 0 0,3 0 0,2 1 0,1 0 0,4-1 0,2 0 0,5-1 0,-8 8 0,8-4 0,-2 13 0,34-27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1.17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4 154 28671,'-3'0'0,"53"-17"0,34-5 0,-26 12 0,5 0 0,17-6 0,10-3 0,-4 3 0,11 3 0,-4 4 0,-3 3 0,-5 0 0,-26-1 0,-6 4 0,10 23 0,-44-15 0,-19 14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1.54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89 27319,'53'-6'0,"1"0"0,35-13 0,-24 14 0,10 2 0,-3-1 0,17-7 0,-3 0 0,-2 4 0,0 2-2311,9-1 0,-3 2 2311,-20 3 0,-4 2-463,-5 4 0,-3 0 463,27-3 0,-49 8 0,-6-10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2.17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0 28071,'59'71'0,"0"1"0,0-1 0,-2-5 0,0-3 0,2 0 98,4 5 1,1-2 0,1-10-99,13-11 0,-3-5 0,-11 21 0,-7-15 0,2-46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2.43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855 12 25284,'-12'-12'0,"-53"52"0,-17 27 0,32-25 0,-2 4 0,-17 13 0,-9 9 0,3-6 0,-4 1 0,6-4 0,13-2 0,5-4 0,-20 5 0,46-19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2.77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4 132 28671,'-3'0'0,"98"0"0,-12-10 0,9 5 0,6-2 0,-25-3 0,0-2 0,13-4 0,1 0 0,-2 4 0,-5 0 0,17-10 0,-19 12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3.14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19 13 25519,'-10'-12'0,"3"57"0,5 27 689,7-24 0,0 4-689,-4 19 0,-2 11 0,4-4 0,11 7 0,1-2 0,-7 5 0,-2-1 0,6-8 0,-2-5 0,-4-16 0,-2-4 0,6 21 0,-8-43 0,8-22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3.65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191 0 28671,'-3'0'0,"-19"98"0,1-11 0,-2 16 0,10-28 0,1 8 0,0 4 0,1 1-851,1-8 1,1 3 0,0 1-1,1-2 1,0-2 850,-1 3 0,0-2 0,2-2 0,3-1-470,5 18 1,3-3-1,-2-10 470,-7-12 0,3-10 0,21 16 0,-16-35 0,6-32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8.0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400 603 24061,'1'-63'0,"-1"0"0,-2 6 0,-9 9 1963,-43 4-1963,-14 32-2687,-20 34 2687,47 7 0,4 8 352,7 6 1,4 4-353,2 2 0,7 2 905,15 46-905,24-19 0,63-32 0,-24-63 0,2-24 1076,-14-4 0,-3-10 0,-4-3-1076,-8-3 0,-4-3 0,-5-1 0,-3-4 0,-6-1 0,-5 7 248,-9 4 0,-4 8-248,2-14 0,0 33 0,0 32 0,10 100 0,-5-46 0,2 4 0,4 32 0,0 5 0,-5-12 0,0-3 0,-1-12 0,0-3 0,-1-8 0,1-4 0,8 22 0,-1-41 0,-3-14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4.37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838 1 26960,'-50'51'0,"0"0"0,1 0 0,0 5 0,1 1 0,4 3-1450,7 0 0,4 2 0,4 3 1450,2 6 0,5 3 0,3 0 0,1-1 0,3 1 0,6 0 485,5 5 0,6 1 0,10 0-485,17 10 0,13 0 0,9-10 0,7-15 0,8-9 0,5-6 0,3-3 0,4-7 0,1-13 302,-5-17 1,0-12 0,-8-13-303,5-29 0,-13-17 0,-12-17 0,-14-7 0,-14 8 0,-12-2 0,-15-9 0,-16 6 0,-17 22 0,-16 13 0,-10 20 0,-12 11 0,-4 10 0,-8 11 0,-3 12 0,-2 10 0,9 7 0,-2 9 0,2 4 0,8-3 0,4-4 0,6 0 0,7 4 0,-5 29 0,0 0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5.31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7 253 28042,'-3'-12'0,"0"2"310,3 10-310,0 0 105,107-68-105,-52 49 0,4 2 0,7-10 0,5-4 0,0 6 0,18 6 0,-3 6 0,-17 6 0,-5 2 53,33 5-53,-53 3 0,-25 6 0,-19-9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5.69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22 23 24909,'-12'-13'0,"2"4"0,98 48 0,-17 0 0,5-3 0,6 3 0,-15-6 0,-2 0 0,2 4 0,-1 1 0,-3-5 0,-4 2 0,-7 9 0,-7-3 0,1-2 0,-17 0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6.099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613 23 28671,'-12'-13'0,"3"4"0,-23 51 0,-5 23 0,-9 10 0,11-22 0,-7 7 0,4-5 0,4-3 0,1-4 0,-10 2 0,0-3 0,-15 21 0,-5-5 0,19-19 0,20-19 0,4-6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6.86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 90 26504,'-2'-12'0,"1"2"509,44-6 1,22 3-510,29 5 0,0-7 0,5 1 0,-26 12 0,-3 4 183,-3 3 1,-2 0-184,-8-5 0,-5 2 190,6 18-190,-19-8 0,-39 0 0,0-2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7.24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1 28671,'87'47'0,"0"0"0,0 0 0,-20-11 0,-2-2 0,0 1 0,3 0 0,0 1 0,-5-3 0,5 2 0,-4-4 0,-6-7 0,-4-2 0,14 10 0,-30-23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7.63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898 1 28671,'-61'44'0,"0"-1"0,-8 10 0,-1 1 0,3 1 0,0 2 0,16-11 0,-1 2 0,2-1 0,-19 18 0,4 4 0,22-9 0,3 4 0,4-8 0,5-13 0,4-3 0,7 9 0,1-1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9.039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10 934 28671,'-6'0'0,"2"-97"-5661,24 24 5661,-2-12 0,17-8 469,20 26 1,17 3 0,8 3-470,-7 13 0,6 3 0,3 2 0,1 2-353,2-2 1,1 0 0,2 5 0,1 6 352,3 8 0,3 5 0,-1 6 0,-5 8 0,2 9 0,-4 8 0,-2 6 0,-5 6 0,-2 6 0,-3 4 0,-6 3 0,-3 4 0,-4 2 0,-8 0 0,-3 1 0,-5 3 0,7 23 0,-7 1 0,-10-14 0,-6-2 1134,-12-4 1,-5-4-1135,-3-1 0,-10-17 0,0-29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39.64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902 0 28671,'20'69'0,"-1"1"0,6-1 0,5-5 0,7-13 0,4-4 0,-1 3 0,-2 2 0,-2 11 0,-7 3 0,-9-5 0,-6 0 0,1 0 0,-10-1 0,-16-3 0,-17-4 0,-25-9 0,-18-5 0,0-6 0,9-8 0,-1-6 0,-5 1-491,-7 3 0,-8 2 1,0-2-1,5-4 491,0-8 0,5-5 0,3 3 0,-18 18 0,8-2 0,-17-11 0,58 6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1.06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7 314 28671,'-4'0'0,"1"0"0,3 0 0,49-68 0,2 31 0,2-13 0,11-2 0,28 19 0,6 10 0,-18 2 0,1 6 0,-11 5 0,4 5 0,-6 10 0,6 17 0,-17 19 0,-32 30 0,-19 9 0,-4-12 0,-14 0 0,-18-1 0,-13 2 0,-3-8-1696,-16-1 0,-1-5 1696,1 10 0,3-1 0,13-18 0,4-2 0,-11 21 0,41-23 0,34-30 0,54 7 0,-23-21 0,6-3 0,16 9 0,3-1 0,0-7 0,0-1 0,-5 3 0,-3 4 0,-12 2 0,-6 1 3392,13 8-3392,-23 8 0,-30-8 0,-3-4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8.3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28671,'0'53'0,"0"-1"0,-1 31 0,1-61 0,0-13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1.41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1 28671,'79'57'0,"0"0"0,1-2 0,-2-5 0,-17-21 0,0-2 0,16 6 0,-4-3 0,5-3 0,0 2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1.74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767 0 28671,'-45'28'0,"-1"0"0,-24-2 0,-6 4 0,-1 23 0,-1 3 0,-9-12 0,6-2 0,33-10 0,8 1 0,-16 33 0,15-30 0,29-6 0,2-30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2.15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0 28671,'76'0'0,"0"0"0,-6 5 0,2 0 0,21-4 0,-3 1 0,-37 3 0,1-1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2.54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11 45 26154,'-10'-12'0,"52"0"0,24 4-1873,-14 6 0,3 2 1873,12-3 0,9-1 0,-4 1 639,13 3 0,-5 0-639,-7 0 0,-2 0 0,-10 0 0,-3 0 0,29 0 0,-41 0 0,-16 0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3.09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 0 28671,'-1'85'0,"1"0"0,-1 1 0,1-4 0,0-15 0,0-2 0,-1 1 0,2 1 0,4 7 0,0 3 0,-4-10 0,-1 2 0,1-3 0,4 9 0,0-1 0,0 17 0,0-5 0,-3 2 0,17-23 0,-16-30 0,7-16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4.08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433 1 28671,'-41'86'0,"-1"0"0,-2-1 0,4-4 0,16-21 0,2-1 0,-6 2 0,2 2 0,4 10 0,0 5 0,-5 17 0,1 2 0,6-14 0,3 0 0,-3 3 0,9 0 0,20 5 0,11-6 0,-4-33 0,7-2 0,21 16 0,7-6 0,-12-23 0,2-10 0,12-12 0,2-6 0,-5-2 0,-1-4 0,2-6 0,-2-7 0,1-8 0,-3-5 0,31-23 0,-12-30 0,-22 8 0,-23-17 0,-11 27 0,-18 6 0,-13 2 0,-16 15 0,-12 6 0,-20-3 0,-8 8 0,-3 14 0,0 13 0,0 16 0,9 6 0,3 2 0,29 2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4.67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19 329 26362,'-10'-12'0,"2"2"1081,8 10-1081,97-29 0,-14 12 0,4-3 0,7-1 0,-22 9 0,-1 2 0,10-2 0,1 2 0,-3 4 0,7 0 0,-11-3 0,10-1 0,0-1 0,-8 2 0,20 1 0,-2-1 0,-2-4 0,6-1 0,-14-1 0,-27 5 0,-9-1 0,19-11 392,-15 10-392,-21 2 0,-20 10 0,-2 0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5.80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20 373 26383,'-11'-12'0,"2"2"1071,9 10-1071,0 0 389,79-20-389,-19 4 0,6-2-656,18-5 0,5 0 656,-22 8 0,1 1 0,-1-1 0,21-6 0,-1 1 0,10 7 0,3 2 0,-28 1 0,2-1 0,0 0 0,2 0 0,1 0 0,1 1 0,2 2 0,0 0 0,1 0 0,-1 1 0,1-1 0,-2 1-220,-4 0 1,-1 0 0,-1 2 219,-4 3 0,0 2 0,0-1 0,0-2 0,1-1 0,-5 2 0,3 1 0,-5 2 0,-6-1 0,-10 0 0,-18 0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6.70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83 124 28671,'-8'-12'0,"51"-13"0,25 2 0,29 3 0,-34 6 0,8-2 0,-3 5 0,6 8 0,-4 6 0,-3 0 0,-3 6 0,-12 8 0,-5 7 0,29 42 0,-42 14 0,-22-14 0,-15 5 0,-32 7 0,-20-1 0,6-18 0,-7 0 0,-7-7 0,-17 1 0,-9-8 0,0-9 0,8-14 0,0-8 0,5-6 0,-13 1 0,15-15 0,13-55 0,93 34 0,46-14 0,-15 36 0,6 7 0,7-7 0,3 3 0,13 14 0,1 5 0,-27-6 0,0 0 0,0 1 0,0 3 0,1 1 0,-1-1 0,1 0 0,-1 0 0,-2-1 0,21 7 0,-5 0 0,-15-4 0,-8 0 0,9 7 0,-37-5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7.86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6 333 28671,'-5'0'0,"39"-78"0,34 19 0,-11-5 0,8 2 0,1 26 0,12 13 0,-8 15 0,12 5 0,0 8 0,-7 9 0,-4 14 0,-7 12 0,3 1 0,19 2 0,3 2 0,-21 11 0,-34 4 0,-14 8 0,-16-4 0,-27 11 0,-18-7 0,-4-3 0,-12-8 0,-20-9 0,-9-8 0,-2-5 0,-2-7 0,-3-13 0,-1-6 0,4-1 0,5-6 0,14-10 0,8-6 0,-15-20 0,79-10 0,67 10 0,-2 21 0,9 4 0,7 2 0,4 5 0,-19 2 0,1 4 0,4 1 0,19 7 0,4 2 0,-3 2 0,-19-4 0,-2 0 0,1 3 0,11 4 0,1 2 0,-8 2 0,-1 3 0,-9 1 0,-8 1 0,-6 0 0,6 9 0,-19-8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8.5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8.59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 22 27206,'-1'-12'0,"1"2"317,36 36 0,16 16-317,18-5 0,7 16 0,5 6 0,-21-19 0,-1-3 0,6 3 0,0 1 0,-3 8 0,-5-3 0,13-7 0,-23-1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8.96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678 13 28671,'-11'-12'0,"-45"44"0,-15 23-2831,24-20 1,-3 3 2830,-11 14 0,-7 9 0,5-6 165,-2-3 0,8-2-165,15 6 0,7-5 0,-7-2 0,33-10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9.37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 76 28671,'-3'0'0,"0"0"0,57-7 0,39-5 0,-27 3 0,5 1 0,3 0 0,1 4 0,4 1 0,1 0 0,-7-1 0,1-3 0,-6 0 0,-6 4 0,-3 8 0,-1 0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49.72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10 12 25442,'-9'-12'0,"98"12"0,4 3 0,0 2 0,6 0 0,-15-6 0,-2 2 0,8 8 0,-5 1 0,12-5 0,-19 14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50.90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248 295 28671,'-66'39'0,"0"0"0,7 3 0,14 1 0,34 5 0,33 23 0,43-15 0,-14-23 0,8 2 0,1 1 0,5 3 0,2 0 0,5 1 0,1 0 0,-1 5 0,2 10 0,-1 6 0,-6-2 0,10 9 0,-13 2 0,-26 4 0,-16-2 0,-22 28 0,-6-49 0,-10-2 0,-27 8 0,-16-7 0,-12-16 0,-6-7 0,-9 4 0,-1-11 0,0-24 0,3-12 0,22 2 0,5-8 0,5-15 0,4-11 0,-2-17 0,13-9 0,30-19 0,17-4 0,4 9 0,13 1 0,6 21 0,9 1 0,5 9 0,27 2 0,3 6 0,-4-11 0,0 1 0,4 7 0,-1 2 0,-8 0 0,-4-2-1696,-7 3 0,-5-1 1696,-15 5 0,-6 0-93,10-33 93,-31 1 0,-49 10 0,-39 10 0,15 27 0,-8 5 0,-10 10 0,-4 4 0,-3-7 0,1 4 0,11 16 0,6 2 0,-20-13 0,42 18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52.18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4123 146 28671,'-75'-15'0,"1"-1"0,-1 1 0,0-1 0,0 1 0,0 5 0,6 6 0,1 5 0,-1-1 0,-5-3 0,-2-1 0,-6 4 0,-3 5 0,-8 5 0,-2 2 0,-1 0 0,14-3 0,0 1 0,-1 1 0,-2 1 0,-2 2-94,0 1 1,-3 2 0,-2 1 0,0 2 0,2-1-1,3 1 94,-3 2 0,3 0 0,1 1 0,2 0 0,1 2 27,3-1 1,1 1-1,2 1 1,2 0-1,4 1-27,-21 12 0,6 0 0,3 3 0,7 0 0,3 2 0,1 1 0,1 1 0,1 1 0,4 4 0,7 0 0,4 4 0,4 2 0,7-1 0,3 3 0,5 1 0,-12 28 0,11 1 0,14-6 0,12 0 0,8 6 0,16 2 0,14-16 0,12 1 0,9-1 0,1-11 0,6-1 0,7-1 0,4 0 0,1-3 0,7 0 0,4-1 0,0-2 0,0-4 0,-8-7 0,1-2 0,0-4 0,1-1 0,1-1-59,6 1 1,3-2 0,0-2 0,-1-2 0,-3-4 58,1-1 0,-2-5 0,-2-1 0,3-1 0,5 1 0,2-1 0,0-1 0,0-3 0,2-3 0,0-1 0,1-2 0,1-1 0,1-1 0,1-1 0,2-2 0,5-4 0,-12-3 0,6-2 0,3-3 0,0-1 0,-2 0 0,-4-2-443,-1 0 0,-4-1 0,-2-1 0,2-1 0,4-1 443,0 0 0,3 1 0,2-2 0,1-1 0,-2-3 0,-3-4 0,-4-4 0,-1-5 0,-1-2 0,-1-2 0,-3 2 0,-3 2-606,16-3 1,-4 3-1,-2-1 1,1-8 605,-7-3 0,3-5 0,-2-4 0,-4 0 0,-9 2-131,6-11 0,-10 1 0,-8-6 131,-8-7 0,-7-5 0,-8-7 34,-10 9 0,-4-6 1,-7-2-1,-11-1-34,-13-7 0,-12-3 0,-10 0 0,-6-1 0,5 24 0,-5-1 0,-4-1 0,-3 2 0,-3 2 0,-2 4-85,-9-5 1,-4 4 0,-3 3-1,-3 3 1,-2 3 84,-6 2 0,-4 1 0,-2 5 0,-1 4 0,2 8 0,-6 5 0,1 8 0,-1 4 0,-1 2 471,-2-3 1,1 1 0,-4 5 0,-7 6-472,21 9 0,-7 5 0,-4 3 0,-1 2 0,3 1 0,5-2 0,10-2 0,-25-4 0,13-1 0,-5 4 0,-5 11 0,1-1 0,0 1 0,-1-1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54.17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1107 4470 28671,'-32'-78'0,"1"0"0,-1 0 0,1 1 0,-1 0 0,2 3 0,-3-9 0,4 9 0,-2-10 0,-3-5 0,1-2 0,0 4 0,3 6-1346,-5-9 0,2 5 1,1 3-1,0-2 1346,1-1 0,0 1 0,1-1 0,1 1-304,1 4 0,0 0 1,1 0-1,0 1 304,2 2 0,0 0 0,1 1 0,1 0-122,-4-20 0,1 1 1,1 1 121,2 5 0,1 2 0,2 0-43,0 6 1,2 1 0,2 1 42,2 2 0,2 0 0,4 2 0,4 4 0,4 2 0,2 0 0,2-1 0,3 0 0,6 3-31,7 2 1,6 3-1,4 2 31,20-26 0,10 6 318,-16 30 1,4 2 0,3 5-319,29-11 0,6 8 0,5 8 0,3 11 0,-8 10 0,5 12 587,-1 8 1,8 7 0,-3 8-588,-8 10 0,-2 7 0,0 0 77,3-7 1,0-1 0,-6 5-78,-13 8 0,-6 4 0,-8-4 0,-7-5 0,-8-2 744,16 23 0,-25-24 0,-21-22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54.73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571 0 28671,'29'68'0,"0"-1"0,0 0 0,1 2 0,-1-1 0,0-3 0,10 19 0,0-2-2831,0 5 1,-3 1 2830,-6-5 0,-4-1 0,-6-9 0,-6-2 704,-8-8 1,-12-7-705,-58 12 0,18-42 0,-10-10 286,-21-17 1,-12-13 0,4-1-287,-6-3 0,2-3 0,10 3 0,-2-1 0,10 0 0,17 0 0,11 7 0,-1 22 0,25-6 0,19 16 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3:55.72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917 13 28671,'-10'-12'0,"40"90"0,-11-8 0,8 0 0,8 15 0,-6-4 0,-13 4 0,-1 0 0,8-5 0,4 4 0,-6-2 0,-13-12 0,-5-2 0,0 1 0,4 3 0,1 2 0,-3-1 0,-4 0 0,-2 1 0,1 0 0,0 8 0,1 2 0,-2-2 0,-4-6 0,-2-2 0,-1 0 0,1 3 0,0-1 0,-3 0 0,-3-3 0,-2 0 0,-1-3 0,-5 21 0,-2-1 0,-3 6 0,-1 0 0,5-12 0,-3-3 0,-10-2 0,-3-2 0,10 0 0,-2-3 0,-6-16 0,-4-4 0,5-4 0,-5-3 0,-15 4 0,-7-7 0,-4-16 0,-4-5 0,-7 10 0,-2-5 0,6-20 0,5-4 0,-2 6 0,21-10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1.15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6 144 28671,'-5'0'0,"50"-25"0,33-9 0,-21 21 0,5 2 0,11-11 0,9-3 0,-1 11 0,-6 19 0,0 10 0,-8 4-2126,0 2 0,-10 9 2126,-6 20 0,-23 7 143,-45-2 1,-22 0-144,-17 2 0,-10-2-101,-1-4 0,-2-3 101,6-6 0,4-8 0,-6-10 0,55-7 0,64-27 0,-2 9 0,6 2 1504,8 3 1,4 2-1505,16 5 0,1 10 0,3 18 0,-15 17 414,-32 17 0,-18 9-414,-9-4 0,-20-2 0,-46 8 0,-22-10 0,2-25 0,-6-11 0,-5-6 0,-1-8 0,14-5 0,2-6 0,0-9 0,3-8 0,-27-18 0,15-2 330,31-27-330,42 4 0,-3 11 0,25 7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8.9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1 132 28671,'31'70'0,"0"1"0,0-3 0,6-15 0,51-38 0,-20-18 0,-5-60 0,-39-27 0,-5-2 0,-28-3 0,6 58 0,-7 8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1.90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596 1 28671,'-4'0'0,"-40"10"0,-13 9 0,-16 17 0,-2-2 0,1 8 0,27 3 0,7 7 0,0 6 0,4 6 0,6 11 0,4 3 0,1-6 0,7 2 0,11 7 0,11-2-2126,8-10 0,11-4 2126,13-2 0,15-4 286,9-13 1,11-2 0,-2-8-287,11-1 0,3-6 0,-6-6 0,4-1 0,-8-6 0,-7-10 0,-8-3 0,30 7 0,-47-8 0,-32 18 0,-18-37 0,6 31 0,-6-31 0,9 27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2.85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445 0 28671,'-68'34'0,"-1"-1"0,0 0 0,-17 6 0,10 0 0,1 24 0,73-9 0,49-8 0,-2-9 0,10-1 0,13-6 0,5-2 0,-1 7 0,2 6 0,-6 0 0,2 6 0,-6-1 0,-4 3 0,-6 4 0,10 19 0,-16 4 0,-35-20 0,-17-5 0,-47 20 0,14-32 0,-6-5 0,-16-13 0,-4-8 0,2-4 0,0-6 0,5-8 0,3-12 0,0-25 0,9-11 0,10 7 0,9-5 0,13-18 0,12-1 0,9 14 0,9 3 0,13-3 0,4 2 0,-1 4 0,-2 1 0,14-39 0,-5 22 0,-29 32 0,-12 5 0,-22 27 0,8-8 0,-6 10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3.44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0 28671,'75'18'0,"0"0"0,-1 0 0,-4 0 0,-2 2 0,-1 7 0,10 18 0,-2 10 0,-6 1 0,-19-9 0,-6 0 0,1 5 0,13 16 0,2 5 0,-13 0 0,-13 15 0,-12-1 0,-3 0 0,-7 2 0,-12 3 0,-10 0 0,-7-6 0,-10-4-2126,-12-2 0,-9-6 2126,-1-10 0,-5-9 94,-5-18 0,-1-6-94,15-3 0,0-5 0,-40-11 0,29-2 0,22-10 0,15 0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4.98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13 23 25260,'-7'-13'0,"2"4"1533,5 9-1533,0 0 584,39 78-584,0-20 0,5 5 0,7 0-1379,-3-21 0,4-6 1379,2 4 0,4-4 0,6-7 1,1-2-1,-9 1 0,0-3-95,-2-5 0,1-6 95,42-2 0,-19-24 0,7-22 0,-36-8 0,-1-8 0,4-6 0,-1-3 0,-4 2 0,-4-2 0,-8-1 0,-7 5 639,-6 9-639,-13 14 210,1 23-210,-8 18 0,8-6 0,-10 7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7.35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 23 28671,'-6'-12'0,"1"2"0,5 10 0,0 0 0,0 0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8.49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30 594 28671,'-11'-12'0,"2"2"0,9-58 0,0 41 0,-10-43 0,18 79 0,-6 35 0,20 24 0,-10 30 0,-2-18 0,-10-24 0,0-37 0,0-118 0,0 50 0,0-4 0,2-42 0,6-3 0,5 29 0,5 2 0,2-6 0,7 7 0,8 27 0,5 8 0,28-11 0,18 74-1696,-47 28 0,-11 16 1696,-5 6 0,-9 2-39,-6-1 1,-9-6 38,-23 16 0,2-154 0,38-7 0,17-10 0,-5 16 0,5-2 0,8 5 0,10 7 0,8 5 0,-1 10 0,12 2 0,-1 21 0,-7 28 0,-10 18 3353,-8 56-3353,-13 2 58,-27-17 0,-6 0-58,0 17 0,-6-29 0,-6-8 0,-8-19 0,10-14 0,2-20 0,10 0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09.22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478 1 28671,'-63'33'0,"0"-1"0,1 0 0,5 2 0,16 2 0,5 3 0,2 0 0,2 0 0,-22 39 0,21-2 0,30-20 0,28-13 0,31-11 0,9-20 0,21 8 0,-16-8 0,-21 2 0,-3 3 0,12 18 0,-4-1 0,-23-3 0,-18-19 0,-4 8 0,-9-18 0,0 8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0.01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466 1 28671,'-68'22'0,"0"-1"0,7 0 0,2 2 0,3 9 0,5-1 0,-10-1 0,20 28 0,63-43 0,44 16 0,-1-11 0,9 2 0,5 12 0,2 7 0,-20-9 0,0 2 0,-5 2 0,4 14 0,-8 2 0,-11 1 0,-12-1 0,-17 16 0,-2 17 0,-20-17 0,-12 8 0,-22-30 0,-12 5 0,-10-27 0,-9 8 0,21-24 0,1-4 0,-3 6 0,-12-10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0.57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 66 28671,'72'-12'0,"0"0"0,-7-4 0,-2 2 0,-8 12 0,-3 2 0,28-10 0,-5 10 0,-41 10 0,-14-8 0,-20 8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0.96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20 110 28671,'-11'-12'0,"2"2"0,87-9 0,-20 14 0,5-10 0,1 1 0,14 11 0,-3-16 0,-38 16 0,-8-6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9.0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2.36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0 379 28671,'18'-75'0,"0"-1"0,35 13 0,13 9 0,-1 5 0,6 11 0,26 15 0,-4 26 0,-33 29 0,-18 19 0,-33 22 0,-21 10 0,-3 5 0,-16-1 0,-10-24 0,-10-1 0,2-5 0,-11 6 0,18-6 0,44 11 0,55-37 0,14-22 0,11-10 0,-5-8 0,-1-2 0,-7 10 0,-4 0 0,-13-4 0,-4 0 0,25-5 0,-49 8 0,-5-8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2.83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167 0 28671,'-33'79'0,"0"0"0,9 8 0,1-6 0,-5-28 0,5-1 0,21 13 0,9-4 0,8 0 0,50-10 0,13-51 0,0-12 0,-12-29 0,-3-5 0,-36 9 0,2 8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3.17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23 0 21330,'0'98'0,"0"-1"0,0 0 0,-3-24 0,-1-4 0,1 1 850,2 5 0,1 1 0,-2-8-850,-3-9 0,1-6 0,4 34 0,0-43 0,0-24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3.78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343 24 28671,'-75'-10'0,"0"0"0,11 7 0,10 13 0,22 29 0,11 10 0,-1 41 0,36-25 0,11-3 0,17 3 0,2-22 0,7-15 0,36-57 0,-16-10 0,-41-1 0,-7-5 0,-4-33 0,-28 10 0,-13-5 0,-32 36 0,-4-4 0,-18 48 0,40-12 0,7 25 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6T13:54:16.358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6868 147 28671,'-92'4'0,"1"1"0,4 1 0,4 0 0,22 0 0,3 1 0,3 2 0,-2 1 0,-7-3 0,-1-2 0,5 1 0,-1 0 0,-9 5 0,-1-2 0,-1-8 0,0 0 0,1 9 0,-1 0 0,-4-8 0,1-2 0,3 5 0,0 0 0,-3-5 0,-3 0 0,9 3 0,-4 1 0,3-1 0,-14-3 0,0 2 0,14 3 0,-2 3 0,3-1 0,-10-1 0,4 0-1696,-1 0 0,-1 0 1696,0-1 0,1 0-339,4 0 0,0-1 339,-8-3 0,0 1-162,7 7 1,0 1 161,-9-3 0,1-2 0,4 1 0,0 1 0,1 3 0,-1-1 0,1-8 0,-1 0 0,0 9 0,1 0 0,-1-9 0,0 0 0,1 9 0,-1 0 0,0-9 0,1 0 0,1 8 0,-3 2 0,7-7 0,-4 0 0,-1 0 0,-3 2 0,-1 2 0,1 0 0,2-1 0,1 0 0,0 1 0,1-2 0,0 1 0,6 2 0,0 6 0,4 1 0,-5-4 0,-1 0 0,5 8 0,1 2 0,0-2 0,-2 4 1448,-18 16 0,0 5-1448,19-10 0,1 3 0,-12 13 0,5 2 0,26-14 0,5 0 0,2 4 0,3 2 0,1-2 0,4 1 0,7 5 0,2 0 480,-5-4 0,3 0-480,10 4 0,3-1 537,-10 30-537,21 17 0,12-15 0,1-28 0,6 3 0,9 9 0,7 1 0,12 9 0,6-2 0,2-1 0,4-6 0,5-8 0,1-7 0,-10-11 0,0-5 0,-1-5 0,1-2 0,4 6 0,1 0 0,1-4 0,0-2 0,4 1 0,1-2 0,5-3 0,0-3 0,-5-2 0,1-2 0,6 5 0,5 0 0,-6-6 0,4-1 0,-2 1 0,11 4 0,2-2 0,-7-5 0,3-2 0,-5 0 0,1 0 0,-2-1 0,14-2 0,1-2 0,-9 2 0,1-1 0,13-1 0,1-1 0,0-3 0,1-2 0,0 1 0,2 0 0,-30 0 0,2 0 0,-1 0 0,-2 1 0,0-1 0,0-1 0,2-1 0,1-2 0,1 1 0,1-1 0,2 0 0,-1-1 0,1-1 0,0-1 0,0-2 0,2 0 0,0-2 0,4 0 0,-1 1 0,5-1 0,3 0 0,-1-1 0,4-1 0,1-1 0,0 0 0,0-1 0,0-1 0,0 0 0,0-1 0,-1 0 0,-6 1 0,-1 0 0,-1-1 0,-5 1 0,3-2 0,-4 0 0,-3-2 0,-4-3 0,-2-2 0,0 0-85,2 0 1,1-1 0,-2-1 84,-4 0 0,-3-2 0,2-5 0,-5-4 0,2-5 0,-1-3 0,-2-2 0,-3-3 0,-2-2 0,-1-2 0,-1 0-828,-1-1 1,0-1 0,-2-2 0,-5-1 827,7-20 0,-6-3 0,-8 3-454,-5-13 1,-10 1 453,-4 4 0,-6-1-176,-7-4 1,-3 1 175,1 10 0,-8-2-55,-13 5 1,-8-5 0,-1 6 54,1 0 0,-6 3 0,-11 4 0,-9-3 0,-2 12 1302,-7 12 1,-4 10-1303,-17-2 0,-11 9 0,18 20 0,-8 5 0,-4 5 0,4 3-593,-15 2 1,3 5-1,-7 5 593,16 3 0,-7 4 0,-2 3 0,6 0 0,11-2 0,-23 8 0,13 2 0,4 9 0,0 0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2.6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26927,'22'56'0,"-12"-10"0,7 16 0,-2 3 0,-5 15 0,-10 5 831,0-48-831,0 2 0,0-37 0,0 8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3.0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856 1 28671,'-85'6'0,"1"0"0,3 0 0,1-2 0,8-4 0,3 0 0,2 0 0,0 0 0,-1-5 0,5 0 0,-8 3 0,23-8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3.3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683 1 28671,'-97'12'0,"-1"0"0,5-5 0,4-4 0,26-3 0,5-2 0,6-4 0,4 2 0,-8 4 0,27 0 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4.0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91 28671,'16'86'0,"0"1"0,0-5 0,-1-9 0,-3-5 0,-3-14 0,-9-22 0,-9-30 0,6-4 0,-6-40 0,9-14 0,-6 5 0,2-5 0,7 4 0,1 0 0,-5-9 0,5 2 0,27-19 0,13 25 0,22 41 0,12 24 0,-34 11 0,-1 7 0,3 7 0,-4 4 0,-5 7 0,-6 4 0,-6 8 0,-6-1 0,0 24 0,-19-10 0,0-51 0,0-12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4.6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10 28671,'-53'-1'0,"0"0"0,-30-7 0,51 28 0,69 31 0,-1-3 0,8 4 0,14 0 0,1 3 0,-1 9 0,-6-2 0,1 6 0,-34-4 0,-38-21 0,-25-9 0,-24-22 0,4-38 0,1-8 0,5 7 0,19-7 0,0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29.3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5.7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62 0 28671,'-24'69'0,"0"1"0,11 13 0,12-3 0,26 15 0,-1-38 0,8-5 0,9-11 0,3-16 0,17-42 0,2-44 0,-47 9 0,-10-8 0,-4-15 0,-4 2 0,-10-25 0,-10 3 0,9 64 0,4 21 0,9 39 0,19 27 0,-2 11 0,0 5 0,-3-21 0,-1 0 0,4 15 0,-5-8 0,-12-24 0,-9-63 0,-4-42 0,2 12 0,0-3 0,7 4 0,6 4 0,20-24 0,24 27 0,30 48 0,-8 16 0,-2 11 0,-32-2 0,-15-12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5.9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28671,'17'91'0,"0"0"0,-5-3 0,-3-8 0,1 0 0,-10-26 0,0-35 0,0-19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6.1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27904,'-12'-12'0,"3"2"0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6.8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28671,'14'85'0,"-1"-1"0,1 0 0,-2 15 0,2-5 0,8-11 0,-2-8 0,-8 12 0,-3-31 0,1-24 0,-7-22 0,6-20 0,-9-31 0,12-10 0,6-5 0,-2 5 0,4 2 0,14-14 0,8 9 0,36 10 0,-26 34 0,3 10 0,-4 17 0,0 8 0,1 1 0,-4 6 0,-12 5 0,-7 4 0,3 34 0,-42 1 0,-15-27 0,-38 2 0,5-39 0,11-3 0,18-9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7.2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27 253 28671,'59'-39'0,"0"0"0,-7 12 0,-14-2 0,-39-22 0,-21 17 0,-12 10 0,-10 14 0,1 32 0,-1 22 0,10 12 0,23-6 0,10 4 0,23 41 0,-5-14 0,12-33 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8.0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377 526 28671,'-70'-15'0,"0"0"0,3 6 0,9 14 0,2 51 0,12 9 0,32 20 0,34-14 0,25 4 0,28-31 0,-25-57 0,-3-20 0,-6-32 0,-9-14 0,4 2 0,-9-6 0,-18 7 0,-7-5 0,-3 9 0,1 11 0,-2 5 0,-9-5 0,2 6 0,16 8 0,-4 18 0,29 58 0,-8 27 0,-2-4 0,-3 6 0,-10 3 0,-3 2 0,5 4 0,-3-3 0,-8 26 0,0-36 0,10-25 0,-8-27 0,8 8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8.3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0 28671,'-11'76'0,"-1"-1"0,6-7 0,-1-12 0,-2-22 0,9-14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8.5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0 28671,'-1'90'0,"1"0"0,-10-15 0,0-9 0,5 0 0,-14-37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9.3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28671,'29'85'0,"-28"-31"0,19 0 0,-1-1 0,-19-14 0,0-39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19.5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0.3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570 519 28671,'-50'-58'0,"0"-1"0,1 2 0,-4 12 0,-1 32 0,-1 11 0,3 3 0,4 10 0,6 22 0,6 10 0,6 6 0,7 4 0,8 7 0,8 2 0,2-2 0,10-1 0,23 2 0,15-12 0,11-32 0,6-13-1696,-4-1 0,-2-15 1696,8-41 0,-12-23 0,-31 3 0,-11-10 0,-2 5 0,7-6 0,-4 0 0,-6 13 0,-3-2 0,-3 10 0,-9-12 0,0 51 0,12 26 0,12 52 0,10 43 0,-10-33 0,-2 6 1130,-2-1 1,-2 6 0,2-5-1131,3 6 0,0-4 0,-5 2 0,0-11 0,4-24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0.9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5 175 28671,'-4'0'0,"12"47"0,10 23-5661,-1 18 5661,-1-18 0,-1 1 1409,-5 9-1409,-20-85 860,8 20-860,-18-74 0,8-28 0,5 21 0,2-5 0,4-8 0,2 3 0,-1 22 0,3 6 0,16-13 0,3 51 0,32 39 0,-21 5 0,2 8 0,10 7 0,-3 6 0,-10 11 0,-5 0 3392,14 24-3392,-31-17 0,-40-59 0,4-65-1696,7 7 0,4-7 1696,5-15 0,10-2-41,8 15 0,6 7 41,20-8 0,29 44 0,5 42 0,-27 2 0,-4 8 0,-6 2 0,-6 4 0,-6 7 0,-6-1 0,-4 24 0,-9-34 0,0-24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1.5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0 297 28671,'73'1'0,"0"0"0,0 0 0,27-3 0,-12-8 0,-11-34 0,-23-12 0,-42-29 0,-15 34 0,-19-1 0,-48 82 0,16 9 0,11 5 0,1 6 0,-11 31 0,19 6 0,40-24 0,14-2 0,7-15 0,8-4 0,24 10 0,3-7 0,11-3 0,-14-32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2.2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287 485 28671,'22'-72'0,"1"0"0,-14 10 0,-7 3 0,-16-39 0,-40 33 0,8 21 0,-8 32 0,1 34 0,7 34 0,2 31 0,23-15 0,10 5 0,21-11 0,7-1 0,-6 4 0,7-7 0,21-13 0,8-15 0,21-19 0,-2-18 0,-13-50 0,-29-25 0,-4-12 0,-30 2 0,7 42 0,-6 46 0,18 56 0,13 24 0,3 8 0,16-13 0,3-28 0,-17-16 0,2-21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2.8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81 28671,'11'79'0,"0"-1"0,1 1 0,-1 27 0,-1-20 0,0-42 0,-10-22 0,0-22 0,10-12 0,-4-35 0,0-16 0,13-6 0,3-3-1696,-1-10 0,5 1 1696,8 9 0,7 18 0,27 32 0,8 56 0,-41 5 0,-5 9 0,0 7 0,-4 2 0,-2 3 0,-4 2 0,-6-1 0,-6-3 0,-8 22 0,-12-26 0,-1-35 0,4-19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3.4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365 0 28671,'-62'16'0,"-1"0"0,6 0 0,6 2 0,-15 16 0,23-12 0,21-3 0,51 13 0,30 24 0,-7-18 0,5 2 0,1 6 0,-4 5 0,-9 3 0,-10 2 0,-3 26 0,-66-9 0,-35-41 0,1-30 0,-5-43 0,47 19 0,-4-27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3.8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28671,'23'89'0,"0"0"0,1 0 0,-4-17 0,-1-3 0,1 2 0,2 14 0,0 3 0,-1-8 0,2-2 0,-4-7 0,-13-9 0,0-5 0,13 6 0,3-51 0,-7-5 0,4-16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4.1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724 132 28671,'-83'-5'0,"0"0"0,5 0 0,2-2 0,4-3 0,3-2 0,11 2 0,4-2 0,-24-10 0,27 0 0,39 10 0,3 3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4.8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28671,'22'72'0,"1"0"0,-1 1 0,10 14 0,-2-2 0,-13 2 0,0-3 0,4-22 0,-1-5 0,4 33 0,-2-24 0,-12-35 0,-10-21 0,10-20 0,-8-21 0,27-35 0,-14-24 0,8 40 0,5 0 0,18-37 0,20 40 0,10 28 0,-8 50 0,7 25 0,-19 22 0,-12 10 0,-22-1 0,-3-28 0,-17-8 0,8-39 0,-10-2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5.5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322 176 28671,'-29'-48'0,"0"1"0,-26-24 0,2 61 0,7 39 0,-8 18 0,20 21 0,12 27 0,33-44 0,8-2 0,20 24 0,26-13 0,-21-60 0,-2-31 0,-18-25 0,8-22 0,-20 29 0,-3 10 0,1 69 0,2 16 0,20 41 0,-12-41 0,4-2 0,32 34 0,0-34 0,-3-54 0,-28 3 0,-6-22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5.9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28671,'6'80'0,"0"1"0,-1-11 0,0-4 0,4 19 0,4-7 0,9 19 0,-10-17 0,7 6 0,-16-21 0,6-28 0,-9-8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0.5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28671,'6'66'0,"0"0"0,0-9 0,-3-14 0,-3-34 0,0-9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6.2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593 1 28671,'-77'17'0,"0"0"0,9-5 0,1-2 0,1-4 0,3-2 0,-27-4 0,34 0 0,27 0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7.0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316 166 28671,'-4'0'0,"1"0"0,3-58 0,-19 24 0,-35-39 0,-16 80-3392,-8 30 3392,24 41 0,23 9 0,28-9 0,6-22 0,29-15 0,11-28 0,23-23-2269,12-15 2269,0-28 2269,-12-3-2269,-32 29 0,-15 0 0,-19 47 0,10 12 0,2 24 0,39 12 0,-31-22 0,19-17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7.3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28671,'6'79'0,"0"0"0,3-3 0,1-3 0,-5-22 0,2-3 0,15 30 0,0-15 0,-10-38 0,-2-6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7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28671,'0'80'0,"0"0"0,4-4 0,2-6 0,6 18 0,19 0 0,-16-40 0,5-9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8.1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28671,'18'73'0,"0"0"0,0 0 0,0 15 0,-3-6 0,-3-18 0,-5-9 0,-7-3 0,10-33 0,-7-17 0,6 8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8.4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681 22 28671,'-97'2'0,"1"-1"0,7 4 0,6-3 0,21-11 0,5-1 0,-33 7 0,25-7 0,33 10 0,23 0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9.0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28671,'20'97'0,"0"1"0,-7-21 0,0-3 0,3-2 0,-1-6 0,-5 10 0,-10-52 0,20-65 0,23-23 0,-11 14 0,5 3 0,41 1 0,-3 17 0,-9 58 0,-20 7 0,-15 40 0,-21-8 0,-10-12 0,0-24 0,0-23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29.4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1 276 28671,'72'-48'0,"1"1"0,-24 16 0,-8-1 0,7-41 0,-58 41 0,-22 20 0,-43 31 0,12 8 0,21 6 0,11 7 0,29 38 0,-3-27 0,24-2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1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56 28671,'22'46'0,"0"0"0,22 37 0,9-39 0,3-10 0,10-12-4252,0-22 4252,-10-22 430,-18-16 0,-3-7-430,3-20-1045,-16 16 0,-2 3 1045,-1 2 0,-16 22 0,6 22 0,-9 2 0,0 8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2.1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20479,'5'68'0,"1"0"0,-2 2 0,0-4 0,6 14 0,2-4 1375,0-32-1375,-2-32 1079,0-24-1079,22-25 0,6-9 0,18-30 0,-2 23 0,-3-1 0,-5-21 0,-4 19-725,-30 12 725,7 22 0,-17 13 0,8 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0.0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1 373 28671,'57'-45'0,"0"0"0,-2 4 0,-6-3 0,-18-5 0,-6 3 0,9 2 0,-44-14 0,-66 116 0,42-14 0,3 5 0,-6 8 0,11 3 0,38 37 0,5-56 0,12-31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0.7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28671,'-12'-12'0,"2"3"0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2.7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35 28671,'59'21'0,"-1"-1"0,35 5 0,-81-98 0,-25 60 0,-31-1 0,-2 60-3392,2 17 3392,13-7 0,48 39 0,3-47 0,6-3 0,7-2 0,5-6-512,47 4 0,-48-33 1,-8-18-1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3.2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 28671,'5'32'0,"11"-10"0,60-56 0,-18 4 0,15 28 0,-17 2 0,-19 2 0,-8 8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3.7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20479,'17'79'0,"0"0"0,-2 2 0,2-3 0,3-17 0,1-1 0,-8 1 0,1 0 727,7 5 0,-1-3-727,-8 10 0,-2-22 0,-10-44 0,0-17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4.0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462 1 20479,'-90'21'0,"1"1"0,19-9 0,6-1 632,-31 17 1,61-27 0,15 8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4.6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23 28671,'-11'-12'0,"2"2"0,9 10 0,30 87 0,-4-26 0,-4 6 0,0 3 0,10 7 0,-20-21 0,-2-14 0,-10-40 0,0-14 0,0-3 0,-1-4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5.3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28671,'5'68'0,"-1"0"0,1-12 0,-2-5 0,-3 12 0,0-38 0,0 4 0,0-27 0,0 8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5.5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6.2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168 0 28671,'-48'56'0,"0"0"0,7-12 0,11 0 0,30 38 0,22-23 0,12 6 0,10-31 0,10-14 0,-8-20 0,17-29 0,-17 2 0,-2-27 0,7 11 0,-34 18 0,13 6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6.8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89 251 28671,'58'-50'0,"1"0"0,-13 10 0,-10 2 0,-17-5 0,-38 13 0,-35 47 0,3-2 0,-32 29 0,47 0 0,-5 9 0,19-16 0,29 33 0,18-21 0,31 17 0,-10-13 0,-5-29 0,-29-4 0,-2-20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37.4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419 0 28671,'-59'17'0,"0"0"0,-34 15 0,61 0 0,49 21 0,30 25 0,4 2 0,0-4 0,-51-23 0,-22-9 0,-22-10 0,-12-2 0,-10-10 0,-9 9 0,36-16 0,0 4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1.0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28671,'17'81'0,"0"1"0,-9-16 0,5-18 0,16-38 0,15-93 0,-19 21 0,-1-2 0,-1 13 0,-2 2 0,-2-39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41.4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502 197 28671,'-4'0'0,"1"0"-5661,3 0 5661,-40-68 1409,11 41-1409,0-15 0,-5 4 860,-20 26-860,8 2 0,-7 29 0,9 6 3392,0 19-3392,0 9 0,10 13 0,3 2 0,19 17 0,12-17 0,51 8 0,20-30 0,9-24 0,12-44 0,-33-34 0,-26 18 0,-1-2 0,22-38 0,-20 13 0,-12 21 0,-13 22 0,-9 22 0,0 12 0,10 29 0,32 35 0,-3-13 0,-3-24 0,1-5 0,-11-12 0,4-12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41.8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 28671,'11'86'0,"0"0"0,0-3 0,0-10 0,1-5 0,-2-24 0,-10-24 0,0-21 0,-10-28 0,7-7 0,-6-49 0,28 4 0,10 31 0,6 3 0,28-21 0,-10 38 0,-1 6 0,-13 3 0,0 11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42.4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1 251 28671,'53'-45'0,"0"0"0,-6 1 0,-14 3 0,-23 5 0,-20 7 0,-2 19 0,0 27 0,-27 27 0,22 16 0,-25 26 0,30-21 0,12 1 0,32-10 0,14-12-3392,30-32 3392,12-24 0,-37-3 0,-3-4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43.0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299 144 28671,'-45'-83'0,"0"23"0,2 69 0,-21 45 0,25 7 0,12-14 0,3 1 0,12 10-3392,32 25 3392,26-25 0,-9-24 0,4-2 0,47 12 0,-30-32 0,3-15 0,-37-48 0,-2 3 0,-12-38 0,-10 28 0,0 14 0,0 25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43.7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23 222 28671,'-1'52'0,"1"0"0,0 31 0,-10-71 0,8-14 0,-8-49 0,17-1 0,6-3 0,-3 4 0,4 2 0,10-8 0,6 7 0,26-1 0,19 48 0,-7 15 0,-2 32 0,-13 22 0,-28 2 0,-6 17 0,-19-7 0,-10-20 0,-2-16 0,0-33 0,2-8 0,10-1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58.6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12 28671,'-7'-12'0,"11"90"0,9-7 0,-7 5 0,0 6 0,-1-25 0,0-2 0,0 4 0,-1 1 0,-2 1 0,-1-3 0,-1 15 0,-3 17 0,-16-92 0,26 7 0,-14-30 0,17 6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59.0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659 1 28671,'-99'1'0,"0"0"0,23 4 0,3-3 0,2-6 0,6-1 0,-23 5 0,40 0 0,9 0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1:59.8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28671,'16'67'0,"-1"0"0,-4-2 0,1-1 0,4-9 0,0-1 0,-5 1 0,0 0 0,0 0 0,-1-1 0,-3-3 0,-1-2 0,3 38 0,-18-40 0,6-28 0,3-109 0,22 10 0,-7 14 0,4 3 0,25-3 0,0 25 0,-10 29 0,7 21 0,3 35 0,2 34 0,-17-34 0,-4 2 0,-11 2 0,-4 1 0,9 39 0,-28-30 0,-4 3 0,1-46 0,3 4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0.4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0 331 28671,'80'-5'0,"-1"1"0,-7-5 0,-6-4 0,12-21 0,-25-20 0,-31-2 0,-12 0 0,-20 3 0,-12 19 0,-12 21 0,-29 55 0,24 38 0,23-29 0,10 0 0,22 0 0,12-4 0,4-7 0,7-5 0,9-5 0,1-4-3392,29 18 3392,-3-32 0,-38-5 0,-8-16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1.1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335 0 28671,'-64'28'0,"-1"0"0,3 6 0,8 5 0,8 29-2831,22-20 1,7 1 2830,15 32 1124,24 14-1124,44-27 449,-24-37 1,6-6-450,16-12 0,1-14 0,20-33 0,-36-1 0,-6-8 0,-18-6 0,-6-2 0,15-39 0,-12 5 246,-13 39-246,-9 14 0,0 22 0,0 20 0,10 32 0,2 26 0,-1-15 0,0 3 0,0 0 0,0 0 1696,0-4 0,0-4-1696,1 8 0,-2-27 0,-10-29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1.2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0 28671,'-5'77'0,"0"-1"0,4-3 0,-1-14 0,-8-35 0,10-4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1.3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1.8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 27438,'14'69'0,"0"0"0,-1 0 0,-4 5 0,-1-7 0,8-9 0,-3-11 596,-13-18-596,-9-58 0,-4-37 0,11 17 0,2-4 0,-2-3 0,6 0 0,13 4 0,8 7 0,31-11 208,12 24-208,17 32 0,-7 22 0,10 12 0,-40-10 0,-9-4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2.5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224 242 28671,'-59'37'0,"0"1"0,6-2 0,12 6 0,29 55 0,15-42 0,7 0 0,13 2 0,7-2 0,1-3 0,6-5 0,11-10 0,2-8 0,30 3 0,15-42 0,-37-44 0,-23 10 0,-6-11 0,-16-9 0,-7-10 0,-1 0 0,-1 6 0,0 1 0,-3 0 0,0-31 0,-4 6 0,-2 22 0,0 19 0,5 36 0,0 8 0,0 58 0,0 27 0,0-20 0,0 5 0,0 9 0,0 0 0,0-4 0,0-2 0,0-10 0,0-3 0,0 23 0,20-42 0,-15-15 0,14-19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3.1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1 297 28101,'86'-16'0,"0"0"0,-12-2 0,-12-7-5220,-9-31 5220,-31 0 1425,-32 2-1425,-34 20 0,-24 12 0,-10 42 0,2 26 0,45-5 0,7 5 0,-10 44 0,28-31 0,12-1 0,12-11 0,8-1 0,8 9 0,10-3 437,22-4 1,6-9-438,-14-11 0,4-7 19,29-7 1,-5-8-1,-17-11 1,9-15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2:03.2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3:51.3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22 28671,'-7'-12'0,"2"2"0,5 10 0,0 0 0,39 78 0,-29-39 0,14 13 0,0-2 0,-12-16 0,10 8 0,0-8 0,-10 10 0,-2-20 0,-10 5 0,10-26 0,2-3 0,39-22 0,-2-12 0,17 0 0,-3 2 0,-17 10 0,8 0 0,-11-9 0,1 6 0,-10 3 0,-2 13 0,-20 9 0,-2 29 0,-10-22 0,0 22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2.6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22 28671,'-8'-12'0,"1"2"0,7 10 0,0 0 0,29 107 0,-12-51 0,0 18 0,-2 5 0,-6 19 0,-18-16 0,9-18 0,-3-4 0,-26 4 0,24-1 0,-14-44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3.0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20 263 26673,'-11'-12'0,"3"2"601,8 10-601,117-19-1706,-66 12 0,5-1 1706,8-3 0,7-4 0,-1 0 243,17-6 1,-2-2-244,-5 1 0,-4-2 61,-12 1 0,-4 2-61,35-1 0,-62 13 0,-13 9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3.5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28553,'69'-12'0,"1"-7"0,11 7 0,8 2 0,-15-2 0,-2-1 0,4-3 0,2 1 11,5 8 1,-6 2 0,1-5 0,-1 10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4.7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0 166 28671,'10'74'0,"0"0"0,-4 13 0,2-8 0,14-4 0,-12 8 0,-10-71 0,0 5 0,-10-83 0,7 42 0,-3-55 0,3-12 0,13-4 0,6 15 0,9 2 0,1 29 0,7 10 0,13 12 0,5 8 0,39-1 0,-12 52 0,-5 14 0,-37 30 0,-4 11 0,-23 3 0,-9-2 0,-9-22 0,6-32 0,-7-15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1.4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5.2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375 68 28671,'-43'-25'0,"-1"-1"0,-37 9-2831,35 39 1,5 12 2830,-15 34 1151,14 8-1151,21-20 895,38-13-895,19-21 0,62-12 0,-44-1 0,4 2 0,23 2 0,-2 8 0,-22 16 0,-4 1 0,-2-18 0,-7 1 0,-15 28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6.4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 28671,'57'-1'0,"1"0"0,24-6 0,-63 16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7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521 22 28671,'-10'-12'0,"3"2"0,7 10 0,0 0 0,78 39 0,-49-10 0,52 25 0,-72-13 0,-9-7 0,-10 10 0,-2-20 0,-39 15 0,12-34 0,-44 15 0,25-20 0,-18 0 0,20-10 0,-17-2 0,25-20 0,-25 18 0,36-16 0,-4 18 0,19-19 0,10 16 0,2-4 0,10 19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8.3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444 110 28671,'-3'0'0,"0"0"0,3 0 0,-78-58 0,40 53-2126,-14-21 0,1 5 2126,8 43 860,-1 10-860,0 2 0,10 29 0,2-14 0,20 34 0,3-5 0,18 2 0,13 5 0,12-10 0,20-26 0,12 12 0,12-37 0,9 8 0,1-30 0,-29-10 0,-1-6 0,17-12 1696,-25 6 0,-8-2-1696,-17 0 0,4 1 0,-27 8 0,8 4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9.0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1 142 28671,'17'75'0,"0"1"0,5 19 0,-3-8 0,-4-19 0,4 15 0,-19-64 0,0-19 0,10-19 0,-8 4 0,-1-65 0,-4 27 0,-1-17 0,8-4 0,14 24 0,6 3 0,-3-10 0,6 4 0,14 12 0,4 9 0,13 8 0,5-5 0,-19 36 0,0-5 0,-20 11 0,-5-4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9.5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1 28671,'-11'63'0,"-1"0"0,5-4 0,2-3 0,-5 19 0,10-17 0,0 25 0,0-34 0,0 4 0,0-31 0,0-22 0,0-2 0,0-8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09.8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0.9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 28671,'-5'63'0,"-1"0"0,9 0 0,0-2 0,-10 37 0,15-15 0,3 4 0,-4-14 0,-1 0 0,-1 19 0,2-4 0,3-30 0,-1-7 0,-6 27 0,6-24 0,-18-42 0,16-14 0,-14-40 0,7-14 0,7-22 0,2 20 0,4 0 0,23-28 0,-7 32 0,6 4 0,6 18 0,3 8 0,19-10 0,-11 28 0,-2 12 0,-1 28 0,14 12-3392,-29 17 3392,-12 13 0,-23-18 0,-8 3 0,-5-6 0,-6-3 0,-5-1 0,-6-5 0,-44 15 0,-3-46 0,0-6 0,-7-21 0,26-19 0,6 6 3392,21-16-3392,20 17 0,3 2 0,9 12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1.5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0 329 28671,'80'-22'0,"0"0"0,-9 2 0,-7-4 0,11-29 0,-38 6 0,2-6 0,-37 29 0,-12-15 0,-34 34 0,-14-15 0,-37 49 0,24 37 0,31-17 0,5 4 0,13 3 0,10 0 0,12 42 0,15-23 0,26-29 0,3-4 0,2-20 0,-12-10 0,-14-3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2.1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422 144 28671,'-40'-41'0,"0"0"0,-37-20 0,2 61 0,16 12 0,-4 20 0,29 11 0,3 13 0,28 20 0,6 2 0,28 9 0,3-9 0,10-12 0,10-13 0,-8-28 0,17-6 0,-36-19 0,2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2.5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311 626 28671,'1'-52'0,"-1"0"0,-23-31 0,-23 51 0,-20 39 0,1 18 0,9 50 0,31-32 0,6 4 0,9 12 0,8 2 0,5-9 0,6-2 0,25 37 0,0-43 0,18-54 0,-17-45 0,-5-23 0,-5 10 0,-1-7 0,-2 1 0,-2 3 0,0-1 0,-4 1 0,-3-1 0,-3 0 0,-4 9-3392,-6-24 3392,0 31 0,0 24 0,10 42 0,-8 43 0,8 37 0,-9-26 0,-2 4 0,0 3 0,2 1 0,3 0 0,1 0 0,1-5 0,1-3 0,1-11 0,6-6 0,27 19 0,25-25 0,14-48 1696,-5-32 0,-4-15-1696,-33 6 0,-5-6 0,17-21 0,-10-1 0,-31-12 0,-19 35 0,-2 31 0,-20 32 0,8 34 0,-17 33 0,27-23 0,3 2 0,-1-5 0,3 0 0,6 4 0,6-3 0,19 26 0,31-22 0,25-34 0,-27-15 0,-2-17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2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28671,'5'78'0,"0"0"0,0-2 0,2-1 0,4-9 0,0-1 0,-4 1 0,-2 0 0,0-5 0,0-1 0,0 1 0,-1-2 0,-1 40 0,-3-30 0,-3-28 0,-6-31 0,9-10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3.2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 0 28671,'-1'90'0,"0"0"0,5-8 0,0-3 0,-3-9 0,1-1 0,3-2 0,-1-1 0,-8 2 0,-1-2 0,3-5 0,1-3 0,-9 40 0,1-50 0,6-9 0,-7-39 0,10 0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3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682 0 28671,'-74'18'0,"1"1"0,-3 2 0,2-3 0,17-12 0,2 0 0,5 3 0,1 4 0,-2 3 0,7-1 0,5 0 0,0 4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4.2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1 275 28671,'24'71'0,"-1"-1"0,2-1 0,-12-16 0,-23-38 0,17-8 0,-14-39 0,17-41 0,-20 0 0,16 15 0,5 0 0,14-23 0,4 37 0,7 3 0,7 10 0,2 6 0,35-9 0,-4 24 0,-33 23 0,-11 8 0,-10-8 0,-10-4 0,-2-9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4.5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 1 28671,'-18'81'0,"1"1"0,10-2 0,2-7-5661,-3 5 5661,18 0 1409,-10-22-1409,0-15 0,0-29 0,0-2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4.7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28671,'-12'-12'0,"3"2"0,9 10 0,0 0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5.7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334 122 28671,'-56'-38'0,"1"1"0,8 6 0,2 15 0,-20 60 0,23 12 0,21 20 0,18 1 0,15 21 0,22-18 0,10 5 0,0-29 0,10-12 0,-8-32 0,17-34 0,-22-20 0,-6-11 0,-13 6 0,-3-3 0,8-15 0,-6 1 0,-21-24 0,0 32 0,-9 15 0,6 29 0,-7 31 0,30 57 0,0-20 0,4 2 0,-1-4 0,3-3 0,27 32 0,-12-52 0,-7-28 0,-9 4 0,-6-17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6.3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0 131 28671,'16'69'0,"0"-1"0,-5-3 0,2-4 0,19 27 0,-10-20 0,-10-34 0,-3-27 0,-18-38 0,-4-23 0,-5-5 0,5-8 0,25-3 0,10-2 0,-1-5 0,9 9 0,18 23 0,7 14 0,42 14 0,-22 58 0,-19 15 0,-2 22 0,-40-30 0,-4 2 0,9 30 0,-19 5 0,0-29 0,0-3 0,0-28 0,0-6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7.2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378 69 28671,'-64'-25'0,"0"1"0,3 9 0,6 11 0,-1 28 0,13 29 0,11 13 0,30 12 0,14 0 0,22-3 0,29-28 0,-14-16 0,34-21 0,-25-39 0,8-8 0,-22-38 0,-23-3 0,-11 10 0,-20-5 0,-2 36 0,0 6 0,2 31 0,10 22 0,10 31 0,12 35 0,-5-39 0,0 4 0,0 15 0,0 3 0,0-10 0,-2 2 0,-6 17 0,-6 0 0,-6-16 0,-4-1 0,-6 12 0,-8-2 0,-10-19 0,-4-6 0,2-3 0,-2-2 0,-2-2 0,-2-9 0,-26-15 0,28 10 0,8-37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7.8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28671,'4'67'0,"1"0"0,-1-2 0,3-1 0,8-4 0,2-1 0,-6 7 0,2 0 0,8 1 0,-1-1 0,-7 1 0,-1-2 0,4-4 0,-1-3 0,-3 22 0,8-26 0,-18-35 0,8-19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3.2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28605,'8'67'0,"0"-1"0,0 1 0,3 29 0,-1 7 0,-2-10 0,-7-11 0,0-4 0,4 23 0,0-17 0,-5-45 0,9-49 33,-6-31-33,26-17 11,-5-20-11,20 12 0,20 32 0,4 15 2,-13 31 1,-3 15-3,1 50 0,-14-1 0,-53-27 0,-16-6 17,-38-9-17,-30-12 0,47-12 0,3-10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8.4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0 351 27690,'69'1'0,"1"1"0,0-5 0,-6-7 0,4-33 0,-12-23 0,-15-2 0,-29 2 0,-12 12 0,-32 30 478,-4 5-478,-18 28 0,20 13 0,2 22 0,11 22 0,-1 21 0,10-16 0,2 21 165,20-33-165,12 16 83,2-19-83,17-22 63,32-14 1,-38-20 0,23 0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9.0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155 1 28671,'-41'53'0,"-1"1"0,3-5 0,16-8 0,33-19 0,34 0 0,24-1 0,-19-5 0,0 0 0,31 18 0,-42 8 0,-10 9 0,-16 34 0,-19-34 0,-11-3 0,-48 16 0,-2-52 0,-7-5 0,19-36 0,2 5 0,30-1 0,5 6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9.4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 28671,'-1'66'0,"-1"1"0,0 6 0,2 3 0,10 19 0,0 2 0,-8-13 0,1 0 0,12 9 0,-1-4 0,-14-26 0,2-9 0,18 4 0,-18-16 0,8-23 0,-10-16 0,0 6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19.8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21 263 28671,'-11'-12'0,"2"2"0,87 10 0,-9-8 0,8-3 0,6 5 0,2-3 0,5-9 0,-10-5 0,-5-11 0,-33-29 0,-30 33 0,-2-9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0.4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28671,'-12'-13'0,"20"92"0,14 37 0,-8-62 0,1 2 0,3 30 0,1 15 0,-2-11 0,-5-21 0,-2-7 0,-4 0 0,-3-2 0,-3 40 0,0-35 0,0-33 0,0-32 0,-10-51 0,8 0 0,2-44 0,22 17 0,22 0 0,-13 39 0,4 3 0,43-20 0,9 32 0,-9 26 0,-12 42 0,-23 2 0,-21 37 0,-12-32 0,-10 32 0,0-37 0,0-12 0,0-15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1.2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509 67 28671,'-80'-21'0,"0"0"0,13 1 0,4 16 0,6 47 0,10 16 0,-4 19 0,16-15 0,9 0 0,24 15 0,14-2 0,22-30 0,20-5 0,40-58 0,-28-19 0,-17 5 0,-5-6 0,-24-9 0,-6-3 0,17-32 0,-19 4 0,-2 23 0,-10 32 0,0 12 0,10 79 0,2-4 0,-2-2 0,2 3 0,2-9 0,3-4 0,18 27 0,8-17 0,-9-31 0,-12-20 0,-12-2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1.7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28671,'4'73'0,"1"0"0,-4 2 0,0-1 0,8-3 0,2-1 0,-5-7 0,0 0 0,4 12 0,2-1 0,-1-22 0,0-2 0,1 47 0,-2-31 0,-10-32 0,0-15 0,0-19 0,0 0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2.0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637 1 28671,'-73'1'0,"0"0"0,6 3 0,4-1 0,-34-3 0,31 10 0,5 2 0,3 3 0,-20 4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3.6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585 42 28671,'-6'-12'0,"-38"-7"0,-14 9 0,-15 24 0,11-2 0,-10 4 0,9 10 0,9 31 0,9 10 0,-8-9 0,11 3 0,29 3 0,16-4 0,22-4 0,19-2 0,38-30 0,-31-39 0,1-9 0,-3 6 0,-4-8 0,2-28 0,-11-6 0,-4-20 0,-20-8 0,-2 32 0,-11 24 0,2 13 0,-2 26 0,2 5 0,8 52 0,3 6 0,10 8 0,10-15 0,-8-19 0,8 0 0,0 0 0,-18-20 0,6-5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4.6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499 482 28671,'-70'-41'0,"1"-1"0,-7 14 0,4 15 0,-10 37 0,6 32 0,35 20 0,29-8 0,22 17 0,4-7 0,26-40 0,11-8 0,-5-9 0,2-8 0,10-9 0,-1-10 0,-6-11 0,-7-10 0,-1-48 0,-21-16 0,-14 33 0,-6-3 0,-10 0 0,-4 1 0,2-2 0,-4 2 0,-12 3 0,-2 4 0,-8-24 0,-5 13 0,29 50 0,2 6 0,49 79 0,-11-23 0,2 6 0,11 32 0,-1 3 0,-5-18 0,-5 0 0,-12 5 0,-4-7 0,5-10 0,-16-18 0,6-31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3.7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28671,'57'77'0,"0"0"0,-10-4 0,0-15 0,16-34 0,-7-14 0,10-42 0,-10-33 0,-22-16 0,-15 13 0,-19 37 0,0 72 0,-7 18 0,-5 11 0,-9 15 0,-2 3 0,-1 4 0,-1-4 0,2-29 0,2-9 0,2-1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4.9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28671,'6'62'0,"0"0"0,-1-7 0,-1-3 0,6 23 0,-7-28 0,16-16 0,-17-21 0,8-10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5.1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28671,'-12'-12'0,"3"3"0,9 9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6.0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529 156 28671,'-68'-47'0,"0"-1"0,12 12 0,1 11 0,-40 38 0,27 30 0,12 13 0,15 20 0,19 2 0,30 0 0,6-3 0,30-9 0,0-20 0,19-14 0,-4-42 0,16-24 0,-9-22 0,-20-20 0,-15-2 0,-21 1 0,-20 21 0,-2 14 0,0 40 0,2 34 0,30 26 0,4 20 0,20 7 0,-20-27 0,35 6 0,-50-40 0,31-5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6.9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0 103 28671,'28'69'0,"0"0"0,-5-4 0,-3-6 0,2 7 0,-2-29 0,-18-8 0,8-39 0,-10-22 0,-10-24 0,-2-41 0,0 5 0,12-6 0,22 33 0,22 21 0,12 42 0,-8 16 0,-2 15 0,-12 27 0,-4 8 0,9-10 0,-5 1 0,-20 5 0,-7-3-3392,3 6 3392,-20-48 0,8 2 0,2-56 0,-7-56 0,19 46 0,3-2 0,-11-10 0,6 3 0,22 15 0,9 13 0,30 15 3392,16 28-3392,-21 42 0,-22 33 0,-22 2 0,-13-2 0,-9-13 0,-9-48 0,6 0 0,-7-37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7.5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0 288 28671,'75'-24'0,"1"1"0,-3-6 0,-12-2 0,-25-6 0,-7-26 0,-49 26 0,-14-4 0,-22 38 0,-10 16-3392,10 30 3392,13 23 0,11 2 0,20 17 0,22-7 0,14 0-2269,30-2 2269,12-40 0,2 3 0,17-56 0,-46 22 0,0-25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7.9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28671,'6'67'0,"0"0"0,3-8 0,1 1 0,-5 14 0,2-2 0,15 18 0,-16-30 0,0-6 0,4-10 0,9-12 0,-14-20 0,15-2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8.2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0 28671,'-62'19'0,"-1"-1"0,3 3 0,3-3 0,-31-16 0,11 8 0,11-10 0,32 0 0,15 0 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8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0 309 28671,'68'-26'0,"0"-1"0,-2 5 0,-7-2 0,9-40 0,-4 18 0,-60-17 0,-48 36 0,-38 17 0,1 44 0,11 32 0,46 2 0,11 8 0,16-1 0,38-16 0,-4 13 0,26-35 0,-13-18 0,5-6 0,-1-16 0,-1-4 0,39 2 0,-33-14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29.3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28671,'30'64'0,"-1"-1"0,-2-7 0,-3-8 0,-3-4 0,-8-12 0,-13-30 0,-3-4 0,-16-30 0,6-31 0,1 2 0,12-14 0,52 2 0,-9 47 0,4 3 0,18-21 0,4 25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0.3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357 144 28671,'-44'-82'0,"-3"21"0,-19 61 0,0 22 0,20 21 0,5 13 0,19 20 0,0-18 0,20 35 0,4-23 0,30 8 0,2-34 0,39-15 0,7-56 0,-37-2 0,-6-7 0,-6-9 0,-8-5 0,-10-5 0,-7 0 0,-6-20 0,0 41 0,0 5 0,0 26 0,10 42 0,12 12 0,2 37 0,8-13 0,-10-29 0,0-4 0,19-20 0,-24-10 0,12-2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7:34.4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181 1 28671,'70'25'0,"-1"1"0,-6 3 0,-14 10 0,-32 17 0,-13 7 0,0 4 0,-8 0 0,-8-4 0,-8-2 0,-4 1 0,-8-7 0,-4-18 0,-6-6 0,-45 13 0,9-35 0,12-31 0,23-31 0,30-5 0,26-8 0,40 32 0,6 34 0,16 24 0,-19 39 0,-2-4 0,-20 7 0,-12-13 0,-3 1 0,-17-28 0,8 4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0.9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189 0 28671,'-47'47'0,"1"-1"0,5-3 0,8-3 0,11-6 0,22-3 0,32 1 0,24-17 0,22 14 0,0-7 0,-3 12 0,-29 19 0,-4-7 0,-30 27 0,-22-24 0,-15 14 0,-38-38 0,15-6 0,-35-29 0,34-12 0,-4-2 0,21-7 0,20-1 0,2 17 0,10-4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2.0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490 266 28671,'-3'0'0,"-19"-68"0,-12 21 0,4-1 0,-5 1 0,-43 4 0,0 30 0,2 26 0,21 21 0,11 29 0,12 5 0,30 20 0,14-1 0,32-9 0,-1-39 0,9-12 0,4-24 0,2-11 0,-3 2 0,-5-8 0,-3-19 0,-11-9 0,-15-24 0,-11-9 0,-10 26 0,0-2 0,0 49 0,0 24 0,10 24 0,2 29 0,3-22 0,2 1 0,0 0 0,0-3 0,7 29 0,-4-31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2.7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235 0 28671,'-59'28'0,"-1"0"0,8-7 0,10 2 0,21 18 0,21-7 0,31 0 0,26-2 0,20 9 0,1-4 0,-2 26 0,-30-7 0,-15 10 0,-21 9 0,-30-17 0,-23-4 0,-16-22 0,-26-30 0,27 5 0,4-26 0,23-3 0,18 7 0,4-4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3.0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28671,'11'66'0,"-1"1"0,0-10 0,1-4 0,11 32 0,0-29 0,-10-3 0,-3-28 0,-9-6 0,0-19 0,0 0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3.2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27529,'-12'-12'0,"2"3"0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4.1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345 516 28671,'-40'-64'0,"0"-1"0,2 8 0,-1 12 0,-17 23 0,2 12 0,11 40 0,9 45 0,33-11 0,9 6 0,-4-4 0,9-3 0,20-6 0,7-7 0,19 11 0,16-47 0,-9-14 0,-10-24 0,-13-30 0,-24 11 0,-6-8 0,-9-24 0,-6-4 0,3 2 0,-4 1 0,-6-2 0,-4 5 0,-9-12 0,0 31 0,10 30 0,2 14 0,10 32 0,10 32 0,12 24 0,-6-25 0,2 3-1696,-1 0 0,0 0 1696,4 4 0,0-1 0,3 31 0,-2-14 0,-13-42 0,-9-15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4.7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0 385 28671,'59'-62'0,"1"0"0,-4 7 0,-13 3 0,-31-14 0,-31 13 0,2 28 0,-35 15 0,9 81 0,17-27 0,5 7 0,9 28 0,10 5 0,4-8 0,11-6 0,11-21 0,8-6 0,33 26 0,1-77 0,10-4 0,-37-3 0,0-4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6.1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279 253 28671,'-6'-53'0,"0"-1"0,-2-1 0,-7 10 0,-19 21 0,-20 2 0,18 22 0,-25 61 0,34-8 0,9 8 0,5 3 0,13 18 0,8-27 0,6-3 0,20 17 0,19-6 0,-2-47 0,3-8 0,14 2 0,-9-14 0,-6-14 0,-17-55 0,-26 19 0,-7-4 0,-4-1 0,-3 1 0,-18-29 0,12 48 0,10 48 0,-10 4 0,18 28 0,-16 5 0,38 20 0,-16 9 0,28-16 0,-8 4 0,19-29 0,-7-12 0,-12-12 0,-14-59 0,-20-12 0,0-39 0,-10 3 0,7 39 0,-16-3 0,17 46 0,-8 6 0,20 30 0,21 33 0,-4 24 0,-5-28 0,-2 0 0,-8 20 0,-3-9 0,-9-29 0,-9-37 0,6 10 0,-8-44 0,3-22 0,15-7 0,-5 9 0,8 1 0,44-8 0,14 13 0,-21 33 0,3 6 0,40-8 0,-31 12 0,-20 10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6.7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22 342 24366,'-12'-13'0,"3"4"1861,9 9-1861,97-10 0,-34-12 0,1 3 0,-1-6 742,0-31-742,-39-9 397,-4 9-397,-20 12 1305,-20 22-1305,-14 22 0,-32 32 0,18 23 0,-3 23 0,48 20 0,16-8 0,31-3 0,-5-40 0,7-9 0,46-8 0,-21 6 0,-23-46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7.3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1 198 23388,'11'62'0,"1"0"0,-2-6 0,-1-5 2167,1 15-2167,-8-22 916,8-23-916,-10-21 501,0-12-501,0-29 0,0-25 0,9-24 849,8 25 1,8 1-850,10 14 0,8 5 0,7-1 0,2 7 0,19 8 0,-23 21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8:06.1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204 22 28230,'-4'-12'0,"1"2"218,3 10-218,0 0 0,-68 59 74,41-35-74,-15 7 0,4-1 37,26-11-37,2-6 0,20 8 0,12 1 112,12 0-112,10 0 0,0 0 0,0 10 0,-10 2 0,-3 10 0,-9-1 0,-10 1 0,-2 0 0,-30-10 0,-4-2 0,-20-11 0,-9 1 0,16-19 0,-4 4 0,19-26 0,10 16 0,2-7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7.5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28671,'5'73'0,"-1"0"0,2-11 0,0-5 0,6 29 0,-2-40 0,-10-15 0,0-21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7.7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8.6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420 210 28671,'-23'-59'0,"0"1"0,-32-25 0,-1 74 0,-10 30 0,-9 33 0,26 14 0,22-21 0,3 3 0,2 40 0,30-2 0,16-22 0,42-32 0,12-24 0,-10-32 0,-5-22 0,-19-12 0,-20-20 0,-4 18 0,-30-5 0,7 38 0,-6 6 0,9 29 0,9 31 0,23 27 0,-15-15 0,3 4 0,12 1 0,-1 5 0,-17 0 0,-5 6 0,-5-1 0,-6 17 0,-6-2-1696,-1 3 0,-12-7 1696,-16-20 0,-8-16 0,-24-18 0,11-16 0,17-11 0,31-8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9.4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28671,'11'66'0,"0"1"0,0-1 0,3 3 0,0 0 0,-1-2 0,-1 23 0,0-3 0,4-7 0,0-4 0,-4-8 0,-2-7 0,2 7 0,-2-26 0,-10-33 0,0-87 0,4 22 0,1-4 0,0-11 0,3 1 0,2 1 0,11 11 0,52 4 0,-19 52 0,38 17 0,-45 48 0,-4 5 0,-25-21 0,-4 3 0,-2 40 0,-2 8 0,-10-40 0,0-17 0,0-31 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39.8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28522,'4'68'0,"-1"-1"0,0 0 0,-3 2 0,0-1 0,2-3 0,7 9 0,1-2 0,-9 15 0,1-4 0,17 15 0,-17-6 74,8-70-74,10-12 0,-15-10 0,14 0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0.1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440 0 28671,'-75'16'0,"0"-1"0,0 1 0,2 1 0,10-3 0,-15-4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1.4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22 27649,'-2'-12'0,"1"3"0,0 58 0,2 28 0,9 3 0,-9-15 0,-1 9 0,1-6 0,4-9 0,0-3 0,-4 14 0,-2-2 0,1 15 497,0-10-497,0-51 0,0-12 0,0-10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1.7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12 241 28671,'-11'-12'0,"99"-17"0,-15 4 0,10 5 0,2-3 0,-32-4 0,-4 0 0,7 8 0,-5 2 0,-2-15 0,-10 22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2.3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0 220 28671,'13'68'0,"-1"0"0,4-12 0,-3-5 0,-11 2 0,8-21 0,-10-20 0,0-2 0,-10-39 0,8-37 0,12-26 0,-6 41 0,6 2 0,41-36 0,5 19-3392,13 10 3392,-4 12 0,-31 22 0,-14 13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2.6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20479,'6'73'0,"0"0"0,-2-16 0,1-5 2450,5 21-2450,-8-9 1419,-2-35-1419,-2 20 0,-8-47 0,10 8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8:06.4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2.9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28671,'-12'-12'0,"3"2"0,9 10 0,0 0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3.7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454 153 28671,'-40'-42'0,"0"-1"0,2 2 0,-1 14 0,-27 47 0,0-6 0,10 37 0,3 15 0,19-5 0,12 31 0,32-24 0,14 1 0,20-16 0,10-21 0,2-30 0,9-14 0,1-32 0,0-22 0,-10-11 0,-22-1 0,-15 22 0,-19 24 0,0 52 0,0 6 0,0 57 0,20-12 0,4-3 0,20-17 0,-20-39 0,-4-2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4.3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0 113 28671,'36'69'0,"-1"0"0,-3-8 0,-3-7 0,-8-11 0,-8-11 0,-4-30 0,-9 15 0,-10-43 0,8-47 0,-8-5 0,12 19 0,6 1 0,24-17 0,4 19 0,18 22 0,-10 34 0,9 24 0,-7 29 0,-2 13 0,-22 12 0,7-10 0,-14-5 0,26-29 0,-26-12 0,4-12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5.1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333 112 28671,'-41'-35'0,"0"0"0,-32-7 0,29 45 0,0 19 0,10 9 0,2 23 0,11-6 0,18 25 0,16-26 0,21 6 0,48-48 0,-9-20 0,-30-18 0,-8-9 0,-3-29 0,-25 25 0,-17 10 0,10 53 0,10 5 0,22 24 0,14 39 0,-23-40 0,0 0 0,5 4 0,-5 2-1696,-12 7 0,-7 1 1696,-4 33-22,-8-42 1,-9-3 21,-46 29 0,-5-30 0,-20-24 0,39-15 0,11-17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5.5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28177,'14'66'0,"1"0"0,-1-1 0,3 16 0,0-4 122,-1-5 0,-1-5-122,7 30 83,0-19-83,0-22 10,-10-24 0,-2-22 1,-10-10-1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6.1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1 407 28671,'76'-37'0,"1"1"0,-17 12 0,-6-3 0,-8-14 0,-7-1 0,3-4 0,-30-17 0,-3 26 0,-38-4 0,-8 29 0,-28 21 0,9 16 0,2 28 0,30 32 0,25-25 0,8 2 0,2-8 0,5-1 0,7 4 0,7-9 0,24-14 0,2-15 0,-20-19 0,-7 0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6.6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0 28671,'-42'54'0,"0"-1"0,8-3 0,16-10 0,41-18 0,23 0 0,39 0-4252,-14 0 4252,14 10 860,-39 2-860,-14 10 0,-33 9 0,-30 3 0,-13-21 0,-7-4 0,-37 15 678,28-32 0,3-6 1,11-1-1,17-17 1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46.9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52.7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 28671,'-11'68'0,"12"17"0,-1-11 0,2 5-2831,7 2 1,1 1 2830,-3 5 0,-1 1 312,0 2 1,0-2-313,-1-5 0,0-1 479,-5 3 1,-1-9-480,1-1 0,0-6 0,0-89 3053,-9-33-3053,6-18 512,-3 9 0,3-2-512,9 11 0,7 1 0,6-9 0,6 3 0,6 6 0,6 6 0,6 10 0,2 4 0,33-21 0,-3 50 0,-19 28 0,-2 40 0,-11 23 0,-18 2 0,-8-15 0,-5 6 0,-15-10 0,-2-1 0,9-5 0,0-4 0,-14 20 0,10-72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53.5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491 263 20479,'-32'-57'0,"0"0"0,4 5 0,-4 9 2531,-53 9-2531,17 14 0,-17 40 0,27 14 704,21 13 1,10 11-705,20 8 0,10 4 0,-4 5 0,7-2 0,8-9 0,6-9 0,21 9 0,-7-42 860,10-22-860,0-32 0,-10-24 0,-12-32 3392,-13-2-3392,-9 13 0,0 23 0,0 32 0,0 32 0,0 34 0,20 34 0,-9-29 0,2 1 0,4 1 0,0-2 0,15 29 0,-10-15 0,-10-38 0,-2-6 0,-10-19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0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8:06.9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53.9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28671,'30'85'0,"-1"0"0,-2-2 0,-3-8 0,-3 5 0,1-7 0,0-58 0,0-8 0,10-58 0,-6-17 0,1-10 0,3 4 0,-1 0 0,-5-2 0,-2 6 0,7-8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4:54.5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13 419 28671,'-12'-12'0,"100"2"0,-15-29 0,13-4 0,-4-11 0,-46 6 0,-9-4 0,10-4 0,-16 5 0,-50 0 0,-18 48 0,-31 25 0,1 34 0,46-14 0,6 4 0,-17 34 0,41-27 0,10-1 0,25 18 0,-3-25 0,6-4 0,41 15 0,-12-22 0,-3-15 0,-36-19 0,2 0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5.4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 68 28671,'-4'-12'0,"1"3"0,12 77 0,-6-3 0,2-6 0,-1 2 0,-4 26 0,0-11 0,-9-50 0,6-9 0,-16-77 0,7-21 0,4 31 0,3-2 0,7-3 0,6 3 0,26-26 0,32 22 0,2 34 0,-18 45 0,-5 15 0,6 47 0,-22-25 0,-7 2 0,-14-6 0,-6-5 0,-2 7 0,0-16 0,0-32 0,0-20 0,2-44 0,6-11 0,14-4 0,-4-6 0,7 7 0,31 34 0,10 34 0,-10 44 0,-2 24 0,-40-21 0,-4 3 0,1 0 0,-3 0 0,-8 50 0,-19-42 0,14-19 0,-15-39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5.8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290 0 28671,'-28'81'0,"1"-1"0,0 1 0,-3-7 0,-3-26 0,0-6 0,4 4 0,2-4 0,-17 4 0,32-7 0,44-36 0,36 6 0,-19-12 0,2-3 0,49 3 0,-35-2 0,-4 1 0,-5 4 0,12 0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6.3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80 0 27544,'-1'72'0,"1"0"0,-5-1 0,-1-1-2397,2-8 1,-4-3 2396,-7-2 0,-2-4 1440,-7 25-1440,32-25 891,18-31-891,50-12 0,12-20-2072,2 8 2072,-3-8 0,-41 10 0,-16 0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6.7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1 28671,'-1'68'0,"1"0"0,-1 0 0,-5 18 0,2-11 0,11-10 0,-14-35 0,16-30 0,-9 0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6.9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329 0 28671,'-74'12'0,"0"0"0,11 4 0,8-3 0,12-10 0,23 7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8.2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1 122 28671,'10'86'0,"0"0"0,-5-17 0,0-11 0,5-17 0,-10-31 0,0-39 0,-10-37 0,17 12 0,3-4 0,-5-5 0,5 2-2126,8 13 0,7 6 2126,29-9 860,-8 71-860,8 26 0,-35 0 0,-4 5 0,16 42-2269,-19-6 2269,8-33 0,-18-23 0,-2-28 2269,-2-15-2269,-8-52 0,30-16 0,14-10 0,22 24 0,10 44 3392,-1 35-3392,-19 40 0,-4 15 0,-30 20 0,-2-20 0,-10-15 0,0-31 0,0-12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8.8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435 0 28671,'-42'54'0,"-1"-1"0,1 1 0,-23 23 0,2-8 0,22-28 0,2-4 0,-2 2 0,6-3 0,11 1 0,85-8 0,17-39 0,-10 9 0,3 0 0,-15-4 0,-2 0 0,36 5 0,-35 0 0,-25 0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9.4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0 679 28671,'4'-71'0,"0"-1"0,-1 1 0,7-23 0,-1 6 0,-8 25 0,0 6 0,9-20 0,0 42 0,22 77 0,4 41 0,-5-19 0,1 3 0,-4-5 0,0-2 0,4-4 0,2-3 0,-1-7 0,0-4 0,13 14 0,-5-25 0,-29-40 0,-2-35 0,0-34 0,-9 24 0,0-2 0,4 0 0,0 0 0,-4 2 0,-2-1 0,-4-1 0,0 5 0,3-10 0,12 0 0,-5 49 0,14 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1.8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477 852 28671,'-2'-12'0,"0"2"0,15-34 0,3-9 0,-8-1 0,1-22 0,-9-1 0,-34 16 0,-32-12 0,-12 39 0,0 22 0,-7 24 0,17 32 0,3 22 0,36-3 0,14 10 0,23 6 0,11 3 0,-7 0 0,8-4 0,19-13 0,7-13 0,20-11 0,-1-50 0,1-25 0,-10-42 0,-32 29 0,-4-6 0,-7-10 0,-5-5 0,-1-8 0,-4-1 0,-1 5 0,-4-2 0,-3 7 0,-3-2 0,2 5 0,4 4 0,-1 6 0,-17-41 0,20 71 0,10 92 0,2 12 0,3-18 0,2 10 0,-3 4 0,1 9 0,0-5 0,3 8 0,0-1 0,-3-14 0,0 2 0,-3-11 0,0 13 0,-3-38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09.7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420 1 28671,'-93'0'0,"-1"0"0,15 0 0,10 0 0,16 0 0,32 0 0,11 0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0.0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463 0 28671,'-79'14'0,"1"-1"0,-7 4 0,8-7 0,2-20 0,7 10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0.4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 0 28671,'-1'84'0,"0"0"0,0-2 0,0-3 0,2-16 0,-2-5 0,-8 23 0,6-21 0,-7-47 0,10-4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1.1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376 122 28671,'-22'74'0,"1"0"0,4 2 0,-4-6 0,-11-23 0,0-4 0,13 7 0,2-2 0,-15 20 0,32-5 0,22-29 0,22-12 0,12-22 0,20-51 0,-67-39 0,-3 38 0,-9-1 0,-29-7 0,-12 4 0,6 15 0,-2 4 0,1-7 0,0 3 0,-26-18 0,21-14 0,12 27 0,40 2 0,26 13 0,24 18 0,18 13 0,-1 13 0,-36-1 0,0-3 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1.7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244 110 26386,'-59'50'0,"0"0"0,7-1 0,10-1 1070,10 20-1070,40 15 0,16-24 0,42 6 0,22-21 0,2-41 194,-33-32 0,-7-15-194,-19-16 0,-11-7 100,-5-2 0,-11-1-100,-22 3 0,-11 8 627,-29-7-627,-15 13 0,46 28 0,-2 6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2.4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323 91 28671,'-46'54'0,"0"1"0,7-13 0,0-16 0,-14-40 0,24-28 0,5-6 0,-3 1 0,7-26 0,42 44 0,42 17 0,6 10 0,18 23 0,-42-4 0,-17 13 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4.2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 22 28671,'-10'-12'0,"3"2"0,7 10 0,9 78 0,4-10 0,-2-5 0,0 3 0,-5-9 0,0-7 0,3 1 0,-9-31 0,10-86 0,-5 17 0,2-4 0,8-4 0,2 2 0,17-33 0,10 45 0,19 52 0,-14 77 0,-5 1 0,-30-31 0,-9-5 0,-15-7 0,8-34 0,-8-13 0,20-36 0,8-11 0,5-4 0,16-19 0,-9 16 0,3 12 0,11 35 0,0 41 0,-10 25 0,-12 32 0,-22-17 0,-3 21 0,-16-63 0,16 30 0,-6-55 0,9 16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4.7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399 1 28671,'-49'49'0,"0"1"0,0-1 0,-19 21 0,5-4 0,22-20 0,5-4 0,-8 16 0,44 13 0,44-35 0,34 18 0,2-20 0,6-2-5661,-21-30 5661,20-4 0,-43-11 0,7 4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5.1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28671,'16'77'0,"0"0"0,0 0 0,0-1 0,-1 0 0,-7-11 0,-18 17 0,7-9 0,-6-41 0,28-20 0,-14-2 0,15-10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5.5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201 1 20479,'-52'23'0,"-1"0"0,-31 18 2531,72-9-2531,35 12 1409,33 2-1409,12 8 860,-3-20-860,-31-3 848,25-19 0,-49-2 0,29-10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2.1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28591,'99'0'0,"1"0"0,-28-1 0,-8 2 0,18 9 0,-63-8 0,-19 8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5.8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28671,'6'67'0,"0"0"0,-7 33 0,-1-18 0,-8-45 0,10 4 0,0-29 0,0-2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6.0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396 1 27714,'-99'12'0,"0"0"0,41-1 0,6-2 0,-36-9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6.9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45 28671,'12'71'0,"-1"1"0,0-10 0,-3-2 0,-8 37 0,-10-51 0,8-17 0,-8-38 0,20-23 0,-8-34 0,21-11 0,3-4 0,-7-6 0,13 11 0,7 23 0,-3 60 0,8 27 0,-12 44 0,-20 12 0,-6-31 0,-2-1 0,-14 24 0,-2-16 0,-1-37 0,4-29 0,9-39 0,19-19 0,6-32 0,28 12 0,13 25 0,2 40 0,8 26 0,-30 40 0,-5 15 0,-29 20 0,-2-20 0,-10-14 0,0-33 0,0-11 0,0-10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7.3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366 0 26128,'-34'58'0,"1"-1"0,-1 1 0,-21 24 0,1-9 205,18-31 1,2-6-206,-29 20 656,41-24-656,61-22 173,12-5 1,8-1-174,-4-3 0,2 1 0,14 8 0,-6-1 0,-19-6 0,-17 6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8.1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2 723 20479,'4'-72'0,"-1"1"0,1 0 0,2-19 0,-2 7 1265,-9 20 1,0 9-1266,2-4 1409,-6 16-1409,9 33 860,19 77-860,6-22 1696,-10 2 0,4-1-1696,32-3 0,-5-32 0,20-44 0,-10-26 0,-28 11 0,-3-4 0,9-29 0,-2 14 0,-20 35 0,-2 21 0,-1 39 0,-6 27 0,7 22 0,-1 12 0,-10-1 0,-5 0 0,1-6 0,-2-6 0,2-19 0,-5-16 0,-9-32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8.4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398 0 28671,'-80'11'0,"0"0"0,11-5 0,7 0 0,-3 14 0,33-18 0,23 8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8.7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615 1 24419,'-96'6'0,"-1"0"0,3-1 0,6 0 0,30 0 0,5 0 0,-25-3 0,37 8 0,31-10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9.1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27 1 28671,'-3'0'0,"1"0"0,12 97 0,-8-14 0,3 4 0,0 6 0,-4-25 0,-2-3 0,2 7 0,-2-2 0,-3-12 0,-2-5 0,-6 25 0,0-36 0,2-33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19.7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92 28671,'96'-19'0,"0"-1"0,1 1 0,-23 1 0,-4 2 0,-15 21 0,-16 37 0,-20 13 0,-39 35 0,5-37 0,-4 1 0,-3-4 0,-2 0 0,1 0 0,2-1 0,3 2 0,4-4 0,2 11 0,12 3 0,42-37 0,7-2 0,26-31 0,-29-25 0,-14-32 0,-34 1 0,-16-6 0,-17 0 0,-5 0 0,8 1 0,-2 4 0,-9 9 0,3 12 0,18 21 0,13 4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20.3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279 0 28671,'-64'54'0,"-1"-1"0,12 1 0,10 4 0,17 2 0,11 2 0,6-6 0,6-3 0,12 35 0,26-22 0,40-32 0,5-24 0,-30-20 0,-2-12 0,0-28 0,-9-14 0,-11-5 0,-7-3-1696,-2 1 0,-9 3 1696,-18 6 0,-6 12 0,-1 26 0,-4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2.4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88 28671,'-12'-12'0,"101"-17"0,-16 24 0,2-10 0,-2 1 0,-14 11 0,-20-6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8:20.8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225 132 28671,'-60'27'0,"1"-1"0,6 0 0,13 4 0,28 36 0,34 0 0,34-20 0,12-14 0,7-42 0,-19-24 0,-22-42 0,-24-4 0,-42 15 0,-7 4 0,12 5 0,-41-13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0.4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96 560 28671,'20'-75'0,"-1"-1"0,1 1 0,4-17 0,6 11 0,10 28 0,6 11 0,32-2 0,-1 23 0,9 21 0,-9 21 0,-26 21 0,-4 9 0,-14-9 0,-5 3 0,2 22 0,-10 5 0,-14-1 0,-12-3 0,-7-15 0,-5 1 0,-6 21 0,-8-4 0,-9-27 0,-6-5 0,-1 1 0,-4-5 0,-1-9 0,-3-11 0,-19-23 0,1-10 0,23 11 0,2-6 0,-12-24 0,8-9 0,10-12 0,21-8 0,12 32 0,10 15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1.18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 54 28671,'-1'77'0,"0"-1"0,0 9 0,0-9 0,2-5 0,-1 6 0,-1-23 0,-8-42 0,6-14 0,-6-20 0,-1-49 0,7 8 0,4-8 0,8-4 0,17 14 0,12 5 0,14-5 0,8 10 0,-8 23 0,3 13 0,5 10 0,-6 14 0,-8 45 0,-4 2 0,-30 29 0,-12-24 0,-3 12 0,-7-29 0,10-20 0,0-5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2.1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 28671,'5'57'0,"0"0"0,1 12 0,-3-4 0,-13 8 0,8 22 0,-8-39 0,10-22 0,0-15 0,0-19 0,0 0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2.3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2.9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14 113 28671,'0'79'0,"-1"0"0,1-12 0,0-5 0,0 13 0,0-50 0,0-18 0,0-39 0,-10-31 0,8-8 0,2-26 0,22 10 0,31 18 0,16 6 0,-22 47 0,3 8 0,30 8 0,15 24 0,-66 22 0,-9 10 0,-1 1 0,-7 3 0,-15 9 0,-6-2 0,-6 21 0,-4-49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3.5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309 0 28671,'-63'44'0,"1"0"0,16-10 0,13 0 0,24 19 0,65-21 0,34-10 0,-36-7 0,1 2 0,2 3 0,-4 3 0,27 33 0,-26 20 0,-45 2 0,-50-10 0,-28-15 0,21-33 0,-4-8-2126,-2-9 0,-1-4 2126,-1 7 0,2-4 540,-26-32-540,17 6 0,41 0 0,13 4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4.1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377 19 28671,'-63'-8'0,"-1"1"0,7 4 0,5 8 0,-13 39-5661,21 12 5661,12 10 1292,40 19-1292,7-5 0,8-30 0,7-2 0,26 29 0,10-21 0,9-24 0,-7-32 0,8-32 0,-20-24 0,-23 13 0,-3-1 0,-3-7 0,2 2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4.5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28671,'4'69'0,"0"1"0,0 0 0,0 23 0,1-11 0,5-7 0,-8-28 0,8-16 0,-20-41 0,-2-72 0,0 4 0,9 14 0,6 1 0,19-5 0,12 5 0,10 29 0,10-7 0,-28 26 0,4-4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4.8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 1 28671,'0'73'0,"-1"0"0,-3-11 0,-2-5 0,-6 28 0,0-39 0,2-4 0,10-11 0,0-16 0,0 5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3.1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325 1 28671,'68'3'0,"1"1"0,-11 7 0,-12 12 0,-24 21 0,-13 9 0,-9 7 0,-10 4 0,-6 16 0,-12 3 0,-9-8 0,-11 2 0,-3-5 0,2-11 0,-3-4 0,0-5 0,-23 20 0,1-22 0,16-38 0,14-22 0,42-80 0,17 0 0,48 25 0,-5 23 0,18 40 0,-1 14 0,-16 42 0,4 4 0,-10 8 0,-6-13 0,6-19 0,-29-12 0,-4-12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5.1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23 28671,'-12'-13'0,"3"4"0,9 9 0,0 0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5.8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28671,'11'71'0,"-1"1"0,0-1 0,3 17 0,-2-1 0,0 11 0,0-4 0,0-25 0,-3-6 0,-5 27 0,7-17 0,-10-49 0,0-14 0,-10-52 0,17 3 0,-4-34 0,28-2 0,-7 28 0,6 4 0,12 14 0,3 7 0,38-15 0,-33 52 0,-5 12 0,1 9 0,-14 28 0,-61 30 0,-10-28 0,-1-22 0,-6-5 0,-32-8 0,0-28 0,32 4 0,17-17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6.3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59 273 28671,'63'-39'0,"-1"0"0,-10-4 0,-10 1 0,-10-7 0,-23 8 0,-38 21 0,-17 27 0,-22-4 0,-8 28 0,30 23 0,5 4 0,29 28 0,12 1 0,31 3 0,-13-31 0,11-20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27.1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338 331 28671,'-64'-13'0,"0"0"0,7 3 0,8 12 0,-5 52 0,11 33 0,37-30 0,7-2 0,4 18 0,58-5 0,5-85 0,10 3 0,-12-49 0,-22-15 0,-35 24 0,-6-2 0,-1 5 0,-7 0 0,-13-3 0,-5 1 0,-14-35 0,-7 20 0,32 24 0,25 54 0,31 46 0,-21-13 0,0 4 0,5 7 0,-3 2-1696,-6 3 0,-4 1 1696,1-9 0,0 0 0,1 10 0,-2-5 0,-1-5 0,6-2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2.2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0 27637,'-13'49'0,"0"0"0,-7 28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3.8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561 22 27825,'-1'-12'0,"1"2"0,-98 10 0,35 0 0,-5 3 0,-1 4 0,-6 15 0,10 31 0,9 16 0,12-1 0,22 24 414,32-21-414,34-14 0,14-7 0,-14-25 0,5-9 0,25 0 0,0-15 0,14-47 0,-22-20 142,-33-19-142,-13 34 71,-50-20-71,4 47 0,-8 2 0,14 12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4.5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90 27677,'15'72'0,"-1"-1"0,0 0 0,0 8 0,-4-2 0,1 18 0,-2-2 242,-4-30 0,-1-5-242,-1 25 0,7-32 167,-10-63-167,0-32 0,-10-22 0,-12-21 0,10 38 0,0-2 0,-5-13 0,2-1 0,6 3 0,6 0 0,5-5 0,6 3 0,5 11 0,8 6 0,9 5 0,6 8 85,42 0-85,-10 34 258,5 25-258,-37 18 0,-17 15 0,-16 6 0,-31-3 0,-15 0 0,-8 9 0,-5-4 0,8-19 0,-2-11 0,-27-17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5.3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47 28671,'16'91'0,"1"0"0,-1 0 0,-2-4 0,-7-25 0,-2-2 0,6 5 0,-2 1 0,-7 1 0,-2-3 0,0 29 0,-2-11 0,-18-77 0,18 0 0,-18-75 0,8 18 0,2-2 0,-2-6 0,1 10 0,0-2 0,0-18 0,1-1 0,3 13 0,1 2 0,-1-9 0,5 3 0,21-18 0,25 4 0,24 13 0,-20 46 0,2 7 0,40 1 0,-3 33 0,-31 29 0,-36 2 0,-18 5 0,-32-10 0,-11-1-1696,14 13 0,-4-4 1696,-22-17 0,1-9 0,18-8 0,15-5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5.9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180 22 28671,'-48'45'0,"0"0"0,1-8 0,12 2 0,33 34 0,15-15 0,30-2 0,23-34 0,22-24 0,2-40 0,-44 17 0,-4-6 0,-7-10 0,-15-5 0,-47-44-3392,-7 21 3392,-51 28 0,51 31 0,14 10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6.4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312 0 28671,'-70'52'0,"0"1"0,8 1 0,8-6 0,11-12 0,31-4 0,44-22 0,36-10 0,-15-1 0,4 2-1696,-1 2 0,-1 3 1696,-3 2 0,-4 6 0,-1 14 0,-9 8 0,-11 44 0,-40 10 0,-45-24 0,-30-25 0,1-29 0,19-12 0,24-2 0,24-8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4.2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0 122 28671,'18'79'0,"0"0"0,-1-7 0,-5-5 0,-12 30 0,-10-48 0,8-10 0,-8-58 0,10-35 0,0-26 0,10 21 0,9-2 0,14-6 0,10 3 0,16 8 0,6 7 0,-7 7 0,1 9 0,2 18 0,-8 11 0,-16 6 0,-8 8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6.8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28671,'10'81'0,"1"1"0,-6-15 0,1-10 0,3-16 0,-9-29 0,0-2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7.03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22 28671,'-11'-12'0,"1"2"0,10 10 0,0 0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7.3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28671,'16'80'0,"1"0"0,-1 1 0,-1-6 0,7 15 0,-10 7 0,-2-9 0,-10-30 0,0-7 0,0-38 0,0-4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7.5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484 1 28671,'-70'3'0,"1"0"0,0 1 0,-27 1 0,14 2 0,23 5 0,20-2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8.3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0 210 28671,'69'-34'0,"0"0"0,-12 1 0,-10 2 0,-5-3 0,-30 3 0,-52 19 0,-1 31 0,-44 17 0,39 40 0,14 2 0,32-10 0,32 5 0,24-46 0,32 2 0,2-39 0,-35 5 0,-3-2 0,-1-5 0,-2 2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9.0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442 88 28415,'-82'-27'0,"1"1"0,8 1 0,8 16 127,0 52-127,21 40 0,12-20 0,32-11 0,8 1 0,6 25 0,50-20-4173,4-7 4173,20-58 433,-33-19 0,-3-11-433,11-39 0,-22 8 0,-12 0 0,-27 5 44,-4-8-44,-10 69 0,2 14 0,10 32 0,20 22 0,4-8 3392,20-5-3392,9-31 0,-26-12 0,2-10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39.5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34 28671,'11'71'0,"0"-1"0,0-16 0,0-3 0,11 44 0,-10-51 0,-12-42 0,-3-7 0,-6-46 0,-1 5 0,-2-39 0,9 5 0,25 2 0,25 24 0,18 32 0,1 22 0,0 22 0,-10 32 0,-22 14 0,-5 10 0,-27-32 0,8-17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0.3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397 0 28671,'-76'3'0,"0"-1"0,-3 5 0,13 13 0,18 67 0,-3-6 0,57-21 0,15-6 0,8-20 0,56 12 0,-35-73 0,-3-16 0,17-11 0,-30 8 0,-8-2-3392,-16-18 3392,-10 29 0,-10 18 0,47 80-2269,-8 12 2269,8-13 0,2 9 0,-6 22 0,-11 7 0,-19 1 0,-11-1 0,0-3 0,-13-7 0,-17-18 0,-12-16-238,-37-22 238,9-42 0,32 5 0,17-14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0.7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28671,'16'79'0,"1"0"0,-5 2 0,-3-4 0,-4-20 0,-1-2 0,1 0 0,0-1 0,7 34 0,10-13 0,-10-38 0,-2-8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1.2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14 367 28671,'64'-52'0,"1"0"0,-8-5 0,-12 2 0,-24-3 0,-31-18 0,-43 59 0,-8 22 0,21 27 0,4 11 0,-7 38 0,21 16 0,32-9 0,14-11-3392,30-21 3392,11-14 0,-26-30 0,0-2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4.6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28671,'68'0'0,"0"0"0,-3 0 0,-4 0 0,7 0 0,-15 0 0,-31 0 0,-12 0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1.7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353 0 28671,'-63'52'0,"1"-1"0,12-7 0,24-3 0,91 12 0,16-9 0,-3 10 0,-25-8 0,-31 7 0,-22 1 0,-32-18 0,-34 6 0,-14-20 0,-18-20 0,21-4 0,21-20 0,24 10 0,23 2 0,9 10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2.5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383 210 28671,'-3'0'0,"-10"-58"0,-8 14 0,-23-32 0,-3 45 0,-16 31 0,7 31 0,0 16 0,12 38 0,13-5 0,26-22 0,8 1 0,9 24 0,32-8 0,21-43 0,4-42 0,6-24 0,-38-23 0,-8-10 0,-9 11 0,-4 0 0,-2-3 0,-9 6 0,-17 4 0,10 91 0,4 6 0,20 38 0,10-9 0,2-8 0,-10-26 0,-4-23 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3.0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445 5 28671,'-68'-2'0,"1"-1"0,4 5 0,5 11 0,11 20 0,7 9 0,9 1 0,6 4 0,1 12 0,7 1 0,13-8 0,6-1 0,10 46 0,32-31 0,12-32 0,29-34 0,-15-44 0,-14 15 0,-26-10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3.4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22 24185,'-12'-12'0,"3"2"961,13 59 0,11 29-961,-3-16 0,0 5-912,0-3 1,0 6-1,-2-5 912,1 9 0,0-9 988,9 10-988,-8-21 0,0-30 0,-2-4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4.1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389 266 28671,'-94'3'0,"0"1"0,9 7 0,15 12 0,27 45 0,40 29 0,23-30 0,14-5 0,12-11 0,10-14 0,7-21 0,-2-17 0,-11-20 0,-10-14 0,-7-26 0,-15-10 0,-18 6 0,-10 1 0,1 7 0,-6 2 0,-11-1 0,-2 3 0,-8-25 0,-5 24 0,29 23 0,2 28 0,20 25 0,2 34 0,3-9 0,2 4 0,-5 4 0,0 2 0,8 8 0,1 1 0,-4-9 0,0-2 0,17 32 0,-2-23 0,0-40 0,-18-5 0,6-19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4.56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28671,'23'97'0,"-1"-1"0,0-3 0,-3-6 0,-8-34 0,0-4 0,11 36 0,-10-51 0,-2-14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4.8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88 27932,'-12'-12'0,"3"3"363,97-21-363,-35 26 0,3 1 0,19-12 0,-1 1 0,23 14 0,-58 0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5.2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180 0 28671,'-53'81'0,"0"-1"0,10-14 0,12-6 0,32 4 0,33-30 0,42-22 0,4-24 0,7-32 0,-31-12 0,-24-10 0,-42 10 0,-34 3 0,15 29 0,-10 4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5.6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 0 28671,'5'95'0,"0"0"0,-4-6 0,-3-5 0,-3-21 0,-2-5 0,-15 40 0,19-42 0,-4-25 0,17-21 0,-10-10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6.3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163 0 28671,'17'84'0,"1"0"0,-4-2 0,-10-3 0,-16-13 0,-7-1 0,1 1 0,-1-1 0,-3-3 0,0-2 0,4-4 0,5-2 0,10 33 0,16-31 0,21-24 0,19-42 0,-6-24 0,-4-32 0,-21-2 0,-41-17 0,-28 7 0,-11 0 0,20 37 0,3-3 0,9-8 0,6-3 0,0-2 0,6 0 0,9 5 0,10 2 0,29-33 0,22 59 0,-20 4 0,-6 20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4.9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24 28671,'77'-6'0,"0"-1"0,-5-2 0,18 8 0,-5 2 0,-46-1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7.0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401 0 28671,'-64'14'0,"0"-1"0,-3-3 0,9 9 0,25 25 0,8 7 0,-4-7 0,4 2 0,6 8 0,7 2 0,8-1 0,5-1-5661,11 36 5661,42-14 704,1-58 1,7-12-705,38-8 0,-34-14 0,-6-12 0,-23-12 0,-8-5 0,15-38 0,-30 29 0,-7 1 0,-16-25 860,-16 12-860,-9 22 0,12 23 0,12 11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47:47.5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146 1 28671,'-42'63'0,"0"0"0,4-8 0,15-5 0,42 3 0,18-28 0,39-16 0,-8-21 0,-12-19 0,-25-3 0,-21 0 0,-30-8 0,-24 18 0,15 2 0,-10 12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2.0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422 44 28671,'-61'53'0,"1"-1"0,0 0 0,-1 0 0,-13 14 0,3-1 0,37-11 0,68 5 0,14-45 0,6-16 0,24-44 0,-22 9 0,-5-7 0,-20-13 0,-8-3 0,8-22 0,-19-13 0,-2 49 0,-10 14 0,0 22 0,0 49 0,10 29 0,-5-19 0,2 4 0,3 16 0,2 1 0,-1-12 0,0-1 0,0 8 0,0-2 0,-1-11 0,2-4 0,9 30 0,-8-34 0,-4-25 0,1-19 0,-8 0 0,8 0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2.7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23 28671,'10'79'0,"-1"0"0,-4-2 0,5-6 0,14-18 0,3-6 0,9 31 0,37-25 0,-14-60 0,7-20 0,-30-37 0,-9-15 0,-11 17 0,-6 0 0,-1-12 0,-8 4 0,-16-3 0,-16 44 0,19 27 0,2-8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3.4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475 135 28671,'-52'-43'0,"0"1"0,-2 9 0,2 17 0,-16 50 0,24-4 0,3 6 0,-17 42 0,14 9 0,34 1 0,42-1 0,15-9 0,18-32 0,1-26 0,-10-61 0,-3-8 0,-19-36 0,-12-3 0,-12 18 0,-10 16 0,-10 25 0,8 26 0,-8 23 0,30 36 0,-6 24 0,7-20 0,0-3 0,-7-3 0,6 4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4.2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356 343 28671,'-63'10'0,"0"0"0,6 12 0,6 9 0,15 6 0,7 7 0,3 13 0,8 5 0,9-6 0,6 0 0,5 5 0,8-3 0,24 13 0,20-11 0,2-67 0,0-27 0,-26-5 0,-7-9-1696,-7-11 0,-7-4 1696,-2-13 0,-5-1-938,-5 3 1,-6 2 937,-5-5 0,-4 3-824,2 16 0,-2 4 824,2 3 0,-2 5 0,-13-10 0,19 43 0,12 47 824,16 32 0,9 14-824,-4-17 0,3 2 0,-1 2 625,1 12 0,-1 2 0,1-5-625,9 8 0,-3-10 678,-13-16 0,-2-16 1,-3-30-1,-3-2 1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4.7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0 198 28671,'23'73'0,"1"0"0,3 19 0,-3-7 0,-10-14 0,-4-3 0,-32-131 0,-2-30 0,5 29 0,6-3 0,14 10 0,5 2 0,9-42 0,29 31 0,0 22 0,9 22 0,3 3 0,-19 17 0,-8-8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4.9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28671,'4'68'0,"1"1"0,-5 0 0,2-2 0,12-10 0,1-5 0,0 21 0,7-12 0,-12-51 0,-10-10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5.1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22 28671,'-12'-12'0,"3"3"0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5.5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28671,'23'79'0,"0"0"0,7 4 0,0 2 0,-13-19 0,-2 2 0,0 0 0,0 1 0,0 1 0,1 0 0,2 6 0,0 0 0,-3-6 0,-8-4 0,0-11 0,13 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5.5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190 1 28671,'86'8'0,"0"1"0,-8-2 0,-11 13 0,-34 22 0,-11 10 0,-2 2 0,-8 4 0,-12 13 0,-10 2 0,-8-1 0,-8-1 0,-9 3 0,-8-6 0,-4-14 0,-6-6 0,-1-7 0,-1-7 0,-35-2-4252,5-32 4252,39-32 860,14-24-860,42-12 0,34 21 0,14 9 0,-9 20 0,5 7 0,26-4 0,0 13 0,-22 19 0,-6 10 0,26 28 0,-25 1 0,-31-2 0,-13-30 0,-9-4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6.1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365 1 28671,'-59'32'0,"-1"0"0,1 1 0,-4-14 0,10 8 0,17 31 0,10 17 0,18-11 0,47 14 0,3-44 0,43-36 0,-29-62 0,-3-6 0,-29-18 0,-4 13 0,-11 48 0,-6 30 0,7 43 0,-1 49 0,-3-44 0,1 0 0,3 1 0,2-2 0,9 35 0,-8-51 0,-4-14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6.5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28671,'7'77'0,"-1"0"0,0 1 0,5 12 0,2 2 0,1-6 0,1 6 0,0-7 0,2-2 0,0-6 0,-1 7 0,0-7 0,6 3 0,0-29 0,-10-41 0,-2-10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6.75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549 1 28671,'-83'17'0,"0"0"0,10-8 0,2 4 0,3 12 0,7-2 0,0-13 0,13 29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7.3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94 472 28671,'43'-75'0,"1"-1"0,-1 1 0,11-6 0,-19 9 0,-47-9 0,-22 69 0,-30 12 0,-4 41 0,0 28 0,37-22 0,9 5 0,9-2 0,14 0 0,32 7 0,14-7 0,33 1 0,-11-26 0,1-11 0,28-26 0,-30-39 0,-25 32 0,-23-20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7.7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47 25159,'-13'-13'0,"18"56"0,10 22 0,12 12 524,-10-11 0,2 10 0,-2-11-524,8 13 602,-16-7-602,-21-93-1369,-5-48 1,2-14 1368,12 34 0,2-2 336,-3-43 0,10 5-336,38 22 0,12 24 0,20 44 0,-37 5 0,-1 15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8.3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377 198 28671,'-40'-55'0,"1"0"0,6 3 0,-1 17 0,-29 54 0,7 35 0,26-13 0,4 8 0,1 14 0,6 5 0,9 4 0,8 0 0,10-9 0,6-2 0,5-4 0,9-17 0,67-55 0,-55-37 0,-7-17 0,-1-13 0,-9-4 0,-9-1 0,-11 8 0,-15 6 0,12 144 0,18-5 0,6 7 0,-1-1 0,2-1 0,-2-8 0,1-11 0,5-23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8.7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22 28671,'-13'-12'0,"4"2"0,21 73 0,15 40 0,-8-13 0,1 7 0,-5-24 0,2 8 0,0 0 0,-1-7 0,0-2 0,-2-4 0,0-6 0,3 7 0,-2-14 0,-3-23 0,-2-23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58.8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 1 28671,'-12'54'0,"-1"1"0,-7 33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11.0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145 1 28671,'-7'0'0,"1"0"0,6 0 0,0 0 0,-19 78 0,4-30-1696,0 4 0,-2 1 1696,-4 0 0,-1-9 0,10-10 0,2-2 0,10-10 0,0-10 0,10 7 3392,12-16-3392,21 16 0,23-16 0,2 16-3392,8-7 3392,-20 1 0,7 6 0,-36-16 0,2 6 0,-29-9 0,0 0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0.0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16 114 28671,'-8'-11'0,"1"1"0,7 10 0,0 0 0,19 78 0,-4-20 0,-4 10 0,0 0 0,-2 3 0,-9-8 0,0-41 0,0-12 0,0-30 0,0-14 0,0-51 0,10-7 0,-6 32 0,4 1 0,24-31 0,2 14 0,29 62 0,-4 38 0,-3 54 0,-32-7 0,-7 6 0,-10-15 0,-2-2 0,0-2 0,0-7 0,4-2 0,4-88 0,18-29 0,-15 13 0,2-2 0,12-1 0,4 4 0,14-14 0,16 48 0,-21 55 0,-9 40 0,-2 15 0,-25-40 0,-2 0 0,5 28 0,-10-5 0,0-47 0,0 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6.2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166 154 28671,'-38'-92'0,"18"38"0,22 47 0,8 29 0,-20 19 0,-2-24 0,-10 12 0,-10-39 0,-2-21 0,30 4 0,-1 5 0,46 25 0,-16 48 0,-13-12 0,-5 4 0,-17-23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0.6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409 0 28671,'-38'70'0,"-1"-1"0,6 2 0,-3-8 0,-6-27 0,-2-4 0,4 11 0,3-1 0,-22 16 0,18-14 0,61-14 0,36-28 0,24 17 0,-27-17 0,1-1 0,1 9 0,0-1 0,7-12 0,-3-1 0,14 11 0,-14-16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1.4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357 0 28671,'-53'15'0,"-1"-1"0,-1 1 0,6 7 0,4 53 0,-9 3 0,28-22 0,8 5 0,16 6 0,9 0 0,3-12 0,7-3 0,18 5 0,8-12 0,35-21 0,-3-14 0,-19-32 0,-22-22 0,-14-11 0,-20 8 0,-10-14 0,-2 35 0,-10-25 0,19 36 0,6-14 0,48 17 0,8-1 0,9 4 0,24-11 0,-60 15 0,16-14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1.7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288 23 28671,'-76'-6'0,"-1"0"0,19 0 0,10 2 0,20 4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2.0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353 66 28671,'-74'-5'0,"-1"0"0,6-5 0,10-2 0,13-2 0,17-6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2.7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436 122 28671,'-63'-38'0,"-1"0"0,3 7 0,3 16 0,-20 59 0,13 22 0,21 11 0,42 21 0,26-18 0,6-40 0,6-4 0,32 7 0,8-21 0,-20-32 0,-3-33 0,-9-16 0,-10-16 0,-12 38 0,-13 8 0,-9 58 0,0 37 0,1-12 0,-2 4 0,-7 9 0,-3 0 0,5-9 0,-3-4 0,-22 21 0,18-43 0,4-23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3.3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124 1 28671,'-30'90'0,"0"0"0,1-3 0,6-4-2831,14-26 1,6-2 2830,5 0 0,6-3 1329,16 16-1329,40-14 870,4-42-870,10-34 0,-13-44 0,-40 24 0,-6-6 0,-6-11 0,-4-1 0,0-32 0,-13 36 0,-1 7 0,2 10 0,-6 0 0,9 39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3.8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171 1 28671,'-53'23'0,"0"0"0,-12 11 0,78 51 0,33-41 0,10-22 0,-12-32 0,-12-34 0,-20-14 0,-3-8 0,-9 32 0,0 14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4.3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270 1 28671,'-59'60'0,"1"1"0,5 7 0,9 3 0,18-5 0,8 2 0,8 6 0,8 5 0,10-12 0,4 3 0,0-5 0,-3 0 0,2-3 0,10 14 0,-3-9 0,-19-23 0,1-22 0,0-13 0,0-9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4.8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26619,'6'96'0,"0"0"0,0-7 0,-3-7 969,-13 8-969,7-27 0,-6-41 0,9-13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5.0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6.2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334 1 28671,'-8'0'0,"1"0"0,7 0 0,-88 0 0,37 29 0,-8-13 0,3 5 0,13 44 0,21 1 0,81 9 0,6-26 0,2-21 0,5-5 0,-15-7 0,-2 0 0,2 4 0,-4 4 0,15 32 0,-27 19 0,-41 12 0,-42-6 0,-11-35 0,-11-7 0,10-17 0,-4-8 0,-14-1 0,6-6 0,10-10 0,27-6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6.8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 1 28671,'69'14'0,"0"1"0,-16-1 0,-12 8 0,-22 73 0,-31-44 0,-8 1 0,-1 8 0,-4 1 0,-7 2 0,-2 3 0,0 16 0,2-3 0,-4 13 0,20-31 0,13-12 0,25-37 0,22-22 0,11-73 0,-33 23 0,-7-6 0,-6-3 0,-9-1 0,-8-1 0,-8 6 0,-28-13 0,10 12 0,12 32 0,13 15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5.7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1 309 24479,'16'94'0,"1"0"0,-8-16 0,4-23 1822,6-45-1822,-19-50 0,-7-22 0,10 13 0,1-4 0,-5-32 0,2 0 0,12 21 0,6 6 0,1 10 0,6 6 721,50-12-721,-8 64 0,17 36 0,-53 0 0,-6 6 0,3-2 0,-4 2 0,-7 7 0,-4 1 0,-7-10 0,-2 0 0,4 47 386,-19-39-386,-2-16 0,0-32 0,2-10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6.2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265 0 28671,'-53'0'0,"0"0"0,-31 10 0,53 12 0,29 2 0,24 27 0,53 5 0,-34-23 0,1 3 0,13 13 0,-13 6 0,-35 38 0,-16-23 0,-34-39 0,-10-13 0,-27-28 0,2-22 0,35 15 0,23-12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7.0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169 1 28671,'-42'49'0,"-1"1"0,3-6 0,8 0 0,20 41 0,22-7 0,24 0 0,22-22 0,30-15 0,-16-38 0,6-16 0,-33-40 0,-11-25 0,-25 29 0,-2-2 0,1-4 0,-2 1 0,-4-27 0,0 28 0,0 33 0,0 30-3392,0 22 3392,9 34 0,7 1 0,0 4 0,-8-19 0,1-2 0,12 12 0,-3-9 0,-16-22 0,8-21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7.7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27784,'-12'-12'0,"2"2"433,10 10-433,0 0 149,20 97-149,-5-14 0,1-5 0,-1 4 37,-8-20 1,-2-4-38,1-8 0,-2-1 0,-4 49 0,-10-50 230,8-18-230,-18-72 0,8-36 0,6 29 0,0-4 0,-1-7 0,4 1 0,23-31 0,4 5 0,30 39 0,12 14 0,12 32 0,-10 12 0,-25 0 0,-23-2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8.1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0 28671,'0'93'0,"0"-1"0,-6-34 0,1-6 0,13 38 0,-6-80 0,30-30 0,-18 15 0,6-14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8.3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8.9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28671,'8'91'0,"1"1"0,0 0 0,0 0 0,2-7 0,0 1 0,-1-7 0,-3-18 0,-5 7 0,8-24 0,-10-24 0,0-30 0,19-70 0,16 2 0,-10 17 0,6 3-3392,34-8 3392,1 44 0,-17 35 0,-3 15 0,-17 18 0,-5 8-1135,12 4 1,-11 1 1134,-29-3 0,-12-3-66,-20 20 66,-30-48 2235,0-6-2235,10-48 0,22 22 0,15-23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29.4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1 385 28671,'63'-21'0,"0"0"0,-2-4 0,-9-6 0,-6-37 0,-14-7 0,-22 19 0,-20 12 0,-12 12 0,-12 20 0,-10 12 0,-10 22 0,18 31 0,-5 16 0,19 18 0,19-9 0,25 7 0,10-44 0,2-4 0,8 12 0,6-10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0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244 376 28671,'-59'-9'0,"0"1"0,-35 32 0,63 56 0,31-27 0,7 4 0,2 3 0,7-1 0,9-11 0,6-4 0,1-3 0,1-6 0,14-4-3392,4-40 3392,-17-45 0,-14-24 0,-6-12 0,-7 11 0,-2-2 0,-1 13 0,-1-3 0,-3 5 0,-9-2 0,-2 7 0,-1-26 0,0 31 0,2 34 0,10 24 0,10 59 0,2 19 0,-1-16 0,0 4 0,1-1 0,-2 0 0,-4-1 0,0-1 1696,5-8 0,-2-4-1696,-7 15 0,8-27 0,-10-31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0.6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355 0 28671,'-17'83'0,"-1"1"0,0-1 0,1 0 0,-1-6 0,-1 0 0,0-4 0,0-8 0,-9 12 0,0-10 0,0-9 0,0-7 0,-16 15 0,13-44 0,19-15 0,2-16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7.1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751 0 28671,'-3'0'0,"-78"10"0,3-8 0,-4 3 0,-6 0 0,14 0 0,2 0 0,-3 0 0,6 2 0,-11 5 0,32-2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1.3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0 28671,'43'56'0,"1"0"0,0 0 0,2 8 0,1 1 0,1-4 0,-1-10 0,1-3 0,0 1 0,1 6 0,-2 1 0,1-4 0,14 11 0,-3-4-2126,-8-9 0,-5-3 2126,10 19 860,-24 7-860,-110-15 0,8-22 0,-9-6 0,-12-10 0,-5-6-757,25-3 1,-2 0 0,5-4 756,-10-4 0,3-3 0,-5 0 0,6 0 0,-11-3 0,18-6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2.0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20479,'21'71'0,"-1"1"0,0-14 0,1-4 0,23 31 0,0-51 390,10-34-390,1-44 526,-25-8 0,-4-3-526,8 7 1728,-4 31-1728,1 70 0,-5-8 0,4-5 0,38-6 0,-2-14 1630,-22-88-1630,-22 2-409,-16 11 0,-3 1 0,-3-2 0,0 26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2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25933,'8'73'0,"0"0"0,0 0 0,1 14 0,1 1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3.1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27514,'-12'-12'0,"3"2"0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3.4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28671,'20'91'0,"-1"0"0,0 0 0,1 0 0,-1 0 0,4 13 0,1 3 0,-4-14 0,-10-29 0,-10-30 0,0-15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3.6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440 1 28671,'-81'8'0,"0"0"0,-1 0 0,-15 2 0,-1-1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4.3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20479,'30'86'0,"-1"0"0,1 0 0,-3-5 0,-1-1 0,-4-5 0,-4 11 0,-2-7 0,0-19 0,-3-8 1454,-11 2-1454,8-57 1077,0-60-1077,21-27 0,-10 38 0,5 2 0,2 4 0,10 14 0,38 39 0,1 23 2269,-9 18-2269,-2 9 0,-13 3 0,-43-4 0,-10-24 0,0-23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5.1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530 572 28671,'-40'-72'0,"0"1"0,-1 11 0,-5 20 0,-42 52 0,-2 22 0,45-4 0,3 3 0,-14 26 0,15 26 0,48 2 0,27-6 0,25-6-4252,7-41 4252,-3-34 860,-17-44-860,-13 9 0,-3-7 0,-9-16 0,-5-4 0,1 1 0,-3-2 0,-7-3 0,-4 1 0,-2 9 0,-2 2 0,-9-43 0,-2 19 0,0 22 0,2 34 0,30 64 0,-8 17 0,0 11 1696,5-1 0,0 5-1696,-5-4 0,-1 5 0,-2-8 0,-3-10 0,0-5 0,4 41 0,-11-74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5.4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28671,'11'62'0,"-1"0"0,-4-5 0,0-7 0,4-4 0,-10-17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5.6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7.4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573 0 28671,'-86'13'0,"0"-1"0,3 4 0,6-3 0,-13-11 0,5 8 0,49-10 0,6 0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6.4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256 179 28671,'-23'-95'0,"0"14"0,-9 79 0,-2 14 0,-10 32 0,0 22 0,10 2 0,12 17 0,32 3 0,24-8 0,32-14 0,12-54 0,-10-46 0,-33-6 0,-7-8-1696,-8-2 0,-6-2 1696,-1 1 0,-4 2 0,1-17 0,-10 35 0,0 41 0,19 24 0,-4 31 0,26 13 848,3-10 0,-17-24 0,2-24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7.1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1 125 28671,'17'79'0,"0"0"0,-5-10 0,-3-9 0,-9-14 0,-2-19 0,-8-47 0,10-11 0,-10-35 0,12 18 0,3-4 0,0-4 0,3 0 0,26-34 0,19 27 0,3 61 0,10 75 0,-20 14 0,-26-21 0,-8-3 0,-12-5 0,-3-19 0,-7-39 0,10-9 0,-9-33 0,16-16 0,15-30 0,24 20 0,30 24 0,2 44 0,0 34 0,-23 42 0,-13 4 0,-30 8 0,-2-42 0,-10-17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7.6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0 320 28671,'76'-16'0,"-1"0"0,-7-7 0,-12-7 0,-12-29 0,-23-16 0,-11 29 0,-20 4 0,-21 30 0,-6 22 0,-26 24 0,26 41 0,-4 15 0,39 10 0,14-12 0,22-23 0,29-31 0,-33-14 0,9-20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7.9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28671,'10'66'0,"-1"0"0,2 4 0,2 1 0,9-4 0,0 0 0,-4 8 0,-2 1 0,1-13 0,-2-2 0,-8-9 0,-2-5 0,5 7 0,-10-35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8.2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8.7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0 251 28671,'95'-13'0,"0"-1"0,-19 4 0,-8-9 0,-21-16 0,-10-5 0,-5-16 0,-22 12 0,-10 32 0,-10 4 0,-41 57 0,-10 19 0,-7 5 0,36 19 0,103-26 0,-3-27 0,-4-25 0,-1-8 0,-15-11 0,-9-15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9.1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44 28671,'7'71'0,"0"-1"0,0 23 0,-29-96 0,10-60 0,32 2 0,26-14 0,32 31 0,20 22 0,-18 12 0,-5 10 0,-41 0 0,-14 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1:39.5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20479,'53'66'0,"0"-1"0,1 0 0,-1 0 0,0 0 0,7 17 0,-5-3 0,-7 6 632,-12-7 1,-2 5 0,-8-1 0,-13-9-633,-21 11 0,-14-10 0,2-6 0,-8-9 0,-14-19 0,-4-5 0,6 0 0,2-4 0,-8 6 0,17-8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0.3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286 1 28671,'-11'0'0,"2"0"0,9 0 0,0 0 0,-20 87 0,-4-7 0,4-3 0,-4 7 0,-12 3 0,-1-4 0,16-21 0,1-2 0,-14 6 0,7-6 0,25-6 0,33-42 0,38-14 0,-13-12 0,7-4 0,28 1 0,0 0 0,-26 1 0,-3-2 0,6-8 0,-12 1 0,-27 8 0,-29-12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0.6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28671,'11'78'0,"-1"1"0,1 0 0,-3 11 0,-1-3 0,4 6 0,-3-5 0,-7-31 0,-2-7 0,1-2 0,30-9 0,26-58 0,-15 14 0,8-15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7.9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1 28671,'-3'0'0,"0"50"0,4 26 0,-1 24 0,0-31 0,0 9 0,0-4 0,0 6 0,0-4 0,0-7 0,0-4 0,0 22 0,0-45 0,0-33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0.9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551 1 28671,'-38'56'0,"0"1"0,0 0 0,-16 11 0,-5 0 0,6-7-2831,6-9 1,1-4 2830,-19 8 0,6-8 0,25-16 0,15-22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1.3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24991,'51'73'0,"0"0"0,0 0 0,4 0 0,-5-5 0,-7-2 0,-3-11 1636,1-21-1636,-7-21 0,-9-6 0,-6-17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1.6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28671,'8'69'0,"0"0"0,0 0 0,3 23 0,-3-6 0,-6-29 0,-4-7 0,-8 10 0,8-9 0,-8-41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1.9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594 67 28671,'-79'-19'0,"1"1"0,7 1 0,0 5 0,-7 15 0,8 4 0,2-5 0,-10 8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2.6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1 100 28671,'61'-29'0,"0"-1"0,3 6 0,-2 7 0,28 17 0,-3 32 0,-21 24 0,-22 21 0,-26-30 0,-5 4 0,-4 8 0,-6 1 0,-4-3 0,-7 0 0,-10 5 0,-8-5 0,-5-9 0,-7-8 0,-3-9 0,-5-6 0,-18-3 0,1-12 0,-15-30 0,-14-16 0,61-40 0,48 18 0,10 14 0,58 34 0,5 42 0,-38-7 0,-4 6 0,-12 11 0,-4 4 0,19 34 0,-39-14 0,-2-35 0,-11-21 0,1-10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3.1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 28671,'44'81'0,"-1"1"0,-11 4 0,-6 3 0,-7-24 0,0 1 0,-6 0 0,-3 34 0,-8 0 0,-4-1 0,-6-1 0,-1-13 0,-6-5 0,-5-12 0,-4-5 0,-2-11 0,-1-6 0,-10 10 0,6-25 0,21-21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3.7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134 1 28671,'-45'85'0,"22"-3"0,-4 5 0,2 9 0,16-9 0,6-1 0,1-2 0,5 0 0,5 4 0,5-1 0,2-9 0,5-3 0,5-7 0,3-5 0,-5-11 0,0-4 0,31 28 0,-30-33 0,-4-21 0,-20-12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4.3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0 28671,'1'78'0,"-5"-20"0,13 9 0,1 3 0,-7 20 0,-3-13 0,-3-23 0,-7-22 0,10-20 0,0-2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4.6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768 1 28671,'-83'4'0,"0"0"0,0 0 0,-18 1 0,4 0 0,-4-5 0,10 0 0,11 0 0,31 0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6.8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281 0 28671,'-3'0'0,"0"0"0,3 0 0,-88 107 0,67-61 0,1 3 0,-13 11 0,-6 7 0,8-1 0,11 15 0,9 1 0,3-5 0,4 1 0,6 9 0,6-1 0,6-7 0,6-2 0,6-3 0,4-5 0,2-11 0,2-6 0,22 14 0,-22-35 0,-15-21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8.5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343 1 28671,'-47'56'0,"1"0"0,-1 0 0,-21 19 0,10 1 0,31-12 0,9 0 0,-1-7 0,6-2 0,13 45 0,32-24 0,24-42 0,12-34 0,8-34 0,-21-42 0,-21 6 0,-24-6 0,-32 32 0,-12 13 0,-20 28 0,-2 15 0,10 32 0,15-17 0,21 2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7.7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563 28 28671,'-80'-14'0,"0"1"0,7 13 0,5 12 0,17 17 0,5 10 0,5 8 0,4 6 0,7 1 0,5 1 0,-7 35 0,52 5 0,26-26 0,-5-38 0,6-6 0,43-4 0,7-33 0,-29-51 0,-5-8 0,-48 23 0,-5-1 0,9-19 0,-19 14 0,0 42 0,0 15 0,10 48 0,2 27 0,3-24 0,2 4 0,0 11 0,0 3 0,-1-5 0,2 0 0,3-1 0,-1-1 0,-7-13 0,-2-4 0,11 17 0,8-33 0,-26-22 0,16-10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8.0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288 0 28671,'-33'79'0,"-1"0"0,0-7 0,1-5 0,5-16 0,0-5 0,-16 23 0,13-35 0,19-8 0,2-33 0,10 17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8.3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24894,'27'56'0,"12"0"836,8 10 0,4 6-836,-11-15 0,0-2 0,-1 1 0,-3-2 0,18 24 0,-20-25 0,-12-31 0,-13-12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8.7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508 1 28671,'-62'23'0,"0"0"0,1-1 0,1-3 0,9-7 0,3-2 0,-20 12 0,7-20 0,46 6 0,-4-18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9.4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18 28671,'78'-7'0,"1"0"0,-7 3 0,-6 10 0,21 38 0,-31 12 0,-25 19 0,-50 3 0,-15-28 0,-8-3 0,6-9 0,-3-5 0,-46 11 0,53-37 0,42-19 0,34-8 0,34 18 0,-24 4 0,2 6 0,0 10 0,0 7 0,1 9 0,-5 10 0,-3 27 0,-11 7 0,-15-13 0,-9 1 0,-9 6 0,-13-3 0,-14-17 0,-12-9 0,-54 3 0,8-4 0,-5-50 0,48 13 0,8-24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49.9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28671,'65'54'0,"0"0"0,0 1 0,4 11 0,-7 6 0,-13 1 0,-2 8 0,-9-1 0,-11 15 0,-8-3 0,-1-3 0,-5 0 0,-4 4 0,-8-4 0,-8-19 0,-6-3 0,-7 5 0,-4-6 0,-14 5 0,-14-30 0,40-43 0,3-30 0,9 18 0,0-6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50.2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442 0 28671,'-81'29'0,"-1"0"0,10 0 0,6-7 0,-9-9 0,39-4 0,6-9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50.6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484 0 28671,'-73'23'0,"-1"0"0,6-5 0,6-4 0,-16-4 0,24-10 0,13-10 0,27 8 0,-6-8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51.4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545 287 28671,'1'-64'0,"0"-1"0,-8 4 0,-12 10 0,-59 17 0,29 25 0,-2 6 0,-4 6 0,1 6 0,2 10 0,4 6 0,6 6 0,6 4 0,-17 43 0,50 9 0,18-9 0,39-12 0,2-22 0,9-22 0,1-32 0,0-24 0,-10-22 0,-3 0 0,-29 2 0,-4 30 0,-20 14 0,0 61 0,-10 20 0,9-14 0,0 5 0,-4 3 0,0 2 0,5 0 0,0-1 0,-4-2 0,-2-6 0,-6 10 0,10-39 0,-6-31 0,18-8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4:52.1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288 0 28243,'-39'57'0,"-1"0"0,1-1 0,-18 25 0,10-3 106,28-23 0,4-1-106,-3-4 0,5 0-2060,13 4 0,7-1 2060,8 27 582,48-4-582,-4-33 0,36-30 0,-25-35 11,-26-2 0,-3-8-11,-5-9 0,-6-6 0,-5-1 0,-4-4 0,3-6 0,-6-3 0,-16-9 0,-12-1 0,-13 1 0,-8 4 1612,7 16 0,-5 7-1612,-13 7 0,1 14 0,17 22 0,4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8.8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28671,'8'68'0,"-1"0"0,1 0 0,7 31 0,-3-8 0,-10-37 0,-1-6 0,9 28 0,-10-45 0,0-21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18.7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348 0 28671,'46'88'0,"-1"-1"0,1 1 0,-1-1 0,-2-9 0,1 0 0,-10-6 0,-23-13 0,-34-9 0,-17-12 0,-40 15 0,22-46 0,-4-11 0,6-4 0,0-8-2831,-5-13 1,3-8 2830,10-7 0,6-9 704,4-25 1,11-5-705,16 21 0,10 0 0,11-10 0,14 8 0,44 1 0,-21 47 0,4 7 430,-1 3 0,-1 2-430,41 7 0,-34 7 0,-27-10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19.1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0 28671,'-6'93'0,"1"-1"0,-1-17 0,-1-13 0,-5-21 0,2-31 0,10-10 0,0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19.6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28549,'80'22'0,"1"0"0,-9 8 0,-8 3 60,2 16-60,-32 14 0,-25-9 0,-31-8 0,-32 7 0,-14-28 21,-10 4-21,23-17 10,13 0-10,40 17 0,44 15 0,-5-11 0,6 2 0,16 14 0,4 0 0,-6-8 0,-2-2-1681,-14-4 1,-5-4 1680,6 0 0,-33-21 0,-9-10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0.8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293 0 28671,'-47'76'0,"0"-1"0,0 0 0,7 0 0,4 0 0,6-3 0,4 6 0,11 0 0,11 8 0,6 0 0,-3-11 0,4-4 0,6-3 0,4-4 0,9 23-5661,-10-33 5661,17-32 0,-24-13 0,15-9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1.4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158 0 20479,'-10'96'0,"0"0"0,-1-7 0,-4-7 749,-6-25 1,-1-5-750,-13 26 1504,4-25-1504,29-31 976,24-2-976,53-18 597,-14-6 0,0-1 0,17 0 0,-1-15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1.7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28671,'17'78'0,"0"0"0,5-2 0,-2-1 0,-13-13 0,0-3 0,8-7 0,-1-4 0,-11 27 0,6-31 0,1-12 0,-7-20 0,6-2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2.0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200 1 28671,'-34'62'0,"1"0"0,9-6 0,0-5 0,-17 5 0,19-15 0,10-29 0,2-2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2.3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28671,'36'66'0,"-4"-17"0,9 8 0,3 3 0,12 15 0,-12-29 0,-22-14 0,-12-22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2.6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28671,'17'73'0,"-1"0"0,-3-1 0,-4-5 0,-9 13 0,-3-7 0,-7-49 0,10-4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2.9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395 1 28671,'-62'1'0,"0"0"0,6 4 0,4-2 0,-23-13 0,29 10 0,14 0 0,23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9.5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78 20479,'12'72'0,"-1"-1"0,0 0 0,1 2 0,-2-12 2531,-1-2-2531,-9-72 1409,0-47-1409,0-30 0,3 33 0,4-1 430,6 1 0,6 5-430,27-14 0,30 34 0,-8 52 0,7 16 0,-44 4 0,-6 5 0,9 36 0,-15 16 0,-19-48 0,0-10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3.5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5 28671,'81'-2'0,"0"0"0,-8 2 0,-13 14 0,-16 62 0,-22 14 0,-19-31 0,-7 1 0,-9-8 0,-5-2 0,-3 1 0,-5-5 0,-39 10 0,-11-24 0,27-41 0,1-11 0,-15-29 0,80 10 0,32 32 0,9 27 0,1 16 0,-22 1 0,-9 4 0,6 27 0,-14-24 0,-20-25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3.9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27973,'47'87'0,"-1"-1"0,0 1 0,-7-1 0,-3 0 0,-7-5 0,-4 5 0,-9-4 0,-7 5 0,-6-1 0,-1-17 0,-4-5 0,-2-7 0,-4-4 342,-24 22-342,8-50 0,2-8 0,12-27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4.3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28671,'17'73'0,"-1"0"0,-4-2 0,-2-3 0,-4-17 0,-3-3 0,-3 30 0,0-5 0,0-46 0,0 2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4.6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351 1 20479,'-78'6'0,"0"0"0,24 0 0,6-3 632,-23-12 1,59 6 0,3-6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5.1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202 0 28671,'-21'77'0,"0"1"0,1-1 0,-1 0 0,-2 18 0,0-2 0,4-9 0,1-4 0,4-6 0,7-2 0,2-3 0,-1-12 0,3-2 0,12 42 0,-6-51 0,7-16 0,-10-30 0,0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5.95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410 310 28671,'-11'-68'0,"1"-1"0,0 12 0,-6 7 0,-37-3 0,-3 41 0,-20 34 0,18 24 0,24-6 0,5 5 0,-5 35 0,12 18 0,41-21 0,37-21 0,-3-53 0,4-13-3392,38-19 3392,-44-6 0,-7-5 0,-1-16 0,-21 22 0,-12 14 0,-10 30 0,0 21 0,0 45 0,-10 16 0,10-28 0,-2 1 0,-12-8 0,-2-2 0,2 35 0,-18-27 0,20-41 0,2-12 0,10-10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6.3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265 0 28671,'-27'93'0,"-1"-1"0,2-3 0,-5-12 0,-25-9 0,13-5 0,11-48 0,20 2 0,2-27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6.5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28671,'57'62'0,"1"0"0,-3-7 0,-5-3 0,5 23 0,-11-28 0,-3-16 0,-26-21 0,4-10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6.8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287 0 28671,'-73'29'0,"-1"1"0,-17 11 0,43-31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7.53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1 103 28671,'67'-36'0,"0"1"0,-1 14 0,-3 10 0,27 26 0,-25 48 0,-33-4 0,-32 35 0,-32-33 0,-5 12 0,-16-39 0,19-12 0,2-22 0,20-2 0,12-8 0,42-9 0,36 14 0,-24-4 0,4 8 0,20 31 0,-5 20 0,-25 9 0,-9 9 0,4 6 0,-16 3 0,-30 0 0,-16-6 0,-17 7 0,-27-25 0,36-31 0,-2-12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9:19.8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23 27100,'-11'-13'0,"3"4"0,8 9 0,0 0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7.9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28671,'66'26'0,"-18"33"0,16 1 0,-1 11 0,-25 14 0,-8 5 0,-7-27 0,-1 0 0,-4 1 0,-3 35 0,-5-1 0,2-8 0,-5-5 0,-10-20 0,-4-6 0,-5 26 0,-10-53 0,10-22 0,2-10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8.3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28671,'12'68'0,"0"0"0,0 1 0,4 24 0,-4-6 0,-11-31 0,-2-3 0,1 44 0,0-48 0,0-10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8.65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496 0 28671,'-93'13'0,"0"-1"0,5-2 0,10-1 0,10 1 0,15-17 0,31 14 0,22-17 0,2 10 0,8 0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29.4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389 1 28671,'-69'14'0,"-1"1"0,2 9 0,8 8 0,22 4 0,8 8 0,-3 23 0,13 3 0,27 27 0,3-41 0,7-5 0,39 2 0,7-40 0,-7-35 0,10-34 0,-32 18 0,-2-2 0,14-28 0,-15 14 0,-21 32 0,-10 42 0,-8 33 0,-4 18 0,-4 23 0,-2 7 0,7-32 0,-1 2 0,-1-2 0,-9 25 0,2-8 0,14-30 0,0-8 0,-3 1 0,9-8 0,0-31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30.0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302 1 28671,'-44'72'0,"0"-1"0,0 1 0,-1 0 0,0 2 0,3-3 0,14-2 0,18 19 0,22-8 0,16-27 0,10-9 0,43 15 0,-4-18 0,-13-51-3392,-21-43 3392,-19 12 0,-4-8 0,0-34 0,-6-5 0,-5 21 0,-6 1 0,-5-16 0,-8 5 0,-24-10 0,0 31 0,12 24 0,12 22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30.4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530 0 28671,'-74'18'0,"0"1"0,1-2 0,5-5 0,-22-12 0,15 10 0,31-8 0,22 8 0,13-10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30.7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551 22 22038,'-86'6'0,"0"1"0,3-6 0,6-3 2470,-13-10-2470,15 0 0,41 2 0,15 10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31.1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28671,'20'64'0,"0"0"0,-1 0 0,3 13 0,-1 3 0,-7-8 0,-10-8 0,-5-4 0,2 12 0,-2-8 0,-12-20 0,11-25 0,-5-18 0,17-1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31.8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209 0 28671,'59'44'0,"0"0"0,-6 3 0,-16 3 0,-47 40-2831,-5-41 1,-4-1 2830,-7-3 0,-4-2 676,-4-4 1,2 0-677,-14 36 867,4-19-867,30-2 0,22-1 0,34-16 0,14 4 0,8-38 3368,-12-25-3368,-30-15 73,-14-36-73,-33 5 0,-10 9 0,-7 1 0,-23-17 0,17 23 0,-3 2 0,-26-16 0,26-2 0,18 12 0,23 24 0,18 23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32.4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193 10 28671,'-35'61'0,"-1"0"0,1-1 0,-14 22 0,13-6 0,34 22 0,36-11 0,-4-44 0,9-8 0,27-6 0,4-21 0,-19-33 0,-2-11 0,5 5 0,-11-9 0,-28-34 0,-21-7 0,-7 23 0,-10 4 0,-18-4 0,-4 4 0,17 6 0,-4 8 0,-61 6 0,64 17 0,-10 27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4.2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88 27139,'-5'-12'0,"1"2"735,4 10-735,30 88 129,-17-35 0,0 3-129,5 13 0,-1 1 0,-6-9 0,-3-8 132,-8 1-132,-10-39 407,8-8-407,-8-39 0,0-21 0,8-15 0,2-20 0,22 10 0,22 3 0,22 19 0,-10 22 0,4 4 0,-6 11 0,-1 2 0,37-15 0,-41 23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2.2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28671,'6'88'0,"1"0"0,-1-1 0,0 1 0,0-1 0,2 0 0,0 0 0,-2-9 0,-7-13 0,-21 27 0,10-75 0,3-27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3.1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0 146 28343,'62'-31'0,"1"-1"0,-1 0 0,8 0 0,-5 13 0,30 34 81,-70 40 0,-18 11-81,-27 17 0,6-14 0,-9-2 0,-12-26 0,-5-6 55,-28 21-55,2-22 28,22-5-28,32-56 83,73 10-83,15-7 0,7 36 0,2 17 0,-38-1 0,-4 8 0,14 19 0,-12 6 0,-32-11 0,-14 0-3392,-31 40 3392,6-44 0,-6-7 0,-56 7 0,10-14 0,3-32 0,38-2 0,8-8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3.5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356 0 28671,'-3'0'0,"-20"40"0,-5 17 0,-4-3 0,2-1 0,-7 11 0,2-8 0,-26 19 0,-4-9 0,33-30 0,22-43 0,10 17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3.8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28671,'-12'-12'0,"46"42"0,20 18 0,19 13 0,-25-18 0,4 6 0,-3-5 0,-2-9 0,-7-2 0,16 30 0,-14-29 0,-21-12 0,-8-12 0,-4-10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4.4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332 1 28671,'-63'23'0,"0"0"0,11-5 0,5-4 0,-7-5 0,23-18 0,19 6 0,2-6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4.9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28671,'-1'89'0,"1"0"0,2-13 0,1 5 0,0-7-2831,-2 2 1,0-4 2830,4 16 0,0-8 0,-5-4 1409,-10-52-1409,47-27 0,-37-11 0,39-6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5.2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508 1 28671,'-62'12'0,"0"0"0,2-1 0,-1-3 0,-6-2 0,5-2 0,-4-1 0,-2 6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5.6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0 28571,'-86'12'0,"0"0"0,3 4 0,6-3-5583,-12-10 5583,13 7 0,33-20 353,21-2 0,12 0 0,10 2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6.4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468 375 28671,'13'-58'0,"0"-1"0,-28 1-419,13-21 0,-10 5 419,-57 27 136,-2 48 0,-4 15-136,28 1 0,2 8 69,-22 22 0,10 13-69,32 3 0,16 3 0,10-12 0,8-1 0,5 4 0,9-7-3250,42 3 3250,1-40 143,-14-37 0,1-13-143,-10-4 0,-1-3-1135,4-3 1,-5 1 1134,0-15 0,-31 52 0,-10 18 0,0 42 0,0 30 0,-4-28 0,-2 6 0,1 25 0,-2-1 0,1-30 0,0-3 453,0 16 1,2-8 0,4-24 0,0-15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7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208 0 26082,'-47'69'0,"0"0"0,0 0 0,17 3 0,6 3 0,11-3 0,14 12 0,16-5 0,15 1 0,14-14 1200,41-20-1200,1-27 0,0-50 0,-11-25-1709,-40 10 1,-8-5 1708,-9-4 0,-6-2 0,-5-4 0,-8 0 466,-14 5 0,-6 2-466,-2 4 0,-5 3 241,-7 5 0,-9 6-241,-17 10 0,1 6 0,0-9 0,-20 29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4.6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28671,'64'-6'0,"0"0"0,-7 0 0,-12 2 0,-23 4 0,-12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7.8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12 27578,'-10'-12'0,"11"71"-4819,11 16 4819,-1-12 0,0 6 719,1 6 1,-2-2-720,2 24 222,-12-21 1,-2-50-1,-8-35 1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8.5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 19 20479,'62'-7'0,"1"-1"0,-1 4 0,-10 11 2531,-6 46-2531,-14 6-539,-27-8 1,-10 2 538,-37 30 538,-3-27 1,-7-5-539,-26 7 0,30-32 0,4-10 0,12-16 0,20-12 0,22-10 2269,34 0-2269,15 20 0,8 11 0,-1 10 0,0 6 0,-1-3 0,-6 7 1696,-15 21 0,-18 2-1696,-36-1 0,-34 32 0,-14-47 0,-8 6 0,32-30 0,15-2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8.8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28671,'57'68'0,"-1"0"0,-1 2 0,-6-4 0,7 14 0,-22-4 0,-15-42 0,-19-15 0,0-19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9.2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360 1 28671,'-45'74'0,"0"0"0,7-8 0,0-6 0,-25 16 0,27-20 0,-15-22 0,26-24 0,13-13 0,5-7 0,17 10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1.7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12 28671,'-4'-12'0,"60"80"0,-2 10 0,-2-9 0,3 3 0,-15-15 0,-2-4 0,17 25 0,-23-25 0,-22-31 0,-10-12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2.0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439 0 28671,'-61'76'0,"10"-15"0,8 10 0,0 6 0,10-25 0,1-4 0,4-3 0,0-3 0,-26 24 0,20-42 0,13-7 0,11-26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9.7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39 288 28671,'-9'68'0,"1"7"0,8-13 0,0-2 0,-10-2 0,8-21 0,-8-76-3392,10-36 3392,5 15 0,0-4-198,-5-14 1,2 0 197,11 4 0,4 4 0,-5 7 0,10 17 0,53 48 0,-32 49 0,-6 20 0,0 2 0,-5 5 0,-8 14 0,-7-4 3196,-7 7-3196,-20-69 591,7-9-591,-6-68 0,9-36-288,12 2 0,5-3 288,-6 23 0,5 4 0,12-14 0,7 16 0,11 37-22,18 53 22,-9 47 0,-25-15 0,-4 6 0,-2-2 0,-4 2 0,-7 2 0,-4-1 0,-2-7 0,-4-7 0,-13 5 0,7-12 0,-6-49 0,9 0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0.2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509 1 20479,'-52'62'0,"-1"1"0,1 0 0,-1-1 0,3-1 0,2-3 0,3-1 0,-16 26 0,8-11 0,12-16 1454,58-14-1454,39-20 538,-7-11 1,5-1-539,6 2 0,1-2 0,-4-4 0,-4 1 0,25 12 567,-5-26 0,-47 14 0,3-17 1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0.8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464 0 28671,'-85'6'0,"0"0"0,15-1 0,7 0 0,-22 5 0,41-17 0,32 24 0,5-5 0,36 71 0,-25-16 0,-3 9 0,3-10 0,0 3 0,-3-2 0,-5 17 0,-4-5 0,-1-3 0,-4-18 0,1-44 0,2 1 0,11-34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1.0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528 1 28671,'-77'7'0,"-1"0"0,1 1 0,-3-1 0,8-2 0,10-4 0,12-2 0,28-2 0,13-6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6.7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81 319 28671,'53'-69'0,"0"0"0,-7 14 0,-13 5 0,-33-1 0,-22 36 0,-22 5 0,-12 42 0,0 14 0,12 30 0,13 2 0,19 9 0,31 1 0,8-10 0,27-22 0,7-41 0,-1-8 0,-16 0 0,54-17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4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24 26084,'86'-13'0,"-22"4"599,14 8 1,3 2-600,9-1 110,-15 0 0,-41 0 0,-15 0 1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1.4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554 0 28671,'-4'0'0,"-86"30"0,19-23 0,-2 12 0,-2 1 0,-15-8 0,5 10 0,48-10 0,8-2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1.7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485 1 28671,'-85'12'0,"0"0"0,12 4 0,4-3 0,-28-10 0,51 6 0,16-9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1.1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28350,'11'86'0,"0"-1"0,0 0 0,1 4 0,-3-8 0,-3-19 0,-2-12 159,-4-18-159,0-10 0,0-10 0,0-3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9.6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489 1 28671,'-4'0'0,"1"0"0,3 0 0,-98 19 0,35-4 0,-15 1 0,0-1 0,8-2 0,6 6 0,43-17 0,11 8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49.9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507 0 28671,'-86'11'0,"0"0"0,8-4 0,6-2 0,-15 5 0,31-10 0,24 0 0,23 0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0.7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426 257 28671,'-4'0'0,"1"0"0,3-88 0,-20 47 0,7-18 0,-8 6 0,-44 38 0,-13 17 0,22 52 0,5 14 0,17-26 0,4 1 0,-1 25 0,12 0 0,31 5 0,42-36 0,4-5 0,17-32 0,-9-42 0,-10-16 0,-12-30 0,-13 20 0,-9 15 0,-10 31 0,-2 22 0,-10 31 0,0 25 0,0 14 0,0 6 0,0-19 0,0 1 0,-7 23 0,4-4 0,20-9 0,-22-27 0,25-31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2.4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28671,'52'-10'0,"0"1"0,12-6 0,14-1 0,0 1 0,-20 2 0,-17 4 0,-31 9 0,-11 0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2.7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25911,'57'-12'0,"9"2"0,-2 5 0,4 0 635,-12-1 1,-3 0-636,45-6 0,-50 2 0,-9 10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3.3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1 122 28671,'68'-15'0,"-1"-1"0,1 1 0,14-7 0,-1 2 0,11 8 0,-4 3 0,-30 1 0,-4 3 0,43 5 0,-41 13 0,-15 18 0,-29 23 0,-12 24 0,-8-2 0,-6 6 0,-2-20 0,-2 0 0,2 22 0,-2 0 0,-3-16 0,1-7 0,-5 4 0,3 3 0,13-68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5:53.6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417 0 28464,'-81'28'0,"1"0"0,7-11 0,9 0 103,8 12-103,15-16 0,29-1 0,2-3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6.0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357 251 28671,'-52'16'0,"0"0"0,1 3 0,5 6 0,-19 50 0,18 5 0,24-31 0,5 0 0,16 28 0,14-1 0,32-20 0,10-40 0,6-18 0,-8-20 0,-4-19 0,-4-14 0,-2-13 0,-9-3 0,-12 4 0,-7-2 0,-5 0 0,-3-2 0,-4-1 0,-3 8 0,-3 5 0,-4 14 0,-2 23 0,10 15 0,10 46 0,-8 16-1696,13-7 0,0 4 1696,-12 8 0,-1 2-144,12 9 0,1-1 144,-13-12 0,-2-2 0,5 5 0,0-5 0,-5 12 0,0-24 0,0-24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6.9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575 0 28671,'-81'8'0,"20"-13"0,-2 18 0,-1 3 0,-14-4 0,3 0 0,19 8 0,12-18 0,13 8 0,19 0 0,2-8 0,10 8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3.9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169 1 28671,'-3'0'0,"-3"42"0,-1 23 0,-15 29 0,11-4 0,-2 3-2831,-7-25 1,-1-5 2830,8-11 0,2-4 1409,-11 27-1409,2-50 860,27-8-860,16-46 0,42 4 0,25-9 0,-35 17 0,0 3 0,-5 6 0,0 4 3392,37-6-3392,-11 10 0,-11 0 0,-28 0 0,-8 0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4.2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 1 26013,'-12'75'0,"-7"-4"614,11 2 1,4 5-615,2-17 0,1-3 226,-3-3 1,1 0-227,7-4 0,2-3 0,-6 30 235,0-15-235,-10-48 0,7 2 0,-6-27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4.8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267 0 28671,'-36'79'0,"1"-1"0,-1 1 0,2 0 0,1 0 0,6-3 0,7 13 0,6-1 0,2 5 0,2-1 0,3-7 0,5-4 0,6-13 0,1-3 0,-4-7 0,1-8 0,8-4 0,-10-17 0,0-39 0,29-21 0,-22 14 0,22-13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5.4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57 28671,'85'-11'0,"0"0"0,-3-1 0,-6 2 0,14-2 0,-15 12 0,-31 22 0,-23 21 0,-11 43 0,-20 6 0,10-24 0,-2 3 0,-7-9 0,-2 0 0,5-1 0,0-1 0,1-5 0,-2-3 0,-12 26 0,6-41 0,11-10 0,-5-37 0,17 10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5.7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747 0 28671,'-90'23'0,"-1"0"0,3-1 0,5-2 0,20-9 0,4-1 0,3 1 0,3 0 0,-35 11 0,42-10 0,17-2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8.6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22845,'50'86'0,"0"1"0,-19-26 0,-1 1 0,-4 2 0,-4 1 0,-4 2 0,-2 0-470,-2 2 1,-3 1 0,-5-2 469,-6 22 0,-9-2 605,-10-4 1,-6-5-606,-3-16 0,-3-5 523,-2-11 1,0-6-524,-10 12 1233,11-31-1233,20-31 0,2 4 0,11-15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9.0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28671,'5'78'0,"0"0"0,0-2 0,-1-1 0,-4-9 0,-1-1 0,1-3 0,0-2 0,1-4 0,-2-3 0,-8 15 0,6-26 0,3-33 0,3-9 0,7 0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09.3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571 1 28671,'-66'12'0,"0"0"0,0 4 0,0-3 0,4-11 0,2-1 0,8 4 0,5-1 0,-9-4 0,27 0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10.0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0 166 28671,'62'-49'0,"1"0"0,0 5 0,-3 20 0,17 66 0,1 16 0,-42-8 0,-6 7 0,-11-2 0,-4 2 0,0 12 0,-11 3 0,-25 16 0,-17-3 0,-9-17 0,-8-5 0,3 2 0,-5-13 0,-3-28 0,5-16 0,12-21 0,11-30 0,30-33 0,34 6 0,36 14 0,-20 41 0,4 10 0,3 12 0,-1 8 0,-3 4 0,-2 6 0,7 16 0,-5 3 0,10 19 0,-10 1 0,-42-45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6.2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28671,'69'11'0,"0"0"0,-9-6 0,-6 2 0,-1 12 0,-29-16 0,-4 7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10.4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640 1 28671,'-90'6'0,"0"0"0,5-5 0,5-2 0,17 0 0,4-1 0,-38-7 0,51 9 0,17 0 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10.8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683 0 28671,'-63'24'0,"0"1"0,-2 2 0,1-6 0,-35-18 0,48 2 0,2 0-4252,-39-5 4252,23 0 215,21-10 0,22 7 0,13-6 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12.5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 28671,'84'-14'0,"0"1"0,-7 9 0,-8 10 0,9 41 0,-34 28 0,-57-12 0,-14 1 0,-16 16 0,-3-20 0,-3-8 0,-7-18 0,12-22 0,22-14 0,22-11 0,32-6 0,44 7 0,-27 8 0,4 5 0,13 11 0,-1 8 0,-7 5 0,-4 8 0,-1 13 0,-9 6 0,-16-4 0,-10 3 0,-3 9 0,-10 0 0,-16-8 0,-10-2 0,-8 1 0,-8-5 0,-6-14 0,-4-8 0,-43 8 0,15-32 0,31-3 0,22-7 0,12 10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13.1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368 0 28671,'-47'56'0,"0"0"0,-1 0 0,3-2 0,0-1 0,9 1 0,10 12 0,6-1 0,-2-9 0,3 0 0,10 3 0,6-1 0,13 32 0,24-12 0,22-25 0,19-31 0,-17-25 0,1-13 0,-3-27 0,-5-9 0,-2 4 0,-8-4 0,-10-11 0,-13-3 0,-19 12 0,-8 3 0,-13-29 0,-2-8 0,-8 32 0,20 25 0,2 21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6:13.7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269 0 28671,'-65'27'0,"1"0"0,12 4 0,8 4 0,3 23 0,38 15 0,16-36 0,31 4 0,21-58 0,3-49 0,-21-9 0,-18-1 0,-39 28 0,7 62 0,-6-28 0,9 33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3.8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28671,'5'97'0,"3"-14"0,3 3 0,0 8 0,-5-17 0,0-1 0,5 6 0,-2 2 0,-8-1 0,0-1 0,9-9 0,0-2 0,-9-9 0,0-5 0,9 11 0,-10-27 0,0-31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4.9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6 232 28671,'5'79'0,"1"0"0,4-11 0,-1-7 0,-6 15 0,6-42 0,-9-25 0,0-11 0,-9-47 0,-4-9 0,2 5 0,0-4 0,9 6 0,2 0 0,-2-5 0,7 5 0,26-7 0,13 7 0,2 38 0,18-6 0,-18 17 0,17-8 0,-17 0 0,18-2 0,-28 0 0,5-8 0,-29 18 0,-2 2 0,-10 2 0,0 37 0,0 27 0,-4-9 0,-2 8 0,0 10 0,0 5 0,0 17 0,0 1 0,1-10 0,0 4 0,5-6 0,1 7 0,-2-9 0,-3-5 0,-1-5 0,4 10 0,-1-12 0,-8-33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5.48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28671,'38'65'0,"0"0"0,-1 0 0,2-1 0,0 0 0,-3-5 0,-1-1 0,-2-4 0,6 3 0,-2-4 0,-1 5 0,-7-19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6.0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439 1 28671,'-34'91'0,"-1"0"0,3 0 0,1-4 0,9-25 0,0-3 0,-5 7 0,0 0 0,5-5 0,-2-1 0,-3-4 0,1-2 0,9-4 0,0-3 0,-25 21 0,28-24 0,-6-25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7.7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312 0 28671,'-58'17'0,"1"0"0,-33 5 0,37-3 0,21-16 0,20 7 0,2-10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6.5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25021,'-12'-12'0,"3"2"0,9 10 0,0 0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8.7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565 158 20479,'-62'-30'0,"0"0"0,0 0 0,-5-2 0,1 8 1265,-5 13 1,6 12-1266,-1 23 0,22 30 704,50 5 1,15 6-705,6-5 0,7 2 0,5 0 0,7 4 0,1-2 0,-3-11 0,2-2 0,-2 1 0,-2 2 0,-2 1 0,-1-1 0,13 13 0,-6-1 0,-9 3 0,-9 1 430,-11 2 0,-10-3-430,-19 28 0,-44-14 0,-12-73 0,-8-42 0,11-14 0,35 6 0,4-5 1696,2 1 0,4-2-1696,6-13 0,6-1 0,6 8 0,4 1 0,5-6 0,8-2 0,18-10 0,7-1 0,6-13 0,1-2 0,0 4 0,-2 2 0,-5 5 0,-7 9 0,-11 9 0,-12 27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9.7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377 2 28671,'-69'0'0,"-1"0"0,8-2 0,6 4 0,0 7 0,15-6 0,29 6 0,2-9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20.1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682 0 28671,'-81'5'0,"0"0"0,4-4 0,7 0 0,-8 9 0,3 0 0,9 2 0,10 10 0,12 0 0,13 0 0,19-10 0,2-3 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21.3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567 234 28671,'-4'0'0,"1"0"0,3 0 0,-19-68 0,-44 12 0,14 10 0,-5 5 0,-2 23 0,-2 14 0,2 10 0,5 12 0,10 16 0,6 8 0,10 1 0,4 4 0,-10 43 0,31 5-3392,22-37 3392,22-5-150,12-31 150,19-22 0,-7-12 0,18-39 0,-18-7 0,-34 10 0,-3-2 0,13-20 0,-22 16 3318,-12 35-3318,-11 38 224,1 15-224,0 42 0,-9 14-1696,3-22 0,-1 2 1696,-3-17 0,-1 2 0,-5 39 0,0 6 0,4-13 0,0-1 0,-5 12 0,2-4 0,8-29 0,2-8 0,-5 1 0,10-58 0,0 0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22.0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222 1 28671,'-32'64'0,"1"0"0,0 0 0,3 0 0,2 0 0,5-2 0,3 5 0,5-1 0,5 15 0,4-1 0,-3-21 0,4-1 0,8 12 0,10-4 0,29 14 0,4-35 0,11-14 0,11-33 0,6-21 0,-16-5 0,2-11 0,-7-5 0,-8-4 0,-4-5 0,-6-2 0,-4-5 0,-5-3 0,-7 3 0,-5-1 0,-12 3 0,-16 8 0,-6 3 0,-18-41 0,0 47 0,-4 4 0,-28-19 0,-7 15 0,38 29 0,8 2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25.4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 26 28671,'-5'-12'0,"1"3"0,4 9 0,0 0 0,53-2 0,13 0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5.0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74 241 28671,'-4'0'0,"1"0"0,3 0 0,0 69 0,0 16 0,4-28 0,1 0 0,-2 18 0,7-45 0,-30-128 0,5 35 0,5 0 0,-2 0 0,-7-10 0,17 36 0,-8-4 0,10 19 0,20 10 0,-6 2 0,37 0 0,-4 8 0,18-18 0,1 8 0,0-10 0,-10 0 0,-3 0 0,-19 10 0,-12 3 0,-12 18 0,-20 23 0,3 25 0,2 10 0,-1-11 0,-1 2 0,-2 36 0,-1 2 0,4-28 0,0-2 0,-5 4 0,0 1 0,5 5 0,0-1 0,-4-8 0,0 2 0,5-1 0,2 5 0,-1-5 0,-1 7 0,-2-4 0,-3 12 0,1-5 0,6 17 0,-7-39 0,10-3 0,0-28 0,0-6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5.6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28671,'45'57'0,"1"0"0,-1-1 0,11 21 0,-5-5 0,-13-22 0,-4-3 0,13 41 0,6-11 0,-25-27 0,-2-5 0,0-3 0,3 6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6.3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307 22 27446,'-12'-12'0,"3"2"0,9 10 0,-10 97 296,0-43 1,-2 4-297,-1 8 0,-3 6 0,1-3 0,-3 7 0,0-3 0,-4-3 0,2-4 0,-2 21 0,1-9 206,-1-2-206,0-20 105,0-22-105,10 5 0,2-35 0,10 16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7.27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60 1 28671,'-12'93'0,"0"1"0,0-6 0,1-1 0,3-2 0,4 3 0,5-17 0,4 3 0,-2-5 0,-1 6 0,1-2 0,8 16 0,-2-12 0,-9-31 0,0-17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6.7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7.7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505 0 28671,'-79'24'0,"-1"-1"0,8-2 0,5-1 0,-20 12 0,31-8 0,15-2 0,28-12 0,4-10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8.2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28671,'0'0'0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08.8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475 1 28671,'-3'87'0,"0"1"0,0-1 0,-2-9 0,-3-2 0,-4-8 0,-13 1 0,-6-9 0,-1-13 0,-2-4 0,-3-3 0,-2-5 0,-29 9 0,3-22 0,21-12 0,3-59 0,26-22 0,7 22 0,6-4 0,15-2 0,6 3 0,18-16 0,26 5 0,-7 38 0,10 6 0,-10 38 0,7-4 0,-7 36 0,9-14 0,-9 16 0,-2-9 0,-10 9 0,-20-26 0,-5 2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10.8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589 176 28671,'-11'-12'0,"3"2"0,-32-18 0,-8-2 0,-3 5 0,-10-7 0,-2 4 0,-3 18 0,0 20 0,20-8 0,5 17 0,0 13 0,24-15 0,-13 12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06.8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28671,'2'89'0,"1"-1"0,-1 1 0,0 0 0,1 0 0,-1 0 0,1 8 0,0 7 0,-1-6 0,0-20 0,-1-34 0,-1-35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07.6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614 0 28671,'-69'6'0,"-1"0"0,0-6 0,5 0 0,-12 8 0,-1-16 0,2 18 0,21-10 0,21 0 0,14 0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0.0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22 197 28671,'-12'-12'0,"3"2"0,67-68 0,-24 59 0,28-22 0,8 4 0,5 37 0,23 20 0,-25 14 0,-18 22 0,-21-20 0,-2 3 0,14 39 0,-18-31 0,-5 3 0,-9 0 0,-3 0 0,5 4 0,-1 1-1696,-7 4 0,-4 2 1696,4 3 0,-6 3 0,-16 14 0,-11 1 0,-10 0 0,-8-6 0,3-15 0,-5-8 0,-11-6 0,-3-13 0,-18-22 0,-1 7 0,12-36 0,22 13 0,13-38 0,19 18 3392,2-27-3392,10 5 0,20-20 0,4 10 0,30 2 0,21 11 0,15 28 0,0 17 0,-15 23 0,-21 16 0,-10-7 0,0 10 0,-10 0 0,7 0 0,-26-20 0,4-5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0.7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28671,'17'72'0,"-1"-1"0,0 9 0,-1 1 0,1-5 0,0 4 0,-8-10 0,-1 4 0,2-4 0,7 9 0,0-3 0,-9 8 0,-2-9 0,4-10 0,-9-33 0,0-22 0,0-10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1.4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462 658 28310,'-12'-12'0,"2"2"179,-87 20-179,43-8 30,-13 7 0,0 2-30,12 1 30,1 10-30,20-20 92,22-14-92,15-22 0,18-29 0,-8 4 0,6-36 0,-17 15 0,-1 21 0,-1 1 0,-3-15 0,-16-9 0,6 57 0,1-14 0,3 34 0,9-14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2.0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28671,'42'64'0,"1"1"0,-1 0 0,5 17 0,0-3 0,11-2 0,-2-3 0,-21-18 0,-1-5 0,31 17 0,-31-24 0,-14-25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7.4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52 28671,'87'-20'0,"0"1"0,0 6 0,-12 18 0,-17 61 0,-29-24 0,-5 6 0,-9 14 0,-8 5 0,-3 0 0,-8 0 0,-13 1 0,-7-2 0,-3-14 0,-5-5 0,-10-6 0,-4-9-4252,-31-7 4252,1-25 860,20-25-860,13-28 0,31-3 0,34 10 0,25 24 0,10 12 0,33 30 0,-26-9 0,-1 4 3392,22 29-3392,-7-12 0,-29-20 0,-10-2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2.5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416 1 28671,'-21'56'0,"-11"0"0,11 1 0,-2 5 0,-3-10 0,-4 3 0,-7 23 0,-1 2 0,3-13 0,2 0 0,3 14 0,4-2 0,3-21 0,5-9 0,5 0 0,4-10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5.6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487 1 20702,'-88'17'0,"0"0"0,15-1 0,5-1 510,10-3 0,7-2 0,0 2 1,41-2-1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6.5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136 1 28671,'-17'84'0,"0"0"0,0 0 0,0 0 0,2 12 0,3-1 0,1-2 0,-2-3 0,1-2 0,8-5 0,12 8 0,13-10 0,7-16 0,10-11 0,5-20 0,6-9 0,15-4 0,2-13 0,-15-18 0,0-12 0,9-11 0,-4-9 0,-12-2 0,-7-4 0,-5-10 0,-9-4 0,-6-3 0,-14 1 0,-24 15 0,-9 3 0,-31-29 0,-37 75 0,20 46 0,43-5 0,5 6 0,1 2 0,4 2 0,7 0 0,2-3 0,-6 11 0,13-20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7.0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598 1 28671,'-82'10'0,"-8"2"0,14-3 0,-1 4 0,19 1 0,4 3 0,3 0 0,7 0 0,8 8 0,7-6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7.4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353 0 28671,'-75'6'0,"1"0"0,5 5 0,10-2 0,13-7 0,17 8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8.2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487 1 28671,'-3'0'0,"-39"9"0,-16 11 0,-15 36 0,-2-19 0,2 6 0,29 8 0,10 5 0,5-6 0,5 0 0,4 0 0,8 0 0,19 28 0,8-25 0,39-31 0,12-32 0,11-24 0,-27-13 0,-2-10 0,-6 0 0,-4-3 0,-7-2 0,-6 0 0,4-33 0,-29 61 0,0 14 0,0 20 0,0 0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8.4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 1 28671,'-3'80'0,"0"0"0,0 0 0,0 1 0,0-1 0,-4 18 0,0-6 0,4-14 0,13 19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49.2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134 1 28671,'-23'64'0,"0"0"0,0 0 0,-2 22 0,5-2 0,7-14 0,7-1 0,13-2 0,5 0 0,-3-1 0,7 1 0,26 20 0,8-6 0,-19-33 0,4-6 0,23 13 0,8-17 0,-7-38 0,1-20 0,10-22 0,-3-13 0,-11 4 0,-8-8 0,-6-18 0,-14-4 0,-18 20 0,-10 1 0,-12-11 0,-5 0 0,5 13 0,-3 2 0,-8-5 0,-8 5 0,-7 18 0,-6 8 0,-39-4 0,22 36 0,3 8 0,-3 7 0,12 13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50.0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23 28671,'-2'-12'0,"0"2"0,2 10 0,0 0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50.6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72 0 28671,'52'70'0,"1"0"0,-1 0 0,4 8 0,-12 4 0,-23-9 0,-8 5 0,-9-7 0,-10-11 0,-10-6 0,-2-3 0,-7-7 0,-31 0 0,-20-13 0,18-28 0,-5-6 0,19-48 0,39-27 0,10 5 0,58 0 0,-14 61 0,34 5 0,-25 46 0,18-12 0,-11 26 0,1-19 0,-10 8 0,-12-18 0,-22-2 0,-13-12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7.7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33 21430,'63'-11'0,"-1"0"0,-6 9 0,-8 1 0,-14-6 0,-15 17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51.5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34 1 27376,'-8'79'0,"1"1"0,-1-1 0,6-7 0,2-2 0,-1-10 0,-6 20 0,16-31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51.9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198 13 27654,'-12'-12'0,"-76"22"0,69-6 0,-59 16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52.1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65 263 28671,'-11'-12'0,"1"2"0,10-48 0,-19-6 0,14-6 0,-15 21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2.9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0 28671,'-1'68'0,"0"1"0,-1-9 0,2-4 0,10 30 0,2-18 0,10-3 0,-10-21 0,-2-12 0,-10-20 0,0-2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3.5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28671,'10'67'0,"1"0"0,-1-12 0,1-1 0,11 41 0,-10-8 0,8 3 0,-19-36 0,0 0 0,19 36 0,-8 7 0,0-10 0,7-18 0,-16-26 0,7-23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4.13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350 13 28575,'-12'-13'0,"-85"33"0,46-13 23,-7 9 1,1-3-24,14-13 0,21 0 0,12 0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5.5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29 463 28671,'-10'-13'0,"1"4"0,9-50 0,-9 16 0,16-43 0,5 13 0,42 5 0,4 10 0,18 7 0,-11 48 0,-9 6-3392,-2 19 3392,-10 9 0,-10 13 0,-3 12 0,-9 10 0,10 19 0,-18-15 0,-3-18 0,-2 1 0,-9 27 0,0 8 0,0 7 0,-10-25 0,-3-18 0,-6 1 0,-11-6 0,-6-4 1696,-3-6 0,-2-3-1696,-37 17 0,25-61 0,31 5 0,2-24 0,8-13 0,0 4 0,12-26 0,12 21 0,30-11 0,-15 27 0,24-2 0,-7 39 0,-8 2 0,15 20 0,-17-8 0,10 8 0,0-1 0,0-6 0,-1 16 0,-18-27 0,-6 6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6.23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400 1 28671,'-76'12'0,"1"0"0,7-2 0,7-1 0,-5 1 0,32-8 0,15 8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6.8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419 1 28429,'-68'12'0,"0"0"0,6 4 0,4-3 120,-19-10-120,23 16 0,32-16 0,13 6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7.8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588 150 28671,'-3'0'0,"0"0"0,3 0 0,-59-58 0,-14 33 0,19-7 0,-4 3 0,-1 23 0,2 12 0,-24 26 0,6 24 0,31 22 0,23 0 0,21-3 0,41-9 0,47-49 0,-36-24 0,0-10 0,1-10 0,-6-7 0,16-42 0,-41 13 0,-12 17 0,0-8 0,-8 30 0,8 24 0,-20 5 0,7 34 0,-6 5 0,-1 43 0,9-32 0,0 2 0,-9 13 0,0 1 0,4-4 0,0 0-1696,-5 0 0,0-3 1696,4-12 0,2-4 0,-5 37 0,10-29 0,0-22 0,0-14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8.0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25 25031,'-11'-12'0,"2"2"0,55 7 0,25 6 0,16-3 0,-19 0 0,-4 0 0,-6 0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8.5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102 0 28671,'-16'75'0,"0"1"0,1-1 0,-1-6 0,1-1 0,4-3 0,1 18 0,8-5 0,9-14 0,5-2 0,2 5 0,9-5 0,11-14 0,7-8 0,37 16 0,10-34 0,9-34 0,-17-32 0,-33 0 0,-9-7 0,-11-34 0,-18 30 0,-11 3 0,-42-14 0,-22 32 0,-11 44 0,-1 36 0,42-10 0,6 6 0,6 6 0,4 1 0,-11 31 0,19 15 0,2-56 0,10 0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9.5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 12 26555,'-8'-12'0,"79"80"757,-23-29-757,6 14 0,-3-4 0,-17-24 0,-14-6 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19.8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219 22 27442,'-12'-12'0,"3"2"297,-5 49 1,-2 19-298,-10 6 0,-5 8 0,-2 2 0,-3 3 0,4-30 0,23-18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1.7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28671,'15'67'0,"0"0"0,4-2 0,4-1-2831,8-5 1,4 1 2830,6 10 0,5 1 23,12 2 0,4 0-23,-1 0 0,2-3 199,-2-2 0,-1-7-199,-13-23 0,-6-5 0,3 18 0,-25-41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2.2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526 23 28671,'-12'-13'0,"2"4"0,-22 38 0,-4 20 0,-11 28 0,0 4 0,-1 9 0,19-12 0,5-1 0,2 2 0,0-2 0,1-5 0,-2-3 0,-3-12 0,-1-4 0,-10 34 0,-4-40 0,29-18 0,2-29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2.6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421 1 28671,'-72'18'0,"0"1"0,0-1 0,-2 1 0,11-4 0,-4 5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2.9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353 0 28671,'-89'17'0,"0"0"0,32-5 0,8-2 0,-19 0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3.4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129 0 28671,'-3'0'0,"0"0"0,3 0 0,-20 117 0,8-57 0,0 6 0,1 14 0,-1 10 0,1-2 0,0-9 0,-1-1 0,3-1 0,4-5 0,1-1 0,1-3 0,2 23 0,2-9 0,2 18 0,7-46 0,-10-35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3.7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23 28671,'-12'-12'0,"3"2"0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1 657 28671,'8'-81'0,"1"0"0,0 0 0,-1 0 0,5-6 0,-3 7 0,-5-3 0,0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8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0 28671,'6'100'0,"-1"-1"0,-5-14 0,-1-4 0,0-5 0,-1-4 0,-4-14 0,2-4 0,14 36 0,-7-17 0,6-48 0,-9-6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4.3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28671,'0'0'0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5.8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3210 0 28671,'-69'4'0,"0"-1"0,4-1 0,-5-1 0,-1 1-1887,-12 5 0,-3 1 0,-1-1 1887,-6-3 0,-1-1 0,6 0 302,-13 2 0,5 0-302,3 0 0,-1 2 320,14-1 1,-2 1-1,0 2-320,8 0 0,2 2 0,-1 0 0,2 0 0,-1-1 0,4 3 0,-20 9 0,8 10 0,17 15 0,7 11 0,-2 16 0,4 7 0,19-22 0,2 2 0,1 2 0,-1 7 0,2 2 0,0 0 0,5-6 0,1-1 0,-1 1 0,-3 3 0,-1 0 0,1 2 0,0 5 0,0 1 0,-1-1 0,1-2 0,0 0 0,0-1-86,-1 0 1,1 0-1,0 0 86,3-1 0,1-1 0,-2 3 0,-5 13 0,-2 4 0,6-2 0,7-9 0,5-3 0,2 0 0,-2-5 0,1 0 0,14-7 0,24 11 0,17-18 0,8-38 0,9-13 0,26-4 0,7-9 0,-25-2 0,1-5 0,1-2 0,5-5 0,1-2 0,3 1 0,9 1 0,3 3 0,-1-2 0,1-3 0,0-1 0,2 2 0,4 1 0,1 2 0,0 0 0,3 0 0,1 0 0,-1 1 225,-3 1 1,1 1 0,0 2-226,-20 4 0,0 1 0,1 0 0,-2-1 0,19-5 0,-2-1 0,-1 2 0,-2 4 0,-1 1 0,-2 1 0,-11 0 0,-2-1 0,-2 1 0,23-3 0,-3 1-1087,-8 3 0,-3-1 1087,-12-3 0,-3-1 898,-3 1 0,-5-2-898,31-20 268,-32 8-268,-15-18 0,-19-1 0,0-43 1598,-15 0 0,-2-8-1598,0 11 0,0-4 0,-2 11 0,1-5 0,-2 4 0,-1-11 0,1 1 0,2-5 0,1-1 0,1 5 0,-2-1 0,-3-2 0,1-3 0,2 19 0,1-2 0,-5 5 0,-7-3 0,-5 2 295,0-24 0,-10 9-295,-13 39 0,-6 8 0,3-5 0,-4 4 0,-10 11 0,-3 6 0,1 2 0,-2 5 0,-4 5 0,-2 4 0,-2 2 0,-3 2 0,-25-1 0,4 2 0,3 4 0,31 0 0,1 0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9:26.8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87 23 28671,'-11'-12'0,"1"2"0,1 97 0,-4-26 0,2 1 0,0 3 0,-1 20 0,3 3 0,9-18 0,0-7 0,9-50 0,4-16 0,28-9 0,5-17 0,30 24 0,2-15 0,0 20 0,-13 0 0,-11 0 0,-30 0 0,-5 0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2:58:26.4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0.8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410 188 28671,'-28'-54'0,"-1"1"0,-29-27 0,-7 89 0,-11 45 0,30 6 0,5 9 0,5-5 0,11 3 0,19 17 0,19-7 0,41-7 0,-6-42 0,4-17 0,-3-25 0,-3-13 0,22-41 0,-28 4 0,-5-1 0,2-3 0,-8 0 0,-29 109 0,0 47 0,0-33 0,0 4 0,0 11 0,0 1 0,0-8 0,0-4 0,0 31 0,0-27 0,0-41 0,0-12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1.3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20479,'0'85'0,"-1"0"0,8-3 0,6-6 1213,6-23 1,6-6-1214,6 0 0,6-6 1422,41 5-1422,-13-46 436,-24-52 0,-9-20-436,-15 10 0,-5-3 670,10-14 1,-5 5 0,-17 1-1,0 53 1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1.9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311 246 28671,'-13'-76'0,"1"1"0,-11-20 0,-62 97 0,39 44 0,6 13 0,-11 21 0,24-8 0,13 0 0,36-1 0,25 4 0,18-41 0,1-34 0,-10-44 0,-12-43 0,-31 36 0,-5-1 0,2-28 0,-10 29 0,0 41 0,20 98 0,-6-18 0,6-5 0,2-1 0,2 12 0,8-42 0,-20-15 0,-3-19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2.9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302 409 28671,'-69'-51'0,"-5"43"0,18 67 0,27-17 0,2 3 0,-17 43 0,42 0 0,26-1 0,23-19 0,6-34 0,-9-36 0,0-71-1696,-26 24 0,-2-4 1696,6-17 0,-3-4-202,-11-3 0,-1 1 202,8 8 0,-1 2-47,-11 5 0,-4 3 47,1-30 0,-2 42 0,2 75 1572,9 39 1,4 15-1573,-1 1 0,0 3 0,-2-15 0,1 3 0,0-8 0,0-7 0,0-8 0,1 11 0,-2-44 0,-11-19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3.2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88 28671,'19'68'0,"-1"0"0,1 1 0,-1 1 0,-3-9 0,5-3 0,-20-87 0,-10-27 0,13 9 0,1-6 0,-3-3 0,1 1 0,20-35 0,9 26 0,-16 42 0,5 13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3.5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28671,'11'73'0,"-2"-14"0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8.8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123 1 28671,'-16'86'0,"0"0"0,0 2 0,-3-10 0,-15-8 0,12 3 0,61-39 0,32-31 0,-16-3 0,2-5 0,-1-14 0,-2-3 0,-3 4 0,-5 1 0,2-7 0,-9 5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3.7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23 28671,'-12'-12'0,"2"2"0,10 10 0,0 0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4.0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28671,'5'92'0,"1"1"0,-1-24 0,-1-12 0,-4-18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4.6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221 1 28671,'-53'39'0,"1"0"0,6 2 0,8 3 0,6 24 0,40 7 0,7-19 0,19-12 0,17-32 0,-5-43-4252,10-37 4252,-27 19 0,-5-2 860,1-39-860,-6 24 0,-19 44 0,0 34 0,10 71 0,2-17 0,0 19 0,-2-53 0,-10-23 0,0-9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5.0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28671,'10'75'0,"1"-1"0,-1 1 0,7 9 0,0 0 0,-6-17 0,0 3 0,1-8 0,5-8 0,-2-6 0,-3 37 0,-2-50 0,-10-16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5.5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0 316 28671,'70'-32'0,"-1"-1"0,-7-4 0,-10-2 0,-8-19 0,-23-5 0,-11 38 0,-20-4 0,-21 36 0,-45 44 0,38-3 0,3 7 0,-2-4 0,9 5 0,16 12 0,14-2 0,32 14 0,-8-35 0,4-3 0,36 14 0,9-34 0,-36-14 0,0-18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6.03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11 28671,'-6'97'0,"1"0"0,9-7 0,-1-12 0,-10-10 0,17-26 0,-11-42 0,1-22 0,1-51 0,8-20 0,-4 37 0,2 0 0,8 5 0,2 5 0,7-10 0,57 34 0,-57 15 0,35 17 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6.6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245 100 28671,'-33'-61'0,"-2"22"-5661,-19 71 5661,8 24 704,11-5 1,7 5-705,21 29 0,1-30 0,7-5-1409,33-4 1409,7-14 0,23-71 0,6-32 2269,-11 8-2269,-20 4 0,-40 69 0,11 22 3392,-7 14-3392,16 10 0,-16-22 0,6-15 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6.9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21945,'6'84'0,"-1"0"0,5-3 0,-1-2 1008,-7-17 1,-2-2-1009,6-4 0,-2-3 1260,-4 25-1260,0-15 0,0-38 0,0-6 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7.8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 13 28671,'-4'-12'0,"0"109"0,4-31 0,0 7 0,0 0 0,0-8 0,0-11 0,0-20 0,0-12 0,0-13 0,0-9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08.2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28.2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277 1 28671,'-58'17'0,"0"0"0,7 6 0,6 5 0,2 28 0,21 2 0,22 15 0,22-27 0,12-12 0,30-24 0,4-22 0,0-29 0,-5 4 0,-39-26 0,-4 7 0,-20 19 0,0 8 0,0 39 0,0 41 0,9 19 0,-2-17 0,-1 4 0,0 7 0,0 1 0,1-3 0,-5 0 0,-13 10 0,-7-3 0,2-16 0,-4-4 0,-10 1 0,-6-5 0,-40 11 0,37-22 0,0-14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7.4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462 0 28671,'-58'4'0,"1"-1"0,0 10 0,8 8 0,3 47 0,5 10 0,48 7 0,47-55 0,9-42 0,13-30 0,-45-21 0,-21 41 0,-10 3 0,0 36 0,0-3 0,0 49 0,10 25 0,-8-24 0,-2 3 0,-3 6 0,-4 0 0,-7 0 0,-6-2 0,-5 1 0,-6-5 0,-5-19 0,-3-4 0,5-3 0,-1-7 0,-30-2 0,11-61 0,30 19 0,5-29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9.1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28671,'-12'-12'0,"12"109"-5661,3-12 5661,-3-19 0,0 0 1409,-3 14-1409,3-65 0,3 4 0,6-19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3.1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 1 28671,'-5'65'0,"0"1"0,3 3 0,0-9-5661,-7-14 5661,9 20 704,0-15 1,0 2-705,0 33 860,-10 11-860,7-14 0,-16-35 0,16 16 0,-6-30 3392,9 17-3392,0-24 0,0 4 0,0-21 0,0-10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3.7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389 1 28671,'-54'23'0,"1"0"0,-1 0 0,4-5 0,-6-6 0,10-2 0,4-10 0,21-10 0,8-2 0,23-10 0,-5 10 0,15 2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4.1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 1 28671,'-5'0'0,"1"0"0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4.50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 0 28671,'28'78'0,"0"0"0,0 0 0,-1 0 0,2 5 0,-2-2 0,-5 0 0,-3 7 0,-5 2 0,-6-2 0,-7-7 0,-5-2 0,-2-6 0,-5 3 0,-3-3 0,-4 14 0,-8-9 0,-37-12 0,14-23 0,-4-30 0,31-6 0,12-7 0,10 2 0,0 8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49.2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47 28671,'-11'0'0,"3"0"0,18 68 0,-4-4 0,0 6 0,-4-3 0,-2 2 0,1 23 0,-4-9 0,-9-22 0,2-29 0,10-66 0,0-54 0,8 28 0,3-2 0,-1 1 0,5-2 0,23-14 0,7 6 0,18-5 0,-21 39 0,1 14 0,11 45 0,-20 33 0,-13 43 0,-14-48 0,-4 2 0,-2 4 0,-2-3 0,-9 25 0,-2-34 0,0-34 0,22-22 0,4-30 0,18-33 0,0-18 0,2 3 0,19 17 0,-16 59 0,14 26 0,-17 44 0,-20-10 0,-4 5 0,3 9 0,-6 2 0,-15-4 0,-4-2 0,6 0 0,-3-5 0,-22 5 0,19-24 0,2-22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49.8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456 1 28671,'-38'80'0,"-1"0"0,-3-3 0,-5-8 0,3-27 0,-2-6 0,2 3 0,1-3-5661,-23 11 5661,22-25 1409,42-15-1409,56-17 860,38 20-860,-23-9 0,4 0 0,-6 4 0,-1 0 0,-4 1 0,-2-2 0,37-11 0,-41 14 0,-24-17 0,-23 10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0.3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1 816 28671,'10'-93'0,"0"1"0,1 0 0,5-8 0,1 5 0,-7 26 0,0 0 0,4 7 0,9 4 0,5 12 0,19 7 0,18 69 0,3 27 0,-29-11 0,-5 8 0,3 9 0,1 8 0,-11-3 0,-12 0 0,-10-5 0,-5 37-3392,0-24 3392,-10-33 0,8-21 0,-8-12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0.56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658 1 28671,'-86'0'0,"0"0"0,0 0 0,-2-1 0,5 2 0,-6 3 0,13 1 0,32-2 0,25 7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0.9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532 1 28671,'-3'0'0,"1"0"0,2 0 0,-69 29 0,20-25 0,-6-1 0,-29 17 0,0-1 0,28-17 0,5-2 0,-27 10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1.4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244 66 28671,'-53'-11'0,"0"0"0,-31 8 0,53-4 0,19 7 0,2-12 0,10 0 0,0 2 0,0 10 0,0 0 0,10 0 0,-8 10 0,-2-8 0,-2 8 0,-8-10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9.4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 28671,'73'-6'0,"-1"0"0,-6 5 0,-3 2 0,34 2 0,-19 6 0,-32-9 0,-17 0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2.3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26 178 28671,'-1'87'0,"0"-1"0,-4-22 0,-1-11 0,4-14 0,-8-49 0,20-61 0,4-3 0,3-5 0,1 19 0,1 1 0,0-20 0,6 17 0,16 50 0,3 34 0,12 53 0,-36-26 0,-4 4 0,2 8 0,-7 0 0,-20 29 0,6-37 0,-7-33 0,10-30 0,0-31 0,20-27 0,-9 14 0,2-2 0,8 8 0,2 4 0,21-32 0,0 54 0,0 44 0,-10 44 0,-21-18 0,-5 4 0,-5-1 0,-6 0 0,-19 36 0,-2-43 0,2-15 0,13-26 0,9 7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2.9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476 0 28671,'-63'62'0,"0"0"0,-3-6 0,4-5 0,21-11 0,2-4 0,-37 10 0,33-14 0,21-13 0,41-7 0,38 10 0,33-9 0,-31-4 0,1 1 0,-8-4 0,-2 0 0,47 6 0,-41-2 0,-5-10 0,-36 0 0,4 0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3.4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389 0 28671,'-67'32'0,"1"0"0,0-1 0,-17 17 0,18 6 0,36 5 0,17 4 0,16-2 0,12-3 0,3-6 0,8-4 0,7 0 0,10-8 0,25-9 0,8-16 0,-1-21 0,-1-8 0,-13 11 0,-5-6 0,-13-15 0,0 0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4.0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247 0 28671,'-26'44'0,"0"0"0,-8 26 0,1 11 0,2 6 0,14-20 0,3 0 0,2 4 0,2 2-2831,3-2 1,2-1 2830,-1-9 0,2-1 704,4 1 1,0-2-705,0 21 860,0-17-860,-10-51 0,8-4 0,-8-18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4.76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69 0 28671,'-1'94'0,"1"0"0,-5 0 0,-1-3 0,1-22 0,-2-2 0,-4 0 0,0-8 0,-1-10 0,2-10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4.9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28671,'0'0'0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5.5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24 265 28671,'-6'87'0,"1"-1"0,5-21 0,-3-13 0,-7-23 0,20-100 0,-5 2 0,2-5 0,7 6 0,4 0 0,0-15 0,8 10 0,40 17 0,2 34 0,7 54 0,-19 26 0,-28 16 0,-12 8 0,-18-24 0,-4-2 0,10 7 0,-5-7 0,-29-7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6.0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375 5 28671,'-64'-2'0,"0"1"0,8-1 0,7 6 0,-5 28 0,20-8 0,22 18 0,45-6 0,15 1 0,22 26 0,-5-12 0,-3 3 0,-6 24 0,-25-10 0,-41 5 0,-34-37 0,-43-4 0,4-32 0,-12-22 0,49-41 0,14 31 0,23-17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6.93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313 1 28671,'-76'32'0,"-1"1"0,13 2 0,12 6 0,11 46 0,39 3 0,13-35 0,10-3 0,9-9 0,8-5 0,5 2 0,4-5 0,41-1 0,-13-34 0,-9-53 0,-41 12 0,-4-8 0,3-35 0,-7-3 0,-10 29 0,-2 2 0,1-12 0,-2 12 0,-4 34 0,0 15 0,10 55 0,2 11 0,-6-7 0,0 5 0,0 0 0,-2-2 0,-4 35 0,0-27 0,0-41 0,0-22 0,0-31 0,-10-54 0,7 33 0,3-1 0,3-9 0,4 2 0,18-27 0,28 23 0,3 40 0,10 5 0,-30 19 0,-6 0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7.1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28671,'15'70'0,"-1"0"0,0-1 0,-1 4 0,-2-7 0,9 26 0,-20-72 0,0-20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9.6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28671,'-12'-12'0,"3"2"0,9 10 0,0 0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7.3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23 28671,'-12'-13'0,"2"4"0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28671,'5'76'0,"1"1"0,-1-6 0,-1 2 0,2 25 0,-2-7 0,-1-5-4252,6 11 4252,1-129 860,12-24-860,2-12 0,13 27 0,7 7 0,19 7 0,-10 18 0,1 11 0,24 41 0,-12 23 0,-32 12 0,-25 10 1696,-38-46 0,-13-7-1696,-43 2 0,2-10 0,25-37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0:59.1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0 531 28671,'91'6'0,"0"1"0,-4-2 0,-6-10 0,-17-27 0,-9-7 0,18-17 0,-35 1 0,-15-4 0,-33-9 0,-14 12 0,-30 34 0,-12 44 0,-2 34 0,33-11 0,4 7 0,5-3 0,9 4 0,11 21 0,19 0 0,33-2 0,13-7 0,-10-8 0,7-10 0,23-11 0,0-21 0,-1-39 0,-43-14 0,-7-9 0,-9-3 0,-4-2 0,-3-5 0,-2 2 0,-1-33 0,-19 44 0,-2 25 0,-29 38 0,4 25 0,-26 24 0,44-19 0,2 0 0,-25 21 0,49-11 0,13-6 0,10-19 0,45 15 0,-19-90 0,-27 1 0,-5-8 0,-4-16 0,-6-6 0,-1-12 0,-4-1 0,-2 4 0,-4 2 0,-6 0 0,-4 3 0,2 20 0,-2 6 0,-5-8 0,2 58 0,20 74 0,-4-19 0,0 8 0,4 31 0,2 2 0,-1-24 0,0-2 0,-5 6 0,0-10 0,4-14 0,-10-32 0,10-22 0,2-13 0,0 1 0,-2 2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7.9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28671,'4'86'0,"13"-3"0,-10 0 0,0 6-2831,4-21 1,-2-4 2830,-9 35 1409,0-33-1409,9-44 860,-6-63-860,-3-49 0,-1 24 0,-1-2-1135,1 0 1,2 2 1134,8 9 0,4 5 2269,21-14-2269,10 34 0,10 32 0,-8 42 0,8 35 0,-36-23 0,-2 4-1135,1 3 1,-3 0 1134,-7-9 0,-2-4 2269,5 17-2269,-10-33 0,0-32 0,10-22 0,2-31 0,10-25 0,19-12 0,-4 2 0,36 32 0,-15 34 0,18 34 0,-11 52 0,-18 16 0,-29-31 0,-5 2 3392,-3 46-3392,-10-19 0,-10-22 0,-2-34 0,0-15 0,2-17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8.4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366 1 27087,'-30'61'0,"1"1"0,-1 0 0,-9 25 0,-1-9 0,2-32 0,0-4 0,-18 35 759,13-30-759,21-18 267,110 0-267,-17-21 0,9 1 19,-9 12 1,4 7-1,-5-6 1,9-13-1,-9 1 1,17 29-1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8.8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1 616 28671,'14'-72'0,"0"1"0,1 0 0,5-30 0,3 9 0,2 32 0,4 8 0,27-23 0,-6 57 0,4 14 0,32 26 0,-27 6 0,-2 10 0,-14 8 0,-8 7 0,-4 11 0,-6 4-2126,-2-2 0,-5 2 2126,-10-2 0,-4-1 420,2-8 0,-2-4-420,-4 15 0,0-27 0,0-31 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9.16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592 0 28671,'-67'4'0,"-1"0"0,1 1 0,-3 5 0,3-1 0,-15-6 0,8-4 0,19 1 0,23-2 0,22-8 0,10 10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9.5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400 1 20612,'-78'17'0,"0"0"0,22-1 0,5 0 636,-41 5 0,67-8 0,6-4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19.8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441 0 28671,'-93'17'0,"1"0"0,13-10 0,9-1 0,4 11 0,35-25 0,21 18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20.6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547 156 28671,'-3'0'0,"0"-58"0,-26 24 0,-8-30 0,-48 64 0,5 25 0,26-1 0,0 5 0,-26 27 0,34-21 0,7 6 0,14 5 0,14 5 0,24 6 0,13-2 0,20 18 0,9-36 0,5-16 0,8-40 0,7-15 0,-9-32 0,-20-2 0,5-7 0,-36 28 0,4 16 0,-19 40 0,0 26 0,0 50 0,-10 7 0,4-22 0,0-1 0,-6 16 0,2-12 0,10-54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09.9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1:21.3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125 0 27998,'-30'73'0,"0"0"0,1-12 0,6-2 0,14-6 0,6-2 0,3 39 0,32 0 0,14-14 0,20-32 0,9-23 331,13-30-331,-18-25 0,3-32 0,-29-22 56,-32 30 0,-10-3-56,-13-2 0,-9 2 28,-2 8 1,-8 4-29,-14 2 0,-7 11 0,-26 12 0,-11 4 0,39 20 0,10 0 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35.9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96 0 28671,'-31'88'0,"7"-8"0,7-3 0,3 7 0,11-2 0,3-4 0,-4-26 0,1-4 0,13 44 0,-10-101 0,3-39 0,4-19 0,2-12 0,3-5-1696,9-3 0,2 2 1696,-3 10 0,7 13 0,36 19 0,-17 43 0,17 43 0,-16 35 0,-18-6 0,-5 5 0,-10-21 0,-4 0 0,2 5 0,-4-6 3392,-8-13-3392,10-42 0,2-71 0,19-4 0,-10 11 0,2-1-1696,3 12 0,4 6 1696,36-21 0,9 56 0,-42 45 0,-7 19 0,-5 28 0,-8 8 0,-6-5 0,-7-1 0,-8-2 0,-6-11 0,-8-16 0,10-33 0,2-20 0,10 0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36.3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323 1 28671,'-59'74'0,"1"0"0,3-7 0,4-7-5661,-5 5 5661,13-21-691,50-12 691,40-10 532,-1-11 1,7 0-533,8 4 0,0 1 0,-4-4 0,-2 1 0,-4 3 0,-5-1 0,0-3 0,-16-2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37.3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36 375 28671,'-1'81'0,"1"1"0,-5-23 0,-1-1 0,7 9 0,-4-10 0,-16-28 0,16 7 0,3-74 0,3-28 0,8-18 0,7-12 0,-6 30 0,1-1 0,6 0 0,8-6 0,7 0 0,2 8-1696,8-4 0,7 18 1696,7 28 0,1 17-28,19 40 28,-32 51 0,-40-34 0,-12 1 0,-16 0 0,-13-2 0,-26 2 0,-7-9 0,-22-7 0,33-21 0,12-10 3378,33-18-3378,44-18 0,46 7 0,-24 15 0,4 5 21,8 7 0,0 7-21,-8 8 0,-5 7 0,-5 5 0,-8 6 0,-13 11 0,-10 3 0,-18 33 0,-20-33 0,-11-5-3392,-49 11 3392,25-36 0,-7-6 0,-14-6 0,3-6 0,-6-5 0,-8-7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38.0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543 0 28671,'-69'6'0,"1"0"0,1 5 0,3-2 0,-36-7 0,22 8 0,15-10 0,39 0 0,14 0 0,13 0 0,16 0 0,-16 0 0,6 0 0,-9 0 0,0 0 0,0-10 0,0 8 0,0-8 0,0 20 0,0-8 0,0 8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38.5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28671,'17'99'0,"0"-1"0,-6-22 0,-1-3 0,-4-2 0,-2-6 0,-4 13 0,-10-32 0,-2-7 0,0-46 0,2 14 0,10-17 0,0 10 0,0 0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1.2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90 28671,'9'77'0,"0"-1"0,-8-3 0,1-2 0,8-9 0,0-2 0,-10 37 0,-10-70 0,8-13 0,-8-75 0,0-26 0,9 31 0,0-3 0,-5-7 0,2 1 0,7 14 0,4 2 0,15-36 0,2 39 0,18 24 0,-18 34 0,17 42 0,-16 24 0,-9-30 0,-1 3 0,-3 9 0,-2 0 0,1-9 0,0 0 0,1 46 0,-2-51 0,-10-16 0,9-40 0,-6-22 0,7-33 0,-4-8 0,7-3 0,16 18 0,5 2 0,-5-10 0,6 15 0,16 37 0,3 18 0,23 42 0,-40-5 0,-6 6 0,-1 6 0,-6 4 0,-11-2 0,-4 1 0,-2 6 0,-5-4 0,-11 2 0,6-11 0,-7-49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1.7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596 0 28671,'-42'68'0,"1"-1"0,-1 0 0,-1-7 0,-1-2 0,0-3 0,-11 18 0,-1-7 0,-1-18 0,4-4 0,17 1 0,4-5 0,-19-6 0,78-14 0,29-30 0,15-9 0,24 10 0,7 1 0,-33-2 0,1-2 0,-2 2 0,28-1 0,-15 3 0,-22 5 0,-20-7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2.0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28671,'11'95'0,"0"0"0,-1 2 0,1-2 0,1-21 0,-2-2 0,-4-4 0,0-5 0,14 15 0,-8-37 0,0-31 0,-2-10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2.45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18 28671,'-12'-12'0,"54"6"0,23 12 0,-17 13 0,2 13 0,17 18 0,8 13 0,-15 2 0,-20 5 0,-15 6 0,-5 27 0,-26-7 0,-31-47 0,-16-13 0,-6-10 0,-4-8 0,2-5 0,1-4 0,-30 1 0,36-10 0,35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0.6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28671,'80'6'0,"-1"0"0,0 1 0,10-6 0,-16 15 0,-28 41 0,-20 13-5661,-25 29 5661,-12-43 0,-7-2 339,-6-7 0,-6-4-339,-6-8 0,-4-5 953,-47 12-953,20-40 0,5-14 0,29-22 3077,12-29-3077,32 14 953,14 5-953,49 44 0,8 15 0,-28 10 0,3 1 0,0-12 0,-2-1 0,36 28 0,-34-29 0,-27-2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2.7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664 0 28671,'-3'0'0,"0"0"0,-45 13 0,-21 3 0,-28-8 0,33 4 0,-8 3 0,5-4 0,2-8 0,6-3 0,-18 10 0,38-10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3.1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770 0 28671,'-76'4'0,"-1"0"0,1 0 0,-10 3 0,-2-1 0,10 1 0,13 0 0,6-2 0,-8-4 0,10 1 0,26 5 0,21-17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4.4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599 582 28671,'-4'0'0,"14"-44"0,6-19 0,-8 7 0,0-21 0,-7 1 0,-25 17 0,-30-4 0,-2 39 0,-9 4 0,-1 20 0,0 10 0,1 2 0,9 10 0,-8 9 0,28-16 0,-5 5 0,19-30 0,10 7 0,2-6 0,10 9 0,0 0 0,10 0 0,-8-10 0,8 8 0,0-18 0,-8 8 0,17 0 0,-6-17 0,-1 14 0,-2-17 0,-1 10 0,-6 1 0,6 8 0,-9 23 0,-9-5 0,6 53 0,-7 20 0,5 9 0,1 9 0,3-8 0,-1 1 0,-3-19 0,-3 2 0,2 0 0,2 1 0,1 0 0,-2-7 0,-6-6 0,0-3 0,5 15 0,0-13 0,-4-37 0,10-12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5.2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1 210 28671,'32'-53'0,"0"1"0,9 6 0,3 9 0,36 15 0,-2 32 0,-15 53 0,-48 10 0,-12-17 0,-9 5 0,-22 16 0,-7 4 0,8 5 0,3 1 0,-2 4 0,8-2 0,13-16 0,13-7 0,35 9 0,13-41 0,10-24 0,-10-32 0,-12-31 0,-22-16 0,-27 13 0,-10-4 0,-5 3 0,-6-1 0,-20-26 0,-6-2 0,6 15 0,0 3 0,6 10 0,2 4 0,-13-16 0,49 48 0,-5 10 0,16 2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5.8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223 0 28671,'-54'61'0,"1"0"0,7 2 0,8 3 0,18-11 0,9 1 0,10 14 0,9-1-2126,1-11 0,7-1 2126,10 10 0,13-6 430,22-15 0,5-11-430,-21-8 0,0-10 0,19-20 0,-4-16 0,-4-49 0,-36 20 0,-6-4 0,0-3 0,-9 0 0,-15 1 0,-9-1 0,-1-5 0,-6 1 0,-11 1 0,-4 4 0,-3 2 0,0 4 0,-24-18 3392,5 35-3392,19 21 0,20 10 0,4 0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9.2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196 247 28671,'-8'0'0,"1"0"-5661,46-88 5661,10 47 0,-8-19 0,6 8 1370,50 47-1370,-43 23 0,-8 17 432,-14 52 1,-23 19-433,-14-33 0,-9 3 0,-11-2 0,-14 7 0,-12-3 0,-8-13 0,2-21 0,-6-10 0,1-15 0,-14-16 0,8-23 0,23-19 0,18-12 1688,24 1 0,16 1-1688,43-19-1671,-10 42 0,8 10 1671,5 16 0,3 10-202,5 8 1,-2 8 201,-3 5 0,-3 6-1068,-6 5 1,-6 4 1067,-13-7 0,-2-1 0,28 28 0,-43-32 0,12-14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9.57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28671,'37'68'0,"0"0"0,0 0 0,-1 3 0,-4-10 0,7-3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49.9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263 13 25232,'-13'-13'0,"-45"82"1186,26-21-1186,-4 10 0,-1-1 690,3-11-690,3-24 0,19-15 0,2-17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0.2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290 0 28671,'-59'11'0,"1"0"0,-40 1-1416,55-12 1,21-2 0,12-8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0.9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28671,'67'10'0,"0"-1"0,0 6 0,-8 4-5661,-1 28 5661,-17 16 704,-53-16 1,-15 1-705,-24 17-705,4-19 1,-4-9 704,-17-15 0,15-22 0,51-22 0,94 17 1134,-27 22 1,2 8-1135,0 2 0,-5 9 0,-9 14 0,-16 7-2269,-38 31 2269,-30-11 453,-10-46 1,-4-6 0,-1 7 0,-22-22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0.9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28671,'85'-6'0,"0"0"0,-6 0 0,-10 2 0,-11 4 0,-19 0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1.5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357 1 28671,'-69'55'0,"-1"1"0,7 7 0,8 1 0,18-15 0,8 4 0,6 30 0,13 2 0,15-23 0,9-2 0,10 13 0,11-8 0,7-26 0,6-12 0,49-5 0,-9-44 0,-10-34 0,-47 15 0,-7-6 0,-4-5 0,-8-5 0,-13-8 0,-8-1 0,-7 1 0,-2 6 0,-9-22 0,-2 33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1.9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0 28671,'11'73'0,"0"-1"0,0 0 0,-4 7 0,-3-5 0,-2 0 0,-7-12-5661,-17-18 5661,10-24 0,2-20 0,10 0 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2.1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505 1 28671,'-87'0'0,"0"0"0,0 0 0,11 0 0,3 0 0,19 0 0,23 0 0,21 0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2.5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444 1 28671,'-3'0'0,"0"0"0,-17 35 0,-8 17 0,-24 9 0,10-7 0,-7 10 0,4-7 0,5-12 0,2-2 0,-12 12 0,8-6 0,20-15 0,12-14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2.8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28671,'43'67'0,"1"0"0,0-5 0,0-4 0,-5-13 0,0-3-5661,26 34 5661,-21-30 0,-22-15 0,-12-21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3.2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465 0 20479,'-70'8'0,"0"1"0,0-1 0,1-2 0,5-3 0,7-2 0,12-4 0,26-7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3.4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310 0 20479,'-69'12'0,"0"0"0,11-5 0,8-4 0,6-5 0,25-8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3.8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28671,'18'80'0,"-1"0"0,0 1 0,-3 6 0,-2 1 0,-2-11 0,0 3 0,-1-6-1133,-3 1 1,-3-9 0,0 7 0,7-15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4.5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28671,'73'22'0,"-1"0"0,-8 6 0,-9 7 0,-16 10 0,-13 8 0,-22 17 0,-15 3-2126,-6-13 0,-5-1 2126,-10 10 0,-5-4 322,4-20 1,3-2-323,-4 37 0,12 5 0,22-29 0,22-22 0,12-44 0,20-45 0,-18-26 0,-4-6 0,-52-8 0,-6 14 0,0 33 0,-2-1 0,-16-38 0,10 18 0,12 6 0,22 19 0,3 20 0,7 5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5.0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181 44 28671,'-48'78'0,"-1"0"0,1 12 0,14 0 0,32-25 0,12-1 0,2 8 0,10-5 0,8-23 0,8-10 0,9-10 0,4-14 0,39-42 0,-43-7 0,-7-12 0,-12-13 0,-10-6 0,-2 0 0,-12-3 0,-36-21 0,-7 8 0,12 3 0,-7 34 0,0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1.2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44 28560,'-12'-12'0,"101"-7"0,-65 16 0,74-6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1.1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 0 28671,'63'16'0,"0"0"0,-7 1 0,-9 9 0,-17 18 0,-16 7 0,-23 6 0,-9 1 0,5-1 0,-6 0 0,-21 7 0,-5-4 0,10-20 0,4 0 0,7 9 0,2 0 0,-19 28 0,29-11-3392,21-12 3392,35-10-14,25-20 14,28-24 0,-27-34 0,-16-32 0,-59 2 0,-20-8 0,-20-8 0,-9-1 0,18 21 0,-1-1 0,0 2 0,-23-15 0,13 7 0,35-8 0,10 43 0,31 22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1.6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160 44 28671,'-41'79'0,"0"0"0,4-4 0,8-2 0,18-7 0,11-3 0,22 32 0,24-9 0,29-55 0,3-41 0,10-33 0,-47 3 0,-4-8-1696,-6-6 0,-6-4 1696,-4-1 0,-11-4 0,-26-18 0,-7 4 0,11 7 0,-13 26 0,1 0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6.4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78 28671,'52'-21'0,"0"0"0,20 5 0,3 2 0,-1 8 0,1 28 0,-41 22 0,-24 21 0,-52 13 0,-16-10 0,-10-14 0,4-32 0,30-13 0,13-18 0,21-3 0,44-6 0,21 4 0,-14 10 0,3 3-1696,36-1 0,3 7 1696,-24 13 0,-7 7 0,-14 1 0,-6 4 0,11 36 0,-43 9 0,-39-29 0,-13-4 0,-33 19 0,16-27 0,-2-7 0,-26-15 0,21-22 0,32 5 0,15-14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6.85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289 0 24163,'-40'74'0,"0"1"0,6 0 0,1-4 699,-21 9-699,20-14 269,3-35 1,18-21 0,4-10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7.2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22 24814,'-12'-12'0,"2"2"851,46 59 0,26 29-851,-13-20 0,4 3 220,-2 0 1,4 5 0,-6-6-221,-1 0 0,-8-13 352,-1-15-352,-39-34 0,0-11 0,0 4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8.0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486 0 20479,'-80'30'0,"0"-1"0,7-2 0,5-3 2531,-19-2-2531,31-20 0,24 5 0,23-16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8.8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28671,'85'16'0,"0"-1"0,-11 4 0,-13 6 0,-18 31 0,-33 29 0,-42-14 0,7-27 0,-6-3 0,-37 5 0,2-4 0,22-40 0,23-4 0,31-30 0,33 8 0,30 15 0,10 15 0,-13 26 0,-1 9 0,13-7 0,-11 10 0,-33 23 0,-25 2 0,-47 2 0,-34 2 0,20-52 0,-2-8 0,-30-1 0,30-34 0,5-7 0,6 5 0,0-35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9.3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267 110 28671,'-65'61'0,"1"0"0,11-2 0,9 1 0,18-10 0,11 0 0,32 37 0,20-11 0,51-30 0,2-24 0,7-44 0,-55-7 0,-6-8 0,-5-10 0,-6-6 0,-4-1 0,-11-4 0,-20-11 0,-9 0 0,6 9 0,-3 5 0,-28-25 0,25 31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2:59.6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422 1 28671,'-75'6'0,"1"0"0,6-1 0,5-1 0,-15 6 0,34-7 0,25 6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0.0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507 0 28671,'-74'18'0,"0"1"0,-13 0 0,5-9 0,-6-30 0,6 16 0,62-16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1.7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78 28671,'96'-16'0,"0"1"0,-8 2 0,-7 1 0,-28 0 0,-6 2 0,28 10 0,-41 12 0,-5 20 0,-26 41 0,-3 10 0,-5-26 0,-3 5 0,-2 18 0,-1-2 0,-2 15 0,8-33 0,1-8 0,4-31 0,0-11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0.3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28671,'8'73'0,"1"0"0,-3 7 0,1-2 0,9-15 0,0-2 0,-9 0 0,-2 0 0,1-6 0,-2-3 0,-4 16 0,0-24 0,0-25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2.7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15 134 28671,'-8'-12'0,"1"3"0,48-21 0,25 1 0,-14 21 0,1 2 0,19-21 0,-8 15 0,-24 47 0,-19 12-4252,-55 22 4252,7-15 0,-5-4 860,-43-6-860,38-42 0,47-16 0,49-20 0,-7 19 0,5 8 0,0 8 0,-2 8 0,-2 9 0,-6 7 0,19 44 1696,-90 22 0,-18 2-1696,17-20 0,-35 2 0,1-23 0,44-55 0,-4-6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3.0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28671,'42'52'0,"0"-1"0,0 1 0,4 6 0,2 1 0,-9-5-2831,-12-4 1,-3-3 2830,4 3 0,-5-8 0,-14-20 0,-9-12 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3.3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549 1 28671,'-71'62'0,"1"1"0,-1-1 0,-6 8 0,7-4 0,14-10 0,10-7-5661,12-5 5661,3-22 0,19-13 0,2-9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3.7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22 20479,'93'1'0,"0"1"0,-28-3 0,-5-1 632,32-10 1,-70 2 0,-13 10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4.0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13 27006,'-11'-12'0,"99"31"0,-5-11 0,0 3 0,5-3 0,-24-12 0,-7-4 0,14-4 0,-23 2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4.6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169 1 28671,'82'18'0,"0"0"0,-26-1 0,-8 8 0,-7 19 0,-12 9 0,-19 44 0,-49-7 0,17-44 0,-5-4 0,-19-6 0,-6-6 0,-38 4 0,-7-25 0,29-21 0,15-19 0,31-13 0,42-2 0,26 12 0,51 24-1696,-46 22 0,1 7 1696,8 7 0,-1 4 0,-6 8 0,-7 2 0,13 28 0,-21-24 0,-38-24 0,0-20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5.0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89 1 20479,'-3'72'0,"-1"0"0,1 0 0,-3 12 0,-1-5 1265,-4-11 1,0-7-1266,-1 10 352,-7-67 0,16 13 1,-7-26-1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5.52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115 0 28671,'-30'79'0,"0"0"0,1-12 0,6-5 0,21 33 0,24-27 0,34-2 0,32-32 0,11-34 0,-47-17 0,-4-10 0,-5-3 0,-8-8 0,-5-27 0,-16-6 0,-26 10 0,-6 3 0,14 4 0,-4 5 0,-41-9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6.1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396 0 28671,'-38'85'0,"0"1"0,5-9 0,-3-6 0,0-19 0,-3-7 0,-27 23-4252,30-24 4252,-13-63 0,44 9 0,-14-29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2.0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66 26458,'-12'-12'0,"55"1"0,22 2 501,13-3-501,12 6 0,-2 0 0,-28-4 0,-11 10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6.4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28671,'42'61'0,"1"0"0,-1 0 0,2 6 0,0 2 0,-8-8 0,-9-10 0,-5-5 0,19 39 0,-12-85 0,-24-7 0,14-22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6.6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66 28671,'80'-17'0,"0"0"0,-6 5 0,-12 2 0,-16 1 0,-16 9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6.8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22 28671,'82'-4'0,"-1"0"0,1 0 0,15-1 0,1 0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8.2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78 28582,'79'-17'0,"0"0"0,-12 0 0,-5 2 44,23 3-44,-39 12 15,-15 12-15,-11 40-3377,-18 25 3377,-2-28 0,0 5-485,0 19 0,-3 2 485,-6-17 0,-1 1-230,9 16 0,0-2 230,-19 20 0,8-28 0,0-36 0,2-28 0,10-1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8.4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549 0 22980,'-65'22'0,"1"0"0,0 0 0,-20 7 0,4-2 0,15-9 0,6-2 0,-9 4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9.0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236 1 28671,'-54'79'0,"1"0"0,1 2 0,9-4 0,19 16 0,15-40 0,9-2 0,32 17 0,24-12 0,31-34-1696,-37-23 0,0-10 1696,-3-12 0,-4-7-281,23-39 281,-47 22 0,-7-3 0,-2-30 0,-40-15 0,4 36 0,-18-4 0,22 39 0,12 4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09.5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267 1 27907,'-63'39'0,"1"0"0,8 3 0,10 1 374,0 25-374,54 7 128,36-19-128,23-12 0,6-22 65,-29-32-65,-14-53-3195,-23 19 3195,-19-36 0,8 65 0,-8-4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4.1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3 234 28518,'-3'-12'0,"30"99"-5542,-20-43 5542,17 17 0,-8-20 1413,-24-50-1413,11-44 0,11-19 432,9 4 0,5 0-432,-4-5 0,6 10 26,55 14-26,-31 105 0,-35-4 0,-4 6 0,2 3 0,-3 2 0,-6-1 0,-4-3 3392,-4 29-3392,-2-34 0,-18-42 0,28-44 0,-6-31 0,8-10 0,27 9 0,9 1 0,-12-8 0,7 11 0,17 29 0,1 23 0,9 62 0,-14 16 0,-40-18 0,-7 3 0,3 35 0,-20 8 0,-2-60 0,0-1 0,2-47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4.55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432 0 22151,'-46'62'0,"1"-1"0,0 1 0,1-3 0,-1-2 0,3-7-480,1-9 0,2-5 480,-24 30 1513,41-22-1513,52-12 0,38-20 0,-15-2 0,6-1 208,18-7 1,-3-1 0,4 8 0,0-9-1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5.4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2 156 28671,'0'71'0,"-1"0"0,1 1 0,4 23 0,1-8 0,-3 13 0,8-46 0,-10-35 0,0-38 0,-10-54 0,8 19 0,2-7 0,-2-30 0,14-3 0,34 11 0,10 6 0,-18 10 0,7 12 0,28 19 0,0 21 0,-15 27 0,-17 42 0,-41 14 0,-31 19-3392,-16-19 3392,-18-14 0,9-42 0,22-5 0,44-36 0,46 5 0,-5 6 0,7 2 0,8 6 0,2 8 0,1 7 0,-4 12 0,-10 20 0,-10 11 0,-2 37 0,-46-30 0,-16-3 0,-49 14 0,15-46 0,-4-6 0,1-2 0,0-5 0,-1-6 0,5-2 0,-7 1 0,21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2.5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303 1 28671,'-64'32'0,"-1"1"0,7 7 0,10 5 0,5 45 0,29-36 0,6 2 0,5 4 0,6-1 0,6-7 0,4-2 0,2 5 0,4-3 0,35 26 0,-28-31 0,4-18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5.7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400 0 28671,'-3'0'0,"1"0"0,-67 19 0,4-4 0,11-4 0,-2 0 0,-29-1 0,49-10 0,6 0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6.00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462 1 20479,'-77'4'0,"-1"0"0,1 0 0,7 1 0,7-1 0,-34-4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6.3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20479,'5'97'0,"0"-1"0,0-9 0,-2-4 1189,-3-21 1,0-5-1190,0 23 1428,0-16-1428,20-42 0,-16-13 0,16-9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6.6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 1 28671,'-1'79'0,"1"1"0,0-1 0,-1 11 0,2-5 0,3-2 0,1-8 0,-2 10 0,6-48 0,-9-8 0,0-29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7.2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222 1 28671,'-35'64'0,"-1"1"0,1 0 0,4 0 0,2-1 0,5-6 0,4-5 0,9-3 0,28 47 0,10-31 0,58-42 0,5-36 0,-43-12 0,-4-8 0,-2-9 0,-7-6 0,-12-1 0,-10-3 0,-8-4 0,-8 0 0,-20-35 0,-20 5 0,0 39 0,0 4 0,10 40 0,3-5 0,19 16 0,2-9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9T13:03:17.8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193 1 28671,'-52'68'0,"0"0"0,8 6 0,12-2 0,20 10 0,36 4 0,29-69 0,9-20 0,-11-17 0,-3-13 0,2-11 0,-10-7 0,-18-6 0,-17 2 0,-49-21 0,-12 35 0,-10 29 0,30 2 0,7 10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5:56.5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94 253 28671,'-9'-12'0,"8"53"0,5 25 0,-2 32 0,1-34 0,1 8 0,-1-7 0,-2-11 0,-2-3 0,-5 18 0,2-7 0,12-18 0,-16 27 0,18-59 0,-10 7 0,0-26 0,0 14 0,-10-36 0,-2-15 0,-10-4 0,0-45 0,10 42 0,-7-41 0,16 24 0,3-10 0,3-7 0,6 26 0,1-23 0,2 33-3392,10-14 3392,0 9 0,10 18 0,12-6 0,2 30 0,17 2-2269,-7 20 2269,0 12 2269,-2 22-2269,-20 21 0,-13-12 0,-1 2 0,4 39 0,-12-39 0,-2-3 0,0 14 0,-10-12 3392,0-20-3392,0-3 0,0-18 0,0-13 0,0-13 0,10-28 0,-8-34 0,2 16 0,2-4 0,2-10 0,3 0 0,-1 9 0,5 4 0,28-25 0,1 43 0,10 20 0,-8 10 0,17 12 0,-17 12 0,8 20 0,-20 2 0,7 20 0,-16-8 0,6 17 0,-9-7 0,-10 10 0,-2 9 0,-10-7 0,0 18 0,0-18 0,0 7 0,0-9 0,29 29 0,-12-22 0,25 2 0,-20-24 0,-10-36 0,-3 4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0.4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28671,'91'-25'0,"0"1"0,-4 1 0,-5 7 0,17 16 0,-2 10 0,-19 2 0,-12 10 0,-32 10 0,-25 11 0,-31 13 0,-22 0 0,-21 17-3392,-3-24 3392,25-14 0,0 3 0,3 3 0,3 3 0,1 2 0,3 0 0,8 0 0,7-1 0,8 18 0,22-41 0,20-13 3392,12-9-3392,22 0 0,12 0 0,19 0 0,-7 0-3392,7 0 3392,-29 0 0,-24 0 0,-25 0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0.8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332 1 28671,'-84'23'0,"1"0"0,32-6 0,5-3 0,-22-4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1.2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0 28671,'-78'17'0,"-1"0"0,11-1 0,3 0 0,9-4 0,5-2 0,-7 2 0,17-2 0,31-10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8.3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47 266 28671,'-11'66'0,"-1"-1"0,7-5 0,-3-20 0,-2-40 0,10-12 0,0-39 0,0-27 0,8 23 0,3-2 0,-1 5 0,5 2 0,9 4 0,5 7 0,27-5 0,10 32 0,-10 34 0,-12 43 0,-22 16 0,-16-29 0,-3 3 0,-3 44 0,-9-48 0,6 5 0,-7-63 0,1-12 0,4-28 0,7-11 0,13-7 0,9-1 0,7-6 0,9 7 0,4 21 0,4 15 0,38 32 0,-43 50 0,-11 16 0,-20 18 0,-2-9 0,-10-32 0,0-17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2.8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461 0 28671,'-79'30'0,"-1"-1"0,8-1 0,5-5 0,-20-11 0,41-2 0,16-10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1.7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28671,'6'82'0,"1"1"0,-1 0 0,1-1 0,0 0 0,-1-3 0,0 17 0,1-5 0,3-1 0,-1-2 0,-8-9 0,0-5 0,9-16 0,0-6 0,-8 4 0,8-27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2.6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310 3 28671,'-64'-2'0,"0"1"0,7 3 0,8 8 0,5 34 0,13 12 0,48 10 0,7-24 0,8 1 0,20 7 0,8 0 0,11 5 0,2 2 0,-1 6 0,-1 2 0,-2-5 0,-6 2 0,-15 3 0,-6 1 0,-7-5 0,-7 0 0,-13 4 0,-9-1 0,-15 28 0,-26-16 0,-13-62 0,-8-16 0,-32-32 0,27 4 0,5-8 0,24-8 0,8-5 0,0-3 0,7-2 0,12-4 0,8-2 0,5 1 0,6 1 0,6 3 0,6 4 0,5 9 0,4 1 0,13-12 0,-1 5 0,-3 6 0,14-14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3.3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185 22 28671,'-35'82'0,"0"0"0,0 0 0,5-5 0,4-1 0,8-3 0,13 16 0,10-3 0,3-2 0,8-5 0,14-14 0,4-6 0,-7-1 0,4-9 0,45-2-3392,9-38 3392,-39-30 0,-2-11-102,-2-4 1,-4-8 101,-2-22 0,-9-7 0,-7 6 0,-8-2 0,-8-7 0,-6-2 0,0 2 0,-8 2 0,-13 10 0,-8 3 0,-4-1 0,-8 5 0,-11 10 0,-1 7 0,-9-7 0,6 18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0.3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474 0 20828,'-54'46'0,"0"1"0,0-1 0,-18 15 0,7-8 2432,-1 1-2432,23-10 1375,11-1-1375,10-28 828,10 2-828,12-27 3078,51 20-3078,0-4 0,8 0 65,23 8 0,4 4-65,-5 3 0,-1 2 0,2-2 0,-6 4 0,-29 2 0,-4-1 0,32 8 0,-41-2 0,-15-10 0,-19-10 0,0-2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0.8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28671,'52'45'0,"0"-1"0,0 1 0,-1 1 0,0 0 0,-2 0 0,18 20 0,-3 0 0,-2 1 0,-2 0 0,-4-5 0,-3-3 0,-8-8 0,-2-4 0,22 18 0,-31-31 0,-14-14 0,-20-20 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1.3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328 22 27039,'-12'-12'0,"3"2"0,9 10 0,-20 126 0,13-77 0,0 2 0,-2 15 0,-2 9 0,-1-4 0,-8 12 0,-1-3 0,3-6 0,-1-2 0,-3 0 0,0-3 0,7-12 0,-1-5 780,-16 26-780,8-34 0,2-24 0,12-20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1.8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28671,'2'85'0,"1"1"0,-1-1 0,1 0 0,-1-3 0,1 1 0,-1-3 0,-1-6 0,-1 29 0,0-9 0,5-10 0,0-17 0,-3-43 0,8-5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2.2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594 0 28671,'-92'29'0,"0"1"0,4-8 0,7-3 0,-9 0 0,15-6 0,31-11 0,23 5 0,11-16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3.6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0 109 28671,'10'95'0,"0"0"0,1-2 0,-1-4 0,-4-20 0,0-4 0,0-8 0,-2-4 0,-4 22 0,0-51 0,0-7 0,0-46 0,0-25 0,0-13 0,-1-14 0,2-4 0,7-7 0,3-1 0,-7 5 0,7 11 0,30 9 0,-16 14 0,26 32 0,-5 42 0,20 36 0,-41-9 0,-4 5 0,6 3 0,-3 2 0,-10 8 0,-4-1 0,2-12 0,-2-1 0,-2 5 0,-6-5 0,-12-12 0,8-3 0,-8-55 0,20-23 0,-8-26 0,7 20 0,2-4 0,-6-7 0,2-1 0,7 9 0,3 0 0,-1-9 0,2 3 0,26-23 0,-6 37 0,7 10 0,5 25 0,2 12 0,43 22 0,-49 8 0,-9 10 0,-17 3 0,-9 3 0,-3 5 0,-4 0 0,-3 0 0,-2 2 0,0 6 0,0 3 0,4 20 0,4-2 0,4-26 0,2-2 0,-2 16 0,2-10 0,7-28 0,-20-14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14.3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386 0 28671,'-50'55'0,"-1"-1"0,0 0 0,0 5 0,1-1 0,7-12 0,-5-4 0,6 6 0,42-48 0,32 10 0,44 2 0,-26-2 0,2 2 0,4 3 0,0 2 0,-1-1 0,-3 2 0,35 26 0,-38-20 0,-10-5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3.1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28671,'4'68'0,"0"0"0,-1 0 0,6 10 0,1-2 0,-4 15 0,0-5 0,-1-33 0,2-4 0,12 49 0,3-23 0,-7-38 0,4-8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5.6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7 288 28671,'-4'-12'0,"1"2"0,5 51 0,6 25 0,14 29 0,-6-6 0,2 4 0,3-15 0,2-5 0,0-10 0,-2-2 0,-9-3 0,0-6 0,7-6 0,-29-39 0,-12-80 0,6 20 0,-2-6 0,1-16 0,0-5 0,0-9 0,3 2 0,6 18 0,4 2 0,1 2 0,6 4 0,19-17 0,21 22 0,13 24 0,10 23 0,-20 38 0,5 7 0,-17 30 0,1 19 0,-4-5 0,-9 8 0,-10-13 0,-2-28 0,-10-16 0,0-31 0,0-70 0,0-25 0,3 29 0,4-2 0,1-3 0,6 3 0,5 20 0,5 4 0,2-1 0,4 5 0,36-4 0,19 32 0,-38 39 0,-4 16 0,5 25 0,-6 10 0,-6 3 0,-6 4 0,-7 11 0,-5-2 0,-6-32 0,-2-3 0,1-3 0,0-2 0,11 33 0,-10-21 0,-2-32 0,-10-15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6.2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331 0 28671,'-44'64'0,"0"-1"0,4 1 0,1-4 0,0-20 0,2-2 0,-9 40 0,5-13 0,48 18 0,37-22 0,-4-22 0,11-3 0,36 4 0,6-7 0,-34-13 0,-2-1 0,25 8 0,-10-3 0,-36-12 0,-7-2 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6.7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28671,'62'69'0,"1"0"0,-1 0 0,0 0 0,0 0 0,0 1 0,-3-2 0,-2-2 0,-1-5 0,6 4 0,-1-4 0,-6-7-418,-3 0 1,-5-10 417,21 2 0,-26-17 0,-33-29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7.1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283 23 28671,'-11'-13'0,"2"4"0,-11 96 0,6-16 0,-11 6 0,-1 4 0,12-25 0,1 0 0,-13 13 0,1 1 0,12-8 0,2 0 0,-5 4 0,0-1 0,4-8 0,2-5 0,-2 7 0,2-20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7.7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28671,'7'74'0,"0"1"0,-1 0 0,3-2 0,2-1 0,-1-3 0,1 10 0,2-2 0,8-1 0,0-2 0,-9-5 0,0-6 0,10 10 0,-12-15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28.0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703 1 28671,'-90'18'0,"-1"0"0,3-2 0,5-2 0,21-10 0,2 1 0,-2 6 0,5 0 0,-4 4 0,13 4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1.3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74 1 28671,'-12'75'0,"0"-1"0,0 1 0,-1 0 0,1 0 0,3-1 0,6 21 0,4-3 0,-2-2 0,4-2 0,10-10 0,6-3 0,0-13 0,6-5 0,4-10 0,8-6 0,9-9 0,5-8 0,5-14 0,0-8 0,-4-5 0,-2-9 0,1-14 0,-7-11 0,-12-9 0,-8-5 0,-7-1 0,-10-1 0,-13 2 0,-10 2 0,-33-24 0,-26 59 0,9 16 0,10 52 0,3 14 0,30-22 0,2 5 0,-6 14 0,0-1 0,-9 14 0,14 12 0,15-78 0,17-2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2.0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106 0 28671,'-23'94'0,"-1"-1"0,1 0 0,7-21 0,3-2 0,6 0 0,9 5 0,6 1 0,5-6 0,6 6 0,10-11 0,12-20 0,4-7 0,32 23 0,11-61 0,-18-37 0,-4-16 0,-23 6 0,-5-6 0,13-21 0,-10-5 0,-29 9 0,-15 1 0,-13 12 0,-9 2 0,-2-2 0,-5 5 0,-4 14 0,-5 8-4252,-45-12 4252,18 42 0,22 3 0,17 6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2.5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377 0 28671,'-82'29'0,"-1"0"0,9 1 0,12 1 0,18 13 0,23-17 0,11 2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2.8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243 1 28671,'-68'30'0,"1"0"0,13-5 0,0-1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13.4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461 1 28671,'-76'10'0,"-1"1"0,1-1 0,10-2 0,7-1 0,6 3 0,-1-1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3.3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28671,'3'92'0,"0"1"0,0-1 0,0 0 0,1 0 0,-1 0 0,0 0 0,0-6 0,0 0 0,0 0 0,0 0 0,0 0 0,0 0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4.1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243 15 28671,'-58'-7'0,"1"-1"0,-30 11 0,46 31 0,49 29 0,26 15 0,10-29 0,9 2 0,3 8 0,3 1 0,11-2 0,1 6 0,-21-4 0,-2 6 0,-5-3 0,-3 0 0,-5 1 0,9 30 0,-20-3 0,-53-9 0,-8-6 0,-38-54 0,7-34 0,-8-52 0,20 3 0,31 11 0,6-4 0,7-36 0,15 36 0,7-2 0,9 1 0,6 1 0,1 4 0,4 0 0,6-4 0,3 1 0,-5 12 0,0 2 0,0-6 0,-2 5 0,2 3 0,-15 8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4.8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 1 28671,'-4'94'0,"-1"0"0,1 1 0,-1-1 0,2-6 0,-1 3 0,5-9 0,10-19 0,45 7 0,10-9 0,19-49 0,-36-12 0,2-10 0,16-25 0,-3-12 0,-18 6 0,-7-6 0,3-15 0,-13-5 0,-29 9 0,-10-1 0,-4 3 0,-6 0 0,-14-2 0,-8 4 0,-3 12 0,0 7 0,-16-7 0,12 33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6.6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16 220 28593,'-9'-12'0,"2"2"39,7 10-39,0 0 0,0 78 0,10 19 0,-4-26 0,0 4 0,5 1 0,0-4 0,1 21 0,-2-8 13,-10-51-13,0-14 6,0-20-6,0-20 20,-10-53-20,8-22 0,4 4 0,6-7 0,12 9 0,4 5 0,-7 11 0,4 7 0,9 13 0,1 16 0,-6 27 0,36 40 0,-13 25 0,-9-12 0,-2 5 0,-18 11 0,-2 1 0,9-13 0,-3-2 0,-19 50 0,16-49 0,-10-24 0,-8-24 0,18-40 0,-8-14 0,7-4 0,3-6 0,-4 11 0,1 0 0,10-16 0,5 4 0,22-11 0,10 15 0,-30 38 0,-7 6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6.8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28671,'4'81'0,"0"0"0,0 0 0,4 8 0,3-8 0,-1-12 0,2-14 0,2-20 0,6-16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7.5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487 1 28671,'-55'62'0,"-1"0"0,0 1 0,-9 7 0,5-4 0,10-6 0,5-6 0,-8 2 0,19-12 0,22-22 0,34-2 0,29-8 0,12-2 0,-8 1 0,2 2 0,24 11 0,-1 3 0,-23-10 0,-4 2 0,-3 7 0,-3 2 0,21 16 0,-5 9 0,-39-26 0,-4 2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8.6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28671,'48'49'0,"1"1"0,0-1 0,2 6 0,-1 1 0,-3-2 0,5 14 0,-2-2 0,15 6 0,-3 2 0,-20 8 0,-2-3 0,9-26 0,-3-2 0,-17 9 0,-2-5 0,27 3 0,-30-14 0,-5-25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9.0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350 22 28671,'-12'-12'0,"3"2"-5661,9 10 5661,-30 126 979,3-36-979,11-25 0,-3 9 0,1-3 384,-4 7 1,0-3-385,0-7 0,0 0 0,0 8 0,1-3 0,-14 19 0,4-26 0,19-27 0,2-37 0,10 8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9.6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530 1 28671,'-75'12'0,"-1"0"0,9 3 0,6-1 0,-15-2 0,11 20 0,9-8 0,22-2 0,14-12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39.9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243 1 28671,'-67'12'0,"-1"0"0,14-2 0,0-1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28.5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752 24 28671,'-51'-11'0,"0"0"0,-35 9 0,7 4 0,-2 8 0,18 12 0,7 10 0,3 8 0,6 7 0,0 11 0,6 6 0,10 6 0,6 4 0,0 7 0,9 1 0,16-14 0,8 0 0,-1 4 0,10-6 0,16-16 0,10-9 0,-1-10 0,6-7 0,10-3 0,3-12 0,0-19 0,0-10 0,1 1 0,-3-8 0,-5-12 0,-8-9 0,-14-4 0,-8-6 0,-5-11 0,-9-3 0,-11-1 0,-8 0-2126,-5 1 0,-4 0 2126,3 5 0,-6 6 172,-16 13 0,1 6 0,7-14 0,-10 26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0.6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28671,'5'84'0,"1"0"0,7 7 0,2-2 0,-8-15 0,0-2 0,9 10 0,0-1 0,-4-8 0,-2-2 0,-4-3 0,0-5 0,4 8 0,-10-23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1.5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57 20479,'74'-20'0,"0"1"0,-3 4 0,-6 13 1222,13 45-1222,-12 33 393,-37-33 1,-5 4-394,-4 15 0,-6 5 0,-5-1 0,-6 2 0,-10 4 0,-8-1 511,-6-8 0,-4-4-511,-1-8 0,-4-5 2516,-34 10-2516,9-24 1393,-1-32-1393,12-32 1182,12-14-1182,20-30 70,22 8-70,24 3 0,22 21 0,10 12 0,29 20 0,-3 22 0,-2 14 0,-27 20 0,-21 9 0,-28-26 0,6 2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2.3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189 0 28671,'-31'64'0,"-1"0"0,0 0 0,-14 23 0,11-3 0,24-19 0,10-1 0,4-2 0,4-3 0,7 34 0,11-43 0,11-8 0,17-17 0,11-13 0,24-7 0,4-18 0,-31-14 0,-2-11 0,-4-4 0,22-15 0,-15-10 0,-26-16 0,-21-4 0,-20 21 0,-10 3 0,0 5 0,-6 4 0,-10 7 0,-4 4 0,-1 2 0,-4 9 0,-38 17 0,10 18 0,-5 31 0,37 29 0,4-34 0,23 10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3.0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44 28671,'-5'71'0,"-1"-1"0,12-4 0,4-10 0,5-12 0,48-20 0,15-4 0,12-59 0,-22-20 0,-27-31 0,-31 12 0,-30 5 0,-4 47 0,-20-4 0,20 30 0,4 0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6.6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6193 254 28671,'-10'-13'0,"2"4"0,-60 9 0,22-10 0,-10 9 0,-3 0 0,-9-19 0,-7 18 0,9-8 0,-9 0 0,-3 8 0,0-18 0,-7 8 0,17 0 0,-17 12 0,7-7 0,-10 14 0,0-17 0,11 10 0,-9 0 0,9 0 0,-11 0 0,0-10 0,1 8 0,-10-17 0,47 13 0,0-1 0,-5-3 0,0-1 0,0-1 0,1 2 0,5 3 0,-2 1 0,-27-4 0,0 1 0,27 7 0,0 2 0,-23-1 0,2 2 0,-15 1 0,-1 17 0,0-16 0,1 7 0,9-1 0,-7-6 0,7 7 0,-10-1 0,1-6 0,-1 6 0,1-9 0,9 10 0,-7-7 0,7 6 0,12-4 0,-4 0 0,-3 1 0,-3 0 0,9 1 0,-4 0 0,2 1 0,-13 3 0,4 0 0,1-4 0,5-2 0,-25 5 0,0 0 0,7-8 0,-8 18 0,1-8 0,17 0 0,27-7 0,1 0 0,-28 4 0,-17 3 0,9 1 0,0 6 0,11-7 0,11 10 0,12 0 0,-9 0 0,24 0 0,-12 0 0,20 9 0,6-16 0,3 34 0,3-23 0,7 38 0,-10 1 0,0-6 0,10 14 0,6-23 0,2 4 0,4 9 0,0 1 0,0-1 0,0 0 0,0 6 0,0-4 0,0 25 0,-10-9 0,8 11 0,-17-24 0,6 0 0,1-5 0,3-9 0,9 2 0,0 0 0,0-3 0,9 1 0,3 12 0,1-18 0,-4 3 0,1-29 0,12 0 0,22-10 0,12-2 0,10-10 0,9 10 0,3-8 0,10 18 0,-27-9 0,4 0 0,10 1 0,6 0 0,-9-1 0,5 0 0,3-1 0,10-2 0,4-1 0,-3 0 0,-13 0 0,-1 0 0,-1 0 0,3 0 0,0 1 0,-6-1 0,1 5 0,-5-2 0,-2-2 0,-2-4 0,-5-3 0,-1-2 0,41-1 0,-46-3 0,-1 0 0,37 5 0,-20-4 0,6-2 0,-4 5 0,4 0 0,-9-2 0,5-1 0,-4 1 0,13 3 0,-2 0 0,7 0 0,-4 0 0,-25 1 0,-2-2 0,10-3 0,-1-1 0,-8 4 0,0-1 0,8-8 0,1 1-1696,-4 7 0,0 1 1696,9-8 0,1-1-264,-4 4 1,0 0 263,8-5 0,1 0 0,-4 5 0,-1 0 0,1-4 0,0 0 0,3 4 0,1 0 0,-9 0 0,-1 0 0,5 1 0,-1 0 0,-4 0 0,0 0 0,4 5 0,1-2 0,-4-8 0,0 0 0,4 9 0,-1 0 0,-9-8 0,-1-1 0,5 4 0,-1-1 0,-9-3 0,2-2 0,32 1 0,0 1 0,-27-2 0,0 2 0,23 4 0,-2-1 0,-27-3 0,-3 1 0,47 7 0,-3-8 0,-19 0 0,-2 8 0,-11-8 0,1 10 0,0 0 0,-30 0 0,-7 0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7.6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1119 1927 28671,'41'-74'0,"0"0"0,-2 4 0,-8 4 0,-9-22 0,0 0-4252,0-9 4252,0 7 381,-6 42 1,-1-1-382,-2 0 0,-1 0 0,19-41 0,-18 37 0,-4-1 0,3-36 0,8-7 0,-18 0 0,8 16 0,-10-4 0,0 19 0,-8 14 0,-4 0 0,-12-14 3345,-10-17-3345,2 52 144,1-1-144,-3 8 0,-10 2 0,-29 12 0,12 20 0,-24-8 0,19 8 0,0-10 0,-9 10 0,-3 2 0,-10 10 0,1-10 0,-1 8 0,1-18 0,-1 8 0,1-10 0,-1 9 0,0 4 0,40-1 0,9-3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49.0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22 28671,'-2'-12'0,"1"3"0,1 9 0,0 0-4252,78 68 4252,-49-32 430,17 22 0,-2 6-430,-22 6 0,0 18 0,0 7 0,-10-24 0,-3-16 0,-9-25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8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28671,'28'73'0,"0"0"0,3 2 0,1-1 0,-4-13 0,0-1 0,9 10 0,2 1 0,-5-3 0,0-2 0,-1-4 0,-1-2 0,-4-8 0,-2-7 0,8 1 0,-12-36 0,7-83 0,-26 5 0,-1-7 0,12-6 0,1-1 0,-13-1 0,-2 3 0,9 9 0,2 5 0,1-16-1696,-2 28 0,2 3 1696,10-7 0,9 4 0,-6 42 0,16 34 0,3 43 0,-21-16 0,0 2 0,9 4 0,0 2 0,-4 7 0,0 1 0,-1-3 0,1-2 0,-1-4 0,0 0 0,0-1 0,0-3 0,9 16 3392,5-24-3392,-19-44 0,10-93 0,-19 45 0,-2-4 0,1-22 0,-2-2 0,-5 15 0,0 2 0,0-1 0,-1 1 0,-1-33 0,7 38 0,-1 3 0,-6-7 0,6 4 0,-9 32 0,0 13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9.1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398 1 28671,'-69'12'0,"0"0"0,12 4 0,5-3 0,-11-10 0,29 26 0,2-14 0,20 6 0,2-11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9.4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308 0 28671,'-59'19'0,"1"-1"0,3 4 0,7-5 0,4-15 0,20 8 0,4-10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28.8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28632,'37'76'0,"-15"-16"0,16 13 0,7 3 0,-16-30 0,-2-2 0,-3 5 0,-2-3 19,9 2-19,-1 3 0,-26-38 0,16-4 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0.0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28671,'17'87'0,"0"0"0,1 0 0,-1 0 0,-3-6 0,-1 1 0,-1-5 0,-1-8 0,0 7 0,-3-9 0,-7-8 0,1-6 0,7 13 0,-9-37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0.9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 0 20914,'-10'73'0,"0"0"0,6-1 0,14-5-114,28-12 0,12 0 114,-4 4 0,2 6 0,-3-2 684,1 6 0,-2 1-684,-7-8 0,0 5 0,-9-7-241,-12-7 0,-10-6 241,-16 28-148,-15-50 148,-28-18 0,-13-58 0,40-34 0,13-15 34,10 27 1,6-2-35,5 1 0,5-5 0,6 10 758,12 11 1,3 9-759,20-26 0,-20 9 0,-12 30 0,-13 7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1.8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1 28671,'-47'73'0,"0"0"0,6 1 0,8 0-2831,18-13 1,8 0 2830,5 9 0,5 1-240,-1-4 1,8 0 239,17 6 0,7-5 1039,17 15-1039,34-32-1702,-29-63 1702,7-42 0,-17-24 0,-27 30 0,-4-4-192,-1-1 0,-8-3 192,-21-23 0,-9 0-503,3 17 1,-7 2 502,-24-20 0,-13 12 202,-2 38 1,0 11 0,-20-18 0,9 47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55.4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972 1 28671,'-10'0'0,"2"0"0,-70 29-5661,19-12 5661,2 4 0,-3-1 0,-25-8 1409,17 18-1409,-7 4 0,9 12 430,14 1 0,0 8-430,3 0 0,3 4 0,-7 18 0,6 2 0,15-11 0,11-2 0,17-12 0,8-1 0,10 42 0,28-25 0,-25-17 0,0-1 0,27 19-15,-18-24 1,1 0 14,29 22 0,-19-22 0,2 0 0,-1-11 0,2-1-1130,3 12 1,1 1 1129,-1-10 0,2 2 1129,14 26 1,-1 4-1130,-15-20 0,-1 0 14,12 18 1,-4 0-15,-21-18 0,-2-3 0,10-2 0,-1 0 0,-11 9 0,-1-1 0,8-8 0,-1 0 0,-7 9 0,-4-1 0,14 38 0,-22-34 0,-2 2 0,0-8 0,-1 0 0,-6 14 0,-4-1 0,2-12 0,-2-1 0,-2 12 0,-6 0 0,-5-12 0,-3 0 0,1 9 0,-3-1 0,-7-8 0,-1-2 0,4 5 0,0-1 0,-8-7 0,-2-2 0,6 6 0,-2-2 0,-2-10 0,-3 1 1696,-12 26 0,-3 4-1696,-7 0 0,0 1 0,4 4 0,-1 0 0,-6-3 0,4-5 0,25-22 0,2-1 0,-15 5 0,3 1 0,15 1 0,1 0 0,-13-1 0,1 2 0,17 8 0,2-1 0,-34 24 0,32-25 0,4 1 0,-2-8 0,0 0 0,0 0 0,2 2 0,4 7 0,0-1 0,-11 22 0,10 5 0,12-10 0,3-6 0,6-4 0,-9-1 0,10-18 0,2 17 0,10-26 0,0 14 0,-10-17 0,8 19 0,-8 3 0,10 0-3392,-10-12 3392,-2 7 0,-1-14 0,-6 26 0,16-7 0,-16 0 0,6-13 0,-9 9 848,-19 13 0,14-23 0,-15 6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58.0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6 332 28671,'-3'0'0,"0"0"0,3 0 0,39 87 0,0-16 0,-1 5 0,0 6 0,-15-25 0,0-2 0,4 7 0,-3-5 0,-10 4 0,6-12 0,-30-69 0,-2-24 0,-10-34 0,0-12 0,11 38 0,0-3 0,-5-19 0,0 0 0,8 18 0,2 0 0,-2-22 0,6 0 0,8 20 0,10 7 0,18 11 0,5 7 0,24-18 0,32 63 0,-29 32 0,-10 21 0,-23-23 0,-3 4 0,-5 12 0,-4 3 0,3 1 0,-4 0 0,-8-6 0,-2 0 0,0 9 0,-1-6 0,4-5 0,-1 7 0,-2-52 0,-11-9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58.5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0 704 28671,'23'-94'0,"0"1"0,-1-1 0,1 0 0,3-10 0,2 4 0,3 27 0,25 22 0,7 53 0,-7 40 0,0-6 0,-2 47 0,-30-12 0,-13-21 0,-3 7 0,-3 15 0,0 4 0,4 3 0,4 3 0,0-17 0,2 2 0,1-2 0,1 10 0,2-4 0,8-9 0,-3-8 0,-9-7 0,4-18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59.3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462 0 28671,'-63'65'0,"0"-1"0,8-5 0,2-6 0,-12 1 0,11-8 0,11-2 0,9-23 0,12-1 0,12-18 0,30 18 0,4-8 0,39 10 0,6 10 0,18-8 0,-33-1 0,-1 5 0,30 28 0,-17-17 0,-37 0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6:59.9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28671,'59'74'0,"0"0"0,0 0 0,-12-19 0,-2-2 0,-3-3 0,7 16 0,-3-8 0,17 8 0,-36-30 0,2-7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0.4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0 28671,'0'84'0,"0"0"0,0 3 0,0-3 0,-6-17 0,2-1 0,7 10 0,1-1 0,-8-13 0,1 0 0,12 13 0,1-1 0,-8-16 0,-1-2 0,4 0 0,0-2 0,-5 21 0,0-41 0,0-15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0.9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310 1 28671,'-64'18'0,"0"0"0,7 3 0,7-3 0,7-6 0,21 0 0,12-2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29.3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28671,'3'95'0,"1"-1"0,0 0 0,4-9 0,3-2 0,-1-6 0,-1 4 0,6-8 0,11-13 0,12-11 0,12-15 0,7-22 0,3-40 0,-3-24 0,-16 2 0,-3-9 0,-6-5 0,-4-9 0,-7-5 0,-6 1 0,-5-25 0,-11 7 0,-7 21 0,-6 11 0,-10 5 0,2 17 0,12 31 0,10 10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1.6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28671,'29'78'0,"0"0"0,3 2 0,-3 1 0,-11-5 0,-2 1 0,1-4 0,0 0 0,0 4 0,-3-3 0,-7-22 0,-2-2 0,1 5 0,-2-6 0,-4-10 0,0 0 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2.1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2.2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3.0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3.7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1 558 20479,'12'58'0,"0"0"0,8 15 2531,-21-65-2531,-8-69 0,6 0-539,-6-1 1,-1-2 538,7-31 373,-2 26 0,1 1-373,13-24 2104,-6 4-2104,26 35 0,-14 31 0,16 2 3146,30 57-3146,-10 41 371,-16-27 0,-4 5-371,-12 13 0,-6 1 0,-2-20 0,-3-1 0,-6 10 0,-2-1 0,10 25 0,-10-8 0,0-43 0,0-22 0,0-20 0,0-12 0,-10-32 0,8-23 0,-8 25 0,10 4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3.9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0 176 28671,'37'-49'0,"-1"0"0,23-29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4.1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28671,'23'73'0,"0"0"0,-5-7 0,-4-3 0,-9-8 0,-1-3 0,6 38 0,2 8 0,10-21 0,0-1 0,0-20 0,-10-22 0,-2-15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05.1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243 0 28671,'-31'63'0,"0"1"0,0-1 0,-8 28 0,4-12 0,4-23 0,9-19 0,10 11 0,2-23 0,10-1 0,0 5 0,10-17 0,2 0 0,20 8 0,2-18 0,39 27 0,-3 6 0,8 21 0,-24-10 0,-33-15 0,-11-21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3.6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12 28671,'-5'-12'0,"20"90"0,10 2 0,-4 3 0,2 5 0,-6-20 0,0-2 0,0-4 0,-3-3 0,-2 29 0,-2-35 0,-10-31 0,0-12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4.6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 1019 28671,'-5'-86'0,"-1"0"0,1 0 0,0 0 0,-1 0 0,3-15 0,1-3 0,5 13 0,12 29 0,33 26 0,28 16 0,-20 42 0,7 22 0,-17 31-2831,-18-31 1,-2 2 2830,-8 8 0,-2 2 614,1-1 0,-3-1-614,-2 36 885,-2-24-885,-10-34 0,0-32 0,0-42 3315,10-6-3315,-8-28 233,-2-19-233,0 31 0,-2-3 0,-4 7 0,2 1 0,6-7 0,6 5 0,14-4 0,22 11 0,22 20 0,2 12 0,17 32 0,-7 14 0,-32 17 0,-5 11 0,-3 6 0,-8 8 0,-9 30 0,-8 5 0,-2-19 0,-5-1 0,-11 5 0,0-4 0,13-26 0,4-3 0,-1-2 0,2-2 0,3 1 0,2-3 0,24 31 0,-18-22 0,8-24 0,-20-23 0,-2-9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29.6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28671,'73'6'0,"-1"0"0,-6-1 0,-3 0 0,34 5 0,-48-8 0,-10 8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5.3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497 0 28671,'-70'56'0,"0"-1"0,-1 0 0,11-1 0,3-1 0,8-9 0,-14 2 0,29 7 0,12-28 0,32 4 0,14-17 0,40 10 0,-12 3 0,3 1 0,-7-11 0,1-1 0,15 12 0,-1-1 0,14-3 0,-31-10 0,-16-2 0,-31-10 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5.9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28671,'57'80'0,"0"-1"0,6-8 0,-2-4 0,-20-16 0,-1-4 0,5-6 0,-3-5 0,4 11 0,-17-18 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6.3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 23 28671,'-12'-13'0,"3"4"0,9 9 0,0 97 0,-5-13 0,0 12 0,6-4 0,2 7 0,0 2 0,-2-20 0,-1 1 0,0 0 0,2-6 0,1 4 0,1-4 0,1-6 0,0 16 0,-1-16 0,-4-26 0,0-25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7.0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28671,'5'96'0,"1"1"0,3-5 0,0-4 0,-4-26 0,2-3 0,8 7 0,2-3 0,7 30 0,-7-43 0,-2-5 0,-3-9 0,-2-7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7.5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1 28671,'-87'15'0,"0"0"0,0 1 0,7-2 0,4 1 0,19-3 0,23 0 0,15-2 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19.9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576 188 28671,'-3'0'0,"0"0"0,3 0 0,-39-49 0,-10 8 0,8 7 0,-6 2 0,-40 1 0,9 31 0,3 31 0,19 25 0,26 21 0,6 2 0,0-11 0,14-9 0,1-1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20.4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1 419 28671,'70'-64'0,"0"1"0,-7 0 0,-14 2 0,-27-17 0,-12 20 0,-10 26 0,0 34 0,-10 20 0,7 20 0,-6 23 0,-1 25 0,-2 0 0,5-32 0,2-1 0,5 26 0,0-12 0,2 4 0,3-11 0,0-2 0,-5 33 0,0-27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21.5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407 0 28671,'-66'11'0,"-1"0"0,6-6 0,11 2 0,18 13 0,8 21 0,-7 47 0,18 7 0,-6-8 0,7-36 0,0-19 0,-8-27 0,27 12 0,-14-27 0,17 1 0,0-4 0,2-8 0,29-1 0,6 0 0,18 10 0,1 2 0,9 29 0,-25 14 0,-2 7 0,25 26 0,-32-10 0,-9 2 0,-20 20 0,-34 0 0,-25-3 0,7-45 0,-5-4 0,-35 28 0,21-30 0,20-4 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23.0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22 28671,'-10'-12'0,"2"2"0,8 10 0,0 0 0,0 0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34.4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337 1 28671,'-5'0'0,"2"0"0,3 0 0,-69 29 0,23-22 0,-49 22 0,32-29 0,36 0 0,-2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29.9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88 25615,'-11'-12'0,"2"2"1275,97 20-1275,-18-17-1594,3 10 1,3 1 1593,-21-7 0,-1-4 190,18-7 0,-5-1 1,1 8-1,10-22 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34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0 28671,'-58'17'0,"1"0"0,-39 5 0,52-3 0,13-16 0,9 16 0,10-16 0,2 7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35.5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28671,'7'67'0,"-1"0"0,1 1 0,3 30 0,1-4 0,0-23 0,0 2 0,-6-2 0,-2 6 0,1-7 0,1-3 0,0-2 0,-5 31 0,0-7 0,0-21 0,0-5 0,0-39 0,0-4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36.5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421 1 28671,'-99'4'0,"0"1"0,14 3 0,13 6-5661,19 20 5661,41 29 1231,43 6-1231,0-21 0,7 1 0,15 6 0,3-1 0,-4 2 0,-2 0 442,6 3 0,-5 2-442,-14-7 0,-6 1 0,-1-5 0,-6 0 0,-2 47 0,-13 0 0,-28-36-2217,-6 0 2217,-18-49 2217,-11-12-2217,8-22 154,-8-31-154,20-25 0,24 10 0,8-3 0,6 16 0,4 1 0,7-15 0,5 2 0,1 16 0,1 4 0,1 2 0,-2 0 0,13-33 0,8-4 3392,-18 33-3392,17-5 0,-26 33 0,4 11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37.3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410 1 28671,'-70'52'0,"-1"0"0,16-3 0,1 4 0,9-4 0,-8 29 0,18-12 0,9 4 0,26 30 0,32-10 0,2-35 0,7-5 0,32 1 0,-27-20 0,3-11 0,4-29 0,-1-11-3392,13-10 3392,-16-3 0,-5-7-178,-10-25 178,-3-3 0,-19-27 0,-12 24 0,-13 18 0,-5 1 0,-19-18 660,-4 20 1,-1 5 0,11 6 0,-18 0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39.6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29 767 28671,'-9'-12'0,"2"80"0,-3-19 0,8 6 0,2 4 0,0 17 0,2-28 0,8 3 0,-10-38 0,0-13 0,0-22 0,0-22 0,0-12 0,-1-11 0,2-10 0,4 2 0,0-3 0,-6-17 0,4 0 0,10 17 0,3 5 0,-5 22 0,3 5 0,20-20 0,17 13 0,-15 19 0,28 12 0,-18 12 0,17 30 0,-26 14 0,14 31 0,-38-17 0,-2 2 0,21 33 0,-26-26 0,0 0 0,13 13 0,-7 6 0,1-23 0,-4-28 0,-9-16 0,0-69-3392,10-13 3392,-9 19 0,0-2 0,9 2 0,0 1 0,2-37 0,12 26 0,3 2 0,2-14 0,6 26 0,1 8 0,-9 17 0,34 6 0,-35 29 0,35 2 0,-34 39 0,14 7-2269,-29 30 2269,-6-35 0,-2 1 0,-4 38 0,1-28 0,-2-1 0,-9 20 0,9-31 0,0 0 0,-9 26 0,20 0 2269,2 17-2269,0-54 848,8 37 0,-18-71 0,8 23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0.3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585 0 20479,'-80'57'0,"0"0"0,13-7 0,3-5 150,16-12 1,2-3-151,-32 26 1272,20 0-1272,7-12 1075,39-12-1075,12-1 0,31-16 0,25 14 1859,32-17-1859,2 10-988,-41-6 0,-1 0 988,40 8 0,-33-2 0,-3-2 0,1-6 0,6 6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0.9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28671,'40'85'0,"1"0"0,-5-3 0,0-5 0,-3-21 0,-2-3 0,-8 3 0,2-2 0,7-13 0,-1-2 0,13 34 0,-19-49 0,-6-4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1.1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1.4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88 1 27811,'-10'89'0,"0"1"0,-1-1 0,1 0 0,1-14 0,1 1 0,2 2 0,-1 17 0,0 5 0,1-5 0,3-17 0,2 5 0,2-16 0,-1 9 0,0-8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2.0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420 0 28671,'-78'29'0,"1"-1"0,-1 0 0,-15 6 0,-1 1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30.3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1 28671,'-4'75'0,"1"1"0,-1-1 0,3-6 0,0-1 0,-1-1 0,-7 33 0,-1-3 0,8-9 0,1-5 0,-4-15 0,1-2 0,2-9 0,4-3 0,8 22 0,-8-45 0,8-21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2.3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156 0 28671,'-86'12'0,"17"-2"0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49.4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587 1 28671,'-86'4'0,"1"1"0,6 13 0,5 6 0,16-3 0,7 6 0,9 14 0,6 3 0,-18 34 0,33 10 0,31-10 0,24 7 0,32-36 0,-25-22 0,5-3 0,7-12 0,4-2 0,8 5 0,1 1 0,0-1 0,2 4 0,19 23 0,-4 9 0,-25-10 0,-6 3 0,5 8 0,-10 5 0,-26-4 0,-10-1 0,-11 19 0,-22 14 0,-22-29 0,-22-13 0,-12-30 0,28-28 0,3-12 0,-24-43 0,27 18 0,5-6 0,19-1 0,4-1 0,-6 4 0,3 0 0,4-8 0,8-1 0,9 9 0,3 0 0,-5-9 0,5 1 0,19 13 0,3 0 0,-9-8 0,1 1 0,12 17 0,1 2 0,5-36 0,14 21 0,-37 30 0,6 4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50.7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617 0 28671,'-77'0'0,"1"0"0,21 4 0,1 2 0,-6-1 0,6 2 0,8 5 0,4-2 0,21-20 0,9 17 0,2-14 0,10 27 0,0 21 0,-10-2 0,8 44 0,-18-44 0,18 51 0,-18-49 0,18 42 0,-18-37 0,8-12 0,0-15 0,2-19 0,10 0 0,0-9 0,0 6 0,30-26 0,-4 15 0,21-4 0,9 4 0,-1 10 0,4 5 0,28 7 0,1 6 0,-17 6 0,-3 7 0,3 8 0,-6 5 0,-18-3 0,-6 4 0,-5 11 0,-4 3 0,-3-5 0,-5 2 0,-9 12 0,-8 1 0,-4-13 0,-6-2 0,-29 38 0,-24-15 0,-22-37 0,25-22 0,-1-6 0,-28-10 0,6-40 0,45 25 0,21-12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51.6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148 3 28671,'-44'60'0,"1"-1"0,4 4 0,18-7 0,43-9 0,12 9 0,20-13 0,2-21 0,0-22 0,7-12 0,-17-29 0,-2 4 0,-12-16 0,-1-20 0,-36 12 0,-19-15 0,-35 33 0,-16 30 0,19 16 0,-7 19 0,36-10 0,-2-2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37:56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5844 89 28234,'-11'-12'0,"-40"1"0,-13 3 0,-2-5 0,-10 2 0,-4 0 0,-17-1 0,48 7 0,-2 1 0,-2 3 0,-3 2 108,-27-1 0,-2 0-108,18 0 0,0 0 0,-23 0 0,0 0 0,28 0 0,2 0 0,1 0 0,-1 0 0,5 0 0,1 0 0,-1 0 0,0 0 0,1 0 0,-1 0 0,1-1 0,-2 2 36,-20 7 1,-6 3-37,-6 0 0,-4 2 12,19 0 0,-2 3 1,2-1-13,-19 8 0,4-2 55,11-9 1,5 0-56,22 4 0,3-3 0,-40-10 0,-1 16 0,-9-16 0,7 7 0,36-6 0,1 1 0,3 1 0,0 0 0,-4 0 0,-2 1 0,-3 2 0,-1 1 0,5 1 0,-2 0 0,-29 0 0,-6 2 0,6 8 0,0 0 0,-5-8 0,2-2 0,12 1 0,5-2 0,-25 0 0,10-10 0,-1 9 0,-9-6-1696,47 1 0,0 2 1696,0-2 0,0 1-359,-47 7 359,9 1 0,10 6 0,13-7 0,-8 30 0,24 23 3214,-4-4-3214,21 22 537,10-8-537,0-4 0,7-24 0,-1 1 0,-18 39 0,12-38 0,0 2 0,-1 4 0,2-1 0,4-4 0,0 0 0,-4 4 0,1-1 0,-5 28 0,14-24 0,0 0-3392,-8 16 3392,17-13 0,2 4 0,-5-3 0,0 0 0,4-3 0,2 0 0,-1 7 0,0-3 0,0 26 0,0-1 0,10-19 0,2-4 0,10-11 0,0 3 3392,19-10-3392,-14-4 0,34-20 0,-25-1-3392,37-8 3392,-5 6 0,-2-12 0,5-2 0,-12 2 0,1-2 0,15-4 0,1-2 0,-16 1 0,-1-2 0,5-8 0,1 0 0,-3 14 0,0 0 0,8-13 0,1 1 0,-5 11 0,0 1 0,-1-8 0,1-2 0,0 6 0,-1 0 0,1 0 0,0 0 0,4 0 0,1 0 0,-4 0 0,0 0 0,8 0 0,1 0 0,-9 1 0,-1-2 0,10-3 0,-1-1 0,-3 3 0,0 1 0,-1-4 0,1 0 0,3 4 0,1 2 0,13 5 0,5-2 0,-26-5 0,3-3 0,1 2 1130,9 4 1,2 2 0,-3-3-1131,-11-6 0,-2-3 0,-1 2 0,26 3 0,-4 3 0,-21 0 0,-3 0 0,-3 1 0,0 1 0,-2 3 0,1-1 0,0-3 0,-1-2 0,-3 1 0,0 0 0,8 0 0,1 0 0,-4 5 0,-1 0 0,6-4 0,0 1-1696,5 7 0,-1 1 1696,-8-9 0,0 0-193,2 9 1,1 0 192,0-4 0,-1 0 0,-2 0 0,0 0 0,9 5 0,-1-2 0,-8-8 0,-2 0 0,0 10 0,-1-2-157,41-17 157,-42 17 0,1-1 0,33-15 0,-34 11 0,1 2 0,31-6 0,-37 0 0,1 0 0,45 0 0,-49-5 0,0 0 0,48 3 0,-30-8 3124,5 0-3124,-37-2 561,15-10-561,-27 0 249,18-19-249,-8 14 0,0-24 0,-3 7 0,-9-2 0,0-17 0,-10 7 0,8-20 0,-8-2 0,10-9 0,0-1 0,-10-9 0,7 7 0,-13 36 0,1 1 0,14-37 0,1 2 0,-16 37 0,0-2 0,8-12 0,2-2 0,-4-6 0,0-2-1696,0-3 0,0 3 1696,4 18 0,-2 4-120,-12-42 120,8 17 0,-10 1 0,0-9 0,0 18 0,0-7 0,0 9 0,-10 0 0,-2 10 0,-10-7 0,-29-12 0,-8 14 1666,22 27 0,-4 5-1666,-34 7 0,9 12 0,0 0 180,1-2-180,-11 10-3392,8-6 3392,-7 18 0,18-8 0,-1-4 0,-29-8 0,24 8 0,-1 2 0,-23 0 0,-1 2 0,1 18 0,-1-8 0,0 10 0,1 0 0,9 0 0,3 9 0,38-16 0,8 4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3:36.5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1 210 28671,'-1'-12'0,"1"2"0,0 10 0,0 0 0,0-68 0,20 41 0,4-43 0,10 50 0,-2 18 0,-10 2 0,9 12 0,-6 20 0,-4-8 0,-11 17 0,-10-16 0,0 16 0,0 3 0,-10 2 0,-2 8 0,-19 19 0,6-42 0,3 47 0,3-61 0,16 44 0,-6-44 0,9 22 0,10-27 0,2 10 0,19 0 0,4-10 0,18-2 0,-7-20 0,8-12 0,-10-12 0,-40-19 0,-18 6 0,-42-6 0,-10 19 0,10 2 0,12 20 0,-7 12 0,34 2 0,-12 8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3:37.3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1072 22 28671,'-12'-12'0,"3"2"0,9 10 0,0 0 0,-68 29 0,22-12 0,-6 3 0,-1 2 0,-13 9 0,10-6 0,-17 16 0,15-17 0,7 1 0,-3 1 0,9-3 0,-2 1 0,-23 8 0,1 1 0,-16 13 0,36-22 0,6-6 0,9-16 0,12 6 0,12-18 0,10 10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3:38.4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1327 1 28671,'-7'0'0,"1"0"0,6 0 0,-78 48 0,20-26 0,-3 9 0,-5-1 0,-31-8 0,7-10 0,-7 8 0,19-8 0,2 0 0,20-2 0,-26-1 0,11 4 0,3 8 0,7-8 0,27 6 0,-10-7 0,-9 0 0,16-2 0,-4 0 0,19-8 0,0-2 0,10-2 0,3-8 0,9 10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3:45.8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354 3091 28671,'0'-12'0,"-1"2"0,1 10 0,0 0 0,-78-49 0,39 18 0,-13-8 0,2-5 0,16-12 0,-7-10 0,22 8 0,4-8 0,0-1 0,5-4 0,10-21 0,10-4 0,4 30 0,5-1 0,4 6-1696,15-6 0,5 5 1696,4-8 0,3 6-325,-7 23 1,2 4 324,2-2 0,3 0-29,4 0 1,2 3 28,3 2 0,3 2 0,3 3 0,2 2 0,3 0 0,1 1 0,-5 3 0,2 2 0,5 3 0,5 2 0,-11 1 0,4 1 0,2 1 0,6 4 0,1 1 0,0 1 0,0-1 0,0 0 0,-2 2 0,-5 2 0,-2 0 0,-3 2 0,9 3 0,-3-2 0,-2-3 0,-1-1 0,1 3 0,0 1 0,3-3 0,1-1 0,-5-1 0,1 2 0,5 3 0,-1-1 0,-3-6 0,-2-3 0,-5 1 0,-1-2 0,-3-3 0,-5-4 0,-10-6 0,-4-4 0,2-2 0,-5-3 0,6-34 0,-4-8 0,-20 1 3043,0-3-3043,-10 0 961,7 12-961,-16 23 94,26 11-94,-5 20 0,20 12 0,10 2 0,2 18 0,19-8 0,3 0 0,10-2 0,9-20 0,-47 5 0,0-2 0,-1-8 0,1-2 0,4 1 0,-1-2 0,-3-7 0,0-3 0,3 1 0,4-2 0,-2-1 0,6-3 0,0 1 0,3 0 0,1 2 0,1-1 0,5 0 0,1 1 0,-1 1 0,-5 3 0,-2 1 0,-2 3 0,15 2 0,-3 6 0,3 6 0,0 4 0,0 3 0,1 5 0,9 4 0,-1 5-1696,-7 7 0,-2 2 1696,-1-3 0,1 8 0,-13 9 0,1 9 0,-4-2 0,7 6 0,-3 2 0,-10-7 0,0 4 0,-7-1 0,-1 7 0,-6-1 0,-6-7 0,-4-2 0,3 14 0,-15-19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3:59.5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 28671,'-5'58'0,"0"1"0,3-1 0,2-5 0,0 3 0,2 20 0,8-8 0,-10 7 0,0-9 0,0-30 0,0-6 0,0-30 0,10-10 0,-8 7 0,8-6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30.7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28671,'8'68'0,"-1"1"0,0-1 0,0 3 0,1 0 0,-2-4 0,0 3 0,0-4 0,5 6 0,-2-3 0,-8-12 0,0-4 0,9 25 0,-10-35 0,20-33 0,-16-12 0,16-8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00.2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34 28671,'63'-6'0,"0"0"0,-7 1 0,-8 1 0,-4 4 0,-13 0 0,-18-10 0,-4 7 0,-9 3 0,0 42 0,-10 6 0,-2 47 0,-10-5 0,11-40 0,1 0 0,-3 38 0,4-13 0,9-29 0,0-4 0,0-30 0,0-2 0,0-10 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00.5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373 1 28671,'-97'6'0,"-1"0"0,28 0 0,11-2 0,10-4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3.8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28671,'4'76'0,"3"-5"0,-2 10 0,2 8 0,2-17 0,1-1 0,-3 2 0,-2-2 0,2-4 0,-1-3 0,0-5 0,-3-8 0,-13-2 0,8-13 0,-8-46 0,10 10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4.3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81 28671,'48'-21'0,"0"0"0,38-5 0,7 16 0,7 8 0,-22 5 0,-3 8 0,-1 12 0,-5 8 0,-10-1 0,-6 5 0,-6 2 0,-9 4 0,-16 7 0,-10 2 0,-12 40 0,-54-13 0,17-42 0,-6-6 0,-6-10 0,-2-4 0,-37 7 0,42-13 0,17-9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4.6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28671,'51'85'0,"0"1"0,-7-13 0,-4-8 0,14 11 0,-10-33 0,-20-21 0,-5-12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4.9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110 0 27285,'-5'77'0,"0"1"0,1-1 0,-1 0 0,-2 3 0,-1-5 0,-2-4 0,-6 15 0,-2-14 667,-4-8-667,13-52 0,9-5 0,0-17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5.3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28671,'15'71'0,"-1"-1"0,0 1 0,4 27 0,-2-2 0,1-8 0,-2-3 0,-8-6 0,-2-2 0,0-3 0,-1-5 0,-4 31 0,0-37 0,0-41 0,0-12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5.6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615 0 28671,'-89'8'0,"1"-1"0,-1 0 0,-7-5 0,9-1 0,18 4 0,14-3 0,23-12 0,23 10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6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27291,'13'82'0,"0"-1"0,0 1 0,1-1 0,-2 1 0,0-5 0,-1-2 0,0-4 0,1-2 0,-4-10 0,2 26 0,-10-60 665,0-8-665,0-56 0,-10-37 0,8 26 0,2-4 0,-2-7 0,4 0 0,20-36 116,23 59 0,12 20-116,7 38 0,1 16 0,7-6 0,-5 10 0,-8 32 0,-13 7 59,-22-23 1,-7-2-60,-5 33 0,-2-40 0,-10-18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6.9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489 351 28671,'-25'-83'0,"0"1"0,7 26 0,-6 7 0,-21 0 0,-5 18 0,-18 38 0,-18 17 0,50 10 0,4 8 0,-4 0 0,7 6 0,14 24 0,15 4 0,8-20 0,9-2 0,10 9 0,14-10 0,20-24 0,5-24 0,-11-33 0,-3-14 0,-4 5 0,-7-6 0,-5-21 0,-13-1 0,-21-11 0,8 42 0,-10 24 0,0 42 0,10 24 0,12 32 0,-8-37 0,6-3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8.7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13 300 28671,'59'-45'0,"-1"0"0,-2 7 0,-10 1 0,-22-17 0,-5 20 0,-38-7 0,-15 36 0,-22 17 0,-10 44 0,41-10 0,4 5 0,-2-1 0,4 2 0,10 8 0,6 0 0,13 30 0,24-25 0,22-33 0,-19-22 0,-8-10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0:31.5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28671,'11'80'0,"0"-1"0,0 1 0,1 9 0,-3-3 0,-2-2 0,-4-10 0,-3-8 0,0-44 0,10-44 0,-8-44 0,3 8 0,0-3 0,-1 3 0,2-1 0,7-7 0,6 3 0,27-25-232,10 42 232,7 27 0,-17 70 0,-17-11 0,-4 10 0,-10 14 0,-5 12 0,-1-4 0,3 6 0,-2-3-1658,-12 11 0,4-24 1658,5-55 78,2-66 0,4-37-78,16 15 0,8 1 0,4-10 0,8 12 0,-5 38 0,2 20 0,29 56 0,-31 52 0,-26-35 0,-5 3 0,-4 9 0,-6 1 0,-2-2 0,-2-3 0,-1 19 0,-8-31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7.6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412 32 28671,'-67'-13'0,"-1"0"0,6 8 0,4 12 0,10 21 0,8 10 0,-16 42 0,43-28 0,14 3 0,23 8 0,16-7 0,8-16 0,8-14 0,11-13 0,0-16 0,-13-17 0,-8-14 0,-14-17 0,-11-5 0,-1-22 0,-20 22 0,0 15 0,0 39 0,0 4 0,10 59 0,0-14 0,1 6 0,6 22 0,1 5 0,0 8 0,-2 2 0,-5 4 0,-10-3 0,-17-16 0,-10-4 0,-4-7 0,-11-9-1696,-20-16 0,-7-12 1696,10-13 0,2-7 0,-24 1 0,31-18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8.2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340 0 28671,'-75'20'0,"-1"-1"0,7 5 0,10 10 0,24 12 0,14 8 0,16 15 0,18 1 0,20-9 0,12-5 0,0-6 0,7-10 0,12-17 0,-1-17 0,15-40 0,-32-32 0,-17-2 0,-49-27 0,6 15 0,-28-8 0,28 42 0,-6 17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8.7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28671,'27'96'0,"-1"0"0,-12-28 0,-2-2 0,7 12 0,-8-10 0,-21-22 0,7-26 0,-16-32 0,-3-49 0,-2-29 0,10 29 0,6-2 0,10 1 0,6 2 0,0 9 0,8 5 0,57-20 0,-2 32 0,-13 15 0,-19 19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19.3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1 275 28671,'91'13'0,"0"1"0,-1-23 0,-12-14 0,-17-30 0,-31 6 0,-12-1 0,-28 2 0,-21-6 0,-65 28 0,48 43 0,-1 8 0,-4-7 0,6 7 0,14 27 0,16 8 0,26 36 0,10-52 0,6-2 0,11 2 0,6-5 0,5-4 0,6-8 0,32-9 0,-2-6 0,-7 6 0,-23-20 0,1 0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0.0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475 329 28671,'-35'-76'0,"0"-1"0,15 21 0,-7 7 0,-27 11 0,-6 13 0,-8 18 0,-8 58 0,30 7 0,5 30 0,29 9 0,22-7 0,24-2 0,22-23 0,19-31 0,-7-24 0,8-32 0,-20-51 0,-32 29 0,-5-4 0,-5-17 0,-6-2 0,-1 15 0,-4 2 0,-13-35 0,8 51 0,-8 34-3392,0 24 3392,8 49-265,12 8 265,2-27 0,10 1 0,19 5 0,13-10 0,2-27 0,2-5 0,27 26 0,-17-64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0.6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0 112 28671,'28'72'0,"0"0"0,-4-10 0,-4-2 0,2 37 0,-13-41 0,-9-34 0,0-15 0,-9-65 0,6-3 0,5-26 0,6-4 0,3 42 0,2 1 0,5-29 0,8 13 0,38 39 0,4 25-1696,-19 17 0,-1 10 1696,-1 18 0,-4 8-105,-1 1 1,-6 6 104,-10 10 0,-8 1 0,-6-19 0,-5-2 0,-7 45 0,-10-78 0,37 7 0,-29-43 0,31 19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0.9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28671,'14'70'0,"0"1"0,1 0 0,1-3 0,2 1 0,0-2 0,5 27 0,0-3 0,0-6 0,-2-2 0,-3-10 0,-4-3 0,-7-12 0,-2-9 0,-5-12 0,-3-10 0,-7-37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1.2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768 0 28671,'-84'4'0,"0"0"0,0 1 0,4-2 0,0 1 0,8-2 0,7-1 0,6-2 0,-38 1 0,53 0 0,25 0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1.9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28671,'27'95'0,"1"0"0,-13-28 0,-2 1 0,1-2 0,8 19 0,-2-2 0,-7 6 0,-2-2 0,1-18 0,-2-5 0,-10 24 0,-13-86 0,-8-70 0,17 9 0,5-6 0,2-3 0,6 2 0,10 8 0,6 7 0,31-15 0,10 35 0,10 50 0,-36 9 0,-3 10 0,4 10 0,-4 6 0,-6 6 0,-6 2 0,-7-7 0,-4-1 0,-5 34 0,-9-42 0,0-17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2.4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0 407 28671,'95'-32'0,"0"1"0,-23-1 0,-11-5 0,-18-5 0,-13-3 0,-11-23 0,-48 4 0,-8 30 0,-28 12 0,-11 32 0,18 24 0,-5 42 0,42-30 0,8 7 0,4 27 0,15 1 0,22-12 0,18-7 0,33-1 0,7-12 0,-31-20 0,0-9 0,8-20 0,0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6:31.0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2431 28671,'-4'0'0,"0"0"0,4 0 0,88-39 0,-46 29 0,14-12 0,0-4 0,-13 4 0,1-2 0,10-8 0,-8 10 0,17-10 0,3 8 0,12-17 0,9 16 0,1-16 0,-40 23 0,1 2 0,41-18 0,-41 18 0,0 0 0,0 1 0,-1-1 0,42-18-1696,-36 17 0,-1-1 1696,37-23-39,-41 29 0,-1 0 39,40-30 0,-40 30 0,1 0 0,41-29 0,-41 29 0,0-1 0,38-28 0,-38 24 0,-1 0 0,42-17 0,-41 13 0,0 1 0,38-14 0,1-1 0,0-6 0,-1 7 0,1 0 0,-27 8 0,4 1 0,3 11 0,0 1 0,1-8 0,-1 1 0,-3 8 0,-4 2 0,27-12 0,-1 0 0,-9 0 0,7 0 3354,-7 0-3354,10 0 116,-1 1-116,1-1 0,9 0 0,-7-10-1696,-36 20 0,-1 0 1696,-4-8 0,2-2 0,32 0 0,2 1 0,-18-2 0,0-1 0,24 2 0,-2 1 0,-27 0 0,-2 0 0,4 4 0,1 0 0,-5-5 0,1 0 0,5 5 0,0 0 0,-1-3 0,1-1 0,0 4 0,-1 0 0,2 0 0,-2 0 0,-4-4 0,-1 1 0,5 2 0,-1 1 0,-7 1 0,-2-2-1135,5-2 1,0-1 1134,-5 4 0,-1 0-12,-3-5 0,-2 0 12,38-12 0,-2-7 0,-7 7-39,0 0 39,-3 2 2237,-9 10-2237,-10 0 36,-2 10-36,-11-7 3363,-9 16-3363,-2-16 88,-10 16-88,-10-6 0,-2 18 0,-20-16 0,7 14 0,-6-7 0,9 3 0,0 6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2.9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464 1 28671,'-71'29'0,"-1"0"0,0 0 0,-11 2 0,12 9 0,21 26 0,17 6 0,21 26 0,44-20 0,17-3 0,36-29 0,-7-14 0,10-32 0,-11-22 0,-11-12 0,-22-29 0,-22 4 0,-10-13 0,-5 1 0,-5 17 0,8-43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3.3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28671,'15'72'0,"1"0"0,-1 0 0,-2-2 0,-4-6 0,-6-4 0,-9-18 0,-6-34 0,2-21 0,1-55 0,6 5 0,6 5 0,4-3 0,17-29 0,30 14 0,2 23 0,10 19 0,-1 12 0,-28 12 0,-8 10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3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48 278 28671,'71'2'0,"1"1"0,20-18 0,-50-18 0,-13-9 0,-27-29 0,-14-4 0,-61 31 0,9 41 0,-31 28 0,40 50 0,30-32 0,6 4 0,7 22 0,12 1 0,10-14 0,11-5 0,21-3 0,4-8 0,10-2 0,12-38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4.7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1 168 28671,'17'79'0,"0"0"0,-1 5 0,-1-10 0,-3-11 0,-2-14 0,-1-80 0,-6-25 0,5 5 0,3-6 0,-1-4 0,2-2 0,8-5 0,4 3 0,-4 10 0,6 10 0,18 12 0,5 22 0,-2 51 0,-2 20 0,4-10 0,-5 7 0,-18 3 0,-5 8 0,-5-4 0,-2 1 0,-9-8 0,-14 1 0,6-21 0,-16-57 0,6-41 0,21-21 0,1 12 0,6-2 0,10 9 0,6 2 0,4 2 0,6 9 0,37 4 0,0 38 0,-35 30 0,-1 10 0,-6 4 0,-4 6 0,-2 11 0,-4 3 0,-8 0 0,-5 0 0,-5 1 0,-6-4 0,-12 5 0,8-19 0,-8-39 0,10 0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4.9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5.1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6.9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290 1 28671,'-69'15'0,"1"1"0,-24 21 0,54 22 0,16 11 0,22-15 0,7-1 0,-3 2 0,7-2 0,17-8 0,7-2 0,-2 1 0,3-5 0,41 6 0,-1-14 0,9-52 0,-44 13 0,8-22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7.5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1 122 28671,'68'-38'0,"0"0"0,-7 7 0,-5 16 0,19 59 0,-29 31 0,-14 6 0,-32-24 0,-10 2 0,-24 34 0,-10-46 0,-7-7 0,-25 4 0,-9-44 0,93-44 0,41 5 0,41 8 0,7 53 0,-19 34 0,-39-19 0,-3 4 0,-1 3 0,-4-1 0,6 6 0,-8-10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7.8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222 23 28671,'-58'-5'0,"0"0"0,-19 2 0,48-6 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8.1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440 0 28671,'-62'6'0,"-1"0"0,-2-5 0,3-2 0,-28-1 0,32-8 0,19 10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6:32.7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61 26743,'-5'-12'0,"1"2"914,4 10-914,0 0 326,108-39-326,-14 69 0,-25-39 0,-4 8 0,-21 33 0,-17 9 167,-37 5-167,-24 8 0,-22-20 0,0-3 521,12-19-521,12-12 0,20-2 0,22-17 0,24 6 0,32 11 0,12 4 0,0 40 0,-13 4 0,-21 29 0,-22 3 0,-32 0 0,-14-22 0,-30-15 0,18-28 0,-6-23 0,30 5 0,2-14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8.8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424 244 28671,'-11'-51'0,"0"0"0,-16-35 0,-26 43 0,-13 31 0,-2 24 0,-8 41 0,41-12 0,5 6 0,2 1 0,9 6 0,20 30 0,16 0 0,4-31 0,9-4 0,20 16 0,10-16 0,-11-35 0,1-15 0,38-33 0,-57-6 0,-6-8 0,-2-2 0,-5-2 0,-10 0 0,-4 4 0,6-8 0,0 46 0,2 54 0,0 34 0,-2-29 0,-1 2 0,-6 39 0,6-34 0,1-47 0,-7-13 0,6-16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9.4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 22 24557,'-12'-12'0,"3"2"1794,9 10-1794,98 0 0,-35 29 0,-2-5 0,-5 8 0,-15 58 0,-36-30 0,-10 0 0,-27 32 0,7-46 0,-6-7 708,-47-5-708,0-24 378,3-42-378,58-4 1234,32-8-1234,53 22 0,29 32 0,-17 34 0,-4 14 0,-43-12 0,-3 3 0,26 31 0,-19-21 0,-8-20 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29.7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28671,'22'90'0,"1"0"0,-6 1 0,-3-2 0,-8-21 0,-3-3 0,-2-7 0,-2-4 0,1 22 0,20-45 0,-15-21 0,14-10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30.0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634 66 28671,'-68'9'0,"0"-1"0,1 0 0,-12-2 0,1-3 0,-11 0 0,8-8 0,3-24 0,57 5 0,16-1 0,25 6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30.8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28671,'16'94'0,"1"1"0,3 2 0,0-2 0,-8-11 0,0-2 0,5-3 0,-2-2 0,-8-9 0,-2-5-5661,5 25 5661,-10-35 1409,-10-41-1409,8-4 860,-8-96-860,39 30 0,-9-1 0,7 1 0,13 20 0,7 10 0,43 4 0,8 36 0,-21 44 0,-46-15 0,-6 6 0,-6 1 0,-6 3 0,-4 5 0,-9-2 0,-29 26 0,-7-17 0,-40-51 0,26-39 0,3-6 0,-7 6 0,-4-41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31.4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24 27218,'74'-10'0,"-1"1"0,-5 5 0,-10 15 0,-25 27 0,-10 12 0,-3-2 0,-8 3 349,-17 20 1,-10-3-350,-22 10 0,7-32 0,-5-12 245,-31-34-245,10-12 124,12-29-124,32-6 385,34 1-385,34 24 0,32 34 0,-34 7 0,2 6 0,0 7 0,0 2 0,1-4 0,-5-2 0,6 16 0,-19-24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1.4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28671,'-11'-12'0,"2"2"0,9 10 0,0 78 0,13-9 0,3 8 0,-7 5 0,-1 4 0,2-16 0,1 3 0,0-7 0,0-7 0,-3-4 0,-5 11 0,-4-5 0,2 0 0,6-10 0,-15-32 0,9-26 0,-4 14 0,-7-16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2.0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28671,'81'-18'0,"-1"0"0,-4 0 0,-6 7 0,8 20 0,-23-6 0,-13 16 0,-20 13 0,-10 33 0,-7-17 0,-1 4 0,2 11 0,-2 6 0,-2 1 0,-2 6 0,1-1 0,2-6 0,1-2 0,-2-1 0,-1 23 0,-2-8 0,1 17 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2.3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659 0 28671,'-77'7'0,"0"-1"0,4-1 0,1-1 0,5 2 0,3-2 0,-35-2 0,23 8 0,42-10 0,15 0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3.0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28671,'75'4'0,"0"-1"0,-8 4 0,-11 11 0,-12 47 0,-28-3 0,-11 3 0,-24 25 0,1-29 0,-11-8 0,-58-19 0,16-44 0,47-45 0,80 33 0,30 17 0,-26 24 0,-4 11 0,13 33 0,-16-29 0,-31-12 0,-13-13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6:33.3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93 32 20479,'-30'62'0,"0"0"0,9-3 0,9-1 2531,25 30-2531,21-20 1409,29-5-1409,15-87 430,-39-11 0,-7-11-430,-9-16 0,-12-5 0,-13 4 0,-11 5 0,-43-25 0,-10 49 0,10 22 0,22 4 0,15 18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7.3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0 28671,'-9'0'0,"1"0"0,18 88 0,12-8 0,-10 2 0,1 6 0,2-15 0,1-2 0,-4 1 0,-2 0 0,-3-1 0,-2-1 0,-4-18 0,-2-2 0,-1 35 0,-8-51 0,20-15 0,-8-19 0,8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8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583 56 22551,'-75'-10'0,"0"1"0,7 2 0,7-1 2375,-4-14-2375,21 32 1064,13 24-1064,-1 32 0,8 21 0,-18 3 0,18-22 0,2-7 596,3-56-596,36 12 2085,7-36-2085,52 6 0,14 1 0,-31 9 0,1 6-1696,-8 9 0,-2 8 1696,6 9 0,-5 8-49,-13 0 0,-8 6 49,-3 9 0,-10 3 0,-17 45 0,-54-20 0,12-40 0,-6-7 0,-7-16 0,-2-10 0,1-7 0,2-9 0,8-17 0,5-4 0,-5-12 0,17-6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8.8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32 28671,'74'-13'0,"-1"0"0,3 8 0,-7 12 0,11 49 0,-44-15 0,-6 6 0,-9 12 0,-11 1 0,-20 25 0,-24 7 0,-22-67 0,-10-6 0,20-38 0,5-6 0,29-28 0,31 26 0,38 17 0,33 44 0,-35 1 0,-1 6 0,-6-1 0,-6 0 0,14 19 0,-27-20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9.2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0 28671,'-4'71'0,"0"-1"0,0 1 0,-2-4 0,-1-7 0,-6 27 0,4-84 0,9 6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49.4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549 1 28671,'-72'1'0,"0"-1"0,-1 1 0,-7 4 0,6-3 0,6-6 0,10-1 0,16 5 0,33 0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50.1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 0 28671,'92'26'0,"0"0"0,-1 0 0,-9 5 0,-5 3 0,-31 6 0,-58 52 0,-11-33 0,-8 1 0,-1 1 0,-4-3 0,-3-6 0,0-1 0,5 3 0,3-1 0,-13 15 0,42 15 0,36-35 0,44-4 0,-29-34 0,2-10 0,39-42 0,-49-5 0,-17-13 0,-30-21 0,-24-6 0,-4 22 0,-10-1 0,-3 5 0,-18-16 0,-6 8 0,-15 12 0,7 12 0,20 11 0,8-7 0,39 26 0,3-4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50.8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0 100 28671,'69'-20'0,"1"0"0,-1 0 0,28-6 0,-11 13 0,-8 35 0,-2 21 0,-40 33 0,-16-19 0,-11 5 0,-28 2 0,-11-1 0,12-4 0,-5-7 0,-17-14 0,-5-12 0,-21-17 0,10-21 0,3-19 0,19-23 0,12 5 0,32 6 0,14 14 0,39 36 0,5 5 0,20 32 0,-20-7 0,0 1 0,-22-12 0,-2-1 0,17 9 0,-7-7 0,-20-15 0,-15-2 0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57.2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121 319 28671,'-11'-12'0,"1"3"0,10 9 0,40-88 0,-11 37 0,6-2 0,3 1 0,8 11 0,17 29 0,-7 12 0,20 22 0,-18 41 0,-24-25 0,-5 4 0,-14 11 0,-6 4 0,4 7 0,-6 1 0,-13-8 0,-8 0 0,-4 9 0,-8-3 0,-4-10 0,-8-6 0,-9-6 0,-3-4 0,5-8 0,0-5 0,-53-2 0,21-22 0,1-32 0,30-24 0,15-21 0,46 29 0,18 8 0,22 18 0,12 15 0,28 17 0,3 14 0,-9 4 0,-6 10 0,-13 10 0,-13-1 0,-16-13 0,-31-15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58.3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201 176 28671,'-30'-42'0,"0"1"0,-13-10 0,24 34 0,16 24 0,-6-17 0,9 10 0,9-9 0,23 6 0,5-7 0,26 20-3392,-7 12 3392,0 22 0,-3 2 0,-28 27 0,-16 5 0,-21-29 0,-8 2 0,-5 4 0,-6-1 0,-7-4 0,-2 0 0,6 4 0,0-1 0,1-8 0,3 0 0,12 4 0,2-1 0,-15 20 0,50-18 0,18-7 0,28-21 1696,-9-4 0,1-10-1696,18-51 0,-44-23 0,-41-31 0,-8 46 0,-7-1 0,-7-8 0,-5 1 0,-6 4 0,-1 1 0,8 3 0,4 2 0,-22-29 0,23 5 0,19 27 0,2 2 0,20 22 0,12 3 0,-8 16 0,6-6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4:59.2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390 178 28671,'9'-83'0,"-11"13"0,-20 48 0,-12 19 0,-19 6 0,-3 38 0,-10 5 0,32-10 0,2 4 0,3 2 0,2 3 0,0 14 0,11 2 0,24-3 0,10-2 0,24 34 0,4-58 0,5-13 0,27-19 0,-2-31 0,-11-16 0,-19-38 0,-18 26 0,-4-1 0,0-18 0,-2-12 0,-13 78 0,-9 22 0,0 33 0,10 35 0,-4-24 0,0 2 0,5 0 0,0 0 0,1 3 0,-2 1 0,-2-4 0,-4-3 0,-14 28 0,-4-28 0,2-33 0,4-20 0,18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01.921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4383 1 28671,'-97'11'0,"16"-1"0,59-10 0,0 10 0,0-8 0,0 8 0,0-10 0,1 0 0,-1 0 0,0 10 0,0-8 0,0 8 0,0 0 0,-10-8 0,-11 17 0,-4-16 0,4 16 0,11-16 0,10 16 0,-10-16 0,8 16 0,-8-16 0,1 16 0,7-7 0,-8 0 0,10 8 0,0-18 0,0 8 0,-19 0 0,14 2 0,-24 10 0,27-10 0,-8 7 0,-9-6 0,14-1 0,-24 7 0,27-16 0,-8 16 0,-9-7 0,-6 0 0,1 8 0,5-18 0,19 18 0,0-18 0,-10 18 0,8-18 0,-17 8 0,16 0 0,-6-8 0,-1 17 0,-2-16 0,-10 16 0,10-16 0,-7 16 0,7-16 0,-10 16 0,0-16 0,10 16 0,-7-7 0,16 10 0,-16 0 0,17 0 0,-18 0 0,18 0 0,-17 0 0,16-1 0,-16 1 0,7-9 0,-29 16 0,-15-15 0,7 18 0,-2-20 0,20 8 0,-3-8 0,0 10 0,-8 9 0,8-6 0,-9 6 0,9-19 0,-8 8 0,9-8 0,-11 10 0,0 0 0,0 0 0,1 0 0,-1-10 0,-29 17 0,22-14 0,25 0 0,1 1 0,-18 6 0,-1 0 0,0 0 0,1 0-3392,-1 0 3392,0 0 0,0 9 0,11-16 0,11 14 0,12-27 0,10-2 0,10 8 3392,-7-15-3392,16 26 0,-16-26 0,16 14 0,-6-7 0,-1 2 0,8 8 0,-8-10 0,10 0 0,0 0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0.8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14 319 28671,'-8'0'0,"2"0"0,55-68 0,-8 12 0,0 7 0,4 1 0,20-6 0,1 23 0,0 19 0,9 41 0,-38 18 0,-6 13-1696,-1 3 0,-4 5 1696,-1 22 0,-9 3-135,-11-16 1,-7-1 134,-5-3 0,-8-3 0,-14-6 0,-8-6 0,-1-11 0,-4-6 0,-6-12 0,-2-5 0,-28 8 0,13-39 0,11-18 0,20-60 0,32 2 1629,27 36 0,13 7-1629,6 18 0,7 10 0,23 5 0,3 16 201,3 28 1,-6 9-202,-23-19 0,-5 2 0,0 14 0,-12-3 0,-24-19 0,-10-11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1.4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86 1 24954,'69'61'0,"1"0"0,-8-4 0,-10 5 335,-26 1 1,-9 3-336,-2-5 0,-8 2 425,-12 8 0,-10-1-425,-4-17 0,-8-4 0,-9 2 0,-6-7 0,-46 2 250,33-32 0,3-16-250,-11-71 1020,61-5-1020,44 43 0,19 12 0,7 14 0,5 16 0,5 25 0,-5 11 0,-21-10 0,-7 2 0,11 41 630,-25-40-630,-21 3 0,-10-37 0,0 8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2.2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597 1 28671,'-68'1'0,"0"0"0,6 4 0,3-2 0,-18-13 0,14 29 0,19 6 0,10 38 0,-8-5 0,18 18 0,-7-20 0,9-32 0,19 3 0,16-44 0,30 24 0,23-17 0,22 10 0,-39 3 0,2 4 0,3 5 0,1 8 0,12 18 0,-5 9 0,-17-7 0,-5 5 0,2 12 0,-11 3 0,-21 27 0,-42-9 0,-34-22 0,-14-14 0,-18-40 0,21-4 0,30-11 0,18 4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2.6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 28671,'-2'0'0,"9"97"0,-5-34 0,-1 2 0,-2-3 0,-1-18 0,-8-25 0,10-19 0,0 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2.9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549 0 28671,'-91'13'0,"1"-1"0,-10 4 0,9-3 0,4-11 0,7 8 0,70-10 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3.6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273 0 28671,'-44'72'0,"0"0"0,0 1 0,5-5 0,3 0 0,7-5 0,9 0 0,9-4 0,6-3 0,7-3 0,20 35 0,34-22 0,32-32 0,2-25 0,-40-20 0,-3-9 0,21-27 0,-14-18 0,-52-11 0,-56 37 0,6 21 0,-6 7 0,-41 23 0,13 0 0,60-2 0,12-10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4.1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69 1 28671,'-4'68'0,"0"0"0,0 0 0,-2 25 0,-1-6 0,1-19 0,0-7 0,-14 32 0,18-8 0,-8-41 0,30-22 0,33-13 0,37-18 0,-25 3 0,2-1 0,-9-3 0,-2-1 0,0 5 0,-5-1 0,5-12 0,-24 16 0,-23-6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4.4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 13 28671,'-12'-12'0,"2"100"0,1-25 0,7 4 0,1 2 0,-9 6 0,1 1 0,6-37 0,-7 0 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5.8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1 507 28671,'-1'-12'0,"1"2"0,10-78 0,12 18 0,-3 1 0,6-1 0,5 23 0,6 7 0,1 4 0,3 6 0,48-4 0,-10 34 0,-12 44 0,-13 24 0,-38-17 0,-6 5 0,5 4 0,-8 1 0,-21 11 0,-10 0 0,5 1 0,-8-3 0,-27 4 0,-7-6 0,10-15 0,-1-4 0,-6-2 0,-1-9 0,-27-14 0,60-94 0,42 9 0,17 1 0,14 6 0,1 26 0,6 12 0,1 11 0,1 7 0,2 1 0,-4 9 0,-11 17 0,-4 5 0,35 25 0,-49-3 0,-5-25 0,-19-21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6.4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 27214,'92'-2'0,"0"-1"0,-11 2 0,-17 17 350,-39 26 0,-16 11-350,-21 41 0,-11-19 0,-10-1 0,-10-16 0,-2-2 0,4 14 0,2-1 0,3-18 0,6 0 123,10 5 0,18-5-123,63-2 0,-5-30 0,-2-37 0,-3-17 125,-5-46-125,-31 33 0,-8-3 0,-9-8 0,-8 1 0,-9 11 0,-6 1 0,-6-8 0,-4 1 0,1 13 0,0 2 96,-22-27 0,24 31 1,23 14-1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02.85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0 253 28671,'26'-64'0,"0"-1"0,-1 8 0,5 12 0,25 23 0,18 52 0,-43 8 0,-1 57 0,-42-14 0,-1-28 0,-3 1 0,-17 26 0,0 5 0,2-39 0,30-4 0,14-30 0,32-12 0,2-13 0,3-6 0,16-17 0,28 2 0,-69 14 0,-4 20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7.1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421 266 28671,'-20'-68'0,"1"0"0,6 14 0,-8 11 0,-23 19 0,-7 16 0,-27 30 0,1 34 0,21 22 0,14 0 0,60-3 0,9-29 0,29-23 0,12-14 0,-9-18 0,1-11 0,10-16 0,-6-6 0,11-24 0,-46-4 0,-29 79 0,0 45 0,-10 26 0,10-17 0,-2 3 0,-8-9 0,0 0 0,9 13 0,0-1 0,-4-12 0,0-2 0,6 2 0,-2-5 0,-8 7 0,6-20 0,-7-39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8.9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172 220 28671,'-9'0'0,"2"0"0,36-69 0,8 23 0,-2 7 0,5 3 0,38 7 0,0 48 0,-12 25 0,-23 34 0,-27-21 0,-10 5 0,-12 4 0,-8 2 0,-3 4 0,-12-1 0,-10-14 0,-10-2 0,1-6 0,-7-2 0,-2-7 0,-13 7 0,1-13 0,-6-34 0,31-51 0,32-10 0,34-36 0,34 38 0,-10 38 0,6 11 0,-2 11 0,2 10 0,8 7 0,-1 7 0,-7 7 0,-4 2 0,29 25 0,-33-16 0,-24-23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09.4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28671,'98'8'0,"0"1"0,-17-2 0,-16 12-5661,-24 57 5661,-41 21 488,-13-41 1,-6 0-489,-7 5 0,-4 0 0,-4 4 0,0-1 0,5-12 0,2-2 846,-14 37-846,38-33 0,55-22 0,11-59 0,5-22 0,-29-41 1586,-53 36 0,-11 1-1586,3 7 0,-5 2 0,-15-1 0,-4 2 0,-22-22 0,24 31 0,25 14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10.2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314 201 28671,'-19'-59'0,"-1"1"0,-23-25 0,-55 93 0,30 36 0,15 32 0,41-20 0,24 3 0,52-27 0,6-10 0,18-24 0,-13-24 0,-29-29 0,-4-3 0,-30 19 0,-3 18 0,-9 50 0,-9 35 0,-4 24 0,7-27 0,0 3 0,1 5 0,0 1 0,1 2 0,-1-2 0,-4 1 0,-4-5 0,-1-15 0,-6-6 0,-44 29 0,35-42 0,-10-15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10.7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13 28671,'-2'-12'0,"89"22"0,13-5 0,-6 9 0,7 1 0,-12-14 0,-1 0 0,1 9 0,-3 0 0,-11-9 0,-6 0 0,21 9 0,-39-10 0,-42 0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11.1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 25464,'68'-6'0,"0"0"0,-17 1 0,4 1 484,19-1 1,10 1-1,-8 3-484,-10 5 0,-8-1 548,27-10-548,-54 26 72,-21 3 0,-10-7 0,0 4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3.6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6 747 28671,'-5'0'0,"21"-68"0,-2 2 0,2-1 0,0-4 0,-4 14 0,-2 2 0,-4-5 0,0 1 0,4 2 0,-1 4 0,-6-18 0,6 11 0,-9 57 0,10 6 0,12 48 0,32 17 0,-17-15 0,4 3 0,3 5 0,2 0 0,-1 0 0,-3 0 0,-6-6 0,-6-1 0,4 34 0,-25-13 0,-40-19 0,-35-22 0,-14-5 0,26-27 0,0-1 0,-26 18 0,15-16 0,23-3 0,30-3 0,3-6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4.0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28671,'21'73'0,"0"0"0,5 2 0,0-1 0,-7-12 0,-1-3 0,3-2 0,-1-2 0,-8 0 0,-2-3 0,2 17 0,-2-6 0,-10-39 0,0-4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4.5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376 0 28671,'-68'51'0,"-1"0"0,7-2 0,7-3 0,-11 20-5661,22-10 5661,32 7 1409,34-7-1409,34 20 0,-18-42 0,2 0 0,0 4 0,-2-1 0,28 19 0,-22-12 860,-23-22-860,-11-12 0,-10-10 0,0 9 0,0-6 0,0 6 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5.0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03.48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211 0 28671,'83'40'0,"-1"1"0,-21-16 0,-8 6 0,-10 23 0,-13 6 0,-11 27 0,-38-6 0,-15-6 0,-32-21 0,-12-30 0,-10-14 0,1-42 0,9-14 0,12-20 0,23-19 0,21 14 0,32-14 0,24 29 0,22 13 0,10 11 0,-10 20 0,-3 12 0,10 41 0,-33-21 0,9 19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5.3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28671,'6'98'0,"0"0"0,0-1 0,0 1 0,-1-9 0,-2 1 0,4-9 0,7-19 0,37 3 0,10-31 0,27-24 0,-34-14 0,-3-4 0,-8-4 0,16 2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5.8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155 1 28671,'37'64'0,"0"0"0,1 0 0,-5-2 0,0-1 0,-3-4 0,6 5 0,-6-2 0,-9 0 0,-8-1 0,-13 41 0,-44-23 0,-24-33 0,-30-24 0,37-51 0,3-6 0,-8 20 0,-2-52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6.1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637 0 28671,'-73'23'0,"-1"0"0,-2-5 0,2-4 0,23-3 0,0-3 0,-9-1 0,4-1 0,-5 6 0,10 17 0,41-24 0,10 14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7.5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28312,'-12'-12'0,"3"2"0,9 10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7.2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28671,'11'77'0,"0"0"0,0 0 0,6 40 0,-7-49 0,-10-68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8.0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288 3 28671,'-59'-1'0,"-1"0"0,56 62 0,25 30 0,-15-17 0,-47-16 0,56 14 0,18 15 0,-25-34 0,-52-60 0,-10-20 0,-4-7 0,17 12 0,31 12 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3.8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28671,'17'96'0,"0"1"0,-1-1 0,-2-18 0,-1-3 0,-4-6 0,-9 0 0,0-9 0,7 10 0,-14-55 0,16 4 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4.1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637 0 28671,'-88'16'0,"-1"-1"0,1 0 0,-1 0 0,-5 1 0,0 1 0,-1-1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4.6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24112,'26'91'0,"0"0"0,-12-37 0,-2-6 1946,7 23-1946,-41-108 787,-2-50-787,12-3 0,34 2 423,24 13-423,20 28 350,19 6 1,-44 29 0,8 2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4.8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28671,'5'82'0,"1"1"0,4-23 0,-1-6 0,-6 29 0,6-61 0,-9-12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18.7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1 548 28671,'22'48'0,"1"-1"0,18 33 0,-19-58 0,9 0 0,4-10 0,-1 7 0,-13-16 0,-1-3 0,2-12 0,2-10 0,18 0 0,-8 0 0,9 0 0,1-10 0,-10 8 0,8-8 0,-8 11 0,10-1 0,-1 0 0,1 0 0,0 0 0,9 10 0,-6 2 0,6 10 0,-9 0 0,0 0 0,0 10 0,-10 2 0,7 10 0,-7 19 0,10-4 0,-20 7 0,-5-23 0,-19-11 0,0-10 0,0-10 0,0-2 0,0-10 0,0 0 0,10-9 0,12 6 0,3-16 0,45 7 0,-19 10 0,34-5 0,-19 36 0,0-14 0,0 16 0,-11-9 0,-11 0 0,-12-9 0,-10-4 0,9-18 0,-6-3 0,-4-10 0,-1-29 0,-8 2 0,-10-7 0,6 25 0,-18 31 0,10 12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5.0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28671,'-12'-12'0,"2"2"0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5.7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 28671,'1'77'0,"-12"-25"0,52-123 0,-31 44 0,-10 81 0,10 4 0,22 18 0,-15-40 0,12-7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6.0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28671,'0'58'0,"0"0"0,0 35 0,0-71 0,0-13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6.7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349 176 28671,'-11'-12'0,"-38"-66"0,20 61 0,-34-51 0,19 78 0,10 12 0,-7 2 0,17 17 0,-8-7 0,20 10 0,2 10 0,20-8 0,2 17 0,20-7 0,31 0 0,27-32 0,3-26 0,-18-22 0,-43 2 0,-23 12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7.5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91 28671,'12'70'0,"0"1"0,0-1 0,9 21 0,-4-19 0,-15-40 0,8-32 0,-20-51 0,13-1 0,2-6 0,-6 4 0,4-1 0,14-6 0,8 5 0,31-7 0,31 29 0,3 21 0,8 26 0,-30 40 0,-15 6 0,-31 26 0,-12-17 0,-10 7 0,-10-29 0,8-14 0,-8-22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8.3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389 254 28671,'-3'-70'0,"0"1"0,-25-26 0,-50 75 0,-9 62 0,9 16 0,43-15 0,4 2 0,-12 23 0,40-5 0,28-29 0,41-2 0,-14-43 0,3-15 0,-6-5 0,-3-8-1696,-4-6 0,-7-5 1696,-10 0 0,-11 5 0,-14 11 0,0 15 0,10 48 0,2 17 0,3 0 0,2 5 0,0 9 0,0 2 0,-4 4 0,-2 2 0,3 8 0,-9-1 0,-16-12 0,-7-2 0,3-4 0,-6-5 0,-14-14 0,-6-10 0,-37-6 0,0-25 0,3-58 0,38 40 0,8-28 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8.7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26136,'7'69'0,"0"-1"0,0 0 0,3 30 0,1-6 367,0-30 1,0-3-368,0-3 0,0-2 562,11 24-562,0-25 0,-10-31 0,-2-12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9.1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1 257 28671,'62'-26'0,"0"0"0,1 1 0,17-8 0,-17 0 0,-31-11 0,-42 3 0,-24 16 0,-16 22 0,-5 14 0,14 17 0,4 9 0,-5 3 0,9 5 0,21 14 0,17-1 0,39 10 0,12-4 0,19-21 0,-25-29 0,-2-3 0,5 8 0,6-19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9.4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178 1 28671,'-30'76'0,"0"1"0,-2-2 0,3-9 0,5-10 0,2-20 0,12-6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2.2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759 1 28671,'-6'0'0,"0"0"0,6 0 0,-136 10 0,63 11 0,3-4 0,-14 4 0,14 5 0,23 6 0,6 6 0,-19 14 0,6 3-2126,28-10 0,6 0 2126,-2 5 0,2-2 843,-2 20-843,20 5 0,5-17 0,19 0 0,-1-13 0,-8-21 0,-4-12 0,-9-10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20.9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327 23 27656,'-11'-13'0,"2"4"494,9 9-494,-78 0 0,39 9 0,-53 4 171,51 28-171,16-14 86,3 24-86,13-17 264,9 10-264,29 9 0,8-16 0,48-15 0,-15-25 0,6-28 0,-32-3 0,-13-20 0,-9 8 0,-10 2 0,-2 12 0,-10 20 0,0 12 0,0 22 0,0 22 0,0 12 0,10 10 0,-8 9 0,8 3 0,-10 0 0,0-3 0,0-19 0,-10-22 0,17-14 0,-14-30 0,17 7 0,-10-6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2.8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473 1 21133,'-67'22'0,"1"1"0,-1 0 0,-11 10 0,10 9-175,13 24 0,15 9 175,17-7 0,15 6 0,18 0 0,13 6 0,2-3 744,5 11 1,6-1-745,1-7 0,4 5 0,0-9 214,5-6 0,-4-6-214,-12-3 0,-4-3 1687,5 20-1687,-21-25 0,-10-31 0,0-12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3.3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1 28671,'-36'81'0,"0"1"0,3-1 0,4-9-3515,7-14 3515,0-14 0,10-24 0,3-20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3.5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4.1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519 13 28671,'-91'-1'0,"0"-1"0,-1-7 0,34 11 0,95 47 0,-4-12 0,5 4 0,19 19 0,0 4 0,-13-8 0,-8 2 0,-8 2 0,-17-6 0,-43-5 0,-24 2 0,-22-48 0,-19-16 0,51-6 0,2-5 0,-34-23 0,15 4 0,29 1 0,41 18 0,-9 2 0,31 12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6.5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380 1 28671,'-4'0'0,"1"0"0,3 0 0,-39 116 0,20-38 0,-11 13 0,-1 6 0,14-35 0,0-3 0,-9-2 0,-2-2 0,5 0 0,0-3 0,-4-5 0,0-6 0,-6-2 0,11-3 0,12-46 0,10 10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6.8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551 132 28671,'-79'-17'0,"0"0"0,-9-5 0,5 3 0,-14 4 0,4-14 0,72 26 0,11-6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7.4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235 0 28671,'-1'84'0,"0"0"0,-8-2 0,-3-3 0,7-12 0,-4-3 0,-15 3 0,-3-2 0,9-9 0,-1-1 0,-7 8 0,-1-9 0,-7-12 0,12-6 0,32-77 0,24-15 0,22-12 0,-20 33 0,3 4 0,49-13 0,2 32 0,-3 24 0,-21 32 0,-22 31 0,-22 15 0,-24-40 0,-6 0 0,-7 0 0,-4-3 0,-18 22 0,-4-26 0,19-33 0,10-12 0,2-8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7.7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178 1 28671,'-26'80'0,"1"0"0,-1 1 0,2 6 0,-1-14 0,-17-15 0,33-57 0,9-1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7.9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8.5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550 1 28671,'-65'5'0,"0"0"0,-28 7 0,93 39 0,34 7 0,12 30 0,-18-44 0,-2 0 0,-2 33 0,-14-1 0,-32-20 0,-22-22 0,-22-25 0,4-33 0,-3-12 0,14 5 0,3-2 0,-4-1 0,6 0 0,8-5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39.8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2 178 28610,'-1'-12'0,"48"90"0,-25-17-2807,9 9 1,-1 6 2806,-17-26 0,-4-1 705,-2 12 0,-2-3-705,5 25 861,-20-29-861,7-37 0,3-37 0,3-11 0,7-35 11,-1-24-11,-9 37 0,3-4 1696,13-16 0,7-2-1696,-3 4 0,6 3-1696,10 3 0,6 6 1696,-1 12 0,6 12-217,50 22 217,-17 16 0,5 19 0,-38 0 0,-16-10 0,-21-2 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19.2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313 20 28671,'-3'0'0,"0"0"0,-65-19 0,32 33 0,-57 11 0,62 19 0,9 9 0,-5 42 0,-2-7-3392,39-28 3392,12-45 0,12 4 0,19-38 0,-7-15 0,18-22 0,-18-19 0,-2 26 0,-23-2 0,-11 39 0,-10 12 0,0 22 3392,10 31-3392,-8 25 0,7-29 0,2 2 0,-5 0 0,0-3 0,6 11 0,-2-20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0.0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196 22 28671,'-11'-12'0,"2"2"0,7 57 0,4 23 0,-12 8-2831,6 5 1,-4 2 2830,-24 2 1409,-2-31-1409,0-44 860,3-46-860,9-53 0,27 36 0,7 0 0,-3-6 0,9 4 0,25 11 0,9 6 0,-7 6 0,2 7 0,12 11 0,2 12 0,0 12 0,-3 7 0,24 20 0,-32-2 0,-7-1 0,-16-9 0,2 2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0.3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286 1 28671,'-40'62'0,"-1"1"0,0-1 0,-1 5 0,3-7 0,6-14 0,6-10 0,15-16 0,2-20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0.5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1.3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747 64 28671,'-68'-13'0,"-1"0"0,0 0 0,-7-8 0,10 18 0,22 40 0,18 13 0,33 23 0,18-26 0,40-13 0,13-15 0,0-38 0,-2-15 0,-21-32 0,-21 8 0,-14 4 0,-20 52 0,-10 45 0,-2 38 0,-7-23 0,-4 3 0,3-4 0,-6-2 0,-13 2 0,-7-5 0,3-10 0,-4-6 0,-11-5 0,-4-8 0,7-10 0,-1-4 0,-1-1 0,4-7 0,-25-30 0,35 22 0,23-22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2.0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237 0 28671,'-18'85'0,"1"1"0,0 0 0,-2-5 0,-2-23 0,-2-4 0,1 2 0,0-2 0,-12 24 0,3-44 0,19-17 0,12-46 0,32-15 0,-2 6 0,5-2 0,8-6 0,4 2 0,7 2 0,2 6 0,-7 9 0,2 10 0,5 14 0,-5 16 0,-22 29 0,-7 11 0,1-5 0,-8 4 0,-20 18 0,-12-2 0,-7 10 0,-7-34 0,18-25 0,4-19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2.3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199 0 28671,'-23'66'0,"0"-1"0,0 1 0,-5 23 0,1-12 0,-4-12 0,9-40 0,10-8 0,2-27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2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397 132 28671,'-93'-34'0,"0"0"0,13 11 0,13 2 0,23 2 0,25 19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3.3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499 319 28671,'-38'-77'0,"1"-1"0,7 22 0,-3 9 0,-13 8 0,-3 18 0,-1 38 0,2 14 0,-25 23 0,33 1 0,8 7 0,10 28 0,32-3 0,33-21 0,16-22 0,26-22 0,-17-32 0,17-34 0,-16-24-1696,-40 25 0,-3-2 1696,16-23 0,-30 34 0,-2 7 0,-11 54 0,-8 7 0,-3 21 0,2 7 0,5 38 0,4-39 0,4-5 0,12-13 0,5-23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3.9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89 1 28671,'-7'69'0,"1"-1"0,-1 1 0,0 10 0,-1-7 0,-8-9 0,0-9 0,4-13 0,2-31 0,10-29 0,0-35 0,7-8 0,6-5 0,6 16 0,6 0 0,5-16 0,8 10 0,49 23 0,1 34 0,-36 29 0,-7 15 0,-15 14 0,-9 8 0,-1-2 0,-11 1 0,-17-3 0,-8-7 0,-9-12 0,6-23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9.2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1 103 28671,'0'93'0,"-1"1"0,1-32 0,0-7 0,0 15 0,0-91 0,10-55 0,12-16 0,-8 31 0,6 2 0,9 17 0,5 4 0,34-35 0,10 59-3392,-22 35 3392,-14 48-110,-34-21 1,-4 3 109,1 0 0,-1-2 0,-4 29 0,0-25 0,0-31 0,0-12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1.6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157 0 28671,'-16'48'0,"0"-1"0,-18 14 0,0-73 0,12-3 0,2-34 0,28 32 0,-6-24 0,30 29 0,-8 12 0,8 12 0,-20 49 0,-32-30 0,-6 11 0,-18-35 0,12-46 0,30 12 0,4-16 0,30 11 0,2 20 0,0 12 0,8 12 0,-28 10 0,6 10 0,-21 2 0,-28-10 0,2-24 0,-7-24 0,25-1 0,21 6 0,0 19 0,-2 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4.6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638 125 28671,'-45'-42'0,"1"1"0,-5 14 0,-1 13 0,-30 38 0,35 5 0,5 8 0,-6 50 0,14-16 0,52 2 0,7-39 0,36-12 0,-17-32 0,17-24 0,-32-11 0,-6-5 0,12-6 0,-8-14 0,-29 79 0,0 55 0,-10 28 0,1-23 0,-4 3 0,-7 0 0,-4 0 0,-1 1 0,-6-3 0,-9-6 0,-5-6-1696,6-11 0,-2-7 1696,-2-9 0,-2-8 0,-30-1 0,29-51 0,14 19 0,22-29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5.0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136 0 28671,'-12'88'0,"0"0"0,-5-9 0,0-3 0,5-8 0,0-4 0,-5-13 0,2-5 0,3 10 0,2-24 0,10-23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5.5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159 210 25457,'42'-47'0,"0"-1"0,-3-2 0,-20 10 1456,-51 25-1456,-15 6 0,-18 40 0,9 35 275,21-4 0,6 5-275,13-13 0,6 1 0,-1 16 0,12-5 288,33-8-288,22-7 0,-19-39 0,-8-2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5.9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34 28671,'53'-13'0,"0"0"0,36 5 0,-77 71 0,-2 8 0,-30 26 0,-4-19 0,-20-2 0,10-21 0,-7 18 0,26-43 0,-5 9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2:26.1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0,0 0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8.7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403 242 28671,'-17'-66'0,"-1"0"0,-7 2 0,-6 19 0,-28 52 0,-26 27 0,27 34 0,24-16 0,5 3 0,-5 38 0,24-35 0,8 1 0,14 31 0,32-13 0,12-33 0,9-34 0,1-51 0,-26-9 0,-4-7 0,-10 2 0,-4 0 0,1 1 0,-5 8 0,-8 17 0,-10 73 0,20 44 0,-6 4 0,1-42 0,2-3 0,5 19 0,-10-32 0,-2-14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9.2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 60 23704,'6'72'0,"-1"0"0,-4-20 0,-2-2 2075,-2 43-2075,-16-67 859,16 4-859,-6-40 0,9-41 0,9-30 0,1 26 0,2-1 0,3 3 0,4 6 467,35-19-467,-8 34 313,10 29 0,0 6 0,-17 0 0,39 7 1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9.5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28671,'4'84'0,"1"0"0,-6-24 0,4-8 0,16-1 0,-16-44 0,7-17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29.8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0.5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187 232 28671,'-55'-56'0,"0"0"0,28-18 0,9 28 0,1 90 0,3 43 0,14-16 0,36-19 0,29-22 0,4-22 0,-5-68 0,-20-4 0,-6-1 0,-14-1 0,6 37 0,-13 77 0,-3 30 0,1-12 0,-3 5 0,-3-6 0,-1 6 0,-3-6 0,-2 5 0,-9-6 0,-15-6 0,-9-6 0,-28 23 0,-30-51 0,10-16 0,33-36 0,5-5 0,1 11 0,0-27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3.2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289 0 28671,'-54'34'0,"1"0"0,1-2 0,10-1 0,18 13 0,34 0 0,26-8 0,13 1 0,8 12 0,3 2 0,4 0 0,-4 2 0,-18 5 0,-9 1 0,-4 29 0,-49-10 0,-62-22 0,-6-35 0,23-18 0,1-8 0,-24-17 0,33-39 0,23 39 0,22-26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0.8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28671,'-12'-12'0,"3"2"0,9 10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1.6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28671,'16'93'0,"0"1"0,9-1 0,0-1 0,-7-4 0,0-1 0,5-3 0,-2-3 0,-8-7 0,-4-4 0,-2-13 0,-4-5 0,-13 14 0,-2-54 0,-1-17 0,4-46 0,28-14 0,6-25 0,0 38 0,3 4 0,18-20 0,8 26 0,0 52 0,1 24 0,-20 1 0,-4 6 0,-7 2 0,-2 4 0,6 3 0,-5-1 0,-8 29 0,4-34 0,-19-25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1.9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28671,'11'87'0,"0"1"0,-1 4 0,1 1 0,0-3 0,0-3 0,0-7 0,0-4 0,-5-13 0,0-7 0,4 10 0,-1-25 0,-6-28 0,7-4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2.2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571 0 28531,'-78'19'0,"0"-1"0,0 4 0,4-5 0,16-16 0,4 0 0,-33 19 0,43-18 0,25 8 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33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78 24432,'-10'-12'0,"2"2"1838,77-29-1838,-13 39 146,-2-10 0,-1 3 0,-7 22 0,-17 4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0.2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28671,'4'91'0,"0"0"0,-5-4 0,3-6 0,7-19 0,1-5 0,-8-5 0,-2-1 0,10 46 0,-10-41 0,0-24 0,0-23 0,0-9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1.4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353 0 20479,'-75'65'0,"0"-1"0,13-8 0,6-10 0,3-14 0,22-20 1454,48 17-1454,19-4 0,24 9 0,7 5 0,-17-9 0,0 1 0,16 6 0,-6 1 0,-4 16 0,-24-30 0,-13-5 0,-17-19 0,8 0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2.2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28671,'23'78'0,"0"0"0,-1 9 0,-3-4 0,-12-23 0,-2-3 0,1-1 0,-2-5 0,-4 3 0,0-23 0,0-18 0,0-13 0,19-3 0,25 3 0,34-7 0,-19 11 0,1-1 0,25-22 0,-2 16 0,-61-7 0,-13 1 0,-9 6 0,0-6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2.7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28671,'82'3'0,"0"-1"0,0 1 0,0-1 0,0 1 0,10 1 0,0 2 0,-6-1 0,-13-1 0,-6-3 0,-12 0 0,20 9 0,-44-10 0,-21 0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3.2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 28671,'-1'66'0,"0"1"0,0-5 0,0-4 0,1 29 0,0-31 0,10-15 0,-8-28 0,8-4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3.6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619 0 28671,'-3'0'0,"1"0"0,2 0 0,-108 29 0,23-21 0,1 11 0,-3 1 0,30-19 0,5 0 0,-26 18 0,35-16 0,23 7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3.4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3.9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375 1 28671,'-44'66'0,"-1"-1"0,-2 11 0,61-1 0,18 3 0,14 9 0,-34-16 0,-36-18 0,-42-33 0,-12-30 0,0-2 0,23-20 0,23 18 0,22-6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4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115 0 28671,'-7'82'0,"1"1"0,0-1 0,0 0 0,0 14 0,-1-2 0,-4-19 0,-21 0 0,18-41 0,-6-14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4.7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681 57 28671,'-84'-8'0,"0"1"0,0 0 0,-7-5 0,6 2 0,1 2 0,12 3 0,16 6 0,25 1 0,21 8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5.5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401 0 28671,'-91'18'0,"0"1"0,19-8 0,11 9 0,17 19 0,15 7 0,17 20 0,24 0 0,32-10 0,12-12 0,20-22 0,-8-32 0,-23-27 0,-5-9 0,-1-22 0,-19 14 0,-11 3 0,-31 7 0,17 71 0,-2 24 0,20-2 0,5 2 0,7 27 0,16-15 0,-26-38 0,4-6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6.0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67 28671,'0'62'0,"0"0"0,-1-7 0,1-3 0,0 13 0,-9-40 0,6-18 0,-7-29 0,20-29 0,12-27 0,7 21 0,5 2 0,27-18 0,-14 36 0,1 16 0,20 50 0,8 8 0,-40 38 0,-7 3 0,-29 9 0,-10-18 0,-2-6 0,0-19 0,2-20 0,10-5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6.8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419 97 28671,'-64'-21'0,"0"-1"0,-15 9 0,29 41 0,8 13 0,11 24 0,38-21 0,8-12-635,38-20 635,3-22 0,-10-24 0,6-22 0,-28-19 0,-2 36 0,-22-10 0,7 56 635,-5 25-635,30 46 0,-19-20 0,-2 6 0,2 6 0,-4 3 0,-5-1 0,-8 0 0,-13-5 0,-7-3 0,2-7 0,-5-5-1696,-13-10 0,-5-6 1696,-33 18 0,0-42 0,12-53 0,32 19 0,15-27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7.4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81 343 28671,'53'-33'0,"0"1"0,-2 0 0,-13-2 0,-36-32 0,-14 1 0,-42 9 0,5 31 0,-14 28 0,19 40 0,10 33 0,12-6 0,42 25 0,16-58 0,4-6 0,6 16 0,22-18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8.0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25 28671,'0'77'0,"0"1"0,0-18 0,-1-8 0,1 2 0,0-37 0,10-105 0,12 20 0,-3 8 0,6 1 0,31-7 0,20 44 0,-18 54 0,-5 26 0,-31 40 0,-15-48 0,-4-1 0,-13 32 0,-2-28 0,9-33 0,-4-20 0,17 0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8.3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 0 28671,'-4'81'0,"1"-1"0,-1 0 0,3 25 0,-1-10 0,-8 2 0,20-41 0,-8-24 0,8-23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3.96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552 1 28671,'-74'40'0,"0"0"0,2-1 0,3-5 0,18-15 0,3-4 0,-40 17 0,42-20 0,17-2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8.5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265 44 28671,'-73'-12'0,"-1"0"0,15 2 0,1 0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45:49.5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28671,'80'28'0,"1"1"0,0-1 0,-24 6 0,0 5 0,12-2 0,15 5 0,-2 5 0,-20 7 0,-22 14 0,-17 8 0,-11 1 0,-13 1 0,-11 2 0,-2 3 0,3-5 0,-1 3 0,-2 0 0,-3-4 0,-8 6 0,-3-5 0,1-1 0,3-7 0,1-2 0,9-4 0,13 3 0,10-5 0,3-10 0,10-4 0,17-2 0,9-5 0,11 0 0,4-6 0,8-6 0,2-2 0,3 4 0,1 1 0,1-5 0,-3 2 0,-11 6 0,-4 5 0,1 2 0,-5 4 0,-14 2 0,-6 4-1696,-1 6 0,-4 3 1696,-9-1 0,-1 2-341,5 3 1,-1 1 340,-4 1 0,5-3-225,17-6 0,9-4 225,0 7 0,8-5 0,22-12 0,9-8 0,-27-9 0,3-1 0,1-3 0,7-5 0,2-4 0,2-3 0,7-1 0,2-4 0,-1 0 0,-2 1 0,0 0 0,0-1 0,3-2 0,0-1 0,-1 2 0,-5 1 0,-2 1 0,-1 2 0,-8 1 0,-1 0 0,-2 2 0,30 2 0,-1 6 0,-1 11 0,-8 1 0,-35-17 0,-6-1 0,41 25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1.0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107 13 28671,'-9'-12'0,"-18"89"0,3-16 0,5 4 0,4 6 0,5-1 0,8-3 0,14 23 0,6-34 0,8-8 0,30-16 0,19-32 0,3-22 0,-47-21 0,-13-6 0,-19-10 0,-28-33 0,-34 80 0,29 24 0,-17 12 0,24 8 0,-5-1 0,23-16 0,9 4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2.3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0 538 28671,'60'-79'0,"-1"0"0,-10 40 0,5 2 0,15-22 0,9-10 0,-1 15 0,11 20 0,-1 12 0,1-2 0,0 4 0,-1 6 0,1 6 0,-4 10 0,-3 6 0,-8 1 0,-2 6 0,-4 8 0,-5 8 0,-16 4 0,-3 5 0,7 3 0,-5 4 0,-14 11 0,-3 3 0,5-1 0,-3 2 0,-12 12 0,-2 3 0,9-4 0,1 0 0,-4 9 0,2-1 0,12-8 0,4-3 0,-3-2 0,4-4 0,5-10 0,5-9 0,2-13 0,3-8 0,0-4 0,0-10 0,-5-17 0,-2-6 0,26-1 0,-41-8 0,-24 2 0,-13 18 0,-16 11 0,-22 74 0,25-33 0,2 7 0,-7 25 0,-3 14 0,9-4 0,12-22 0,6-2 0,2 4 0,-4 25 0,2 6 0,7-7 0,8-23 0,5-4 0,2-1-1131,2 2 0,2-1 1,3-2 1130,1-4 0,3-2 0,4 3 0,2-3 0,4 3 0,1 0 0,-2 0 0,12 16 0,-2 0 0,-1 1 0,1 3 0,-2 2 0,-6-1 0,-9-9 0,-6-1 0,-9-2 0,-12 20 0,-10-1 0,-5-3 0,-5-1 0,-5-2 0,-6-6 0,-2-21 0,0-6 0,-2 10 0,5-44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2.8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28671,'4'91'0,"0"1"0,0 0 0,3-8 0,1-1 0,-3-9 0,-4-10 0,1-7 0,7 41 0,-9-43 0,0-23 0,0-22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3.5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346 88 28671,'-6'79'0,"1"0"0,-10 6 0,-3-2 0,0-16 0,-1 0 0,-4 9 0,2 1 0,7-9 0,7-2 0,8-4 0,7-5 0,27 21 0,11-34 0,-2-34 0,-23-32 0,-11-12 0,-20-30 0,-21-4 0,-18 3 0,-7-6 0,10 4 0,2-5 0,5 9 0,0-4 0,10 3 0,11-7 0,14 3 0,15 2 0,12 6 0,8 18 0,7 8 0,39-12 0,-30 14 0,-18 23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8.9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7 288 28671,'-6'0'0,"23"-37"0,19-14 0,27 0 0,-5-2 0,4 2 0,-11 25 0,-3 10 0,20 14 0,-26 14 0,-33 41 0,-19 35 0,-3-29 0,-5 4 0,-8 7 0,-4 3 0,-3 7 0,-2 3 0,3-12 0,-2 3 0,5-5 0,1 1 0,5-1 0,1 17 0,12-9 0,25-21 0,48-32 0,15-36 0,-17-34 0,-10-20 0,-71-19 0,-16 14 0,5 23 0,-4 2 0,-2 10 0,-2 3 0,-29-22 0,12 3 0,25 38 0,21-6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9.4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92 1 28671,'95'19'0,"-28"35"0,-99 16 0,6-21 0,-4-1 0,-4-8 0,0-2 0,-22 38 0,14-40 0,50 3 0,36-36 0,36-3 0,-19-1 0,-2-1 0,4-8 0,-5 10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9.7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 0 28671,'-4'81'0,"-1"1"0,0-1 0,-7 24 0,4-13 0,15-17 0,-14-41 0,16-14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0.0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28671,'81'-5'0,"-1"0"0,1 0 0,-1 1 0,1-1 0,-1 0 0,0 0 0,1 0 0,-1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4.7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1 188 28671,'83'-55'0,"1"0"0,-8 8 0,-2 16 0,-13 35 0,-3 14 0,-6 6 0,-4 6 0,-7 1 0,-5 6 0,-5 5 0,-8 3 0,-1 53 0,-42-8 0,5-40 0,-7-3 0,-13-10 0,-5-6 0,-19 13 0,-4-25 0,29-28 0,22-4 0,15-18 0,40 15 0,14 8 0,13 5 0,3 14 0,0 12 0,-19 12 0,-8 8 0,-3 9 0,-6 5 0,-1 3 0,-9 2 0,-15 4 0,-12-1 0,-6-12 0,-10-3 0,-7-4 0,-10-7 0,-54 5 0,-3-32 0,31-5 0,20-17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0.7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441 1 28671,'-48'68'0,"-1"0"0,1 0 0,-1 0 0,0 3 0,4-4 0,6 2 0,8-1 0,6 1 0,11-6 0,13-5 0,9-5 0,4-1 0,10-6 0,18-14 0,8-8 0,1-4 0,4-9 0,18-12 0,-3-17 0,-23-16 0,-5-8 0,1 6 0,-9-3 0,-23-46 0,-31 34 0,-31 36 0,-25-4 0,29 25 0,-2 7 0,-4 2 0,1 4 0,7 8 0,4 2 0,-23 17 0,25-14 0,29-22 0,2-10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1.2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69 28671,'85'-25'0,"-1"1"0,-8 9 0,-5 11 0,16 28 0,-41 29 0,-17 13 0,-58 2 0,-17 8 0,-32-20 0,0-3 0,22-19 0,25-12 0,31-2 0,51-8 0,20 10 0,-16-11 0,-1 0 0,7 1 0,-12-3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5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22 28671,'-11'-12'0,"2"3"0,9 9 0,0 0 0,20 107 0,-8-44 0,0 8 0,-3 8 0,-1 9 0,0-5 0,3 12 0,-3-5 0,-10-7 0,-6-8 0,-14 10 0,-2-58 0,2 0 0,12-37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6.5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 1 28671,'45'60'0,"1"0"0,0 0 0,14 6 0,-19 2 0,-57 20 0,-22 1 0,5-21 0,0-4 0,8-2 0,2 0 0,-5-6 0,4-3 0,12 23 0,42-32 0,19-23 0,48-30 0,-17-25 0,-38-17 0,-18-13 0,-39-8 0,-17-4 0,7-1 0,-8 3 0,-25 1 0,-4 10 0,-13-3 0,22 12 0,28 30 0,6 5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07.2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28671,'69'5'0,"0"0"0,-8-3 0,-9 8 0,-9 31 0,-21 25 0,-32 4 0,-3-21 0,-8-3 0,-45 22 0,32-29 0,0-2 0,-32 19 0,23-32 0,40-7 0,47-26 0,26 4 0,9 0 0,-16-6 0,1 0 0,18 4 0,-6-1 0,-11-11 0,-33 19 0,-23 0 0,-9 0 0,0 0 0,0 0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2.2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 22 28671,'-5'-12'0,"1"2"0,4 10 0,0 0 0,-20 78 0,15-59 0,-14 59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3.3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316 1 28671,'-39'72'0,"0"1"0,2 11 0,1 5 0,5-12 0,0 5 0,3-2 0,4-8 0,3-2 0,5-3 0,2 8 0,16-9 0,26-19 0,12-9 0,38 4 0,-3-50 0,1-21 0,-21-11 0,-8-8 0,0 5 0,-8-4 0,-6-40 0,-13 31 0,-50 24 0,-16 22 0,-32 30 0,0-6 0,-7 28 0,46-28 0,1 6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3.7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 1 28671,'-6'85'0,"1"0"0,4-4 0,-2-4 0,-8-21 0,2-3 0,12 8 0,2-2 0,-3 14 0,30-22 0,2-54 0,29-28 0,-4-3 0,6 0 0,-31 12 0,-14 12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4.1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13 28080,'-12'-13'0,"-8"82"0,8-21 0,5 15 0,2 8 145,-1 5 1,2-4-146,4 23 0,0-33 0,0-12 0,0-30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4.4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28671,'6'88'0,"-1"-1"0,-1-21 0,0-5 0,1-5 0,0-7 0,-3-15 0,8-15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5.5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257 0 25195,'-36'68'0,"-1"-1"0,1 0 0,-1-2 0,0 0 0,10-3 223,11 11 0,8-2-223,-6 4 0,6 1 203,9-4 0,8-1-203,8-2 0,9-4 292,10-2 1,6-7-293,6-13 0,4-8 448,-2-8 0,0-10-448,47-17 0,-19-34 0,-12-41 338,-31 4 0,-7-7-338,-12 17 0,-5-2 233,4-25 1,-11-2-234,-30 13 0,-9 4 0,10 12 0,-4 2 0,-12-2 0,-3 6 0,-9-9 0,19 21 0,12 18 0,12 6 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4.7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28671,'67'-11'0,"0"-1"0,0 1 0,18-16 0,-2 3 0,-6 15 0,-8 1 0,9-21 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5.4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28671,'90'13'0,"1"0"0,-1 0 0,23 10 0,-34 13 0,-82 44 0,-25-36 0,-10-3 0,0-6 0,-4-4 0,-17-5 0,1-6 0,-5 2 0,2-15 0,71-36 0,44 14 0,21 3 0,8 3 0,-19 6 0,1 6 0,22 4 0,-6 7 0,-6 21 0,-41 37 0,-24-20 0,-42 21 0,-24-20 0,-22-16 0,0 4 0,3-39 0,9-14 0,30-2 0,7-6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6.2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213 0 28671,'-36'62'0,"1"-1"0,-1 1 0,-11 29 0,10-7 0,15 6 0,32 7 0,14-28 0,20-16 0,10-31 0,41-22 0,-38-31 0,0-9 0,-2 14 0,-5-4 0,-9-16 0,-10-2 0,-11-6 0,-30 10 0,-22 20 0,-14 4 0,-20 30 0,1 22 0,-1 14 0,20 20 0,4 9 0,21-17 0,-1-14 0,19-15 0,-4-26 0,17 7 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8.5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7 278 28671,'-4'-12'0,"2"2"0,21-48 0,15 4 0,15 9 0,7 3 0,-13 10 0,2 10 0,52 20 0,-46 16 0,-39 50 0,-2 4 0,-21-16 0,-8 3-3392,-17 37 3392,1-42 0,-6-3 0,-3 1 0,1-10 0,-8-19 0,2 5 0,79-75 0,6 5 0,3 17 0,7 2 0,7 3 0,4 4 0,4 2 0,2 5 0,4 9 0,-2 5 0,-13 2 0,-5 6 0,28 45 0,-41 14 0,-14 29 0,-31-46 0,-8-2 0,-1-2 0,-6-4 1696,-15-3 0,-6-4-1696,-1-7 0,-3-5 0,-5-5 0,2-4 0,-26 7 0,-3-22 0,47-22 0,4 8 0,23-6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9.2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179 342 28671,'9'-66'0,"0"0"0,13-26 0,32 9 0,2 49 0,29 51 0,-54 28 0,-11 17 0,-8 2 0,-7 9 0,-10 2 0,-18 8 0,-13 2 0,-2-3-1131,3-7 0,-1-3 1,-5-7 1130,-23 7 0,-1-18-79,-8-22 79,39-44 0,2-51 0,49 2 0,30-15 0,-1 50 0,8 9 0,5 7 0,3 7 0,6-2 0,-4 13 0,-10 34 0,-6 6 0,17-9 0,-36 41 0,-29-70 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19.7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189 1 28671,'-32'78'0,"0"-1"0,7-3 0,0-7 0,-28 14 0,31-20 0,42-69 0,36 4 0,-9-16 0,6-2 0,7 9 0,1 2 0,-4-5 0,-2 0 0,43-6 0,-33-9 0,-31 16 0,-14-4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0.0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 22 23980,'-12'-12'0,"3"3"994,2 56 1,4 22-995,1-10 405,-3 36 0,0 2-405,5-31 0,1 5 0,-2-1 0,-9-14 0,8 36 0,-8-29 0,10-33 0,0 8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3.5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12 473 28671,'-6'-12'0,"1"2"0,5 10 0,9-78 0,23 10 0,-3-1 0,8-1 0,10 21 0,6 8 0,-7 10 0,0 6 0,39 6 0,-51 60 0,-14 27 0,-26-10 0,-8 4 0,-1-5 0,-4 0 0,-6 4 0,-6-3 0,-6-2 0,-1-15 0,-1-31 0,29-10 0,66-65 0,-14 35 0,6 6 0,11 4 0,2 6 0,31 2 0,-7 34 0,-41 34 0,-32 41 0,-19-42 0,-8 2 0,-14 9 0,-8-1 0,-1-7 0,-4-4 0,-5-5 0,-4-10 0,-36-15 0,38-9 0,10-35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4.2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6 232 28671,'38'-58'0,"1"-1"0,-3 7 0,2 12-5661,18 18 5661,17 41 704,-30 24 1,-8 19-705,-18 4 0,-8 10 0,-4 1 0,1-5 0,-2 0 0,-9 0 0,-13 12 0,-9 0 0,-6-8 0,-20 1 0,-4-13 0,16-25 0,0-8 860,-42 8-860,49-100-2269,22-12 2269,18 15 0,10-3 1008,12 3 0,10 7-1008,4 12 0,6 7-11,6 1 1,1 11 10,-3 24 0,-4 12 0,20 30 0,-7 32 0,-47 19 0,-4-36 0,-12-10 0,-8-41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4.6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136 1 28671,'-16'90'0,"-1"0"0,1-3 0,-2-4 0,1-19 0,0-6 0,-15 32 0,30-27 0,34-41 0,36-32 0,-20-5 0,4-4 0,3 3 0,-1-4 0,-2-12 0,-4 3 0,20 12 0,-7-22 0,-47 37 0,6-8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5.9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685 0 28671,'-3'0'0,"1"0"0,-39 12 0,-16 5 0,-26 0 0,0 0 0,-4-2 0,24-9 0,4-2 0,-41-4 0,35 0 0,33 0 0,23 0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4.9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1 28671,'-12'65'0,"1"4"0,2 8 0,7 11 0,2 4 0,-3-19 0,-1 2 0,1-11 0,3 19 0,0-25 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5.3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28671,'76'-12'0,"0"-1"0,0 1 0,15-2 0,0-1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5.6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28671,'96'-13'0,"0"1"0,0 0 0,0 0 0,-7-2 0,-6 0 0,-8 3 0,6 5 0,-24 2 0,-45 2 0,-2-8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6.1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28671,'18'87'0,"1"0"0,-1 0 0,0 1 0,0-1 0,0 0 0,-3 2 0,-4-5 0,2-2 0,5-1 0,8 5 0,6 3 0,0-8 0,-8-16 0,5 15 0,-29-80 0,0-22 0,0 8 0,0-6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1.0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193 0 28671,'-18'89'0,"0"-1"0,0 0 0,4-1 0,1-2 0,-1-9 0,-3-11 0,2-5 0,4 6 0,0-3 0,-11 7 0,10-19 0,3-41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1.7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192 1 28671,'-31'71'0,"0"0"0,1 1 0,-7 21 0,6-4 0,11-13 0,9-3 0,13-11 0,6 0 0,1 0 0,6-3 0,8-9 0,8-12 0,35-14 0,21-38 0,-36-26 0,-2-15 0,-9 2 0,-2-7 0,-7 0 0,0-18 0,-11-2 0,-1-17 0,-21 4 0,-38 23 0,-15 11 0,12 20 0,-1 5 0,-2 0 0,4 7 0,3 18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2.2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367 1 27156,'-55'53'0,"1"-1"0,0 1 0,6 2 0,4 1 0,8 1 0,4 15 0,10-1 0,7-3 0,9 1 0,10 7 0,11-4 0,7-21 0,12-9 121,43-4 0,5-11 0,-4 3 0,-20-30 1,0 0-1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2.3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25514,'-12'-13'0,"3"4"0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8.1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79 28671,'-7'-13'0,"2"4"0,5 9 0,78-39 0,-39 39 0,17-13 0,0 9 0,-10 48 0,17 2 0,-26 7 0,4 11 0,-19 4 0,-10 29 0,-15-33 0,-4 1 0,2-11 0,-4-1 0,-10 12 0,-4-4 0,-21 17 0,-2-12 0,-7-12 0,19-20 0,12-13 0,12-11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7.2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28671,'90'16'0,"-1"0"0,-6 12 0,-6 7 0,-19 1 0,-7 8 0,-4 16 0,-6 9 0,0 21 0,-7 3 0,-14-14 0,-4-3 0,1-6 0,-4-8 0,-14-4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6.1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8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0 28671,'-2'76'0,"0"1"0,0-1 0,4 27 0,5-7 0,4-25 0,2-3 0,-2-1 0,0 0 0,5 0 0,-3 0 0,-10-1 0,-1-3 0,18 27 0,-20-25 0,9-43 0,-6-15 0,7-16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9.4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359 1 28671,'-64'56'0,"0"-1"0,0 1 0,5-5 0,3-2 0,18 2 0,24 9 0,16-1 0,5 2 0,8-2 0,9-1 0,8-4 0,9-6 0,6-6 0,1-5 0,3-11 0,4-19 0,0-12 0,-4-7 0,-2-10 0,-2-12 0,-7-10 0,-8-7 0,-8-7 0,-4-7 0,-8-1 0,-10 13 0,-5 1 0,-4-13 0,-7 6 0,-21-2 0,-18-12 0,-3 39 0,19 12 0,8 12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29.9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28671,'22'96'0,"-1"0"0,-7-29 0,1 1 0,-1-3 0,3 13 0,0-1 0,4 10 0,-1 1 0,-7-4 0,-1-2 0,4-5 0,-1-1 0,-3-2 0,-2-7 0,2 6 0,-2-14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0.2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703 0 28671,'-80'21'0,"1"-1"0,0 1 0,-1 0 0,0 0 0,4 1 0,-1 2 0,-2 2 0,28-5 0,39-9 0,2-2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0.9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0 28671,'-4'0'0,"11"88"0,-4-8 0,1 0 0,1 10 0,1-17 0,1 3 0,0-3 0,0 8 0,0 1 0,1-8 0,-1 3 0,0-9 0,3 24 0,-10-19 0,0-51 0,0-12 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1.2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704 0 28671,'-69'15'0,"0"1"0,1-1 0,-26 6 0,7 0 0,25-6 0,5 1 0,4 1 0,6 0 0,-11 8 0,19-6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2.1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566 30 28671,'-80'-14'0,"1"-1"0,8 37 0,-26-24 0,2 11 0,57 29 0,10 9 0,3-4 0,4 4 0,0 15 0,11 5 0,20 15 0,19-1 0,16-11 0,10-8 0,-3-11 0,5-15 0,13-23 0,-4-21 0,-23-19 0,-8-12 0,1-7 0,-6-5 0,-5-4 0,-6-2 0,-6-3 0,-5-1 0,-1 4 0,-4 4 0,-3-15 0,-10 7 0,8 56 0,-8 27 0,10 27 0,0 46 0,10-5 0,4-40 0,4-1 0,1 3 0,8-6 0,58 2 0,5-9 0,-29-39 0,-12 0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2.7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0 166 28671,'19'78'0,"0"0"0,-1 0 0,1-5 0,-4-5 0,-2 7 0,-6-16 0,-7-42 0,-10-61 0,0-31 0,8 1 0,9-6 0,8 9 0,7-3 0,2 5 0,5-5 0,10 12 0,23 15 0,3 26 0,13 62 0,-13 8 0,-39-4 0,-8 5 0,4 40 0,-16-36 0,-2 1 0,-5 45 0,-8-32 0,-3-27 0,-1-31 0,4-10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3.5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639 101 28671,'-70'-17'0,"0"0"0,-29 7 0,37 54 0,10 19-2831,25-13 1,8 2 2830,-2 7 0,10 1 704,17-8 1,8-4-705,22 20 860,40-26-860,-8-42 0,-2-22 0,-23-61 0,-11-2 0,-24 16 0,-4-1 0,2 18 0,-2 2 0,-4-47 3392,0 50-3392,0 28 0,10 41 0,12 31 0,-6-7 0,2 6 0,4 8 0,-1 4 0,0 9 0,-8 7 0,-10-2 0,-7 6 0,-2-5 0,-4 4 0,-7-1 0,-5-7 0,-7 3 0,-5-12 0,-11-10 0,-10-12 0,-27-2 0,-6-18 0,15-34 0,2-7 0,6 18 0,8-7 0,-1-52 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4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51 585 28671,'84'-9'0,"0"1"0,-6-11 0,-9-9 0,-26-4 0,-8-6 0,-5-5 0,-7 1 0,-1-14 0,-32 2 0,-24 20 0,-41 22 0,-15 24 0,34 15 0,2 9 0,1 1 0,6 7 0,9 12 0,8 7 0,8-4 0,13 3 0,35 30 0,19-4 0,-10-33 0,8-5 0,23 19 0,6-16 0,-22-42 0,0-10 0,5-2 0,-3-10 0,-5-21 0,-4-9 0,3-3 0,-4-5 0,-6-14 0,-7-5 0,-4 7 0,-6 0 0,-6 5 0,-4 3 0,1-25 0,-10 34 0,0 25 0,0 97 0,4-14 0,1 8 0,-4 21 0,1-1 0,3-25 0,-1-8 0,-4 7 0,0-98 0,-9-31 0,2 6 0,1-5 0,0-6 0,0-3 0,4-10 0,4-1 0,6 10 0,6 3 0,10 6 0,6 4 0,4 5 0,10 9 0,31 6 0,8 22 0,-6 32 0,-1 18 0,7 4 0,-10 14 0,-22 25 0,-17 11 0,-14-6 0,-11 1 0,-6 1 0,-6-1 0,-2-7 0,0-4 0,5-13 0,-2-6 0,-8 11 0,20-51 0,-8-4 0,8-18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6.4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5.3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28671,'0'91'0,"-1"1"0,0 1 0,2 3 0,1-24 0,2 1 0,0 1 0,-1 10 0,0 2 0,3-7 0,4-2 0,2-6 0,-5 6 0,7-23 0,18-54 0,12-63 0,-17 29 0,2-24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1:35.6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1031 1 28671,'-88'6'0,"0"0"0,0 1 0,-4 6 0,0 2 0,0 1 0,2-1 0,1 1 0,6 1 0,-10 6 0,15-2 0,20-1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2:48.6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45 28671,'-4'0'0,"1"0"0,3 0 0,78 9 0,-30-6 0,9 3 0,1-3 0,-2-12 0,7 6 0,-7-16 0,-10 7 0,5-1 0,-36 4 0,4 9 0,-19 0 0,0 9 0,10 13 0,-8 3 0,18 16 0,-18-7 0,18 10 0,-18 0 0,18-1 0,-18-8 0,8-4 0,-10-9 0,0 0 0,0 0 0,0 0 0,0-10 0,0-2 0,0-10 0,0 0 0,0 0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1.3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172 0 28671,'-27'83'0,"0"0"0,0-1 0,5-15 0,2-2 0,3 0 0,3 5 0,3 1 0,5 0 0,6 1 0,4 0 0,1-4 0,2 2 0,1-2 0,8 18 0,0-6 0,-4-5 0,-2-48 0,-10 0 0,0-37 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1.8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399 0 28671,'-23'66'0,"0"0"0,1-1 0,-12 32 0,0-9 0,7-36 0,-2-4 0,-3 2 0,1 0 0,-15 37 0,2-21 0,12-42 0,20-16 0,3-21 0,9 4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2.1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24452,'46'75'0,"3"-14"0,5 7 0,-17-11 0,0 2 0,1 0 0,4 0 0,2-1 0,-6-4 915,-8-2 1,-7-7-916,1 1 0,-4-16 0,-20-30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2.5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28671,'17'90'0,"-1"0"0,-4-7 0,-3-5 0,-3-22 0,-3-3 0,-7 3 0,-1-5 0,2 0 0,-6-2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2.8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593 1 20479,'-71'1'0,"1"1"0,-1-1 0,-5 8 0,3-3 506,-11-15 0,10-1 1,20 10-1,35 0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3.7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1 122 28671,'64'-24'0,"-1"0"0,1-1 0,33-6 0,-5 14 0,-28 22 0,-4 12 0,2 6 0,-5 7 0,-15 2 0,-6 4 0,-6 6 0,-7 4 0,-1 51 0,-14-47 0,-6 0 0,-9 5 0,-6-1 0,-1-4 0,-6 0 0,-15 18 0,-5 0 0,2-10 0,5 1 0,8 12 0,14-1 0,17-17 0,12-6 0,18-5 0,9-8 0,4-13 0,2-8 0,36-13 0,-41-25 0,-17-38 0,-48-15 0,-5 29 0,-6-2 0,-6-4 0,-8 1 0,-18 3 0,-5 2 0,5-1 0,-1 3 0,-7 11 0,-1 4 0,9-1 0,3 2 0,-31-12 0,36-21 0,35 35 0,19-10 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4.1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27417,'71'62'0,"1"0"0,0 1 0,-1 3 0,-3 2 0,-9 2 0,-19-5 0,-8 2 0,-2 1 0,2 3 0,-3 3 0,-5 0 0,-8-1 0,-6 0 0,-2 0 0,2-6 0,-2-1 0,-6 0 202,-13 5 0,-8 0 0,0-8-202,1-7 0,-6-13 52,-32-14 1,27-43 0,29-44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8.17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157 112 28671,'67'-36'0,"1"-1"0,-4 10 0,-3 16 0,17 54 0,-38-8 0,-5 8 0,-8 13 0,-8 7 0,1 12 0,-8 4 0,-17 4 0,-10 1 0,-4 5 0,-8-2 0,-13-8 0,-8-5 0,-5-6 0,-3-5 0,1-9 0,-2-8 0,1-15 0,2-6 0,-24 4 0,25-29 0,21-39 0,40-9 0,18-11 0,11 1 0,-2 22 0,6 6-1696,20-7 0,4 13 1696,-14 29 0,-2 12-32,2 12 0,-2 8 32,-3 2 0,-5 2 0,-6 3 0,-4 0 0,13 22 0,-22-32 0,-13-15 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4.8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0 166 28671,'50'-47'0,"0"1"0,-2 10 0,1 9 0,38 17 0,-31 31 0,-5 9 0,3 12 0,-18 7 0,-14 4 0,-52 8 0,-16 14 0,10-41 0,-6-5 0,-45 17 0,9-2 0,22-22 0,44-2 0,51-17 0,24-4 0,12 11 0,4 0 0,3-10 0,-1 2 0,-3 13 0,-13-1 0,-28-9 0,-8 14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5.1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486 0 28671,'-85'18'0,"0"1"0,10-3 0,7-3 0,-20-3 0,35 2 0,31 0 0,12-2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5.5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704 0 28671,'-80'23'0,"0"0"0,-1-5 0,3-4 0,21-8 0,2-2-2831,-1-3 1,2-2 2830,-23-9 1409,23 8-1409,33 2 0,11 2 0,10 8 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7.2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424 1 28671,'-4'0'0,"0"0"0,4 0 0,-39 116 0,16-73 0,-2 2 0,-13 39 0,-2 2 0,3-28 0,-2-9 0,-26 19 0,18-14 0,6-42 0,29-5 0,2-16 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7.5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25549,'43'28'0,"0"0"0,-3-2 0,3 4 473,9 12 0,5 8 1,-3-3-474,9 5 0,-7-2 0,-15 0 0,-4-3 533,16 9-533,-31-24 0,-12-22 0,-10-10 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8.2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89 0 28671,'68'41'0,"0"1"0,-19-4 0,-11 7 0,-15 13 0,-17 3 0,-18-10 0,-7-3 0,-18 30 0,-26-14 0,7-40 0,-10-14 0,20-32 0,5-12 0,58-10 0,19 20 0,52 24 0,2 34 0,-44-4 0,-4 5 0,23 33 0,-11-2 0,-1-22 0,3 7 0,-19-34 0,-8 12 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8.5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24448,'15'73'0,"0"0"0,0 0 0,7 5 0,-4-5 0,-9 0 0,-6-12 1832,-3-35-1832,-2 11 0,-8-44 0,10 16 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8.9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681 0 28671,'-73'20'0,"0"-1"0,1 1 0,-12 8 0,4-5 0,-3-14 0,8-6 0,7-3 0,17-12 0,39-1 0,2 4 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9.2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28671,'26'93'0,"1"-1"0,-4-7 0,-4-2 0,-6-5 0,-4-2 0,-3-13 0,-2-7 0,-4 2 0,0-19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49.9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1 166 28671,'51'-48'0,"0"-1"0,2 6 0,-2 18 0,17 57 0,-25-3 0,-1 7 0,-1 15 0,-4 8 0,-1 10 0,-4 5 0,3 12 0,-6 3-2831,-13 4 1,-8 2 2830,-5 0 0,-6-3 486,-6-16 0,-7-6-486,-6-7 0,-9-9 918,-45 2-918,6-44 0,19-37 0,7-13 0,5-38 0,29-21 3204,57 53-3204,40 25 283,-22 37 1,-1 12-284,-13-1 0,-4 3 0,-2 4 0,-5-1 0,-2 6 0,-35-34 0,7-16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9.5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28671,'11'71'0,"1"1"0,-1-1 0,3-2 0,1-1 0,-3-3 0,-4 16 0,-2-9 0,14 13 0,-20-17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8.5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442 1 28410,'-99'5'0,"1"0"0,12-5 0,12 2 0,19 8 0,25-10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3:50.6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35 28671,'86'-14'0,"0"-1"0,3 9 0,-12 17 0,-37 21 0,-10 14 0,7 39 0,-20 8 0,-36-23 0,-11-2 0,7 13 0,-10-11 0,-28-35 0,-5-19 0,-14-18 0,14-30 0,35-12 0,50 8 0,37 4 0,35 42 0,-33 4 0,3 6 0,4 6 0,1 4 0,6 7 0,0 1 0,7 2 0,-5-2 0,11 11 0,-16-10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1.3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22 28671,'-2'-12'0,"1"2"0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1.7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483 1 28671,'-46'80'0,"-1"0"0,-2 0 0,5-4 0,20-25 0,2-2 0,-5 6 0,1-1 0,3-3 0,2-2 0,-1 1 0,0-3 0,-22 31 0,10-51 0,13-3 0,11-43 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2.1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22 28091,'-12'-12'0,"2"2"0,52 51 0,24 25-2606,-29-25 0,1 3 2606,12 14 0,6 8 0,-3 0 475,-11-7 0,-4 0 0,-2-4-475,2 3 0,-3-4 438,-1 1 0,-5-8-438,-9-18 24,-11-56 1,-6 30 0,7-32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2.8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57 28671,'98'-19'0,"-1"1"0,-8 5 0,-10 7 0,-2 18 0,-14 19 0,-38-6 0,-16 45 0,-31-19 0,-2-3 0,-5-1 0,-40 21 0,1-2 0,15-12 0,21-40 0,30 3 0,63-26 0,34 9 0,-10 0 0,-17 0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3.2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79 1 28671,'-4'68'0,"0"0"0,0 0 0,-1 21 0,-3-8 0,-14 17 0,10-23 0,-7-38 0,36 1 0,-22-35 0,25 7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3.5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593 0 28671,'-85'13'0,"1"-1"0,-1 0 0,-6 0 0,9-5 0,13-5 0,14-6 0,23-6 0,22 10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4.0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192 1 28671,'-18'89'0,"0"-1"0,4 8 0,4 1 0,4 1 0,3 1 0,-2-3 0,0 0-1887,2-27 0,0 1 0,-3-5 1887,-9 10 0,-2-4 704,6-2 1,-2-9-705,-19-1 860,20-20-860,12-49 0,2 7 0,8-6 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4.73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280 1 28671,'-42'63'0,"-1"0"0,0 1 0,-1 15 0,3 4 0,10-5 0,13 2 0,10-1 0,-1 19 0,10-7 0,34-1 0,18-17 0,13-58 0,2-8 0,7-38 0,-9-13 0,-30-12 0,-6-10 0,-79-9 0,7 26 0,-43 17 0,39 35 0,5 19 0,19-10 0,39 17 0,-19-24 0,31 15 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5.0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28671,'38'73'0,"0"0"0,0-2 0,-2-3 0,-7-12 0,-2-3 0,0-6 0,0-4 0,17 33 0,-20-42 0,-5-15 0,-19-19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8.8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573 0 28671,'-66'24'0,"-1"-1"0,6-1 0,-1-3 0,-20-11 0,6-4 0,5 6 0,-16-10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5.4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592 0 28671,'-54'61'0,"-1"0"0,1 0 0,0-3 0,0-1 0,8-4 0,10-7 0,4-2 0,-6 5 0,1-4 0,-19 4 0,12-8 0,22-31 0,12-10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5.8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 0 28671,'-9'69'0,"1"0"0,0 0 0,5 33 0,2-7 0,-4-33 0,3-2 0,6 13 0,1-5 0,-5 8 0,0-8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6.2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724 1 28671,'-81'6'0,"1"0"0,8 1 0,-3 0 0,5-2 0,-7-3 0,3-1 0,-10 4 0,15 0 0,37-5 0,23 0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6.9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336 1 28671,'-4'0'0,"1"0"0,-65 68 0,22 7 0,-2-3 0,1 7 0,17-3 0,6 1 0,6 6 0,2 0 0,-2-5 0,5 0 0,14-6 0,5-3 0,-2-11 0,7-7 0,52 17 0,6-26 0,28-52 0,-46-4 0,-2-6 0,31-36 0,-17-19 0,-41 6 0,-32-16 0,-24 27 0,-12 4 0,-18 42 0,8 24 0,0 22 0,3 0 0,19-12 0,12-22 0,12-2 0,10-8 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7.5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0 28671,'5'89'0,"0"0"0,0 2 0,-1 0 0,-3 2 0,-2-1 0,-4-6 0,0-1 0,5 9 0,-2-6 0,-9-33 0,2-5 0,17 42-4252,-6-67 4252,30 4 860,51-56-860,2 10 0,-26-8 0,1-4 0,1 2 0,-5 1 0,-3-1 0,6-2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7.89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65 0 25404,'-11'76'0,"11"-6"738,5 12 1,2 7-739,-1-22 0,0-1 0,1 11 0,-4-3 0,-7-15 0,-2-3 0,1 0 0,-2-5 559,-15 5-559,0-35 0,10-13 0,2-18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8.4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509 1 28671,'-3'0'0,"1"0"0,-86 19 0,27-4 0,-6-4 0,-2-1 0,-9 0 0,13 0 0,21-8 0,22 8 0,12-10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8.7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617 1 28671,'-92'24'0,"0"0"0,4-1 0,6-7 0,25-13 0,5-6 0,-28-6 0,26 6 0,35-7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9.28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533 0 28671,'-4'0'0,"-22"51"0,-10 25 0,6-28 0,-3 4 0,-4 11 0,-5 9 0,2-5-2831,-5 2 1,0-7 2830,1-10 0,3-4 352,-15 27 0,22-41 1,15-14-1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6:59.65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28671,'48'59'0,"1"0"0,0 0 0,-5-4 0,0 0 0,-3-2 0,10 19 0,-5-2 0,-11-13 0,-2-3 0,-4-7 0,-5-6 0,-2-7 0,-2-36 0,-18-13 0,8-4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49.2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136 1 28671,'-8'75'0,"0"1"0,0-1 0,3 4 0,1-1 0,-1-4-2831,-5 7 1,1-4 2830,4 6 0,-2-3 281,-9-10 1,0-8 0,1 8 0,-4-21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0.2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28671,'77'25'0,"1"1"0,-22 4 0,-10 8 0,-13 10 0,-15 4 0,-41 38 0,-10-32 0,-9-2 0,6-17 0,-1-5 0,-29 12 0,67-31 0,45-37 0,42 2 0,2 18 0,-3-8 0,-11 20 0,-40-8 0,-7 8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0.7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28671,'15'73'0,"0"0"0,-3 3 0,0-3 0,-1-21 0,0-2 0,0 5 0,-3-3 0,-5 16 0,6-24 0,-9-25 0,20-38 0,-15 14 0,14-15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1.05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549 1 28671,'-84'36'0,"0"-1"0,1 1 0,-15 11 0,12-14 0,4-33 0,60-2 0,12-8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1.50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28671,'10'95'0,"-1"0"0,-2-24 0,-1 0 0,2-1 0,7 20 0,1 0 0,-4 9 0,1-1 0,2-13 0,1-5 0,-4-15 0,-2-8 0,2 9 0,-2-37 0,-10-29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2.0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28671,'12'70'0,"0"0"0,0 0 0,-1-1 0,-1 0 0,-3-1 0,-4 27 0,-6-2 0,-1-8 0,-1-5 0,-1-16 0,-1-6 0,-5 17 0,3-43 0,57-42 0,23-4 0,-16-6 0,2-2 0,-2 5 0,0 0 0,-1 0 0,-1 0 0,27-15 0,-5 20 0,-41 3 0,-14 9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2.3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1 27358,'-11'66'0,"1"2"0,17 8 0,6 8 0,-3-6 0,4-2 0,7-3 0,2 0 0,-6 4 0,0-4 0,0-19 0,-3-5 634,-2 26-634,8-43 0,-18-23 0,8-9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2.9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 0 28671,'6'82'0,"-1"-1"0,1 7 0,-2-1 0,-8-2 0,-2-2 0,1-9 0,-2-4 0,-15 27 0,10-43 0,2-32 0,29-3 0,35-26 0,26 14 0,-31-16 0,2-1 0,4 9 0,-3-1 0,19-17 0,2 6 0,-30-8 0,-18 8 0,-6 4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03.2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1 24825,'-12'65'0,"6"-5"0,3 7-1388,2 19 0,2 3 1388,-1 5 0,0-5 750,-1-27 0,2-5-750,8 40 969,-6-38-969,7 11 0,-10-53 0,0 12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17.6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28671,'44'85'0,"0"0"0,0-1 0,0 1 0,-1 0 0,1 0 0,0 0 0,2 6 0,1 3 0,-1-1 0,-1-4 0,-4-6 0,-4-10-730,3 5 1,-5-10 0,-1-3 729,11 25 0,-2-4-11,-6-14 1,1-6 10,-4-18 0,-2-6 0,4 14 0,-7-26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18.5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28671,'21'83'0,"0"0"0,1-3 0,3 8 0,-4-13 0,3 8 0,2 4 0,0 1 0,-1-10 0,0 3 0,2 0 0,-1-2 0,-2-4 0,6 19 0,-1-6 0,-1 3 0,-3-11 0,1 6 0,-2-6 0,-4-15 0,12 28 0,-23-35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50.2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508 1 28671,'-76'0'0,"-1"0"0,5 4 0,8 1 0,9-2 0,1 6 0,20-9 0,2-9 0,20 6 0,3-6 0,9 9 0,0 19 0,0 25 0,0 24 0,0 20 0,0 9-3392,-10-27 3392,7 3 0,-6-48 0,9-6 0,19-19 0,45 0 0,28 20 0,-22-2 0,2 7 0,-4 15 0,-3 8 0,0 5 0,-8 6 0,-14 5 0,-8 3 0,-7-6 0,-15 0 0,-32 10 0,-21-3 0,-16-12 0,-12-8 1696,-6-4 0,-5-10-1696,-15-9 0,7-11 0,14-14 0,15 0 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0.8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87 209 28671,'-26'-58'0,"0"-1"0,-2-23 0,21 72 0,27 42 0,-8 43 0,-2-26 0,2 4 0,4 21 0,-1 3 0,-3 1 0,1 0 0,8 5 0,-1-1 0,-12-4 0,-2-2 0,10-13 0,-2-5 0,-12 30 0,-2-54-2102,-2-17 2102,11-76 0,-4 47 0,15-36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1.4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255 1 28671,'-39'78'0,"-1"1"0,1 0 0,4-4 0,2 1 0,7-4 0,7 13 0,7-4 0,2-3 0,8-3 0,12-7 0,9-4 0,6-11 0,9-7 0,17-3 0,8-10 0,1-16 0,1-10 0,-3-8 0,-4-10 0,-6-13 0,-8-8 0,3-46 0,-41 24 0,-14 1 0,-34-10 0,5 27 0,-6 11-4252,-43 35 4252,3 24 215,21 22 0,32-20 0,15-7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1.7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158 0 28671,'-24'73'0,"1"-1"0,-1 0 0,-6 21 0,5-6 0,12-24 0,4-9 0,-1-3 0,10-3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2.1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28374,'27'56'0,"22"0"0,-2 11 0,6 4 73,6-18 1,1-3-74,-2 4 0,-4-1 25,-12-12 0,-4-4-25,23 9 0,-49-17 0,-2-29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2.5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28671,'9'78'0,"-1"1"0,0-1 0,0 1 0,1 8 0,-1 4 0,-1-6 0,0-13-2831,0-10 1,-2-7 2830,1 17 0,-2-10 0,-4-30 0,0-23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2.78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44 28671,'72'-10'0,"0"-1"0,11-2 0,-25 4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3.39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267 1 28671,'-40'67'0,"1"0"0,-1 0 0,4 4 0,3 1 0,8-3 0,9 11 0,11-2 0,5 10 0,9-3 0,9-21 0,8-4 0,8 4 0,10-11 0,18-27 0,5-13 0,31-6 0,-42-28 0,-8-14 0,-14-43 0,-15 0 0,-38 13 0,-25 21 0,-34 22 0,29 23 0,-2 8 0,0 5 0,2 6 0,3 6 0,5 4 0,-15 26 0,15-13 0,29-21 0,2-12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3.8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91 1 25345,'-1'89'0,"0"0"0,-3 2 0,-3 0 162,-3-7 0,-2-3-162,1-7 0,-2-2 443,-9 1 1,12-7-444,56 5 0,8-30 0,7-32 0,7-11 0,-11-7 0,-2-1 0,7 8 0,-5 1 0,4-8 0,-12 9 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4.2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0 28671,'-11'66'0,"1"2"0,13 4 0,4 7 0,-1-8 0,0-1 0,0 2 0,0 0 0,0 0 0,-2-1 0,-4-9 0,0-2 0,1-3 0,-2-7 0,-9-11 0,8-3 0,-8-46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8.5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636 17 28671,'-1'-12'0,"-47"8"0,-21 8 0,-18 8 0,-3-2 0,-1 2-2831,38-2 1,7 2 2830,-20 10 1409,25-10-1409,19-2 0,10-10 0,2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7:58.8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123 66 28671,'71'-29'0,"-48"21"0,26-8 0,3 3 0,-19 13 0,1 0 0,8 10 0,-18 2 0,17 10 0,-16 0 0,6 9 0,-9-6 0,0 16 0,-10-7 0,-2 10 0,-10-10 0,0 7 0,0-7 0,0 10 0,0 10 0,-20-8 0,16 7 0,-26-19 0,18-2 0,-10-10 0,0 0 0,0-10 0,1 7 0,-1-16 0,-10 16 0,8-16 0,-8 7 0,10-10 0,-9 0 0,6-10 0,-16-2 0,17-10 0,-8 0 0,10 0 0,-10-10 0,8 8 0,-8-17 0,11 16 0,-1-26 0,10 15 0,2-8 0,10 12 0,0 10 0,0 1 0,10-11 0,-8 17 0,18-14 0,-18 27 0,17-18 0,-16 18 0,26-18 0,-24 18 0,14-8 0,-19 10 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9.2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330 1 28671,'-3'0'0,"0"0"0,-40 38 0,-12 21 0,2 14 0,12-22 0,-5 8 0,8-1 0,11 2 0,11 2 0,11 18 0,17 0 0,20-12 0,12-7 0,5-9 0,9-14 0,12-25 0,1-19 0,-12-12 0,-8-12 0,-14-17 0,-6-1 0,10-3 0,-61-20 0,-36 47 0,-34 12 0,35 15 0,1 6 0,-36 25 0,39 7 0,7 1 0,5-8 0,0 24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9.7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 1 28671,'-4'75'0,"0"0"0,0 1 0,-3 22 0,0-4 0,-3-15 0,8-10 0,31-3 0,10 2 0,56-77 0,-15-4 0,-29-2 0,-4-1 0,1 1 0,-9-4 0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0.0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110 0 28671,'-18'69'0,"0"0"0,0 0 0,4 13 0,1-3 0,-3 2 0,3-4 0,13 23 0,10-23 0,12-33 0,-7-24 0,4-20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4.7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28671,'83'1'0,"1"0"0,-3 4 0,-3-3 0,-15-6 0,-4-1 0,40 5 0,-33 0 0,-35 9 0,-21-6 0,-10 7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4.9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66 28671,'-10'-12'0,"1"2"0,63 12 0,29 6 0,-34-11 0,4-1 0,17 3 0,9 2 0,-6-4 0,-2-7 0,-9-2 0,18 0 0,-31 2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5.4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28671,'10'87'0,"0"1"0,5 0 0,1-1-2831,-4 0 1,0 1 2830,0 5 0,-2-1 349,-5-7 1,-1-2-350,2-4 0,-2-5 951,-1 26-951,6-46 0,1-54 0,22-54 0,-15 23 0,12-18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5.87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199 1 27276,'-15'75'0,"0"1"0,0-1 0,1 1 0,-1-1 0,0-5 0,-7 5 0,0-4 0,5 7 0,0-5 672,-15 20-672,52-42 0,16-10 117,13-28 1,7-9-118,9 13 0,2-7 24,5-27 0,-8-5 0,-18 15 0,-17-23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6.2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 0 28671,'-1'53'0,"0"-1"0,-6 36 0,11-26 0,5 9 0,-3-2 0,-4 9 0,-1-3 0,-1-7 0,0-2 0,-1-4 0,-1-5 0,-8 11 0,10-36 0,10-35 0,-7-9 0,6 2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6.7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 0 28671,'-5'83'0,"-1"0"0,5-1 0,-1-1 0,-3-4 0,1-1 0,2-8 0,4-2 0,1-4 0,3-5 0,16 21 0,12-25 0,13-45 0,9-13 0,1-4 0,2-6 0,26-17 0,-4-2 0,-31 14 0,-5 1 0,23-20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27.0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154 1 28671,'-6'57'0,"0"0"0,-4 33 0,5 4 0,1 5 0,4-28 0,-3-4 0,-11-10 0,-1-2 0,9 6 0,-3-3 0,-32 32 0,26-34 0,-4-27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37.8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523 232 28312,'-4'-12'0,"1"2"177,-36-78-177,0 57 0,-1-18 0,-5 8 0,-33 50 0,0 35 0,38-4 0,5 8 0,4 10 0,6 6 0,1 2 0,4 1 0,5-1 0,8 0 0,10-5 0,14-3 30,40 11 0,20-9-30,8-17 0,8-11 4,-25-11 0,2-3 1,-4-6-1,4-4 1,-11-11-1,-11-16 1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0.4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28671,'83'0'0,"-25"9"0,5-7 0,1-1 0,1 8 0,-2-9 0,-36 0 0,2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1.0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218 0 27516,'-47'84'0,"0"0"0,1 2 0,8-2 0,17-21 0,8-2 0,8 9 0,8-1 0,5-16 0,8-4 0,16 5 0,12-10 280,13-20 0,5-12-280,-8-8 0,-1-10 0,4-17 0,-7-10 194,4-36-194,-33 4 99,-30 21-99,-26 12 0,-30 30 0,-13 14 0,-10 32 0,20 2 302,15-2-302,31-22 0,12-12 0,10-10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1.4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0 28671,'5'76'0,"0"-1"0,-5-7 0,-1 0 0,0 8 0,-1-1 0,-3-13 0,1-2 0,8-3 0,1-5 0,-2 17 0,16-18 0,3-39 0,22-12 0,22-12 0,12-20 0,9 8 0,-38 2 0,-10 12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1.7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177 0 28671,'-12'85'0,"1"0"0,-4 2 0,-2-6 0,1-24 0,-2-2 0,-4 17 0,0-5 0,-2-1 0,4 2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2.5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80 13 26258,'-8'-12'0,"22"90"0,-9 12 0,10-8 0,-1 9 0,-16 0 0,-4 0 0,6-11 0,-2 1 375,-4-15 0,-2 3 1,0-2-376,-3 14 0,0-4 205,1-8 0,-2-4-205,-10 20 0,10-54 0,3-21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3.2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279 0 28671,'-39'67'0,"0"1"0,1-1 0,2 0 0,3 1 0,5-1 0,2 16 0,8-1 0,4 6 0,7-1 0,8-7 0,7-4 0,5-12 0,9-6 0,14-9 0,13-13 0,28-25 0,7-17 0,-21-3 0,0-9 0,25-24 0,-10-13 0,-45 5 0,-8-2 0,16-38 0,-61 17 0,-36 38 0,5 26 0,-7 6 0,-9 6 0,0 6 0,3 11 0,4 4 0,3-3 0,7 4 0,-16 39 0,32-47 0,15 10 0,19-37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3.6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20479,'49'62'0,"-1"0"0,-4 6 0,-2 0 955,-3-12 0,-2 0-955,-3 4 0,-3 1 0,-7 0 0,-2-2 0,20 31 0,-30-25 0,-3-33 0,-9-22 0,0-10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3.99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459 12 28312,'-11'-12'0,"-25"46"0,-6 20 0,-24 19 0,11-1 0,0 4 0,16-25 0,3-5 0,-17 22 44,19-24 1,12-24-1,12-20 1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4.2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88 28671,'84'-12'0,"0"-1"0,-4-2 0,-4 1 0,-19 8 0,-4 0 0,-3 0 0,-1 0 0,39-4 0,-32 20 0,-25-8 0,-21 8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4.6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 44 28671,'-10'-12'0,"1"2"0,76 3 0,32 5 0,-9-1 0,-21 0 0,11-1 0,-12 1-4252,9 3 4252,-13 0 0,-40 0 0,-5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39.3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28189,'21'88'0,"1"-1"0,0 1 0,-1 0 0,-3-4 0,-2-3 0,-4-16 0,-2-6 238,0 26-238,-10-43 0,0-30 0,0-3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6.91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27 506 28671,'-12'-59'0,"0"-1"0,11 9 0,7 0 0,7-4 0,8 3 0,10 10 0,6 6 0,10 6 0,4 4 0,39-15 0,7 38 0,-29 15 0,-24 42 0,-25 24 0,-24-21 0,-9 5 0,-6 9 0,-4 2 0,-8-1 0,-5 1 0,-6 8 0,-1-1 0,3-12 0,4-2 0,7 1 0,4-3 0,-15 26 0,48-17 0,27-48 0,21-18 0,7-14 0,-10-20 0,-4-10 0,6 5 0,-11-9 0,-26-19 0,-24-6 0,-41-2 0,-19 4 0,2 4 0,-4 4 0,0 5 0,2 4 0,16 9 0,12 6 0,27 15 0,3-12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7.4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236 0 22014,'-40'68'0,"0"0"0,1 1 0,3-5 0,2 0 0,9-3-437,9 6 0,10-2 437,7 2 0,8-3 450,9-10 1,8-6-451,8 0 0,10-10 537,24-24 1,3-14-538,-20-3 0,-2-8 0,12-21 0,-8-12 0,-26-3 0,-10-6 0,-7-6 0,-8-3 703,-9-5 0,-8 2-703,-14 3 0,-8 3 0,-10 0 0,-6 8 0,-4 14 0,2 6 0,-16-10 0,23 31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8.2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13 28671,'-3'-12'0,"59"80"0,7-10 0,-10 13 0,4 4 0,-2-23 0,-3-1 0,-16 3 0,-2 1 0,5-6 0,-5-1 0,-10 30 0,-4-22 0,-20-24 0,0-22 0,0-10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8.6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723 1 28671,'-44'52'0,"0"-1"0,0 1 0,-17 25 0,0-3 0,1-13 0,1 0 0,8 4 0,2-1 0,5-13 0,1 0 0,3 4 0,4-3 0,-10 6 0,15-16 0,21-32 0,10-10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8.9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66 28671,'95'-10'0,"-35"8"0,16-7 0,4-2 0,-27 5 0,-6 0 0,14-6 0,-13 2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39.2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25 28185,'87'-12'0,"-43"3"120,22 5 0,2 8-120,-12 15 0,-22-14 0,-15 14 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2:57:41.6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861 1 28671,'-4'0'0,"2"0"0,-35 21 0,-14 6 0,-30-15 0,8 14 0,-5-3 0,17-21 0,3-4 0,-32 12 0,25-8 0,24-2 0,28-2 0,4 2 0,9 22 0,0 21 0,0 33 0,-10-6 0,-2 15 0,-10-29 0,0-21 0,20-26 0,33-11 0,38-27 0,-8 24 0,7 5 0,4-7 0,2 4 0,5 10 0,-2 8 0,-13 3 0,-7 8 0,18 39 0,-43 23 0,-42 2 0,-12-40 0,-10-3 0,-4-5 0,-8-6 0,-22-1 0,-7-4 0,6-2 0,-2-5 0,-7-6 0,-2-2 0,0 7 0,6-4 0,-13-14 0,14 12 0,62-27 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19.63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 1 28671,'6'66'0,"1"1"0,0-1 0,-2 2 0,-2 1 0,0-2 0,3 26 0,-2 2 0,-2-11 0,-2 4 0,-2-5 0,-7 10 0,-2-3 0,5 5 0,-2-10 0,-14-12 0,12-51 0,10-13 0,0-9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0.27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 20479,'89'-2'0,"1"1"0,-20 2 0,-10 10 2531,3 53-2531,-53-4 0,-13 1 0,-7 2 0,-9-10 0,-3-1 0,0 18 0,-2 1 704,-4-9 1,0-2-705,0-4 0,2-3 0,-8 25 860,3-44-860,28-26 848,16-50 0,1 25 0,6-12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0.5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1 153 28671,'67'-12'0,"-4"-6"0,14-5 0,-2 6-2831,13 10 1,1 2 2830,-3-14 0,4-5 0,-20 8 0,-14 14 0,-27-8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39.8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26565,'76'39'0,"1"0"0,0 0 0,0 0 0,-3 0 0,-4 0 0,-5 7 0,-2 10 0,-5 7 0,-14-2 0,-15-1 0,-14 1 0,-9 5 0,-12-3 667,-38 20-667,4-37 0,-8-9 227,-6-21 1,-4-8-228,-3 0 0,0-6 0,5-10 0,3-6 0,-25-30 0,34 17 0,25-2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1.0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 28671,'74'-1'0,"0"0"0,-6-1 0,-10 6 0,-12 18 0,-17 29-926,-58-2 926,2 26 224,-46-9-224,24-10 0,-4-32 0,41 3 0,92-34 0,-7 16 0,3 1 0,-17-8 0,-1-1 0,0 4 0,0-1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1.4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24 28671,'67'-12'0,"1"2"0,6 9 0,4 2 0,-21 3 0,-3 2 0,34 6 0,-44 1 0,-25-4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1.6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66 28671,'73'-8'0,"-1"0"0,1-1 0,24-7 0,-13 3 0,-16 11 0,-29-8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2.1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79 0 26372,'-6'91'0,"0"1"0,0-7 0,-1-3 538,1-16 0,0-3-538,-4-1 0,0 0 195,3 8 1,2-8-196,3-11 0,-5-7 0,16-64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2.5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206 1 28671,'-31'88'0,"1"0"0,-1 1 0,7-2 0,3-1 0,0-11 0,-3-20 0,6-6 0,12 11 0,10-5 0,18-6 0,24 2 0,30-39 0,2-12 0,-14-10 0,-2-2 0,-3-3 0,18-4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2.8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165 0 28671,'-12'95'0,"-7"-19"0,17 15 0,1 7 0,-7-24 0,-3-4 0,1 2 0,-2-1 0,-9 8 0,-2-7 0,-4 4 0,8-27 0,21-54 0,8-15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3.3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28671,'75'33'0,"0"0"0,-11-8 0,-15 6 0,-27 51 0,-44-11 0,-17-12 0,-8-1 0,-18 15 0,11 9 0,99-57 0,47 4 0,-20-22 0,-3-2 0,7 7 0,-8-2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3.73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28671,'5'97'0,"0"1"0,-1-31 0,1-3 0,0 1 0,-1-6 0,-1 4 0,-3-26 0,-3-6 0,-6-21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4.0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66 28671,'-11'-12'0,"109"2"0,-12 10 0,11 0 0,-19 1 0,4 0 0,1-3 0,6-3 0,1-3 0,-11 2 0,-16 4 0,-9-1 0,24-16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4.3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28671,'50'78'0,"-1"0"0,-4-1 0,-3-4 0,-7-16 0,-4-2 0,-3 6 0,-3-5 0,9 5 0,-12-10 0,-12-41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0.2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488 1 28671,'-3'0'0,"1"0"0,-86 19 0,17-14 0,3 10 0,-3-1 0,-16-12 0,31-2 0,25 8 0,21-16 0,10 18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4.6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219 12 28671,'-12'-12'0,"-11"50"0,-3 21 0,-12 17 0,5-5 0,0-3 0,-1-15 0,14-33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25.1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28 28671,'92'-9'0,"0"1"0,-16-3 0,-16 17 0,-29 86 0,-82-6 0,16 4 0,-35-30 0,68-38 0,14 0 0,51 0 0,18 0 0,-20-10 0,-13-2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37.7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211 494 28671,'2'-100'0,"14"20"0,7 11 0,8 0 0,0 15 0,6 10 0,10 16 0,4 8 0,39-10 0,-40 44 0,-3 14 0,-10 6 0,-6 10 0,0 17 0,-9 9 0,-5 15 0,-12 5 0,-10-24 0,-5 1 0,-4 0 0,-2 0 0,-3 0 0,-5-2 0,-7 2 0,-7-1 0,-2-4 0,-25 13 0,-2-4 0,7 2 0,-4-8 0,-6-26 0,1-7 0,-13 19 0,9-70 0,42-28 0,38-40 0,27-3 0,1 52 0,8 8 0,10 9 0,4 10 0,-1 13 0,0 8 0,1 9 0,-5 6 0,16 31 0,-7 0 0,-47-22 0,6-15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38.4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203 0 28671,'20'72'0,"-1"-1"0,1 1 0,-1 2 0,-1 1 0,-7-3 0,-13 18 0,-6-3 0,2 2 0,-1 0 0,0 0 0,2-5 0,7-24 0,6-6 0,26 31 0,22-63 0,10-34 0,-10-51 0,-22-8 0,-43-14 0,-21-5 0,-8 26 0,-7 2 0,6-1 0,-3-4 0,-1 7 0,-18 1 0,2 6 0,19-2 0,3 3 0,-27-16 0,40-15 0,24 25 0,44-8 0,-14 32 0,9 14 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39.3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257 1 28671,'-64'66'0,"-1"-1"0,11-4 0,11 0 0,22-10 0,11-2 0,20 16 0,44-33 0,36-42 0,-19-25 0,-1-12 0,-19 5 0,-5-4 0,5-18 0,-10-1 0,-9-13 0,-20 34 0,-2 54 0,-10 17 0,0 65 0,0-42 0,0 3 0,0 16 0,0 5 0,0 1 0,0 3 0,-5 20 0,0-3 0,4-31 0,0-4 0,-5 2 0,2-10 0,4-23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39.5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11 28671,'71'-1'0,"0"0"0,0 0 0,0-4 0,-10 3 0,7 12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39.8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22 28671,'69'-4'0,"1"0"0,-1 0 0,10-2 0,-6 2 0,-10 9 0,-10 0 0,-12-2 0,-31 6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0.3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 28671,'4'71'0,"0"0"0,-1 1 0,1-1 0,-1 1 0,-1-3 0,-2 15 0,0-3 0,0-3 0,0 0 0,1 4 0,-2-4 0,-9 17 0,8-22 0,-8-53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1.0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577 210 20479,'-27'-53'0,"0"1"0,0 6 0,-6 9 2531,-64 16-2531,7 50 0,34-5 0,5 10 0,8 18 0,5 6 0,2-8 0,7 2 0,11 6 0,14 1 704,17-5 1,16-9-705,25-19 0,11-20 430,1-21 0,-1-16-430,0-13 0,-8-12 1696,-15-14 0,-14 1-1696,-16 1 0,-2 27 0,-10 31 0,0 49 0,0 29 0,0-10 0,0 6 0,0 11 0,0 3 0,0 0 0,0 0 0,0 0 0,0-3 0,0-16 0,0-6 0,0 22 0,0-43 0,0-22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1.8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200 0 28671,'-41'79'0,"0"0"0,0 1 0,8-2 0,18-12 0,6 0 0,-3 5 0,4 1 0,8 1 0,10-2 0,13 5 0,15-11 0,15-32 0,6-12 0,-4-2 0,0-14 0,6-34 0,-8-18 0,-22 5 0,-9-6 0,-7-2 0,-5 1 0,-1-19 0,-40 16 0,-16 40 0,-28 22 0,-3 34 0,38-12 0,2 4 0,4 3 0,2 0 0,-11 17 0,50-44 0,-9-7 0,31-25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0.5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638 1 28671,'-77'0'0,"-1"0"0,1 0 0,-29 0 0,13 0 0,6 0 0,21 0 0,32 0 0,15 0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2.2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158 0 28671,'-36'54'0,"-1"-1"0,2-2 0,7-12 0,16-27 0,3-2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2.7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67 1 28671,'-12'77'0,"1"-1"0,6 11 0,-2-13 0,-13-33 0,18 20 0,-8-49 0,10-2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2.9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10 28671,'58'-1'0,"-1"0"0,14-7 0,24 12 0,-2 2 0,-33-6 0,-11 0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3.33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28671,'38'91'0,"0"1"0,0 0 0,-4-9 0,-1-1 0,-5-6 0,-5-2 0,-3-7 0,12 25 0,-20-29 0,8-43 0,-18-20 0,8 0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3.66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373 1 28671,'-26'63'0,"0"0"0,-1 0 0,-11 25 0,1-3 0,3-13 0,2-3 0,3-7 0,2-2 0,5-8 0,0-4 0,-9 8 0,19-27 0,2-29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4.22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125 1 28671,'48'41'0,"0"0"0,-1 22 0,-61-10 0,-19-1 0,-4-16 0,-4-4 0,6 6 0,2 0-2711,-20 18 2711,31-22 602,52 5-602,28-25 0,25 21 0,2 1 0,-7-14 0,-20 2 0,1 0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4.8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13 28671,'-3'-13'0,"33"57"0,16 29 0,-18-25 0,2 4 0,7 11 0,5 9 0,-4-5 0,1 9 0,-3-11 0,10-2 0,-14-7 0,-22-65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5.1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723 0 28671,'-37'60'0,"-1"0"0,1 0 0,-5-5 0,-2-1 0,3-2-2831,-10 19 1,0-4 2830,-4-14 0,0-1 704,-5 23 1,3-4-705,-15-5 0,8 4 0,45-60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5.6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 25 28671,'72'-12'0,"1"0"0,15 12 0,-49 53 0,-67-10 0,-15 4 0,16 5 0,-2-2 0,-18-2 0,-1-8 0,5-6 0,21-17 0,71-27 0,43 20 0,-17-9 0,6 1 0,14 7 0,-5 1 0,10-8 0,-12 8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7.27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 44 28671,'-5'-12'0,"98"12"0,-20 3 0,-2-8 0,-3 0 0,-12 0 0,-27-15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49.8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417 1 28671,'-68'13'0,"-1"1"0,1 0 0,13-6 0,5 1 0,-4 6 0,1-1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2.9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444 222 28671,'-4'0'0,"11"-68"0,-4 41 0,-23-63 0,-26 66 0,-32 12 0,8 32 0,3 20 0,17 29 0,11 16 0,8-16 0,3 4 0,11 1 0,13-4 0,9-1 0,9-3 0,22 25 0,16-14 0,10-32 0,7-13 0,3-5 0,2-10 0,-1-8 0,-2-8 0,-9-8 0,-5-8 0,21-38 0,-15-16 0,-39 21 0,-4 9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7.60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25 28554,'-11'-12'0,"2"2"29,56 7 0,23 6-29,8-3 0,3 0 0,-4 0 0,-21 0 0,-27 0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48.7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22 25486,'-11'-12'0,"3"3"1445,8 9-1445,0 0 0,97 29 0,-34-12 0,6 9 0,-1-1 0,-3-10 544,-21 14-544,-22-27 71,-22 8 0,-3-10 1,-6 0-1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1.3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736 81 28092,'-7'-12'0,"1"2"0,-36-10 0,-14 1 0,-26 9 0,-2 1 0,-3 9 0,28 17 0,6 12 142,2 10 1,5 9-143,5 9 0,7 6 0,9 3 0,4 1 0,-4 1 0,8-2 0,21-9 0,10-4 0,22 22 97,52-51-97,-34-24 0,2-12 0,0-16 0,-1-9 0,2-1 0,-4-5 0,-1-13 0,-7-4 0,-18 14 0,-5-1 24,0-8 1,-5 3-25,-8-6 148,-6 16-148,6 52 0,-18 24 0,6 32 0,-7 31 0,14-42 0,2 2 0,-5 3 0,1 2 0,3 8 0,-1-2 0,-13 27 0,9-36 0,-3-3 0,-16 2 0,16-14 0,-7-25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2.03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28 28671,'93'-8'0,"0"-1"0,-8-2 0,-17 17 0,-34 77 0,-15 0 0,-33-20 0,-11 3 0,3-9 0,-5-2 0,-15 1 0,-3-3 0,10-11 0,2-6 0,-21-2 0,32-17 0,22-36 0,42-3 0,26-3 0,-19 12 0,2 5 0,0 9 0,-2 7 0,29 26 0,-25 22 0,-41 39 0,-24-22 0,-6-24 0,-8-3 0,-9-10 0,-6-6 0,-2-6 0,-4-2 0,-3 1 0,0-5 0,-18-6 0,17 8 0,39-18 0,3 8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2.6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 1 28671,'-5'0'0,"1"0"0,43 68 0,0-12 0,1 10 0,5 4 0,-6-18 0,0-2 0,5 14 0,-1 1 0,-3-9 0,-2 0 0,-3 7 0,-4-7 0,3-14 0,-15 2 0,-19-64 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2.9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438 0 28055,'-50'77'0,"0"0"0,20-29 0,0 3-1729,-8 21 1,-2 12 0,3-9 1728,4-7 0,3-7 285,6-8 0,2-6 1,-12 12-1,14-21 1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3.3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 23 27138,'-9'-12'0,"1"2"0,106 29 0,-6-4 245,-20-8 0,11 0 0,-6 1-245,-7 2 0,-4-1 0,12-3 0,-10 0 0,-25 7 0,-23-4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3.6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35 25349,'-10'-12'0,"57"0"0,24 5 0,19 4 0,1 3 0,-1 0 1499,-3 3-1499,-43 26 0,-25-24 0,-19 14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4.6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5 548 28671,'-5'-12'0,"33"37"0,18 18 0,-4-11 0,4 4 0,5 10 0,5 7 0,0-4 0,21 9 0,-1-4 0,-7 1 0,-4 0 0,-8-4 0,-5-5 0,14 3 0,-35-10 0,-21-49 0,-30-41 0,-14-39 0,3 30 0,-3-4 0,0-15 0,-1-3 0,-4 5 0,3-2 0,12-3 0,2-1 0,-5 5 0,3 3 0,10 7 0,4 4 0,-2 12 0,2 5 0,0-9 0,39 26 0,27 40 0,-4-4 0,6 0 0,16 9 0,6 2 0,6-4 0,5-2 0,-21-2 0,1-1 0,5-3 0,21-5 0,6-4 0,-4-2 0,-13 2 0,-2 0 0,-3-2 0,-7-2 0,-3-2 0,-7 6 0,33 14 0,-98-6 0,1 16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5.4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426 3 28671,'-69'-1'0,"1"0"0,18 36 0,1 10 0,-25-9 0,7 8 0,31 28 0,23 5 0,24-26 0,10-2 0,25 38 0,20-21 0,10-52 0,-27-34 0,-1-13 0,-9-1 0,-5-8 0,2-25 0,-9-2 0,-8-4 0,-28-19 0,-4 46 0,1 21 0,3 8 0,9 56 0,9 27 0,1 12 0,-7-10 0,-1 5 0,5 2 0,1 7 0,-4-6 0,-7 5 0,-3-6 0,0-6 0,-1-7 0,-5 6 0,2-29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3.5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407 1 26035,'-92'16'0,"0"-1"0,18 5 0,8 4 1220,-16 32-1220,113 10 0,13-10 0,21-23 0,12-3 0,-5-2 0,-1 0 0,-3 3 0,-2 4 0,-3 1 0,-7 3 0,12 29 0,-26 8 0,-43-1 0,-40-17 0,-18 6 224,-10-50 1,-8-14-225,20-4 0,2-4 0,-2 2 0,5-5 0,4-18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6.1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28671,'54'55'0,"-1"0"0,-3-2 0,-11 3 0,-26 2 0,-14 3 0,-16 7 0,-5-4 0,0 11 0,-29 3 0,42-95 0,18 12 0,13-46 0,42 15 0,16 2 0,-30 24 0,0 10 0,37 31 0,-31 16 0,-32 10 0,-16 10 0,-29-2 0,-17-1 0,-11 7 0,-7-6 0,12-17 0,-2-11 0,-41-8 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7.1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 22 27237,'-10'-12'0,"2"2"690,66 78-690,-13-27 0,3 3 0,4 17 0,3 3 0,10-5 0,-6-2 0,-28-13 0,-4 0 0,7 1 0,-4-3 242,-6 17-242,-5-8 0,-19-39 0,0-2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7.4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657 13 24645,'-12'-13'0,"-36"50"0,-11 24 881,23-25 1,-1 3-882,-10 16 0,-6 9 0,4-5 346,-1-3 0,3 0-346,-9 20 0,5-4 0,-2-4 0,-6 10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7.7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0 28671,'-3'0'0,"79"0"0,-47 0 0,51 10 0,-70-8 0,-10 8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7.9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76 28671,'53'-11'0,"0"0"0,25-11 0,16 9 0,3 4 0,-43 8 0,-7 0 0,19-6 0,-37 16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8.7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456 112 28671,'-51'-73'0,"-1"34"0,-1 52 0,-2 18 0,8 9 0,4 7 0,3 3 0,3 3 0,1 6 0,8 1 0,14 30 0,17 5 0,41-37 0,11-4 0,21-42 0,2-44 0,-32 2 0,-5-8 0,-8-9 0,-7-6 0,-2-6 0,-7-1 0,-10 8 0,-4 2 0,-3-38 0,0 45 0,0 33 0,-10 22 0,7 29 0,3 35 0,1-27 0,1 4 0,8 16 0,-1 3 0,-7 0 0,-1 0 0,4 0 0,0-1 0,-5 1 0,0-3 0,-1-10 0,1-6 0,0 15 0,0-29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9.3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199 1 22336,'-48'43'0,"0"1"0,-24 22 2419,63-88-2419,28 19 1102,6-4-1102,9 27 621,-12-8-621,-13 19 2193,-28 13-2193,-15-7 0,-22-25 0,39-66 0,12 11 0,29-9 0,-4 55 0,-20 38 0,0-24 0,0 12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1:59.62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153 0 28671,'-27'66'0,"0"-1"0,0 1 0,-10 18 0,9 0 0,24 5 0,6-8 0,-7-5 0,25-8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01.6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175 0 28671,'-11'76'0,"0"-1"0,1-5 0,-2-6 0,-10 11 0,-9 3 0,6 10 0,-6-20 0,19 15 0,2-35 0,20 16 0,2-11 0,0-7 0,17-11 0,-24-16 0,15-19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05.66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505 0 21984,'-59'34'0,"1"0"0,-2-7 0,7 0 1883,7 14-1883,2-7 1277,12 20-1277,1 2 747,7-10-747,2 24 2260,2-1-2260,8 11 260,1-16 0,0 6-260,4 2 0,2 2-1696,4-3 0,2-1 1696,2 0 0,6-4 0,33 19 0,-25-7 0,16-38 0,2-2 0,-6 28 0,34-3 0,-9-27 0,31 6 0,8-50 1696,-24-13 0,0-11-1696,-14-11 0,-5-7 0,2-4 0,-7-3 0,-20 8 0,-6 0 0,10-36 0,-27 27 0,8-35 0,-20 62 0,-12-47 0,-12 70 0,-19-21 0,-3 29 0,-10 0 0,-10 10 0,8 2 0,-7 20 0,-10 11 0,5 13 0,35-18 0,2 0 0,-13 11 0,15 21 0,19-24 0,0 20 0,0-20 0,10-4 0,2-20 0,10-1 0,0-8 0,0-4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3.90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488 0 28671,'-4'0'0,"2"0"0,-86 10 0,18-8 0,1 3 0,-1 0 0,-18-5 0,32-10 0,25 8 0,21-8 0,10 10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06.6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269 0 28671,'-3'0'0,"1"0"0,2 0 0,0 78 0,-10-29 0,9 20 0,-1 5 0,-17 18 0,8-28 0,0 1 0,-1-9 0,0 0 0,-4 9 0,0-1 0,0-8 0,0 0 0,4 4 0,0-1 0,-4-8 0,0-2 0,-5 39 0,-1-32 0,10-15 0,2-29 0,10-2 0,10-20 0,2 8 0,19-27 0,13 14 0,3-26 0,35 16 0,-21-16 0,-9 28 0,1 2 0,27-31 0,-32 29 0,2 2 0,37-21 0,-9 10 0,-12 10 0,-13-7 0,-29 26 0,-4-14 0,-20 16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07.05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43 22 28671,'-12'-12'0,"3"2"0,9 108 0,0-16 0,0-8 0,0 3-2126,0-13 0,0-1 2126,1 12 0,-2 1 115,-3-11 0,-1 1-115,3 15 0,1-4 0,-9 13 0,10-24 0,0-34 0,0-23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09.1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1 28671,'-12'0'0,"3"0"0,9 0 0,0 0 0,19 78 0,15-20 0,-3 13 0,4 4 0,-1-22 0,0-4 0,-5 2 0,-2-2 0,14 26 0,-29-40 0,-2-6 0,-10-27 0,0 8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09.6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767 1 28671,'-69'52'0,"-1"0"0,1-2 0,4-7 0,-13 1 0,30-22 0,-1-1 0,4 2 0,0-2 0,-5-3 0,2-2 0,-10 16 0,7-10 0,39-10 0,2-2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3.1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222 12 28671,'-1'-12'0,"-30"48"0,-8 26 0,2 23 0,10-24 0,-3 9 0,4-2-2126,5 6 0,11 8 2126,14-9 0,9 13 0,5 6 0,-1-3 0,-3-11-470,-5-2 1,-1-9-1,4 7 470,10 17 0,6 11 0,0-5 0,-4-22 0,10 10 0,-2-41-380,-20-22 1,-2-13 0,-10-9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3.7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28671,'41'89'0,"1"0"0,0 0 0,-3-8 0,-1-3 0,-1-11 0,1-14 0,0-8 0,0-1 0,1-1 0,1 2 0,-2-2-4252,28 25 4252,-22-5 0,-23-38 0,-11-6 0,-10-19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4.0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570 0 27441,'-40'61'0,"1"0"0,-1 0 0,7-23 0,0 2-1572,-14 37 1,-5 18-1,8-14 1572,14-34 0,4-4 156,-6 5 0,0 1-156,4-3 0,1-4 0,-10 6 0,8-9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4.45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 0 28671,'-1'78'0,"-1"0"0,-4-12 0,0-1-2831,6 3 1,-2 1 2830,-9-2 0,2-1 0,13-6 0,0-3 0,-12 28 0,18-55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4.7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88 25010,'86'-11'0,"-1"-1"0,1 1 0,7-1 0,-3 2 543,-18 6 0,1 2 0,-9-2-543,-11-1 0,-6 1 157,28 1 0,-41-6 0,-14 9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5.5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58 0 28671,'92'11'0,"0"0"0,-4 3 0,-11 4 0,-9 16 0,-5 39 0,-53-17 0,-15 7 0,-21 11 0,-11 0 0,1-4 0,-6-4 0,-25 0 0,-3-7 0,29-24 0,2-2 0,-5 0 0,3-1 0,-5 22 0,4-30 0,30 5 0,32-16 0,36 9 0,-9-15 0,6-2 0,16 0 0,3-1 0,5 2 0,2-2 0,21-3 0,-5 1 0,-42 3 0,-4-1 0,48-4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4.5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0 28671,'-3'0'0,"3"43"0,8 22 0,14 29 0,-6 1 0,2 3 0,-1-29 0,0-5 0,-1-2 0,0-4 0,5 20 0,-8-35 0,-4-23 0,-9-20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6.1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13 28671,'-12'-13'0,"46"34"0,20 17 0,-14-3 0,3 5 0,11 4 0,7 4 0,-6 1 0,4 21 0,-6 1 0,3 4 0,-5 4 0,-13 7 0,-8 3 0,-5-6 0,-6 2 0,-5 11 0,-9 0 0,-10-17 0,-10 0 0,-5-11 0,-6 1 0,-1-4 0,-4 3 0,-3-5 0,-14 6 0,1-11 0,3-14 0,12-44 0,20-5 0,2-15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6.8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48 28671,'77'-18'0,"-1"1"0,1 9 0,-1 4-490,-8 3 1,-2 5 489,-9 5 0,-5 4 316,13 9-316,-33-1 161,-32 21-161,-32 4 0,-34 20 0,27-33 0,-2-1 0,-8 1 0,1 0 0,-20 23 0,14-22 0,62-5 502,48-26-502,-7 2 0,4-1 0,8-3 0,0-2 0,-4 1 0,-5 0 0,16 10 0,-26-7 0,-33 6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7.2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595 0 28671,'-91'13'0,"0"-1"0,7 3 0,5-1 0,22-8 0,5 0 0,-26 16 0,34-10 0,25-2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7.7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683 0 28671,'-75'18'0,"-1"1"0,0 2 0,5-3 0,-19-6 0,-7 0 0,19 7 0,22-7 0,15 10 0,29-9 0,2-4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8.4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370 0 28671,'-4'0'0,"1"0"0,3 0 0,-20 107 0,-14-21 0,8 1 0,-4 6 0,-2-26 0,-1-3 0,-1 2 0,2-1 0,3-8 0,2-2 0,3-4 0,4-4 0,-2 9 0,42-25 0,36-31 0,34-12 0,-32 2 0,4-2 0,18-4 0,0 1 0,-18 8 0,-2-1 0,12-12 0,-8 1 0,-18 14 0,-17-14 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8.8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76 1 28671,'-4'83'0,"0"1"0,0-1 0,0-3 0,0-2 0,2-5 0,2 12 0,0-7 0,-4-8 0,-2-3 0,1 0 0,-2-5 0,-15 6 0,20-27 0,-6-31 0,18-10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9.4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 23 28671,'81'-7'0,"0"0"0,-4-2 0,-11 10 0,-20 31 0,-34 51 0,-46-18 0,3-11 0,-7-3 0,-4-21 0,-3-4 0,-33 27 0,22-19 0,15-21 0,38 4 0,6-25 0,77 28 0,15 2 0,-9-8 0,-18 6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19.7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28671,'5'68'0,"0"0"0,0 1 0,-2-2 0,-3 33 0,0-40 0,0-1 0,0 24 0,0-20 0,0-43 0,0-20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0.12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813 0 28671,'-97'11'0,"0"0"0,-1-5 0,5 0-2831,25 4 1,3 0 2830,2-4 0,4 0 1409,-28 6-1409,33-22 0,32 5 0,13-14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0.5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28671,'32'64'0,"1"0"0,-1 0 0,3 3 0,0 1 0,0-4 0,10 11 0,0-4 0,1 6 0,-4-1 0,-13-13 0,-2-4 0,-5-7 0,-3-7 0,-7 2 0,17-28 0,-24-21 0,15-8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5.05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66 0 28671,'96'20'0,"1"-1"0,-8 10 0,-8 10 0,-20 11 0,-13 12 0,-18 2 0,-7 9 0,-8-1 0,-5 19 0,-18-2 0,-12-20 0,-11 0 0,-5-10 0,-15-1 0,-8-18 0,-14-21 0,-2-19 0,6-23 0,9-7 0,-6-2 0,-2-17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1.0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570 1 28671,'-41'56'0,"-1"0"0,1 0 0,-20 24 0,4 0 0,11-9 0,5-1 0,6-3 0,2 0 0,0-1 0,3-1 0,7-8 0,2-4 0,-13 15 0,2-27 0,40-41 0,-13-2 0,24-8 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1.5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28671,'68'16'0,"0"0"0,-6-6 0,-11 4 0,-17 28 0,-15 11 0,-42-5 0,-13 1 0,11-6 0,-3-1 0,-19 8 0,-4-5 0,-24 19 0,58-8 0,52-30 0,47 1 0,-31-35 0,-2-3 0,7 8 0,-27-6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2.67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28671,'29'56'0,"11"-19"0,1 15 0,6 10 0,12 1 0,-2 0 0,-18-8 0,-2 0 0,12 6 0,-6-3 0,-19 15 0,6-49 0,-28-4 0,8-20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3.0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702 0 28671,'-57'68'0,"1"0"0,7-3 0,1-3 0,4-12 0,3-3 0,6-2 0,2 0 0,-9 9 0,-2-1 0,5-12 0,1-1 0,-2 5 0,2-5 0,-18-13 0,24-1 0,23-35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3.5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28671,'85'5'0,"1"0"0,-18-3 0,-11 8 0,-16 31 0,-41 15 0,-42 12 0,11-29 0,-6-2 0,-7-3 0,-2-3 0,-32 25 0,34-22 0,64-14 0,48-10 0,-14-8 0,5 8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3.9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1 28671,'-6'69'0,"1"1"0,4 10 0,-2-7 0,-16-10 0,16 30 0,-6-57 0,9-4 0,0-23 0,0-9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4.2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1 154 26000,'77'-21'0,"0"1"0,-28 6 0,3 1 0,23-1 0,12 0 0,-8 1 0,-16 1 0,-5 2 617,-3 3 1,-3 2-618,26-5 0,-32 10 0,-17 0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4.7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102 0 28671,'-18'96'0,"1"1"0,0-4 0,1-6 0,5-35 0,1-2 0,1 9 0,5-4 0,14-4 0,24 0 0,32-41 0,12-10-3392,0 0 3392,-12 0 0,-32 0 0,-15 0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5.1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67 1 28671,'-7'69'0,"1"0"0,-1 0 0,6 22 0,-3-2 0,-11-10 0,1-5 0,12-17 0,2-7 0,-10 6 0,10-15 0,19-28 0,-14-4 0,15-9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5.4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28671,'62'49'0,"-1"0"0,1 1 0,-4-3 0,-1-1 0,-7-3 0,-4 3 0,-5-4 0,37 16 0,-22 3 0,-24-46 0,-23 4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5.6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466 1 28671,'-3'0'0,"-40"15"0,-14 9 0,3 5 0,-9 1 0,2 3 0,18 11 0,31 9 0,34 3 0,12-13 0,7 0 0,0-3 0,1 0 0,8 7 0,-3 3 0,-7 3 0,-14 1 0,-25 0 0,-17-6 0,-18-13 0,-12-9 0,-11-7 0,-6-11 0,-14-16 0,6-8 0,10-6 0,12 12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5.7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395 12 28671,'-12'-12'0,"-21"46"0,-2 20 0,1 19 0,-6 5 0,-3 2 0,15-28 0,2-4 0,-20 39 0,2-11 0,13-30 0,19-14 0,2-23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6.13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 0 26756,'-1'74'0,"1"1"0,-1-4 0,0-6 0,1 3 227,-10-24 0,8-25 0,-8-19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6.3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66 28671,'97'-17'0,"-1"0"0,-10 5 0,-11 2 0,-7 0 0,-29 10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6.8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107 1 28671,'-14'81'0,"0"-1"0,-1 1 0,1 0 0,0 0 0,0 8 0,0 2 0,6-10 0,12-21 0,30-7 0,53-31 0,-32-19 0,3-6 0,3-1 0,-1-4 0,-3-3 0,-4 0 0,5-1 0,-19 2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7.2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56 0 28671,'-12'95'0,"-7"-39"0,16 24 0,4 5 0,-6-32 0,0-6 0,-5 14 0,8-3 0,12-55 0,-6 7 0,16-10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7.5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44 28671,'76'0'0,"0"0"0,0 0 0,7-4 0,-4-2 0,3 1 0,-8-2 0,-6-5 0,5 2 0,-46 10 0,2 0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7.8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44 28671,'68'1'0,"1"-1"0,0 1 0,30-1 0,-8-2 0,-33-3 0,-4-2 0,2-4 0,-5 2 0,-2 7 0,-10-8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29.7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 1 28671,'-12'97'0,"0"1"0,11-13 0,4 4 0,0-8 0,-1-10 0,1-3 0,8 24 0,0-4 0,-1 9 0,-10-51 0,0-17 0,0-29 0,0 0 0,0 0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0.4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225 0 28671,'-31'69'0,"-1"0"0,1 0 0,1 1 0,0 1 0,6-5 0,4-3 0,6-2-2831,5 10 1,6-1 2830,5-12 0,8-4 704,13-7 1,8-7-705,37 14 0,29-42 0,-46-23 0,-2-10 0,3-4 0,-4-8 0,-6-13 0,-6-5 0,-11 6 0,-7 0 0,2-43 860,-30 22-860,-22 32 0,-63 34 0,42 27 0,-1 10 678,-9-2 0,5 3 1,-8 30-1,37-29 1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0.80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28671,'5'85'0,"0"0"0,-1-3 0,-1-5 0,-2-21 0,-2-3 0,1 37 0,0-15 0,10-31 0,-7-22 0,6-12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7.5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 88 28671,'-8'-12'0,"2"2"0,6 10 0,117-29 0,-55 25 0,2 1 0,8-13 0,-2 2 0,27 14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1.0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23 28671,'87'-6'0,"0"0"0,-12-3 0,26 7 0,-7 4 0,-55-2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1.4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398 1 28671,'-40'62'0,"-1"1"0,1-1 0,-8 13 0,2-4 0,1-4 0,5-8 0,-4 0 0,12-18 0,20-31 0,2-10 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1.8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12 28671,'-11'-12'0,"69"80"0,-26-30 0,2 2 0,24 29 0,4 3 0,-13-10 0,-1-4 0,-8-12 0,-2-2 0,-6 5 0,1-13 0,30-39 0,-36 23 0,2-59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2.3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88 28671,'88'-27'0,"1"1"0,-24 2 0,-6 13 0,-8 26 0,-10 14 0,-17 44 0,-24-12 0,-13-14 0,-8 1 0,-10-8 0,-4-2 0,1 1 0,0 0 0,-22 26 0,15-21 0,48-3 0,27-6 0,54 8 0,-33-20 0,2-2 0,4 1 0,0 0 0,-5-1 0,-3 2 0,-1 4 0,-6-1 0,2 1 0,-9 2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3.9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269 22 28671,'-3'-12'0,"0"3"0,-16 79 0,-10 44 0,-1-34 0,-1 3 0,8-13 0,-1 7 0,1 0 0,3-9 0,-6 16 0,6-12 0,3 11 0,78-73 0,19-13 0,-17-15 0,6-3 0,7 9 0,1-2 0,-3-12 0,-2-2 0,-5 5 0,-3 2 0,-12 10 0,-7-2 0,11-26 0,-24 34 0,-23-14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4.23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175 0 26504,'-15'67'0,"-1"0"0,-8 8 0,10-6 0,0 14 0,0-8 248,3-15 0,-2-6-248,-3-2 0,1-4 0,2 5 0,4-33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4.5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28671,'68'39'0,"0"0"0,2 8 0,-5 1 0,-18-9 0,-4 2 0,2 13 0,-2-1 0,22 18 0,-21-8 0,-22-41 0,-13-12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4.95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636 1 28671,'-54'61'0,"-1"1"0,1-1 0,0-2 0,1-2 0,6-7-2831,6-10 1,4-2 2830,-2 6 0,0-3 1409,-36 7-1409,29-16 0,14-25 0,22-16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5.3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136 0 28671,'-6'84'0,"0"0"0,-5-12 0,-2-3 0,2-8 0,-2-5 0,-19 15 0,10-28 0,10-16 0,3-34 0,9 17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5.6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1 132 28671,'96'-12'0,"-23"6"0,7 2 0,19 4 0,2 0 0,-2-4 0,-8-2 0,6-6 0,-12-29 0,-46 24 0,0-13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7.79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 27743,'67'-2'0,"-8"4"0,12-1 0,6 1 0,-16 2 0,0-1 0,12-7 0,-5-2 0,8 6 0,-8 0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6.0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289 1 28671,'-30'81'0,"0"-1"0,-1 1 0,1 0 0,0 0 0,-2-1 0,-1-1 0,4-6 0,8-11 0,4-4 0,12-14 0,17-12 0,51-20-4252,18-2 4252,-28-12 0,3-6 172,11-7 0,-5-2 0,4 0 0,2-12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6.4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155 1 28671,'-18'86'0,"1"1"0,1 3 0,0-5 0,5-33 0,0-2 0,1 10 0,-2-1 0,-9 21 0,8-16 0,4-42 0,9-13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6.7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28671,'90'0'0,"1"0"0,-10 0 0,-5 0 0,21 0 0,-29 0 0,-24 0 0,-25 0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7.0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23 28671,'79'-6'0,"1"-1"0,-1 2 0,-9 1 0,-9 4 0,-13 0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7.4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1 28671,'-6'74'0,"1"0"0,4 6 0,-2-4 0,-7-24 0,1-2 0,7 5 0,1 0 0,-9 32 0,10-31 0,0-24 0,0-22 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8.1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355 1 28671,'-33'83'0,"1"1"0,0-1 0,9-16 0,3-2 0,-2-2 0,-18 29 0,7-4 0,23-27 0,8-3 0,4-6 0,8-4 0,44 30 0,14-25 0,30-41 0,1-14 0,-18-39 0,-8-6 0,-40-28 0,-50 7 0,-22 31 0,-58 20 0,47 25 0,0 6 0,-5 6 0,0 2 0,-1-5 0,3 2 0,-27 35 0,26-30 0,35-5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8.8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333 22 28671,'-2'-12'0,"0"2"0,-10 55 0,-5 27 0,-20 16 0,6 0 0,-4 4 0,3-26 0,-1-3 0,4-7 0,2 0 0,4-5 0,2-3 0,-10 28 0,77-42 0,17-24 0,0-14 0,6-4 0,-3 2 0,-1-1 0,2-3 0,-2 1 0,-13 9 0,-2-3 0,35-26 0,-51 24 0,-15-14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9.2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197 0 28671,'-6'53'0,"0"-1"0,-23 16 0,16 0 0,3 15 0,-1-8 0,-7-12 0,-1-4 0,-2 13 0,1-5 0,-2-2 0,10-33 0,2-22 0,10-10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9.49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28671,'42'64'0,"0"0"0,1 0 0,7 22 0,-9-24 0,-21-52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39.87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516 0 28671,'-54'60'0,"-1"0"0,1 0 0,-1 0 0,1 0 0,-6 11 0,0 2 0,7-7 0,14-19 0,7-10 0,32-5 0,3-23 0,7-9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6.4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 22 28066,'-3'-12'0,"1"3"0,2 106 0,0-5 0,-1 1 0,2 7 0,3-17 0,1-1 0,-4 1 0,1-1 0,3-8 0,-1-4 0,-3-8 0,-2-5 0,1 11 298,0-36-298,10-35 0,-7-9 0,6 3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0.18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22 28671,'81'-4'0,"0"0"0,0 0 0,-9 0 0,-1 0 0,-13 2 0,8 2 0,-32 0 0,-15 0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0.5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45 28671,'82'-5'0,"0"1"0,0-1 0,0 1 0,0 0 0,26 0 0,-5 0 0,-23 0 0,-12-6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0.88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69 0 28671,'-5'92'0,"-1"1"0,-1-32 0,1-3 0,2 5 0,-5-14 0,-10-34 0,17 11 0,-8-33 0,10 17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1.46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 47 28671,'95'-18'0,"1"-1"0,-24 13 0,0 2 0,-7 5 0,-7 2 0,-7 8 0,2 10 0,-11 9 0,-13 36 0,-68 14-2831,9-25 1,-8-3 2830,-19-11 0,-8-1 469,8 3 1,-3 5 0,4-6-470,-1-7 0,2-2 0,-8 15 0,15-3 860,36-13-860,44-10 0,36-1 0,-11-9 0,5-2 0,-5 2 0,1-2 0,4-3 0,-5-2 0,1 5 0,-19-10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1.9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28671,'27'75'0,"-2"-24"0,6 15 0,2 5 0,13 16 0,7-9 0,-19-12 0,-12-32 0,-12-15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2.3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615 1 24956,'-45'57'0,"0"1"0,0-1 0,2-2 0,0-1 0,0-7 0,-13-1 0,2-4 0,8-3 0,2-1 1649,-31 28-1649,31-42 0,22-7 0,13-26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2.70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56 28671,'81'-10'0,"0"1"0,-14-6 0,33 2 0,-8 4 0,-58 9 0,-14 3 0,-20 6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2.9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78 28671,'69'-11'0,"0"0"0,-1-1 0,32 1 0,-8 0 0,-34 1 0,-5 1 0,35 7 0,-35 2 0,-31 2 0,-12 8 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0T13:02:43.77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 20 28671,'75'-5'0,"0"1"0,0-1 0,1 0 0,3 6 0,-5 4 0,-19 16 0,-25 26 0,-21 8 0,-25-9 0,-12 0 0,-8 7 0,-6-4 0,-2-13 0,-2-4 0,0-2 0,4-1 0,-14 22 0,25-49 0,60-4 0,39-20 0,-13 14 0,2 4 0,0 2 0,-2 4 0,43 20 0,-43 2 0,-13 27 0,-40 5 0,-31-8 0,-13 1 0,6-6 0,-6-3 0,-29 7 0,-6-9 0,20-18 0,2-6 0,-1 4 0,2-6 0,-33-20 0,21 16 0,32-18 0,15 10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37.1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205 1 28671,'-4'0'0,"1"0"0,3 0 0,-30 116 0,3-38 0,5-1 0,1 4 0,9-16 0,2-6 0,-10 27 0,15-27 0,-2-2 0,-15 2 0,10-18 0,2-31 0,20-20 0,-7 8 0,6-8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7.1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476 44 28671,'-80'-11'0,"0"0"0,11 5 0,7 0 0,-3-4 0,23 20 0,21 2 0,8 49 0,-6 10 0,17-18 0,1 3 0,-8 6 0,-1-5 0,8 7 0,2-16 0,31-60 0,16-10 0,38 0 0,5 20 0,-30 4 0,-1 8-1696,-6 13 0,-4 8 1696,5 3 0,-10 10 0,-22 23 0,-18 4 0,-11-19 0,-10-4 0,-17 9 0,-13-9-1135,-14-21 1,-7-13 1134,-5-11 0,2-4 0,-16 9 0,9-18 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37.6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177 1 28671,'-11'74'0,"-1"0"0,1-4 0,-1-4 0,-9 22 0,-1-10 0,0-13 0,0-1 0,0-38 0,10 13 0,2-36 0,10 7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38.3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28408,'-11'-13'0,"41"101"131,-1-25-131,2 14 0,2 2 0,10 1 21,-20-32 1,-2-1-22,13 21 22,-2-12-22,-20-24 67,-2-32-67,19-32 0,-22 15 0,23-12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38.6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28408,'-12'-12'0,"3"2"130,28 88-130,1-31 0,4 3 22,9 32 0,2 2-22,-1-20 0,0-4 11,-1-10 0,-2-5-11,3 8 0,17 1 0,-34-27 0,12 2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6.6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13 28671,'-9'-12'0,"41"99"0,-13-37 0,1 3 0,7 15 0,2 0 0,-2-17 0,-3-10 0,-9-19 0,4-12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6.9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28671,'0'53'0,"0"1"0,4 1 0,1-11 0,-2-29 0,6 5 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7.4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 0 28671,'-1'89'0,"0"0"0,-4-7 0,-1-1-2831,6-5 1,-2-2 2830,-8-11 0,1-1 281,7 0 1,1-5 0,-9 1 0,10-19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7.7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8.3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601 1 28671,'-83'47'0,"1"1"0,0-1 0,0 0 0,5-5 0,-3-3 0,12 4 0,26 6 0,38 16 0,24 5 0,1-5 0,-9-5 0,8-4 0,26 18 0,12-14 0,32-28 0,10-32 0,-2-12 0,-30-30 0,-25 25 0,-23-12 0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8.9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67 450 28671,'50'-64'0,"0"-1"0,1 0 0,9 3 0,-16 2 0,-35-1 0,-18 10 0,-28 29 0,-29 32 0,1 24 0,9 32 0,12 21 0,26-33 0,4 2 0,1-5 0,4 0 0,9 7 0,8 1 0,8 4 0,12-7 0,17-19 0,10-8 0,2 5 0,0-10 0,23-26 0,-31-8 0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49.5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514 176 28671,'-35'-46'0,"1"0"0,-2 4 0,-6 11 0,-10 21 0,-3 17 0,-4 26 0,4 17 0,-2 19 0,12 10 0,15 11 0,16 3 0,15-9 0,13-5 0,14-12 0,10-8 0,-2-15 0,6-7 0,5-1 0,3-7 0,40 3 0,7-22 0,-9-30 0,-10-4 0,-34-2 0,-3-1 0,-2 0 0,0-2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0.1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28671,'3'75'0,"1"-1"0,-1 1 0,2 7 0,-2-8 0,-3 18 0,0-70 0,0-12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8.3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 1 28671,'-5'0'0,"1"0"-2831,46 4 1,24 1 2830,19-2 469,-15 2 1,13 2 0,-7 0-470,-7 0 0,-4-2 430,-2-4 0,-7 1-430,-8 5 0,-48-17 0,0 10 0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0.1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0 120 28671,'11'73'0,"0"0"0,0-2 0,0-3 0,-5-18 0,0 0 0,4 16 0,-1-6 0,-6-14 0,-13-58 0,-5-76 0,2 20 0,4-5 0,15-3 0,8 4 0,1 22 0,6 3 0,19-9 0,6 7 0,34-4 0,17 38 0,-9-2 0,-10 56 0,-32-32 0,-17 22 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0.7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12 497 28671,'-12'-12'0,"91"12"0,-9-36 0,24 6 0,0-8 0,-46-7 0,-6-5 0,15-3 0,-12-1 0,-43-41 0,-46 44 0,-27 19 0,23 47 0,-1 14 0,2 2 0,6 8 0,10 18 0,4 3 0,-2-14 0,7 1 0,21 16 0,10 0 0,5 20 0,10-29 0,6-4 0,26 9 0,19-6 0,-7-31 0,8-22 0,-40-2 0,-6-8 0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2.0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561 56 28671,'-53'-18'0,"-1"0"0,-30-2 0,53 23 0,9 16 0,-10 3 0,8 12 0,-18 0 0,8 8 0,0-8-3392,3 10 3392,9 9 0,-10-7 0,8 8 0,2 29 0,3-20 0,25-12 0,5 2 0,-6 25 0,36 0 0,-17-12 0,8-32 0,9-44 0,6-26 0,-14-8 0,-1-7 0,-3 1 0,-2-2 0,1-9 0,-2 0 0,-3 7 0,-2-1 1696,-3-11 0,-2 5-1696,5-5 0,-11-4 0,-10 70 0,0 12 0,0 49 0,10 0 0,-5-4 0,2 2 0,25 34 0,-12-28 0,4-4 0,22 3 0,7-13 0,-28-44 0,-6-17 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3.0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28671,'16'77'0,"0"0"0,-1 1 0,1-1 0,-2-1 0,-2-5 0,1-2 0,9 26 0,-3-14 0,-9-23 0,-30-85 0,-4-38 0,8-4 0,1-15 0,2 8 0,4 13 0,4 2 0,-2-34 0,16 17 0,35 54 0,12 26 0,10 52 0,-31-13 0,-4 5 0,-7 4 0,-2 2 0,6 13 0,-5-1 0,-14-12 0,-4-1 0,5 36 0,-12-43 0,-8-25 0,0-38 0,-2-25 0,-10-43 0,14 27 0,4-2 0,1-1 0,6 2 0,10 4 0,6 4 0,27-32 0,30 39 0,1 24 0,1 44 0,-23 23 0,-5 15 0,-16 11 0,-5 6-1696,6 4 0,-7-1 1696,-20-17 0,-6-7 0,-5 5 0,-6-49 0,9-2 0,0-10 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3.6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378 139 28671,'-11'-52'0,"0"0"0,-47 23 0,-8 23 0,-2 45 0,-2 0 0,8 12 0,37 25 0,19 4 0,7-24 0,5 0 0,1 20 0,11-3 0,20-25 0,9-9 0,36 17 0,4-34 0,-14-24 0,-36-11 0,4-16 0,-10 15 0,-16-8 0,5 12 0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4.3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413 1 28671,'-62'30'0,"0"1"0,0 0 0,3 4 0,7 8 0,9 8 0,3 9 0,14 2 0,19 18 0,19-5 0,4-22 0,12-8 0,23-10 0,10-12 0,-7-10 0,-1-14 0,4-28 0,-10-15 0,-3-43 0,-31 37 0,-4-2 0,-3-8 0,-2 0 0,-4-39 0,0 30 0,-10 9 0,7 45 0,-6-4 0,9 19 0,0 0 0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5.3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0 166 28671,'29'79'0,"0"0"0,-2-13 0,-3-3 0,-11-8 0,-4-5 0,3 21 0,-2-15 0,-20-134 0,7-7 0,-5-2 0,7-6 0,25 3 0,10 9 0,10-2 0,1 30 0,5 19 0,16 66 0,-1 33 0,-39-18 0,-5 6 0,2 7 0,-5 2 0,-10-6 0,-4 0 0,-4 41 0,-3-70 0,-6-120 0,18-4 0,-5 12 0,5 2 0,22-5 0,3 32 0,49 35 0,-39 33 0,36 41 0,-55 15 0,-4 30 0,-14-44 0,-4 1 0,-2-3 0,-2-2-3392,1 48 3392,-10-52 0,8-17 0,2-29 0,2 0 0,8 0 0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6.0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1 364 28576,'59'-58'0,"0"0"0,0 1 0,36 30 0,-69-65 0,-26 21 23,-23 113 1,-12 28-24,0-21 0,2 4 0,7 26 0,8 3 8,9-26 0,9-3-8,12-2 0,7-5 8,18 23-8,36-16 24,-24-21-24,24-20 0,-17-22 0,19-34 0,-36 15 0,0-10 0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6.4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146 0 28671,'-27'83'0,"0"-1"0,8-17 0,0-5 0,-22 25-5661,29-63 5661,12-5 0,2-25 0,8 18 0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5:56.7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111 0 28671,'-23'65'0,"-1"-1"0,2-2 0,2-12 0,8-26 0,3-4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9.18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456 244 28671,'-10'-58'0,"-1"-1"0,-7 3 0,-9 10 0,-51 22 0,-12 34 0,39 4 0,5 8 0,9 13 0,6 5 0,-23 38 0,52 10 0,36 0 0,19-44 0,11-11 0,-5-19 0,1-11-1696,8-5 0,-4-13 1696,-18-15 0,-7-8 0,4-27 0,-21 31 0,-12 24 0,0 32 0,0 33 0,2 11 0,5-10 0,0 3 0,-4 31 0,-2 2 0,0-24 0,-3-4 0,-6-7 0,-4-5 3392,-7 6-3392,16-19 0,-5-39 0,50-29 0,-33 22 0,20-22 0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6:00.1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85 295 28671,'-10'-12'0,"1"2"0,9 10 0,0 0 0,20-68 0,4 41 0,20-53 0,0 48 0,0 8 0,-1 2-3392,1 2 3392,0 28 0,0-16 0,0 28 0,-20-8 0,5 10 0,-27 0 0,8 0 3392,-10 9-3392,0 3 0,-10-9 0,-2 4 0,-19 2 0,-4-14 0,1 22 0,-7-26 0,-3 8 0,-2 1 0,-8 0 0,-9 0 0,24-10 0,-12-12 0,29-2 0,0-18 0,10 18 0,3-8 0,9 20 0,29 2 0,-22 0 0,23-2 0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16.3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28671,'-12'-12'0,"3"2"0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26.6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110 1326 28671,'-17'-61'0,"0"0"0,0-7 0,2-2 0,3-2 0,2 0 0,3 0 0,2-2-2831,-2-16 1,4 0 2830,7 20 0,2 2 420,-3-14 1,6 3-421,10 21 0,3 4 467,-5 3 0,3 5-467,43-10-2105,3 24 2105,12 42 0,-24 12 0,-1 9 1052,-1 15 1,-2 8-1053,11 14 0,-2 8 0,-24-20 0,-2 3 0,-2 1 0,0 1 0,-1 2 0,-3 0 0,8 29 0,-5 4 164,-12-19 1,-4 4 0,-2-6-165,0 1 0,-2-3-952,-2 16 0,-7-13 952,-10-40 0,6-9 0,-6-36 0,9 9 0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26.9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701 22 24112,'-12'-12'0,"-76"2"-2270,20 10 2270,0 0 0,-3 0 753,15 0 1,3 0-754,-47 0-967,12 0 967,32 10 0,25-8 0,21 8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28.6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1 113 28671,'16'76'0,"0"0"0,-1 0 0,1 0 0,5 19 0,1-1 0,0-6 0,7 9 0,-3-7 0,-6-9 0,-6-8 0,-4 7 0,-12-31 0,-8-69 0,0-53 0,3 5 0,-1-14 0,1 1-1131,2 13 0,0 2 1,1-4 1130,-1-25 0,1-4 0,3 8 0,4 5 0,6 9 0,3 18 0,8 6 0,43-22 0,-12 92 0,-19 26 0,-10 13 0,-18-1 0,-8 2 0,-5 15 0,-7-8 0,-18-8 0,2-14 0,11-40 0,18-4 3392,6-20-3392,39 2 0,16 8 0,22 17 0,-6-2 0,1 9 0,-18 21 0,-5 9-1696,-4 1 0,-6 4 1696,-5 11 0,-8 3-327,-9 0 1,-9 0 326,-11 0 0,-10 0-167,-7-4 1,-10-5 166,-12-4 0,-10-8 0,-9-9 0,-5-6 0,-8-2 0,-2-5 0,1-9 0,1-6 0,2-2 0,6-2 0,-7-1 0,21-8 0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29.1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1512 66 28671,'-71'2'0,"-1"1"0,0-1 0,-21-5 0,0 1 0,19 11 0,-2 3 0,2-4 0,-20-10 0,1-3 0,-1 10 0,1-3 0,4-10 0,3-3 0,11 6 0,6-2 0,17-3 0,5-2 0,-17-10 0,43 10 0,11 2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29.7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759 0 28671,'-8'0'0,"-86"10"0,23-8-2831,-6 8 1,-4 0 2830,24-9 0,2 0 704,-6 4 1,3 0-705,-22-5 0,17 0 0,31-10 0,20 8 0,2-8 0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0.0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441 0 28671,'-69'0'0,"0"0"0,3 0 0,4 0 0,-25 0 0,38 0 0,10 0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1.1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21 285 25179,'-12'-12'0,"3"2"-3031,38-58 3031,8 22 0,2-3 0,7 3 1494,34 12-1494,-12 20 0,1 8-1085,28 26 1085,-42-11 0,-3 6 379,21 48-379,-17-4 0,-19-21 0,1-1 0,40 19 0,10-12 0,0-22 0,-11-32 0,-1-24 2232,-20-12-2232,7-17 0,-27 26 0,-4-4 0,-13 29 3338,-16 2-3338,6 10 165,-9 0-165,0 0 0,0 10 0,-9-18 0,6 16 0,-6-18 0,9 10 0,0 0 0,0-10 0,0 8 0,9-8 0,-6 10 0,6 0 0,-9 10 0,0-8 0,0 8 0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2.1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807 185 28671,'-28'-47'0,"-1"1"0,3 0 0,-7 9 0,-22 28 0,-4 14 0,-29 9 0,20 12 0,0 14 0,0 24 0,7 8 0,10-13 0,5 4 0,-7 21 0,11 2 0,20-25 0,12 0 0,15 4 0,10-1 0,5-7 0,6-2 0,10-3 0,6-5 0,5-6 0,4-6 0,-2-10 0,1-6 0,0-6 0,0-4 0,4-7 0,-1-4 0,27-11 0,-25-7 0,-5-1 0,-9 4 0,8-12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9.52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555 0 28671,'-4'0'0,"2"0"0,2 0 0,-88 30 0,30-22 0,-4 1 0,-13 12 0,-1-1 0,9-13 0,8-2 0,15 5 0,25-10 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2.6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28145,'8'79'0,"0"1"0,0-1 0,-1-4 0,0-1 0,-3-2 130,-2 30 0,-4-11-130,-7 3 43,10-30 1,-5-20-44,-6-44 0,10-49 0,0 37 0,0-37 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3.3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34 24986,'73'-10'0,"-1"0"0,0 1 0,12 4 0,-5 14 818,1 28 1,-12 14-819,-29-3 0,-12 6 316,-10 15 1,-12 1-317,-12-17 0,-8-1 0,-8 8 0,-11-4 167,-21-12 0,-6-10-167,-27 12 0,-7-16 1081,54-40-1081,39-2 0,82-20 0,0 17 0,-6 11 0,1 8 0,-18 14 0,-5 8 0,-4 5 0,-6 6-1696,-1 10 0,-6 4 1696,-10-2 0,-7 1-118,-7 5 0,-10 0 118,-7-4 0,-10-2-2,-7-3 1,-10-5 1,-8-10 0,-5-6 0,-3-1 0,-2-6 0,0-11 0,2-2 0,-9 4 0,19-9 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3.9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 88 28671,'-8'-12'0,"51"0"0,24 4 0,-16 2 0,5 0 0,14 1 0,8 2 0,-1-1 0,22-2 0,-1 2 0,-29 3 0,1 2 0,0-1 0,0 0 0,-1 0 0,1 0 0,0 0 0,-1 0 0,-1 0 0,22 1 0,-3-2 0,-3-4 0,-5 0 0,-21 4 0,-4 0 0,31-9 0,-51 20 0,-24 2 0,-13 0 0,-7-2 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6.1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326 22 28671,'-10'-12'0,"1"2"0,9 10 0,-29 127 0,16-79 0,-1 3 0,-3 16 0,-1 8 0,-1-5 0,-2 4 0,-1-4 0,-1-4 0,2-1 0,4-8 0,0-5 0,-15 17 0,10-28 0,10-31 0,2-10 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6.5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27101,'36'75'0,"6"6"0,-10-28 0,7 7 0,-3-1 0,6 19 0,-4-2 0,1-4 0,-2-1 0,-9-8 0,-3-4 0,9 28 0,-12-43 0,-12-24 0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6.9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28671,'15'76'0,"0"0"0,0 0 0,0-6 0,-1-2 0,-3-6 0,-4-4 0,-2-7 0,5 18 0,-10-28 0,0-31 0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7.2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615 1 28671,'-91'34'0,"1"0"0,3-5 0,3-4 0,15-12 0,7-5 0,-11 2 0,15-10 0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7.7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0 28671,'3'78'0,"1"0"0,-5-26 0,1 3 0,4 22 0,1 10 0,-4-10 0,-5-22 0,-2-5 0,4 42 0,-8-58 0,10-12 0,0-12 0,0-10 0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8.8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661 23 21853,'-76'1'0,"1"0"0,-2 5 0,6-5 2497,-9-20-2497,5 16 1187,12-6-1187,36 38 679,-12 7-679,30 26 0,6 10 1227,-13-16 1,0 0-1228,9 12 0,0-5 0,-13 1 0,20-45 0,10-29 0,22 8 0,24-27 0,22 14 0,-30-1 0,1 1 0,1 7 0,0 3 0,-1-1 0,2 3 0,2 5 0,1 5 0,-4 7 0,-1 4 0,-3 3 0,-2 4 0,3 9 0,-9 8 0,-11 14 0,-17 4 0,-24-1 0,-11-1 0,-3 6 0,-10-6 0,-26-14 0,-11-13 0,-9-10 0,-2-10 0,14-9 0,0-4 0,-11 2 0,5-3 0,-9-16 0,34 7 0,31 0 0,12 2 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9.2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644 1 28671,'-56'9'0,"0"1"0,-43-5 0,14 5 0,-3-1-2831,26-8 1,5-2 2830,-20 11 0,33-7 0,25 6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49.8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485 0 28671,'-69'25'0,"0"-1"0,2-6 0,6-7 0,-17-13 0,12-8 0,23-10 0,21 16 0,12-16 0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39.6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726 22 28671,'-80'6'0,"0"0"0,-2 0 0,4-2 0,16-3 0,2-2 0,3-4 0,2 0 0,-32 3 0,33-17 0,33 16 0,11-7 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0.5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1 368 28671,'48'-50'0,"-1"1"0,1-1 0,20-18 0,1 10 0,-10 25 0,1 10 0,-5 4 0,2 6 0,3 9 0,-1 8 0,-8 8 0,-2 8 0,-3 9 0,-5 7 0,-5 10 0,-6 8 0,-1 36 0,-15 10 0,-16-26 0,-9 3 0,-3-2 0,4-4 0,-2 0 0,-7-4 0,-10 2 0,-7-3 0,-6-13 0,-26-12 0,-3-14 0,21-7 0,0-9 0,-10-15 0,6-13 0,10-30 0,23-38 0,30 5 0,35-8 0,13 52 0,13 16 0,13 28 0,4 21 0,-18 2 0,1 9 0,-7 3 0,11 21 0,-12 6 0,-14 7 0,-15-8 0,-24-23 0,-9-17 0,0-29 0,0 0 0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0.9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442 0 28671,'-47'62'0,"1"-1"0,0 1 0,2-3 0,0-1 0,4-10 0,-28 11 0,15-8 0,21-49 0,20 6 0,2-18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1.2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28671,'49'83'0,"0"0"0,-1-1 0,5 8 0,-6-14 0,4-6 0,-42-62 0,-9-18 0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1.5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574 0 28671,'-86'23'0,"-1"1"0,4-2 0,5-3 0,-11-7 0,13-2 0,33-20 0,21 8 0,12-8 0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2.5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774 1 28671,'-4'0'0,"1"0"0,-42 0 0,-17 0 0,-13 0 0,-9 3 0,-1 4 0,5 5 0,7 10 0,39 0 0,-7 9 0,17 3 0,-8 20 0,10 2 0,-9 9 0,6-9 0,-6-31 0,19-8 0,2-27 0,29 20 0,35 2 0,36 10 0,-21-12 0,4 2 0,3 4 0,3 9 0,-10 7 0,2 8 0,-6 2 0,6 11 0,-9 6 0,-18-3 0,-4 7 0,-10-2 0,-7 12 0,-16-2 0,-17-2 0,-10-4 0,1-12 0,-8-7 0,-51 8 0,30-36 0,-1-7 0,-1-13 0,0-3 0,-1 9 0,2-1 0,-39-13 0,42 10 0,17 0 0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4.2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494 22 28671,'-7'-12'0,"2"3"0,5 9 0,0 0 0,-88 126 0,37-46 0,13-21 0,-7 9 0,4-7 0,6-10 0,5-3 0,1 2 0,2-2 0,-17 20 0,12-24 0,20-15 0,3-17 0,9 0 0,0-2 0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4.5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12 28671,'-12'-12'0,"80"80"-2831,-26-35 1,4 2 2830,2 11 0,5 7 0,-1-3 391,15 7 1,-2-2-392,-8 0 0,-5-1 470,-15-9 1,-6-2-471,10 23 0,-31-32 0,-10-15 0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628 34 28671,'-83'-5'0,"0"1"0,-2-2 0,5-1 0,27 0 0,4 2 0,-7 9 0,5 2 0,2-1 0,10 14 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5.2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771 0 28671,'-64'20'0,"0"-1"0,0 1 0,-30 3 0,3-5 0,18-12 0,3-2 0,2 6 0,5-1 0,-8-4 0,23 15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8:50.6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313 0 28671,'-3'0'0,"-59"68"0,-1-2 0,17-4 0,2 5 0,9-7 0,7-1 0,7-4 0,10 2 0,24 23 0,11-2 0,-11-25 0,6-6 0,22 7 0,13-13 0,3-27 0,3-18 0,-1-24 0,-2-8 0,-3 11 0,-6-3 0,13-35 0,-71 33 0,-34 18 0,-24 0 0,-20 12 0,20 22 0,15 2 0,21-2 0,30 7 0,-5-24 0,17 15 0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6.3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26 178 28671,'-6'-12'0,"1"2"0,47-23 0,24-2 0,19 9 0,2-8 0,6 7 0,-26 28 0,-3 10 0,-1 2 0,-4 8 0,-7 12 0,-4 7 0,-8-2 0,-5 4 0,-10 6 0,-6 4 0,-5 10 0,-7 3 0,-8-8 0,-7 0 0,-9 8 0,-10 1 0,-8-11 0,-8-1 0,-6-5 0,-10-8 0,-7-6 0,1-1 0,6 2 0,1-1 0,-2-9 0,-38-7 0,8-18-3392,10-26 3392,17-38 0,61-5 0,26-20 0,9 51 0,10 6 0,3 9 0,8 10 0,39 24 0,3 18 0,-30 3 0,-3 7 0,-2-7 0,2 3 0,-11 4 0,-14 20 0,-9-3 0,15-4 848,-25 15 0,-19-65 0,0 7 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28:46.9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220 1 24528,'-40'63'0,"1"0"0,0 0 0,-15 24 0,14-1 489,32-9 0,14-3-489,1-10 0,10-4 0,16-2 0,10-6 0,3-10 0,8-9 0,9-11 0,5-10 0,3-7 0,2-10 464,5-9 0,-3-16-464,-4-28 0,-8-10 0,-18 19 0,-10-4 0,-16-25 0,-19 0 0,-18 30 0,-10 6 0,-9-4 0,-4 4 0,-2 6 0,-2 7 0,-43-5 0,-9 34 0,46 4 0,2 16 0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47.7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10 28671,'-7'0'0,"1"0"0,6 0 0,0 0 0,87-9 0,-35 15 0,6 5 0,4-2 0,7 2 0,-3 3 0,15 12 0,-4 6 0,5 9 0,-6 3 0,-22-6 0,-5 2 0,6 12 0,-3 3 0,-15-10 0,-6 3 0,-5 4 0,-9 3 0,-16-1 0,-12-1 0,-11-6 0,-12-2 0,-21 11 0,-9-5 0,-2-10 0,-5-4-1696,-9 2 0,-3-3 1696,6-1 0,1-4-168,3-6 0,3-4 168,17-3 0,4-4 0,-24-4 0,51-20 0,12-2 0,40-10 0,26 10 0,-9 5 0,6 4 0,11 6 0,3 4 0,1 0 0,-2 8 168,-3 14 0,-5 5-168,20 17 0,-37 32 0,-60-27 0,-18 0 0,-38-3 0,-3 1 1696,6-25 0,-2-2-1696,23-4 0,0 0 0,-25 0 0,6-5 0,21-6 0,10-2 0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48.5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20479,'50'57'0,"0"0"0,-1 0 0,1-7 0,-1-1 0,-6 0 1228,-6 10 1,-6-1-1229,3-3 0,-3 2 0,-7 3 0,-4 1 0,2-1 0,-3 0 0,-5-5 0,-3-1 0,0-2 0,0-4 0,-2 10 0,-9-19 0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49.2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965 1 28671,'-45'69'0,"-1"0"0,-1-4 0,-1-5 0,9-21 0,0-3 0,-4-3 0,-2 2 0,-3 13 0,-1-1 0,0-12 0,-2 1 0,-7 14 0,-3 4 0,-11 3 0,3-4 0,28-20 0,4-1 0,-2 2 0,0 0 0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0.5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1205 28671,'-3'-58'0,"-9"-15"0,14 11 0,3-8 0,-9-28 0,1-3 0,12 22 0,1 0 0,-6 9 0,-1-4 0,2 6 0,11-1 0,0 4 0,-9-2 0,1 5 0,11 2 0,-19 11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1.0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23 28671,'-11'-12'0,"89"12"0,3-7 0,-3 10 0,4 1 0,-20-9 0,-2 0 0,2 5 0,-5 0 0,4 0 0,-12 0 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2.4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376 1 28671,'-58'34'0,"0"0"0,7 7 0,5 1 0,-7 16 0,9 27 0,10-17 0,3 8 0,38-1 0,8 3 0,29 10 0,-18-39 0,1-1 0,19 32 0,-13-20 0,-2 4 0,-11-2 0,-4 0 0,2 2 0,-4-1 0,-11-2 0,-6-5 0,-19 9 0,-3-21 0,-6-12 0,-1-10 0,8-10 0,-8-12 0,20-3 0,-8-16 0,8 7 0,-10-20 0,0-2 0,10-10 0,3-29 0,16 20 0,5-3 0,3-42 0,-5 40 0,2 2 0,7-10 0,-7 1 0,20-1 0,2 0 0,10-9 0,-10 17 0,7-15 0,-16 17 0,-4 0 0,-1 2 0,-18 20 0,-2-7 0,-2 26 0,-18-14 0,8 7 0,0 7 0,2-4 0,10 19 0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3.1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57 28671,'68'-6'0,"-1"0"0,2-4 0,-2 1 0,-12 8 0,0-1 0,5-7 0,1-1 0,0 7 0,0 3 0,-4 0 0,-5 0 0,7 3 0,-20 7 0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3.6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44 28671,'-11'-12'0,"2"2"0,9 10 0,0 0 0,98 0 0,-40-5 0,5 0 0,8 4 0,7 1 0,-7-1 0,-7-4 0,-7 0 0,40 5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12.4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 0 28671,'-4'0'0,"2"0"0,2 0 0,9 78 0,-6-49 0,2 20 0,0 2 0,-6-17 0,1 10 0,10-1 0,-7 11 0,6-8 0,1 17 0,2-16 0,10 6 0,20 10 0,14-4 0,22-13 0,-1-7 0,18-46 0,-24 4-3392,14-19 3392,-19-9 0,-1-42 0,-18 10 0,-29 11 0,-5-1 0,-3-15 0,-10-8 0,0 11 0,0-1 0,0 20 0,-10-25 0,8 42 0,-8-12 3392,10 31-3392,0 10 0,0 0 0,0 0 0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4.7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353 0 28671,'40'78'0,"-1"0"0,-8-11 0,-10-3 0,-16-8 0,-10-5 0,-29 27 0,4-39 0,-6-2 0,-6 1 0,-3-1 0,-1-2 0,2-2 0,-34 23 0,15-5 0,29-36 0,12 14 0,12-17 0,20 20 0,22-8 0,14 8-3392,29-20 3392,3 7 0,-9-21 0,-1-3 0,-8 12 0,28-16 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6.1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1 28671,'-47'58'0,"0"0"0,7-4 0,5-6 0,4-4 0,9 10 0,0-18 0,10 25 0,2-15 0,20 20 0,2 0 0,10-10 0,29 26 0,-21-31 0,31 22 0,-18-29 0,-6-10 0,14-12 0,-17-12 0,10-20 0,-10-2 0,7-10 0,-17 0 0,8 0 0,-20-9 0,8 6 0,-18-6 0,8-11 0,-10 25 0,-10-31 0,-2 33 0,-30-26 0,-4 16 0,-20 3 0,1 3 0,-1 17 0,20-18 0,-5 18 0,36-8 0,-4 10 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8.8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28671,'0'-12'0,"0"3"0,0 9 0,0 0 0,68 29 0,-22-12 0,6 3 0,1 1 0,13 1 0,9 0 0,3 0 0,0 9 0,7-6 0,-31-1 0,-1 3 0,22 9 0,-26-10 0,-5 2 0,-10 16 0,-3-10 0,-18 7 0,-4-7 0,-28 20 0,-6-18 0,-28 5 0,7-19-3392,-18 0 3392,8 10 0,13-7 0,1 3 0,-9 21 0,-10 5 0,49 6 0,3-30 0,28 30 0,5-25 3392,30 18-3392,-8-7 0,-2-2 0,-12-3 0,-11 32 0,-9-23 0,-11 3 0,-30 4 0,-11 0 0,14-5 0,-6-7 0,-26-13 0,-1-10 0,13 0 0,17-13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2:59.4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28671,'61'57'0,"0"0"0,-6 6 0,-4-2 0,-11-21 0,-5 0 0,-10 9 0,-3 0 0,29 29 0,-27 16 0,-2-52 0,-13 6 0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00.0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723 0 28671,'-57'58'0,"0"1"0,-2 0 0,3-6 0,-12-7 0,-8 17 0,20-17 0,24 0 0,1 1 0,-15 6 0,2 30 0,13-39 0,9-10 0,0-2 0,-10-11 0,18-8 0,-6-4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00.9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23 28671,'70'-3'0,"1"0"0,0-1 0,-3 3 0,0 1 0,-4-1 0,9-4 0,-3 0 0,2 5 0,-3 0 0,-7-1 0,-2 2 0,2 4 0,-5 0 0,4-3 0,-12 8 0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01.5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22 28671,'-9'-12'0,"1"2"0,96 30 0,-37-6 0,19-2 0,4-2 0,6 0 0,-23-9 0,3-2 0,-10 0 0,2 2 0,24 3 0,-4 1 0,-4-2 0,10 7 0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14.1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 28671,'-6'0'0,"2"-1"0,4 1 0,29 107 0,-22-41 0,9 18 0,-3 7 0,-16-29 0,-4-2 0,1 1 0,0 2 0,0 11 0,0 0 0,1-2 0,0 0 0,5 1 0,0 0 0,0 4 0,0-3 0,5-20 0,0-6 0,-2 18 0,6-37 0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15.6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408 0 28671,'-37'60'0,"1"0"0,2-7 0,5-7 0,8-14 0,-1 12 0,0 21 0,0-6 0,10 23 0,12-4 0,12 12 0,3-41 0,2 0 0,7 38 0,-9-38 0,2 0 0,14 31 0,-16 15 0,14-27 0,-26 7 0,6-19 0,-19 37 0,-21-40 0,-15 30 0,-10-59 0,12-14 0,22-3 0,2-33 0,8 21 0,-10-37 0,1 8 0,-1-19 0,9 16 0,-6-14 0,7-2 0,9 4 0,-4-24 0,27 17 0,2-10 0,12 1 0,10 9 0,9-8 0,-7 9 0,8-1 0,-10-8 0,-1 18 0,-9-17 0,-2 7 0,-20-10 0,-2 10 0,-20-36 0,-2-1 0,0 20 0,2 15 0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17.0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28671,'32'62'0,"1"0"0,-4-22 0,4 3 0,7 24 0,4 13 0,1-8 0,13-4 0,4-2 0,-8-6 0,4 4 0,0 1 0,3 10 0,1 1 0,-3-5 0,10 1 0,-6-3 0,-15-1 0,1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14.71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 23 27233,'-10'-12'0,"1"2"692,9 10-692,0 0 242,0 78-242,0-30 62,3 25 0,4 8-62,2-19 0,4 0 190,11 21 0,6-1-190,-3-16 0,4-5 0,4 1 0,5-10 0,36-6 0,2-14 0,19-22 0,-17-39 0,6 2 0,-31-36 0,-1-13 0,-30-14 0,-12 35 0,-4 1 0,-8-36 0,-9 26 0,-2 3 0,-4-4 0,0 11 0,-1 6 0,4 21 0,-8-12 0,18 36 0,-8-6 0,10 9 0,0 0 0,0 0 0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17.6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1293 1 28671,'-59'48'0,"0"0"0,1-1 0,0-5 0,-1-2 0,0 0 0,1 3 0,-1 0 0,1-2 0,-25 10 0,1 0 0,27-12 0,0 2 0,2-2 0,-20 12 0,2-2 0,9-4 0,3-3 0,7-12 0,6-4 0,0 6 0,17-22 0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18.3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7 241 28671,'-3'0'0,"0"0"0,3 0 0,107-19 0,-22-6 0,-2 8 0,5 0 0,-23 1 0,-1 1 0,1 4 0,1 0 0,5-6 0,2 2 0,-3 8 0,3 0 0,25-14 0,-6 3 0,-7 13 0,-31-5 0,-1 0 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18.9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18 110 28671,'-10'-12'0,"3"2"0,7 10 0,78 0 0,0-9 0,3 3 0,8 0 0,-11 0 0,0-1-1696,14-2 0,1-1 1696,-1 4 0,-6 0 0,-30 0 0,-5 0 0,27-4 0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22.1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608 1 28671,'-66'35'0,"0"0"0,6 3 0,6-5 0,1-9 0,-3 27 0,10-14 0,-5 16 0,17-9 0,-10 9 0,0 13 0,20 2 0,14 8 0,32 19 0,3-22 0,-1-21 0,3 0 0,19 16 0,10 8 0,17-20 0,-15 17 0,37-44 0,-24 20 0,4-47 0,-11 8 0,21-10 0,-32-10 0,27 8 0,-36-28 0,-17 6 0,12-30-3392,-37 8 3392,8 12 0,-39-34 0,-27 27 0,-5-35 0,15 53 0,-1 2 0,-11-20 0,-8 17 0,3-8 0,17 20 3392,-8-8-3392,20 18 0,3-17 0,18 26 0,-6-14 0,7 7 0,0 7 0,2-14 0,10 16 0,0-9 0,0 0 0,0 10 0,0 2 0,-10-9 0,8 4 0,-8-17 0,10 30 0,-10-15 0,-2 24 0,-10-27 0,0 18 0,1-28 0,8 35 0,-6-41 0,16 31 0,-6-27 0,-1 20 0,-2 11 0,0-6 0,2 24 0,0-34 0,8 24 0,-18-26 0,18 6 0,-8 1 0,10-8 0,0 8 0,0-10 0,0 0 0,0 10 0,0-27 0,0 22 0,0-15 0,0 3 0,0 14 0,0-26 0,0 16 0,0-7 0,0 10 0,0 0 0,0 10 0,0-7 0,0 6 0,0-18 0,0 6 0,0 13 0,0-5 0,0 24 0,0-36 0,0 14 0,0-7 0,-10-7 0,18 14 0,-16-17 0,18 20 0,-10-17 0,0 24 0,0-25 0,0 18 0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23.0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340 0 28671,'-5'0'0,"1"0"0,4 0 0,-78 78 0,30-19 0,-6-3 0,3 4 0,7 25 0,22-33 0,3 4 0,8 17 0,7 7 0,6 15 0,6 0 0,7-13 0,7-4 0,9 1 0,4-12 0,1-18 0,-7-10 0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3:24.92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2 723 28671,'-1'-56'0,"1"0"0,9-31 0,-7 24 0,17 9 0,-6 8 0,9-8 0,9 1 0,3-3 0,10 10 0,19-15 0,-14 34 0,14-5 0,-9 42 0,-8 14 0,-2 20 0,-13 10 0,-9 2 0,-10 9 0,8 1 0,-18 0 0,8 0 0,-10-11 0,0-1 0,0-20 0,0-12 0,0-12 0,0-20 0,0 17 0,10-24 0,-8 34 0,8-44 0,-10 23 0,10-38 0,2 8 0,20-10 0,2 1 0,9-11 0,-6 14 0,-1-5 0,-5-6 0,-1 0 0,9 4 0,-2 1 0,6-27 0,-21 42 0,-2 19 0,-8 2 0,10 10 0,0 0 0,0 19 0,9 6 0,3 28 0,10 3 0,-20 10 0,6-1 0,-28 1 0,8 0 0,-10 0 0,0-11 0,0-1 0,0-10 0,-10-10 0,7-3 0,-6-18 0,19 6 0,-8-16 0,8 6 0,-10-9 0,0 0 0,0-9 0,0 6 0,0-7 0,0 20 0,0-7 0,0 6 0,0-9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1.04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314 57 28671,'69'-39'0,"-38"39"0,24-13 0,2 9 0,-11 57 0,-2 25 0,-30-25 0,-6 4 0,-7-2 0,-2 2 0,2 12 0,-5 0 0,-13-11 0,-5-1-1696,6 3 0,-5-1 1696,-9-8 0,-5-5 0,-2-5 0,-2-4 0,-2-1 0,-5-6 0,-13-8 0,-2-10 0,8-13 0,2-8 0,-27-27 0,49-40 0,61 18 3392,14-6-3392,30 40 0,2 5 0,19 28 0,-17 13 0,-32-2 0,-1 4 0,31 32 0,-39-24 0,0 2 0,0-1 0,-3-1 0,10 24 0,-4-2 0,-21-20 0,-8-12 0,-4-12 0,1-1 0,-8-6 0,8 7 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1.62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28671,'51'57'0,"0"1"0,2-3 0,-1-6-5661,26 7 5661,0-2 1186,7-10-1186,-27-10 891,5-3-891,-19-19 0,-20 8 0,6-18 0,-28 8 0,8-10 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2.13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394 22 28006,'-12'-12'0,"3"3"0,-19 51 0,-3 23 0,-3-10 109,0 1 0,-7 11 0,4-7-109,-14 25 111,-22-17-111,49-31 56,5-47-56,19 10 0,0 0 0,0 0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2.77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0 28671,'8'88'0,"-8"-37"0,5 6 0,0 0 0,-5-3 0,0-30 0,0-4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0.4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619 122 28671,'-7'0'0,"2"0"0,5 0 0,-39-58 0,-10 43 0,2-13 0,-4 7-4252,-39 53 4252,36-9 0,1 10 430,-4 31 0,5 8-430,12-18 0,7 4 0,4 29 0,17 4 0,23-23 0,12-2 0,7 7 0,8-3 0,12-6 0,8-6 0,0-10 0,5-9 0,12-12 0,4-10 0,-1-8 0,-1-8 0,-3-4 0,-4-6 0,-13-5 0,-5-4 0,23-16 0,-31-10 0,-22 20 0,-12 4 0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3.1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22 28671,'-12'-12'0,"90"2"0,-17 10 0,6 0 0,3 0 0,7 0 0,-1 0 0,-30 0 0,-15 0 0,-21 0 0,-10 10 0,0-8 0,0 8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5.08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409 0 28671,'-66'14'0,"-1"-1"0,8 26 0,5 9 0,7 0 0,7 4 0,9 11 0,8 1 0,1 21 0,22-27 0,22-4 0,3-32 0,45-42 0,-19-6 0,-7-13 0,-2-5 0,14-27 0,-29 23 0,-1-1 0,18-29 0,-10-7 0,-3 36 0,-18 8 0,-4 31 0,1 20 0,-11 32 0,-5 16 0,5 9 0,-1 7 0,-3 20 0,-2 4 0,1-4 0,2-6 0,4-25 0,0-4 0,0-4 0,0-3 0,10 26 0,-7-22 0,6-24 0,-9-23 0,0-9 0,0-9 0,0 6 0,0-7 0,0 10 0,0 0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5.70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44 28671,'86'-12'0,"0"0"0,1 1 0,-8 3 0,1 8 0,5 0 0,-29 0 0,-13 0 0,-21 0 0,-12 0 0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6.16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20 66 28671,'-11'-12'0,"2"2"0,9 10 0,98-9 0,-35 6 0,5-7 0,1 1 0,-4 6 0,-12-7 0,-28 10 0,-6 10 0,-19-7 0,0 6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7.21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24 0 28671,'70'22'0,"0"0"0,-4-2 0,-10 4 0,-13 30 0,-19 21 0,-82 5 0,-1-2 0,1-48 0,-1-6 0,3 7 0,15-28 0,39 14 0,24-25 0,44 28-385,24 2 385,-36-6 0,1 2 0,-3 3 0,-4 2 0,30 20 0,-25 1-3265,-31 10 3265,-22 2 0,-71 9 0,6-18 0,-11-27 0,-4-9 0,-8-11 0,34-5 0,4-2 0,6-5 0,22 2 0,12 10 0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7.80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 0 28671,'-2'0'0,"32"27"0,17 14 0,12 15 0,-2-8 0,3 2 0,-16-13 0,-3-1 0,27 20 0,7-10 0,-29-5 0,-14-38 0,-22 4 0,-10-17 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8.25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285 13 28671,'-12'-13'0,"-20"48"0,-4 18 0,2 1 0,-8 12 0,1 1 0,7-11 0,3-22 0,19-4 0,2-28 0,10 18 0,0-18 0,0 8 0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9.23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 1 28671,'-2'0'0,"0"0"0,22 87 0,-15-16-2831,4-7 1,1 1 2830,0 20 1409,2-19-1409,0-20 0,-2-14 0,-10-23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09.49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45 28671,'86'-22'0,"-31"15"0,2 2 0,5-1 0,-2 2 0,37 4 0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0.13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203 1 28671,'-32'60'0,"0"0"0,0 0 0,-13 26 0,9-2 0,21-22 0,8-3 0,3 2 0,6-2 0,5-3 0,8-3 0,13-5 0,10-6 0,4-5 0,6-8 0,4-13 0,5-10 0,32-16 0,0-12 0,-29 0 0,-3-4 0,10-10 0,-8-4 0,-10-26 0,-57 30 0,-82-3 0,41 48 0,-5 9 0,-36-4 0,-2 8 0,22 17 0,6 10 0,1 6 0,7-1 0,-2 10 0,19-6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1.0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399 1 28671,'-81'27'0,"0"-1"0,7 0 0,11 4 0,7 26 0,15-2 0,39-10 0,72 19 0,-29-38 0,6-2 0,32 14 0,3-1 0,-19-9 0,-2 2 0,1 12 0,-5 4 0,-14-7 0,-8 4 0,-9 5 0,-9 3 0,-7 38 0,-52-1 0,-36-28 0,21-30 0,-7-7 0,-7-12 0,-2-8 0,-6-6 0,5-2 0,-11 1 0,16-14 0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3.41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18 153 28671,'-10'-12'0,"3"2"0,7 10 0,0 0 0,107-19 0,-22-5 0,-1 6 0,3 2 0,-30 4 0,-5 2 0,26-10 0,-34 18 0,-25-8 0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4.11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364 0 28671,'59'50'0,"1"0"0,-8 1 0,-14 5 0,-30-3 0,-17 3 0,-22 29 0,-18 1 0,-11-7 0,-7-5 0,-1-3 0,-5-8 0,2-20 0,6-16 0,9-27 0,25-12 0,31-39 0,31 2 0,35-16 0,-23 39 0,4 8 0,8 9 0,0 6 0,45 5 0,-31 21 0,-2 5 0,20 11 0,-28-7 0,-3-1 0,0 4 0,-13-4 0,-21-19 0,-12-2 0,-10-10 0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4.45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28671,'68'39'0,"0"0"0,-3-5 0,-4-3 0,27 13 0,-20-12 0,-15-20 0,-31-2 0,-12-10 0,-10 0 0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4.78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438 22 28671,'-12'-12'0,"3"2"0,9 10 0,-69 127 0,23-57 0,13-12 0,-3 10 0,0-9 0,2-17 0,3-4 0,2 6 0,2-3 0,-17 15 0,22-22 0,12-14 0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5.50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 90 28671,'-6'0'0,"89"-39"0,-13 29 0,-2-10 0,3 1 0,-14 17 0,-7 4 0,1-2 0,-2 0 0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6.17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353 0 28671,'30'79'0,"0"0"0,-14-2 0,-14-5 0,-19-25 0,-13-4 0,-29 17 0,-8-6 0,22-25 0,0-5 0,-14 8 0,4-12 0,1-33 0,59-40 0,12 14 0,59-12 0,2 49 0,9 4 0,-9 39 0,-2-4 0,-11 16 0,-19-19 0,6-2 0,-28-20 0,-2-2 0,-13-10 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6.47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28671,'63'42'0,"0"-1"0,-11-2 0,-9-7 0,-12-20 0,-21-3 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6.77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307 12 28671,'-12'-12'0,"-11"46"0,-3 20 0,-13 9 0,7 8 0,-2 4 0,8-29 0,-1-5 0,-17 27 0,20-24 0,4-24 0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8.62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 22 28671,'-8'-12'0,"1"2"0,7 10 0,0 0 0,68 68 0,-22-21-1696,1 4 0,1 2 1696,16 13-29,-9-10 29,1 7 0,-2-26 0,-20 4 0,-3 0 0,-18-24 0,-4 13 0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9.04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328 1 28671,'-51'66'0,"3"-18"0,9 18 0,2 5 0,-9 9 0,-5 5 0,27-48 0,2 11 0,12-43 0,10 15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1.9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776 1 28671,'-5'0'0,"-39"4"0,-14 2 0,-25-4 0,-8-2 0,-8 0 0,24-1 0,4 0 0,7-5 0,4 2 0,-25 4 0,54 0 0,21 0 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9.4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 1 28671,'-2'0'0,"1"0"0,1 87 0,0-35 0,0 5 0,0 0 0,0-4 0,0-9 0,0-10 0,0-12 0,0-12 0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19.81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13 28671,'-12'-12'0,"81"12"0,-11 2 0,15 7 0,0 2 0,-10 1 0,8 0 0,-59-2 0,-2-10 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0.02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28671,'0'0'0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0.4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149 1 25223,'-31'42'0,"1"1"0,8 5 0,3 6 773,-7 23 1,8 4-774,16-9 0,17-8 295,24-16 1,17-18-296,25-29 0,3-14 0,-24 14 0,-3-7 0,13-30 0,-21-11 311,-49 4-311,-42 9 0,-26 12 0,-32 22 0,45 7 0,1 8 0,7 10 0,4 3 0,-13 1 0,27 10 0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1.24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15 22 28671,'-8'-12'0,"1"2"0,7 10 0,0 0 0,79 0 0,-21 0 0,4 5 0,3 0 0,12-2 0,-1 6 0,-20 1 0,-22-8 0,-15 8 0,-19-10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1.54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22 24691,'-12'-12'0,"81"2"1746,-30 10-1746,54 0 0,-72 0 0,-11 0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2.64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547 66 28163,'-10'-12'0,"1"2"251,9 10-251,-88-39 85,28 49-85,-8-21 0,-1 7 0,-8 58 0,11 12 0,12 11 0,21-8 0,20 4 42,16-27-42,38-12 130,-4-15-130,16-38 0,1-15 0,-8-32 0,8-12 0,-1 0 0,-7-7 0,-12 56 0,-14 12 0,-20 80 0,-10 27 0,5-35 0,-2 2 0,-3 8 0,-2-1 0,1-7 0,0-2 0,0 0 0,0 0 0,-1 42 0,2-48 0,10 9 0,0-63 0,0 22 0,0-27 0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3.76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 22 28671,'-4'0'0,"0"0"0,4 0 0,0 0 0,88 0 0,-47-10 0,51 8 0,-63-8 0,-26 10 0,6 10 0,-9-8 0,0 8 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4.36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265 0 28671,'-65'44'0,"0"0"0,8-6 0,11 2 0,15 25 0,38-1 0,27-8 0,34-10 0,10-14 0,8-23 0,-28-28 0,-5 4 0,-31-26 0,-12 7 0,-20 0 0,-22-8 0,-14 28 0,-20 4 0,1 42 0,28-15 0,8 12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5.07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 22 28671,'-5'-12'0,"2"2"0,3 10 0,0 0 0,107 10 0,-51-7 0,17 0 0,-2 3 0,-25 4 0,-15-8 0,-21 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0.8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0 438 24318,'67'-41'0,"-18"4"938,17 13 1,5-5-939,-19-15 0,-5-5 375,-4 7 1,-6-1-376,17-37 0,-35 31 402,-19 69-402,10 24 0,2 43 0,-5-27 0,-2 2 0,1 0 0,-2 0 0,-2 0 0,-4-5 1323,-8 11-1323,8-56 0,-8-58 0,30-44 0,14 10 0,32 7 0,2 58 0,-3 27 0,-21 44 0,-22 22 0,-12 20 0,-10-8 0,0-32 0,0-19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2.2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551 22 28671,'-91'13'0,"0"-1"0,1-5 0,8-5 0,-11-14 0,21-10 0,50 10 0,12 2 0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5.75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377 0 28671,'-69'22'0,"0"0"0,7 7 0,7 5 0,-11 24 0,22 18 0,32-10 0,25-11 0,31-11 0,21-12 0,3-10 0,-14-22 0,-3-7 0,2-18 0,-2-31 0,-82 10 0,-18 14 0,-36 42 0,17 5 0,2 36 0,22-15 0,22-2 0,13-14 0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7.14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 56 28671,'66'-19'0,"1"-1"0,-6 7 0,-3 9 0,30 28 0,-33 18 0,-23-18 0,-22 27 0,-40-14 0,-26 16 0,0-24 0,-7-4 0,9-5 0,1-4 0,-44 6 0,65-15 0,64-16 0,36 9 0,32 0 0,-40 3 0,-1 3 0,-7 4 0,-1 2 0,-1 4 0,-3 2 0,18 26 0,-31-10 0,-14 8 0,-59-8 0,-10 9 0,-20-18 0,-8-6 0,26-6 0,0-1 0,-21-1 0,7-3 0,19-8 0,17 0 0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7.74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 22 28671,'-2'0'0,"69"-10"0,-1 8 0,-8-4 0,3 2 0,-5 9 0,-5 0 0,10-12 0,0 24 0,-49-25 0,-3 18 0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8.23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21 23 28671,'-12'-12'0,"3"2"0,9 10 0,108 10 0,-43-8 0,27 2 0,2 2 0,-19 4 0,7-8 0,-60 8 0,-12-10 0,-10 0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8.7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0 28671,'68'57'0,"0"0"0,-8-2 0,-4-5 0,20 6 0,-21-2 0,-11-20 0,-12-13 0,-20-11 0,-2-10 0,-10 0 0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34:29.3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363 22 25492,'-12'-12'0,"2"2"1442,10 10-1442,0 0 0,-68 98 0,31-45 271,-4 19 1,-1 0-272,1-14 285,17 5-285,-8-29 909,10-2-909,10-20 0,3-2 0,9 0 0,0-17 0,-10 14 0,7-17 0,3 20 0,3-8 0,7 8 0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14.3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21 163 28671,'-11'0'0,"1"0"0,10 0 0,0-68 0,69 41 0,6-34 0,-10 55 0,2 15 0,-15 9 0,-4 5 0,27 14 0,-31 16 0,-23 1 0,-40-8 0,-8 7 0,-36-19 0,7 8 0,-10-8 0,10 10 0,2 9 0,11 3 0,-1 0 0,10-2 0,12-1 0,22-7 0,42 27 0,-3-43 0,34 9 0,-17-49 0,-10-12 0,-15-22 0,-21-2 0,-39-27 0,-8 5 0,5 28 0,-2 2 0,-22-28 0,13 13 0,21 28 0,12 6 0,10 19 0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15.0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420 354 28671,'-11'-75'0,"1"1"0,-1 12 0,-5 7 0,-27 2 0,9 21 0,-8 30-4252,18 14 4252,-18 32 860,18 22-860,2 21 0,12-9 0,1 2 0,-2-27 0,0-1 0,0 23 0,-2-7 0,-19-12 0,10-31 0,10-8 0,2-27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15.3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242 109 28671,'-59'-23'0,"0"0"0,8 1 0,9 3 0,21 7 0,11 2 0,10 10 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15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113 1 28671,'-12'63'0,"0"0"0,0 6 0,1-4 0,-1 15 0,7-26 0,0 0 0,-5 16 0,8 13 0,-17-56 0,16 2 0,-7-29 0,10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2.6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 1 28671,'4'82'0,"-1"1"0,0 0 0,1 0 0,-1-1 0,-2-4-2831,-5 8 1,-2-4 2830,5 0 0,0-1 678,-3-8 1,-2-5-679,-4 15 0,8-23 0,-8-50 0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16.0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27.6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 22 28671,'-8'-12'0,"1"2"0,7 10 0,0 0 0,0 78 0,0-20 0,-4-4 0,-1 0 0,2 9 0,-7-10 0,10-26 0,0 2 0,0-29 0,0 0 0,0 0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29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44 28671,'-3'0'0,"0"0"0,81-19 0,-29 24 0,2-19 0,3 1 0,9 20 0,-17-17 0,7 10 0,-19 0 0,-2 10 0,-20-7 0,-2 35 0,-20-20 0,8 42 0,-8-13 0,0 18 0,-2-19 0,0 15 0,-8-44 0,18 22 0,-8-36 0,10 6 0,0-9 0,0 10 0,-9-27 0,16 22 0,-14-24 0,16 19 0,-9 0 0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30.4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505 1 28671,'-68'17'0,"-1"0"0,8-6 0,4 0 0,-8 8-5661,12-17 5661,9 8 0,10-10 352,2 10 0,20-8 1,2 8-1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32.6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54 28671,'-6'-12'0,"80"-18"0,-35 35 0,12-15 0,0 3 0,-7 27 0,-20 2 0,-4 12 0,-20 9 0,-10 11 0,-51-8 0,17 8 0,-29-30 0,42-5 0,9-28 0,19 6 0,6-16 0,48 7 0,7 0 0,30 21 0,-10 16 0,-12 38 0,-42 5-3392,-37-10 3392,-23-16 0,-47-42 0,42-3 0,-20-16 0,39 7 0,10-10 0,2 10 3392,10 12-3392,0 2 0,0 8 0,0-1 0,0-6 0,0 7 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0:33.9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10 113 28671,'-9'-13'0,"80"-45"0,17 46 0,-22-5 0,2 5 0,29 26 0,-44 28 0,-31 11 0,-22-4 0,-22 14-3392,-22-29 3392,-2-2 0,2-20 0,13-12 0,18-2 0,4-8 0,28 10 0,6 0 0,28 10 0,-7 2 3392,-2 19-3392,-22 3 0,-12 10 0,-10 0 0,-20-10 0,6-2 0,-18-10 0,0-10 0,-12-3 0,-2-9 0,-17 10 0,7-7 0,-10 6 0,30-9 0,7 0 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0.9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139 1107 28671,'-8'-12'0,"2"3"0,-8-39 0,-2-12 0,-11-15 0,5-16 0,1-5 0,8 33 0,4 2 0,7-10 0,4 1 0,2 8 0,4 2 0,6 4 0,4 2 0,26-33 0,2 21 0,17 22 0,3 22 0,12 42 0,-19 28 0,-1 18 0,-18-8 0,-2 8 0,-2 3 0,1 11 0,-3 6 0,-3-4 0,-7-15 0,-2-3 0,-5-3 0,-2 13 0,-10-14 0,-15-26 0,7-15 0,-6-19 0,9 0 0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1.2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483 22 28671,'-60'-1'0,"0"0"0,-15-6 0,0 12 0,4-1 0,15-13 0,5 6 0,36-7 0,-4 10 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1.7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28671,'10'89'0,"0"-1"0,0-5 0,1-3 0,0-7 0,0-4 0,-5-12 0,0-2 0,3 32 0,-9-33 0,0-32 0,0-13 0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2.2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22 120 28671,'-12'-12'0,"3"2"0,51 4 0,23 2 0,10-8 0,4-4 0,1 0 0,7 2 0,-31-15 0,-15 36 0,-29-14 0,-2 16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3.6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671 1 28671,'-75'12'0,"-1"0"0,4 0 0,6-5 0,-12-17 0,3 8 0,29-8 0,4 10 0,21 10 0,-1 2 0,10 49 0,-8 10 0,14-22 0,0 1 0,-16 38 0,10-3 0,-7-36 0,45-18 0,50-43 0,21 7 0,-23 3 0,1 7 0,-13 17 0,-2 9 0,6 10 0,-1 6 0,-1 10 0,-6 8 0,-9 5 0,-8 3 0,-9-1 0,-11 0 0,-14-5 0,-14-3 0,-19-6 0,-12-6 0,-4-14 0,-8-8 0,-19-5 0,-4-9 0,6-12 0,1-8 0,3-9 0,4-6 0,7-3 0,7-2 0,-1-12 0,16 6 0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2.5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26261,'67'-13'0,"-7"-6"562,-2 13 0,3 0-562,24-16 102,-39 10 1,-14 2-1,-23 10 1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2.9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66 28671,'-12'-12'0,"101"22"0,-6-25 0,-7 13 0,16 3 0,-12-5 0,-22-7 0,-4-2 0,23 1 0,-13 5 0,-45 7 0,-19 0 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3.7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89 27674,'88'-17'0,"-1"0"0,4 0 0,1 2 0,-23 10 0,2 1 0,-1 1-2446,30-2 0,-3 0 2446,-13 5 0,-3 0 658,-13 0 0,-5 0-658,25 10 0,-45-7 0,-23 6 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4.2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28671,'67'0'0,"1"0"0,-1 0 0,26 5 0,-7 0-2831,-29-4 1,-5 0 2830,35 9 1409,-31-10-1409,-14 10 0,-30-8 0,-3 8 0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4.6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 28671,'62'-1'0,"0"0"0,-37-6 0,43 11 0,1 1 0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5.5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11 338 28671,'-10'-12'0,"44"-48"0,21-6 0,-1 27 0,16-25 0,3 9 0,-5 45 0,18 29 0,-8 15 0,9 3 0,-39-10 0,1-3 0,0-15 0,2-3 0,23 7 0,1-7 0,-20-18 0,-1-5 0,8 6 0,-7-5 0,-2-37 0,-21 9-3392,-10 19 3392,-10 6 0,-2 9 0,-11 18 0,1-16 0,0 18 0,0 0 0,1-18 3392,-2 25-3392,-8-34 0,6 25 0,-6-18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6.5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1027 28671,'11'-78'0,"-1"0"0,4 2 0,3 1 0,0 5 0,0-1 0,-1-5 0,2-1 0,2 3 0,1 2 0,-4 5 0,0 3 0,4 11 0,2 8 0,21-1 0,5 41 0,4 20 0,2 44 0,-3 18 0,8-6 0,-5 7 0,-22-7 0,-5 7 0,-7-4 0,-7 6 0,-6-4 0,-2-3 0,-2-5 0,-4 22 0,0-27 0,0-41 0,0-12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6.8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373 1 28671,'-91'7'0,"24"-2"0,12 6 0,2 0 0,0-1 0,22-30 0,18 15 0,4-14 0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7.2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28671,'7'68'0,"-1"1"0,1-1 0,-2 26 0,1-8 0,4-34 0,-1-5 0,-6 29 0,6-42 0,-9-15 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7.6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20 28671,'79'-10'0,"-1"1"0,-5 10 0,-4 15-2831,-6 26 1,-7 15 2830,-9 7 0,-4 4 518,-2-2 0,-7 2-518,-13-3 0,-8 1 0,-9 0 0,-8-3 0,-31 29 449,6-46 0,-7-7-449,-42 5 0,4-39 0,2-7 0,8 7 0,-33-25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49:24.3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88 28671,'-7'69'0,"1"0"0,12 6 0,3-6 0,6 11 0,13-30 0,7-2 0,33 20 0,20-24 0,0-44 0,-1-44 0,-47 8 0,-2-6 0,2-6 0,-5-4 0,-10-2 0,-4-1 0,2-1 0,-4 2 0,-7-36 0,-2 15 0,-10 41 0,0 14 0,0 30 0,-10 41 0,7-29 0,-7 27 0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28.2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24 27333,'78'-12'0,"-5"2"0,4 9 0,7 2 323,-13 3 0,-1 2-323,-3 0 0,-1 0 0,1 0 0,-2 0 0,-9 5 0,-3-2 225,25-7-225,-15 18 0,-39-18 0,-4 8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0.5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290 1 28671,'-46'60'0,"-1"0"0,0 0 0,4-3 0,2 0 0,9-1 0,10 9 0,11 1 0,12 9 0,8 1 0,1 2 0,7 0 0,13-4 0,3-2 0,-15-5 0,0-5 0,24 16 0,-21-35 0,11-33 0,-17-12 0,4-8 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0.9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28671,'38'78'0,"1"0"0,-5 4 0,-3-3 0,-2-20 0,-4-4 0,-12-3 0,-2-7 0,8-11 0,-9-17 0,-7-26 0,6 9 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1.1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24809,'-12'-13'0,"3"4"425,9 9 1,0 0 0,0 0 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1.6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1 365 28671,'29'68'0,"1"0"0,9 17 0,-61-170 0,4-8 0,2-6 0,2 32 0,3 0 0,2-24 0,18 19 0,55 60 0,19 56 0,-28 2 0,-1 8-1696,-7 1 0,-6 4 1696,-6 6 0,-5-1 0,4 16 0,-14-16 0,-20-43 0,0-11 0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2.0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13 25575,'-13'-13'0,"23"54"0,10 26 0,-7-12 0,3 6 0,6 11 0,5 7 0,-3-3 0,0 10 0,-2-5 0,1-8 0,-2-4 1286,1 28-1286,-12-31 0,-10-32 0,0-15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2.3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1 28671,'-79'24'0,"-1"1"0,4-3 0,3-6 0,16-14 0,5-4 0,-9 2 0,12 0 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2.8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1 366 20479,'79'-16'0,"1"0"0,-6-8 0,-12-6 2531,-6-28-2531,-25-17 1409,-21 19-1409,-30-8 860,-53 37-860,8 57 0,19-8 0,6 9 0,18 24 0,13 7 0,9-7 0,10 0 0,9 1 0,6-1 1696,1 2 0,6-4-1696,11-11 0,-1-6 0,-3 8 0,0-25 0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3.3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28671,'7'84'0,"0"-1"0,0 1 0,0-3 0,-1-2 0,2-8 0,4-10 0,-2-8 0,2 23 0,-2-47 0,-20-58 0,-2-27 0,1-5 0,0-7 0,3 4 0,4-1 0,5-12 0,8 3 0,9 20 0,8 8 0,42-10 0,20 27 0,-1 49 0,-38-16 0,-10 16 0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3.9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300 1 28671,'-70'45'0,"0"0"0,12-8 0,10 1 0,7 25 0,29-26 0,22 14 0,34-17 0,33 0 0,-12 0 0,-1 3 0,-19-12 0,-2 1 0,8 9 0,-10 5 0,-19 33 0,-32-34 0,-34 22 0,-14-46 0,-27-6 0,26-31 0,16 8 0,23-6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05.8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54 197 28671,'-15'78'0,"0"0"0,2-10 0,3-29 0,10-127 0,19 25 0,11 0 0,6 12 0,8 4 0,11-5 0,4 7 0,-4 20 0,0 9 0,30 6 0,-19 20 0,-1 2 0,1 20 0,-29-18 0,-8 6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4.4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1 320 28671,'53'-62'0,"0"0"0,-7 5 0,-13 6 0,-23 5 0,-20 7 0,-2 37 0,-20 12 0,-2 33 0,0 26 0,21-13 0,4 4 0,0 35 0,11-40 0,5-3 0,15 24 0,12-20 0,-9-22 0,-6-15 0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5.1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182 270 28671,'-47'44'0,"0"0"0,5-2 0,10 3 0,22 8 0,8 1 0,1-3 0,5 1 0,13 9 0,7-3 0,22 22 0,20-17 0,0-41 0,0-51 0,-1-39 0,-39 11 0,-6-8 0,3-5 0,-4-3 0,-11 1 0,-4 0 0,-3-4 0,-2 1 0,1 17 0,-3 2 0,-11-11 0,-1 7 0,10 19 0,15 63 0,15 54 0,6 21 0,-1-7 0,1 2 0,-8-20 0,-1 2 0,-4-6 0,-6 1 0,-2-9 0,9 8 0,-16-26 0,7-33 0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5.4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483 1 28671,'-73'23'0,"0"0"0,1-5 0,4-4 0,16-8 0,5-3 0,-12-3 0,20 0 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5.7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28671,'39'85'0,"-1"-1"0,1 0 0,-5-6 0,-1-2 0,-8-11 0,-4 25 0,-11-36 0,-10-35 0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6.0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25132,'-12'-12'0,"3"2"0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6.5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0 148 28671,'6'67'0,"0"0"0,-1-9 0,-1-6 0,-4 4 0,0-27 0,0-39 0,9-40 0,9-28 0,4 9 0,0 24 0,7 2 0,10-22 0,9-7 0,1 27 0,48 60 0,-35 17 0,-7 13 0,-18 3 0,-8 4 0,-5-2 0,-4 0 0,1 28 0,-11-15 0,-10-39 0,0-4 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7.3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356 66 28671,'-79'-22'0,"1"0"0,18 4 0,6 14 0,12 35 0,12 14 0,18 33 0,24 0 0,42-3 0,14-29 0,10-24 0,-38-51 0,-5-12 0,11-18 0,-14-26 0,-23 75 0,11 54 0,-8 1 0,0 8 0,5 11 0,0 5 0,1 12 0,-4 4 0,-4 8 0,-8-1 0,-6-16 0,-12-4 0,-18 4 0,-17-13 0,-20-33 0,-4-12 0,23 4 0,2-7 0,-47-25 0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7.9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28671,'17'56'0,"-4"19"0,7 7 0,1 9 0,-12-2 0,-3 0 0,4-4 0,-1-3 0,-8-8 0,-2-6 0,1 9 0,20-35 0,14-42 0,-7-3 0,2-6 0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8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725 1 28671,'-96'6'0,"-1"0"0,19 0 0,1-2 0,-9-4 0,2 0 0,26 4 0,7 1 0,-7-2 0,19 7 0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8.9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487 232 28671,'-22'-57'0,"0"-1"0,-26-27 0,-28 54 0,8 50 0,-17 18 0,49-3 0,4 7 0,2 2 0,4 2 0,-15 35 0,48 15 0,18-27 0,14-36 0,7-8 0,17-12 0,20-46 0,-39-54 0,-21 33 0,-3-1 0,-7 3 0,-1 3 0,7-15 0,-19 45 0,0 32 0,0 39 0,10 18 0,2 21 0,10-3-3392,0-31 3392,29-24 0,-32-22 0,20-10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06.9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39.4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1 156 20479,'12'88'0,"0"0"0,-1-16 0,-3-20 2531,-8-43-2531,0-43-961,0-51 961,8 35 0,3-2 537,4-5 0,5 2-537,4 8 0,8 7 0,43-4 0,3 54 0,-28 10 0,-3 15 775,-9 16 0,-5 13 0,-4-1-775,0 12 0,-7 1 0,1 9 0,-10-7 0,-25-8 0,2-60 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0.1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397 17 28671,'-63'-8'0,"0"-1"0,1 11 0,6 11 0,-12 55 0,39-25 0,5 2 0,-8 32 0,49 9 0,10-28 0,49-4 0,-8-33 0,7-30 0,-9-25-3392,0-32 3392,-20-22 0,-5 8 0,-29 14 0,-2 45 0,0 23 0,12 39 0,12 44 0,-16-25 0,-2 5 0,-1 15 0,-9 5 1130,-11-17 1,-8 3 0,-8-6-1131,-23 17 0,-11-10 0,-2-10 0,-6-15 0,-3-26 0,3-15 0,7-21 0,27-4 0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0.7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50 341 28671,'65'-50'0,"0"0"0,-8 1 0,-16 1 0,-31-11 0,-20-2 0,-22 47 0,-14 4 0,-20 51 0,10 28 0,33-26 0,2 4 0,3 1 0,5 1 0,11 29 0,14-3 0,42-19 0,23-31 0,14-38 0,-33-4 0,-19-12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1.2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68 28671,'-2'68'0,"-1"-1"0,1 0 0,8 14 0,-8-21 0,-17-43 0,29-85 0,21-5 0,-10 13 0,5-1 0,9 13 0,5 6 0,-2 6 0,2 8 0,48 16 0,-1 34 0,-46 11 0,-4 9 0,-1 6 0,-6 7 0,-4 20 0,-9 0 0,-4 23 0,-16-25 0,-9-56 0,2-27 0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1.7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28671,'6'99'0,"-1"-1"0,1-12 0,-3-4 0,-1-12 0,-4-9 0,-7-5 0,16-29 0,-14-37 0,17 10 0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2.0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571 0 28671,'-72'11'0,"0"0"0,0 1 0,2-2 0,7-3 0,4-2 0,-30-5 0,35-2 0,35-8 0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2.5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398 1 28671,'-59'0'0,"-1"0"0,-34 0 0,63 0 0,67 78 0,6 0 0,-12-10 0,-2 5 0,-6-16 0,-15-5 0,-58 16 0,-20-17 0,21-51 0,0-7 0,-8 12 0,19-25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2.8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26820,'28'84'0,"1"-1"0,-1 0 0,0 1 0,-2-1 0,-1 3 0,-1-5 0,-5-8 0,0 11 0,-4-10 0,-5-10 0,-1-1 0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5.6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351 1 28671,'-5'74'0,"0"0"0,5 10 0,-2-2 0,-7-24 0,-2-2 0,7 10 0,-4-1 0,-11-8 0,-3-4 0,-15 34 0,-26-21 0,17-22 0,-8-12 0,20-20 0,12-2 0,13-10 0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8.1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8 121 26825,'-7'-11'0,"19"56"0,10 26 0,-3 19 438,7 4 1,-1 2-439,-16-34 0,-6-5 156,-1 0 0,-4-4-156,-10 18 160,10-30-160,-6-44 497,28-48-497,-18 12 0,8-53 0,0 2 0,-5 30 0,2-2 0,2 1 0,4 1 0,5-2 0,5 4 0,3 11 0,4 4 0,2 3 0,4 5 0,9 8 0,5 10 0,19 19 0,1 13 0,-9 5 0,0 9 0,16 20 0,-6 11-1696,-22 4 0,-10 4 1696,-8-8 0,-6 4 0,-5 27 0,-9-5 0,-11-13 0,2-2 0,-7-15 0,-4-49 0,9 22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07.8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27 220 27032,'-12'-13'0,"3"4"784,28-59-784,5 41 276,30-53-276,2 67 142,20 4-142,1 18 437,1 13-437,-12 12 0,-13 10 0,-9 0 0,-20 19 0,-4-4 0,-20 26 0,-30-7 0,-6-10 0,-30-5 0,-19-29 0,14-22 0,-24-14 0,27-20 0,3-10 0,11-31 0,38 15 0,8-4 0,6 0 0,4 0 0,13-36 0,26 47 0,-26 31 0,4 10 0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8.4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658 35 25675,'-12'-12'0,"-76"2"1368,10 0-1368,-9 8 0,-6 2 85,21-1 0,5 2 1,13-1-1,6 2 0,-10 8 1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8.9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28671,'15'85'0,"0"1"0,-9-1 0,0-2 0,4-21 0,0-3 0,-4 4 0,-3-4 0,0 21 0,7-19 0,-11-49 0,1-2 0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9.1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13 132 28671,'-12'-12'0,"90"-37"0,2 39 0,-10-14 0,2 0 0,25 21 0,-51-6 0,-17 9 0,-29 0 0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9.4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28671,'66'-32'0,"-56"17"0,68-4 0,-79 19 0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49.7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0 154 28671,'87'-24'0,"-1"1"0,0-1 0,-7 2 0,-2 0 0,-18 5 0,-13 5 0,-16 3 0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0.0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28671,'69'-6'0,"0"0"0,-8 0 0,-9 2 0,-18 4 0,-14 0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0.5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25 28671,'57'-6'0,"0"0"0,-44-4 0,56 8 0,-14 4 0,-65-2 0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1.6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0 278 28671,'55'-69'0,"-1"0"0,3 10 0,5 13 0,3 24 0,2 13 0,-5 6 0,0 6 0,-5 0 0,-5 6 0,14 22 0,-25 13 0,-29 31 0,-31-4 0,3-19 0,-5 1 0,-14-8 0,-6 0 0,2 4 0,1 1 0,-1-1 0,0 0 0,-10 5 0,3-1 0,-5 20 0,0 0 0,61-42 0,24-9 0,32-9 0,-8-13-3392,5-13 3392,-39-28 0,-4-5 0,-30-20 0,-31-9 0,-18-3 0,16 38 0,-2 2 0,-23-28 0,5 13 0,29 19 0,12 12 0,13 12 0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2.1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347 253 28671,'-3'0'0,"0"0"-5661,-26-87 5661,-17 45 704,14-11 1,-4 4-705,-40 27 860,20 32-860,12 14 0,28 22 0,11 11 0,16 8 0,7 6 1696,0 23 0,3 2-1696,6-15 0,2-4 0,-6-10 0,-5-8 0,-6-3 0,-2-14 0,-10-30 0,10-3 0,-8-9 0,8 0 0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2.5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637 1 28671,'-91'0'0,"1"0"0,1 0 0,6 0 0,25 5 0,5 0 0,-35-2 0,35 6 0,31-9 0,12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08.7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27450,'10'62'0,"0"0"0,-4-3 0,-1-1 0,4 29 0,-9-9 591,0-12-591,0-32 0,0-15 0,0-19 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2.9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28671,'5'72'0,"0"0"0,5-1 0,-2-1 0,-7-9 0,1 0 0,7-1 0,1-1 0,-8 31 0,8-15 0,0-50 0,12-28 0,-7-11 0,4-6 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3.3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1 28671,'-74'12'0,"1"0"0,11 4 0,4-3 0,-27-10 0,20 6 0,18-9 0,6 10 0,29-8 0,2 8 0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6.5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28671,'17'56'0,"-5"19"0,8-5 0,2 4 0,-9-7 0,-2-3 0,1-7 0,-2-4 0,0 15 0,-10-27 0,9-31 0,-6-10 0,7 0 0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6.9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78 28671,'-12'-12'0,"2"2"0,56-1 0,25 3 0,17 3 0,1-10 0,2 1-2831,-33 11 1,-7 3 2830,27 0 1409,-24 3-1409,-33 26 0,-11-24 0,-10 14 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7.2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28671,'91'-20'0,"-1"1"0,1-1 0,-9 4 0,-2 2 0,-17 3 0,-7 1 0,-25 20 0,-21-8 0,-10 8 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7.6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0 154 28671,'96'-23'0,"-1"0"0,0 1 0,-21 6 0,-5 2 0,-6 0 0,0-3 0,-14 5 0,-22 9 0,2-6 0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8.9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28671,'11'78'0,"-1"0"0,-4-5 0,0-5 0,14 22 0,-18-37 0,8-33 0,-10-20 0,0 0 0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2:59.8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32 28671,'-12'-13'0,"90"-6"0,12 26 0,-14-8 0,2 5 0,-21 14 0,-5 5 0,23 14 0,-31 26 0,-22 3 0,-52 2 0,-9-12 0,-5-28 0,-7-5 0,-29 1 0,2-2 0,25-12 0,21-20 0,30-2 0,73-10 0,-3 21 0,10 9 0,-12 3 0,5 4 0,-4 3 0,18 9 0,-9 7 0,-18 6 0,-14 5 0,-25 21 0,-58-1 0,-20-9 0,14-31 0,-10-6 0,-32 1 0,-3-8 0,26-10 0,1-2 0,-10 5 0,8-3 0,14-11 0,41 9 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0.4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28671,'100'2'0,"-1"1"0,0-1 0,1 1 0,-1-1 0,-8 0 0,2 1 0,-2-1 0,-9 0 0,-11-1 0,6-1 0,-11 0 0,6 0 0,-2 0 0,-9 0 0,-1 0 0,-4-2 0,-3 4 0,35 17 0,-42-14 0,-17 15 0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0.8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28671,'66'0'0,"0"0"0,-1 0 0,-2 0 0,36 0 0,-11 0 0,-22 0 0,-23 10 0,-21-8 0,-12 8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09.42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23 28671,'-12'-12'0,"81"2"0,-11 10 0,0 11 0,1 7 0,6 19 0,-31 18 0,-14 18 0,-40-24 0,-4 14 0,-20-29 0,0-2 0,10-20 0,22-2 0,15 9 0,48 6 0,7 19 0,30-1 0,-38-16 0,-3 0 0,14 9 0,-10-14 0,-41-14 0,-10-18 0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1.2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12 28129,'-11'-12'0,"110"12"0,-24 3 0,9 1 0,1 1 0,4 5 267,-13-7-267,-33 6 0,-21-9 0,-12 0 0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2.0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20 241 28671,'-11'-12'0,"3"3"0,27-60 0,-4 33 0,16-47 0,1 52 0,12 38 0,12 7 0,10 21 0,-16-8 0,4-3 0,3-13 0,1-5 0,0 1 0,-2-5 0,29-16 0,-44-18 0,-29 10 0,-2 10 0,-10 2 0,0 20 0,0-8 0,0 8 0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3.4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28671,'6'82'0,"1"1"0,0 0 0,3 12 0,1-3 0,0 7 0,0-8 0,-5-38 0,0-6 0,4 28 0,-11-31 0,-8-32 0,6-5 0,-6-16 0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4.3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93 28531,'-12'-13'0,"81"-26"0,8 22 0,-8 5 0,4 3 0,-17 6 0,-3 8 0,35 27 0,-33 11 0,-23 13 0,-32 20 0,-32 2 70,-14-1-70,-20-11 23,10-22-23,12-22 12,23-32-12,60-24 35,22 7-35,-9 14 0,5 7 0,4 12 0,-2 10 0,-12 3 0,-2 6 0,1 5 0,-7 5 0,-5 33 0,-25 27 0,-40-24 0,1-31 0,-6-5 0,-44 9 0,27-30 0,-2-6 0,-35-8 0,3-32 0,41 15 0,17-12 0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5.0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444 110 28671,'-3'0'0,"0"0"0,3 0 0,-78-19 0,20 4 0,-4-1 0,-3 0 0,-12 4 0,21-7 0,24 16 0,23-6 0,18 28 0,-6 15 0,16 32 0,-7 21 0,-5-38 0,-1 2-1696,-1 13 0,-1 1 1696,-3-9 0,-2 3 0,2 26 0,-2-3 0,-8-1 0,6 18 0,-7-96 0,10 4 0,0-17 0,0 10 0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5.3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813 1 28625,'-69'4'0,"1"0"0,-1 0 0,-25 2 0,7-2 11,25-4 1,5 0-12,-33 0 1,30 0 1,6 0-1,10 0 1,-14 0-1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5.9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28671,'99'5'0,"-1"-1"0,1 0 0,-1 0 0,1 0 0,-1 0 0,8 0 0,5 1 0,-6 0 0,-18-2 0,-30-1 0,-25-2 0,-13 20 0,-16-15 0,6 14 0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7.63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39 28671,'-1'-12'0,"9"100"0,14 4 0,-9 1 0,-1 7-912,3-17 1,1-1 911,1-3 0,-2-2 0,-7-4 0,-1-5 0,2 12 0,-11-29 0,-8-51 0,10-31 0,-10-45-310,5 22 1,-2-4 309,-4-12 0,0-3-273,8 1 1,4 0 272,2 1 0,6 1-10,10 7 1,6 4 9,5 7 0,6 5 573,10 5 0,5 8-573,-1 8 0,2 8 559,11 13 1,-6 18-560,-7 72-2669,-42 5 2669,-34-20 0,-17-4-73,-9-23 1,-5-8 72,0-1 0,2-2 0,8-3 0,4-5 0,-20-9 0,51-8 0,43-29 0,47 0 0,-20 10 0,6 2 1104,0 8 0,6 5 0,-2 4-1104,23 11 0,-4 8 0,-4 4 0,-11 10 0,-22 6 0,-20 5 243,-39 47-243,-35-18 0,-18-33 0,-13-9 0,4-17 0,-1-5 0,6 1 0,5-5 0,-17-12 0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8.3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641 0 28671,'-3'0'0,"1"0"0,2 0 0,-69 10 0,4 2 0,2-6 0,-4 0-2126,12 5 0,1-2 2126,-46-7 860,23 18-860,23 2 0,23 2 0,38 37 0,3-6 0,4 7 0,9 12 0,1 2 0,-6-1 0,-2-1 0,-3-3 0,-7-8 3392,-16-15-3392,8-6 0,-8-33 0,10-9 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8.6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638 0 28671,'-74'6'0,"0"0"0,3 0 0,3-2 0,11-4 0,4 0 0,-37 10 0,5 2 0,49 0 0,7-2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09.9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506 1 28671,'-81'12'0,"0"0"0,9-1 0,6-3 0,-9-8 0,19 10 0,13-7 0,21 6 0,12-9 0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9.0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45 28671,'73'-6'0,"0"-1"0,-2-3 0,-7 1 0,4 7 0,-15-8 0,-31 10 0,-12 0 0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9.4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22 28671,'-11'-12'0,"2"2"0,52 12 0,22 6 0,0-6 0,19 8 0,-2 0 0,-21-8 0,-1 8 0,-48-10 0,-2 0 0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09.9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28671,'76'-11'0,"0"0"0,0-1 0,7 0 0,-3 2 0,2 3 0,-9 5 0,-5 11 0,-5 4 0,-38 47 0,4 1 0,-29 13 0,-8 8 0,8-6 0,-2-1-1696,-4-4 0,0-4 1696,0-10 0,2-11 0,4-24 0,0-13 0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10.2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22 28671,'-12'-12'0,"110"3"0,-42 9 0,23 0 0,-4 0 0,-36 0 0,-1 0 0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10.7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345 244 28671,'-47'-73'0,"-1"0"0,11 14 0,-3 20 0,-10 47 0,3 18 0,-7 40 0,32 32 0,25-44 0,4 3 0,0 9 0,1 0 0,2 1 0,2-3 0,3-11 0,-1-4 0,-9 37 0,14-33 0,-19-29 0,0-4 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11.0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505 0 28671,'-90'12'0,"-1"1"0,12-2 0,6-3 0,-24-8 0,51 0 0,17 0 0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11.4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28671,'7'67'0,"-1"1"0,1-1 0,-2 14 0,-2 2 0,0-6 0,2 2 0,0-2 0,-4 11 0,-2-6 0,-9-4 0,17-37 0,-14-31 0,17-10 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11.8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900 0 28671,'-67'4'0,"-1"0"0,0 0 0,-26 1 0,5 0 0,16-1 0,5 2 0,6 2 0,2 6 0,-7 16 0,5 3 0,-1-2 0,4 18 0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19.5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678 156 28671,'-3'-12'0,"0"2"0,-65-58 0,2 51 0,9-12 0,-5 10 0,-8 41 0,4 19 0,15-3 0,4 7 0,-9 15 0,5 9 0,14 14 0,11 4 0,15-20 0,8 0 0,8 10 0,12-6 0,7-24 0,10-9 0,17-11 0,6-7 0,-2-2 0,2-5 0,3-6 0,1-4 0,-5-3 0,-2 0 0,33 0 0,-41-10 0,-17 8 0,-29-8 0,0 10 0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0.2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711 0 28671,'-79'27'0,"-1"0"0,0 0 0,0 0 0,1-1 0,-8 2 0,-1-2 0,13 3 0,26 7 0,35 21 0,21 3 0,3-9 0,2 0 0,-5 14 0,-2-1 0,0-12 0,0-1 0,-4 3 0,-2-1 0,-9 15 0,-2-34 0,-1-17 0,4-27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1.4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208 0 28671,'-54'79'0,"0"0"0,2-17 0,14-4 0,35 15 0,-4-49 0,36-14 0,25-71 0,-23 15 0,-1-1 0,26-28 0,-27 7 0,-29 97 0,0 27 0,0 34 0,5-39 0,0-2 0,-3 19 0,18-17 0,-18-39 0,8-2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0.77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463 0 28671,'-58'24'0,"0"-1"0,3-6 0,4-3 0,-15-4 0,11-10 0,1 10 0,20-18 0,12 25 0,13-34 0,8 25 0,2-18 0,-1 0 0,0 18 0,0-6 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0.5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594 0 28671,'-67'6'0,"-1"0"0,-3 4 0,2 0 0,13-4 0,0 0 0,0 0 0,3 0 0,-5 4 0,19-10 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0.9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76 28671,'73'-18'0,"0"-1"0,-4 3 0,-4 3 0,23 3 0,-30 18 0,-7-6 0,-39 10 0,-2-2 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1.2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28671,'81'-3'0,"1"0"0,-1 0 0,0 0 0,15-1 0,-4 0 0,-31 2 0,-41 2 0,-20 0 0,0 0 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1.9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597 1 28671,'-82'36'0,"-1"1"0,1-1 0,0 1 0,-22 1 0,2-1 0,41 7 0,68 51 0,27-17 0,22-24 0,15-1 0,7-4 0,5-6 0,3-5 0,-2-8 0,-21-9 0,-7-13 0,14-39 0,-55 14 0,4-12 0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3.1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0 332 28671,'17'80'0,"0"0"0,-1-3 0,-1-8 0,-3 0 0,-2-26 0,-10-33 0,0-12 0,0-37 0,-10-17 0,4 8 0,0-4 0,-5-3 0,0-2 0,2-12 0,6-1 0,7 12 0,11 2 0,26-8 0,13 9 0,3 20 0,6 11 0,13 9 0,1 11 0,-19 12 0,-7 8 0,25 38 0,-42 12 0,-35 21 0,-33-16 0,4-28 0,-6-4 0,-41 8 0,9-4 0,14-11 0,32-39 0,22 2 0,32-27 0,34 10 0,-18 15 0,4 2 0,8 4 0,2 2 0,3 2 0,1 6 0,6 14 0,-3 5 0,-19-6 0,-5 5 0,-3 13 0,-11 5 0,-22 33 0,-31 10 0,-32-20 0,18-34 0,-5-5 0,-49 5 0,37-16 0,-2-4 0,0-11 0,1-4 0,-19-1 0,3-20 0,58 10 0,2 2 0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3.8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28671,'99'-11'0,"-1"-1"0,0 1 0,-8 3 0,-3 1 0,-24 0 0,-29-3 0,-15 10 0,-19 0 0,0 0 0,0 10 0,0 2 0,-10-9 0,8 14 0,-8-34 0,10 34 0,0-25 0,0 18 0,0-10 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5.0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806 0 28671,'-97'18'0,"-1"1"0,9-2 0,5-5 0,18-11 0,3-2 0,11 1 0,2 0 0,-47 0 0,41 0 0,15-10 0,29 17 0,12-4 0,22 38 0,12 6 0,0 38 0,-12 5 0,-16-32 0,-2 3 0,-3 0 0,-3 0-1696,-2-5 0,-1-1 1696,4 0 0,-1-3 0,-7 36 0,18-39 0,4-10 0,-1-39 0,-3 0 0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5.4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1 28671,'-68'6'0,"1"0"0,-5-1 0,4-1 0,16-3 0,2-2 0,-6 1 0,5 0 0,2 0 0,10 0 0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26.4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90 28671,'11'98'0,"0"1"0,1-1 0,-4-14 0,-2-2 0,-3-12 0,-5 20 0,-8-54 0,10-87 0,0-36 0,7 4 0,6-7 0,10-4 0,7 3 0,1 7 0,9 10 0,15 18 0,7 19 0,30 37 0,-25 31 0,-7 11 0,-7 24 0,-25-9 0,-17 0 0,-55 2 0,-11-24 0,-7-7 0,-18-4 0,23-19 0,12-10 0,33-9 0,51 5 0,22 6 0,34 5 0,-6 14 0,2 9 0,-32 2 0,-6 2 0,-7-2 0,-5 5-555,13 50 555,-33-14-308,-30 10 308,-35-2 0,-20-35 0,-9-7 0,17-8 0,-2-3 0,-28 5 0,4-5 0,2-11 0,17-2 0,41-10 0,12 0 0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1.9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806 91 28671,'-8'-12'0,"2"2"-5661,-73-19 5661,21 12 452,-8 3 1,-4 6-453,19 11 0,2 6 423,-1 6 1,0 4-424,0 1 0,3 4 0,-21 29 0,-5 13 0,37 12 0,-6 9 0,40 1 0,14-10 0,3 17 0,43-34 0,-9 12 0,29-30 0,-18-22 0,4-8 0,-5-10 0,-1-3 0,37 5 0,-27-25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3.29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15 132 28671,'-2'0'0,"-1"88"0,13-17 0,-4 0 0,0 6 0,1-16 0,-1-3 0,-1-2 0,-1 0 0,-2 6 0,-4-5 0,-8 4 0,8-12 0,-8-49 0,10-10 0,0-12 0,-9-51 0,6 0 0,-7 11 0,1-2 0,12 12 0,1 1 0,-9-3 0,3-1 0,15 1 0,3 1 0,-1-37 0,12 44 0,7 4 0,24-14 0,-12 31 0,5 9 0,4 15 0,0 9 0,37 17 0,-45-1 0,-9 8 0,-4 43 0,-34 13 0,-34-8 0,4-35 0,-6-5 0,-42 6 0,0-4 0,23-21 0,13-8 0,50 6 0,26 23 0,7-19 0,6 2 0,3 17 0,2 1 0,4-8 0,-3-2 0,15 23 0,-26-14 0,-33-30 0,-9-2 0,0-10 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2.4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28671,'52'6'0,"1"0"0,26 4 0,-69-10 0,-10 0 0,0 0 0,-1 9 0,-8-16 0,6 14 0,-6-16 0,9 9 0,0 0 0,0 0 0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3.2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636 0 28671,'-91'25'0,"0"-1"0,0 0 0,6 2 0,2 0 0,20-10 0,17-13 0,4 7 0,30 9 0,-7-14 0,16 34 0,-6-24 0,9 26 0,9 3 0,-2 5 0,-1 6 0,0 8 0,0 1 0,-5-5 0,-2-1 0,2 3 0,-5-11 0,-15-23 0,16 22 0,-6-44 0,9 14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3.6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28671,'73'-11'0,"0"0"0,-2 0 0,-3 0 0,22-1 0,-37-3 0,-2 1 0,10 9 0,-8-14 0,-33 19 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3.9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 28671,'52'-6'0,"0"-1"0,20 7 0,-52 3 0,-20 7 0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4.3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28671,'97'0'0,"1"0"0,0 0 0,-21 0 0,-4 0 0,-16 0 0,-8 0 0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5.1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28671,'77'18'0,"0"-1"0,0 1 0,30 2 0,-40 6 0,-108 28 0,2-20 0,-34-2 0,36-30 0,6 5 0,31-26 0,31-3 0,35 7 0,24-4 0,-40 22 0,0 4 0,38 5 0,-23 20 0,-31 21 0,-14 25 0,-40 12 0,-19-24 0,-15-6 0,-2-19 0,-7-6 0,-11 10 0,2-7 0,-15-17 0,48-11 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5.9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585 1 28671,'-88'15'0,"0"1"0,0-1 0,10-7 0,2-2 0,16 2 0,7 9 0,19-34 0,22 24 0,4-16 0,28 18 0,-18-6 0,8 16 0,-10 3 0,-10-17 0,8 12 0,-8-27 0,10 10 0,0 0 0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6.1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6.7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338 111 28671,'-87'-32'0,"-1"0"0,20 3 0,12 12 0,17 29 0,46 27 0,6 27 0,2-12 0,4 4 0,-2-1 0,0 0 0,-5-2 0,-2-3 0,-1 24 0,-9-20 0,0-13 0,0-11 0,0-20 0,0-2 0,0-10 0,0 0 0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7.1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396 0 28671,'-63'23'0,"1"0"0,6-1 0,4-2 0,-13 2 0,11-10 0,30-2 0,5-10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3.6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28671,'18'76'0,"-1"-1"0,1 0 0,-1 15 0,2-4 0,8-2 0,-3-8 0,-9 9 0,4-51 0,-19-14 0,0-20 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7.6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28671,'29'70'0,"-1"-1"0,-1 15 0,-4-5 0,-1-4 0,-15-21 0,-2-3 0,5 5 0,-10-12 0,9-22 0,-6-13 0,7-9 0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37.9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483 0 28671,'-81'17'0,"-1"0"0,21 0 0,4-2 0,2-9 0,6 0 0,5 13 0,13-26 0,18 14 0,4-16 0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8.8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1 100 28671,'89'-6'0,"1"-1"0,-1 1 0,1-1 0,-1 1 0,1-1 0,-1 1 0,1-1 0,-1 1 0,13-1 0,6-1 0,-1 1 0,-4 0 0,-10 1 0,-16 2 0,-20 2 0,8 2 0,-33 2 0,-23 17 0,-18 3 0,6-7 0,-7 4 0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3.0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577 78 28671,'-3'-12'0,"1"2"0,2 10 0,0 0 0,-88-39 0,37 39 0,-10-12 0,-2 7 0,-12 49 0,7 22 0,2-8 0,31 0 0,7 6 0,12-11 0,5 1 0,2 13 0,8 0 0,15-16 0,7-5 0,25 27 0,17-27 0,-7 8 0,20-30 0,11-14 0,-37-14 0,0-4 0,1-2 0,-2-2 0,19-10 0,-17 10 0,-39 2 0,-2 10 0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3.7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397 1 28671,'-90'17'0,"1"0"0,28 0 0,6-3 0,-25-11 0,68 4 0,2-17 0,10 20 0,10 12 0,-8 31 0,18 16 0,-18 18 0,3-33 0,0-1 0,5 40 0,-8-29 0,-2-2-3392,0 11 3392,-2 0 0,-8-51 0,10-12 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4.0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1 28671,'-85'40'0,"1"0"0,10-1 0,6-5 0,-20 0 0,25-2 0,39-20 0,5-2 0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4.5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28671,'85'-6'0,"-1"0"0,1 0 0,-1 0 0,1 0 0,-1 0 0,30-3 0,4 0 0,-17 1 0,-39 5 0,-43 3 0,-19 0 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4.9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28671,'84'0'0,"0"0"0,-16 0 0,-1 0 0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5.5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 28671,'62'0'0,"1"0"0,-3-1 0,-3 2-5661,21 8 5661,-22-6 1409,-25 16-1409,-21-16 0,-10 6 0,0-9 0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6.2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28671,'68'-12'0,"0"0"0,-1 0 0,10-8 0,-9 13 0,-17 31 0,-10 8 0,-7-3 0,-2-39 0,0-21 0,-18 14 0,6-12 0,-20 29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4.1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17 28671,'-12'-12'0,"58"7"0,25 10 0,-22 9 0,2 4 0,16-6 0,10 1 0,-9 8 0,-2 23 0,-8 7 0,0-7 0,-9 4 0,-20 15 0,-12 3 0,-8-9 0,-9-2 0,-12-3 0,-10-4 0,-10-2 0,-11-7 0,-33-11 0,-7-10 0,20-4 0,0-6 0,-15-11 0,8-6 0,16-6 0,35-4 0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7.1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625 57 28671,'-69'-19'0,"1"1"0,6 4 0,3 9 0,3 17 0,5 7 0,-30 18 0,6 26 0,22 12 0,27-13 0,8 5 0,13-8 0,5 2 0,-2 14 0,9-2 0,16-16 0,8-4 0,1-7 0,2-2 0,-2 1 0,4-5 0,49 6 0,-36-28 0,-1-4 0,15-5 0,18-18 0,-57 6 0,17-16 0,-26 16 0,4-7 0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7.5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28671,'5'84'0,"1"-1"0,4-6 0,-1-3 0,-9-8 0,2-3 0,8-11 0,0-2 0,-9 5 0,0-2 0,9 24 0,-10-21 0,0-24 0,0-22 0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48.1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12 232 28671,'-12'-13'0,"50"-28"0,23-5 0,14 7 0,7-6 0,4 7 0,-30 29 0,-2 8 0,1 4 0,-1 7 0,-3 8 0,-2 5 0,1-2 0,-3 4 0,-6 6 0,-4 4 0,-7 6 0,-4 3 0,15 36 0,-31-27 0,-8 1 0,-12 36 0,-24-2 0,-22-22 0,-10-13 0,10-9 0,3-29 0,-30-28 0,49-4 0,-24-12 0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0.2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666 100 28671,'-4'-12'0,"-67"-27"0,15 22 0,0-1 0,-5 4 0,-26 24 0,-1 24 0,42-4 0,5 6 0,-18 42 0,22-28 0,4 7 0,14 16 0,11 5 0,10 3 0,13-2 0,20-3 0,11-6 0,-1-7 0,7-12 0,10-23 0,0-9 0,16 12 0,10-40 0,-1-16 0,-9-19 0,-12 1 0,17-1 0,-52 20 0,18 4 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0.6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0 28671,'3'68'0,"0"0"0,0 1 0,-6-2 0,-1-1 0,9 21 0,-3-11 0,-22-25 0,18 1 0,-8-43 0,10-9 0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1.1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28671,'76'43'0,"-1"0"0,0 1 0,1-1 0,-1 0 0,14 10 0,5 2 0,-18-5 0,-43-11 0,-65-2 0,-24 16 0,10-20 0,-5-2 0,0-7 0,0 0 0,0 4 0,2-2 0,-36 5 0,48-19 0,8-2 0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1.4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28671,'78'6'0,"-1"0"0,-14-1 0,-1 0 0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3.9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 44 28671,'-11'-12'0,"2"2"0,87 10 0,-29 0 0,12-4 0,2-1 0,5 2 0,-12-7 0,-15 10 0,-29 10 0,-2 2 0,-10 0 0,0-2 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5.3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103 1 28671,'55'67'0,"0"-1"0,-28 4 0,-18 2 0,-28 3 0,-16-2 0,-6-8 0,-3-16 0,0-24 0,22-8 0,13-37 0,18-11 0,13-25 0,32-3 0,-4 19 0,7 7 0,1 19 0,1 11 0,4 13 0,-4 12 0,16 41 0,-52-8 0,-15 7 0,-22 3 0,-11-1 0,8-14 0,-7-3 0,-25 4 0,-7-7 0,-24 7 0,26-42 0,1-3 0,-18 13 0,8-19 0,32 0 0,9-19 0,10 14 0,12-34 0,2 34 0,8-14 0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5.9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400 1 28671,'-75'53'0,"0"1"0,0 0 0,6-4 0,2 2 0,28 1 0,47 11 0,16 1 0,-11 3 0,-2 0 0,2 6 0,-4-4 0,-9 10 0,-2-31 0,-8-49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4.5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642 1 28671,'-4'0'0,"2"0"0,2 0 0,-127 9-4252,37 4 4252,-5-3 0,0 1 281,42 0 0,6 0-281,-28 11 0,41-10 0,14-2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6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1 28671,'-58'40'0,"0"0"0,4-3 0,3-1 0,-15 17 0,10-7 0,3 8 0,9-20 0,10-22 0,12-14 0,13-10 0,9 2 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6.9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0 28671,'-1'62'0,"1"0"0,3-3 0,2-1 0,0-4 0,2-1-2831,4-3 1,0 2 2830,0 11 0,0 3 704,1 5 1,-2-1-705,-3-10 0,-2-3 0,2 0 0,-4-7 860,-13-6-860,17-25 0,-14-19 0,17 0 0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7.2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440 0 28671,'-81'48'0,"0"-1"0,10 1 0,5-6 0,-9-8 0,39-9 0,6-6 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3:59.5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0 28671,'-12'78'0,"3"0"0,7-1 0,4 7 0,3-4 0,0 3 0,-4 13 0,0 5 0,2-26 0,1 2 0,-1 2 0,-2 7 0,-2 2 0,1 1 0,0 4 0,0 3 0,0-1 0,0 3 0,0 1 0,0 1 0,-1-20 0,1 2 0,0 0 0,1 0 0,1 3 0,0-1 0,1 2 0,-1 0 0,-1 3 0,0 2 0,-1 0 0,1 0 0,1 2 0,0 0 0,1 0 0,0 0 0,-1 0 0,0 0 0,0 0 0,1 1-64,2 1 1,0 0-1,1 1 1,0 0 63,2 0 0,0 0 0,1 0 0,0 0 0,2 0 0,0 0 0,0 0 0,0 1 0,-2-18 0,-1 2 0,1 0 0,0-1 0,0 0 0,4 15 0,1-2 0,0 1 0,-1 1-473,-4-14 1,0 2 0,-1 0-1,1 0 1,2-2 472,4 14 0,1-1 0,1 0 0,-2 0 0,-4-14 0,-2 0 0,0 1 0,-1-1 0,1 1 0,2 18 0,0-1 0,0 0 0,0 1 0,0 0 0,0 0 0,-1 0 0,-1 0-35,-3-18 1,-1 0 0,-1 0-1,1 0 1,0-1 34,2 19 0,1 0 0,0-1 0,0 0 0,0 1 0,1 0 0,-1-1 0,-1 1 0,-1-1 0,0 1 0,0-1 0,0 1 0,2-1 0,1 1 0,-1 0 0,-1-1-484,-3-2 0,-1 0 0,-1 0 0,1 0 484,2 0 0,0 0 0,0-1 0,-1 0 0,0-1 0,-2-1 0,0 0 0,3 0 0,1-5 0,2 1 0,1-1 0,-1-1 101,1 1 1,-1 0 0,1-1 0,-1-2-102,1-6 0,-1-1 0,0-2 0,1 0 0,5 20 0,1-1 0,-2-1 0,-4-3 0,-2 0 0,1-3 0,2-12 0,1-2 0,0 0 0,0 2 0,-1 1 0,0-4-981,2 17 0,1-2 981,2 0 0,1-4-29,-4-20 1,-2-4 28,1 5 0,0-3 376,11 18 0,-10-24 0,-2-27 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0.3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28671,'12'86'0,"1"1"0,-1-1 0,1 1 0,-1-1 0,0 1 0,1-1 0,2 7 0,2 0 0,-1-5 0,-4-10 0,-7-14 0,-8 5 0,-6-33 0,-1-46 0,10 10 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1.0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1 263 28671,'69'-39'0,"-1"0"0,1 0 0,-4 2 0,-1 0 0,-2 9 0,15 12 0,-3 8 0,-1-4 0,0 5 0,13 9 0,1 5 0,-8 2 0,-2 4 0,1 7 0,-3 4 0,-11 1 0,-6 6 0,-3 12 0,-13 9 0,-24 3 0,-19 2 0,-28 2 0,-18-4 0,-23-1 0,-11-11-1696,0-16 0,1-10 1696,17-5 0,10-4 0,11-8 0,33 0 0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1.8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0 528 23446,'96'-22'0,"0"1"0,-7-5 0,-8-2 859,-23 2 1,-7-4-860,-8-6 0,-8-3 1009,9-39-1009,-25-10 561,-29 30-561,-12 7 1622,-22 29-1622,-11 19 157,-2 17 0,-1 14-157,8 22 0,3 9 0,-6-1 0,6 3 0,11 14 0,11-1 0,13 16 0,12-5 0,42-19 0,26-10-1696,-16-32 0,6-4 1696,2-2 0,1-5-3,-4-10 1,-2-3 2,0 1 0,-3-5 0,26-27 0,-3-13 0,-38 17 0,-8-2 0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2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57 28671,'23'91'0,"0"0"0,-6-4 0,-2-6 0,-5-29 0,-1-4 0,3 39 0,0-31 0,-2-24 0,-10-22 0,0-10 0,-10-39 0,4-14 0,0-11 0,-2-20 0,4-5 0,15-9 0,7 4 0,-3 27 0,9 12 0,62 7 0,-18 69 0,-3 14 0,-21-1 0,-22-3 0,-12-19 0,-10-2 0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2.8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28671,'18'85'0,"0"0"0,0-2 0,-7-7 0,-21 4 0,7 3 0,-16-57 0,17 13 0,-8-36 0,10 6 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3.1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28671,'-12'-13'0,"2"4"0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4.8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418 0 28671,'-69'6'0,"1"0"0,6 0 0,6-2 0,-20-4 0,30 0 0,15 0 0,21 0 0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3.9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23 28671,'55'59'0,"0"0"0,0 0 0,12-22 0,-24 48 0,-4 27 0,-14-56 0,-18-81 0,-4-67 0,11 27 0,4-1 0,-2 8 0,2 4 0,16-24 0,17 27 0,-5 58 0,10 17 0,7 52 0,-48-28 0,-3 3 0,9 0 0,-3 1 0,-15 13 0,-4-4 0,11-7 0,-10 4 0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4.5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1 397 28671,'63'-16'0,"0"1"0,-3 5 0,-6-5 0,12-36 0,-10 15 0,-22-27 0,-15 7 0,-19 0 0,-19 12 0,-6 12 0,-28 30 0,-33 53 0,47-1 0,5 12 0,2 15 0,9 4 0,13-7 0,12-2 0,11-10 0,9-7 0,21 1 0,21-25 0,-35-21 0,10-10 0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4.9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28671,'16'77'0,"0"-1"0,0 6 0,1-1 0,1-3 0,-2 0 0,2 4 0,-4-1 0,-7-13 0,-2-2 0,1-10 0,-2-3 0,-4 23 0,0-42 0,0-15 0,0-19 0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5.2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396 1 28671,'-71'4'0,"-1"0"0,0 0 0,-20 1 0,23-1 0,49-4 0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5.8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125 1 28671,'-39'45'0,"-1"0"0,-5-67 0,46 83 0,26 47 0,11-27 0,50-47 0,-37-14 0,-3-20 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6.2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1 285 28671,'73'-51'0,"-1"0"0,1 0 0,8-12 0,-14 14 0,-18 30 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7.4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65 461 28671,'44'-64'0,"-1"1"0,1 0 0,0 0 0,11-14 0,-3 3 0,-34 28 0,-52 36 0,-20 29 0,-2 15 0,-9 22 0,18 20-1696,20-33 0,3 1 1696,0 46-173,-7-12 173,28-14 0,15-11 0,32-7 0,3-2 0,16-12 0,-36-20 0,2-2 0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8.3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0 198 28671,'8'93'0,"0"0"0,-1 0 0,1-3 0,-1-4 0,-3-47 0,-4-52 0,0-18-4252,-10-33 4252,8 4 430,-9-16 0,3-2-430,15-4 0,-5 13 0,8 4 0,34 9 0,12 12 0,19 12 0,3 20 0,10 3 0,-20 18 0,-15-6 0,-21 6 0,-20-9 0,-2 0 0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9.0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573 0 28671,'-80'18'0,"0"1"0,7-3 0,6-3 0,-21-13 0,13 0 0,29 0 0,4 0 0,30 0 0,3 0 0,9 0 0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09.4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594 0 28671,'-75'6'0,"0"0"0,3 0 0,6-2 0,-12-4 0,3 10 0,9 2 0,20 0 0,15-2 0,21-10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5.6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182 26 23045,'68'-7'0,"-1"0"0,1-1 0,21 5 0,-9 4 2260,7 11-2260,-44 22 976,-43 39-976,-44-2 0,4-18 0,-7 1 0,-7-4 0,-4-1 0,-12 6 0,-2 0 0,9-5 0,2 0 0,9-5 0,5-3 0,-16 14 539,51-24-539,43-22 0,47-20 0,-23 8 0,2 1 0,4-4 0,0 1 0,0 3 0,-3 2 0,32-1 0,-5 0 0,-48 0 0,-8 0 0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3.5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231 276 28671,'0'-12'0,"0"2"0,20-68 0,14 39 0,-4-8 0,6 2 0,42 13 0,9 20 0,1 12 0,-10 31 0,-13 25 0,-31 32 0,-20-30 0,-8 3 0,-17 1 0,-8 0 0,-5 9 0,-8-1 0,-14-2 0,-8-4 0,-4-6 0,-5-4 0,-2-3 0,-2-5 0,6-11 0,1-4 0,9-7 0,2-5 0,-26 3 0,31-31 0,22-6 0,22-36 0,42 5 0,15 18 0,12 10 0,2 17 0,2 9 0,2-2 0,-4 7 0,-20 12 0,-10 4 0,-9 2 0,-10-9 0,-10-9 0,-2-4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3.8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333 1 28671,'-35'65'0,"0"1"0,0 0 0,2-4 0,0-2 0,2-7 0,-25 25 0,13-32 0,21-7 0,12-37 0,10 8 0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4.3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28671,'62'76'0,"0"1"0,-1-1 0,-8-11 0,-6-6 0,-3-6 0,0 1 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5.2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44 28671,'79'36'0,"0"0"0,-1-1 0,1 1 0,16-1 0,-3-1 0,-38 14 0,-60 28 0,-36 13 0,2-8 0,10-16 0,4-6 0,9-6 0,12-4 0,57 17 0,-9-43 0,6-7 0,3-2 0,1-9 0,42-29 0,-61-20 0,-15 10 0,-48-17 0,-18 5 0,1 13 0,-5 0 0,5 0 0,0 0 0,-8 1 0,0-1 0,9 1 0,3-2 0,-3-11 0,2-5 0,7-1 0,4 0 0,7 4 0,7 1 0,8-27 0,32 32 0,2 27 0,-2-6 0,-12 20 0,-10 0 0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5.9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28671,'24'89'0,"-1"1"0,1-1 0,33 125 0,-57-214 0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6.3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724 1 28671,'-74'6'0,"-1"0"0,-1 4 0,5 0 0,-19-8 0,-7 8 0,29-1 0,4-6 0,31 16 0,1-16 0,10-3 0,10-3 0,2-6 0,10 9 0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9.1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71 263 28671,'-3'0'0,"1"-88"0,12 57 0,-3-27 0,8 6 0,29 38 0,2-6 0,8 30 0,-1 12 0,-7 22 0,8 31 0,-30-33 0,-4 6 0,-3 45 0,-10 11 0,-9-38 0,-4 0 0,-6 1 0,-8 16 0,-7 1 0,-4-7 0,-13 7 0,-7-13 0,-2-21 0,-1-17 0,-2-23 0,5-32 0,27-22 0,2-21 0,12 6 0,30-14 0,43 37 0,10 14 0,-20 23 0,2 10 0,-5 8 0,-3 6 0,33 31 0,-31-29 0,-3 2 0,12 24 0,6-19 0,-30-12 0,-13-12 0,-11-10 0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29.5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332 1 28671,'-22'68'0,"-1"0"0,-3 2 0,-3-4 0,1-20 0,0-2 0,-1 6 0,2-3 0,-17 21 0,13-24 0,18-15 0,-6-36 0,17 15 0,-8-18 0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0.2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28671,'57'69'0,"-1"0"0,1 0 0,79 97 0,-136-166 0,0-10 0,0 7 0,0-6 0,0 9 0,0 0 0,0 9 0,0 13 0,0-7 0,0 4 0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1.2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28671,'68'-11'0,"-1"0"0,-6 4 0,-5 2 0,19-5 0,-29 10 0,-5 20 0,-29 4 0,-2 49 0,-10 7 0,1-17 0,-2 3 0,-3-4 0,-2 0 0,0 4 0,0-1 0,1 1 0,-2-3 0,-12 30 0,16-8 0,-7-41 0,10-22 0,0-12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6.1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322 1 28671,'-76'54'0,"0"1"0,12-2 0,12 3 0,26 4 0,11 0 0,3 32 0,31 3 0,28-39 0,7-31 0,9-16 0,5-31 0,0-14 0,-2 6 0,-6-8 0,-6-29 0,-13-5 0,-9-18 0,-32-5 0,-22 37 0,-12-6 0,9 40 0,6 4 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1.6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627 0 28671,'-68'11'0,"-1"0"0,-1 1 0,3-2 0,-23 2 0,-7 8 0,19-18 0,22-2 0,25-2 0,31 2 0,31 12 0,-13 0 0,11-2 0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2.1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 1 28671,'-2'77'0,"0"0"0,1 0 0,-5 26 0,3-9 0,8-37 0,-1-7 0,-13 11 0,6 9 0,-16-65 0,16 12 0,-7-27 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2.5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528 1 28671,'-85'4'0,"-1"0"0,1 0 0,20 1 0,5-1 0,-13-4 0,0 0 0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3.3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25 28671,'70'-8'0,"1"0"0,0 0 0,20 18 0,-11 21 0,-23 26 0,-16 15 0,-14 12 0,-11 2 0,-2-13 0,-8-2 0,-17 1 0,-8-1 0,4-3 0,-6-4 0,-10-16 0,-4-6 0,-31 21 0,11-41 0,11-22 0,12-12 0,10-30 0,0-14 0,20-12 0,24 2 0,20 43 0,11 12 0,9 16 0,3 10 0,-1 2 0,-2 5 0,-5 4 0,-9 4 0,-14 11 0,-5-19 0,-27-10 0,8-2 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3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354 1 28671,'-51'69'0,"1"0"0,5 2 0,1-8 0,-22-4 0,22 4 0,13-39 0,19-4 0,2-20 0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34.0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28671,'51'57'0,"0"0"0,0 0 0,0 0 0,11 12 0,-3-2 0,-21-25 0,-29-32 0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4.9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0 210 28671,'68'-40'0,"0"-1"0,0 1 0,-6 4 0,0 3 0,-6 14-5661,42 31 5661,-18 20 704,-35-3 1,-5 5-705,6 27 430,-25-10 0,-10 2-430,-21 18 0,-24 14 0,-12-29 0,-18-3 0,8-19 0,10-2 0,5-39 0,29 12 3392,2-25-3392,30 20 0,4 0 0,39 10 0,-4 2 0,6 20 0,-1 12 0,-18 2 0,7 27 0,-28 14 0,-26-26 0,-8 0 0,-6-12 0,-7-3 0,-13 0 0,-5-9 0,-29-16 0,-16-11 0,17-10 0,-7 0 0,19 0 0,12-9 0,22 6 0,13-7 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6.0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66 28671,'88'-6'0,"-1"0"0,0 0 0,0-1 0,0 1 0,0 0 0,-3 1 0,0-1 0,-1 0 0,1 0 0,0 0 0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6.4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88 25143,'-10'-12'0,"100"-8"0,2 8 0,1 6 0,7 0-1503,-21-4 1,-3 0 1502,2 9 0,-2 0 747,-14-5 1,-3 2-748,29 14 0,-45-8 0,-23 8 0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7.5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1 153 28671,'75'-22'0,"1"-1"0,0 1 0,-1-1 0,11-6 0,-4 2 0,-15 20 0,6 61 0,-49 21 0,-34 15 0,-7-40 0,-12 0 0,-39 16 0,-10-6 0,21-19 0,-1-6 0,-10 1 0,7-9 0,20-20 0,63-38 0,54 6 0,-27 9 0,4 1 0,21 6 0,3 6 0,-3 0 0,-2 6 0,1 4 0,-2 7 0,-9 5 0,-5 6 0,-15 5 0,-6 6 0,7 42 0,-33 19 0,-32-7 0,-6-45 0,-8-2 0,-1-3 0,-6-5 0,-15-9 0,-3-6 0,5 4 0,0-6 0,-6-15 0,5-4 0,-4 8 0,12-16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6.4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8.4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426 0 28671,'-3'0'0,"0"0"0,-85 20 0,28 14 0,-9-1 0,1 9 0,30 5 0,8 6 0,0 5 0,7 5 0,10 26 0,14 3 0,13-9 0,13-3 0,20 3 0,16-11 0,13-25 0,6-18 0,-7-17 0,-1-17 0,-6-21 0,-10-11 0,-2-24 0,-32 14 0,-7-1 0,-5-10 0,-12-15 0,-32 36 0,-24 5 0,-22 32 0,-9 22 0,37 2 0,2 6 0,8 3 0,0 2 0,-4 5 0,3-2 0,-5 8 0,14 3 0,23-54 0,9 22 0,0-27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9.0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523 0 28671,'-74'37'0,"0"0"0,0 0 0,0 0 0,-16 16 0,4 3 0,35 1 0,54-1 0,16 2 0,-8 8 0,3 0 0,7-11 0,-1-1 0,-5 43 0,4-28 0,-19-16 0,0-31 0,0-12 0,0-10 0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9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594 0 28671,'-80'19'0,"0"-1"0,3 8 0,4-4-5661,-26-17 5661,11 34 352,33-34 0,23 15 1,22-20-1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49.9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28671,'8'80'0,"0"1"0,0 0 0,-1 0 0,1 0 0,-2-6 0,-1-7 0,0 5 0,3 11 0,2 10 0,-1-6 0,-7-21 0,-11 2 0,6-28 0,-7-31 0,10-10 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4:50.3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703 0 28671,'-98'21'0,"1"1"0,-1-1 0,1 0 0,19-4 0,0 0 0,0 0 0,-1 0 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1.16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474 1 28671,'-76'38'0,"-1"0"0,1 0 0,7 21 0,40-3 0,72-24 0,42-5 0,1 1 0,-7 10 0,1 4 0,-3-3 0,-13-8 0,-3-1 0,-9 4 0,3 23 0,-15 1-4252,-11 10 4252,-48 27 559,-16-25-559,-3-30 0,-9-4 0,-2-7 0,-4-5 0,-12-5 0,-2-4-280,2 2 1,-1-2 279,0-8 0,1-2 1233,7 1 1,4-2-1234,-34-4 0,45 0 0,23 0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2.16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 1270 28671,'-3'0'0,"21"-87"0,6 16 0,-3-5 0,2-6 0,-2 16 0,2 1 0,3-7 0,1 0 0,-4 0 0,0 1 0,5-1 0,-2 2 0,-8 9 0,-2 1 0,0 4 0,0 2 0,5-33 0,1 41 0,-10 16 0,8 89 0,-8 4 0,-3-1 0,4 15 0,4-3 0,4 13 0,1 2 0,-2-11 0,3 14 0,1-1 0,-3-16 0,4 10 0,-1-5 0,-2-16 0,12 11 0,-2-31 0,-20-22 0,-3-12 0,-9-10 0,0-1 0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2.54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1 132 28671,'67'-32'0,"-20"14"0,5 2 0,11-2 0,3 2 0,-5 4 0,-8 2 0,-19 0 0,-15 10 0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3.18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16 232 28671,'-9'-12'0,"2"2"0,49-1 0,24 3 0,29-7 0,-33 6 0,9-2 0,-2 0 0,14-5 0,-1 0 0,10 4 0,1 0 0,-4-4 0,0 0 0,4 5 0,-1 0 0,-8 0 0,-3 0 0,-18 4 0,-2 2 0,0 4 0,-8 2 0,-14 2 0,0 6 0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4.30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0 266 28671,'64'-51'0,"-1"1"0,0 0 0,6-10 0,-5 15 0,19 35 0,-42 35 0,-17 28 0,18 3 0,-8 10 0,9-10 0,21-12 0,-6-32 0,27-24 0,-16-22 0,-4 0 0,-21-8 0,-13 18 0,-18 2 0,-4 12 0,-9 10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6.7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23 26877,'-11'-13'0,"2"4"0,9 9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4.80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18 198 27798,'-10'-13'0,"2"4"0,77-11 0,6 6 142,-14 1 0,10-2 0,-3 1-142,5 2 0,0 0 0,23-5 0,-2 2 0,-32 8 0,-3 2 0,-3 0 0,-2 0 0,33-4 0,-31 6 0,-24-6 0,-23 9 0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5.29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11 187 28671,'-10'-12'0,"99"-7"0,-16-3 0,9 10 0,4 0 0,-24-4 0,-2 0 0,1 5 0,-1 0 0,-8 0 0,-4 0 0,27-11 0,-21 10 0,-30 12 0,-4 3 0,-21 6 0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8.4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696 1 28671,'-2'0'0,"0"0"0,-47 6 0,-20 7 0,22 3 0,-3 2-1887,-11-1 0,-7 1 0,5 3 1887,-7 10 0,9 4 704,13 3 1,6-1-705,-21 12 0,70 12 0,49-27 0,1-16 0,8-2 0,16 1 0,4-2 0,8-5 0,1 1 0,1 9 0,-2 2 0,-13-6 0,-5 4 0,-10 8 0,-11 8 430,-16 5 0,-20 3-430,-38-2 0,-19-2 0,-24 12 0,-13-6 0,-5-14 0,-3-8 0,-3-10 0,6-6 3392,-7-1-3392,23-27 0,31 18 0,14-8 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8.9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27 1 28671,'-2'0'0,"0"97"0,2-34 0,0 17 0,0 6 0,0-29 0,0-2 0,0 9 0,0 3 0,1 6 0,-2-5 0,-9 8 0,8-8 0,-8-68 0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49.45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66 233 28671,'-12'-12'0,"51"-76"0,12 50 0,0-7 0,6 7 0,-9 27 0,3 12 0,28 19 0,1 11 0,-23-3 0,-3 5 0,13 13 0,-7 5 0,-24-4 0,-9 4 0,-11 7 0,-8 3-2126,-4-4 0,-8 0 2126,-6 4 0,-14-3 430,-41 10 0,-14-9-430,23-19 0,-5-5 0,-2-2 0,-7 0 0,4-6 0,-3-7 0,4-6 0,7-2 0,4-2 0,-12-1 0,37-9 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0.66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797 23 28671,'-3'-13'0,"1"4"0,-45 29 0,-24 18 0,-8-4 0,-7 5 0,8 4 0,-5 7 0,5-2 0,15-9 0,2-1 0,8-1 0,-4 7 0,22 0 0,54 17 0,40-27 0,-3-12 0,7 0 0,8 0 0,2 0 0,0-1 0,0 1 0,5 3 0,-5 4 0,-20 2 0,-4 4 0,2 1 0,-7 5 0,-8 47 0,-16-40 0,-11 1 0,-38 16 0,-20-1 0,-14 6 0,-10-4-1131,17-22 0,-3-2 1,-2-3 1130,-2-3 0,-2-4 0,1-6 0,-20-5 0,8-7 0,-2 5 0,0-19 0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1.45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 1207 28671,'-3'0'0,"1"0"0,2 0 0,10-107 0,2 22 0,-7-4 0,2-12 0,2 32 0,2-2 0,-2 0 0,-4 1 0,-1 1 0,2-2 0,6-8 0,3-1 0,-1 8 0,-2 4 0,1 12 0,8 8 0,-1 91 0,2 35 0,-6-29 0,2 2 0,3 8 0,2 1 0,3 4 0,1 4 0,-2-6 0,0 5 0,1-4 0,4 6 0,1-2 0,1 14 0,-1-6 0,0-10 0,-38-50 0,12 0 0,-25-35 0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1.74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44 28671,'-12'-12'0,"56"5"0,20 4 0,4-7 0,12 9 0,-4 0 0,-30-9 0,-17 10 0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3.13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44 28671,'53'0'0,"0"0"0,21-10 0,3 9 0,4 0 0,-24-9 0,-7 0 0,1 8 0,-3-8 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3.50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20 110 26584,'-11'-12'0,"2"2"953,87 20-953,-10-27 181,4 15 1,5-1-182,-5-17 0,-3-1 0,-14 13 0,-3 1 0,33-13 0,-56 20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1.7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28671,'8'84'0,"-1"0"0,0 1 0,4 10 0,-1-8 0,-4-23 0,1-11 0,2-14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6.96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0 28671,'0'0'0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4.40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1 101 28671,'83'-20'0,"-1"-1"0,1 1 0,-3 3 0,-1 3 0,-4 6 0,9 8 0,-3 12 0,10 23 0,-10 11 0,-31-12 0,-12 7 0,-13 17 0,-21 3 0,-39-9 0,-21-7 0,-18-3 0,-8-6 0,-2-2 0,0-2 0,10-1 0,5-9 0,-9-17 0,69 10 0,65-25 0,32-9 0,-20 20 0,5 5 0,0-4 0,6 0 0,-7 6 0,4 15 0,-8 8 0,-14 0 0,-9 6 0,-13 4 0,-11 6 0,-21 50 0,-21-51 0,-11-2 0,-18 2 0,-10-5 0,-15 0 0,-6-6 0,-11-10 0,-4-4 0,2 1 0,1-3 0,12-6 0,7-4 0,-16 3 0,41-2 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5.50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 1 28671,'-3'0'0,"1"0"0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6.05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505 0 28671,'0'57'0,"0"0"0,0 1 0,0-1 0,0 40 0,-20-5 0,6-37 0,-6-3 0,-10-11 0,-6-4 0,-6 3 0,-3-4 0,-4-6 0,-2-4 0,-1-3 0,4-3 0,-10 2 0,19-12 0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7.22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612 0 28671,'-4'0'0,"-87"20"0,10 4 0,3-4 0,-5 4 0,20 1 0,5 3 0,11 0 0,4 0 0,-20 19 0,118-2 0,34 0 0,-32-18 0,5-1 0,24 5 0,12 1 0,-6 0 0,0 4 0,-7 4 0,-22-7 0,-2 5 0,-12 7 0,-12 31 0,-19 4 0,-8-13 0,-18-3 0,-42 5 0,-22-14 0,-2-22 0,-7-12 0,-7-3 0,0-2 0,5 2 0,1-4 0,7-12 0,6-2 0,-11 7 0,32-16 0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7.68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 0 28671,'-2'0'0,"0"0"0,2 0 0,48 88 0,-36 2 0,13-7 0,-1 6 0,-16-13 0,-6 2 0,-1-12 0,-1 3 0,1-2 0,4 17 0,0-3 0,-5-10 0,0-8 0,0 5 0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8.24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0 232 28671,'37'-58'0,"0"-1"0,5 7 0,7 12 0,13 22 0,7 14 0,7 5 0,1 8 0,7 8 0,-2 9 0,-2 9 0,-4 8 0,-7 8 0,-7 8 0,-8 4 0,-11 5 0,-16 2 0,-8 4 0,1 7 0,-11 1 0,-23-8 0,-11-2 0,-4 1 0,-10-5 0,-17-10 0,-10-7 0,-8-4 0,-6-6 0,-6-6 0,-3-5 0,1-4 0,-1-8 0,-2-10 0,7-4 0,-11 4 0,27-18 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8.6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 76 28671,'-3'0'0,"88"-20"0,-5 15 0,3-9 0,5-1 0,-24 8 0,-4 2 0,-3 4 0,-5 0 0,4-7 0,-27 18 0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8.95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11 110 28671,'-11'-12'0,"100"-17"0,-26 14 0,7-1 0,-3 1 0,-21 2 0,-17 4 0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49:59.77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1 104 28671,'83'-21'0,"1"-1"0,-1 0 0,11 5 0,-1 7 0,-11 3 0,3 3 0,-8 8 0,-5 12 0,-13 11 0,9 39 0,-78 12 0,-28-28 0,-15-3 0,-12-1 0,-6-2 0,-2 6 0,3-2 0,16-14 0,8 0 0,2 19 0,76-21 0,13-19 0,10-4 0,16 2 0,4 0 0,5 1 0,-4 7 0,-5 18 0,-11 9 0,-24-6 0,-13 5 0,-16 10 0,-17 0 0,-26-4 0,-16-7 0,-16-8 0,-8-4 0,-11 2 0,-3-3 0,-5-2 0,2-4 0,18-7 0,4-2 0,14-4 0,7-2 0,7 0 0,23-10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9.12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9 245 28671,'-5'-12'0,"1"2"0,43-58 0,26 50 0,26 12 0,-3-6 0,-15-14 0,-1-5 0,7 5 0,9 12 0,9 5 0,1 4 0,-9 1 0,-6 1 0,-6 3 0,-6 1 0,7 4 0,-10 2 0,15 8 0,-64 4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7.6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45 28671,'-11'-13'0,"2"4"0,9 9 0,68 0 0,-12-10 0,10 8 0,5 2 0,-20-5 0,0 0 0,9 4 0,-1 2 0,21-1 0,-26 0 0,-35 0 0,-19 0 0,-10 29 0,8-22 0,-8 22 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3.31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 22 28671,'-6'-12'0,"2"3"0,4 9 0,0 0 0,9 97 0,3-4 0,-1-1 0,0 8 0,0-17 0,0-1 0,1 6 0,-2-1 0,-3-3 0,-2-2 0,2-8 0,-4-5 0,-6-16 0,-4-6 0,-5 7 0,0-35 0,2-19 0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3.82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0 147 28671,'73'-24'0,"-1"0"0,0 1 0,0-1 0,1 2 0,-2 3 0,2 9 0,16 11 0,2 11 0,-8 9 0,-1 17 0,-9 12 0,-2 6 0,-10 9 0,-16 13 0,-13 7 0,-7 1 0,-18 6 0,-26-8 0,-17 4 0,-9-5 0,-13-4 0,-10-6 0,-9-3 0,7-15 0,-8-2 0,-1-4 0,2-7 0,-6-2 0,2-7 0,2-11 0,-23-11 0,19-15 0,39-10 0,25-6 0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4.24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51 0 28671,'-4'0'0,"2"0"-2831,-4 43 1,2 21 2830,-8 31 469,7-5 1,1 19 0,0-8-470,-1-6 0,1-1 286,6-7 1,2 4 0,0-6-287,-4 7 0,2-11 0,8 6 0,-10-9 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4.89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1 375 28671,'38'-69'0,"0"-1"0,23 0 0,-11 20 0,9-4 0,1 14 0,6 22 0,1 14-2831,6 6 1,-2 9 2830,-2 11 0,-7 9 623,-17 4 0,-10 8-623,-6 14 0,-16 5 0,-22-5 0,-14 1 0,-16 12 0,-10-2-670,-6-10 0,-5-4 670,-1-3 0,1-2-131,13-9 0,6-5 131,-2-1 2092,53-4-2092,56-9 66,14 11 0,10 9-66,-24-4 0,1 4 0,-3 3 1064,0 7 1,-2 3-1,-6-1-1064,10 11 0,-17-1 0,-30 29 0,-22-70 0,-6-12 0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5.3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1 361 28671,'67'-22'0,"1"0"0,-1 0 0,9 0 0,1 0 0,1 0 0,2 0 0,1-1 0,2 3 0,7 0 0,2 2 0,1 0 0,-1-1 0,0 0 0,-1 3 0,-9 3 0,-2 1 0,1 3 0,1 3 0,-1 3 0,-8 0 0,-15-2 0,-5 3 0,44 11 0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6.20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1 250 28671,'60'-69'0,"1"0"0,22 6 0,1 21 0,-32 35 0,-1 12 0,17 5 0,-3 16 0,-17 35 0,-1 5 0,17-23 0,4-6-2126,-5 5 0,3-11 2126,10-29 0,-4-19 329,-23-11 1,-8-9-330,-5-2 0,-6 0 0,1-10 0,-21 10 0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6.58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0 350 28003,'69'-41'0,"10"-5"-1224,4 13 1,7 0 1223,-7 0 0,0 1 457,0-3 1,-1 4-458,-12 11 0,-6 3 0,13-12 0,-38 29 0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06.83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88 28671,'67'-22'0,"22"0"0,-9 15 0,5 2 0,-10-6 0,-6 2 0,11 7 0,-31-8 0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16.29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126 22 28671,'-9'-12'0,"2"2"0,7 10 0,0 0-4252,0 78 4252,-10-29-705,4 2 1,0 3 704,-6 19-69,2 14 69,9-32 0,2 2 0,-1 8 0,0 1 0,0 3 0,0 4 0,0 21 0,0 4 0,-4-4 0,-2-3 0,1-13 0,-2-8 0,-15 10 0,10-72 0,2-18 0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17.16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12 375 25534,'-12'-90'0,"32"22"0,3 13 0,10 3 557,13 15 0,8 10-557,10 7 0,3 6 0,5 5 0,0 6 0,-1 4 0,2 10 208,-12 12 1,2 8-1,-7 8-208,4 29 0,-9 10 0,5 6 0,-17 4 0,-34 5 0,-22-3 0,-16-20 0,-12-9 0,-17-8 0,-8-6 0,-1-1 0,-4-7 0,-7-13 0,1-6 0,17-1 0,4-6 0,-37-13 331,43-32-331,42-4 878,34-8-878,34 13 0,42 18 0,-48 16 0,2 4 94,13 7 1,-1 6-95,-7 5 0,-2 6 0,6 10 0,-3 3 0,-5-1 0,-6 4 0,-6 12 0,-4 2 0,-3-10 0,-5 0 0,-10 3 0,-4-1 0,7 25 0,-13-13 0,-18-40 0,6-8 0,-7-27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8.35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224 18 28671,'79'-7'0,"-1"0"0,-11 3 0,-5 10 0,-16 17 0,-7 8 0,7 27 0,-25 37 0,-33-15 0,-15-31 0,-9 0 0,-1-5 0,-7-1 0,-10-6 0,-9 0 0,3-4 0,-9 5 0,1-3 0,-6 0 0,7-7 0,17-8 0,81-20 0,57 10 0,-28-9 0,4 0 0,12 4 0,2 0 0,-5-5 0,-3 0 0,-7 5 0,-4 0 0,18-3 0,-6 8 0,-54-10 0,12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17.76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393 0 28671,'-74'61'0,"0"0"0,5-5 0,7 7 0,26-3 0,7 8 0,7 1 0,6 0 0,8 1 0,5 0-1418,7 4 1,7-1 0,9-3 1417,9-5 0,9-3 0,7-11-141,29-6 0,8-12 141,-4-4 0,-1-5-122,-8-6 0,-6-4 122,14-2 0,-35-2 0,-33-10 0,-9 0 0,0 0 0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19.04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89 27043,'92'-22'0,"-29"11"0,10 0 0,8 3 0,9 1 0,2 0 0,5 2 0,2 2 0,2-1-1103,-18 1 0,1 1 0,2-1 0,-1 2 1103,3 0 0,1 0 0,-1 2 0,0 0 0,-1 0 0,0 2 0,-1-1 0,-3 1 484,14 0 0,-4-1 0,-6 5-484,18 14 0,-15 0 0,-3-4 0,-49 12 0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19.94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66 0 28671,'-2'95'0,"2"-32"0,2 8-1887,2 10 0,0 10 0,0 0 1887,2-4 0,-2 1 0,-4 2 0,-7-14 0,-4 4 0,-1-3 0,3-8 0,5 11 0,-2-7 0,-13 0 0,-1 0 0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0.43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1 601 28671,'38'-73'0,"0"1"0,0 0 0,0-1 0,7 2 0,1 6 0,12 9-1887,23 6 0,12 12 0,1 14 1887,-13 17 0,0 13 0,0 5 469,4 4 1,1 7 0,-4 7-470,-7 5 0,-4 6 0,-6 7 0,-2 4 0,-6 6 0,-14 10 0,-21 3 0,-13 9 0,-7 3 0,-6-6 0,-7 5 0,-9-5 0,-10 3 215,-5-2 0,-8 4 0,-8-3 0,-8-10-215,-12-11 0,-11-8 0,-3-7 0,2-5 0,-13-2 0,0-9 0,3 0 0,11 4 0,2-1 0,9-12 0,12-22 0,1 0 0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1.00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 1 28671,'-3'0'0,"30"88"0,0 2 0,-7-4 0,3 19 0,-3-7 0,0-6 0,-3-1 0,-5-7 0,-1 5 0,-3-12 0,-2-17 0,-2-10 0,-4 6 0,0-27 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1.55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0 519 28671,'47'-76'0,"0"1"0,0-1 0,0 1 0,13-12 0,1 6 0,4 33 0,18 51 0,-1 28 0,-11 2 0,-8 11 0,-13 7 0,-12 8 0,-14 6 0,-17 1 0,-26-3 0,-13-2 0,-1 6 0,-8-5 0,-18-14 0,-1-6 0,-10 24 0,19-44 0,100-5-3392,34-5 3392,-10 0 0,7 10 0,-14 13 0,0 9 0,-3-1-236,6 2 1,-5 2 235,13 20 0,-10 5-423,-31-11 1,-7-8-1,8-9 1,-8 14-1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2.16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66 28671,'97'-11'0,"0"0"0,-1-1 0,-2 2 0,-2 3 0,-6 2 0,-32-1 0,-6 2 0,10 4 0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2.41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44 20479,'84'-8'0,"0"0"0,0 0 0,-5 0 0,-1 1 0,-13 2 0,18 5 0,-25 0 0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4.29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69 20479,'74'-12'0,"1"1"0,0-1 0,0 1 0,0 1 0,-4 1 0,-1 6 843,2 4 1,-1 5 0,-12 9-844,14 41 0,-83 21 704,-46-21 1,-13-5-705,31-17 0,-2-4 0,-38-1 0,25-7 0,61-15 860,38-17-860,10 17 0,7 6 0,9-4 0,3 6 1130,-13 10 1,3 8 0,-8 2-1131,2 5 0,-8 5 0,1 12 0,-14 5 0,-30-7 0,-17-3 0,-42 19 0,19-33 0,-7-3 0,-21-10 0,-9-7 0,-8 1 0,1-4 0,20-2 0,3-4-679,-3-2 1,10-4-1,24-3 1,12 0 0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5.46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 1 28671,'-6'0'0,"1"0"0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8.6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22 23755,'68'-6'0,"-1"0"0,-6-1 0,-5 4 2059,9 13-2059,-21 2 0,-22 0 0,-12-2 0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6.03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592 1 28671,'18'74'0,"0"0"0,-6-5 0,-4 4 0,-9-1 0,-13-6 0,-9-2 0,-1 1 0,2 4 0,-1 1 0,-5-3 0,-7 1 0,-6-3 0,-2-8 0,-11-3 0,-1-8 0,5-6 0,0-5 0,-38 9 0,32-22 0,25-12 0,21-10 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6.6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28671,'10'73'0,"0"0"0,4 6 0,1 0 0,-3-12 0,0 0 0,9 14 0,0 1 0,-8-9 0,-2 0 0,1 2 0,-2 1 0,-4 6 0,-2-4 0,-4 22 0,-10-17 0,7-66 0,-6-27 0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7.3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1 216 28671,'28'-45'0,"1"0"0,37 6 0,6-5 0,7 8 0,-7 29 0,0 14 0,1 5 0,-2 7 0,-8 1 0,-5 6 0,-5 9 0,-9 6 0,2 46 0,-49-18 0,-23 1 0,-38 1 0,-13-3 0,8 3 0,-1-8 0,-5-27 0,11-7 0,35 8 0,64-35 0,40 30 0,6 2 0,6 5 0,-13-5 0,1 5 0,-14-3 0,2 4 0,-5 1 0,5 7 0,-9 3 0,-17 4 0,-6 0 0,-2-10 0,-5 0 0,-2 40-3392,-12-48 3392,-10-8 0,0-29 0,0 0 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7.5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 1 28671,'-1'0'0,"0"0"0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7.93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143 13 28671,'-12'-12'0,"-16"61"0,-2 28 0,19-27 0,1 3 0,-12 9 0,-3 9 0,20-3 0,38 6 0,24-3 0,0-9 0,-1-9 0,5-6 0,2 1 0,7 0 0,-9-13 0,22-15 0,-64-20 0,-19 0 0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8.5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1 110 28671,'86'-20'0,"-1"1"0,1-1 0,-9 5 0,-2 0 0,-13 4 0,3 1 0,-31 20 0,-15-8 0,-19 8 0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8.83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66 28671,'86'-22'0,"-51"10"0,21 1 0,0 2 0,-25 7 0,-19-8 0,-2 10 0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29.59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1 219 28671,'30'-52'0,"1"0"0,10 5 0,8 11 0,15 20 0,6 10 0,7-2 0,-1 6 0,-11 10 0,-6 4 0,19 12 0,-40 30 0,-77-8 0,-9 7 0,-21-18 0,104 6 0,33-17 0,15 1 0,7 1 0,-15-4 0,-4 3 0,-2 4 0,-7 7 0,-13 4 0,-10 5 0,-12 3 0,-11 4 0,-10 4 0,-12 0 0,-15 5 0,-11-3 0,-10-6 0,-7-4 0,-5 1 0,-4-1 0,-8 3 0,4-4 0,-2 4 0,6-3 0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0:32.74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337 1 28671,'-8'0'0,"-39"10"0,-11 9 0,-5 27 0,-3-10 0,5 6 0,28 36 0,55 16 0,17-44 0,10 0 0,12 14 0,2 4 0,2 6 0,-6 5 0,-7 3 0,-16 11 0,-33-22 0,-12 8 0,-7 3 0,1 0 0,-2 3 0,-2 2 0,-2 0 0,0-1 0,-3 3 0,-3-1 0,2 1 0,6-2 0,4-3 0,3 0 0,6-3 0,10-6 0,14-4 0,9-7 0,6 0 0,7 9 0,6-1 0,2 0 0,4 0 0,2 0 0,-4 3 0,-6 0 0,-3 4 0,-12 8 0,-17-13 0,-6 9 0,-7 3 0,-3-1 0,-5-5 0,-5 3 0,-6-5 0,-4 0 0,-3 5-203,-2 4 1,-3 6 0,-2 1 0,-2-2-1,-1-6 203,-7-2 0,-2-4 0,0-3 0,6 1 0,9-3 0,2 0 0,5 0 0,4-1 0,0 15 0,7 0 0,15-4 0,19-7 0,13-3 0,9-2-1019,10 2 0,9-4 0,3 0 1019,-11-18 0,3-1 0,1 0 0,-3 2-249,-1 4 0,-2 0 1,-2 3-1,-7 1 249,4 15 0,-8 3 0,-13 4-86,-14 5 1,-14 3-1,-9-1 86,-10-1 0,-12-1 0,-5 0-408,1-18 1,-6 0 0,-1 0 0,2-2 407,-8 12 0,2-3 0,7 6 407,15-9 0,4 4 1,7 0-1,11-5-407,12-3 0,13-4 0,6 2 0,14 19 0,10 2 0,6-8 0,4-20 0,5-6 0,-3 1 0,-7 3 0,-2 2 0,-9 3 0,-10 2 0,-8 3 0,-11 0 0,-14-3 0,-9-1 0,-10 1 0,-15 6 0,-12-1 0,-3-1 0,-4 0 0,-4-2 0,1 0 0,-1 3 0,0 1 0,9 1 0,12-5 0,7 1 0,11 1 0,13-2 0,11 0 0,9-1 0,11 1 0,10-1 0,8 2 0,-1-9 0,7 3 0,4 1 0,-2-1 0,-5-1 0,8 18 0,-5-1 0,-1 4 236,-1-3 1,2 6 0,-7 0-1,-19-6-236,-24-8 0,-14-3 0,-10-1 0,-13 7 0,-12 0 0,-3-2 0,-5-3 0,-3-2 0,-2 0 0,-4 3 0,-2 1 0,9 1 0,12-2 0,7 1 0,9 1 0,10-5 0,7 1 0,12 0-429,15 3 1,12-1-1,7 0 429,6 2 0,7-1 0,2-1 412,6 2 0,4-1 0,-5 1-412,-8-2 0,-3 1 0,-8 1-220,-9-5 0,-7 1 1,-11-2 219,-22 22 0,-16-2-156,4-27 0,-5 1 1,-5-3 155,-7-5 0,-5-1 0,8 5 774,8 22 0,8 8 0,7-3-774,5-13 0,5-2 0,7 3 0,10 18 0,8 4 0,3-4 0,-1-19 0,1-4 0,-4 1 0,-4 6 0,-5 1 0,-7-1 0,-10-1 0,-6 0 0,-5 0 0,-7 8 0,-5 2 0,1-9 0,-1-5 0,0-7 0,3-9 0,0 0 0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1:10.4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34 28671,'-12'0'0,"61"-9"0,30-1-2831,-25 6 1,4 3 2830,8-4 0,7 0 0,-7 5-539,-7 8 1,-9 6 538,3 20 1077,-34 29-1077,-38-14 0,-15 34 0,17-15 1134,27-15 1,11 1-1135,33 28 1696,-15-29 0,-3-1-1696,-4 26 0,-42 0 0,-34-3 0,-24-9 0,0-31 0,0-4 0,7 5 0,-27-7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8.88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67 28090,'-12'-13'0,"101"-6"0,-36 17 0,21-8 0,-4 0 0,-31 8 0,0-8 0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1:11.48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1 276 28671,'81'-39'0,"0"0"0,0 0 0,0 0 0,10-8 0,-3 1 0,-12 20 0,21 35 0,-66 26 0,-43 11 0,-3 7 0,93-9 0,-27-19 0,1 4 0,3 11 0,-13 5 0,-38 28 0,-50-23 0,-22-5 0,-18-11 0,-4-3 0,9 8 0,4-2 0,23-17 0,6-1 0,-10 20 0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1:59.24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28671,'21'58'0,"1"1"0,2 1 0,4-8 0,28-6 0,20 17 0,2-7 0,-39-23 0,0 0 0,36 23 0,-9 7 0,-1-17 0,-28-12 0,-8-14 0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1:59.74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570 22 28671,'-12'-12'0,"2"3"0,-26 43 0,-6 19 0,-7-2 0,-7 7 0,-2-1 0,-8-4 0,0-9 0,11 0 0,1-10-3392,20-3 3392,12 1 0,13-17 0,8 4 0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00.48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1 28671,'-6'0'0,"0"0"0,6 0 0,0 0 0,69 126 0,-33-72 0,3 2 0,-6 1 0,2 5 0,-1-6 0,8 1 0,-1-9 0,12 5 0,-6-19 0,-13-12 0,-15-12 0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00.90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483 1 28671,'-55'82'0,"0"1"0,9-19 0,2-4 0,5-5 0,2-5 0,-16 15 0,9-9 0,0-2 0,10-30 0,13-4 0,11-20 0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5.60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33 1 28671,'2'85'0,"0"0"0,0 0 0,-4 21 0,-1-15 0,1-8 0,-18-66 0,18 10 0,-8-37 0,10 10 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6.07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21 198 25668,'-11'-12'0,"2"2"-3387,77 0 3387,8-12 153,-8 10 0,5 0-153,-8-4 0,2 0 525,27 5 1,1 1-526,-20-7 0,-4 2 235,3 8 1,-7-1-236,-6-11 0,-52 19 0,-9 0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7.12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83 249 20479,'0'89'0,"0"0"0,-5-16 0,0-2 1181,4-5 1,0-6-1182,-9 11 1430,10-18-1430,0-24 880,0-46-880,-10-17 0,-2-44 0,1 20 0,0-3 0,4 5 0,2-2 0,0-15 0,10-3 1664,23-3 1,15 5-1665,14 9 0,10 11 95,7 12 0,3 18-95,-7 23 0,-9 19 0,-23 16 0,-13 10 0,-14 14 0,-12 1 0,-21 26 0,3-26 0,-6-4 0,-31 4 0,-9 4 0,18-48 0,26-18 0,82-60 0,14 22 0,16 14 0,6 12 0,-39 17 0,-2 8 0,16 8 0,-8 8 0,-10 30 0,-33 39 0,-40-12 0,0-33 0,-9-3 0,-12-11 0,-7-6 0,-2-2 0,-2-3 0,-5-6 0,2-4 0,-7 7 0,13-12 0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7.68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0 101 28671,'93'-9'0,"-1"-1"0,1 0 0,-1 0 0,1 1 0,-1-1 0,2 0 0,0 0 0,-4 1 0,-7 1 0,-11 4 0,11 2 0,-16 4 0,4 0 0,-59 8 0,-2-10 0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8.0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 88 28671,'-2'0'0,"89"-19"0,-26 14 0,10-15 0,4 1 0,15 14 0,-2-15 0,-33 30 0,-13-7 0,-30 26 0,-3-5 0,-9 0 0,0-4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19.2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92 1 28671,'0'77'0,"-1"1"0,-4-7 0,0-1 0,4 4 0,-1 1 0,-12 9 0,-1-3 0,8-18 0,-1-4 0,-23 33 0,28-75 0,25-46 0,-5 24 0,13-14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8.44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88 28671,'72'-8'0,"0"1"0,0 0 0,20-4 0,4 0 0,-13 1 0,-25 3 0,-4-1 0,24-6 0,-18 9 0,-50 15 0,-10-8 0,0 8 0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19.37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19 253 28671,'-10'-12'0,"2"3"0,33-37 0,18-6 0,3 18 0,-1-21 0,5 10 0,23 65-3392,-24 7 3392,14 36-437,-19-17 437,9-2 0,-7-22 0,-2-12 0,-22-10 0,-12-10 0,-10-32 0,0 23 3175,-10-39-3175,7 53 654,-6-24-654,9 36 0,-10-24 0,8 24 0,-8-7 0,10 3 0,0 6 0,0-9 0,0 0 0,0 0 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0.20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 0 28671,'-2'0'0,"0"0"0,22 68 0,-6-12 0,7 27 0,0 9 0,-8-25 0,-2-2 0,1 4 0,-2-4 0,-1 8 0,-9-54 0,0-19 0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0.63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98 26439,'58'-16'0,"0"0"0,13 3 0,7 2 0,-11 3 0,4 0 0,-2 2 523,26 1 1,-13 0-524,-14-4 94,-26 16 1,-33-14 0,-9 16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1.33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23 747 28671,'-5'-61'0,"0"0"0,3 2 0,1-1 0,-6 1 0,4-1 0,14-16 0,7 1 0,3 19 0,5 3 0,4-5 0,8 11 0,57 25 0,-15 25 0,-14 37 0,-5 19 0,-20 3 0,-7 5 0,6 7 0,-7 3 0,-18 0 0,-11-8 0,-13-11 0,6-16 0,-7-32 0,10-10 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1.58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416 3 28671,'-99'-3'0,"45"4"0,-1 1 0,-5-1 0,2 0 0,-21 7 0,69-18 0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2.11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10 28671,'68'-1'0,"0"-1"0,28-5 0,-19 11 0,13 5 0,-6-2 0,2-6 0,-4 0 0,11 9 0,-1 0 0,-13-9 0,-2 0 0,-9 4 0,-5 0-4252,24-5 4252,-33 9 860,-33 4-860,-21-1 0,-2-3 0,-8-9 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2.89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28671,'9'68'0,"1"0"0,-6 1 0,1-2 0,6-10 0,-2-4 0,-7 20 0,8-12 0,-10-52 0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3.31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0 197 28671,'89'-19'0,"-1"1"0,1-1 0,-1 0 0,1 0 0,-1 1 0,6-1 0,-3 2 0,-13 2 0,-20 3 0,1 0 0,18 2 0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4.14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0 844 28671,'17'-85'0,"0"-1"0,0 0 0,0 1 0,0-1 0,-5 2 0,-3 1 0,3 8 0,6 13 0,20 1 0,5 22 0,3 27 0,19 22 0,-20 24 0,-4 14 0,-3 17 0,-6 7 0,-1-3 0,-6 3 0,-6 9 0,-9-6 0,-10-15 0,0-9 0,0-41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20.00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124 1 28671,'-30'76'0,"0"1"0,7 7 0,4-8 0,0-15 0,16 24 0,3-19 0,22 0 0,12-10 0,30-12-3392,14-32 3392,-29-15 0,2-6 0,4-9 0,-1-8 0,4-22 0,-7-9-1135,-17 10 1,-7-3 1134,3-9 0,-11-1 0,-39-35 0,-24 26 0,-24 14 0,16 31 0,-3 6 0,4 10 0,0 4 0,-49 4 2269,25 12-2269,31 0 0,22-2 0,12-10 0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4.43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526 12 28671,'-12'-12'0,"-36"17"0,-11 10 0,-4 2 0,-4 2 0,-3 3 0,-24 10 0,43-27 0,0 12 0,41-27 0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4.84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28671,'84'12'0,"1"1"0,-1-1 0,-16-2 0,-1-1 0,1 1 0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5.13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23 28671,'93'-4'0,"0"0"0,0 0 0,11-2 0,-18 2 0,-27 4 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5.68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28671,'70'67'0,"0"0"0,0 0 0,-1 0 0,-13-13 0,0-1 0,0 1 0,0-1 0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6.25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570 0 28671,'-47'58'0,"1"-1"0,0 1 0,-10 7 0,-1-1 0,6-8-2831,13-17 1,1-3 2830,-12 18 0,3-6 1409,3-11-1409,11-15 0,20-15 0,2-17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8.32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15 1 28671,'-8'0'0,"1"0"0,17 68 0,12 7 0,-10-6 0,0 3 0,4-11 0,0 0 0,-4 4 0,-2-1 0,2 28 0,-2 3 0,-10-58 0,0-8 0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9.17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 90 28671,'-11'-12'0,"61"-8"0,28 1 0,-29 10 0,4 1 0,16-1 0,10-1 0,-5 7 0,1 11 0,-7 6 0,24 23 0,-41 26 0,-73 3 0,-24 2 0,-9-18 0,-5-5 0,-18-4 0,28-17 0,6-9 0,22-18 0,24-26 0,50 15 0,26-18 0,-20 19 0,5 4 0,8 1 0,2 4 0,15 8 0,-3 12 0,-20 10 0,-11 13 0,-15 18 0,-23 8 0,-42 4 0,-26-2 0,2-21 0,-9-5 0,-2-6 0,-20-1 0,-1-12 0,-2-13 0,12-11 0,23-13 0,11-4 0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29.75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 1 28671,'-1'97'0,"-1"-24"0,0 9 0,4 4 0,12-34 0,2-2 0,-5 5 0,5-3 0,47 16 0,3-24 0,2-34 0,-3-32 0,-11-32 0,-20-24 0,-21 29 0,-4-1 0,0-40 0,-18-5 0,6 27 0,-16 2 0,7 22 0,-1 22 0,4 13 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0.18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18 22 28671,'-9'-12'0,"1"2"0,96 20 0,-8-8 0,-4 2 0,16 0 0,-2-2 0,-11-4 0,-2-2 0,1 0-1418,3 3 1,0 1 0,-5-1 1417,15-4 0,-14 0 860,-14 5-860,-41 10 0,-13-8 0,-9 8 0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0.64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14 28671,'92'-4'0,"0"0"0,1 0 0,10 3 0,-17 2 0,-28 1 0,-58 8 0,0-10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20.5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 0 28671,'-1'79'0,"0"0"0,-1-7 0,2-5 0,10 30 0,12-38 0,22-18 0,22-51 0,12-24 0,-10-22 0,-15-9 0,-31-1 0,-12-9 0,-10 26 0,0-12 0,0 47 0,0 4 0,0 12 0,0 8 0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0.98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22 28671,'78'-6'0,"-1"0"0,15 6 0,-20 1 0,12 0 0,-11 0 0,26-1 0,-33-3 0,-35-6 0,-21 9 0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1.80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20 165 28671,'-11'-12'0,"2"3"0,9 9 0,0 0 0,59-69 0,-35 52 0,57-41 0,-57 80 0,17 2 0,-7 18 0,20-18 0,41-2 0,-39-32 0,14-14 0,-70-20 0,-2 20 0,-8 14 0,10 22 0,0 0 0,0-2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2.78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29 0 28671,'-12'82'0,"0"-1"0,8 0 0,3 5 0,3-12-2831,2-23 1,4-2 2830,9 46 0,10-5 1409,39-20-1409,-8-6 0,15-42 0,3-32 430,-34-30 0,-4-13-430,-1 5 0,-6-3 0,-6-14 0,-9-2 0,-8 8 0,-6 4 0,-12-16 1696,0 8 0,-2 2-1696,-2 5 0,-6-14 0,20 60 0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3.30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436 20 28671,'-2'0'0,"1"0"0,-67-19 0,-27 43 0,36-15 0,1 9 0,-12 38 0,16 14 0,39-17 0,11 4 0,-5 18 0,13-2 0,23-26 0,12-4 0,12 18 0,5-8 0,-9-28 0,1-6 0,1 11 0,-1-11 0,15-41 0,-38 7 0,-6-4 0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3.84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28671,'87'11'0,"1"0"0,-1 1 0,-8-2 0,4 2 0,-3-2 0,-8-1 0,12-1 0,-5-1 0,20 4 0,-11-3 0,-22-8 0,-35 0 0,-21 10 0,-10-8 0,0 8 0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5.52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 22 28671,'-5'-12'0,"2"2"-2831,6 52 1,3 23 2830,-3 11 459,2 6 0,0 4-459,-4-30 0,-3-3 462,-2 4 1,-1-4-463,2 8 0,-6-13 0,9-48 0,0 0 0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6.31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11 307 28671,'-11'-12'0,"47"-39"0,27-5 0,-13 33 0,5 2 0,7-18 0,8-8 0,2 12 0,3 22 0,2 12 0,-5 0 0,4-5 0,-4 5 0,7 12 0,-12 9-3392,-26 15 3392,-41 37 0,-34-26 0,-12-2-143,9-1 0,-4-3 143,-23 1 0,-1-9 0,-13-10 0,25-32 0,41 5 0,14-24 3251,49 7-3251,18-2 28,-17 12 1,5 2-29,3 2 0,2 6 0,11 15 0,-5 13 0,-20 12 0,-11 12 0,-13 25 0,-17 6 0,-15-19 0,-13-3 0,-16 4 0,-11-14 0,-6-33 0,1-10 0,-3 4 0,-12-10 0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6.94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0 110 20479,'11'69'0,"-1"0"0,0 0 0,10 9 0,3-5 1265,-5 1 1,10-12-1266,25-31 0,6-15 0,19-16 0,-17-16 0,-5-15 704,-17-30 1,-12-14-705,-12-4 0,-6-3 0,2 5 0,-5 4 0,-9 17 0,-4 7 860,-13 0-860,16 54 848,-16-12 0,20 19 0,0-2 0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7.24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32 28671,'74'-5'0,"-1"0"0,-6-2 0,-8 2 0,-3 2 0,-25-4 0,-21 17 0,-10-10 0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7.5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28671,'76'3'0,"0"-1"0,-1 1 0,-13-7 0,-6 3 0,2 10 0,1 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24.78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149 0 27629,'-37'60'0,"1"-1"0,0-5 0,9-8 507,15-14-507,12 2 175,2 0-175,18 7 89,11 3-89,35-7 271,5-16-271,4-33 0,-41-22 0,-15-19 0,-19 6 0,-9-6 0,-4 19 0,-38 22 0,12 34 0,-14 14 0,21 8 0,20-22 0,2-12 0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8.13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28671,'58'73'0,"0"0"0,-1 0 0,1 0 0,3 5 0,1 0 0,-1-1 0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38.67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548 0 28671,'-63'75'0,"0"-1"0,-1 1 0,14-14 0,2-2 0,2-4 0,-9 11 0,6-5 0,-7 16 0,22-30 0,14-18 0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55.15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61 0 28671,'-7'78'0,"0"0"0,0 0 0,0-6 0,1-1 0,2-10 0,4 26 0,0 1 0,0-24 0,0-1 0,0 14 0,2-16 0,-4-10 0,-8-34 0,8 10 0,-8-37 0,10 10 0,0 0 0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55.85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20 193 26492,'-11'-12'0,"2"2"0,9 10 0,59-68 0,14 42 0,-10-12 0,6 5 0,0 28 0,3 10 0,-1-1 0,1 4 0,5 6 0,0 4 0,-5 3 0,-1 2 0,1-2 0,-3 4 0,-11 5 0,-4 3 512,-3-6 0,-5 2-512,10 37 370,-44 19-370,-44-46 0,-19-8 95,-33-3 0,-10-9-95,5-7 0,-2-7 0,23-10 0,-2-4 0,9 1 595,-29-4-595,27 2 0,41 10 0,12 0 0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56.20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729 24 28671,'-3'0'0,"0"0"0,-41 1 0,-19-2 0,-22-9 0,-4 9 0,-2 0 0,33-4 0,4 0 0,-1 3 0,3 4 0,-16 8 0,24-8 0,25 8 0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2:56.54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748 22 28671,'-93'-5'0,"0"1"0,41 2 0,-2 1 0,-25-2 0,-11-1 0,11 1 0,19 3 0,10 0 0,-8 0 0,19 0 0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08.05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28671,'0'0'0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6.25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119 0 28671,'-13'86'0,"-1"0"0,1-1 0,0 1 0,0-1 0,-1 1 0,-1 32 0,-1 6 0,9-21 0,20-52 0,67-95 0,-7 20 0,3 2 0,-21 3 0,-1 4 0,8 8 0,-7 4 0,-11 6 0,-25 7 0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6.66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28671,'22'94'0,"0"1"0,-1-7 0,1-3 0,0-9 0,0-1 0,1-3 0,-2-1 0,-8-7 0,-2-3 0,0-5 0,-2-5 0,-10-5 0,11-27 0,-7-21 0,6-8 0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7.04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420 1 28671,'-45'79'0,"0"0"0,1-7 0,-1-6 0,6-20 0,0-4 0,-26 33 0,21-28 0,13-25 0,18-15 0,4-17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35.7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55 1 28671,'-5'92'0,"1"0"0,-1 0 0,0 0 0,1 0 0,-1 0 0,2 5 0,1 4 0,-1-5 0,0-17 0,-2-26 0,-5-24 0,10-29 0,0 0 0,0 0 0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7.43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28671,'63'52'0,"1"0"0,0 0 0,0 0 0,0 0 0,5 7 0,2 1 0,-8-7 0,-13-13 0,3-6 0,-11-25 0,-28-11 0,6-8 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7.84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28671,'12'75'0,"0"0"0,0-1 0,0 1 0,5 13 0,2-4 0,-8-27 0,-8-38 0,7-19 0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8.13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505 0 28671,'-92'5'0,"-1"0"0,1 0 0,7 3 0,3 1 0,32-9 0,40-10 0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8.82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93 0 28671,'-4'78'0,"0"0"0,1 0 0,-1-1 0,-3 18 0,-1-2 0,1-11 0,2-12 0,-2-8 0,-4-11 0,0-2 0,-1 26 0,2-31 0,20-22 0,22-13 0,44-18 0,-22-2 0,4 0 0,8-1 0,1-1 0,-4 3 0,-4-1 0,29-9 0,-6 18 0,-53-8 0,10 10 0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9.1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21 13 25400,'-12'-12'0,"3"99"712,9-14-712,0 0 0,0 3 770,0 21-770,0-29 415,0-14-415,10-32 0,-8-13 0,8-9 0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19.97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169 3 28671,'-11'78'0,"-3"-15"0,-7-124 0,28 32 0,-12-22 0,34 49 0,-17 4 0,10 30 0,-10 21 0,-21-4 0,-26 4 0,-11-31 0,-17-41 0,36-8 0,8-36 0,31 26 0,10 6 0,20 40 0,-6 16 0,-2 18 0,-15 1 0,-28 0 0,-4-29 0,-9 2 0,10-27 0,3 10 0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0.8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28671,'70'10'0,"0"-1"0,1 1 0,20 3 0,-20 10 0,-39 43 0,-33 10 0,-30-18 0,-6 5 0,-26-19 0,7-20 0,0-24 0,51-14 0,61-8 0,4 40 0,5 13 0,-10-8 0,-3 7 0,-5 15 0,-12 7 0,-15 43 0,-30-15 0,-22-2 0,-14-24 0,-10-23 0,-7-18 0,26-4 0,-4-9 0,29 0 0,2 0 0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4.89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18 22 28671,'-10'-12'0,"2"3"0,8 106 0,20-14 0,-14 4 0,3 6 0,10-22 0,3 1 0,-9-6 0,-2 4 0,-1-4 0,3 3 0,-2-2 0,1 16 0,-4-10 0,-8-27 0,0-7 0,0-36 0,0 6 0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5.45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11 219 24948,'-10'-12'0,"69"-56"403,27 34-403,-9-3 0,9 1 0,5 15 0,3 11 0,0 10 0,2 7 148,-27-4 0,0 0 1,0 5-149,26 16 0,-3 6 0,-7 1 0,-5 4 0,-14-4 0,-10 6 307,-18 4 0,-11 3-307,-8 34 477,-53-31 1,-22-7-478,-14-11 0,-8-9 128,-15 3 1,1-7 0,21-14 0,8-4 0,-5 2-1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5.79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662 0 28671,'-50'15'0,"0"-1"0,-45-6 0,11 11 0,-5 1 0,21-19 0,5 0 0,-27 18 0,37-16 0,34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29.1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14 222 28671,'6'81'0,"0"1"0,-1-8 0,-2-15 0,-3-34 0,0-8 0,0-46 0,-9-25 0,2 6 0,1-4 0,-1-4 0,2-2 0,7-3 0,6 3 0,17-20 0,18 24 0,1 42 0,0 34 0,0 44 0,-21-23 0,-2 4 0,-3 7 0,-2 1 0,5 35 0,-11-14 0,-10-42 0,0-24 0,0-23 0,0-28 0,-10-34 0,3 25 0,2-3 0,7-3 0,4 0 0,8-31 0,59 33 0,-2 110 0,-30-10 0,-4 6 0,-12-3 0,-7 1 0,2 38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1.9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308 1 28671,'-85'12'0,"-1"0"0,18-2 0,0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36.42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22 137 28671,'-12'-12'0,"2"2"0,50-18 0,28-2 0,1 15 0,5 5 0,14-8 0,0 5 0,-4 14 0,-13 15 0,-15 47 0,-24 3 0,-62 21 0,-28-6 0,-9-22 0,-5-4 0,26-22 0,2-3 0,-13 3 0,12-2 0,33-2 0,34-17 0,44 20 0,14 11 0,-26-16 0,-1 2 0,-11 4 0,-4 0 0,38 23 0,-33-3 0,-21-9 0,-12-19 0,-10-6 0,0-19 0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6.13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595 0 28671,'-84'10'0,"1"0"0,13-8 0,0 0 0,-27 9 0,4-2 0,-4-9 0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6.72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127 1 28671,'-12'90'0,"1"1"0,-1 0 0,1-1 0,-1 18 0,1-3 0,-2-21 0,-19 4 0,20-35 0,22-21 0,34-30 0,34-4 0,-25-7 0,3-4 0,0-3 0,0 0 0,0 5 0,-2-2 0,23-19 0,-23 20 0,-13-7 0,-26 16 0,4-6 0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7.14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28671,'10'96'0,"0"0"0,-7-19 0,-1-1 0,8 11 0,0-4 0,-10 17 0,0-15 0,0-48 0,0-8 0,0-39 0,39-12 0,-29 8 0,29-6 0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7.52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442 0 28671,'-35'78'0,"0"0"0,-3-7 0,-1 4 0,2 0 0,-1 6 0,1-6 0,-8 5 0,5-12 0,-4-2 0,12-44 0,20-15 0,2-16 0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7.91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28671,'53'67'0,"-1"0"0,-18-30 0,1 1 0,14 24 0,6 10 0,-1-9 0,1-9 0,-6-10 0,2 4 0,0-9 0,-41-39 0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8.31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0 28671,'17'88'0,"0"0"0,-1-1 0,1 1 0,0-1 0,0 18 0,-3 5 0,3-19 0,3-46 0,9-55 0,-22 8 0,23-8 0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8.61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417 0 28671,'-68'23'0,"0"0"0,0-1 0,13 2 0,5-4 0,-4-10 0,1 0 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29.10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28671,'14'87'0,"-1"0"0,1-1 0,-1 1 0,1 0 0,-1 0 0,4 11 0,-1-3 0,-1-7 0,-4-9 0,-3 15 0,-6-25 0,-2-40 0,20-39 0,-16 8 0,16-8 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0.23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 79 28671,'82'-26'0,"1"1"0,-2 2 0,-12 19 0,-23 57 0,-2 15 0,-30-16 0,-6 3 0,-1 5 0,-4 2 0,-10 4 0,-6 2 0,-2 3 0,-4-1 0,-2-12 0,-4-4 0,-6-3 0,-2-5 0,-13 20 0,-7-32 0,9-15 0,-10-28 0,8-23 0,2-24 0,42-22 0,27 0 0,31 22 0,0 25 0,17 41 0,-15 24 0,-16 1 0,1 5 0,-4-1 0,0 2 0,5 9 0,0-2 0,-6-12 0,1-4 0,37 21 0,-11-21 0,-28-20 0,-8-2 0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3.5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223 23 28671,'0'-13'0,"-1"4"0,1 9 0,-9 165 0,3-79 0,-1 6 0,1-1 0,-1 9 0,-2-4 0,0-14 0,-2-3 0,0-4 0,-5 11 0,-2-7 0,-4-10 0,0-6 0,-12 24 0,2-53 0,30-26 0,34-40 0,36-12 0,-13 20 0,9 2 0,26-2 0,3 4 0,-19 7 0,-2 4 0,-4 3 0,-7 3 0,-13 3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37.02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541 0 28671,'-70'13'0,"0"0"0,-1 0 0,-13 12 0,8 9 0,17 6 0,12 10 0,16 7 0,11 2 0,8 24 0,17-25 0,9-2 0,33 25 0,-12-40 0,8-4 0,8-7 0,5-7 0,-5-9 0,0-6 0,49-8-4252,-25-2 4252,-41-18 860,-15 18-860,-19-8 0,0 10 0,0 0 0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3.94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87 1 28671,'-11'52'0,"0"1"0,-10 24 0,8 14 0,4 8 0,7-22 0,2-3 0,-5-6 0,2 0 0,8 8 0,0-1 0,-4-12 0,-2-4 0,1 41 0,-10-64 0,8-12 0,-8-43 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4.37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289 0 28671,'-19'69'0,"-1"0"0,1 0 0,-3 17 0,0 4 0,1-11 0,-3-13 0,1-5 0,1 21 0,1-6 0,-11-1 0,10-40 0,10-16 0,2-19 0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4.73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0 28671,'44'71'0,"0"-1"0,0 1 0,0 0 0,-2-1 0,0 4 0,-4-7 0,-7-16 0,6 3 0,-8 4 0,-29-58 0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5.22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28671,'14'58'0,"0"0"0,12 20-2831,-5 10 1,2 2 2830,-2-39 0,-1-2 281,-7 6 1,-2-3 0,11-1 0,-12-3 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5.55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1 131 28671,'86'-22'0,"0"-1"0,0 0 0,18 0 0,-22 3 0,-43 0 0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6.06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28671,'2'91'0,"0"0"0,0 1 0,0-1 0,-1 0 0,1 0 0,0-3 0,0 0 0,0-1 0,0 1 0,-1-1 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7.40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530 1 28671,'-98'8'0,"0"0"0,0 0 0,20-1 0,-1-1 0,1 1 0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7.73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726 0 28671,'-2'0'0,"-68"29"0,-5-21 0,6 7 0,-3-1 0,10-12 0,2-4 0,5 2 0,1 0 0,-44 0 0,40 0 0,17 0 0,31 0 0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8.29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0 28671,'13'71'0,"0"-1"0,0 1 0,4 8 0,1 0 0,-3-7 0,0 5 0,-1-7 0,-2 0 0,-2-4 0,-4 11 0,-3-3 0,-2-21 0,-2-4 0,1 37 0,0-52 0,0-15 0,0-19 0,0 0 0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39.19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97 0 28671,'57'10'0,"-1"0"0,-4 3 0,-10 8 0,-8 44 0,-14 23 0,-37-8 0,-15 8 0,5-28 0,-5 1 0,1 3 0,-5 15 0,1 3 0,-1-2 0,0-15 0,0-2 0,10-2 0,12 19 0,16-9 0,35 7 0,3-47 0,8-11 0,5-14 0,3-9 0,11-5 0,-2-6 0,20-33 0,-15-18 0,-81 9 0,-17-3 0,5 16 0,-5-1 0,-18-24 0,-6 0 0,3 17 0,1 2 0,7-5 0,2-2 0,-1 2 0,4-1 0,12 5 0,5 0 0,-3-47 0,32 19 0,14 12 0,20 13 0,0 19 0,9 22 0,-26 4 0,2 18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37.4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88 28671,'75'-17'0,"0"0"0,-9 5 0,-9 2 0,-13 0 0,-12 1 0,-20 6 0,-2-7 0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46.77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 1 28671,'95'24'0,"0"0"0,1 1 0,-13-6 0,-3 2 0,-34 9 0,-53 17 0,-21 3 0,-2-5 0,-5-2 0,-3 6 0,-2-1 0,-4-2 0,0-2 0,5-4 0,0-2 0,-36 25 0,29-19 0,4-29 0,40 2 0,14-27 0,41 4 0,16 2 0,-13-2 0,3 0 0,36 0 0,2 0 0,-28 1 0,-4 0 0,-3 5 0,-5 0 0,11 0 0,-27 10 0,-31 12 0,-20 2 0,7-2 0,-6-12 0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48.17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405 13 28671,'-4'-12'0,"-19"49"0,-7 23 0,-21 15 0,8 8 0,-1 2 0,10-33 0,2-4 0,-1 6 0,3-1 0,-7 27 0,-4-14 0,39-34 0,14-13 0,51-26 0,-15 2 0,4-2 0,13-9 0,4-2 0,12 0 0,1 2 0,-3 4 0,-2 2 0,-4-1 0,-2 2 0,-14 8 0,-5 0 0,4-9 0,-27 10 0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48.58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57 13 28671,'-12'-12'0,"-8"109"0,8-31 0,5 18 0,2 7 0,4-30 0,2 0 0,0 15 0,0 1 0,5-9 0,-2 0 0,-3 4 0,-2-5 0,1 13 0,0-7 0,0-49 0,0-4 0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49.00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28671,'59'78'0,"0"1"0,0-1 0,1 1 0,1 5 0,-2-3 0,-8-6 0,2 4 0,-13-9 0,-16 15 0,-5-49 0,-19-6 0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49.42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745 0 28671,'-69'65'0,"0"0"0,0 0 0,0 0 0,0 0 0,0-1 0,3-1 0,0-1 0,0 0 0,-1 1 0,1-1 0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49.76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28671,'96'6'0,"0"0"0,-20-1 0,1 0 0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0.17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88 28581,'68'-11'0,"-1"1"0,1-1 0,26-13 0,-15 15 0,13 2 0,-18 1 0,-10-4 11,-43 20 0,-11-7 0,-10 6 1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5.39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345 0 28671,'-2'0'0,"0"0"0,2 0 0,-69 78 0,23-20 0,-1 4 0,-1 3 0,14-16 0,5-1 0,9 0 0,4 4 0,-5 20 0,10 4 0,25-1 0,11-1 0,-1-2 0,13-8 0,37-13 0,10-17 0,-28-19 0,0-10 0,19-10 0,-4-12 0,7-37 0,-12 6 0,-23-25 0,-21 26 0,-22-16 0,-22 27 0,-22-15 0,-12 36 0,-19 5 0,-3 42 0,-10 4 0,20 28 0,15-28 0,31 15 0,12-26 0,10-3 0,0-13 0,0-9 0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6.25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 28671,'56'43'0,"1"0"0,0 0 0,11 13 0,-4 2 0,-4 1 0,-4 1 0,-10 0 0,-7-3 0,10 16 0,-8-10 0,-31-43 0,-10-11 0,0-6 0,0 6 0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6.66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724 0 27882,'-57'50'0,"0"-1"0,0 0 0,2-2 0,1-1 0,4-2 0,0 5 0,1-1 193,-16 12 0,3-1-193,29-15 0,1-3 0,-10 6 0,4-11 133,16-24-133,29-14 0,-12-10 0,25 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37.9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88 26206,'-12'-12'0,"3"2"213,53 4 0,20 2-213,-9-8 315,9 6 0,-3 0-315,-20-4 0,-29 10 0,-2 0 333,-10 10-333,-10-17 653,7 14-653,-6-17 423,9 10-423,0-10 0,0-2 0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7.038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76 28671,'81'-13'0,"0"1"0,0 0 0,17-12 0,-14 9 0,-13 32 0,-54-22 0,12 25 0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7.43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66 28671,'93'-10'0,"-1"1"0,0 0 0,1 0 0,-3-2 0,-5 0 0,-13 4 0,15 7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8.30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4 1 28671,'43'56'0,"0"1"0,0 0 0,31 14 0,-35-13 0,-85-30 0,-15-12 0,30-9 0,53-19 0,34-8 0,32 18 0,12 2 0,-50 9 0,-1 4 0,29 21-3392,-24 10 3392,-33 29-60,-40-12 60,-28 4 0,-40-23 0,38-34 0,-2-4 0,-4 2 0,0-3 0,4-6 0,3-3 3362,-30-6-3362,24-10 90,33 10-90,11 2 0,10 10 0,0 0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8.83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20 144 28671,'-11'-12'0,"2"2"0,77 0 0,18-2 0,-13 2 0,7-2-2126,7 1 0,-1 0 2126,-7 0 0,0 0 0,9 0 0,-3 1 430,-21 2 0,-4 3-430,37 5 0,-63 32 0,-17-15 0,-27 12 0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9.54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1 120 28671,'81'-23'0,"0"0"0,0 1 0,8 2 0,-3 6 0,-4 1 0,-9 9 0,-5 23 0,-15-7 0,-31 49 0,-32-19 0,-34 40 0,8-43 0,-6-2 0,-6-2 0,-3 0 0,-9 12 0,0 1 0,4-8 0,0-2 0,0 0 0,3 2 0,11-2 0,6-1 0,2 9 0,57-4 0,35-40 0,-7-2 0,5-2 0,0-3 0,0-2 0,5-4 0,0 2 0,-5 8 0,-3 0 0,35-9 0,-42 10 0,-17 0 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3:59.99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28671,'82'0'0,"-1"0"0,1 0 0,0 0 0,5 0 0,0 0 0,0 0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4:00.387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1 28671,'86'2'0,"1"0"0,-1 1 0,0-1 0,9 0 0,-5-2 0,-21 1 0,-20-1 0,-47-3 0,8-6 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4:00.86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125 0 28671,'-13'88'0,"-1"0"0,1-1 0,7-25 0,1 0 0,-6 11 0,-4 14 0,1-1 0,5-15 0,8-13 0,-1-9 0,-17 19 0,17-15 0,2-31 0,2-12 0,8-10 0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4:01.61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90 0 28671,'8'53'0,"0"-1"0,-4 21 0,-48-63 0,10-23 0,2-28 0,59 5 0,12 31 0,20 12 0,-18 37 0,-41-13 0,-12-18 0,-1-4 0,-16-9 0,24 0 0,-14 0 0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4:02.60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816 0 28671,'-65'20'0,"1"-1"0,14-14 0,-2 0 0,-13 7 0,-6 4 0,4-5 0,4-10 0,5-2 0,-30 1 0,35 0 0,21-10 0,20 27 0,12-2 0,3 48 0,7-5 0,-20 18 0,-2-11 0,-10-28 0,10-18 0,70-31 0,0 8 0,8 6 0,30 14 0,1 9 0,-18-2 0,-8 5 0,-11 7 0,-18 6 0,-32 32 0,-42-25 0,-34 16 0,-24-30 0,36-18 0,-1-1 0,-1-3 0,2-2 0,-36 12 0,15-10 0,31-2 0,13-20 0,19 17 0,2 15 0,10-5 0,0 13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39.45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20713,'5'67'0,"0"0"0,4-2 0,1-1 941,-5-4 1,2-1-942,4-3 0,0 0 728,-5 5 1,0-3-729,13 23 909,-16-28-909,6-33 0,-9-20 0,0 0 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11T12:54:04.689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5 0 28671,'-3'0'0,"1"0"0,2 0 0,0 97 0,0-43 0,7 21 0,6 3 0,21 3 0,-8-37 0,4-1 0,1-2 0,4-6 0,40 1 0,3-16 0,10-42 0,-43-7 0,-3-6 0,0 3 0,-6-6 0,-5-23 0,-16-5 0,-34-29 0,-3 8 0,-30 45 0,43 33 0,9 9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0.1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22 216 28671,'-12'-12'0,"3"2"0,9 10 0,117-78 0,-30 39 0,-28 13 0,9-3 0,-4 11 0,7 14 0,-11 21 0,-25 24 0,-17 12 0,-26 14 0,-18 3 0,-18 1 0,-12-4 0,7-18 0,-4-3 0,4-4 0,1-6 0,6-4 0,-21 21 0,60-21 0,47-1 0,-2-9 0,7 0 0,19 6 0,5 0 0,-4 4 0,-2 2 0,1-1 0,-5 0 0,-16-5 0,-6 0 0,12 6 0,-31-15 0,-22-19 0,-3 0 0,-6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0.47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28671,'17'71'0,"0"1"0,-1-1 0,-1-1-2831,-4-4 1,0 0 2830,0-5 0,0-1 704,-5-3 1,0-4-705,4 15 0,-10-27 0,0-31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0.9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12 100 28489,'-12'-12'0,"58"-14"0,26 3 45,-25 17 0,6 2-45,35-7 0,18-2 0,-10 8 0,-18 13 0,-3 6 0,23 4 0,-9 8 0,-14 30 0,-41 19-4196,-15 13 4196,-48 2 432,-22-20 1,-13-4-433,10-25 0,-6-4 0,-1-1 0,-6 2 0,5-10 15,3-13 1,4-6-16,-33 11 0,47-20 0,32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1.37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66 28671,'83'-5'0,"0"0"0,-7 5 0,-3-2 0,-11-8 0,-5 1 0,23 6 0,3-7 0,-37 1 0,-12 6 0,-15-6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1.85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391 1 28671,'-69'10'0,"0"-1"0,1 8 0,8 10 0,16 12 0,10 10 0,2 17 0,18 9 0,32 14 0,23-1 0,-8-30 0,7-4 0,6-5 0,7-5 0,6-5 0,-1-13 0,11-11 0,-6-20 0,10-53 0,-52 7 0,-11 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2.7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186 1 28671,'-48'78'0,"-1"0"0,2-13 0,12 1 0,28-2 0,12-2 0,7 21 0,32 2 0,22-41 0,12-32 0,0-34 0,-39-7 0,-3-7 0,20-45 0,-32 23 0,-4 0 0,1-15 0,-21-20 0,-2 66 0,2 8 0,12 51 0,10 33 0,0 16 0,-10 6 0,-2-31 0,-20-44 0,-2-46 0,9-44 0,16-12 0,31 3 0,-18 41 0,4 16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2.16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28671,'6'83'0,"1"-1"0,-1 1 0,-4 13 0,1-5 0,12 4 0,-1-10 0,-11 3 0,6-34 0,-9-33 0,0-11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2.6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131 110 28671,'67'-40'0,"1"0"0,17 42 0,-21-15 0,9-5 0,-10 17 0,-10 38 0,-9 12 0,-8-11 0,-6 4 0,-6 14 0,-15 5 0,-24 1 0,-18-3 0,-22-2 0,-15-9 0,10-18 0,-7-6 0,2-3 0,-16 1 0,2-5 0,1-5 0,12-2 0,27 5 0,0 4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3.14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44 28671,'-1'-12'0,"88"-7"0,-26 16 0,12-2 0,0 0 0,-2 5 0,-18 10 0,-34-7 0,-19 6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3.40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66 25142,'87'-12'0,"-4"-7"789,0 11 0,7 3-789,-1-1 0,-8 0 0,0-3 0,6 9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3.8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180 0 28671,'-1'89'0,"0"0"0,-4-13 0,-2 1 0,-2-10 0,-1 4 0,-3-2 0,-9 25 0,-2-1-2126,0 0 0,2-3 2126,4-12 0,4-13 0,5-28 0,9-8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4.4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163 1 28671,'-32'60'0,"-1"1"0,1 0 0,-5 30 0,12-4 0,21-30 0,11-2 0,9 1 0,9-3 0,5-10 0,6-8 0,54-1 0,-36-21 0,1-9 0,1-19 0,-2-9 0,-7-1 0,-4-6 0,-7-6 0,-7-6 0,-8-14 0,-10-3 0,-11-32 0,-13 37 0,-6 3 0,-27-26 0,-20 22 0,-9 14 0,16 40 0,-14-5 0,27 36 0,12-24 0,15 14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4.82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28671,'84'6'0,"1"0"0,-3 4 0,-7 0 0,5 2 0,-7 0 0,-49-2 0,-5-10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5.59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288 1 28671,'-58'50'0,"0"0"0,6 2 0,8 3 0,19-6 0,6 1 0,0 4 0,6 2 0,14 8 0,6 1 0,-3-8 0,7 0 0,13 14 0,15-3 0,22-1 0,14-13 0,13-19 0,7-16 0,-23-10 0,2-5 0,-6-12 0,11-26 0,-12-12 0,-19 3 0,-16-4 0,-42-48 0,-24 46 0,-32-2 0,-12 39 0,25 18 0,-1 7 0,-38 24 0,37-12 0,2 6 0,12 4 0,5 3 0,-20 20 0,24-2 0,23-24 0,9-23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5.9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 1 28671,'-3'0'0,"0"0"0,3 0 0,0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6.21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66 28671,'-11'-13'0,"58"6"0,24 5-5661,19 2 5661,-25-2 0,10-2 0,-5 0 466,-1-2 0,-5 0-466,-5 0 0,-6 0 0,13-4 0,-37 10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3.1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135 1 28671,'-25'65'0,"0"1"0,-1 0 0,4 5 0,5-4 0,1-4 0,13-11 0,37-18 0,22-24 0,10-42 0,-11-24 0,-34-1 0,-8-3 0,-3-18 0,-14 24 0,-4 6 0,-4 24 0,2 4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6.7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203 1 20479,'-22'85'0,"1"0"0,-2 6 0,-2-5 1096,-3-22 0,0-4-1096,4-3 0,4-2 0,8 31 0,34-52 1449,34-15-1449,32-38 0,-38 13 0,0-3 0,40-32 900,-15 16-900,-31-45 0,-22 48 0,-12-27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7.00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 0 28671,'-12'86'0,"3"-13"0,12 4 0,4 6 0,-6-16 0,0-5 0,4-10 0,0-2 0,-4 11 0,-2-5 0,-9 5 0,8-10 0,-8-41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7.4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27197,'6'73'0,"-1"-1"0,-2 0 0,3-5 342,8-15 1,1-4-343,2 40 0,44-23 0,-14-31 256,38-63-256,-47-19 0,-6-13 21,-1-9 1,-6-2 0,-7 13 0,-7 4 0,-11-13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0:47.94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12 144 28671,'-6'-12'0,"1"2"0,5 10 0,0 0 0,98-48 0,-16 36 0,-18-7 0,9-5 0,-10 8 0,17 14 0,7 2 0,-87 2 0,0 8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3.4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28671,'28'87'0,"0"1"0,0-1 0,0 1 0,1 0 0,-1-1 0,0 1 0,0-1 0,0 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3.7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28671,'38'76'0,"1"1"0,-5-4 0,-2-3 0,-4-7 0,-3-4 0,-7-8 0,-2-5 0,16 20 0,-20-22 0,-2-22 0,-10-13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4.4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19 351 28671,'-10'-12'0,"2"2"0,8 10 0,78-68 0,-20 22 0,3-2 0,5 1 0,-12 23 0,-1 4 0,2-2 0,2 3 0,12 10 0,3 3 0,0-5 0,0 3 0,3 15 0,3 5 0,-12-3 0,3 0 0,-2-2 0,23-5 0,-5 1 0,-13 6 0,-8-4 0,14-24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4.7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222 0 28671,'-59'0'0,"0"0"0,-25 0 0,65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5.4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22 198 28671,'-12'-12'0,"3"2"0,9 10 0,88-68-5661,-37 51 5661,6-17 0,0 9 1409,-3 47-1409,-11 3 860,11 6-860,2-9 0,0-19 0,-3-6 3392,-9-19-3392,0-29 0,-20 32 0,-4-20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5.9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21 127 28671,'-11'-12'0,"2"2"0,49-17 0,18-4 0,-25 7 0,30 6 0,4 14 0,-2 43 0,-14-7 0,8-6 0,22-25 0,1-9 0,10 5 0,-43-21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3.5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155 0 28671,'-31'54'0,"0"-1"0,13 1 0,16-8 0,49-12 0,21 19 0,-12 3 0,-25 20 0,-41-8 0,-24-12 0,-31-15 0,-13-58 0,29 20 0,10-33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6.7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50 28671,'68'-13'0,"0"0"0,0 0 0,22 2 0,-10 15 0,-31 18 0,-11 12 0,6 54 0,-45 11 0,-33-9 0,4-49 0,-6-6 0,-22 8 0,5-30 0,70-25-3392,32-3 3392,-1 6 0,4 8 0,-1 17 0,-3 10 0,30 32 0,-34 30 0,-25-1 0,-48-19 0,-27-14 0,-34-32 0,34-21 0,2-2 0,-7-2 0,13-7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6.9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7.4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28671,'28'88'0,"-1"0"0,-4-4 0,-3-3 0,-2-12 0,-4-4 0,-8-6 0,0-11 0,4-21 0,-10-3 0,0-44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7.8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28671,'17'95'0,"1"-1"0,0 1 0,0-25 0,0-4 0,1-5 0,1 17 0,7-19 0,33-40 0,-8-49 0,1-13 0,27-13 0,-19 12 0,-7 5 0,-20 18 0,-15 11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08.1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13 28671,'-12'-13'0,"14"56"0,7 22 0,-5 3 0,2 7 0,-2-4 0,-6-28 0,-8-23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4:26.2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26971,'-12'-12'0,"2"3"812,10 9-812,0 0 287,0 87-287,10-46 0,-10 20 0,2 0 0,18-15 0,-8 8 147,0-10-147,8-1 454,-18-8-454,8-4 0,-10-19 0,0-2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0.3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925 375 27033,'-8'-12'0,"-28"-66"0,-10 22 0,5 2 0,-6 1-2203,-1 16 1,-4 8 2202,-1 4 0,-3 6 349,2 9 0,-2 8-349,-4 9 0,1 8 353,7 9 1,2 8-354,-2 8 0,7 7 0,13 10 0,8 6 0,0 7 0,7 3 124,7 0 1,8 0-125,6 3 0,11-1 0,17 8 0,12-5 0,5-21 0,7-5 0,7 5 0,5-9 0,-9-22 0,1-11 0,0-11 0,-1-5 0,-7 1 0,-1-3 0,4-6 0,-3-4 0,16-9 0,5 0 0,-47 10 0,3 3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0.6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28671,'97'-17'0,"0"0"0,-19 2 0,1 0 0,-10 3 0,-15 5 0,-6 0 0,8-4 0,-7 2 0,-20 9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1.0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28496,'77'-12'0,"-16"-8"0,16 19 0,5 0 0,-30-9 0,-2 1 0,47 6 0,-22-7 87,-29 20-87,-14 2 0,-23 0 0,-9-2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2.5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271 507 28671,'3'-63'0,"1"-1"0,3 0 0,6 4 0,21-8 0,19-7 0,3 19 0,10 12 0,-10 32 0,7 34 0,-16 44 0,-28-20 0,-4 7 0,-1 20 0,-9 5 0,-16 5 0,-7 2 0,-3 9 0,-5-1 0,-9-4 0,-8-3 0,-1-3 0,-9-3 0,4-19 0,-6-2 0,1-6 0,-8 1 0,0-8-382,-5 0 1,5-22 381,1-58 0,59-24 0,24-17 0,15 38 0,11 8 0,12 11 0,4 9 0,-4 1 0,-3 9 0,-2 16 0,-5 10 763,13 29-763,-7-10 0,29-24 0,-44-15 0,8-17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4.0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134 0 25794,'-3'65'0,"0"-1"0,6-6 0,8-4 660,16-7 0,2-1-660,-18 5 0,-5 2 0,-2 42 0,-57-24 491,-3-71-491,0-22 0,22 7 0,14-4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2.9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389 0 28671,'-63'73'0,"-1"0"0,1 1 0,7 0 0,19-4 0,6 2 0,1 9 0,7 3 0,8-1 0,8 2 0,8 2 0,8-1 0,6-14 0,4-1 0,-2 2 0,3-5 0,1-19 0,-1-5 0,-8 19 0,-2-44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3.7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236 1 28671,'67'1'0,"0"1"0,0-1 0,28 14 0,-21 17 0,-50 14 0,-14 10 0,0 17 0,-8 5 0,-9-6 0,-8 2 0,-8 13 0,-10-2 0,-12-15 0,-7-3 0,-1 5 0,-6-6 0,-21-15 0,-1-12 0,30-11 0,2-9 0,-8-17 0,12-17 0,43-72 0,36 2 0,-3 34 0,7 7 0,49 0 0,11 32 0,-38 32 0,-1 11 0,-15-7 0,-3 5 0,4 22 0,-7 3 0,-7 14 0,-19-22 0,-2-16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4.5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5.3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509 13 28671,'-71'1'0,"0"-1"0,1 1 0,1 4 0,7-3 0,5-11 0,14-1 0,31 8 0,3 2 0,9 51 0,-10-10 0,7 51 0,-6-14 0,-1-17 0,8-10 0,-8-41 0,39-20 0,28-6 0,10 1 0,-9 10 0,1 2 0,27-8 0,-1 5 0,-28 17 0,-7 10 0,8 32 0,-7 25 0,-45-25 0,-10 4 0,-4-2 0,-6 2 0,-8 9 0,-12-3 0,-31-4 0,-6-6 0,26-14 0,-3-8 0,-31-10 0,5-13 0,33-13 0,-8-14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5.8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28671,'72'43'0,"1"-1"0,-2 2 0,-4 12 0,-16 12 0,-4 15 0,-7 4 0,-14-15 0,-5 4 0,-3 2 0,-5 3 0,-3 12 0,-5 5 0,-5-1 0,-3-3 0,-3-14 0,-2-3 0,-5-2 0,-7-6 0,-17 9 0,-9-7 0,3-10 0,8-12 0,-1-11 0,-37 6 0,49-24 0,5-20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6.3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0 28671,'-1'88'0,"0"0"0,-5 0 0,0-1-2831,0-9 1,0-1 2830,0 0 0,0-3 592,-1-6 0,4-4-592,13 28 0,-8-29 0,8-43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6.7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 28671,'-1'71'0,"1"1"0,-5-6 0,0-1 0,3 5 0,1-1 0,1-7 0,0 0 0,1 21 0,1-5 0,8 0 0,-11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7.2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 27960,'67'-22'0,"-8"19"0,4 3 0,3 3 0,-11 7 0,-3 2 0,-2-1 0,0 0 0,0 0 0,0 0 0,47 10 0,-9-8 0,-20-4 349,-5-18-349,-19-4 0,-20 1 0,-5 3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8.3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838 58 28318,'-74'-41'0,"14"27"0,-8 11 58,3 11 0,-5 9 1,2 7-59,-2 9 0,1 9 0,7 9 19,3 17 1,7 9 0,10 0-20,2 10 0,14 1 0,13 8 0,19-7 14,16-40 1,9-6-15,4 8 0,8-5 45,37-6 0,8-14-45,-16-15 0,2-7 0,-7-2 0,3-3 0,-5-5 0,9-14 0,-4-4 0,-3 7 0,-3 0 0,-12-4 0,-4 1 0,37-5 0,-49 3 0,-6 13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8.6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28671,'75'-5'0,"-1"1"0,-3 3 0,-6-1 0,13-8 0,-13 10 0,-31 0 0,-14 0 0,-20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4.4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34 351 28671,'75'-46'0,"0"0"0,-6 0 0,-14-1 0,-21-19 0,-25 18 0,-70-3 0,-22 107 0,36-31 0,2 6 0,4 30 0,9 6 0,0 24 0,30-6 0,-5-49 0,17-7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29.0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66 28671,'-11'-12'0,"81"12"0,-12-8 0,3 13 0,5-2 0,-6-17 0,-4-2 0,20 12 0,-4-16 0,-52 20 0,-20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1.9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266 1 28671,'-1'71'0,"0"1"0,1 4 0,-1-1 0,-3-3 0,-2-1 0,-3 1 0,-4 0 0,-7 5 0,-4-3 0,3-15 0,-4-4 0,-6 3 0,-1-9 0,-5-12 0,6-1 0,21-43 0,10 17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2.8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685 1 28671,'-3'0'0,"1"0"0,2 0 0,-98 38 0,44-32 0,-4-2 0,-21 16 0,0-1 0,17-11 0,7-6 0,-8-10 0,39 45 0,-5-20 0,26 66 0,-16-22 0,18-5 0,-1 2 0,-17 15 0,7-7 0,0-18 0,22-82 0,30 14 0,12 1 0,-3-11 0,2-1 0,18 1 0,3 9 0,-11 21 0,-5 10 0,24 24 0,-39 1 0,-6 6 0,8 39 0,-43 5 0,-17 5 0,-3-26 0,-9-1 0,-2-6 0,-6 3 0,-4-7 0,-23 0 0,-4-9 0,6-8 0,0-6 0,1-5 0,3-6 0,-10-7 0,27-5 0,31-17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3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183 68 28671,'-55'4'0,"0"0"0,-17 8 0,84-63 0,71 26 0,-37 13 0,25 34 0,-72 24 0,-30 10 0,-16-22 0,-9-24 0,13-32 0,50-22 0,40 8 0,4 24 0,-20 56 0,-26-13 0,-25 18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3.9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57 28671,'74'-19'0,"0"1"0,-13 3 0,-6 11 0,8 35 0,-29 16 0,-13 38 0,-13-34 0,-6 7 0,-8 7 0,-5 7 0,-1 3 0,1 7 0,-1 3 0,-2-2 0,-3-7 0,-3-2 0,1-2 0,-3 24 0,0-17 0,1-35 0,11-25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4.2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12 241 28671,'-12'-12'0,"71"-27"0,27 12 0,-16 1 0,3-1 0,-6 4 0,-2 2 0,-3 3 0,-5 2 0,4-6 0,-13 12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4.5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222 1 28671,'-15'86'0,"1"0"0,0 0 0,-1 0 0,1 1 0,-2 8 0,-1 1 0,1-6 0,3-11-244,2 1 1,1-10 243,-1-11 0,0-6 39,-11 15 1,10-29 0,2-39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5.1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469 79 28671,'-64'-26'0,"-1"1"0,-1 5 0,6 13 0,-8 41 0,2 29 0,22 15 0,26-26 0,5 5 0,8 9 0,8 0 0,4-4 0,8 0 0,9 9 0,8-3 0,0-20 0,4-4-2126,5 7 0,3-7 2126,44-8 219,-39-26 1,1-10-220,12-23 0,-4-7 0,5-2 0,-5-17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6.0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 28671,'3'75'0,"0"1"0,0-1 0,3 25 0,0-7 0,0-26 0,0-6 0,4 29 0,-20-43 0,17-30 0,-24-68 0,15-47 0,-1 4 0,3-6 0,9 24 0,4 1 0,5-20 0,11 15 0,37 33 0,-11 28 0,9 60 0,-8 37 0,-26-20 0,-4 6 0,-7 2 0,-4 2 0,-4-2 0,-3-1 0,-8 35 0,-10-64 0,8-21 0,-8-95 0,20-3 0,-6 19 0,4-4 0,10 6 0,5 3 0,-2 7 0,5 4 0,9 6 0,5 9 0,38 8 0,10 47 0,-43 3 0,-3 9 0,-6 16 0,-4 7 0,2-3 0,-4 4 0,-11 11 0,-4 3 0,-2 0 0,-5-1 0,-6-6 0,-4-6 0,0 19 0,-8-39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8.4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1069 68 28671,'-9'0'0,"-37"-12"0,-13-5 0,-23 0 0,-1 3 0,-5 6-2831,16 14 1,3 10 2830,-4 12 0,2 10 704,-2 8 1,3 7-705,6 8 0,6 10 0,18-5 0,3 8 0,7-2 0,6 12 0,10 2 0,8-15 0,5 3 0,10-7 0,19-2 0,13-9 0,14 3 0,9-11 0,5-19 0,6-9 0,6 3 0,3-7 0,8-18 0,1-6 0,-4 3 0,0-2 0,0-7 0,-3-4 0,-18 4 0,-2-6 172,11-16 0,-8-1 0,-14 6 0,13-18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4.7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134 0 28671,'-2'75'0,"1"1"0,-5-6 0,3-6 0,13 11 0,-29-7 0,-25 8 0,14-40 0,-9-7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8.7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 28671,'74'-7'0,"1"-1"0,-1 1 0,28 6 0,-21 0 0,-47-7 0,-15 18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9.0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88 28276,'-12'-12'0,"54"-5"0,23 4-5355,13 8 5355,12-9 0,-2-1 0,-28 13 0,-11-8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9.4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70 1 28671,'-1'77'0,"0"-1"0,1 10 0,-2 1 0,-2-8 0,-1 0 0,0 9 0,-3-3 0,-2-25 0,-1-6 0,-2 21 0,4-45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39.7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68 1 28671,'-3'98'0,"-1"0"0,1 0 0,-4-21 0,-1-4 0,0-4 0,2 13 0,-3-13 0,-10-10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0.2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1 146 28396,'87'-41'0,"-43"22"0,6 1 0,12 2 0,10 1 0,-1 3 0,22-2 0,1 6 0,4 6 0,1 4 0,-5 2 0,-1 4 68,-3 2 0,-5 2-68,-15-2 0,-6 2 46,24 10-46,-47-10 5,-22-2 1,-17-10 0,8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0.6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51 1 28671,'-10'84'0,"0"1"0,0-1 0,0 1 0,3 2 0,3-3 0,7-2 0,7-2 0,6 0 0,4-9 0,7-1 0,2-9 0,-1-8 0,-3-6 0,0 9 0,14-36 0,-35-23 0,16-7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1.0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 1 27722,'-3'86'0,"-1"0"0,1 0 0,1-12 0,2-2 0,-2 0 0,-1 5 0,-1-1 0,1-2 0,3 15 0,0-6 0,0-18 0,0-5 115,0 37 1,0-53 0,0-25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1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311 1 28671,'-44'70'0,"1"1"0,-1-1 0,2-1 0,2-1 0,8 0 0,11 15 0,9-1 0,2-4 0,8-3 0,9-11 0,8-6 0,31 20 0,39-37 0,5-50 0,-39-14 0,-2-8 0,-7-1 0,-6-7 0,-11-8 0,-6-3 0,0-18 0,-58 5 0,-20 29 0,11 21 0,-4 4 0,3 3 0,-1 2 0,-6 3 0,5 2 0,-1-1 0,4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2.0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27212,'53'78'0,"0"0"0,0-1 0,-6-1 0,-3-1 0,-9 1 0,-15-7 0,-7 0 0,-3-1 0,0-1 0,-3 0 0,-5-1 0,-8 34 0,-7-3 0,5-17 0,-9-4 350,-21-3 1,-6-8-351,-10 6 246,-19-39-246,51-18 31,3-41 1,16 35-1,-6-18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2.9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920 167 26907,'-12'-12'0,"-56"-57"0,-5 45 0,6-9 0,-7 5 0,2 27 0,0 12 0,0 2 0,1 8 0,3 13 0,4 7 0,11 1 0,7 7 0,9 13 0,8 4 0,4-4 0,9 1 0,16 6 0,8 3 0,0-1 0,8-1 0,13-2 0,8-2 0,-1-3 0,6-5 252,4-10 1,5-8-253,7-9 0,3-9 0,1-7 0,0-8 0,4-5 0,0-4 0,0 4 0,-3-6 0,-10-15 0,-4-1 0,19 13 0,-29-23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8.6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 22 26964,'-10'-12'0,"2"2"815,37 88-815,-12-10 0,3 4 0,1 5 0,-9-24 0,-2-4 288,2 29-288,-2-18 0,-10-45 0,0 4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3.2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26851,'84'-27'0,"1"0"0,-27 14 0,-8 0 0,-1-17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3.5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12 110 28671,'-11'-12'0,"80"-27"0,-11 22 0,1 0 0,-1 2 0,-12 6 0,-17 9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9.1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0 225 28671,'72'-52'0,"0"0"0,7 0 0,-1 11 0,-16 24 0,0 10 0,4 3 0,-1 8 0,-7 2 0,-6 12 0,-9 28 0,-8 10 0,-9-9 0,-9 4 0,-16 13 0,-12 3 0,-7-6 0,-10-5 0,-12-14 0,-8-4 0,-5 3 0,-3-7 0,0-13 0,0-8-2126,0 0 0,2-6 2126,-33-17 215,11-51 0,40 37 0,7-34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49.8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56 504 28671,'-12'-12'0,"2"2"0,10 10 0,0-97 0,-9 43 0,3-21 0,0-3 0,-7-2 0,13 21-3392,32 20 3392,34 49 0,14-8 0,8-1 0,-14 4 0,1-1 0,18-8 0,-4-1 0,-32 4 0,-7-1 0,15-8 0,-31 20 0,5-7 0,-34 6 0,15-9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0.4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476 1 28671,'-80'27'0,"-1"-1"0,7 13 0,8 7 0,18 2 0,9 7 0,7 13 0,8 5 0,4-11 0,8 0 0,17 8 0,10-1 0,0-11 0,6-4 0,14-6 0,6-6 0,37 11-4252,19-53 4252,-51-20 0,-2-13 430,19-38 0,-9-17-430,-28 22 0,-6-5 0,-3 2 0,8-27 0,-9 4 0,-11 8 0,-15 15 0,-31 25 0,17 22 0,2 13 0,12 9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1.4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 81 28426,'54'-26'0,"0"1"0,33 17 122,-107 38-122,-14 21 41,-22-39-41,10-12 0,4-22 0,50-12 20,16 0-20,22 12 62,8 32-62,-30 4 0,-14 37 0,-42-4 0,-14-11 0,0-16 0,4-42 0,30-32 0,22 5 0,14-4 0,30 51 0,-8 26 0,-12 3 0,-14 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2.0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14 256 28671,'64'-67'0,"1"0"0,-14 17 0,2 10 0,6 16 0,-2 16 0,21 42 0,-22 44 0,-36-21 0,-8 5 0,-12 9 0,-10 2 0,-13 5 0,-8 0 0,-4 1 0,-10-5-1418,-4-26 1,-8-4 0,4-5 1417,7 1 0,0-9 430,-15-7 0,10-19-430,30-39 0,30 7 0,26-12 0,21 47 0,19 4 0,-7 32 1696,-33-9 0,-4 5-1696,13 31 0,-13 14 0,-19-39 0,-2-14 0,-10-23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2.5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1 100 28671,'66'-23'0,"1"0"0,-12 1 0,-1 3 0,31 7 0,-20 41 0,-28 29 0,-23-3 0,-9 9 0,-14 0 0,-8 6 0,1-2 0,2 22 0,-1 0 0,-1-18 0,-3 1 0,3-4-1696,4 10 0,2-7 1696,-1-18 0,0-6 0,-1 18 0,2-37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2.8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28671,'57'-16'0,"1"0"0,12-8 0,20 11 0,-2 4 0,-30-1 0,-19 10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3.3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399 0 28671,'-58'9'0,"-1"-1"0,2 6 0,7 9 0,4 64 0,24-34 0,3 4 0,7 7 0,2 3 0,-1 0 0,0 0 0,5 4 0,0-1 0,1-3 0,1-2 0,4-8 0,0-3 0,-10 44 0,7-52 0,-6-17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59.6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0 516 25216,'53'-21'0,"0"1"0,36-17 516,-27 20 1,11 0 0,-6-2-517,2-11 0,-5-3 0,-1 0 0,-6-3 0,-15-1 0,-7-3 0,-6-4 0,-4 2 0,6-6 0,-19 6 0,8 42 0,-8 42 592,10 26-592,-16-14 0,0 1-2749,14 38 2749,-18 2 670,-2-69-670,7-18 0,5-72 0,32 4 0,3-16 0,6 32 0,1 42 3392,-8 26-3392,-2 42 0,7 2 0,-15-12 0,18-15 0,9-38 0,-5-6 0,8-38 0,-22-5 0,-22 0 0,-32-5 0,-15 55 0,-9 11 0,3 41 0,38 0 0,27 7 0,35-17 0,-22-22 0,3-4 0,30 2 0,-24-12 0,-27-10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3.5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352 0 28671,'-68'36'0,"-1"-1"0,2-1 0,7-7 0,12-15 0,9-2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3.9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1 28525,'-4'83'0,"0"1"0,0-1 0,3 3 0,1-1 0,-3-5 0,-7 1 0,1-4 36,7 1 1,1-3-37,-4-17 0,1-6 6,14 13 0,-8-33 0,8-22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56:54.2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309 1 28671,'-77'32'0,"0"1"0,-9 4 0,18-8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2:57.1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941 168 28065,'-75'-47'0,"-1"-1"0,3 7 0,-2 12 149,0 27 0,2 13-149,17 4 0,0 4 0,-20 6 0,6 6 0,28 5 0,6 4 0,-4 2 0,5 3 0,9 9 0,6 2 0,1-6 0,6 2 0,9 12 0,8-1 0,28 29 0,-8-41 0,8-5 0,7-9 0,10-8 51,30-2 0,10-10-51,6-8 0,4-6 7,-23 1 0,1-1 0,-6-3 1,2-4-1,-10-1 0,15 5 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2:57.5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640 44 28671,'-67'-5'0,"0"0"0,0 5 0,0-2 0,1-8 0,1 0 0,2 9 0,4 0 0,-11-9 0,21 10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2:57.8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0 28671,'-73'1'0,"1"0"0,-1 0 0,-17 3 0,6-1 0,19-8 0,8 0 0,-1 5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2:58.3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115 1 28671,'-1'70'0,"0"1"0,1-1 0,-1 3 0,1-1 0,-2-2 0,-2 15 0,-1-3 0,-1 2 0,-1-5 0,-2-15 0,-4-6 0,-18 30 0,16-45 0,-4-23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2:58.9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191 33 20634,'-31'74'0,"-1"1"0,1-1 0,3-4 0,2-2 0,5-1 1004,6 16 1,9-3-1005,7-7 0,7-3 0,6-6 0,7-6 0,3-10 0,8-8 0,43 3 0,13-43 0,-43-17 0,0-9 0,6-14 0,-5-8 650,-9-10 1,-6-6-651,-1-6 0,-6-3 0,-10-4 0,-7 0 0,-9 5 0,-6 1 0,-1 8 0,-6 4 0,-6 8 0,-2 5 923,-11-10-923,3 24 3014,9 13-3014,10 46 0,2-30 0,10 32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2:59.5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244 0 28671,'-29'75'0,"0"-1"0,0 1 0,2 18 0,2 1 0,2-19 0,0 1 0,8-3 0,15 7 0,8-4 0,-1-2 0,10-7 0,12-23 0,8-8 0,41 15 0,-23-62 0,-3-17 0,1-23 0,-18 8 0,-11-1 0,-34-12 0,-32 5 0,-26 26 0,19 17 0,-2 4 0,-39 7 0,15 28 0,41-16 0,14 4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0.4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1 144 28671,'32'-42'0,"0"-1"0,32-15 0,-18 70 0,-14 20 0,-23 2 0,-38 0 0,-17-22 0,-3-34 0,37-15 0,29 13 0,27 27 0,-2 40 0,-28 13 0,5 0 0,-19-2 0,0-30 0,0-4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00.4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103 13 28671,'-7'-12'0,"-48"90"-5661,44-18 5661,-12 8 0,16 1 704,50-21 1,17-9-705,-16-11 0,4-7 0,31 0 0,1-13 0,-28-19 0,-5-10 0,31-25 0,-25-29 0,-31-3 860,-12 20-860,-10 16 0,0 91 0,10 14 0,-5-9 0,2 2 3392,15 21-3392,0-23 0,-10-32 0,-2-12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0.9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28671,'6'100'0,"-1"0"0,1-6 0,-3-3 0,-1-12 0,-4-5 0,-5-16 0,5-4 0,28 31 0,20-67 0,13-11 0,21-6 0,3-5 0,-14-2 0,-4-2 0,-11-2 0,-1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1.2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13 24583,'-12'-12'0,"6"58"0,3 25 0,-7 19 0,11-25 0,3 9 0,-2-4 521,-6-2 1,1-2-522,8 5 0,0-1 430,-10-17 0,0-4-430,2 36 0,-6-51 0,9-14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5.3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759 122 28611,'-10'0'0,"2"0"30,-41-58-30,-12 43 0,4-12 0,-5 5 0,1 32 0,0 12-2117,-6 6 1,3 10 2116,5 13 0,6 7 146,5 2 1,8 4-147,8 11 0,11 1 0,15-9 0,10 0 0,2 6 0,12-5 0,20-13 0,9-8 0,6 0 0,7-8-177,13-13 0,7-9 177,2-8 0,1-6 0,1-1 0,-2-6 0,-8-10 0,-5-4 0,-11 2 0,-6-2 2931,13-16-2931,-33 22 0,-23 5 0,-9 16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5.8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28671,'71'4'0,"1"0"0,-1 0 0,29 2 0,-8-2 0,-33-4 0,-6 0 0,32 0 0,-51 0 0,-15 0 0,-19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6.2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44 28671,'-11'-12'0,"110"22"0,-4-6 0,-6 3 0,5-4 0,-27-7 0,-3-4 0,-7-3 0,-5 0 0,6-1 0,-19 2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6.5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28671,'6'74'0,"1"1"0,0 0 0,0-5 0,1-2 0,-2-2 0,1 13 0,-2-5 0,1-6 0,-2-4 0,-4 26 0,0-27 0,0-41 0,0-12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6.9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28671,'7'71'0,"0"1"0,0-1 0,3 23 0,0 3 0,1-8 0,1-11 0,0-3 0,0 24 0,-2-11 0,0-32 0,-10-26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7.2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58 26622,'97'-22'0,"-6"10"0,12 2 0,-20 5 0,4 1 0,1 1 0,10 1 0,1 2 0,-6 2 0,9 3 0,-7 2 0,-14-1 0,-9 0 0,8 4 0,-31-10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8.1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369 473 28671,'-71'20'0,"1"1"0,2 8 0,11 8 0,25 5 0,8 6 0,-1 1 0,6 1 0,17 48 0,36-20 0,34-22 0,20-44 0,0-56 0,-47-1 0,-5-10 0,0-18 0,-6-7 0,-5-3 0,-6-2 0,-6-3 0,-4 1 0,-3 8 0,-3 5 0,-2 15 0,-2 6 0,1-23 0,10 45 0,-8 40 0,8 45 0,-4-3 0,-2 7 0,-4 9 0,2 3 0,12 11 0,2 1 0,-10-5 0,2-1 0,8-9 0,0 0 0,-8 14 0,-4-4 0,-4 10 0,-12 6 0,-1-71 0,4-13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09.9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22 27026,'-1'-12'0,"1"2"786,0 10-786,19 97 139,-6-22 0,-2 11-139,-1 1 0,-2 8 0,-1 0 47,-2 3 0,-1 1 1,-4-6-48,-2-20 0,-2-5 0,-2-5 87,-4 7 1,-2-16 0,0-25 0,2-28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29.7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1 288 28671,'69'-34'0,"0"0"0,-6 3 0,-11-1 0,-18-22 0,-15 8 0,-29 2-4252,-22 32 4252,-24 14 851,-2 40-851,4 14 0,33 12 0,21 27 0,22-25 0,12 15 0,10-29 0,19-22 0,-34-14 0,10-20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01.3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0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379 27 28671,'-53'-13'0,"-1"0"0,-6 12 0,7 14 0,4 45 0,21-7 0,3 5 0,7 4 0,4 2 0,1 9 0,5 1 0,4 5 0,5 0 0,3-4 0,4-3 0,6-6 0,7-6 0,2-11 0,7-6 0,46 12 0,-9-56 0,4-21 0,-7-19 0,-6-13-2126,2-11 0,-11-8 2126,-17-5 0,-15-3 303,-18 12 1,-8 4-304,-13-26 0,7 28 0,-4 35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1.2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300 0 28316,'-49'75'0,"1"-1"0,0 1 0,13-13 0,4 0 0,3 1 0,0 5 0,3 1 0,18-2 58,24-2 1,17-3 0,2-8-59,2-5 0,7-8 0,33 7 0,5-16 0,17-35 0,-35-38 59,-33-5-59,-42-10 0,-44-17 0,-26 34 0,19-2 0,12 31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1.7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129 166 28671,'-85'-42'0,"42"-4"0,77 0 0,25 14 0,6 32 0,-31 22 0,-14 22 0,-40-8 0,-33-4 0,1-42 0,-1 5 0,34-14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2.1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81 0 28671,'0'68'0,"-1"1"0,1-1 0,-10 30 0,-1-7 0,5-27 0,-3-6 0,-7-6 0,1-4 0,3 8 0,21-17 0,35-37 0,34-2 0,-24-4 0,2-4 0,-5-7 0,0-2 0,5 5 0,-5 0 0,-2-10 0,-10 12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2.4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 1 28671,'-11'90'0,"0"0"0,4-23 0,-1 2 0,1-6 0,1-1 0,0-5 0,0 5 0,2-7 0,4-11 0,0-25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2.7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44 28671,'88'-12'0,"0"0"0,-34 1 0,-5 3 0,19 8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2.9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22 25191,'-11'-12'0,"71"22"0,15-15 0,-4 10 0,-1-3 0,3-14 0,-14 3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3.3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28671,'11'89'0,"0"0"0,4-7 0,-3-1 0,-9-6 0,-3 0 0,6 5 0,-2-6 0,-14 4 0,7-3 0,-6-85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3.6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28671,'11'80'0,"-1"1"0,0-1 0,-3 10 0,0-7 0,9-14 0,-3-12 0,-10-15 0,7-33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3.9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23 28671,'-11'-12'0,"65"4"0,30 6 0,-29 1 0,5 2 0,16-1 0,11 0 0,-7 0 0,1-1 0,-6 2 0,-6 4 0,-7 0 0,6-3 0,-29 8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02.1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28671,'4'57'0,"1"0"0,-1 2 0,3-3 0,25 22 0,-18-20 0,16 3 0,-28-37 0,8-12 0,-10-4 0,0-18 0,-10 0 0,7 8 0,-16-28 0,17 16 0,-18-57 0,18 10 0,12-26 0,24 2 0,31 17 0,-21 38 0,0 4 0,27-16 0,-18 30 0,-33 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4.8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543 803 28467,'-6'-69'0,"0"-1"0,-12 8 0,-8 10 101,-32 8-101,-40 32 0,48 18 0,1 10 0,-3 13 0,4 8 0,6 5 0,6 6 0,3 0 0,13 3 17,34 19 0,18-3-17,24 1 8,5-23 1,7-20-9,3-53 0,-3-24 0,-12 7 0,-5-10 0,-11-3 0,-3-9 0,-7 0 0,-3-22 0,-10 1 0,-5 3 0,-5 2 0,-6 4 0,-2 7 0,1-18 52,-10 17-52,8 58 0,-8 18 0,20 60 0,-4-16 0,0 6 0,-1 16 0,2 5 0,7 4 0,2 0 0,-5-1 0,2-1 0,3-4 0,2-3 0,-2-11 0,0-4 0,5 34 0,-8-35 0,-4-31 0,-9-12 0,0-10 0,0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5.3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28671,'75'-7'0,"1"-1"0,-1 1 0,11 1 0,7 0 0,-22 2 0,11-1 0,4 1 0,-1 0 0,-7 1 0,18 2 0,-5 1 0,-1-1 0,3-2 0,-1 0 0,-4-1 0,-15 1 0,-3-1 0,-2 1 0,23 4 0,-9-4 0,7-16 0,-38 16 0,-41-7 0,-10 10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7.1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1 144 28671,'78'-22'0,"-17"15"0,9 2 0,7-2 0,10 1 0,2 0 0,-16 2 0,2 1 0,2 1 0,5-2 0,10 1 0,6-2 0,4 1 0,-2-1 0,-5 0 0,-2 0 0,-5-1 0,0 0 0,3 2 0,-3 1 0,4 1 0,1 0 0,-5 0 0,-9-2-552,1-2 0,-8-2 0,-5 3 552,9 3 0,-9 2 130,8-1 0,-46 4 0,-29 7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7.4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13 26618,'-10'-12'0,"22"80"969,3 0-969,-4 2 0,0 9 174,-5 2 0,-3-2-174,-2-21 0,-2-4 0,-3 3 0,-1-9 0,2-19 0,-7-29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7.8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0 20479,'0'68'0,"0"-1"0,-1 0 0,-3 18 0,-2-7 2531,-6 19-2531,0-43 0,2-32 0,10-12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8.2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28671,'88'-6'0,"-1"0"0,-8 0 0,7 2 0,-12 5 0,9 1 0,3 2 0,-5-1 0,9 1 0,-4 0 0,-2 0 0,-11 0 0,-2 0 0,-3 0 0,19 2 0,-9-2 0,9-4 0,-48 0 0,-39 19 0,0-14 0,0 15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5.7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 0 28671,'-9'56'0,"1"10"0,7-6 0,2 2 0,-1 25 0,0-33 0,0-42 0,0-5 0,0-16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6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1 21900,'-4'68'0,"1"0"0,-1 0 0,3 14 0,-1-1 1245,-2 12 1,-1-6-1246,-5 6 294,7-20 1,-6-51-1,9-13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16.4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32 28671,'-10'-12'0,"60"10"0,29 4 0,-26-6 0,5 1 0,21 4 0,10 3 0,-3-2 0,10-2 0,-2 0 0,5 1 0,-1 1 0,-9-2 0,-3 0 0,-16 0 0,-7-3 0,25-16 0,-47 36 0,-31-22 0,-10 24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1.0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595 579 28671,'-8'0'0,"-9"-68"0,-14 12 0,5 3 0,-4-1 0,-7 17 0,-4 8 0,-6 8 0,-4 8 0,-18 14 0,0 18 0,8 27 0,12 15 0,12 7 0,16 5 0,21-2 0,20-6 0,28-15 0,14-17 0,-7-22 0,1-12 0,1-10 0,-4-10 0,-6-7 0,-7-9 0,-8-20 0,-8-6 0,-5 1 0,-6-2 0,-6-2 0,-5 0 0,-5 0 0,-3 6 0,-7-3 0,-8-18 0,8 96 0,13 12 0,22 60 0,-5-28 0,1 1 0,-1 2 0,0 1 0,-1 3 0,-1-1 0,-3-9 0,-2-3 0,2 35 0,-12-42 0,-2-17 0,-8-29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02.5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255 1 28671,'-65'53'0,"0"1"0,8-5 0,11 4 0,29 5 0,13 3 0,9-5 0,9-3 0,33 28 0,-7-50 0,7-9 0,3-12 0,0-10 0,2-14 0,-4-4 0,10 1 0,-19-12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1.4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66 28671,'-8'-12'0,"90"2"0,-2 1 0,-2 3 0,5-1 0,-16 1 0,-3 0 0,-6 1 0,-4 1 0,24 4 0,-37 9 0,-32-6 0,-9 6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1.8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13 26271,'-11'-12'0,"91"12"0,-9 2 560,-3 3 0,2 0-560,18-5 0,-32 10 0,-25-8 0,-21 8 407,-10-10-407,0 19 0,0-14 0,0 14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6.0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131 90 26936,'-5'-12'0,"79"-37"728,-15 39-728,38-9 324,-46 34-324,-39 65 0,-32-17 0,1-10 0,-8 1 0,-14-7 0,-6-6 0,-3-6 0,0-2 83,9 1 1,2-5-84,-24-5 461,41-14-461,32-32 55,54-2-55,-16 7 0,6 2 0,11 8 0,4 2 0,3-3 0,-3 6 0,-16 15 0,-4 4 0,36 9 0,-51 38 0,-24 1 0,-52 13 0,-16-10 0,16-38 0,-4-6 0,-42-2 0,40-13 0,9-9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6.7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88 28671,'82'-18'0,"-1"1"0,1-1 0,25-9 0,-20 20 0,-34 60 0,-41 23 0,-45-21 0,-14-1 0,14-10 0,-5-3 0,-25 5 0,0-9 0,7-15 0,24-32 0,52-14 0,34 6 0,16 11 0,3 17 0,0 10 0,0 0 0,-7 11 0,-11 14 0,-23 7 0,-71 36 0,-10-20 0,8-39 0,-5-5 0,-32 8 0,32-20 0,16-2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7.4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38.3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375 200 28671,'-21'-57'0,"-1"0"0,-18 12 0,-6 14 0,-20 22 0,12 23 0,6 15 0,11 49 0,-4 12 0,49-25 0,11-3 0,10 4 0,9-25 0,10-12 0,10-31 0,0-15 0,20-30 0,-28 12 0,-7-7 0,-12-46 0,-19 20 0,-2 34 0,-20 7 0,8 44 0,-8 5 0,20 44 0,-5-18 0,2 3 0,4 3 0,0 4 0,-3 9 0,-1 7 0,0-8 0,0-13 0,-2-4 0,-3 26 0,-4-18 0,-1-50 0,-6-19 0,9 2 0,0 10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43.3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28671,'6'100'0,"0"-1"0,0 1 0,0 0 0,0 0 0,-1-1 0,1 1 0,0 0 0,0 0 0,0-1 0,0 1 0,0 0 0,-1 0 0,1-1 0,0 1 0,0 0 0,0 0 0,0-1 0,0 1 0,-1 0 0,1 4 0,0 3 0,0 2 0,0 1 0,0 0 0,0 0 0,-1-1 0,1 0 0,0-3 0,-1-3 0,0-2 0,0-4 0,0-4 0,-1-6 0,0-4 0,0-7 0,0-7 0,1 32 0,-1-16 0,0-10 0,-1 0 0,0 8 0,0 3 0,-1 4 0,0 1 0,-1 0 0,1-2 0,0-6-909,1 13 0,0-6 1,1-2-1,-2 3 909,1 11 0,0 3 0,0-3 0,-2-12-38,0 15 0,-2-15 38,-4-25 0,0-9 0,3 10 0,-8-37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1.2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533 212 28671,'-3'-59'0,"-29"16"0,-14-43 0,-14 66 0,-7 16 0,17 10 0,0 10 0,-17 16 0,8 14 0,26 11 0,10 8 0,-2 5 0,9 3 0,15 4 0,9-1 0,5-7 0,8-4 0,18-1 0,10-9 0,9-11 0,6-10 0,2-8 0,2-8 0,-7-9 0,-1-8 0,-3-8 0,-7-8 0,-1-19 0,-10 10 0,-39 4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1.6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32 28671,'53'-7'0,"0"0"0,26-10 0,-69 26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1.9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66 28290,'-12'-12'0,"101"-8"0,-26 18 0,11-8 0,-2 0 0,-24 8 0,-9-8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02.8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28671,'13'63'0,"1"-1"0,-4 20 0,7-19 0,6 9 0,-2-7 0,-4-6 0,0-9 0,7 9 0,-4-20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2.5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1 178 28671,'62'-46'0,"-1"0"0,3 4 0,-1 11 0,26 18 0,-34 18 0,-2 12 0,-3 27 0,-11 17 0,-12 29 0,-15 7 0,-8-11 0,-13-1 0,-22 10 0,-16-13 0,4-43 0,-4-12 0,-2-7 0,1-9 0,-30-11 0,12-31 0,32-54 0,83 38 0,9 35 0,9 15 0,4 17 0,1 13 0,7 17 0,0-2 0,-2-23 0,-8-4 0,-8 8 0,27-29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2.8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 0 28671,'0'81'0,"0"-1"0,-1 0 0,1 1 0,-3 9 0,-1-3 0,1-11 0,3-12 0,-3-12 0,-16-5 0,16-18 0,-6-29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3.1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 28119,'-1'92'0,"1"1"0,-1-5 0,2-11 272,8-9-272,-6-14 0,7-32 0,-10-13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3.51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13 25912,'77'-12'0,"7"15"0,10 4 0,3-5 0,3 1 0,-18 3 0,3 2 0,-11-3 0,-13-4 0,-10-2 0,15 1 0,-37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4.0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81 28671,'6'79'0,"0"0"0,-5-16 0,-2-7 0,-2 8 0,-6-33 0,-1-28 0,7-25 0,-6-44 0,28-24 0,0 40 0,6 0 0,6 4 0,6 5 0,10 9 0,4 8 0,3 4 0,1 8 0,-4 10 0,1 4 0,9 3 0,-6 2 0,-4 6 0,-2-4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3:59.9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80 13 27203,'-8'-12'0,"2"80"-4534,-4 0 4534,13 2 0,2 9 724,-9 11 1,0 0-725,10-17 0,-2 0 0,-7 14 0,-4-4 0,-5 4 0,-10-52 0,10-18 0,3-27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0.64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310 1 24694,'-65'74'0,"-1"0"0,24-20 0,2 3 0,9-3 324,10 9 0,8-1-324,-6 4 0,6 1 484,13-1 0,8-3-484,0-10 0,8-6 0,13-4 0,8-8 0,9-13 0,5-10 0,0-8 0,1-10 0,4-16 0,-3-10 0,-5-8 0,-8-7 0,-13-7 0,-8-4 266,-5-3 1,-9 0-267,-11 6 0,-10 0 220,-14-6 0,-3 6 0,1 1 0,-17-4 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1.2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251 0 28671,'-44'64'0,"-1"0"0,1 0 0,1 0 0,2 1 0,13-4 0,22 2 0,10-2 0,-1 5 0,7-3 0,13-10 0,7-6 0,39 21 0,-22-42 0,3-11 0,40-24 0,-2-16 0,-33-28 0,-23 7 0,-32-8 0,-22 10 0,-51 0 0,39 20 0,-25 5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1.7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2.2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49 1 28671,'4'75'0,"-1"-1"0,1 1 0,-8 20 0,-3-5 0,2-18 0,-5-6 0,-21 24 0,28-14 0,55-42 0,11-24 0,-10-17 0,1-8 0,34-29 0,-43 16 0,-3 0 0,7-9 0,-10 8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03.2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214 212 28671,'30'-62'0,"0"0"0,-21-16 0,-68 68 0,14 27 0,0 12 0,4 12 0,4 6 0,6-3 0,9 2 0,20 51 0,35-45 0,7-6 0,-1 5 0,39-3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2.4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23 12 25244,'-12'-12'0,"4"54"0,6 23 0,2 13 0,0 7 0,0-2 0,0-25 0,0-19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2.96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196 22 26450,'-11'-12'0,"3"3"1043,8 9-1043,0 0 94,-78 29 0,58-22 0,-58 22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3.3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534 1 28671,'-5'0'0,"-76"10"0,3-18 0,9 12 0,-4 0 0,16-10 0,5 2 0,-16 14 0,27-8 0,31 8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3.59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529 1 28671,'-80'0'0,"0"0"0,-1 0 0,-17 5 0,12 0 0,11-3 0,46 8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4.2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5 232 28671,'50'-59'0,"0"1"0,-4 6 0,1 11 0,29 19 0,-8 32 0,7 44 0,-19 26 0,-35-19 0,-8 7 0,-4 3 0,-8 1 0,-17 7 0,-10-2 0,-4-7 0,-8-6 0,-9-6 0,-6-9 0,-1-17 0,-2-8 0,-34-2 0,25-25 0,24-48 0,58-7 0,29-10 0,-1 36 0,10 10 0,37 23 0,6 15 0,-13 5 0,-2 7 0,6 6 0,-3 3 0,-18-9 0,-12-3 0,-17-5 0,0-20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4.5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28671,'8'67'0,"0"1"0,0-1 0,3 27 0,-3-6 0,-7-24 0,-2-6 0,1 30 0,0-45 0,0-23 0,0-20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4.89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 1 25832,'-6'98'0,"1"1"0,4-12 0,-1-9 326,-7-2 0,9-40 0,0-7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5.2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88 26016,'57'-22'0,"29"10"0,-6 1 0,6 3 0,-8 6 0,-1 1 245,7-9 1,-7 1 0,-2 6-1,-7-7 1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5.70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1 353 28671,'22'-70'0,"-1"1"0,2 3 0,8 8 0,7 25 0,9 10 0,38-2 0,10 16 0,-25 20 0,1 10 0,-2-4 0,17-11 0,-7 5 0,-21 23 0,1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6.3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90 28671,'95'-11'0,"-1"0"0,-13-1 0,8 2 0,-7 5 0,11 3 0,4 0 0,-6-1 0,10-4 0,-3 0 0,0 1 0,1 4 0,1 3 0,-2-2-1560,-8-2 0,-2-1 0,-1 1 1560,-5 2 0,-1 2 0,-6-1 389,8 0 1,-8 0-390,-12-1 0,-9 2 807,-11 9-807,-33 2 0,-13 0 0,-7-2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0.3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1 179 28671,'84'12'0,"0"0"0,-11-4 0,-5-6-5661,19-24 5661,-33-12 1409,-42-20-1409,-54-2 860,-19 20-860,-26 26 0,41 34 0,6 15 0,7 14 0,8 6 0,8-6 0,10 1 0,17 7 0,14-7 0,57 2 0,-21-32 0,-1-5 0,4 3 0,-4-12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7.05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8 251 28671,'-7'-12'0,"45"-35"0,25-4 0,22 10 0,-1-9 0,3 7 0,-30 37 0,-5 12 0,36 38 0,-52 23 0,-17 12 0,-17-16 0,-11 1 0,-4 23 0,-13-4 0,-23-24 0,-9-11 0,8-16 0,-3-6 0,-6-2 0,-1-6 0,-30-8 0,25-30 0,33-24 0,62 10 0,18 0 0,-6 7 0,7 6 0,34 5 0,6 12 0,-16 13 0,-2 6 0,1 6 0,-3 2-1696,-12-5 0,-2-2 1696,1-4 0,-5-2 0,-2 0 0,-11-10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7.3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1 28671,'-5'97'0,"-1"0"0,10-13 0,-1-10 0,-10 2 0,16-32 0,-9-22 0,0-13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7.6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 0 28671,'-7'76'0,"0"0"0,1 1 0,4 22 0,-2-6 0,-11-18 0,1-7 0,11 25 0,-6-69 0,9-4 0,0-20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8.0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23 25824,'-11'-12'0,"3"2"1308,8 10-1308,88 0-1665,-36 4 1,5 2 1664,37-1 0,10 2 313,-17 0 1,4 1-1,-4-1-313,12-1 0,-4 0 107,2 0 0,-11-2 0,-16-4 0,-60 0 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8.82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1 110 28671,'50'4'0,"0"0"0,6-7 0,7 1 0,13 7 0,10 3 0,0-2 0,1-4 0,0-2 0,2-2 0,8-1 0,2 0 0,2 0 0,-20 2 0,1 1 0,1 0 0,0-2 0,-1-2 0,1-2 0,0 1 0,0 1 0,-1 2 0,0 3 0,0-1 0,0-2 0,-2-4 0,0-2 0,-1-1 0,-2 3 0,17 4 0,-2 2 0,-1-3 0,-3-5 0,-1-4 0,-1 3 0,-4 4 0,-1 2 0,-6-1 0,0-2 0,-7 0 0,-5 0 0,-14 2 0,-30 4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09.6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354 32 28671,'81'-32'0,"-16"76"0,-8-26 0,-5 8 0,-22 33 0,-19 11 0,-20-9 0,-14-1 0,-11 3 0,-10-4 0,-8-1 0,-8-7 0,-5-9 0,-1-6 0,9-6 0,2-6 0,-42-2 0,41-42 0,25-36 0,40-5 0,45-2 0,26 41 0,-16 20 0,2 4 0,-9 3 0,0 2 0,8 8 0,-1 2 0,-13 0 0,-2 0 0,1 0 0,-3 0 0,1 5 0,-9-12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 0 28671,'5'72'0,"1"0"0,-5-6 0,-3-1 0,-2-3 0,-4-5 0,-14 24 0,10-8 0,2-59 0,10 3 0,0-26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10.2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68 1 28671,'-12'86'0,"1"1"0,-1-14 0,1-10 0,-1-19 0,2-25 0,10-19 0,0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10.63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 22 27208,'-11'-12'0,"53"9"0,25 6 351,-16-3 1,5 2-352,13 4 0,9 2 0,-1-2 0,23-4 0,-3-2 0,-2 1 0,0-2 0,-1-4 0,-3-2 49,-16 1 0,-7 0 1,12-4-1,-31 10 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37.09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1 168 28671,'13'77'0,"-4"-18"0,7 2 0,0 4 0,-4 23 0,-12-39 0,-2-11 0,-8-47 0,10-72 0,19 4 0,-5 13 0,7-1 0,8 13 0,7 6 0,6 5 0,4 4 0,7 2 0,4 5 0,7 5 0,3 6 0,0 5 0,0 6 0,-4 7 0,-5 2 0,10 2 0,-29 6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1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16 334 28671,'-8'98'0,"1"1"0,8-27 0,9-5 0,13-9 0,10-12 0,45-14 0,10-42 0,-10-34 0,-38 6 0,-5-11 0,-15-12 0,-6-10 0,-2 3 0,6-8 0,-4-1 0,-6-21 0,-7 6 0,-10-3 0,6 69 0,3 28 0,12 73-1696,-1-25 0,0 3 1696,1 16 0,-2 3 0,-4-5 0,0 0-243,4-5 0,0-3 243,2 39 0,0-52 0,-2-17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37.5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14 28671,'70'-12'0,"-23"11"0,6 2 0,29 4 0,4 2 0,-11 4 0,-6 0 0,8 1 0,-38-2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37.8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10 12 28671,'-9'-12'0,"80"22"0,-2-3 0,16 0 0,-6 3 0,2 7 0,-1 0 0,-1-8 0,4-3 0,-24 1 0,-30 3 0,-29-10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38.38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99 13 28671,'-6'-12'0,"1"80"-5661,-4-10 5661,8 9 0,-1 2 0,-17 21 1409,6-2-1409,-8-42 0,8-17 0,4-29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38.942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224 1 28671,'-39'69'0,"-1"-1"0,1 1 0,-3 24 0,4 4 0,14-12 0,23-27 0,8-4 0,-1 30 0,15-14 0,57-49 0,-10-33 0,-5-22 0,-39 0 0,-14-7 0,-32 16 0,-22-6 0,-41 28 0,41-4 0,-15 17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39.54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40.24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410 137 28671,'-52'-48'0,"0"-1"0,-37 10 0,28 54 0,3 19-2831,20 12 1,10 5 2830,-3 20 1409,51 11-1409,36-35 0,24-23 0,17-27 430,-45-32 0,-6-12-430,5-29 0,-23 22 0,-8 1 0,-20 7 0,0 36 0,0 54 0,-10 24 0,13-13 0,2 7 0,-4 23 0,0 3 0,5-15 0,0 0 0,0 9 0,-2-6 0,-4-1 0,0-31 0,0-22 0,0-12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4:40.8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16 23 26999,'-9'-13'0,"2"4"0,7 9 0,0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5:06.6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415 22 26571,'-9'-12'0,"2"2"624,-52 78-624,15-2 0,-7-5 0,-2 7 0,16-4 0,6 1 0,1-4 0,4 2 0,3 12 0,4 1 0,6-14 0,5 0 0,3 6 0,7 2 93,12 4 0,4-7 1,2 11-1,18 0 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4:05:07.0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144 1 28671,'-6'0'0,"9"46"0,8 25 0,-8-15 0,-1 4 0,0 8 0,-2 8 0,-2-3 0,-6 22 0,-8-5 0,-15-9 0,-2-7 0,4 19 0,-10-35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27.9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28671,'52'46'0,"1"0"0,-5-8 0,-8-3 0,-19 6 0,11-16 0,2 16 0,0-7 0,27 20 0,-12 21 0,-6-30 0,-1 0 0,-17 0 0,-1 0 0,7-1 0,-2-3 0,-4 25 0,16 0 0,-7-1 0,0 1 0,-2 0 0,-1 9 0,-14-26 0,0 0 0,18 33 0,-20-30 0,1 1 0,5-4 0,0-1 0,5 35 0,-5-35 0,0-1 0,1 28 0,-1-7 0,1 8 0,0-1 0,0-7 0,-10 17 0,-2-16 0,-10 6 0,10 0 0,-8 3 0,0-21 0,-4 3 0,-7 6 0,-4 2 0,2 0 0,-2 0 0,-3-2 0,0-3 0,5-9 0,0-1 0,1-3 0,-2 0 0,-3 4 0,-1 1 0,4 5 0,-1 0 0,-3-5 0,1 1 0,3 8 0,2 1 0,-1-3 0,0-2 0,-1-4 0,2 0 0,4 8 0,0-2 0,-4-11 0,1 1 0,2 25 0,1 4 0,-5-7 0,0 0 0,5 0 0,0-2 0,-4-11 0,1-5 0,6 29 0,-6-17 0,9 17 0,0-7 0,0 0 0,0 17 0,-9-41 0,-2 2 0,5-4 0,-2 0 0,-7 7 0,-2-1 0,1-9 0,0-1 0,-8 42 0,-1-46 0,-1 0 0,-11 41 0,-16-7 0,26-35 0,0 1 0,-1 1 0,0-2 0,-28 35 0,10-21 0,0 0 0,-8 19 0,12-32 0,2-3 0,6 0 0,2-38 0,20 4 0,2-27 0,20 8 0,22-29 0,-1-4 0,3-5 0,-4 7 0,1-2 0,16-22 0,-1-2-1696,-16 24 0,-2 0 1696,4-18 0,2 0-143,3 11 0,-1-1 143,-11-15 0,-2-3 0,9 10 0,0 1 0,-9-6 0,-3 0 0,2 5 0,0 1 0,1-5 0,-2 1 0,-3 3 0,-2 0 0,0 1 0,0-2-5,0-2 1,-1 0 4,-3 4 0,1-2 0,7-28 0,1 0 0,-8 23 0,-2 0 0,0-23 0,0 2 0,-1 31 0,0 2 0,-4-4 0,0-1 0,0 0 0,0 1 0,-1 3 0,0 0 0,-1-4 0,1 1 0,1 5 0,1-2 1623,-1-17 0,0-2-1623,-1 15 0,-1 1 0,-3-11 0,-2 1 0,1-28 0,0 19 426,0 12-426,-9 3 15,6 26-15,-6-4 0,9 19 0,0 0 0,0 10 0,0 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1.3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549 1 28671,'-89'0'0,"0"0"0,10 4 0,3 1 0,13 1 0,7 0 0,-2 7 0,19-4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28.7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1072 2759 28671,'-12'-12'0,"13"-75"0,1-1 0,5 10 0,-4-7 0,-15 4 0,-5-1 0,5-10 0,-3-1 0,-3 27 0,-5 0 0,1-1 0,0-9 0,1 0 0,-2-1 0,-4 0 0,-2-1 0,-3 2 0,-2-2 0,-3 1 0,-1 1 0,-1-2 0,-1 2 0,-3 1 0,-2 5 0,-3 2 0,0-3 0,7 5 0,-1-2 0,1 0 0,2 4 0,1 4 0,2 4 0,1 0 0,-2-6 0,1 0 0,7 8 0,-3-19 0,20 49 0,2 4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0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5 170 28671,'-4'-12'0,"17"49"0,9 24 0,7 24 0,-1 7 0,-2 5 0,-14-32 0,-2-5 0,1-4 0,-3-3 0,-6 13 0,8-35 0,-10-50 0,0-37 0,-4-3 0,-2-11 0,4 2 0,1-7 0,2 1 0,3 6 0,2 1 0,3 1 0,9-35 0,11 17 0,39 30 0,7 100 0,-39 5 0,-6 10 0,0 9 0,-4 4 0,-2 2 0,-4 1 0,-7-4 0,-4-2 0,-3-13 0,-3-4 0,-3 21 0,0-53 0,0-25 0,0-53 0,0-26 0,-1 24 0,2-3 0,4-8 0,2-6 0,1 4 0,2-4 0,4 7 0,6 10 0,4 6 0,20-13 0,19 53 0,5 55 0,-32 3 0,-4 8 0,8 15 0,-7 6 0,-12 1 0,-5 3 0,6 4 0,-3-3 0,-12-20 0,-2-5 0,5 30 0,0-44 0,-8-29 0,8-2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0.36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28671,'4'71'0,"1"1"0,-5-10 0,2-2 0,18 37 0,-18-51 0,37-46 0,-32-7 0,23-22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0.5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26235,'-11'-12'0,"1"2"0,10 10 0,0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1.0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1 462 28671,'12'70'0,"-1"-1"0,8 26 0,-19-76 0,0-60 0,0-47 0,8 24 0,3-5 0,-2-10 0,6 2 0,14 8 0,6 4 0,-4 7 0,6 9 0,51 3 0,-11 36 0,-11 54 0,-22 43 0,-31-32 0,-4 2 0,-2 9 0,-5 0 0,-6-14 0,-1-2 0,4 5 0,-1-5 0,-8-12 0,10 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1.6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316 0 24940,'-58'15'0,"0"-1"0,0 10 0,10 8 827,21 10 1,8 6-828,-5 1 0,6 2 0,12 3 0,10-1 0,28 37 320,-2-48 0,8-6-320,10-10 0,4-8 0,-2-8 0,0-11 0,37-40 0,-31-27 0,-36 20 0,-8-4 0,-13-48 0,-8 45 0,-4 3 0,-1 1 0,-6 3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2.0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27371,'15'77'0,"1"0"0,-1 0 0,2 2 0,-3-7 0,-7-13 0,-4-16 628,-3-33-628,9-52 109,9-31 1,6-10-110,3 28 0,4-1 0,9-36 0,8 8 0,-1 46 0,3 11 0,1 7 0,-2 6 0,12-6 0,-12 20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2.9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333 307 28671,'-8'-12'0,"2"-76"0,-4 40 0,2-6 0,-6 3 0,-20 17 0,-10 14 0,-9 50 0,7 16 0,22-1 0,4 7 0,3-1 0,2 0 0,3 5 0,3-2 0,-4 24 0,23-15 0,24-29 0,32-22 0,12-24 0,0-41 0,-39 16 0,-3-4 0,-5-3 0,-6-2 0,-6-8 0,-4 1 0,5-18 0,-20 17 0,0 54 0,0 35 0,9 40 0,13 5 0,3-2 0,16-15 0,13-58 0,-25 10 0,10-35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3.4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 28671,'12'85'0,"0"0"0,0 9 0,-4-10 0,-8-19 0,0 13 0,-10-104 0,7-11 0,16-32 0,13-8 0,16 18 0,7 4-1696,1-15 0,7 11 1696,5 31 0,2 14 0,24 17 0,-1 38 0,-38-24 0,-10 12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33.8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399 1 28671,'-85'20'0,"1"1"0,13 8 0,9 8 0,19 5 0,11 6 0,14 1 0,14 1 0,20 0 0,10-2 0,35 30 0,-5-38 0,5-5 0,-10-10 0,0-4 0,4 2 0,-1-4 0,24-7 0,-34-3 0,-25-9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1.8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323 0 28671,'-77'11'0,"1"0"0,7 3 0,12 4 0,13 16 0,91 19 0,28 3 0,-9-24 0,2 2 0,-9 3 0,-8 1 0,5 21 0,-27 14 0,-69-27 0,-18-2 0,10-34 0,-4-8 0,-38-14 0,15-22 0,41 9 0,14 6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53.915"/>
    </inkml:context>
    <inkml:brush xml:id="br0">
      <inkml:brushProperty name="width" value="0.17143" units="cm"/>
      <inkml:brushProperty name="height" value="0.17143" units="cm"/>
      <inkml:brushProperty name="color" value="#008C3A"/>
    </inkml:brush>
  </inkml:definitions>
  <inkml:trace contextRef="#ctx0" brushRef="#br0">9285 1963 28671,'-23'-48'0,"0"0"0,-19-32 0,21 58 0,-1-19 0,10 24 0,-8-32 0,8 34 0,-20-26 0,-2-3 0,-29-22 0,14 8 0,-14-5 0,9 19 0,-2 0 0,-9 0 0,-1 1-3392,0-1 3392,1 0-52,-11 0 52,8 10 0,-7-7 0,9 7 0,0 0 0,-9-8 0,-3 8 0,0 0 0,3-7 0,-1 7 0,-2-10 0,1 0 0,-9 0 0,9 1 0,28 25 0,0 2 0,-41-26 0,37 25 0,-1 0 0,9-4 0,0-2 1683,-8 1 0,-1 1-1683,5-1 0,-2 0 0,-8 0 0,-1 0 0,5 0 0,-2 0 39,-26-5 0,-2 1-39,24 7 0,1 1 0,-19-4 0,-1 3 0,20 7 0,1 2 0,4-2 0,-2 2 0,-7 4 0,-1 0 0,4-4 0,1 0 0,-1 9 0,0 0 0,-2-9 0,-3 0 0,-19 8 0,0 2 0,18 0 0,0 0 0,-18 0 0,2 2 0,27 8 0,3 0 0,-2-9 0,0 0 0,-4 8 0,-1 2 0,4 0 0,0 0 0,-4 0 0,1 2 0,4 8 0,0-1 0,1-7 0,-1-1 0,-4 7 0,-1 3 0,-18 9 0,-5 1 0,21-9 0,-2 1 0,0 0 0,-27 15 0,0 0 0,-1-1 0,4-3 0,21-12 0,2 0 0,0 9 0,-1-1 0,0-8 0,1 0 0,3 9 0,2 0 0,0-9 0,1 0 0,10 8 0,-2 1 0,-21 1 0,-2 0 0,19 1 0,1 0 0,-16-1 0,1 0 0,14-1 0,3-1 0,6-8 0,2 0 0,-4 14 0,-1-1 0,-1-12 0,2 1 0,3 16 0,0 1 0,-3-18 0,-1 0 0,5 17 0,0 1 0,1-13 0,-1 0 0,0 13 0,0 2 0,0-5 0,1-1 0,4 1 0,0 0 0,-4 4 0,1-1 0,2-3 0,2 0 0,0 4 0,-2 2 0,-17 16 0,0 4 0,4 6 0,1 4 0,6-12 0,-2 4 0,1 0 0,1 2 0,2 0 0,3 3 0,1 7 0,3 3 0,2-5 0,-11 12 0,4-3 0,8 10 0,5-4 0,6-30 0,2-3 0,3-3 0,2 0 0,-1 7 0,2 1 0,4-4 0,1 1 0,-1 1 0,0 0 0,-1-2 0,2 0 0,4 4 0,0-2 0,-14 33 0,18-28 0,2 2 0,-5-13 0,0 0 0,4 10 0,2 0 0,-1-6 0,0 1 0,0 9 0,0-1 0,0-13 0,0 2 0,-1 38 0,2 5 0,3-5 0,2 3 0,-3-16 0,1 4 0,1-4 0,1-14 0,2-2 0,0-1 0,3 26 0,0-4 0,0-21 0,0-3 0,-5 2 0,0 0 0,4-1 0,-1 1 0,-2 0 0,-2-1 0,1-4 0,1 0 0,2 4 0,1-1 0,-4-3 0,0 0 0,4 8 0,2 3 0,8 19 0,2 0 0,-4-14 0,0 0 0,3 14 0,2-2 0,-3-22 0,1-3 0,0-8 0,2 0 0,4 8 0,2-2 0,-2-15 0,2-1 0,7 17 0,1 0 0,-8-16 0,0-1 0,14 17 0,0 0 0,-15-16 0,2-1 0,16 12 0,1 1 0,-14-10 0,4 1 0,7 1 0,7 3 0,0-1 0,0 1 0,1-1 0,3 1 0,16 9 0,4 2 0,-2-6 0,-11-11 0,-1-4 0,-1-2 0,-3-1 0,1-2 0,-3-4 0,11-5 0,-3-2 0,-2 9 0,0-1 0,4-8 0,1 0 0,-2 4 0,4 2 0,-4-3 0,5 2 0,-3-3 0,8 2 0,0 0 0,-2-2 0,4 3 0,-4-4 0,7 0 0,-3-2 0,6 1 0,2 0 0,2-1 0,0 0 0,-3 0 0,0-1 0,-1-7 0,1-1 0,4 7 0,-1 1 0,-3-9 0,-1 0 0,4 6 0,4-2 0,-10-14 0,6-5 0,1 3 0,1 7 0,2 3 0,4-5 0,-6-8 0,4-5 0,1 0 0,-6 2 0,5 4 0,-6 1 0,1-1 0,6-2 0,0-2 0,-8-2 0,-4-6 0,-4-1 0,14 5 0,0-3 0,-12-10 0,-2-5 0,5 1 0,-1-2 0,-4-4 0,-1 0 0,1 1 0,-1 0 0,-3 2 0,-2-3 0,0-9 0,-1-2 0,1 10 0,-1-2 0,2-15 0,0-1 0,-1 8 0,1 0 0,-1-4 0,-1-4 0,1-7 0,-1 1 0,1 12 0,2 2 0,4-8 0,-1-1 0,-4 4 0,0 1-1696,3 3 0,1-1 1696,-6-5 0,3-3 0,-8 14 0,3 0 0,1-2 0,0-3 0,-1-2 0,-1 0 0,-1 3 0,-2 0 0,-1 3 0,15-10 0,-8 7 0,5-3 0,-41 30 0,-15 2 0,11 1 0,-23 6 0,22-6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4:59.71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843 0 28671,'-61'5'0,"-1"0"0,8 0 0,-4 2 0,-9 1 0,-8 2 0,3 3 0,-19 13 0,7 2 0,23-9 0,5 1 0,-26 21 0,62-31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0.92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0 353 28671,'37'56'0,"-10"19"0,9-1 0,1 6 0,-18-16 0,-2-4 0,25 27 0,-30-36 0,-12-58 0,-12-17 0,-14-52 0,0-21 0,13 32 0,3-3 0,4-1 0,7-11 0,5-3 0,4 8 0,5-7 0,14 22 0,22 41 0,6 21 0,-11 25 0,-5 15 0,0 14 0,-4 7 0,-2 3 0,-4 2 0,-7-6 0,-5 0 0,-6-4 0,-4-9 0,1-23 0,-40-99 0,21 20 0,2-5 0,-7-23 0,6-1 0,9 9 0,10 7-1696,7 17 0,8 5 1696,4 2 0,6 9 0,51 11 0,-37 26 0,0 14 0,21 37 0,-3 14 0,-22-19 0,-5 5 0,-6 2 0,-2 6 0,-8-6 0,-4 36 0,-19-33 0,-4-6 0,0-13 0,-8 8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1.60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355 0 28671,'-63'16'0,"1"0"0,4 12 0,8 7 0,14 3 0,6 4 0,5 6 0,7 4 0,7 7 0,9-1 0,25 34 0,-4-40 0,8-6 0,48 10 0,3-25 0,0-50 0,7-18 0,-36-38 0,-21 32 0,-5-2 0,-11-45 0,-20 29 0,-4 6 0,5 11 0,-22-2 0,48 87 0,16 15 0,-3-18 0,1 2 0,16 38 0,2-32 0,-39-17 0,-2-29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2.01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155 0 28671,'33'89'0,"-1"0"0,6 0 0,0 5 0,-10-16 0,-1 4 0,-4 1 0,-6-2 0,-4 0 0,-5 0 0,-3 0 0,-5-1 0,-7-5 0,-14 13 0,-17-18-2126,-17-34 0,-7-18 2126,9-20 0,2-6 0,-30 1 0,33-22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2.24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1 28671,'0'0'0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2.879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398 178 28671,'-28'-47'0,"1"-1"0,-31-32 0,-8 77 0,10 16 0,3 40 0,9 25 0,26-25 0,2 3 0,-2 0 0,5 0 0,13 4 0,7 0 0,-3-4 0,7-3 0,17-10 0,7-6 0,33 17 0,20-44 0,-1-42 0,1-14 0,-56 1 0,-6-5 0,-2 5 0,-6-3 0,-10-6 0,-7-1 0,-20-42 0,14 48 0,-15 10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3.367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0 154 28671,'25'71'0,"1"1"0,-1-1 0,4 4 0,0-4 0,-1 12 0,-3-10 0,-3-27 0,-12-17 0,-20-48 0,-2-15 0,-10-61 0,10 43 0,2-1 0,5-8 0,8 1 0,8 9 0,10 4 0,8 2 0,10 5 0,13 4 0,5 4 0,4 2 0,0 4 0,-3 3 0,-4 5 0,14 6 0,-29 2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4.315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638 472 28671,'-7'-12'0,"2"-85"0,5 26 0,-16 7 0,-7-1 0,-26-20 0,-39 39 0,40 26 0,-1 8 0,-41 22 0,40 7 0,3 10 0,5 17 0,6 9 0,5 2 0,6 4 0,3 14 0,13 5 0,20 14 0,17-1 0,7-15 0,10-9 0,8-8 0,9-18 0,2-28 0,1-21 0,-8-28 0,-5-16 0,-4-6 0,-6-5 0,-6-3 0,-6-2 0,-11 1 0,-7 2 0,-5 14 0,-4 3 0,-13-28 0,7 52 0,-16 17 0,26 58 0,6 17 0,18 9 0,11 4 0,-1-22 0,0-4 0,-5 8 0,-1-9 0,14-15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4.800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4 536 28308,'28'86'0,"0"1"0,-11-18 0,-1-12 180,4-15-180,-30-33 60,-12-48-60,-22-19 10,26 1 0,4-13 1,10 0-11,21-26 0,12 0 30,-10 26 1,2 1 0,8 6-31,32-13 0,9 18 0,-16 31 0,-1 10 0,35 5 0,-40 5 0,-9 16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2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28671,'6'68'0,"1"-1"0,-1 0 0,5 31 0,-1-3 0,-4-21 0,0-5 0,-1-11 0,-1-4 0,-4 21 0,0-43 0,0-22 0,0-10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05.262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126 1 28646,'-28'65'0,"0"-1"0,0 1 0,-2 33 0,18-8 0,28-36 0,12-6 0,13 4 0,9-7 0,-1-18 0,4-8 0,6 0 0,-1-8 12,12-21-12,-7-12 0,-41 7 0,-12-4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2.6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235 1 28671,'-57'78'0,"-1"-1"0,11-11 0,9 0 0,17 6 0,10 2 0,9-7 0,5 2 0,0 12 0,6 4 0,3-17 0,3 2 0,-1-6 0,-1-5 0,1-4 0,2 7 0,-1-12 0,-5-31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3.3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28671,'14'71'0,"1"1"0,-1-1 0,-3 1 0,0-1 0,1-2 0,8 15 0,1-3 0,-3 8 0,-2-3 0,-4-16 0,0-3 0,4-5 0,-2-8 0,-12-7 0,8-47 0,-1-56 0,-4 8 0,2-4 0,11-4 0,6 0 0,6-6 0,6 5 0,6 14 0,6 6 0,4-1 0,5 12 0,14 22 0,-3 16 0,20 34 0,-38-10 0,-8 8 0,-25 13 0,-12 3 0,-5 32 0,-3-24 0,-7-29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4.0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409 1 28671,'-81'8'0,"0"1"0,7 3 0,11 12 0,30 16 0,10 8 0,-1 5 0,7 3 0,8-5 0,6 0 0,13 47 0,24-33 0,22-40 0,19-18 0,3-48 0,-37 11 0,-4-6 0,-7-7 0,-4-4 0,-3-3 0,-5 0 0,-6-28 0,-2 44 0,-10 17 0,0 46 0,0 25 0,19 26 0,-7-25 0,1 0 0,21 35 0,-3-34 0,-18-27 0,-4-29 0,-9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4.3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12 27638,'-12'-12'0,"25"54"0,13 23 0,-6-18 0,2 4 0,2 11 0,3 9 0,-3-3 0,5 16 0,-4-5 0,-7-10 0,-2-1 100,-4 4 1,-3-6-1,1-5 1,-10-12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4.8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380 232 21724,'-28'-59'0,"0"1"0,-3 6 0,-5 11 2514,-32 20-2514,-17 40 604,46 29 0,10 18-604,11 26 0,9 9 0,4-29 0,2 2 0,7-1 0,10-3 0,6 0 0,-1-6 348,-1 5 0,1-9-348,22 18 2529,-29-34-2529,-2-25 0,-10-19 0,0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5.0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396 0 28671,'-74'28'0,"1"0"0,0-5 0,7-2 0,5 1 0,12-12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5.8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344 54 28671,'-4'0'0,"-77"-49"0,32 47 0,-17 0 0,-2 16 0,25 37 0,16 19 0,21 23 0,15 4 0,-4-12 0,14-7 0,33-6 0,13-17 0,-16-33 0,2-13 0,9-10 0,-1-10 0,-7-7 0,-2-8 0,11-13 0,-5-7 0,-18 7 0,-5-4 0,1-15 0,-5-1 0,2-22 0,-19 26 0,-2 16 0,-10 46 0,0 25 0,10 36 0,-6-19 0,4 1 0,10 1 0,6-2 0,22 29 0,10-24 0,-22-33 0,-15-11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6.0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24755,'-11'-12'0,"1"2"0,10 10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6.5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44 438 28671,'-5'67'0,"-1"0"0,6 0 0,-3-27 0,-7-49 0,10-23 0,-10-30 0,1-10 0,15 19 0,2-1 0,-10-32 0,9 4 0,21 35 0,8 7 0,32-26-3392,19 22 3392,-19 22 0,-24 13 0,-24 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0.2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1 395 28671,'12'82'0,"-3"-21"0,-9-61 0,0-41 0,-1-24 0,2-7 0,3 19 0,2-1 0,7-27 0,6 7 0,17 18 0,18 14 0,-11 50 0,11 26 0,-18 44 0,-13-30 0,-4 3 0,-11 4 0,-4 0 0,6 35 0,-10-34 0,0-27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2.4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285 1 28671,'-69'0'0,"-1"0"0,13 0 0,9 0 0,17 0 0,21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6.9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289 15 28671,'-57'-8'0,"1"1"0,-33 29 0,35 56 0,35-30 0,7 6 0,11 15 0,9 1 0,6-12 0,6-2 0,10 3 0,9-8 0,7-19 0,5-9 0,39 7 0,-20-74 0,-4-10 0,-7 30 0,-20-25 0,0 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7.2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28671,'17'87'0,"0"1"0,10-14 0,-3-2 0,-15-5 0,-1-5 0,21 16 0,-29-34 0,0-25 0,0-19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7.7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0 419 28671,'72'-35'0,"-1"-1"0,0 0 0,12-8 0,-12-4 0,-28 0 0,-14-2 0,-19-15 0,-23 21 0,-18 32 0,-3 34 0,-10 34 0,25-5 0,4 5 0,-17 29 0,31-18 0,10 0 0,15 15 0,0-26 0,8-5 0,9-19 0,3-5 0,0 2 0,2-7 0,54-20 0,-32-33 0,-26 11 0,-33-19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8.0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12 28671,'-10'-12'0,"12"71"0,1-42 0,6 51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8.6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261 244 28671,'-5'-68'0,"-8"22"0,1-3 0,-7 3 0,-37 12 0,-3 43 0,6 47 0,34-9 0,6 6 0,4 7 0,6 2 0,9 4 0,8-1 0,4-1 0,10-6 0,17-14 0,7-8 0,-5-1 0,-1-9 0,22-14 0,-29-2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9.1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67 20723,'18'67'0,"0"0"0,-1 0 0,2-2 0,-1-3 1276,1 21 1,-7-13-1277,-12-43 1372,-2 0-1372,-18-115 413,24 32 0,9-5-413,16-19 0,15 0 399,0 28 1,8 4-1,-2 7 1,3 3 0,-1 10-1,2 13 1,-1 1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39.6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1 582 28671,'90'-40'0,"0"-1"0,-11-9 0,-7-2 0,-18 14 0,-11-4 0,-15-12 0,-10-2 0,2-24 0,-52-3 0,-14 57 0,-20 6 0,-10 52 0,41 2 0,2 7 0,-1 3 0,3 5 0,3 8 0,12 5 0,20 17 0,19 0 0,23-11 0,8-5 0,-19-3 0,3-8 0,11-22 0,-1-1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0.3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388 8 28671,'-76'-4'0,"0"1"0,3 3 0,11 17 0,22 42 0,14 18 0,9 2 0,8 2 0,0-4 0,10-3 0,15-4 0,12-16 0,38-29 0,22-28 0,-42-14 0,-2-9 0,-3-9 0,-4-6 0,-2-6 0,-7-6 0,-13-7 0,-6-1 0,3 9 0,-5 2 0,-16-45 0,6 68 0,13 88 0,18 9 0,7 8 0,1 6 0,1-2 0,-2-13 0,-1-9 0,4-12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0.6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28671,'17'82'0,"0"-1"0,0-4 0,1 4 0,-2-5 0,-2 1 0,-1-1 0,3 28 0,-1-13 0,-5-43 0,-10-9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0.9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462 45 28539,'-78'-8'0,"-1"1"0,1 0 0,4 0 0,9 1 0,-23-3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3.1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 23 28671,'-6'86'0,"1"0"0,6-4 0,4-8 0,7 4 0,32-12 0,12-32 0,20-25 0,-22-46 0,-1-16 0,-14 15 0,-3-4 0,5-17 0,-9-1 0,-13-13 0,-19 48 0,0 16 0,10 31 0,2 31 0,30 25 0,4 2 0,20-14 0,-1-102 0,-38-13 0,-8-7 0,-1 6 0,-4-2 0,-7-24 0,-4 13 0,-3 44 0,0-20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1.4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0 397 28671,'78'-24'0,"0"1"0,-1-1 0,2 1 0,-10-7 0,-11-20 0,-17-5 0,-29-13 0,-21 12 0,-26 15 0,-21 38 0,-19 6 0,-3 48 0,10 17 0,29-16 0,5 5 0,12-6 0,8 0 0,1 8 0,13-1 0,33 0 0,8-6 0,-2 11 0,39-5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1.9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2.1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13 181 28671,'-5'-59'0,"0"1"0,3-5 0,2 77 0,12 81 0,-2-34 0,2 2 0,-1 9 0,0 2 0,-5 5 0,0-7 0,3 1 0,-9-15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3.2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384 52 28671,'-11'-12'0,"1"2"0,10 10 0,-68-29 0,2 60 0,16-28 0,0 4 0,10 27 0,8 7 0,-2 15 0,12 8 0,80 11 0,-10-51 0,9-6 0,26 3 0,2-13 0,-14-26 0,-6-8 0,20-13 0,-56-2 0,-29 31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4.5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24959,'4'57'0,"1"0"0,1-9 0,3 4 549,5 20 0,2 11 1,-2-4-550,-1 11 0,-2-3 0,1 2 0,-4-2 0,-7-18 0,-2-5 0,1 24 637,0-47-637,0-31 337,0-20-337,0-41 0,10-19 0,-2 16 0,6-2 0,9 0 0,7 3 0,2 6 0,4 4 0,16-8 0,4 7 0,-11 16 0,2 7 545,7 2 0,-1 6-545,25 16 0,-3 38 0,-39 35 0,-6 16 0,-38-28 0,-14 1 0,-13 0 0,-15-8 0,-23-10 0,-10-12 0,-9-9 0,2-10 0,23-10 0,7-7 0,-18-19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4.8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28671,'34'69'0,"1"1"0,-3-13 0,-5-10 0,-15-15 0,-2-22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5.2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307 1 28671,'-17'97'0,"0"0"0,-4-1 0,0-5 0,4-23 0,0-4 0,0-2 0,0 0-2831,-3 4 1,-1-3 2830,-13 27 1330,-1-5-1330,4-29 0,19-22 0,2-14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6.1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601 101 28671,'-4'0'0,"-67"-49"0,5 37 0,3-10 0,-3 5 0,14 22 0,4 12 0,2 11 0,5 7 0,5 2 0,6 6 0,6 20 0,4 3 0,2-9 0,5 1 0,11 15 0,11 2 0,13-5 0,10-6 0,5-13 0,9-7 0,10-5 0,7-17 0,17-42 0,-2-21 0,-20 1 0,-4-5 0,9-13 0,-9-6 0,-28 0 0,-11 1 0,-5-19 0,-20 6 0,-2 35 0,0 29 0,2 31 0,20 27 0,2 42 0,19 2 0,4-2 0,-11-42 0,-5-17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7.0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659 582 28671,'-3'0'0,"-78"-39"0,13 30 0,1-11 0,-5 10 0,0 38 0,6 15 0,20-9 0,4 7 0,-14 30 0,10 7 0,24-22 0,10 2 0,7 12 0,8-1 0,5-16 0,8-4 0,11 0 0,12-10 0,34-20 0,10-24 0,-4-30 0,-3-15 0,8 0 0,-9-12 0,-33 4 0,-7-9 0,-10 2 0,-14-7 0,-10-2 0,-4-21 0,-7-2-1696,-5 11 0,-4 2 1696,2-1 0,0 4 0,1 18 0,1 7 0,2 0 0,4 37 0,9 50 0,10 35 0,-1-9 0,4 5-1135,2 9 1,4 4 1134,7 16 0,1 3 0,-4 0 0,0 0 1134,5-6 1,-2 1-1135,-8 6 0,-2-7 0,6-1 0,-12-9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7.3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28671,'29'73'0,"0"0"0,0 2 0,-7-2 0,-14-21 0,-4-2 0,6 48 0,-10-52 0,0-17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3.5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168 1 28671,'-69'66'0,"1"-1"0,44 2 0,18-2 0,30 18 0,17-45 0,8-16 0,34-41 0,-47-37 0,-17 9 0,-6-6 0,-6-4 0,-4 2 0,-3-15 0,0 21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7.5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28671,'-12'-12'0,"3"2"0,9 10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8.3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572 189 28671,'-28'-46'0,"0"0"0,-40-28 0,-19 53 0,37 20 0,0 11 0,-17 32 0,5 18 0,8 20 0,13 11 0,20-23 0,7 3 0,13-3 0,24 23 0,22-17 0,10-37 0,10-20 0,11-21 0,-2-19 0,-14-20 0,-10-11 0,-13 4 0,-6-3 0,-6-1 0,-9-1 0,-13 0 0,-6 3 0,-9-28 0,0 24 0,2 36 0,10 62 0,19 45 0,-12-32 0,1 4 0,17 24 0,1-5 0,-9 0 0,12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9.2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0 102 28671,'28'78'0,"0"0"0,-5 9 0,-3-4 0,-2-23 0,-4-3 0,-8 9 0,0-5 0,13-3 0,-16-17 0,7-50 0,-11-45 0,-8-26 0,3 13 0,0-5 0,-7-1 0,4 0 0,9 4 0,7 2 0,3-2 0,14 11 0,24 24 0,11 20 0,10 31 0,-1 24 0,-19 4 0,-3 11 0,-5 4 0,-3 7 0,-5 5 0,-7-2 0,-6 13 0,-8-10 0,-5-5 0,-17-80 0,0-40 0,8 2 0,2-7 0,4-6 0,2-3 0,-2-11 0,6 1 0,17 13 0,7 7 0,25-22 0,-13 55 0,5 12 0,-1 12 0,0 10 0,2 12 0,-4 10 0,-5 16 0,-9 9 0,-8 7 0,-8 4 0,-5-1 0,-7 0 0,-9 10 0,-3-7 0,3-8 0,-7-5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49.8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27 441 28671,'75'-28'0,"-1"0"0,-8 2 0,-6-2 0,-13 2 0,-9-1 0,1-20 0,10-35 0,-76 40 0,-10-28 0,-41 45 0,-9 13 0,9 34 0,27 29 0,7 12 0,14-9 0,9 4 0,2 26 0,16 3 0,23-13 0,16-7 0,21-16 0,8-7-1696,1 7 0,5-10 1696,13-27 0,2-13-186,-21 1 1,-4-7 185,7-15 0,-7-13 0,-17-16 0,-10-9 0,-9-10 0,-6-1 0,0-28 0,-19 19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50.0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28671,'-12'-12'0,"2"2"0,19 75 0,12 36 0,-8-44 0,1 5 0,3 26 0,1 14 0,0-10 0,0-12 0,-2-9 0,-4-13 0,-2-7 0,0-2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52.2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440 1 20479,'-62'11'0,"-1"0"0,3 4 0,3 1 2531,-21 8-2531,12 8 0,32-20 0,15-2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53.3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1 439 28671,'71'-31'0,"1"1"0,-1 0 0,1-1 0,6-4 0,-5 0 0,-13-4 0,-12-10 0,-23 0 0,-45-9 0,-9 7 0,-44 58 0,-3 8 0,15 48 0,18-26 0,4 4 0,2 49 0,24-37 0,4 1 0,7 1 0,7-1 0,12-1 0,7-3 0,33 28 0,-21-38 0,5-10 0,47-23 0,-10 20 0,-13-56 0,-21-5 0,-22 7 0,-12-2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54.0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55.0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79 27049,'18'46'0,"0"2"0,1 6 346,5 5 0,1 4-346,3 20 0,-5-1 0,-15-30 0,-4-2 0,2 6 0,-2-2 300,-4 14-300,0-37 154,-10-72-154,-2-10 215,0-7 0,2-8-215,10-5 0,7-2 23,11-2 0,8 0-23,10-5 0,9 9 0,3 22 0,4 10 0,-3 9 0,-1 7 0,20 1 0,-15 22 0,-31 12 0,-12 0 0,-10-2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5:55.5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28671,'78'59'0,"0"1"0,0-1 0,-5 4 0,-18 5 0,-8 5 0,-10-3 0,-9 3 0,-8 3 0,-11 2 0,-14-1 0,-9-1 0,-1-13 0,-5-2 0,-10 0 0,-5-5 0,-24 12 0,-14-15 0,37-31 0,4-12 0,23-10 0,9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33.7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381 156 28090,'-11'-12'0,"1"3"0,-29-50 0,10 35 286,-44-27-286,27 63 97,-17 42-97,16 14 24,10 0 1,11 10-25,36-3 0,12 1 0,-10 0 0,10-4 0,36-7 0,13-16 0,-15-27 0,0-10 0,-5 1 0,-2-6 149,36-17-149,-29-21 0,-22 13 0,-15-11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3.25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1711 28671,'18'-81'0,"0"0"0,0 0 0,2-2 0,1 0 0,0 1 0,-2 4 0,-1 1 0,1 0 0,2 0 0,1 0 0,1 0 0,-2 1 0,0-1 0,2 2 0,2 3 0,0 1 0,1 4 0,7-15 0,2 6 0,-4 12 0,4 11 0,28 10 0,3 62 0,-9 38 0,2 22 0,-9-1 0,-1 10 0,-2 2 0,-2-2 0,-2 2 0,-2 2 0,-8-15 0,1 3 0,-3-2 0,-5-7 0,6 23 0,-8-7 0,-5-3 0,-4-8 0,5 4 0,-20-29 0,0-41 0,0-10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3.55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722 13 24656,'-55'-6'0,"1"0"0,-38 6 879,8 0 1,-3 2-880,24 8 0,5 0 0,6-4 0,4 0 690,-18 6-690,25 8 0,29-18 0,2 8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4.45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505 166 28671,'-5'0'0,"-47"-58"0,0 34 0,5-13 0,-3 3 0,-28 22 0,3 12 0,19 22 0,2 21 0,20 33 0,32 4 0,6-21 0,7-1 0,13-11 0,5-1 0,-2 8 0,2-1 0,6-11 0,6-7 0,18-3 0,8-17 0,12-32 0,1-15 0,-8 2 0,-3-8 0,4-23 0,-12-7 0,-35 13 0,-6 3 0,11-9 0,-31 0 0,-2 107 0,10 7 0,3 6 0,-4 3 0,3 0 0,14 11 0,3-9 0,-2-21 0,6-13 0,-19-28 0,-2 8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4.64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22 27769,'-11'-12'0,"1"2"0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5.09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0 314 28671,'29'82'0,"0"-1"0,-7-12 0,-4-13 0,-8-25 0,0-31 0,-18-12 0,6-59 0,-20-2 0,21 1 0,10-4 0,4 21 0,8 3 0,12-9 0,12 5 0,16 11 0,7 15 0,-9 24 0,-2 5 0,33-21 0,-41 51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5.5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245 0 28671,'-62'51'0,"0"0"0,12-5 0,11 6 0,17 16 0,13 5 0,9-12 0,12-3 0,14-6 0,12-4 0,20 8 0,13-15 0,13-37 0,2-8 0,-23 21 0,-4-7 0,-11-34 0,1-1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5.8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13 13 25766,'-12'-13'0,"31"82"1332,-2 18-1332,4-20 0,6 11 0,-4-1 165,-9-11 0,-2 0 0,1-1-165,15 27 0,-3-4 0,-12-20 0,-4-12 0,1-22 0,-10-15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6.4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1 297 28671,'75'-34'0,"0"0"0,-7 4 0,-12-3 0,-12-21 0,-22 18 0,-42-15 0,-26 26 0,-32 33 0,0 28 0,22 32 0,35-21 0,11 1 0,29 42 0,1-43 0,6-4 0,6-2 0,5-6 0,48 9 0,3-32 0,-8-15 0,5-38 0,-49 24 0,-6-12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7.0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20992,'28'83'0,"-1"0"0,0 4 0,-1-2 1280,-3-11 0,-2-2-1280,-4 10 0,0-3 0,5-16 0,-2-2 0,-13-4 0,0-4 1330,13 2-1330,-20-25 790,9-69-790,0-25 0,4-9 0,7 19 0,4-1 0,5-31 0,8 7 0,4 35 0,6 12 0,43-4 0,-3 26 0,-11 44 0,-21 32 0,-30-20 0,-6 5 0,-6 4 0,-4 2 0,2 1 0,-3-4 0,-5 14 0,7-29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7.72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355 12 28671,'-62'-6'0,"-1"0"0,7 12 0,4 8 0,-13 22 0,21 40 0,34-24 0,8 3 0,5-3 0,6 0 0,10 10 0,6-4 0,31 19 0,0-53 0,3-14 0,9-12 0,-13-23 0,-8-13 0,-23-52 0,-12 35 0,-5-2 0,-9-4 0,-5 3 0,-6-23 0,1 28 0,3 33 0,18 50 0,3 45 0,30 10 0,-29-17 0,1 0 0,11-20 0,1-3 0,-2 42 0,-2-43 0,-12-24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34.2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1 28671,'-53'50'0,"0"-1"0,7 4 0,9 1 0,6 36 0,38 8 0,27-11 0,34-28 0,20-18 0,-10-41 0,-3-31 0,-38-35 0,-8-24 0,-40 30 0,-8 1 0,2-34 0,-3 38 0,-1 5 0,9 11 0,2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8.33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154 0 28671,'-41'75'0,"-1"1"0,0-16 0,13-6 0,37 7 0,26-34 0,44 24 0,-5-18 0,2-3 0,-22-10 0,-4 2 0,8 7 0,-9 2 0,-19 1 0,-39 12 0,-31 2 0,-18-2 0,-28-22 0,18-22 0,-3-13 0,35-8 0,6 8 0,21 4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09.78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6 149 28671,'-3'0'0,"0"0"0,3 0 0,108-58 0,-13 33 0,-6-7 0,4 4 0,-19 22 0,-7 12 0,26 25 0,-43 15 0,-18 13 0,-39 8 0,-20 5 0,-9 9 0,-11-4 0,-14-17 0,-7-11 0,3-12 0,1-13 0,-21-22 0,29 6 0,22-18 0,14 10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0.51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21 385 28671,'-11'-12'0,"2"2"0,19-78 0,21 37 0,-2-17 0,8 2 0,9 37 0,8 10 0,21-7 0,1 10 0,-25 17 0,-2 8 0,12 7 0,-11 12 0,-25 50 0,-13-30 0,-5 3 0,-14 4 0,-6 0 0,3 1 0,-4-3 0,-11-6 0,-4-4 0,-17 33 0,-7-23 0,19-19 0,12-12 0,12-12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1.21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280 1 28671,'-48'56'0,"0"1"0,0 0 0,5 5 0,2 1 0,11-1 0,14 6 0,11 0 0,6 13 0,8 1 0,4 2 0,8-4 0,9-16 0,6-2 0,4 11 0,7-10 0,5-28 0,6-9 0,2-1 0,1-9 0,1-15 0,-2-14 0,2-13 0,-5-11 0,-9-5 0,-6-6 0,-4-11 0,-10-4 0,-13 12 0,-9 0 0,-18-44 0,-32 49 0,-21 24 0,-23 34 0,43 12 0,0 6 0,-5 2 0,2 4 0,12 7 0,4 2 0,-21 32 0,31-30 0,13-18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1.90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110 0 28671,'-29'90'0,"0"0"0,3-9 0,7-1 0,12-11 0,11 0 0,18 14 0,10-3 0,1-11 0,7-6 0,16 1 0,5-11 0,-12-26 0,2-13 0,4-18 0,-1-12 0,-2-3 0,-4-8 0,-1-12 0,-6-9 0,-10-10 0,-6-4 0,-6 1 0,-7-2 0,-8-3 0,-8 1 0,-8 4 0,-8 3 0,-9 1 0,-8 4 0,-5 10 0,-6 6 0,-1 2 0,-2 7 0,-36 6 0,-8 41 0,54-11 0,-8 21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2.46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183 13 28671,'-55'78'0,"0"-1"0,11-15 0,16-2 0,50 35 0,34-39 0,22-32 0,10-26 0,-10-32 0,-22-29 0,-25-6 0,-41 17 0,-9-3 0,-11-27 0,-4 41 0,-5 6-3392,-7 4 3392,-17 31 0,36 2 0,-2 8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3.72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455 908 22387,'35'-62'0,"1"0"0,-14 3 0,-17 1 1204,-38-5 0,-20 9-1204,-7 22 0,-6 8 0,2-7 0,1 13 0,2 32 0,8 16 0,7 48 0,22-20 0,6 3 0,9-4 0,6 1 0,4 12 0,8-2 0,10-19 0,6-5 0,6 2 0,6-7 0,51-5 0,9-34 547,-34-45 0,-7-22-547,-23 9 0,-6-8 0,-2-2 0,4-4 0,-2-2 0,-10-2 0,-12-2 0,-10-3 0,-5 7 0,-5-6 0,-6 7 0,-6 8 0,-2 8 615,-15-11-615,13 19 2167,18 56-2167,13 35 0,22 48 0,-1-21 0,2 5 0,0 8 0,1 2 0,6 3 0,3 1 0,-1 1 0,2-3 0,-2-15 0,4-6 0,0-2 0,3-9 0,37 2 0,11-34 0,3-63 0,-44 9 0,-4-7 0,-5-18 0,-9-5 0,-7 6 0,-8 0 0,-8-4 0,-10 1 0,-8 3 0,-8 2 0,-4 6 0,-6 6 0,-45-14 0,8 37 0,24 55 0,3 18 0,-7 26 0,35-7 0,14 3 0,7-20 0,11-3 0,15-1 0,7-4 0,-3-7 0,2-4 0,38 16 0,-32-31 0,-17-12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4.52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321 0 28671,'-83'50'0,"0"0"0,8 1 0,17 5 0,41-7 0,12 2 0,7 4 0,6-1 0,17 36 0,28-34 0,3-36 0,20-42 0,-18-32 0,-14-24 0,-35 20 0,-9-3 0,-12-34 0,0 39 0,22 61 0,34 71 0,-11-33 0,2 4 0,5 15 0,-2 5-1696,-8-1 0,-4 1 1696,-3 4 0,-5 2-236,-9 8 1,-6-1 235,-6-21 0,-4-2-93,-1 9 1,-8-5 92,-13-19 0,-6-6 0,-33 10 0,-19-36 0,38-15 0,10-15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5.0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50 569 28671,'-1'86'0,"0"-28"0,-8-99 0,-4-37 0,2 23 0,1-2 0,6 1 0,5 0 0,5-5 0,10 5 0,18 13 0,8 6 0,2-3 0,4 4 0,12 12 0,0 5 0,30-13 0,-34 20 0,-27 2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5.60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12 606 24788,'-12'-12'0,"71"-7"1493,7-23-1493,-7 25 0,1-5 0,-8-26 0,-7-6 0,23-19 0,-38 21 0,-6-3 0,-2-23 727,-22 3-727,-22 29 389,-42 33-389,23 47 0,2 15 0,1-2 0,5 6 0,1 26 0,13 3 0,25-25 0,8-3 0,1 2 0,7-4 0,43 16 0,1-15 0,-29-31 0,-8-12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34.8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0 134 28671,'18'86'0,"0"-1"0,-1-3 0,-5-6 0,-12 14 0,0-24 0,0-44 0,0-25 0,0-38 0,-10-35-1696,12 22 0,3-4 1696,-1-3 0,5-2 0,18-14 0,9 6 0,25-5 0,-11 39 0,5 14 0,25 45 0,-30 6 0,-3 9 0,-10 10 0,-6 6 0,-1 11 0,-6 3 0,-11-4 0,-5-2 0,-1-3 0,-4-6 0,-3 4 0,0-27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6.24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0 507 28671,'65'-51'0,"0"0"0,0 0 0,6-16 0,-13 0 0,-26 11 0,-16 3 0,-35-13 0,-16 24 0,-21 40 0,-9 34 0,-1 26 0,40-12 0,6 5 0,0-1 0,8 0 0,17 5 0,10 0 0,4-3 0,8-5 0,13-9 0,8-8 0,20-2 0,3-14 0,-21-20 0,-1-8 0,23-6 0,-10-6 0,-23-13 0,0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6.73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308 0 28671,'-63'72'0,"1"0"0,14-25 0,8-2 0,9 45 0,72-44 0,30 1 0,-17-21 0,2-1 0,-9-4 0,-4 2 0,12 33 0,-26 9 0,-38 30 0,-23-22 0,2-29 0,-6-3 0,-7-6 0,-4-7 0,-3-6 0,0-7 0,-37-3 0,40-7 0,18-25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6:16.91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28671,'0'0'0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7:41.667"/>
    </inkml:context>
    <inkml:brush xml:id="br0">
      <inkml:brushProperty name="width" value="0.34286" units="cm"/>
      <inkml:brushProperty name="height" value="0.34286" units="cm"/>
      <inkml:brushProperty name="color" value="#AB008B"/>
    </inkml:brush>
  </inkml:definitions>
  <inkml:trace contextRef="#ctx0" brushRef="#br0">1 4095 28671,'28'-58'0,"1"-1"0,-6 9 0,-2 8 0,1 10 0,17-19 0,-22 12 0,25-14 0,-20 11 0,-1 8 0,1-10 0,0 1 0,0-1 0,0-10 0,0 18 0,0-15 0,0 17 0,-10-10 0,7 0 0,-6 0 0,-1 1 0,7 8 0,-16-6 0,16 7 0,-17-10 0,18 0 0,-18 10 0,8 3 0,0-1 0,2-12 0,0-2 0,-2 2 0,0 13 0,2-11 0,0 6 0,-2-18 0,-1 11 0,-6-1 0,7 0 0,-1-19 0,3-15 0,1 7 0,-4-2 0,1 39 0,-7-7 0,6-3 0,-9-2 0,0 2 0,0-7 0,0 5 0,0-1 0,0-13 0,0 23 0,0-16 0,0 19 0,0-8 0,0-2 0,0 8 0,-9-15 0,6 7 0,-7 8 0,1-25 0,6 24 0,-7-16 0,1-1 0,6 18 0,-16-45 0,-3 11 0,10 21 0,0-2 0,-9-3 0,0 1 0,-3-37 0,-8 32 0,10-11 0,0 43 0,1-28 0,-1 10 0,0 1 0,0-1 0,-10 10 0,8-8 0,-8 18 0,10-17 0,-9 16 0,6-6 0,-6 9 0,9 0 0,0-10 0,0 8 0,10 2 0,2 12 0,10 10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7:48.121"/>
    </inkml:context>
    <inkml:brush xml:id="br0">
      <inkml:brushProperty name="width" value="0.34286" units="cm"/>
      <inkml:brushProperty name="height" value="0.34286" units="cm"/>
      <inkml:brushProperty name="color" value="#AB008B"/>
    </inkml:brush>
  </inkml:definitions>
  <inkml:trace contextRef="#ctx0" brushRef="#br0">6144 1205 28671,'-26'-48'0,"-1"1"0,-20-34 0,25 59 0,0 0 0,-9 1 0,6-1 0,-6-10 0,9 8 0,-10-8 0,8 10 0,-8 0 0,10 0 0,0-9 0,-9 6 0,6-6 0,-16-1 0,-3-12 0,-2 8 0,2-6 0,3 11 0,17 7 0,-18-8 0,8 10 0,-10-10 0,1 8 0,-1-8 0,0 11-3277,0-11 3162,0 8 115,-19-18 0,14 18 0,-24-8-2269,27 10 2269,-7 0 0,9 10 0,0-7 2269,-9 7-2269,6-1 0,-16 4 0,17-1 0,-17 8 0,7-18 0,-30 18 0,-4-8 1638,35 9 0,1 2-1522,-26-1-116,7 0 0,29 0 0,-10 0 0,8 0 0,-17-10 0,7 8 0,0-8 0,-7 10 0,-3 0 0,-2 0 0,-8 0 0,-18 10 0,11-8 0,-14 18-3277,21-18 3162,10 18-157,-9-18 272,7 17 0,-8-6 0,11 9 0,-1-10 0,-9 7 0,7-7 0,-8 10 0,10 0 0,1 0 0,-1 0 0,0 0 3257,-19 9-3257,15-6 407,-6 16-407,13-17 0,7 8 0,0-10 0,3 0 0,-1 0 0,8 0 0,-8 9 0,11-6 0,-31 26 0,4-5 0,26-14 0,0 2 0,-21 22 0,21-13 0,3-1 0,7-8 0,-1 10 0,-6-1 0,7 11 0,0-8 0,-17 27 0,24-14 0,-24 16 0,27-9 0,-8-10 0,10 7 0,0-17 0,0 17 0,1-7 0,-1 10 0,-10 0 0,8-1 0,-18-9 0,20-5 0,0 1 0,-14 3 0,15 2 0,1-2 0,-12-6 0,8 24 0,-8-7 0,10-8 0,0 25 0,0-25 0,-9 18 0,6-11 0,-6-9 0,19 17 0,-8-14 0,8 16 0,-10 1 0,0-28 0,10 32 0,-7-41 0,6 54 0,1-23 0,3 18 0,-1 7 0,7-34 0,-6 31-3277,9-33 3162,0 16 115,0 20 0,0-22 0,0 22 0,9-30 0,-6 1 0,16 0 0,-6 0 0,9-10 0,-10 26 0,7-31 0,-7 32 0,10-27 0,0 10 1638,-3-19 0,3 1-1522,25 34-116,-20-37 0,2-2 0,24 30-3277,-19-27 3162,8 17 115,-8-26 0,10 24 0,9-25 0,-7 18 0,-1-17 0,3-1 0,15 5 0,-16-5 0,1-1 0,18-1 0,-1 19 3276,1-7-3160,0 18-116,-10-31 0,2-1 0,-14-2 0,0-1 0,18 2 0,2 1 0,-6 4 0,1 1 0,6-2 0,4 1 0,13 12 0,1 1 0,-14-13 0,-1-4 0,1-4 0,-2-2 0,23 15 0,-37-30 0,1 2 0,-9 12 0,0 1 0,3-7 0,1-1-1639,0 4 1,0 0 1523,41 9-254,-37-25 1,1 0 368,36 33-173,-37-31 0,1 1 173,-9 17 0,0-1 0,52-10 0,-48 0 0,-1-1 2855,42-2-2855,8 1 0,-11-4 0,11-9 519,-31-4 1,4-1-520,8 0 0,0-3 0,-4-7 0,-1-1 0,-4 5 0,-4-3 0,-16-11 0,-3-1 0,43 0-1406,-36 5 1,-1 0 1405,-3 5 0,0 1-88,0-1 0,0-2 88,-1-8 0,-1-2 0,-4 0 0,0 0 0,4 0 0,1 0 0,-4 2 0,0-1 0,4-5 0,-1 0 0,-3 8 0,-2 0 0,1-7 0,0-2 0,-5 2 0,-1-1 0,6 3 0,-2 0 0,26-37 0,7 3 0,-9 7 0,-1-10 0,1 10 0,-20-7 0,15 17 0,-34-8 0,14 20 0,-19 2 0,0 11 0,-10 8 0,-2 4 0,-10 9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7:52.9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90 45 28671,'8'92'0,"-5"-48"0,-25-39 0,0-37 0,0 0 0,20 18 0,-6-6 0,38 30 0,-16 2 0,8 20 0,-12 2 0,-20-10 0,-2-14 0,-20-32 0,8-31 0,2 4 0,22-5 0,22 33 0,22 11 0,2 29 0,-12 15 0,-14 13 0,-30 6 0,-12-19 0,-3-22 0,-16-14 0,17-30 0,-8-12 0,30 8 0,4-5 0,40 28 0,4 23 0,20 24 0,-20 51 0,-44-31 0,-19-3 0,-37-63 0,20-32 0,3-12 0,28 0 0,-4 22 0,36 15 0,-14 38 0,17 5 0,-20 20 0,-3 0 0,-18-20 0,-13-14 0,-12-32 0,0-22 0,2-12 0,20 10 0,2 15 0,20 31 0,12 12 0,2 19 0,-2-6 0,-12-3 0,-10-13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8:01.186"/>
    </inkml:context>
    <inkml:brush xml:id="br0">
      <inkml:brushProperty name="width" value="0.34286" units="cm"/>
      <inkml:brushProperty name="height" value="0.34286" units="cm"/>
      <inkml:brushProperty name="color" value="#AB008B"/>
    </inkml:brush>
  </inkml:definitions>
  <inkml:trace contextRef="#ctx0" brushRef="#br0">6025 1205 28671,'-36'-93'0,"13"30"0,3 24 0,18 34 0,-18-34 0,18 34 0,-18-24 0,8 7 0,-10-2 0,0-8 0,1 10 0,-11 0 0,-12-19 0,-12-5 0,-19-10 0,16 12 0,6 3 0,11 16 0,8-6 0,-9 9 0,-1 0 0,10-10 0,-8 8 0,8-8 0,-10 10 0,1 0 0,-1 1 0,10 8 0,-8-6 0,8 7 0,-9-10 0,-1 0 0,10 0 0,-8 0 0,8 10 0,0-8 0,-7 18 0,7-17 0,-20 6 0,8 1 0,-7-17 0,-1 24 0,8-24 0,-18 27 0,9-18 0,-1 18 0,2-8 0,10 0 0,1 8 0,-11-8 0,8 10 0,-8 0 0,10 0 0,-9 0 0,7 0 0,-18 0 0,-11 0 0,14 0 0,-22 10 0,27-8-3277,1 8 3162,-9 0 115,18-8 0,-17 8 0,7 0 0,0-8 0,-7 8 0,16-10 0,-16 9 0,17-6 3276,-47 16-3160,40-16-116,-30 16 0,30-16 0,-3 16 0,0-7 0,-8 0 0,9 18 0,-1-25 0,-8 24 0,8-17 0,-29 20 0,5-8 0,-8 17 0,23-16 0,11-4 0,10-1 0,10 2 0,-7-8 0,7 25-3277,0-24 3162,-8 17 115,18-11 0,-17 11 0,17 2 0,-8 0 0,0 8 0,-2-8 3276,0 9-3160,-17-9-116,24 8 0,-24-8 0,17 10 0,-10 9 0,0-7 0,1 8 0,-21 19 0,16-12 0,17-18 0,-1-1 0,-22 14 0,8 7 0,2-17 0,-7 18 0,-5 11 0,13-31 0,-2 2 0,0 8 0,0 2 0,1-1 0,1-1 0,8-13 0,4-2 0,-13 34 0,3-29 0,17 10 0,-8-8 0,10 7 0,0 1 0,0-8 0,0 8 0,1-10 0,-1 19 0,10 34 0,2-45 0,0 1 0,4-3 0,0-1 0,-6 34 0,2-27 0,0 10 0,8-10 0,-8 17-3277,10-5 3162,0 10-1,0-3 116,0 1 0,10 1 0,-8 1 0,8-2 0,0-1 0,-8-7 0,18 8 0,-18-1 0,18-7 116,-18 8-116,18-11 0,-18 1 0,17 9 0,-6-6 0,-1-13 0,27 34 0,-3-17 1638,-4-14 0,2 1-1522,12 20-116,-4-7 0,-11-29 0,-7 0 0,18 9 0,-18-16 0,8 4 0,-10-9 0,9 2 0,-6 0 0,6 7 0,-9-17 0,10 8 0,-8-20 0,-2 8 0,-12-18 0,-10-2 0,0-12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8:06.85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125 188 28671,'18'-83'0,"25"32"0,5 63 0,6 32 0,-42 12 0,-24-10 0,-32-5 0,7-29 0,-4-12 0,29-41 0,2-8 0,20-16 0,2 31 0,10 24 0,0 32 0,-10 12 0,-12 29 0,-22-14 0,-22-6 0,-2-33 0,-8-32 0,20-41 0,13 2 0,40-14 0,18 31 0,38 22 0,3 32 0,-10 14 0,-24 20 0,-35 19 0,-40-14 0,-16 4 0,-28-50 0,26-28 0,-2-50 0,59 24 0,16-10 0,32 49 0,10 12 0,-10 32 0,-22 24 0,-34 2 0,-25-14 0,-19-25 0,1-29 0,9-11 0,12-4 0,12-16 0,10 26 0,10-4 0,2 29 0,0-8 0,-2 8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46.4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0 28671,'-5'88'0,"1"-27"0,2 5 0,4 4 0,7 27 0,-6 3 0,1-50 0,2 0 0,3 47 0,-6-29 0,6-14 0,-9-42 0,0-5 0,0-17 0,0 10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46.9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21 189 28671,'-11'-12'0,"2"3"0,42-24 0,22-3 0,25 10 0,0-12 0,10 5 0,7 32 0,-1 12 0,-23-1 0,-1 4 0,17 10 0,-10 6-4252,-11 16 4252,-27 17 860,-80 3-860,-2-18 0,-44 4 0,48-40 0,8-3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35.4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90 28671,'12'86'0,"0"-1"0,0-7 0,-5-8 0,-17 8 0,-2-44 0,0-17 0,-7-66 0,6-28 0,15 16 0,4-3 0,-2 1 0,7 2 0,11 9 0,9 7 0,35-8 0,12 40 0,19 35 0,-50 7 0,-4 8 0,-2 6 0,-4 4 0,-2 7 0,-7 2 0,-14-7 0,-4 1 0,10 48 0,-20-50 0,0-9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47.8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664 1 28671,'-82'12'0,"-1"0"0,12 0 0,4 7 0,0 23 0,5 14 0,-1 21 0,9 2 0,20-33 0,5 2 0,-3 30 0,13-2 0,31-8 0,42-2 0,14-23 0,30-30 0,-8-16 0,-3-29 0,-31-11 0,-15 6 0,-48-24 0,-37 25 0,-27 2 0,-7 24 0,25 3 0,31 14 0,22-17 0,32 10 0,14 0 0,39-9 0,-4-4 0,16 1 0,-9-7 0,-20 16 0,-15-6 0,-31 18 0,-12-6 0,-10 6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48.6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15 539 28671,'-8'-13'0,"1"4"0,7-59 0,20 21 0,-6-9 0,6-2 0,45-10 0,-27 34 0,2 2 0,7-2 0,4 5 0,7 9 0,3 3-1696,0-5 0,2 3 1696,10 8 0,5 10 0,-10 8 0,4 7 0,0 4 0,-2 5 0,0 5 0,-1 1 0,-2 1 0,-2 2 0,-5 1 0,9 11 0,-14-3 0,-24-9 0,-21-22 0,-10 9 848,-29 5 0,21 1 0,-21-6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49.8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 0 28671,'-4'88'0,"10"-18"0,0 3 0,0 3 0,1-25 0,-1-3 0,3 40 0,1-22 0,-8-32 0,8-15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50.4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21 175 26649,'-11'-12'0,"2"2"955,9 10-955,0 0 343,78-58-343,-20 34 0,8-8 0,5 3 0,19 19-1518,-37 18 1,1 4 1517,26 2 183,-27 11 1,-11 11-184,-33 42-2269,-7-5 2269,-33-33 0,-13-7 0,-34-11 0,0-13 0,32-9 0,17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50.7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28671,'10'85'0,"0"0"0,-4-2 0,-1-8-5661,5 5 5661,-10-16 0,0-42 0,0-13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51.4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44 28671,'-12'-12'0,"100"-17"0,-15 34 0,9-10 0,4 3 0,-33 10 0,-4 6 0,5 2 0,-11 9 0,-16 41 0,-81 14 0,23-40 0,-6-2 0,-21-3 0,2-7 0,9-4 0,26 5 0,53-7 0,36 22-1696,-20-21 0,4 0 1696,3 9 0,-1 0-15,-8-8 1,-2-2 14,22 12 0,-35-5 0,-21-26 0,-10 6 0,0-9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52.5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355 25 28671,'-64'-9'0,"0"1"0,8 0 0,6 11 0,-3 51 0,19 2 0,3-1 0,28 18 0,15-14 0,23 16 0,18-9 0,23-20 0,4-14 0,17-22 0,-9-10 0,-20-10 0,-5-12 0,-29-2 0,-12-18 0,-12 18 0,-10-8 0,-49 10 0,-2 10 0,-37 2 0,13 10 0,19 10-3392,12-17 3392,32 14 0,24-16 0,61 9 0,-9-10 0,-13 9 0,2-1 0,25-17 0,-10 16 0,-14-6 0,-33 9 0,-11 0 0,-10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49:53.5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13 398 28671,'-7'-12'0,"1"2"0,6 10 0,108-87 0,-43 45 0,-11 7 0,9-7 0,-4 7 0,-3 10 0,0 6 0,8 1 0,3 2 0,-2 0 0,1 1 0,5 2 0,0 4 0,-5 6 0,1 3 0,9-1 0,-1 5 0,-7 9 0,-2 6 0,5 1 0,-1 3 0,-3 4 0,-3 2 0,-10-1 0,-5 0 0,26 26 0,-44-30 0,-21-4 0,-10-20 0,0 0 0,0 9 0,-10 13 0,8-7 0,-8 4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18.3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1 28671,'-3'0'0,"1"0"0,2 0 0,0 88 0,9-8 0,-3 3 0,0 4 0,1-24 0,-1-2 0,-1 5 0,-1-3 0,-4 17 0,0-7 0,0-58 0,0 2 0,0-27 0,0 10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18.8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21 241 28671,'-11'-12'0,"2"2"0,38-22 0,20-4 0,19 0 0,3-8 0,7 5 0,-18 24 0,1 8 0,9 0 0,1 4 0,-3 6 0,-2 4 0,1 2 0,-2 4 0,-13 2 0,-5 4 0,19 25 0,-35 9 0,-41-16 0,-20 0 0,-13-4 0,-12-16 0,-4-5 0,-1 10 0,3-2 0,-28-11 0,56-9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4.8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13 26685,'-8'-12'0,"16"52"0,8 27 0,-8-12 0,1 6 0,6 10 0,5 8 0,-4-2 336,-3 18 0,-2-3-336,0-11 0,0-6 83,0-17 1,-3-7-1,-5 3 1,7-35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19.2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28671,'12'79'0,"-1"0"0,4 1 0,-2-2 0,-11-21 0,-2-2 0,5-5 0,0-1 0,-5 11 0,0-5 0,10-2 0,-8 8 0,8-51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19.8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23 28639,'-12'-12'0,"80"2"0,0 20 0,-4-1 0,1 3 0,23 23 0,-32 8 16,-25 11-16,-51-8 5,-26 8-5,-32-20 0,10 7 0,15-26 3,21 4-3,40 1 4,23 13 0,11 7-4,-5-4 0,4 3 0,18 15 0,-2-1 0,-1 13 0,-24-32 0,-23-15 0,-9-19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20.8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44 28671,'23'96'0,"0"1"0,-6-5 0,-3-4 0,-3-25 0,-3-5 0,-5 42 0,16-34 0,-16-35 0,16-40 0,13-35 0,14-44 0,-13 37 0,0 0 0,-10 5 0,0 2 0,28-29 0,-27 39 0,-2 12 0,-2 22 0,-8 32 0,0 33 0,-1-16 0,-3 2 0,-6 1 0,-1-2 0,9 38 0,-1-25 0,4-48 0,19-44 0,6-23 0,-1-1 0,-1-5 0,14-24 0,0-2 0,-5 18 0,-5 3 0,-15 13 0,-4 3-3392,21-21 3392,-20 14 0,-1 32 0,-8 13 0,-4 9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21.6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11 419 28671,'-6'-12'0,"1"2"0,5 10 0,0 0 0,108-88 0,-23 37 0,-27 12 0,8-7 0,0 7 0,10 8 0,1 6 0,7-4 0,7 5 0,1 9 0,8 7 0,3 6 0,-22 8 0,1 5 0,1 4 0,2 2 0,10 4 0,3 4 0,-2 3 0,-6 3 0,6 8 0,-6 5 0,-8 2 0,-20-6 0,-4 1 0,-13-6 0,-2 9 0,-23-24 0,-20-20 0,0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28.6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12 28064,'-2'-12'0,"1"71"0,1-3 0,4 10 0,2 4 0,-6-19 0,2 0 0,6 14 0,3-1 0,-2-11 0,4-3 0,11 0 0,6-3 0,38 19 0,20-23 0,-1-40 0,-18-18-5191,-6-48 5191,-39-25 713,-13 34 0,-3-4-713,-6-3 0,-4 1 0,2-40 0,-9 15 876,6 39-876,-7 14 0,10 22 0,0 10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29.2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322 1 28671,'-64'9'0,"0"1"0,7-1 0,8 6 0,5 29 0,13 0 0,19 0 0,31 0 0,18 9 0,29 3 0,-1 10 0,-39-20 0,-6 3 0,2 24 0,-44-8 0,-53-45 0,31-23 0,-15-6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29.6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0 285 28671,'93'-21'0,"-1"1"0,-26 3 0,-4-3 0,1-5 0,-12-3 0,-17-16 0,-14 0 0,-30 10 0,-32 2 0,-16 40 0,-20 26 0,12 34 0,39-22 0,11 5 0,17 13 0,15 1 0,11-10 0,4-3 0,-5-5 0,2-6 0,30-2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0.39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1 178 28671,'62'-54'0,"1"1"0,-1 10 0,-1 15 0,17 40 0,-27 28 0,-5 13 0,-18-7 0,-5 5 0,7 27 0,-12 5-2126,-27-15 0,-11-3 2126,6-2 0,-9-4 430,-26 4 0,-6-9-430,-11-3 0,14-30 0,2-13 0,14-22 0,-6-37 0,30 14 0,22-36 0,34 34 0,34 8 0,12 52 0,-41 4 0,-1 6 0,-3 8 0,-2 0 0,1-4 0,-1-2 1696,-3 2 0,-2-6-1696,18-15 0,-24 3 0,-23-26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0.7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28671,'15'71'0,"0"1"0,0-1 0,0-2 0,0-1 0,-4-3 0,-4 9 0,-2-4 0,2-2 0,-4-5 0,-13 17 0,8-29 0,-8-41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1.2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1 278 28671,'74'6'0,"0"0"0,2-3 0,-6-6 0,10-19 0,-4-12 0,-43-39 0,-33 12 0,-53-14 0,-18 51 0,-17 36 0,23 53 0,31 16 0,29-28 0,10 1 0,29 26 0,21-29 0,5-7 0,-9-5 0,36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5.2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 28671,'67'-6'0,"1"0"0,27 25 0,-28-10 0,10 1 0,-9 8 0,-8 16 0,-11 7 0,7 37 0,-47 9 0,-53-19-2831,4-37 1,-8-8 2830,-3-9 0,0-6 0,-19 2 0,21-10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1.5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28671,'17'77'0,"-1"-1"0,6 2 0,-3-2 0,-11-8 0,-1-3 0,7-2 0,1-6 0,-3 11 0,0-27 0,-2-31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1.9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28671,'14'72'0,"1"0"0,-1 0 0,4 28 0,-2-10 0,-5-37 0,0-6 0,8 18 0,-6-53 0,-1-7 0,-2-24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2.1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284 10 28671,'-90'-2'0,"32"-5"0,-37 16 0,64-9 0,21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2.6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176 319 28671,'41'-83'0,"1"0"0,-7 10 0,-23 15 0,-56 36 0,-24 22 0,-10 32 0,13 33 0,21 6 0,38-19 0,10 1 0,20 27 0,6-35 0,6-2 0,1-8 0,4-5 0,46 14 0,-38-22 0,-10-12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3.1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1 219 28671,'11'73'0,"1"0"0,-5-20 0,-4-6 0,-6 4 0,-7-41 0,10-20 0,0-31 0,8-18 0,4-9 0,-4-4 0,8 1 0,25 5 0,1 5 0,-8-17 0,25 78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3.5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442 0 28671,'-57'5'0,"0"0"0,-32 17 0,65 61 0,39 12 0,3-26 0,1 3-2126,-4-10 0,-8-3 2126,-29 31 860,-44-26-860,-24-52 0,29-5 0,12-17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5.8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 1 28671,'-8'74'0,"0"1"0,0-1 0,-6 21 0,4-5 0,11-18 0,5-5 0,-1-15 0,5-4 0,44 29 0,2-33 0,19-34 0,-7-51 0,-2-27-1696,-36 20 0,-7-4 1696,-8-3 0,-5 0-48,1 5 1,-3 1 47,-8-49 0,0 30 0,0 15 0,0 31 0,0 12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6.4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312 0 24824,'-69'0'0,"0"0"0,11 5 0,8 0 1698,-4-2-1698,42 26 661,54 24-661,19 8 0,-18-19 0,1 1 350,22 23-350,-22-10 1138,-22 7-1138,-23-7 0,-30-10 0,-25-14 0,-12-22 0,-8-30 0,40 15 0,6-14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6.8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0 298 27589,'93'-20'0,"-1"1"0,-25 7 0,-6-6 0,2-21 0,-11-4 526,-19 4-526,-13-22 182,-30 37-182,-31 2 92,-8 31-92,-7 25 282,15 32-282,38 2 0,16 8 0,21-20 0,10-3 0,29-28 0,-42-6 0,18-19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7.68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81 28671,'68'-20'0,"0"1"0,0-1 0,10 8 0,1 4 0,-8 6 0,-13 6 0,-4 7 0,15 4 0,-14 14 0,-41 63 0,-29-26 0,-8-17 0,-10-3 0,-8-16 0,-3-7 0,-26 1 0,4-4 0,25-30 0,29 8 0,21-18 0,35 8 0,34 10 0,22 4 0,-49 16 0,-2 6-3392,38 22 3392,-31 19 0,-24 21 0,-42-26 0,-34 23 0,-34-46 0,29-19 0,-2-5 0,-39-13 0,34-2 0,27-8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5.6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385 1 28671,'-69'21'0,"-1"-1"0,2 4 0,8 8 0,22 14 0,8 6 0,5-7 0,7 2 0,12 8 0,12-3 0,38 16 0,34-24 0,-5-48 0,2-21 0,-21-21 0,-6-8 0,10 7 0,-11-6 0,-31-16 0,-13 4 0,-5 26 0,-8 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8.0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28671,'9'71'0,"1"-1"0,-4-2 0,-1-2 0,0-4 0,-1-2 0,-4 27 0,0-33 0,0-32 0,0-13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8.6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0 229 28671,'99'-9'0,"-1"-1"0,-25 5 0,-7-5 0,-8-13 0,-12-5-5661,-14-8 5661,-23-18 1409,-38 1-1409,-27 65 860,-5 7-860,26 25 0,7 10 0,6 36 0,32 7 0,24-29 0,12-14 0,27-33 0,-4-30 0,-21 4 0,-9-15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8.97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28671,'10'72'0,"1"0"0,-1 4 0,1-1 0,1-8 0,-2-1 0,-4 1 0,0-2 0,4-9 0,0-3 0,2 25 0,0-34 0,-2-25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9.3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28671,'11'68'0,"0"-1"0,1 0 0,4 27 0,-1-5 0,-9-23 0,0-1 0,5 7 0,-2-5 0,-7 8 0,8-4 0,-10-62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39.6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1 28671,'-80'23'0,"1"0"0,7-5 0,4-4 0,-29-5 0,29-9 0,24 0 0,25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40.1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1 210 26775,'79'-11'0,"1"0"0,-13-3 0,-8-4 643,-6-16-643,-22-19 400,-19 26-400,-12-12 206,-51 37-206,-29 60 252,36-14 0,5 7-252,7 10 0,11 4 0,15 1 0,14-5 143,36 7-143,22-14 0,-27-33 0,0-11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40.6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44 28671,'0'79'0,"-1"0"0,1-12 0,0-5 0,0 13 0,0-41 0,0-4 0,-10-57 0,7-19 0,3-54 0,13 48 0,6 2 0,27-38 0,20 25 0,10 38 0,-37 6 0,0 19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0:41.0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375 0 28671,'-85'21'0,"1"0"0,22-10 0,11 4 0,0 27 0,83-1 0,36 15 0,-23-23 0,0 2 0,-4 7 0,-4 1 0,7 16 0,-35 14 0,-41-37 0,-34-4 0,-24-23 0,0-9 0,34 0 0,27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5.0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21 156 28671,'-11'0'0,"2"0"-2831,42-26 1,22-6 2830,6 7 704,24-13 1,5 6-705,-3 29 0,8 6 860,-54 48-860,-29 7 0,-33 0 0,-16 1 0,-7-14 0,-7-5 0,-7 7 0,-1-9 0,-36-16 0,64-24 0,31-10 0,22-8 0,32 8 0,2 13 0,4 5 0,30 9 0,-28 12 0,-9 9 0,-19 22 0,-15 28 0,-48-9 0,-18 1 0,6-48 0,-5-4 0,-3 2 0,-2-5 678,-5-14 0,2-3 1,-6 13-1,11-19 1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5.64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114 0 20479,'-24'80'0,"0"1"0,3-1 0,8-5 2364,23 15-2364,5-2 715,25-55 0,10-10-715,26-11 0,-17-19 0,1-10 0,-13-8 0,-7-6 0,6-25 0,-16 22 0,-50-5 880,-34 34-880,-26-5 0,21 22 0,-1 8 0,-33 16 126,18 8-126,34-3 0,29-26 0,2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0.6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28443,'12'68'0,"1"0"0,-1 0 0,-1 1 0,0-1 0,-4-5 0,-6-4 0,-3-4 0,2 0 0,0-3 113,0 14-113,10-22 0,-7-23 0,6-11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5.8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28671,'23'85'0,"0"0"0,-6-1 0,-3-10 0,-4-13 0,-10-12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6.2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257 1 28671,'-49'74'0,"-1"1"0,1-1 0,-18 13 0,25-8 0,50-27 0,16-9 0,32-2 0,22-38 0,10-16 0,-1-30-4252,-19-23 4252,-14-12 0,-33 0 860,-21 3-860,-31 19-568,-6 2 1,3 30 0,15 4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6.54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12 28671,'83'-4'0,"-1"-1"0,-23 3 0,-5 1 0,39 1 0,-69 3 0,-5 6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7.3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563 231 28671,'-27'-64'0,"-1"-1"0,-17 12 0,-7 14 0,-43 29 0,40 21 0,1 10 0,3 8 0,7 7 0,-4 45-2126,19-28 0,6 1 2126,12 16 0,20 13 860,16-37-860,26-33 0,10-11 0,19-7 0,-15-13 0,-3-8 0,3-27 0,-21-3 0,-22 0 0,-13 32 0,-28 94 0,14 20 0,-10-16 0,1 3 0,12-11 0,1-3 0,-8-6 0,-1-2 3392,-2 25-3392,0-19 0,2-49 0,10-2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7.9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233 1 20479,'-59'79'0,"0"0"0,7-10 0,11 0 0,24-9 0,12-3 0,15 36 481,-1-43 1,6-3-482,39 19 1078,12-32-1078,2-15 0,7-58 0,-19 10 2026,-2-54-2026,-30 5 0,-5-2 0,-21 28 0,-6-1 733,-4-27-733,-19-7 0,6 21 0,-6 42 0,18 7 0,4 26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8.2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45 20479,'68'0'0,"1"0"0,1-4 0,-7-2 2531,5-6-2531,-12 0 352,5 2 0,-44 10 1,12 0-1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8.6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 1 28671,'0'85'0,"-1"0"0,1-4 0,0-4 0,1-16 0,-2-3 0,-4-6 0,0-2 0,3 48 0,-8-33 0,1-21 0,6-22 0,-7-12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9.3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0 168 28671,'52'-53'0,"0"-1"0,17 13 0,-7 22 0,-18 43 0,17 32-4252,-52 29 4252,-38-15 350,9-21 0,-6-3-350,-42 13 0,2-15 0,22-15 0,13-46 0,28 12 0,25-27 0,44 10 0,2 14 0,3 4 0,-20 2 0,0 4 0,16 3 0,-10 12 3314,-23 46-3314,-24-12 238,-32 42-238,-32-35 0,-14-2 0,-20-24 0,24-29 0,2-6 0,3 0 0,-19-6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19.9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159 0 28671,'-41'74'0,"0"1"0,5-6 0,8-2 0,16 20 0,30-34 0,15-8 0,10-19 0,6-11 0,4-5 0,-1-13 0,5-18 0,-9-16 0,-27-9 0,-6-5 0,24-39 0,-46 22 0,-6-3 0,-79 34 0,24 13 0,3 30 0,5 10 0,22 4 0,-1 18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33.2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 22 28671,'0'-12'0,"0"2"0,0 10 0,0 0 0,0 107 0,1-70 0,0 37 0,-3 0 0,-7-35 0,6 44 0,-16-34 0,7-15 0,-1-17 0,4-27 0,9 10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34.3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58 1 28671,'-18'64'0,"1"1"0,1-2 0,9-14 0,17-35 0,24-6 0,42-30 0,4 0 0,8 10 0,-23-8 0,-31 18 0,-14-8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6.0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27747,'-12'-13'0,"2"4"0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34.7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88 0 28671,'-13'75'0,"-6"-14"0,12 6 0,2 5 0,-1-12 0,0-3 0,-14 35 0,18-24 0,-8-29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35.2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80 1 28671,'-24'70'0,"1"1"0,2 12 0,9-6 0,22-4 0,4-8 0,6-3 0,27-9 0,16-4 0,-7-81 0,0-24 0,-12-31 0,-23-3 0,-31 2 0,-14 22 0,-30 13 0,-11 28 0,26 6 0,0 19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3.0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11 211 28671,'-6'0'0,"1"0"0,5 0 0,69-78 0,6 39 0,-11-5 0,4 5 0,-13 29 0,-1 11 0,34 21 0,-32 31 0,-25 6 0,-25-8 0,-12 2 0,-36 20 0,16-19 0,-6-3 0,-46 7 0,12-4 0,23-42 0,31-15 0,24-28 0,42 6 0,14-6 0,-7 29 0,4 11 0,-9 4 0,-5 8-1696,-2 10 0,-8 6 1696,-10 5 0,-13 4-345,-38 51 345,-14-17-59,9-35 0,-6-4 59,-44 15 0,36-22 0,0-15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3.6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160 1 28671,'-43'80'0,"1"0"0,1-5 0,10-4 0,29 27 0,4 1 0,30-9 0,12-5 0,12-38 0,29-16 0,-5-40 0,8-35 0,-22-15 0,-32-16 0,-15 29 0,-48-5 0,-18 36 0,-31 5 0,24 27 0,1 8 0,-20 14 0,0 24 0,52-39 0,11-4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4.2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 0 28671,'-17'62'0,"-1"0"0,8 17 0,6-2-5661,7 10 5661,10-28 0,5-3-1077,16 9 1077,30-28 972,4-27-972,20-44-741,-48 4 0,-3-6 741,-1-5 0,-6-6 741,-5-11 0,-16-3-741,-28 7 0,-11 3 0,5 4 0,-6 7 0,-22 14 0,-1 10 0,8 7 0,17 9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4.6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 28671,'87'-5'0,"0"0"0,-28 4 0,-2 0 0,3-4 0,-9 0 0,-24 5 0,2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5.0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28671,'5'73'0,"-1"0"0,-3-4 0,0 1 0,8 1 0,2-4 0,1 21 0,-7-33 0,2-8 0,3-23 0,-10-4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5.5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 0 28671,'-11'81'0,"0"-1"0,-1-3 0,1-8 0,-1-1 0,12-14 0,32-23 0,24-19 0,12-12 0,17-12 0,-7-10 0,-29 10 0,-10 3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5.8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0 28671,'-12'85'0,"-7"-41"0,16 34 0,4 7 0,-11-2 0,9-29 0,2-1 0,-1 15 0,0-24 0,0-25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6.6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256 0 28671,'-54'2'0,"0"-1"0,-28 16 0,63-24 0,17 26 0,-8 13 0,0 4 0,-2-2 0,0-5 0,22-26 0,53-13 0,29-4 0,-35 6 0,-2 3 0,33 18 0,-25 30 0,-39 4 0,-14 26 0,-42-15 0,-24 8 0,14-37 0,-3-5 0,-36 10 0,-4-12 0,49-12 0,7-10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6.5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7 244 28671,'6'75'0,"-1"1"0,-5 19 0,-3-69 0,-7-45 0,6-34 0,8-13 0,18-1 0,5-2 0,-10-10 0,8 7 0,18 16 0,9 22 0,25 56 0,-32 7 0,-2 7 0,-2 7 0,-4 4 0,-6 12 0,-6 2 0,-7-9 0,-5-2 0,-3 28 0,-10-37 0,0-31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7.0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28671,'81'0'0,"0"0"0,-10-1 0,-9 2 0,-9 9 0,-28-7 0,-6 6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7.4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90 1 20479,'-6'85'0,"1"0"0,2-12 0,-1 2 0,-2-6 1265,-4-5 1,-2-4-1266,1 8 0,0-7 0,-1-10 0,3-41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8.0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234 0 28671,'-47'79'0,"0"0"0,6 1 0,8-1-2831,15-17 1,4-3 2830,2-8 0,2 0 704,2 8 1,4-3-705,14 5 0,15 12 860,28-49-860,13-14 0,12-42 0,-10-14 1696,-34 5 0,-15-3-1696,-46-17 0,-14 7 0,-57 44 0,50 13 0,9 7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48.8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430 0 28671,'-81'30'0,"-1"1"0,14-9 0,8-5 0,7-10 0,21-24 0,20 24 0,2-16 0,10 38 0,-9-22 0,6 51 0,-16-50 0,26 21 0,-14-29 0,36 0 0,5 0 0,32 0 0,12 10 0,0 12 0,-22 12 0,-15 19 0,-29 3 0,-22 10 0,-34-20 0,-14 5 0,-18-27 0,11 8 0,28-20 0,8-2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57.9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14 100 28671,'-7'-12'0,"1"2"0,44-11 0,21 3 0,14 8 0,-9-7 0,1 5 0,18 34 0,-57 31 0,4 25 0,-60 3 0,-6 4 0,-40-39 0,8 15 0,-7-64 0,29 47 0,4-88 0,30 56 0,2-41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58.5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22 426 28671,'-12'-12'0,"3"2"-5661,9 10 5661,10-68 1409,11-8-1409,-13 25 0,-1 0 860,12-22-860,-19 51 0,0 22 0,39-17 3392,20 22-3392,21-44 0,-4 44 0,-33-22 0,-21 27 0,-12-10 0,-10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6:59.3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124 47 28671,'-36'63'0,"0"0"0,3 1 0,14-4 0,39 9 0,7 16 0,2-45 0,5-2 0,22 30 0,-6-46 0,5-10 0,30-15 0,-29-27 0,-5-13 0,5-39 0,-32 19 0,-7-3 0,-9 14 0,-4 1 0,6-46 0,-40 22 0,4 28 0,-47 26 0,4 33 0,5 22 0,2 5 0,3-5 0,-18 24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2.1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0 232 28671,'78'-60'0,"-1"1"0,-1 2 0,-2 14 0,-17 32 0,-2 10 0,42 1 0,-41 31 0,-24 35 0,-33 14 0,-10-25 0,-9-3 0,-36 19 0,18-28 0,-2-3 0,-28 6 0,14-12 0,23-34 0,19-5 0,41-24 0,20 7 0,1 13 0,7 3 0,-1 0 0,0 3 0,1 5 0,-2 8 0,32 31 0,-55-2 0,-10 7 0,-20 49 0,-15-39 0,-8-2 0,-10-8 0,-7-7 0,-9-14 0,-3-4 0,-30 20 0,-5-28 0,48-4 0,8-9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2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136 0 26197,'-23'88'0,"1"-1"0,-1 1 0,13-18 0,3-1 0,5-4 0,2 21 0,15-11 319,19-32 1,10-11-320,5-11 0,2-10 572,49-11-572,-22-22 0,-25-22 0,-31-12 300,-22 0-300,-42 3 0,-7 18 0,-36 23 0,7 24 0,0 23 0,3 8 0,29-18 0,14-6 0,23-19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3.3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191 0 28671,'-47'74'0,"0"1"0,5-1 0,9-2 0,17-22 0,10-1 0,20 18 0,11-5 0,27 4 0,-7-30 0,7-14 0,45-43 0,-16-13 0,-46-5 0,-5-5-3392,11-29 3392,-34 21 0,-11-3 0,-9-1 0,-6 5 0,-20-13 0,-14-6 0,31 58 0,12 2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6.8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28671,'11'77'0,"0"1"0,1 0 0,-4-4 0,-1-1 0,-1-3 0,0 11 0,-2-7 0,-4-15 0,0-8 0,0 2 0,0-33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3.77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28671,'66'8'0,"0"-1"0,-1 3 0,-2-3 0,-11-11 0,-4-2 0,30 6 0,-25 0 0,-31 0 0,-12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4.5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0 210 26916,'80'-60'0,"1"1"0,-15 5 0,-6 18 836,3 45-836,-39 25 297,-14 51-297,-42-2 0,15-20 0,-2 1 0,-8-18 0,0 0 0,7 8 0,6-1 0,2 25 151,14-2-151,30-21 471,22-20-471,-6-26 0,16-79 0,-73 20 0,-17-5 0,-15-14 0,-10 2 0,-3 8 0,-4 8 0,-3 16 0,7 7 0,23 6 0,21 12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5.2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446 0 25475,'-76'12'0,"0"0"0,14 1 0,6-6 1449,-7-17-1449,29-2 546,12 0-546,12 2 287,10 30-287,0 14 914,-19 41-914,4-34 0,3 18 0,14-57 0,40 8 0,24-10 0,24 10 0,-40-6 0,0 4 0,37 24 0,-21 11 0,-32 23 0,-44 2 0,-37 8 0,6-46 0,-5-5 0,-35 19 0,25-22 0,27-12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5.5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28671,'54'0'0,"0"0"0,32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5.9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147 0 28671,'-16'80'0,"0"1"0,0-10 0,-3-6-5661,-24 20 5661,9-26 1409,31 4-1409,67-39 860,-8-14-860,-3-14 0,-4-4 0,-22-4 0,2 2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6.3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89 0 20479,'-15'70'0,"0"0"0,1-1 0,1 14 0,1-7 2531,-7 21-2531,29-48 0,-8-47 0,8 8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6.8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59 1 20479,'-18'74'0,"1"0"0,2-4 0,7-3 2531,27 30-2531,8-36 1409,46-20-1409,-4-53 0,8-42 0,-36 23 0,-6-6 0,1-50 860,-26-11-860,-44 37 3392,-23 1-3392,11 47 0,5 4 0,29 9 0,2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7.2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28671,'81'-6'0,"0"0"0,-6 6 0,-7 0 0,-3-7 0,-28 14 0,-8-16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7.9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354 134 28671,'-43'-82'0,"-5"30"0,-18 65 0,1 30 0,9 23 0,12 12 0,13-10 0,38-5 0,-2-29 0,46-12 0,-5-31 0,10-25 0,-12-22 0,-12 9 0,-20 6 0,7 39 0,-16 82 0,-3 10 0,-5-11 0,-3 2 0,-2-23 0,-2-4 0,-9 44 0,8-52 0,4-17 0,9-29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08.4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168 1 28671,'-41'77'0,"0"1"0,6-6 0,6-3 0,14-13 0,8-2 0,17 33 0,34-21 0,24-42 0,20-26 0,-43-20 0,-3-10 0,-5-9 0,-6-5 0,0-4 0,-8-2 0,-13 2 0,-8 0 0,-14-35 0,-32 29 0,17 22 0,-2 14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7.0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550 3 28671,'-91'-1'0,"0"0"0,8 0 0,5 4 0,19 7 0,8 2 0,-7 0 0,19-2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15.6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13 28671,'-1'-13'0,"4"58"0,2 27 0,1-19 0,1 4 0,-3 7 0,0 7 0,0-2 0,1 15 0,-1-7 0,-3-23 0,-2-4 0,1 35 0,0-53 0,0-22 0,0-10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16.1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1 28671,'6'73'0,"-1"0"0,1 2 0,-3-2 0,-6-15 0,-3-4-5661,-6 26 5661,9-19 1409,35-58-1409,46-6 0,-24-16 0,4-3 0,4 13 0,-2 1 0,30-21 860,-27 29-860,-32-29 0,-19 21 0,-2-21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16.4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26129,'-12'-12'0,"3"2"0,15 53 0,8 21 0,0 2 0,3 15 0,-2 3 0,-3 6 767,-2-12-767,-1-24 0,-6-33 0,7-11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7:17.3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310 1 22593,'-65'12'0,"0"0"0,3 1 0,10-7 2366,19-15-2366,11 6 1057,12 3-1057,10 13 591,10 38-591,-8-12 2064,8 24-2064,-10-10 0,0-45 0,49-13 0,2-51 0,4 25 0,7 6 0,-12 5 0,2 6 0,7 5 0,1 8 0,-3 8 0,-4 8 0,27 38 0,-44 7 0,-19 7 0,-34-6 0,-15 0 0,4 7 0,-10-5 0,-23-15 0,-7-13 0,18-20 0,1-6 0,-39 10 0,23-9 0,21-17 0,22 14 0,12-17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5.4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0 28671,'-7'0'0,"2"0"0,5 0 0,-10 253 0,13-183 0,2 1 0,-5 7 0,-1 14 0,1 0 0,3-13 0,7 3 0,2-11 0,-6-12 0,0-6 0,4 13 0,-10-37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6.0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24 28671,'53'-11'0,"0"1"0,45 7 0,-29 7 0,10 3 0,-3 4 0,20 8 0,-4 8 0,-3 14 0,-1 3 0,1-5 0,-5 3 0,-14 9 0,-6 5 0,-6-3 0,-7 3 0,-13-3 0,-11 6 0,-6 24 0,-20 2 0,-29-12 0,-15-5 0,0-2 0,-11-8 0,-28-9 0,-9-18 0,12-24 0,2-11 0,8 0 0,4-4 0,13 0 0,7-9 0,-8-53 0,31 48 0,13-27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6.6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1 395 28671,'77'-16'0,"0"0"0,-5-4 0,-4-3 0,-11-4 0,-5-2 0,-5-3 0,-6-2 0,5-32 0,-17 10 0,-39 12 0,-12 13 0,-61 48 0,18 10 0,15 6 0,5 9 0,1 46-3392,22 2 3392,28-37 0,8 1-207,5-3 1,8-2 206,14-2 0,6-4 0,1-3 0,4-5 0,4-10 0,-3-6 0,8 3 0,-12-13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7.4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490 112 28671,'-58'-35'0,"0"0"0,-1 8 0,2 12 0,-21 37 0,37 7 0,4 8 0,7 10 0,4 6 0,2 2 0,7 2 0,12 3 0,8-1 0,-1-7 0,8-4 0,17-6 0,9-6 0,7-5 0,4-9 0,8-11 0,2-10 0,5-11 0,-4-11 0,-10-14 0,-6-8 0,-1-11 0,-7-4 0,-10-3 0,-4 0 0,-3 10 0,-3 2 0,-2-16 0,-2 33 0,-10 32 0,0 32 0,20 53 0,-5-26 0,4 6 0,8 25 0,2 5 0,0-1 0,-2 2 0,-10-28 0,-2 2 0,-4-2 0,-1 23 0,-8-4 0,-7-7 0,-12-7 0,-10-17 0,-11-12 0,-9-16 0,-6-12 0,-8-14 0,0-16 0,-13-44 0,7-8 0,-8 10 0,41 2 0,0 1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8.0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88 28671,'15'84'0,"0"-1"0,-1 1 0,-2-9 0,-2-3 0,-2-7 0,-2-12 0,-2-7 0,-4 18 0,-10-62 0,8-36 0,-8-63 0,9 36 0,2-3 0,3-3 0,2 1 0,-2 4 0,4 4 0,34-29 0,4 31 0,20 15 0,-1 28 0,-9 4 0,-2 18 0,-30-6 0,-5 7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8.5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0 288 28671,'74'-10'0,"0"0"0,0 0 0,9-5 0,-8-6 0,-17-8 0,-12-8 0,-14-38 0,-23 26 0,-9 17 0,-19 35 0,-35 77 0,3 5 0,16-21 0,7 4 0,17-8 0,10-1 0,0-7 0,14-4 0,49 4 0,8-7 0,-22 4 0,11-30 0,-1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7.5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289 1 28671,'-58'5'0,"0"-1"0,-29 9 0,56 9 0,50 19 0,47 15 0,-30-18 0,1 2 0,8-1 0,-5 0 0,-6 26 0,-34 8 0,-44-34 0,-34 2 0,28-33 0,0-6 0,-11-2 0,13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9.0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1 261 28671,'81'-22'0,"0"0"0,-8-2 0,-12-6 0,-18-26 0,-21 10 0,-32-15 0,-53 73 0,9 5 0,13 21 0,9 12 0,26 3 0,10 4 0,0 3 0,7 1 0,17 2 0,7-4 0,-3-6 0,4-6 0,6-14 0,4-10 0,9-14 0,-3-9 0,2-5 0,4-14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39.9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 28671,'25'77'0,"-1"1"0,0 0 0,7 4 0,-2-3 0,0 15 0,-2-11 0,2-27 0,-39-65 0,-2-60 0,1 7 0,0-7 0,3-4 0,4 0 0,6 4 0,6 4 0,5 12 0,8 9 0,45 0 0,22 44 0,-33 17 0,-1 10 0,4 17 0,-4 9 0,0 7 0,-8 4 0,-14 3 0,-8 0 0,-7-10 0,-5-4 0,-12 12 0,0-33 0,0-42 0,0-24 0,0-51 0,14 5 0,11-1 0,1 26 0,6 3 0,9-8 0,8 18 0,4 43 0,1 23 0,10 46 0,-8 15 0,-22-31 0,-3 2 0,14 30 0,-12-7 0,-31-33 0,8-16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0.3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193 299 20479,'42'-70'0,"0"-1"0,-5 5 0,-17 11 2531,-42 21-2531,-32 31 1409,-24 27-1409,32 29 0,2 9 0,7-19 0,6 4 0,13 30 0,15 2 0,27 13 0,17-35 0,4-7 0,-2-1 0,16-10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1.0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404 18 28671,'-82'-8'0,"1"-1"0,6 9 0,12 15 0,31 23 0,8 11 0,0 0 0,7 4 0,12 16 0,8 1 0,1-11 0,4-3 0,7-4 0,4-5 0,15 17 0,8-52 0,1-44 0,13-36 0,-26 10 0,-4-3 0,-3 8 0,-2 1 0,-3 2 0,-4 3 0,-2-7 0,7 32 0,-16 22 0,26 42 0,-5 45 0,-3-31 0,2 3 0,-1 7 0,0-1 0,-1-13 0,2-4 0,4-3 0,-1-5 0,1-4 0,2-6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1.5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264 1 28671,'-52'28'0,"0"0"0,-24 35 0,45-17 0,50 18 0,28-18 0,-2-20 0,7 1 0,19 21 0,-1 7 0,-8 0 0,-5 6 0,1 11 0,-19 2 0,-34-16 0,-20-6 0,-18-15 0,-14-11 0,-17-14 0,-6-12 0,-2-3 0,0-6 0,8-3 0,7-10 0,11-15 0,14-9 0,27-4 0,8-2 0,-3-23 0,39 7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2.0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28671,'14'72'0,"0"0"0,0 0 0,6 29 0,13-12 0,28-24 0,12-21 0,-2-31 0,2-16 0,4-5 0,-6-15 0,-17-23 0,-15-11 0,-24-1 0,-11 0 0,-4-23 0,0 25 0,0 27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2.4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 20479,'23'72'0,"-1"0"0,1 1 0,6 26 0,-5-9 1104,-11-36 0,-4-8-1104,1 10 1447,-10-27-1447,-20-38 449,14-48 1,8-15-450,-2-28 0,11 9 0,12 2 0,2 41 0,6 8 0,34-23 3270,1 39-3270,-20 4 0,-14 20 0,-22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2.8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0 341 28671,'68'-14'0,"0"0"0,0 1 0,22-6 0,-9-9 0,-28-12 0,-9-5 0,11-25 0,-23 14 0,-32 17 0,-42 36 0,-26 32 0,18-3 0,0 7 0,-3 22 0,6 9 0,9-3 0,8 2 0,9-2 0,11 0 0,14-5 0,14-5 0,22-9 0,5-6 0,2 10 0,21-17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3.3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325 0 28671,'-61'16'0,"1"0"0,-32 18 0,112 39 0,36 7 0,-7-26 0,2 2 0,-3 3 0,-3 1 0,-9-9 0,-7 0 0,-11 4 0,-17-3 0,-52 16 0,10-41 0,-8-10 0,-12-12 0,-2-10 0,-1-3 0,6-8 0,12-12 0,14-8 0,40-51 0,-5 33 0,46-4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3.8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415 35 28671,'-3'0'0,"33"34"0,15 19 0,-16 18 0,12 2 0,-11 2 0,-62 15 0,2-48 0,-8-8 0,-19-16 0,-6-12 0,5-8 0,2-8 0,-1-9 0,4-8 0,7-8 0,7-6 0,12-5 0,8-5 0,9-5 0,8 0 0,17-36 0,39 19 0,2 51 0,29 22 0,-44 2 0,8 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9.0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523 113 28671,'-4'0'0,"1"0"0,-46-58 0,-12 43 0,8-8 0,-3 7 0,0 31 0,2 14 0,6 6 0,6 8 0,5 14 0,9 5 0,7-10 0,10 0 0,20 4 0,12-4 0,37 13 0,-6-46 0,6-13 0,9-20 0,-3-14 0,-19-5 0,-5-7 0,6-14 0,-12-1 0,-22-4 0,-2 20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4.4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17 473 28671,'-7'-83'0,"1"0"0,3 14 0,5 5 0,20-34 0,22 45 0,12 31 0,1 49 0,0 24 0,-10 18 0,-7 10 0,8 4 0,-8 2 0,-15 4 0,-11-10 0,-14-23 0,0-27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4.9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28619,'18'90'0,"1"0"0,-1 0 0,-5-3 0,-3 0 0,1-5 0,5 9 0,-3-5 0,-11-7 0,-2-5 0,5-17 0,0-4 0,5 32 0,-8-48 0,8-8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5.1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28671,'26'67'0,"1"1"0,-1-1 0,12 22 0,-3-5 0,-12-21 0,-2-7 0,13 12 0,-13-27 0,-11-31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1:45.5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308 1 28671,'-22'89'0,"0"-1"0,-1 4 0,2-1 0,4-3 0,0-1 0,-5 2 0,2 0 0,9-1 0,-2-1 0,-7-13 0,-1-5 0,3-11 0,2-6 0,-9 4 0,6-27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03.8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 22 28355,'-5'-12'0,"0"3"156,5 9-156,0 0 53,59 68-53,-25-22 0,7 1 0,1 1 0,2 5 27,-10-19-27,-3-12 0,-19-12 0,-2-10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04.3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263 1 24788,'-53'58'0,"1"0"0,7-9 0,7-5 1711,7-3-1711,9-26 0,10 4 0,2-19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17.8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225 110 27261,'-48'74'0,"0"0"0,3-9 0,9-3 0,14 33 0,0-34 0,18-11 0,6 2 0,10 18 257,2-16 1,6-1-258,10-12 0,4-1 0,-2 8 0,4-1 0,11-12 0,3-2 0,-6 1 0,2-3 0,11-6 0,3-6 0,-4-1 0,0-4 0,9-6 0,2-4 0,-1-2 0,-1-4 0,-9-7 0,0-4 0,4-1 0,-3-6 0,-11-10 0,-2-3 144,5 0 1,-1-2-145,-7-7 0,-4-4 0,-2-2 0,-5-1 0,-6 0 0,-4-2 0,-2-4 0,-4 0 0,-6 7 0,-4-3 74,-5-22 0,-8 0-74,-11 12 0,-4 2 184,6-4 1,-3 5-185,-30-15 89,29 41-89,10 10 0,2 10 0,10 2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18.46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28671,'76'0'0,"0"0"0,0 0 0,4 2 0,0 2 0,1 0 0,6-1 0,2 1 0,-2 1 0,-4 1 0,-1 2 0,-1 0 0,-6-1 0,-1 0 0,-5 1 0,12 3 0,-8 0 0,14 1 0,-46-2 0,-31-10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19.1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35 28671,'79'-12'0,"0"0"0,-16 2 0,-7 10 0,17 51 0,-98 39 0,-26-5 0,3-34 0,-7-9 0,6-21 0,1-8 0,-8-1 0,15-5 0,48-16 0,38 9 0,13 9 0,-12 6 0,3 2 0,32 3 0,-4 6 0,-9 40 0,-37 9 0,-53 3 0,-43-10 0,21-38 0,-3-6 0,-43-2 0,34-13 0,27-9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19.6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455 0 27650,'-49'48'0,"1"0"0,-1 0 0,-15 17 0,4 1 0,8-2 0,7 1 0,14-9 0,6 0 0,5-5 0,9-2 0,30 26 0,28-21 0,40-40 0,-6-16 0,-6-42 497,-41-12-497,-15 0 171,-58 3-171,-9 18 87,-40 14-87,20 21 0,24 2 0,25 8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49.4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1 266 28671,'48'-68'0,"1"-1"0,-6 15 0,3 11 0,7 20 0,2 15 0,25 29 0,-15 35 0,-23 22 0,-30 10 0,-3-1 0,1-9 0,-7-32 0,6-16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20.1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291 0 28671,'-47'65'0,"0"0"0,0 0 0,4-4 0,2 0 0,9-6 0,-2 35 0,54 5 0,19-66 0,36-12 0,-29-70 0,6-25 0,-38-12 0,-4-7 0,-23 19 0,1 12 0,3 32 0,9 15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20.5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28671,'74'5'0,"-1"0"0,24-3 0,-58 8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20.8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441 1 28671,'-63'57'0,"0"0"0,2-2 0,4-6 0,-11 7 0,5-2 0,29-30 0,12-4 0,13-20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4:21.1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13 24170,'-12'-12'0,"70"90"1927,-21-18-1927,9 7 0,0 3 0,-2 7 0,0 9 0,0-18 0,-20-22 0,-5-17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8:54.7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1 168 27473,'4'73'0,"0"0"0,-2-22 0,2 3 0,2 13 0,2 8 0,0-6 0,-2-4 0,-3-11 0,-3 5 580,10-30-580,-8-51 0,-1-61 0,2 29 0,1-6 0,-9-16 0,2-4 0,16-2 0,4 1 0,-6 13 0,2 3 0,1 6 0,6 8 202,41-5-202,-22 56 0,-1 30 0,-3 16 0,-9 7 0,-6 8 0,3 15 0,-2 1 0,-3-9 0,-4-2 0,-7-9 0,-2-5 102,4 24-102,-18-52 314,6-17-314,-7-38 0,20-42 0,2-20 0,7 4 0,4-2 0,-6 38 0,2 2 0,5-17 0,6 14 0,23 42 0,3 53 0,10 30 0,-36-10 0,-4 7 0,-2-6 0,-4 0 0,-7-1 0,-4 0 0,-3-6 0,-3-3 0,-3 16 0,0-25 0,0-23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8:55.0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26778,'24'85'0,"1"0"0,-3-2 0,-6-8 898,-16 6-898,0-18 321,0-41-321,10-13 0,-8-9 0,8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8:55.25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8:55.78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1 167 28671,'6'92'0,"-1"1"0,6-6 0,-2-9 0,-7-10 0,8-24 0,-20-54 0,-4-46 0,6-22 0,14-4 0,12-4 0,5 17 0,7-2 0,5 10 0,16 1 0,10 20 0,20 25 0,-3 25 0,-34 23 0,-8 12 0,-1 7 0,-7 5 0,-14-1 0,-6 0 0,-6 4 0,-5-1 0,-6-1 0,-3-6 0,-3 9 0,-5-13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8:56.3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336 200 28671,'-10'-56'0,"-1"0"0,-4-12 0,-46 49 0,12 53 0,11 5 0,0 7 0,4-1 0,3 2 0,4 7 0,8 2 0,16 41 0,40-9 0,17-55 0,9-8 0,-9-4 0,-1-10 0,4-21 0,-5-12-3392,21-36 3392,-48-30 0,-18 28 0,-5 3 0,-4 1 0,-8-12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8:56.8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1 263 27921,'17'75'0,"0"1"0,-4-3 0,-5-13 368,-8-33-368,-2-10 0,-8-68 0,20-17 62,12-9 1,7-4-63,-6 27 0,5 3-573,21-20 1,7 9 572,24 18 170,8 22-170,-32 12 0,-25 20 0,-21 21 0,-10-14 0,0 13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0.0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489 11 28671,'-92'-5'0,"-1"0"0,7 6 0,11 17 0,31 32 0,11 10 0,2-9 0,8 0 0,11 46 0,34-31 0,29-50 0,13-17 0,6-24 0,1-14 0,6-2 0,-6-5 0,-17 0 0,-13 2 0,-12-5 0,-38 117 0,26 27 0,-22-7 0,24-10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21.0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187 22 25856,'-11'-12'0,"1"2"0,10 10 0,78 10 1085,-49 2-1085,22-3 0,-2 4 542,-25 19-542,-2 2 283,-12 19-283,-30-6 781,-43 16-781,14-45 0,-4-9 62,-5-10 0,1-8-62,-30-20 0,45-44 0,52 27 0,24 2 0,22 12 0,20 30 0,-37-6 0,0 18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23.6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28671,'17'66'0,"-4"22"0,3-4 0,0 7 0,-10-3 0,0-1 0,4-3 0,-1-2 0,-7-4 0,-2-3 0,6-6 0,-2-6 0,-14 17 0,8-29 0,-8-41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24.2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28671,'66'4'0,"1"-1"0,0 11 0,-6 16 0,-21 22 0,-8 15 0,-4 1 0,5 17 0,-8 6 0,-11-5 0,-7 7 0,-9-7 0,-13 1 0,-14-6 0,-2-21 0,-7-2 0,0-6 0,1-6 0,-4-7 0,-11 0 0,2-17 0,7-44 0,8-54 0,25 27 0,8-4 0,21-15 0,14 5 0,4 22 0,9 9 0,12-1 0,5 17 0,14 48 0,-5 17 0,5 9 0,-31-10 0,-11-1 0,-26-15 0,-9-23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24.99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 0 28671,'61'30'0,"1"0"0,-1 0 0,7 10 0,-7 8 0,-17 3 0,-5 8 0,-8 1-2831,-9 12 1,-10 2 2830,4 15 0,-13 4 469,-19-23 1,-11 1 0,2-5-470,5 10 0,-6-6 0,-28 9 0,-7-14 860,-7-22-860,-7-40 0,19-18 0,12-67 3392,32 18-3392,34-31 0,25 71 0,11 12 0,42 12 0,-30 13 0,-1 10 0,-22 9 0,-7 2 0,6 12 0,-17-4 0,-29-30 0,0-2 0,0-10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25.5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158 0 28671,'54'50'0,"1"0"0,-3 3 0,-17 1 0,-55 26 0,-24-5 0,-14-31 0,-18-32 0,10-24 0,20-22 0,5-10 0,39-19 0,4 15 0,20 4 0,10 15-3392,2 16 3392,10 1 0,-20 3 0,-5 9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1.9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 3 27430,'-12'0'0,"2"0"0,20 87 0,-4-39 0,0 4 0,1 33 0,-2 5 0,2-11 0,-4-5 300,-6-19 0,-4-7-300,-5 5 209,0-36-209,2-65 0,10-21 0,-1 17 0,2-7 53,12-31 0,4 0-53,-5 26 0,2 3 163,4-8 0,8 12-163,35 25 0,-26 81 0,-2 22 0,4-24 0,-3 5 0,-12 11 0,-5 8 0,-3-5 0,-2-8 0,-4-4 0,-8 33 0,0-43 0,0-34 0,0-42 0,0-24 0,-6 1 0,2-7 0,11 0 0,3-2 0,-6-9 0,7 2 0,15 17 0,11 9 0,13 10 0,7 16 0,-4 22 0,1 14 0,9 11 0,-7 12 0,-13 12 0,-10 8 0,-8-1 0,-7 3 0,-4 5 0,-6-5 0,-8 11 0,-2-12 0,-8-51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2.69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576 135 28671,'-80'-43'0,"0"1"0,8 10 0,4 15 0,17 27 0,5 14 0,4 14 0,6 9 0,6 3 0,4 2 0,1 4 0,9 0 0,12 0 0,15-5 0,26-12 0,9-9 0,35 4 0,-13-33 0,0-15 0,10-41 0,-47 8 0,-6-4 0,6-32 0,-21 18 0,-10 36 0,0 38 0,9 62 0,13-15 0,-5-2 0,1-4 0,6-13 0,-5-8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3.0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178 1 28671,'27'90'0,"1"0"0,0 1 0,-3-2 0,-11-17 0,-4-1 0,-1 2 0,-8-2 0,-13-8 0,-8-4 0,-4-10 0,-8-11 0,-21-21 0,-1-10 0,-2 8 0,-12-34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3.2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28671,'0'0'0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3.8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471 144 28671,'-29'-43'0,"0"0"0,-46-15 0,-3 80 0,18 23 0,1 12 0,7 0 0,9 5 0,12 11 0,16 0 0,21-10 0,15-9 0,15-16 0,9-10 0,3-7 0,1-8 0,29-13 0,-13-24 0,-11-49 0,-20-17 0,-12 26 0,-13 6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0.6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213 1 25343,'-52'18'0,"0"0"0,-25 43 750,55-13 1,13 6-751,12 1 0,14-3 0,11-9 0,9-8 0,7-8 0,5-8 0,10-4 0,1-10 0,-3-16 0,-4-10 0,-6-8 0,-4-8 0,-2-10 0,-7-5 284,-14 0 1,-6 1-285,5-26 299,-19 35-299,0 52 479,-5 35 1,1 12-480,11 36 0,-7-27 0,2-4 0,11-8 0,-4-35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4.2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80 28671,'17'96'0,"0"0"0,-6-11 0,-1-9 0,0 2 0,-10-37 0,-10-80 0,-2-41 0,8 15 0,5-4 0,6 5 0,8 4 0,14 7 0,8 9 0,5 13 0,6 8 0,11 8 0,2 8 0,-5 6 0,-1 2 0,35 2 0,-36 6 0,-35-9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6.4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3 200 27143,'-2'-13'0,"1"4"733,1 9-733,0 0 258,59-68-258,-6 41 0,4-16 0,3 6 0,21 34 0,13 6 131,-26 28-131,-12 13 406,-24 12-406,-32 29 0,-29-30 0,-13 0 0,-2 0 0,-7-6 0,-11-10 0,0-10 0,-16-2 0,49-49 0,61 0 0,24 10 0,32 2 0,-34 13 0,1 4 0,2 7 0,-2 4 0,1 2 0,-2 6 0,-8 9 0,-5 5 0,15 38 0,-24 10 0,-42-20 0,-20 0 0,-19-15 0,-11-6 0,1 7 0,-4-11 0,-14-31 0,6-14 0,12-6 0,20-21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7.9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189 0 28671,'-30'57'0,"0"1"0,1-10 0,5-1 0,12 25 0,-3-24 0,1 2 0,11 1 0,1 2 0,-13 7 0,1 0 0,16-6 0,3-1 0,-2 27 0,19 15 0,19-27-3392,25-2 3392,-25-36 0,8-7 0,29-15 0,2-11 0,-27-1 0,-4-6 0,13-13 0,-10-10 0,-20-43 0,-32 8 0,-42 2 0,-16 22 0,-30 23 0,1 30 0,-1 25 0,20 13 0,5 16 0,29-36 0,12 2 0,12-29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8.5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183 1 28671,'-48'84'0,"1"0"0,4 0 0,11 2 0,20 2 0,12-3 0,8-23 0,6-3 0,4 14 0,10-12 0,48-24 0,2-18 0,-30-29 0,1-12 0,2-7 0,-2-7 0,-1-11 0,-6-6 0,-11-2 0,-6-2 0,-6 2 0,-9 1 0,-19 0 0,-12 0 0,-12-3 0,-9 5 0,0 13 0,-1 5 0,-35-27 0,39 51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8.7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44 28671,'68'-5'0,"1"0"0,-2 0 0,-11-2 0,-20-5 0,-6 2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9.1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28671,'18'83'0,"0"0"0,3-6 0,-4-1 0,-9-2 0,-4 3 0,3 15 0,-1-2 0,-6-31 0,0-3 0,-2 10 0,1-11 0,1-33 0,3-12 0,6-10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09.7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202 0 28671,'70'55'0,"0"0"0,-7 2 0,-14 5 0,-32 0 0,-13 7 0,-6 0 0,-5 5 0,-4-5 0,-4 3 0,-6-3 0,-17 25 0,-9-13 0,-34-25 0,33-36 0,-1-8 0,-29-22 0,22-24 0,35-21 0,20-4 0,62-2 0,-15 30 0,3 11 0,4 22 0,-1 15 0,-6 13 0,-9 3 0,-15 1 0,-3-12 0,-17-12 0,8-10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0.3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254 0 28671,'45'59'0,"1"0"0,0 1 0,-4-3 0,-2 0 0,-8 1 0,-10 23 0,-11 1 0,-1 2 0,-10-2 0,-16-7 0,-10-4 0,1-8 0,-8-7-2831,-7-13 1,-8-11 2830,-4-14 0,-3-11 697,-37-19-697,40-11 0,6-10 343,13-13 0,11-6-343,15 1 0,11 0 0,33-39 0,3 58 0,8 11-73,52 21 73,-50 14 0,-1 6 0,39 26 0,-22-2 0,-32-22 0,-15-13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0.69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464 1 28671,'-68'12'0,"0"0"0,1-5 0,3-4 0,-36-6 0,42-6 0,19 9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0.9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243 1 28671,'-67'0'0,"-1"0"0,14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0.7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418 1 28671,'-68'10'0,"-1"1"0,1-1 0,13-2 0,5-1 0,-4 3 0,1-1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0.8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1.6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79 40 28671,'91'-15'0,"-1"1"0,-2 3 0,-9 17 0,-30 30 0,-8 13 0,0 4 0,-7 6 0,-12 15 0,-10 5 0,-7 8 0,-10 1 0,-12-3 0,-10-2 0,-13 2 0,-8-7 0,1-17 0,-8-10 0,-26-4 0,-6-18 0,19-24 0,5-18 0,5-21 0,24-9 0,68-16 0,46 11 0,-10 60 0,-3 22 0,-30 2 0,-6 6 0,22 35 0,-31-30 0,-12-18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2.33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391 0 28671,'-5'85'0,"1"1"0,-9-13 0,-10-8 0,-12-23 0,-8-8 0,-6-5 0,-2-5 0,-29 10 0,7-31 0,59-8 0,36-36 0,56 26 0,-24 7 0,4 6 0,9 13 0,-3 10 0,-11 8 0,-4 8 0,3 4 0,-9 8 0,-19 9 0,-12 3 0,-2-10 0,-10 0 0,-16 5 0,-12-5 0,-40 17 0,24-38 0,0-6 0,-4-3 0,9-11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3.21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357 42 28671,'-18'64'0,"-1"0"0,0 0 0,-9 28 0,-2-4 0,-2-16 0,-1-3 0,3 3 0,4 0 0,2-1 0,4 1 0,1-1 0,6-1 0,14-8 0,6-2 0,1-7 0,8-6 0,18-10 0,8-9 0,38-6 0,8-44 0,-23-24 0,-31-29 0,-14-3 0,-31 30 0,-8-1 0,-1-11 0,-6 0 0,-11-2 0,-4 0 0,2-3 0,0-1 0,1 0 0,1 3 0,2 12 0,4 0 0,5-7 0,6-1 0,2 3 0,14 3 0,29 8 0,11 7 0,30-16 0,-12 49 0,-1 13 0,3 16 0,-25-2 0,-21-12 0,-10-10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3.6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348 66 28671,'-11'-12'0,"3"2"0,-36-6 0,-9 3 0,9 16 0,-18-12 0,2 1 0,26 10 0,12 35 0,13-40 0,9 32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4.25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370 0 28671,'-4'0'0,"1"0"0,3 0 0,10 78 0,-28-19 0,5-9 0,-8-3 0,-57-6 0,-12-41 0,12-12 0,25-20 0,31-11 0,32-13 0,24 10 0,12 14 0,8 32 0,-30 2 0,-4 8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12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28671,'53'75'0,"-1"-1"0,1 1 0,6 7 0,-9-9 0,1 10 0,-42-64 0,-9-19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13.28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22 156 28671,'-12'-12'0,"3"2"0,87-48 0,-20 33 0,4-4 0,3 7 0,32 44 0,-16 34 0,-36-15 0,-5 6 0,-19 6 0,-6 3 0,2-5 0,-5 0 0,-9 5 0,-6-5 0,-7 8 0,-2-8 0,-20-39 0,8-22 0,-7-34 0,38-14 0,8 2 0,48 24 0,5 42 0,-20 5 0,2 4 0,-5 3 0,0 2 0,0 4 0,-3-2 0,14-2 0,-24-4 0,-23-20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3:59:13.9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88 28233,'-11'-12'0,"2"2"216,9 10-216,78-58 36,-27 62 1,5 6-37,13-24 0,1 7 0,-2 39 0,-10 21 18,-24 13 1,-12 6-19,-8-15 0,-6-2 56,-7 9 0,-15-11-56,-59-21 0,20-54 0,-11-44 0,74-5 0,37 6 0,40 33 0,13 32 0,-10 12 0,-5 1 0,-19-4 0,-30-9 0,-6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19.52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 2147 28671,'-8'0'0,"1"0"0,7 0 0,0 0-4252,20 78 4252,-5-30 430,-5 4 0,1 1-430,9 0 0,-8 1 0,0-8 0,-2 17 0,0-16 0,2 16 0,0-17 3392,17 37-3392,5-3-3392,3 10 3392,4-5-2,-19-19 2,0 0 0,0-1 0,0 1 0,0 0 0,9 9 0,3-7 0,10 18 0,10-9 0,-27-33 0,2 0 0,3 0 0,1 0 0,0-1 0,0 1 0,0 0 0,0 0 0,4 0 0,1-1 0,1-4 0,0 0 0,-1 3 0,2 1 1696,20 10 0,4 1-1696,-2 3 0,3 1 0,-6-11 1,5 2 0,-2-4-1,8 3 0,-2-4 0,2 0 0,-3-5 0,-18-15 0,-1-4 0,42 14 0,-37-17 0,1-3 0,-4-1 0,0-4 0,4-2 0,1-1 0,0 4 0,0-1 0,-1-7 0,1-2 0,3 6 0,3-2 0,22-7 0,5-4 0,7-3 0,2-1-1696,0-1 0,-2-1 1696,-2-2 0,-6-1-146,-25 0 1,-2 0 145,5 0 0,-1-2 0,-8-3 0,0-2 0,8 1 0,1 0 0,-9 1 0,0-1 0,3 0 0,1 0 0,-6-5 0,1 0 0,5 5 0,-1-2 0,-3-7 0,0-1 0,3 5 0,2-2 0,17-20 0,2-7 0,-4 1 0,-2-4 0,1-7 0,-4-2 0,-6 10 0,-6-3 0,-7-17 0,-6 0 0,-10 22 0,1 0 0,11-23 0,-4 0 0,-20 23 0,-2 3 0,5-2 0,0 0 0,-4-4 0,-2-1 0,-4 4 0,0 0 0,-1-4 0,-1 1 0,2 4 0,-2 0 0,-8-4 0,0-1 0,8 4 0,0 0 0,-8-8 0,-2-1 0,0 9 0,2 0 0,3-8 0,-1-1 0,-7 9 0,-1 0 0,4-8 0,0-1 0,-5 6 0,0-3 1624,1-21 0,-3-5-1624,-5 23 0,-4-3 0,0 2 0,0-27 0,-5 1 0,-2 29 0,-4-1 0,-1 1 145,-1-1 0,-1 0 0,-1 2-145,-9-11 0,-1 0 0,5 13 0,-2-2 0,2 4 0,-2-4 0,-2 5 0,-7 7 0,-1 0 0,8-4 0,2 1 0,-1 13 0,2 0 0,4-3 0,3 1 0,-19-24 0,10 20 0,2 5 0,10 19 0,10 10 0,3 2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0.5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21 198 28144,'-12'-12'0,"3"2"260,9 10-260,0 0 88,69-78-88,-13 59 0,5-25 0,4 10 0,25 63 0,-2 17 0,-57-6 0,-6 8 0,-6 5 0,-7 3 0,-4 9 0,-6 2 0,-9-4 0,-6-2 0,-1-9 0,-6-5 0,-36 26 44,-9-48-44,28-25 135,28-25-135,62-9 0,28 12 0,9 32 0,-5 15 0,-39 9 0,-15-12 0,-21-13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1.1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1 220 28671,'48'-58'0,"1"-1"0,1-24 0,-1 64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1.1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22 144 28574,'-12'-12'0,"2"2"0,69-58 0,-25 61 48,49-40-48,-49 101 0,-13 24 0,-21 2 16,-12-5-16,-10-41 8,0-14-8,0-40 25,49-23-25,18 24 0,8 8 0,39 2 0,-25 24 0,-10 16 0,-23 57 0,-20-38 0,-8-1 0,-26 32 0,-4-18 0,-1-41 0,6-13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1.8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199 1 28671,'65'27'0,"1"-1"0,-4-1 0,-15 6 0,-35 45 0,8 11 0,-18-6 0,37 4 0,7-19 0,32-20 0,10-5 0,-30-48 0,-26 2 0,-74-36 0,1 17 0,-8 4 0,-19 2 0,-8-1 0,6-9 0,-4-5 0,4 4 0,-1 8 0,3-2 0,-10-18 0,13 0 0,34 16 0,21 6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6.5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604 224 28038,'-11'-12'0,"2"3"0,-30-69 0,-20 49 0,12-19 0,-6 5 0,0 38 0,-3 18 155,-11 21 1,5 14-156,16 0 0,7 4 53,-1 10 0,17-2-53,45 3 54,46-43-54,-15-15 0,4-1 0,8 5 0,1 4 0,2 6 0,-2 6 0,-3 10 0,-4 6 0,-7-3 0,-7 4 0,-13 0 0,-8 3 162,-2 41-162,-54-28 0,-16-30 0,-11-12 0,-6-22 0,1-8 0,9 11 0,5-4 0,-18-31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7.2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1 188 20479,'90'-14'0,"1"1"0,-21 2 0,-12-7 2531,-7-38-2531,-51 5 1409,-22 36-1409,-22 5 860,-12 52-860,-10 26 1696,36-16 0,4 5-1696,1 3 0,6 2 0,9-6 0,8 0 0,24 41 0,44-41 0,3-45 0,1-10 0,3 4 0,24-24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8.0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1 222 28671,'11'72'0,"0"-1"0,-4 2 0,-3-5 0,-4 15 0,-2-12 0,-8-69 0,10-4 0,0-59 0,10-19 0,-5 20 0,2-2 0,7 5 0,4 2 0,0-2 0,8 7 0,17 13 0,9 16 0,0 20 0,0 19 0,3 25 0,-8 16 0,-9 5 0,-12 3 0,-17-4 0,-9-7 0,-12-5 0,0-51 0,2-12 0,10-19 0,0-52 0,8 32 0,4-3 0,2-13 0,6 1 0,5 7 0,6 8 0,35-5 0,9 46 0,-7 54 0,-33-8 0,-4 6 0,-1 11 0,-7 4 0,-8 3 0,-6 1 0,3 1 0,-4-2 0,-8 30 0,0-27 0,0-41 0,0-12 0,0-10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8.3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28671,'5'71'0,"1"-1"0,-1-13 0,-1-12 0,-4-25 0,0-20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8.5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9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256 1 28671,'-59'19'0,"0"1"0,2 4 0,10 10 0,23 12 0,15 8 0,16 16 0,13-2 0,21 20 0,4-36 0,8-12 0,34-27 0,1-45 0,-47 2 0,-4-8 0,-2-14 0,-5-6 0,-5-3 0,-6 1 0,3-33 0,-13 30 0,-9 44 0,0 87 0,-5-9 0,1 6 0,7 2 0,1 0 0,-9-5 0,3-8 0,11-15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9.3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28671,'0'0'0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29.7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14 123 28671,'1'91'0,"0"0"0,4-26 0,-3-11 0,-12-15 0,0-71 0,8-43 0,18 5 0,7-1 0,-5 23 0,5 4 0,17-18 0,6 14-3392,19 36 3392,11 12 0,-37 2 0,0 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1.5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296 1 24144,'-69'30'0,"0"0"0,10 7 0,10 7 287,21 9 1,12 6-288,11-4 0,10-1 1078,39 34-1078,24-42 0,-19-17 0,-10-29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30.3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309 397 28671,'-76'36'0,"0"1"0,12 0 0,13 6 0,10 47 0,68 5 0,12-56 0,9-10 0,0-11 0,4-9 0,18-8 0,-4-17-1696,-23-26 0,-8-13 1696,6-14 0,-6-6-181,-9-7 0,-6-4 181,-2 3 0,-5 1 0,-6 8 0,-4 7 0,-3-4 0,0 42 0,0 83 0,0-3 0,0 7 0,-4 9 0,-2 2 0,1 9 0,-2-2 0,-4-13 0,0-5 0,-1 30 0,2-44 0,10-25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30.9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0 256 28671,'87'-4'0,"1"-1"0,-23-8 0,-4-6 0,2-4 0,-11-10 0,-16-54 0,-56 35 0,-51 33 0,-21 55 0,46-5 0,7 4 0,-5 21 0,42 17 0,36-5 0,-3-24 0,6 0 0,6-4 0,2-2 0,-5-4 0,-2-3 0,8 3 0,-17-14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31.5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 13 28671,'-2'-12'0,"10"99"-2831,-2-38 1,0 4 2830,1 37 0,-2 5 470,2-7 0,-4-3-470,-7-16 0,-2-2 356,2 1 1,-4-7-357,-14 7 0,0-36 0,10-34 0,2-11 0,10 4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32.1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 15 28671,'74'-7'0,"-1"-1"0,-10 9 0,-10 10 0,1 45 0,-33 42-2126,-23-43 0,-5 2 2126,-3 8 0,-5 1 430,-10-5 0,-3 0-430,4-2 0,1 1 0,-7 5 0,7-1 0,28 21 0,41-41 0,18-71 1696,-29-12 0,-7-10-1696,-9-41 0,-30 37 0,-7-1 0,2 4 0,-5 1 0,-14-3 0,-5 4 0,1 2 0,0 4 0,-1 7 0,2 4 0,-8-3 0,17 15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32.7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106 0 28671,'-21'96'0,"-1"1"0,8-25 0,0-1 0,-4 14 0,5-2 0,9-26 0,8-5 0,27 38 0,11-40 0,11-14 0,10-33 0,1-19 0,-2-17 0,-7-14 0,-7-9 0,-14-10 0,-26-13 0,-16 0 0,-6 22 0,-6 5 0,-1 5 0,-4 4 0,-29-23 0,10 25 0,20 29 0,5 2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0:33.21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83 22 28671,'-31'87'0,"0"-1"0,13-9 0,15-8 0,40-3 0,29-42 0,-1-17-4252,-9-58 4252,-12-7 860,-22-30-860,-22 20 0,-22-5 0,-22 27 0,17 12 0,-2 14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2:45.2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132 1 26588,'-12'0'0,"2"0"982,10 0-982,0 0 0,0 87 353,-10-46-353,6 15 0,-4 0 182,-14-12-182,10 0 566,-7 0-566,7-20 0,-1-4 0,4-20 0,9 0 0,9 0 0,4 0 0,28 0 0,5 0 0,20 9 0,0-6 0,-20 16 0,-14-16 0,-23 6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2:50.6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835 0 28671,'-16'58'0,"-1"1"0,2-5 0,-5-6 0,-44 5 0,-4-6 0,21-19 0,-3-3 0,1-6 0,-2-4 0,-23 4 0,-1-6 0,20-10 0,1-4 0,-3-3 0,7-4 0,9-6 0,21-16 0,18 28 0,-8-8 0,20 20 0,-8-8 0,38 8 0,-33-10 0,22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08.0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360 0 28671,'-51'80'0,"-1"0"0,1-1 0,0 1 0,4-9 0,-2 1 0,10-6 0,20-13 0,41 13 0,12-22 0,29-22 0,5-32 0,10-24 0,-12-12 0,-22-17 0,-42-3 0,-7 17 0,-46 8 0,4 31 0,-18 20 0,19 12 0,4 12 0,30-10 0,2-5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08.81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465 0 28671,'-65'1'0,"1"1"0,7 8 0,7-3 0,7-24 0,21 34 0,12-5 0,10 32 0,0 50 0,-10-28 0,-2 7 0,0-44 0,41-55 0,20 18 0,39-14-3392,-1 35 3392,-19 21 0,-14 9 0,-42 21 0,-34-6 0,-11-19 0,-10-3 0,-10-2 0,-6-2 0,-14 7 0,3-3 0,-16 3 0,18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1.7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44 0 28671,'-7'100'0,"0"0"0,0 0 0,-1 0 0,1-3 0,6-24 0,1 1 0,-1-15 0,-4-3 0,24-26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6.0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41 0 28181,'-10'0'0,"1"78"0,9 0 80,0-9 1,0 15 0,0 1-81,4-1 0,0 0 0,-2-1 0,-4-7 0,-1-2 0,1 0 0,5 0 0,3-1 0,-8-16 82,-17-8-82,16-1 0,-6-45 0,8 6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6.7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200 1 28671,'69'21'0,"-1"-1"0,-14 13 0,-14 10 0,-23 14 0,-15 7 0,-8 13 0,-10 2 0,-8 3 0,-5 1 0,0 5 0,-1-3 0,-3-11 0,1-2 0,8-4 0,4-5 0,-12 15 0,40-36 0,36-52 0,36-34 0,-34 13 0,-2-6 0,0-12 0,-12-9 0,-23-21 0,-14-3 0,-4 19 0,-9 2 0,-20-15 0,-12 6 0,7 29 0,-4 7 0,-1 4 0,-1 4 0,-29-18 0,22 3 0,25 26 0,21-4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7.2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149 0 25488,'-36'85'0,"1"0"0,4 1 0,6-4 491,11-20 0,7-2-491,8 1 0,8-1 0,4 2 0,8-4 0,8-11 0,8-4 0,4-1 0,5-9 0,3-14 0,2-14 337,11-22 1,-5-17-338,-17-4 0,-7-9 0,3-21 0,-11-5 0,-20 12 0,-10 0 0,-8-4 0,-6 1 179,-2 12 1,-4 2-180,-7 0 0,-2 3 0,-22-19 0,-27 32 0,51 15 0,-16 19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7.9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432 12 28671,'-7'-12'0,"-78"12"0,17 32 0,-1-7 0,-1 6 0,27 6 0,6 4 0,-16 27 0,63 5 0,66-27 0,-22-15 0,6 1 0,11 1 0,2 0 0,-4-1 0,-7 4 0,-18 5 0,-8 3 0,15 24 0,-61 17 0,-34-26 0,-43-15 0,32-41 0,-2-6 0,-6-3 0,4-3 0,-12-13 0,23 12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8.4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85 463 28671,'37'-57'0,"1"-1"0,-1 0 0,1-7 0,-11 1 0,-16 2 0,-15 8 0,-50 10 0,-5 44 0,-16 53 0,43-6 0,8 6 0,8 3 0,8 2 0,7 12 0,14-1 0,18-7 0,14-12 0,19-25 0,3-9 0,14 26 0,6-71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9.2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1 353 28671,'4'72'0,"1"-1"0,-4-3 0,0-4 0,9 16 0,-10-29 0,0-61 0,0-33 0,-5-6 0,0-9 0,6-38 0,6-3 0,1 22 0,6 3 0,3-13 0,12 18 0,37 48 0,-1 55 0,-29 5 0,-6 9 0,-9 11 0,-6 4-1696,2-1 0,-4 0 1696,-12-5 0,-2-5 0,1 4 0,0-17 0,-10-85 0,7 5 0,-7-23 0,1-9 0,15 6 0,5-2 0,-2-6 0,6 4 0,14 16 0,8 10 0,41 4 0,10 73 0,-51 2 0,-6 10 0,-1 14 0,-7 5 0,-9 3 0,-6 2 0,-1 4 0,-4-3 848,-13 24 0,7-30 0,-6-44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9.5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28671,'3'68'0,"1"0"0,0 1 0,2 20 0,-3-8 0,-3 6 0,0-33 0,0-32 0,0-12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29.7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28671,'-11'-12'0,"1"2"0,10 10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30.43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289 0 28671,'-71'60'0,"0"-1"0,7 4 0,14 6 0,27 5 0,15 5 0,7 0 0,9-2 0,9-7 0,10-6 0,14-11 0,9-9 0,3-12 0,5-11 0,3-14 0,-2-11 0,31-20 0,-37-38 0,-12-20 0,-22-4 0,-9-3 0,7 4 0,-7 4 0,-12 5 0,-8 31 0,0 55 0,10 55 0,0 3 0,0 5 0,4-11 0,2-2 0,-1 7 0,2-8 0,5-15 0,-2-24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30.62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28671,'-12'-12'0,"2"3"0,10 9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2.1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0 307 27759,'92'-27'0,"1"0"0,-13 4 0,-14-10 445,-23-52-445,-24 34 153,-48-10-153,-17 78 0,-32 10 0,46 12 0,5 7 0,-14 35 0,51 16 13,38-26 0,6-6 0,-10-4 0,5-17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31.0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56 560 28671,'-25'-96'0,"0"0"0,19 12 0,12 7 0,8 25 0,11 7 0,14 8 0,7 8 0,32-5 0,-10 25 0,-5 21 0,-38 0 0,-6-2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31.4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351 1 28671,'-62'37'0,"-1"1"0,5 8 0,8 5 0,13 7 0,8 6 0,3 6 0,9 4 0,8 2 0,15 1 0,26-2 0,10-7 0,-12-15 0,8-13 0,30-22 0,-2-14 0,-25-4 0,8-39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31.79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 1 28671,'-3'91'0,"0"1"0,-1-1 0,1-6 0,-1-2 0,-1-10 0,-2-8 0,2-8 0,5 21 0,3-37 0,6-31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32.2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246 363 28671,'47'-75'0,"0"-1"0,-14 21 0,-16 3 0,-61-33 0,-36 65 0,30 35 0,0 12-2831,-2 8 1,7 8 2830,16 1 0,9 4 505,4 10 1,13 1-506,20-8 0,10-2 398,4-3 1,6-2-399,12 1 0,9-5 0,33-4 0,-2-6 0,1 6 0,-26-21 0,-1-1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2.0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1 231 28671,'0'88'0,"7"-36"0,1 5 0,-2 36 0,2 2 0,8-24 0,-2-6 0,-12 20 0,8-46 0,-20-75 0,-2-33 0,0 5 0,-1-15 0,6 1 0,11 6 0,7-1 0,-1 1 0,-7-1 0,0 0 0,10 8 0,25-9 0,9 26 0,22 56 0,6 38 0,-39-1 0,-6 9 0,-5 10 0,-4 4 0,-3-1 0,-5 0 0,-5 0 0,-6-3 0,-12 26 0,-2-46 0,0-47 0,2-40 0,3-44 0,14-9 0,22 36 0,10 3 0,10-26 0,7 18 0,-2 52 0,2 21 0,1 23 0,-12 16 0,-27 10 0,-14 5 0,-12-5 0,-4 0 0,5 5 0,-3-4 0,-31 20 0,28-35 0,4-23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2.6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381 169 28671,'2'-55'0,"0"0"0,-48 14 0,-12 24 0,15 41 0,-2 17 0,-26 11 0,6 8 0,32 5 0,15 4 0,12-2 0,10-2 0,18 25 0,34-37 0,32-43 0,-38-26 0,-1-10 0,-1-4 0,-6-8 0,-5-13 0,-8-7 0,-10-2 0,-7-2 0,-5 4 0,-4 4 0,-3-14 0,0 29 0,0 49 0,10 31 0,2 37 0,-1-28 0,0 2-1696,0 9 0,0-2 1696,11 21 0,-10-27 0,-2-33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3.01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397 1 26680,'19'86'0,"0"0"0,1 0 0,-4-6 0,-2-1 0,-4-2 0,-6 22 0,-8-4 0,-1-9 0,-12-4 314,-10-21 0,-9-1 0,-3-8-314,-8-2 0,-6-15 0,-23-18 0,1-14 0,4-16 0,23-35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3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3.79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433 244 28671,'-36'-67'0,"-1"0"0,-18-13 0,3 56 0,-1 19 0,-15 58 0,33-7 0,4 8-2831,6 11 1,6 4 2830,3-7 0,11 0 704,22 15 1,15-8-705,21-13 430,-1-29 0,3-15-430,23-58 0,-42 10 0,-6-6 0,-10-10 0,-6-3 0,-2-1 0,-5 0 0,-5 5 0,-4 0 0,-3-10 0,0 7 0,3 13 0,-8-8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4.2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1 351 28671,'5'63'0,"1"0"0,-7 13 0,-1-59 0,2-69 0,22-25 0,-3 26 0,6-1 0,9-4 0,7 3 0,10 12 0,8 4 0,24-8 0,7 7 0,-2 22 0,-3 3 0,-19-8 0,-6 3 0,18 18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9.24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36 944 28138,'-7'-12'0,"1"3"0,-4-69 0,8 22 0,2-5 131,-7-25 1,4-8-132,9 19 0,5-2 0,1 5 0,-1-2 0,5 5 44,17-6 1,7 13-45,18 18 22,-2 57 1,3 23-23,0 30 0,-4 12 0,5-7 0,-5 6 0,-24-8 0,-3 4 0,-2-8 0,2-15 0,-5-5 0,-9 40 0,6-53 0,-20-23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49.7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46 255 28159,'-1'-12'0,"18"-34"0,14-5 0,39 10-2633,-15-8 1,2 5 2632,-6 33 0,-2 12 1424,26 31-1424,-41 34 0,-14 24 0,-34-30 0,-11-1 0,-2-12 0,-5-2 0,-11 10 0,-4-5 0,-31 8 0,25-14 873,51-54-873,46-26 44,2 11 0,8 4-44,6 6 0,4 8 0,3 7 0,-3 12 0,-11 16 0,-6 7 0,18 36 0,-47-10 0,-14 4 0,-15-12 0,-10-1 0,-17 19 0,-12-3 0,-13-19 0,-8-6 0,-10 12 0,-3-5 0,9-18 0,4-6 1696,13-4 0,7-10-1696,-13-34 0,43 3 0,11-20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0.2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183 0 28671,'-32'71'0,"-1"-1"0,0 1 0,2-5 0,0-1 0,11-1 0,18 19 0,11-3 0,0-11 0,7-4 0,6-6 0,12-9 0,34-14 0,8-16 0,18-20 0,-16-19 0,-10-18 0,-34-28 0,-22-9 0,-13 15 0,-17 6 0,-30 6 0,-14 16 0,2 27 0,-2 16 0,-11 18 0,8 8 0,9 8 0,27-17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0.7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66 154 27245,'-16'84'0,"0"-1"0,0 1 0,6-14 0,3-1 0,10-6 343,20 15 0,18-20-343,21-43 0,10-16 0,-5 9 0,-3-16 0,1-40 0,-13-23 120,-22-22 1,-19-6-121,-17 24 0,-8 2 0,2-17 0,-12 12 0,-11 40 0,-6 10 0,-37-13 0,30 28 0,9 4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1.0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22 28671,'-3'0'0,"98"-10"0,-70 8 0,73-8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2.09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136 0 28671,'-29'79'0,"-1"0"0,2 6 0,5-2 0,9-21 0,6 0 0,4 13 0,5 1 0,4-3 0,3-2 0,1-8 0,6-2 0,12 1 0,7-7 0,24 3 0,40-36 0,-8-56 0,-28-23 0,-7-13 0,-25 15 0,-7-2 0,3 0 0,-13 5 0,-48 3 0,-40 69 0,26-6 0,-2 6 0,-6 10 0,2 5 0,8 0 0,4-1 0,-10 12 0,33-17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4.39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600 1 28671,'-3'0'0,"0"0"0,-85 39 0,18-30 0,1 12 0,-1-3 0,-18-18 0,23 10 0,21 70 0,3 8 0,28-27 0,2-1 0,-21 16 0,30-54 0,24-25 0,53-28 0,-21 26 0,4 5 0,14-2 0,0 6 0,-3 15 0,-4 6 0,-15-6 0,-10 8 0,-19 32 0,-21 4 0,-46 8 0,5-8 0,-8-2 0,-9-24 0,-4-9 0,10-8 0,2-3 0,-18 12 0,29-29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4.6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28671,'74'12'0,"1"0"0,-8 0 0,-12-4 0,-21-8 0,-14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4.8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67 25179,'72'-11'0,"0"0"0,7-11 0,7 15 0,-4 2 0,-34-5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5.56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 78 28671,'79'-25'0,"1"-1"0,-4 5 0,-6 15 0,-23 31 0,-7 14 0,-3 2 0,-6 8 0,-4 18 0,-10 7 0,-11-3 0,-12 4 0,-17-5 0,-11 3 0,-2-5 0,-6 3 0,-6-6 0,-20 11 0,-3-15 0,-17-30 0,33-33 0,13-49 0,60 2 0,18-16 0,14 43 0,8 9 0,-7 5 0,2 7 0,13 11 0,-3 11 0,-9 14 0,-8 6 0,12 32 0,-19-8 0,-39-35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6.22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272 0 28671,'-49'45'0,"-1"0"0,0-1 0,-12 24 0,16 3 0,31-9 0,18-2 0,44 22 0,43-40 0,-35-42 0,-1-15 0,-6-22 0,-6-9 0,-1 7 0,-6-4 0,-15-16 0,-6-2 0,5-19 0,-19 36 0,10 66 0,-8 56 0,4-15 0,-2 5 0,-8 4 0,-2 2 0,5 8 0,0-1 0,-4-7 0,0-4 0,5-11 0,0-6 0,-10 13 0,27-47 0,-22-21 0,25-8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1:59.44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505 0 28671,'-91'7'0,"40"-6"0,-4 3 0,-24 16 0,2 2 0,-16-8 0,35 6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6.9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343 0 28671,'-65'11'0,"0"0"0,9-3 0,8-4 0,17-4 0,19 17 0,2 18 0,10 42 0,-4-23 0,-2 2 0,1 4 0,-2 1 0,-4 2 0,0-4 0,-1 12 0,22-52 0,34-65 0,34-12 0,-21 23 0,5 6 0,0 13 0,0 8 0,5 9 0,-2 8 0,-12 4 0,-7 10 0,-13 16 0,-10 7 0,-8 3 0,-11 2 0,-19 15 0,-11-1 0,0-10 0,-7-5 0,-10-3 0,-1-9 0,-5-6 0,10-22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7.42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35 1 28423,'-12'87'0,"-1"1"0,4-3 0,17-17 123,75-31-123,-34-45 0,-1-13 20,4-16 1,-11-9-21,-12-49 0,-66 22 0,-38 53 0,7 20 0,21 0 0,18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58.75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 79 27290,'-6'-12'0,"-7"51"0,1 19 665,7-12-665,-1 23 0,12-6 233,38-39-233,34-5 0,-28-29 0,0-9 0,40-17 0,-53-3 0,-8-7 0,2-44 0,-31 19 0,-22 10 118,-22 49-118,-31 12 0,33 2 0,-6 8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1.2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2 146 25888,'10'76'0,"-7"-29"0,1 6 0,3 11 0,2 9 0,-3-4 0,-5 10 0,-2-7 640,-1-9 1,1-9-641,1-13 474,3-41-474,-13-60 82,2 2 1,-1-12-1,2-2-82,2 0 0,3-1 0,4-1 0,1-6 0,4-1 0,7 9 0,14-2 0,12 24 0,58 50 0,-18 55 0,-39 1 0,-7 8 0,-8 2 0,-8 4 0,-4 8 0,-6-3 0,-7-21 0,-2-6 781,-2 16-781,-6-55 0,18-50 0,-6-47 0,5 24 0,3-5 0,-1-5 0,2 2 0,7 3 0,6 6 0,5 19 0,6 10 0,52 13 0,-42 36 0,-2 13 0,2 13 0,-5 8 0,-9 8 0,-8 8 0,-4 27 0,-8-4 0,-12-3 0,1-22 0,-5-19 0,-6-44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1.5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28671,'9'79'0,"-1"-1"0,1 1 0,-1-1 0,4 3 0,-2-4 0,-5-1 0,-2 3 0,-2-25 0,-1-34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1.7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25448,'-12'-13'0,"3"4"0,9 9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2.1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2 423 28671,'-1'83'0,"1"-41"0,10-125 0,4 1 0,13-4 0,27 4 0,9 6 0,-15 3 0,6 19 0,21 42 0,-4 27 0,-3 53 0,-38-21 0,-6 6 0,-10 10 0,-6 3 0,-7-14 0,-2 0 0,-3 5 0,-5-7 0,-13-4 0,10-16 0,3-30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2.6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378 1 28671,'-58'48'0,"0"-1"0,0 1 0,-1 3 0,7 3 0,-3 25 0,18 0 0,37-1 0,54-25 0,36-40 0,-34-18 0,0-12 0,8-32 0,-9-17 0,-21-8 0,-7-3 0,0 15 0,-6 3 0,-21-39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3.0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1 373 28671,'6'69'0,"-1"1"0,-5 15 0,-3-68 0,3-58 0,3-15 0,7-32 0,9-2 0,-9 40 0,4 3 0,40-31 0,12 12 0,2 13 0,17 28 0,-7 6 0,-20 38 0,-16-14 0,-33 15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3.57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97 13 28671,'-5'-12'0,"1"109"-2831,5-47 1,-2 5 2830,-3 35 0,-1 5 317,4-14 1,-1-2-318,-7-11 0,-1-2 451,4-8 0,0-4-451,-16 11 0,9-35 0,4-30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0.30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497 534 28671,'-3'0'0,"1"0"0,-28-68 0,-26 21 0,19 4 0,-6 1 0,-10 17 0,-1 9 0,-26 4 0,4 21 0,39 27 0,11 11 0,29 50 0,18-23 0,14-6 0,5-28 0,8-10 0,15-1 0,0-19 0,-17-30 0,-4-11 0,26-30 0,-40 6 0,-13-7 0,-15 7 0,-9-2 0,-2-9 0,-5 1 0,-10 8 0,-2 2 0,6-3 0,0 9 0,-2 20 0,44 92 0,-7-15 0,3 6 0,20 36 0,1 0 0,-18-30 0,-1-5 0,3-4 0,-1-5 0,-8-2 0,-2-25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4.2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213 1 28671,'69'4'0,"-1"-1"0,-6 9 0,-10 10 0,-9 66 0,-28-25 0,-8 5 0,-9 8 0,-6 4 0,-6 17 0,-6 0 0,-7-6 0,-2-1 0,5-1 0,2-3 0,-1-17 0,4-7 0,7 16 0,22-46 0,34-35 0,7-37 0,-5-20 0,-23-6 0,-9-6 0,5-10 0,-14 1 0,-39-3 0,-20 10 0,-4 26 0,-6 8 0,-3 2 0,0 1 0,14-1 0,4 0 0,-24-20 0,52-25 0,40 15-3392,18 0 3392,29 5 0,-30 38 0,-7 6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4.8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65 198 26411,'-17'69'0,"0"0"0,1 0 0,1 26 0,19-13 377,62-14-377,-22-42 0,5-10 0,15-20 0,1-12 0,-12 2 0,-4-8 198,-1-22 0,-9-7-198,-12 6 0,-10-3 0,-16-15 0,-12-3 0,-10 9 0,-4 2 0,2 3 0,-3 5 0,-35-19 0,47 34 0,-6 23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5.1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66 27975,'75'1'0,"-1"0"0,0 1 0,-5-6 68,-17-11 0,-7-2 1,9 3-1,4-6 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5.4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 1 28671,'4'77'0,"-1"1"0,1 0 0,-3 14 0,-2-6 0,1-14 0,-3-8 0,-6 4 0,9-34 0,19-17 0,-14-27 0,15 10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5.7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28671,'12'99'0,"0"-1"0,-7-12 0,-1-4-2831,1-5 1,-2-3 2830,-9-8 0,4-3 281,16-10 1,2-4 0,-12 19 0,16-29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3:16.5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463 1 28671,'-63'18'0,"0"0"0,3-1 0,2-5 0,-39-12 0,36-9 0,10 6 0,41-7 0,20 40 0,2 6 0,0 30 0,-2 29 0,-20-42 0,8 27 0,2-65 0,32-5 0,16-18 0,8-6 0,-2 5 0,2 3 0,21 2 0,-3 8 0,16 30 0,-27 22 0,-41 10 0,-32 0 0,-34 9 0,-34-17 0,29-23 0,-2-6 0,-39-5 0,34-4 0,27-20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4:00.8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542 22 28069,'-2'-12'0,"0"3"296,2 9-296,-98 9-4066,16 42 4066,1-6 0,1 10 109,24 13 0,12 10-109,7 13 0,9 3 0,7-5 0,10 0 0,16 4 0,10-1 0,4-8 0,8-3 0,8-4 0,8-10-129,8-22 0,5-10 129,-1-4 0,2-13 0,4-26 0,0-14 0,-4-2 0,-4-8-7,-11-5 1,-7-6 6,-8-5 0,-10-1 0,-17-29 0,-44 12 0,-34 32 0,25 24 0,-4 10 0,-4 17 0,0 8 0,-1 2 0,3 4 0,7 4 0,4-2 0,-17 1 0,33-17 0,23-26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4:01.6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534 0 28671,'-3'0'0,"-68"10"0,6 2 0,6-5 0,-2-2 0,-26 5 0,31-10 0,15 20 0,19 4 0,0 29 0,0 23 0,0-6 0,20 6 0,4-32 0,30-22 0,22-32 0,14-24 0,-21 16 0,3-1 0,0-4 0,0 5 0,40 25 0,-15 18 0,-31 60 0,-22 7 0,-22-23 0,-10 1 0,-13-12 0,-8-2 0,-3 8 0,-12-9 0,-33-21 0,0-9 0,6 14 0,-25-39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4:02.09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376 1 28671,'-20'69'0,"0"1"0,0 0 0,-3 29 0,13-13 0,22-28 0,42-26 0,-6-54 0,-4-34 0,-44-12 0,-34-8 0,-22 20 0,-10 22 0,-9 15 0,-23 19 0,45 0 0,-6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4:02.45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22 28671,'-7'-12'0,"89"3"0,-60 9 0,66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0.56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28671,'17'80'0,"0"1"0,-6-14 0,0-8 0,8 4 0,-16-38 0,6-6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4:04:02.6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45.33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1418 198 28426,'-9'0'0,"2"0"121,7 0-121,0 0 41,-69-49-41,23 27 0,-5-8 0,-3 0 0,-21 8 0,7 10 0,-8-8-1142,1 18 1142,17-8 55,-25 10-55,24 10 0,-16-8 0,9 18 0,-19 21 0,24-2 368,19-8 0,2 1-368,-7 12 0,4 9 0,1 3 0,18 10-3249,-17 0 3249,16-10-147,-6 7 147,9-17 272,10 17-272,-8-26 0,18 14 0,-8-27 3310,10 18-3310,0-28 57,0 16 0,0-28 1,0 8-1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46.22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1388 0 28671,'-4'0'0,"0"0"0,4 0 0,0 98 0,-19-35 0,13 8 0,-3 4 0,-14-24 0,-5-5 0,1-1 0,-2 0 0,-8 9 0,-4-1 0,-9-3 0,-7 0 0,7-7 0,-3 2 0,-5-4 0,-10-4 0,-5-3 0,2 0 0,8 0 0,2 0 0,-2-5 0,-34-3 0,7-8 0,38-7 0,4-3 0,-39-8 0,31 0 0,14-10 0,30 8 0,3 2 0,9 2 0,0 8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48.71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27765,'-12'-12'0,"2"2"442,20 78-442,2-12 76,-1-3 0,0 1-76,1 12 77,-2-12-77,0-11 235,2 1-235,0 0 0,-2 0 0,0-10 0,-8-12 0,8-12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49.45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28671,'52'42'0,"1"0"0,-1 0 0,15 18 0,-6-5 0,14 1 0,-22-3 0,-29-9 0,6-10 0,-28-12 0,8-12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52.7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8 13 27659,'-8'-12'0,"25"50"0,9 21 493,-4 7-493,13 11 0,1 1 0,-12 0 170,-2-12-170,-3-22 86,-17-13-86,8-18 0,-10-4 0,0-9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53.1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28671,'29'76'0,"0"-1"0,3-4 0,-3-8 0,-5 3 0,8-10 0,-20-3 0,27-19 0,-31-12 0,21-12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53.78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0 28671,'-3'0'0,"1"0"0,2 0 0,68 88 0,-12-27 0,2 7 0,1 0 0,9 0 0,-14-5 0,-13-29 0,-26-12 0,4-12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2:54.07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23 26279,'-12'-12'0,"3"2"0,48 97-3839,-10-35 3839,5 7 0,5 6 0,-1-9 0,-1-8 0,5-2 0,6 23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0.52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362 68 28671,'-65'-25'0,"0"-1"0,3 10 0,8 15 0,8 57 0,12 10 0,7 14 0,19-16 0,7 5 0,3 0 0,-1 2 0,2 0 0,5-4 0,10 18 0,13-16 0,44-21 0,1-82 0,-18-41 0,-29 31 0,-4-2 0,-11-6 0,-7-6 0,-9-26 0,-6 0 0,2 31 0,-2 2 0,-3-12 0,0 11 0,1 33 0,10 60 0,10 27 0,-1-10 0,4 4 0,7-5 0,4 0 0,2 5 0,4-5 0,2-15 0,2-6 0,21 18 0,-20-33 0,-16-11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0.7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23 24926,'-11'-13'0,"1"4"0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0.9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1 110 28671,'19'77'0,"1"0"0,-1 0 0,-1-3 0,0-2 0,-3-11 0,7 19 0,-10-16 0,-12-62 0,-2-17 0,-28-67 0,16-11 0,6 33 0,4-1 0,6 0 0,8 2 0,13 7 0,8 5 0,5 5 0,5 6 0,9 6 0,0 6 0,11 2 0,-12 13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1.46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377 0 28671,'-69'32'0,"0"-1"0,16 8 0,1 6 0,10 8 0,17 9 0,10 8 0,2 0 0,-4-4 0,1 1 0,10-1 0,19 35 0,18-12 0,4-39 0,8-12 0,2-13 0,0-7 0,13 2 0,-19-20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1.9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 1 28671,'-15'68'0,"0"0"0,10-11 0,14-7 0,28-20 0,14-7 0,28 9 0,2-3 0,-22-5 0,-3 1 0,12 10 0,-12 5 0,-25 26 0,-31 9 0,-41-6 0,-28-14 0,-2-37 0,-6-14 0,25-7 0,2-6 0,-17-6 0,10-4 0,23-5 0,14 4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2.6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379 146 28671,'-43'-49'0,"-8"18"0,13-3 0,-2 4 0,-26 28 0,3 26 0,26 42 0,-4 22 0,44-10 0,11 2 0,-3-27 0,5-2 0,21 27 0,11-12 0,42-29 0,-35-28 0,0-9 0,35-34 0,-15-22 0,-41-29 0,-14 14 0,-40-23 0,5 25 0,-16 13 0,9 5 0,10 37 0,2-6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3.0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388 16 28671,'-92'-7'0,"-1"-1"0,23 7 0,10 17 0,22 44 0,16 21 0,12-11 0,7 7 0,3-3 0,3 22 0,4 1 0,-1-18 0,2 2 0,3-5 0,10 4 0,2-7 0,-6-10 0,0-7 0,4 3 0,-1-11 0,-18-45 0,8 6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3.3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527 0 28671,'-66'28'0,"-1"0"0,2-5 0,-2-2 0,-1 1 0,5-3 0,-10-4 0,15 4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4.1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403 29 28671,'-3'0'0,"0"0"0,-85-29 0,28 51 0,-4-18 0,1 9 0,26 25 0,8 12 0,4 3 0,7 3 0,8 0 0,8 0 0,6 5 0,14-3 0,33 1 0,12-8 0,-14-13 0,4-6 0,26 0 0,1-13 0,-25-20 0,-1-7 0,8-3 0,-5-3 0,7-10 0,-6 5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4.61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484 44 28671,'-96'21'0,"-1"-1"0,10 4 0,12 8 0,32 9 0,9 6 0,3-3 0,11 2 0,27 51 0,18-29 0,50-14 0,15-42 0,-35-14 0,0-8 0,-3-13 0,-4-8 0,-7-1 0,-5-4 0,18-42 0,-42 3 0,-24 9 0,-23 0 0,-8 1 0,18 28 0,6 8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5.1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90 28671,'31'80'0,"1"1"0,0-1 0,-2 0 0,-1 1 0,-8-13 0,-9 17 0,-12-24 0,-3-83 0,-26-25 0,18-25 0,8-9 0,0 28 0,3-1 0,7-31 0,11 2 0,10 31 0,9 7 0,5 8 0,4 6 0,3 5 0,2 8 0,49 18 0,-50 22 0,-3 10 0,-6 0 0,-4 6 0,-6 18 0,-6 5 0,-7-6 0,-5 2 0,-6 4 0,-4 0 0,-3-4 0,0-5 0,0 6 0,0-19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6.0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368 15 28671,'-53'-7'0,"1"0"0,-42 9 0,41 52 0,6 24 0,23-21 0,5 5 0,5-5 0,6 0 0,5 9 0,6-3 0,19 27 0,22-14 0,51-81 0,-30-24 0,-19-18 0,-9-13 0,-16-20 0,-10-1 0,-4 23 0,-2 2 0,-1-16 0,1 10 0,5 28 0,-7 24 0,16 42 0,3 53-1696,-1-35 0,2 4 1696,1 25 0,-2 3-419,2-5 1,-4 2 418,-6 12 0,-6 3-174,-10-5 1,-6-1 173,-1-8 0,-7-4 0,-6-3 0,-9-7 0,-4-22 0,-6-8-53,-2-5 1,-4-9 52,-43-12 459,34-64 0,8-11 0,6 26 0,18-19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0:31.31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488 48 28671,'-3'0'0,"-43"-18"0,-18-3 0,-11 21 0,0-9 0,1 11 0,-1 54 0,31 12 0,31-13 0,5 4 0,-2 36 0,13-26 0,4 1 0,-2-14 0,2 0 0,3 0 0,2-3 0,10 25 0,-10-25 0,-2-31 0,-10-12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1.42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420 154 28671,'-34'-42'0,"0"1"0,-3 0 0,-4 12 0,-46 36 0,6 17 0,32 43 0,13 19 0,23-3 0,10 2 0,-2 9 0,15-5 0,21-24 0,13-16 0,36-20 0,-29-38 0,-4-11 0,11-26 0,-28-8 0,-9-9 0,-13 9 0,-4 1 0,3 1 0,-4 4 0,-13-12 0,17 67 0,6 56 0,5-3 0,7 4 0,8-3 0,0-3 0,-14-6 0,1-9 0,19-14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6.5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1 131 28671,'27'72'0,"0"0"0,1-6 0,-3-1 0,-12 1 0,-2-3 0,0-11 0,-3-1 0,-8 46 0,0-51 0,0-17 0,-10-48 0,-2-35 0,0 7 0,2-6 0,6-3 0,6-2 0,4-7 0,10 1 0,25-2 0,13 3 0,12 4 0,4 4 0,-10 7 0,-1 6 0,7 12 0,-10 9 0,-29 11 0,2 10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7.4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1 137 28671,'2'85'0,"1"0"0,-1 0 0,-1-4 0,0-1 0,11-14 0,17-22 0,6-8 0,23 27 0,18-51 0,-20-24 0,-13-41 0,-21-35 0,-19 15 0,-6-5 0,-2 11 0,-2 3 0,-4 6 0,10 16 0,30 35 0,30 46 0,-13-7 0,7-1 0,11-11 0,2-6 0,-4 0 0,0-6 0,-1-9 0,-1-8 0,-8-4 0,-7-8 0,11-45 0,-14-12 0,-40 1 0,-14 1 0,-42 30 0,5 43 0,-14 40 0,38 13 0,6 7 0,-1-11 0,6 3 0,17 42 0,11 3 0,-2-35 0,6-4 0,16 13 0,7-7 0,25 0 0,19-68 0,-43 12 0,6-25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8.0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1 144 28671,'17'95'0,"0"0"0,-5-12 0,-2-3 0,-4-13 0,-3-5 0,-3 18 0,0-17 0,-9-60 0,6-18 0,-7-30 0,1-12 0,5 1 0,5-5 0,4-10 0,4-7 0,6 3 0,18-13 0,12 8 0,13 4 0,9 21 0,-5 40 0,0 23 0,-9 23 0,-9 18 0,-12 18 0,-11 7 0,-7-2 0,-6 2 0,-1 8 0,-4-1 0,-7-16 0,-2-6 0,-6 19 0,0-49 0,2-31 0,10-8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8.36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28671,'10'70'0,"1"-1"0,-1 1 0,-2-1 0,-1 1 0,2-2 0,12 26 0,0-1 0,-9-4 0,0-3 0,4-12 0,0-4 0,-10-12 0,0-7 0,3 5 0,-9-26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48.6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506 0 28671,'-69'0'0,"0"0"0,-1 0 0,2 0 0,4 0 0,-3 0 0,13 0 0,29 0 0,6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0.1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214 300 28671,'-53'21'0,"-1"-1"0,-31 26 0,63 40 0,24-38 0,6 3 0,6 10 0,6 0 0,10 1 0,6-2 0,1-7 0,4-7 0,5-8 0,5-10 0,8-11 0,2-12-2831,-4-16 1,0-10 2830,9-3 0,-3-10 386,-10-21 0,-6-7-386,-5 7 0,-7-4 471,-6-26 1,-14 0-472,-13 26 0,-14 8 0,-54-15 0,3 103 0,18 9 0,7 10 0,21 3 0,10 4 0,7 2 0,10-1 0,8-6 0,10-4 0,13-6 0,6-6 0,-3-5 0,2-11 0,51-33 0,-19-40 0,-46 2 0,-8-9 0,-5-11 0,-6-2 0,-6 10 0,-5 0 1559,-7-21 0,0 10-1559,13 31 828,-16 23-828,16 51 0,4 26-1696,-10-7 0,-2 2 1696,6 7 0,-2-1 0,-8-12 0,-2-4 0,4 10 0,-8-39 0,0-72 0,8-47 0,-3 26 0,0-5 0,3-5 0,4 0 0,10 0 0,6 3 0,-4 11 0,8 8 0,13 15 0,6 7 0,37-14 0,9 52 0,-9 36 1696,-26 42 0,-9 23-1696,-19-23 0,-5 6 0,-1 1 0,-1 6 0,-3 1 0,-2-4 0,0 13 0,-7-13 0,-15-8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0.5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20479,'17'94'0,"0"-1"0,-1 5 0,-1-1 944,-3-8 1,-2-1-945,0 5 0,2-1 738,4 4 1,0-7-739,-9-32 0,0-4 0,13 37 0,-20-80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0.81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571 0 28671,'-68'11'0,"-1"1"0,1-1 0,-6 3 0,0 1 0,12-3 0,-16 3 0,0 5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1.3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66 28671,'12'69'0,"0"0"0,-1 0 0,11 30 0,-6-11 0,-13-8 0,6-7 0,-18-68 0,-4 10 0,-8-74 0,-1 1 0,9-4 0,4-5 0,5 13 0,5 1 0,6-13 0,8 5 0,32-7 0,19 15 0,-1 31 0,-28 12 0,-8 10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1.9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257 1 28671,'-53'10'0,"1"-1"0,1 10 0,8 6 0,9 33 0,20-8 0,6 5 0,7 8 0,12-4 0,53 9 0,-15-51 0,4-17 0,-4-29 0,-3-15 0,5-4 0,-10-4 0,-17-33 0,-4 49 0,-20 16 0,0 52 0,0 24 0,7 10 0,5 4 0,22 22 0,-12-40 0,3-9 0,9-16 0,-15-37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2.1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1 187 28671,'29'76'0,"0"-1"0,-6-12 0,-5-11 0,-8-21 0,-10-31 0,0-31 0,-20-55 0,6-9 0,-4 29 0,14 4 0,72-9 0,-16 76 0,3 17 0,-3 2 0,-4 10 0,9 23 0,-17 5 0,-37 23 0,-3-48 0,-3-8 0,-7-68 0,1-39 0,11 27 0,3-2 0,-7-4 0,6 4 0,48-12 0,-4 33 0,28 51 0,-10 18 0,-11 38 0,-21-6 0,-4 16 0,-28-46 0,8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2.2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67 1 28671,'4'70'0,"0"1"0,0-1 0,-8 24 0,-2-3 0,0-9 0,-3-3 0,-7-15 0,0-4 0,4 20 0,3-31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11.53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17 22 27906,'-9'-12'0,"2"2"375,7 10-375,0 0 128,19 88-128,-14-17 0,10 0 0,-1 6 0,-12-12 0,-2-1 0,5-7 0,0 0 0,-4 13 0,-2-1 0,2-17 0,-2-2 32,-2 12 1,-4-7-33,-5-14 49,-10-4 0,10-49 0,2 2 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12.55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1 243 28395,'67'-22'0,"-18"6"0,10 1 45,22 3 1,13 2 0,-1-2-46,-9-5 0,-2-1 0,-2-1 15,-9 4 0,-2 0 1,-8-1-16,4-6 0,-20 0 23,-36 10-23,-28 14 70,4 20-70,-17 10 0,30 2 0,4 49 0,30 9 0,-19-19 0,-1 5 0,4-1 0,-1 2 0,-7 13 0,-4 1 0,2-9 0,-2 0 0,-3 8 0,-2-2 0,-3-24 0,-2-5 0,-6 36 0,0-75 0,2-95 0,20-25 0,3 24 0,6-2 0,1 13 0,6 4 0,5 7 0,4 4 0,1 8 0,3 5 0,29-9 0,8 42 0,-11 26 0,-20 30 0,-5 16 0,-7 4 0,-5 3 0,2-2 0,-6 1 0,-11 1 0,-7-11 0,-6-27 0,0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13.2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0 382 28671,'80'-15'0,"1"-1"0,-4-3 0,-8-6 0,-1-31 0,-15-10 0,-31-9 0,-22 26 0,-32 8 0,-14 21 0,-20 37 0,0-2 0,10 48 0,13 15 0,24-24 0,6 2 0,5-5 0,4 0 0,4 3 0,10-1 0,15-1 0,13-7 0,15-11 0,6-7 0,-1-2 0,1-9 0,1-17 0,-3-10-3392,18-13 3392,-19-17 0,-22 26 0,-15-4 0,-19 19 0,0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2.3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28671,'22'79'0,"0"0"0,0 1 0,-4-2 0,-6-17 0,-2 0 0,2 16 0,-2-3 0,2 13 0,-12-16 0,-2-64 0,-8-17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2.6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28671,'-12'-12'0,"2"2"0,10 10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3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1 166 28671,'12'92'0,"0"0"0,0-1 0,-1 0 0,0-2 0,-5-50 0,-6-46 0,0 0-4252,-19-74 4252,5 9 0,4-4-705,6 12 1,3-1 704,-9-22 0,15 6-759,34 26 1,12 15 758,15 21-195,-3 14 0,0 15 195,-20 21 0,-5 16 441,1 6 0,1 10 0,-5-2-441,-1 7 0,-5 3 0,-5-4 0,-2 5 0,-5-12 0,3 13 0,-20-14 0,0-59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3.66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28671,'15'90'0,"1"0"0,-1 6 0,3-2-2831,4-16 1,0 0 2830,-4 13 0,-2 3-539,1-5 1,-2-1 538,-4-4 0,0-2-220,0-14 0,0-5 220,1 25 0,-3-35 0,-9-31 0,0-12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3.9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439 0 24129,'-77'8'0,"0"0"0,0 0 0,-10 4 0,16-4 0,22-8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4.6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158 385 28671,'58'-62'0,"1"0"0,-8 3 0,-13 2-5661,-29-12 5661,-38 16 1409,-47 31-1409,-9 32-705,34 7 1,5 9 704,-8 52-759,32-27 1,13 8 758,24 9 0,17 8 0,6-11 758,10-15 1,6-5-759,-7 6 0,3 2 0,2-21-304,19-39 1,-8-17 0,-24 7 0,0-13-1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2.58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1 319 28671,'69'-33'0,"0"1"0,-5-5 0,-13-2 0,-17-19 0,-15-15 0,-39 46 0,-23 7 0,-26 52 0,1 24 0,15 22 0,51 10 0,14-39 0,10-1 0,13-6 0,8-4 0,9-1 0,5-8 0,-1-13 0,0-10 0,6-15 0,-4-14 0,-10-23 0,-7-5 0,15-8 0,-26-18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5.08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0 132 28671,'18'84'0,"1"1"0,-1-1 0,0 1 0,6 19 0,-1-4 0,-12-39 0,-11-51 0,-29-49-4252,2-29 4252,7-14 0,6-7-705,11 21 1,16 0 704,29-1 0,20-2 0,-3 14 0,-6 20 0,2 8 0,32-11 0,-9 12 0,-39 28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6.53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377 1 28671,'-67'27'0,"-1"-1"0,5 0 0,6 4 0,14 11 0,8 3 0,-8 37 0,42-28 0,12 1 0,25 36 0,8-44 0,7-5 0,-6-5 0,3-6 0,19-8 0,5-10 0,-5-8 0,-1-8 0,2-5 0,-2-6 0,-8-6 0,-6-2 0,4-1 0,-27 4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7.10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22 276 26294,'-12'-12'0,"3"2"555,57-8 0,21-3-555,-21-8 0,20 0 0,-4-5 404,-33-20-404,-29 18 208,-14 4-208,-32 32 0,-21 31 0,6 25 0,25-14 0,5 4 0,5 44 0,16-37 0,6 1 0,10-3 0,6-2 0,6 2 0,4-2 0,32 29 0,19-44 0,-6-27 0,16-48 0,-37-6 0,-6 11 0,-33 7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7.81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0 179 20479,'8'77'0,"0"1"0,0 0 0,0 0 0,-3 0 0,-1-5 0,1 2 843,5 11 1,1 1 0,-3-9-844,-6-7 0,-1-8 0,8 27 1409,-9-39-1409,0-71 860,0-45-860,-9-28 0,3 21 0,-1-4 0,2 8 0,-2-1 0,-4-21 0,3-2 0,10 12 0,3 2 0,-2 0 0,6 3 0,13 7 0,10 7 0,4 17 0,6 7 0,11 1 0,4 9 0,-2 16 0,2 10 0,4 7 0,-3 10 1696,-15 13 0,-6 8-1696,-4 4 0,-13 8 0,-23 28 0,-23 4 0,-22-8 0,-14-5 0,-12-2 0,-3-8 0,17-17 0,3-12 0,-20-19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8.2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28671,'11'82'0,"-1"-1"0,0 1 0,1 2 0,0 6 0,-1 4 0,-2-19 0,0 3 0,-2-4 0,1 12 0,-2-4 0,1-8 0,-2-10 0,-4-15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8.42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221 1 28671,'-61'6'0,"0"0"0,-37 4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8.9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0 341 28671,'75'-20'0,"0"-1"0,-2 2 0,-12-8 0,-15-49 0,-5 8 0,-39 12 0,-14 15 0,-71 29 0,-2 60 0,33-24 0,4 6 0,11 20 0,11 7 0,14 40 0,24-7 0,32-12 0,22-5 0,-27-46 0,0 2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39.70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325 703 28671,'-57'-8'0,"0"-1"0,-42 24 0,34 53 0,39-21 0,8 3 0,16 50 0,16-10-5661,30-5 5661,20-48 1358,4-28-1358,10-43 0,-38-8 0,-5-11 0,-9-1 0,-6-6 0,-1-14 0,-6-5 0,-8-6 0,-10-3 289,-12 16 0,-6-2 0,2 4-289,5-11 0,-2 3 0,-18-10 0,1 11 0,13 21 3370,10 34-3370,2 44 66,20 44-66,1-10 0,0 7 0,-4 13 0,1 4 0,6 8 0,1 1 0,-3 4 0,-2-1 0,-3-13 0,0-2 0,9 2 0,-2-7 0,-12 1 0,8-15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6.17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461 32 28671,'-6'-12'0,"1"3"0,-83-1 0,18 17 0,5-1 0,1 10 0,17 17 0,9 10 0,12 1 0,6 4 0,-1 11 0,10 1 0,17-5 0,8 0 0,1 1 0,6-3-2831,9-6 1,6-4 2830,5-1 0,3-8 1409,37-10-1409,16-26-1409,-19-52 1409,-43 18 0,-4-6-53,-7-11 0,-5-3 53,-5 1 0,-6-2 1108,-9-10 0,-8 5-1108,-15-11 0,0 51 0,24 71 0,8 3 0,8 5 0,9-1 0,4 0 0,-7 0 0,2-2 0,7-8 0,1-5 0,14 5 0,-12-16 0,-14-30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6.7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0 232 28671,'25'82'0,"-1"-1"0,-1-8 0,-8-12 0,-15-27 0,0-24 0,0-52 0,0-26 0,-4 15 0,-2-3 0,3-5 0,4 0 0,6 9 0,6 2 0,5-2 0,10 9 0,50 16 0,19 20 0,-50 28 0,-4 11 0,-1 4 0,-6 6 0,-6 11 0,-6 4 0,-6-1 0,-5 0 0,-6-5 0,-2-3 0,5 28 0,-10-42 0,0-15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2.8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22 28671,'-12'-12'0,"3"2"0,23 51 0,11 25 0,-10-15 0,-1 3 0,8 40 0,0 7 0,-5-13 0,-5-4 0,-10-19 0,-2-3 0,6-5 0,-2-7 0,-4-6 0,0-25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7.56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453 39 28671,'-75'-15'0,"0"1"0,8 4 0,7 15 0,13 32 0,9 11 0,-11 35 0,22-26 0,13 3 0,27-4 0,13-3 0,25 20 0,-5-45 0,6-14 0,35-39 0,-46-4 0,-4-7 0,19-42 0,-32 30 0,-7-2 0,-5-30 0,-12 5 0,-2 41 0,-8 24 0,20 32 0,12 41 0,-6-16 0,2 6 0,9 16 0,0 5 0,-8 7 0,-2 4 0,1 12 0,-4 0 0,-11-11 0,-7-1 0,-6 2 0,-11-2 0,-20-2 0,-13-15 0,1-37 0,-1-6 0,6 13 0,3-13 0,-13-44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7.98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28671,'21'73'0,"0"0"0,-3 6 0,-2 0 0,-1-12 0,1 0 0,0 4 0,0 1 0,1 15 0,0-3 0,-4-23 0,-2-3 0,9 39 0,-20-58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8.5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1 406 28671,'66'-27'0,"0"-1"0,1 1 0,6-2 0,-10-6 0,-12-14 0,-20-6 0,-41-23 0,-55 29 0,-18 20 0,-5 61 0,25 24 0,29 31 0,15-37 0,6 0 0,19 0 0,6 0 0,5 47 0,11-56 0,7-4 0,31 19 0,12-15 0,-1-29 0,9-21 0,-47 4 0,-1-15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3:59.1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233 1 28671,'-56'42'0,"-1"1"0,15-8 0,6 0 0,-5 21 0,70-17 0,20-17 0,-3-10 0,5 0 0,3 8 0,2 2 0,11 3 0,-3 3 0,-20 0 0,-3 3 0,5 0 0,-12 3 0,-31 39 0,-35-34 0,-36 22 0,-23-46 0,38-9 0,-1-3 0,-26-15 0,5-10 0,31 0 0,22 10 0,13 2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00.04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501 134 28671,'-62'-58'0,"15"34"0,-3-5 0,-5 7 0,-22 34 0,-1 41 0,43-16 0,4 4 0,6 7 0,7 4 0,2 7 0,10 1 0,12 1 0,7 0 0,3-3 0,5-4 0,9-8 0,6-5 0,29 23 0,21-60 0,-16-28 0,-21-5 0,-3-10 0,-14-8 0,-6-3 0,3 1 0,-4-2 0,-10-14 0,-8 1 0,-8-21 0,-11-8 0,-10 59 0,10 32 0,-7 7 0,26 56 0,-4 7 0,14-15 0,7 3 0,-3 6 0,4-2 0,11-12 0,4-4 0,-6 0 0,0-5 0,32 5 0,-3-49 0,-36 17 0,2-41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00.57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16 429 28671,'29'75'0,"0"0"0,-6-7 0,-5-12 0,-8-21 0,-10-26 0,0-21 0,-29-29 0,12-35 0,-34-6 0,34 14 0,9-1 0,6-16 0,4 26 0,11 4 0,60-13 0,-3 2 0,-22 41 0,2 6 0,37-3 0,-19 22 0,-24 3 0,-24 7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01.13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22 443 26629,'-12'-12'0,"3"2"964,87-9-964,-10-5 173,-9-5 0,1-6-173,-9 3 0,-7-4 0,15-42 0,-16 13 0,-23 11 0,-50 10 178,-45 39-178,22 26 0,1 12 0,-2 10 0,6 9 0,5 6 0,13 5 0,22 1 0,14-1 0,28 29 0,6-51 0,8-4 0,1 1 0,4-5 0,6-13 0,1-4 0,-8 7 0,-4-2 0,10 1 0,-19-12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5.1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577 1 28671,'-86'16'0,"1"-1"0,5 9 0,7 6 0,20 6 0,6 6 0,1 5 0,7 6 0,13 0 0,6 3 0,5-1 0,8 0 0,13-4 0,11-3 0,11-6 0,9-6 0,15 0 0,6-9 0,7-16 0,4-7 0,3 3 0,-1-7 0,-4-13 0,-2-5 0,-8 6 0,-5-1 0,7-8 0,-21 11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5.7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330 22 28671,'-63'5'0,"1"0"0,4 6 0,8 9 0,-6 46 0,15 14-2831,45-27 1,9 1 2830,-4 2 0,9-2 704,39 5 1,10-6-705,-23-13 0,2-10 430,18-11 0,-1-18-430,12-47 0,-43 1 0,-8-8 0,-4-1 0,-6-4 0,-2-3 0,-4 1 0,-9-30 0,-18 17 0,-15 39 0,-22 2 0,19 20 0,8 2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6.26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0 248 28671,'19'65'0,"1"0"0,-1 0 0,4 20 0,-6-12 0,-7-17 0,-10-36 0,-20-42 0,6-51 0,-18-10 0,21 17 0,10-7 0,18-10 0,15 3 0,9 20 0,11 8 0,8 3 0,6 16 0,0 30 0,-3 20 0,-16 16 0,-6 10 0,-6 0 0,-5 4 0,-5 7 0,-6 1 0,3 35 0,-12-34 0,-11-27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3.0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265 0 28671,'-73'19'0,"-1"-1"0,16-4 0,-1 1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7.13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663 169 28671,'-69'-48'0,"0"1"0,0 4 0,0 15 0,19 26 0,1 14 0,-18 27 0,5 14 0,16-6 0,7 6 0,-5 16 0,15 3-2126,32-12 0,14-3 2126,22 33 0,5-53 0,7-6 860,39 10-860,-36-45 0,1-11 0,-3-3 0,-4-10 0,6-34 0,-11-12 0,-20 8 0,-7 0 0,1-3 0,-7 4 0,-23-8 3392,4 64-3392,38 60 0,8 39 0,-5-22 0,1 7 0,-3 16 0,-4 3 0,-2 0 0,-4 2 0,-9-27 0,-3 1 0,-5-2 0,-9 22 0,-8-3 0,-2-3 0,-14-5 0,-11-25 0,-10-5 0,-3-11 0,-18-12 0,0-8 0,6 13 0,6-11 0,-18-49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7.65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1 329 28671,'34'74'0,"1"0"0,-2-2 0,-7-8 0,-14-5 0,-2 2 0,-20-57 0,-2-6 0,-10-34 0,3-20 0,16-19 0,8-6 0,-6 3 0,7 0 0,21-11 0,12 10 0,-2 36 0,4 8 0,3 6 0,0 5 0,4 2 0,-9 12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8.07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13 0 28671,'-7'93'0,"1"-1"0,7-16 0,7-3 0,10-5 0,8-7 0,5-18 0,7-11 0,49-8 0,-36-36 0,-5-17 0,-10-22 0,-11-10 0,-6 1 0,-6 1 0,-9-39 0,-23 60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9.1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256 353 28671,'17'-63'0,"1"0"0,-9-32 0,-34 53 0,-28 30 0,-3 22 0,-20 24 0,28 41 0,6 6 0,53 4 0,18 5 0,-7-30 0,7-3 0,14 19 0,11-14 0,10-36 0,-1-20 0,5-30 0,-13-13 0,-10-11-3392,-31-45 3392,-3 39 0,-3-1 0,-17-43 0,6 59 0,-16-7 0,36 73 0,-1 18 0,2 12 0,11 22 0,0 5 0,-4 1 0,-3-4 0,-2-10 0,-11-28 3392,-29-65-3392,7-22 0,2-12 0,-7-5 0,2-4 0,2-25 0,6 0 0,5 24 0,6 3 0,8-9 0,10 5 0,35-11 0,22 34 0,-25 47 0,1 14 0,-7 12 0,-2 10 0,11 22 0,-5 9 0,-9 6 0,-6 4 0,-5 3 0,-6 0 0,-7-9 0,-5-5 0,-3 11 0,-10-31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9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28671,'23'74'0,"1"1"0,-1 0 0,-3-6 0,-2 0 0,-4-3 0,-7 17 0,-5-3 0,-1-6 0,-2-4 0,-9 22 0,8-31 0,-8-51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49.68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549 1 28671,'-67'18'0,"0"1"0,1 0 0,-32 9 0,10-3 0,-7-1 0,27-4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0.47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28671,'0'0'0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1.1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28671,'4'77'0,"1"0"0,-1 1 0,1-1 0,-1 6 0,-1-3 0,3-7 0,5 4 0,0-13 0,-1-6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2.34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1 353 28671,'82'-23'0,"1"0"0,-1 1 0,-4-6 0,-2-1 0,-2 3 0,16 2 0,-5-1 0,-11-11 0,-5-1 0,-17 13 0,-4 2 0,15-12 0,-42 44 0,-12 43 0,-8 18 0,4-6 0,0 6 0,-1 1 0,0 5 0,0-2 0,2 16 0,0-4 0,0-8 0,-2-3 0,-3-4 0,-2-5 0,-9 13 0,-2-46 0,0-39 0,12-87 0,9 41 0,4-3 0,6-18 0,6 1 0,5 12 0,5 6 0,3 11 0,2 8 0,38 3 0,-2 41 0,-20 43 0,-33-11 0,-3 6 0,1 7 0,0 2 0,2 11 0,7-7 0,10-26 0,8-17 0,22-23 0,1-21 0,-13-13 0,-7-12 0,4-22 0,-15-5 0,-23 21 0,-14 4 0,-35-15 0,-15 27 0,-28 60 0,39 24 0,4 9 0,1-9 0,6 4 0,12 26 0,14 0 0,12-21 0,8-4 0,10 0 0,6-6 0,10-5 0,4-8 0,39 2 0,-32-21 0,-19-10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2.80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0 351 28671,'16'70'0,"-1"1"0,-4-9 0,1 0 0,5 0 0,-2-5 0,-3 11 0,-12-36 0,-3-35 0,-16-58 0,7-29 0,9 30 0,3-4 0,8-7 0,7 1 0,9 8 0,8 3 0,9 2 0,5 4 0,5 1 0,-2 7 0,12-4 0,-12 10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3.56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169 331 28671,'52'-65'0,"1"-1"0,-19 14 0,-17 2 0,-54-26 0,-41 54 0,-10 35 0,30 40 0,7 25 0,39 12 0,13-36 0,8-1 0,35 27 0,-5-33 0,9-8 0,11-22 0,4-8 0,1 7 0,-4-5 0,20-21 0,-31 10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3.32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0 574 28671,'79'-44'0,"1"1"0,-7-9 0,-7-3 0,-23 5 0,-9-3 0,-8-2 0,-8 1 0,-9-24 0,-60 15 0,-20 38 0,17 23 0,-1 14 0,0 24 0,10 13 0,20-3 0,11 6 0,9 17 0,16 0 0,21-15 0,14-8 0,6-3 0,5-8 0,-6-9 0,0-8 0,5-10 0,-5-7 0,-2-3 0,-10-8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3.78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0 28671,'30'64'0,"0"0"0,0 0 0,-3 1 0,-2 0 0,-1-5 0,3 4 0,-1-4 0,-4 2 0,0-4 0,22 10 0,-10-37 0,7-62 0,-5-27 0,1-11 0,-1 8 0,1-2 0,11-23 0,1 2 0,-11 26 0,0 6 0,-4 11 0,-3 4 0,6-6 0,-8 23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4.30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190 363 20479,'24'-64'0,"0"0"0,0 0 0,-2-2 0,-16 11 2531,-52 6-2531,-32 80 1409,0 25-1409,47-14 0,6 4 0,-6 34 0,35-22 0,11-1 0,22 16 430,22-23 0,16-15-430,0-43 0,1-8 0,-13 21 0,-5-6 0,-9-28 0,0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4.70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0 197 28671,'11'72'0,"0"0"0,-5-1 0,0-1 0,0-11 0,-3-6 0,-12 5 0,6-31 0,-16-108 0,16-4 0,10 16 0,6-3 0,6 10 0,8 3 0,12 0 0,10 8 0,25 8 0,0 8 0,-1-9 0,25 25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5.24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111 0 28671,'1'72'0,"0"0"0,11-1 0,14-13 0,26-37 0,8-8 0,-7 12 0,-3 3 0,35 18 0,-42 18 0,-60 11 0,-21-42 0,-12-5 0,-17 2 0,-5-7 0,13-10 0,2-6 0,-43-7 0,86 0 0,-6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5.94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1 353 27329,'76'-31'0,"1"-1"0,0 1 0,2-9 0,-9-3 0,-9 0 0,-20-2 647,-41-18-647,-34 39 226,-32 33-226,-22 28 0,37 7 0,3 7 0,5-7 0,5 4 0,1 10 0,11 3 0,22-6 0,16 0 57,24 8 1,13-7-58,-7-21 0,6-7 0,27 7 0,-4-11 0,-20-24 0,-2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6.2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28671,'27'76'0,"0"-1"0,0-6 0,-2-2 0,-6 1 0,-4-4 0,7 14 0,-12-37 0,-10-31 0,0-10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6.45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22 28671,'-11'-12'0,"1"2"0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7.0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332 1 28671,'-49'61'0,"1"-1"0,6 3 0,22-9 0,61-20 0,40 12-2831,-22-18 1,4-2 2830,-5-7 0,-5 6 704,-8 18 1,-12 6-705,-11 27 0,-27-22 0,-15-1 0,-18-12 0,-9-7 0,-2-3 0,-4-6 0,-13-5 0,0-6 0,14-7 0,2-4 0,-45-15 0,49-39 0,15 31 0,21-19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7.71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197 0 28671,'-31'62'0,"1"-1"0,-1 1 0,-3 13 0,5-2 0,-1 14 0,18-16 0,46-2 0,44-13 0,3-44 0,-32-24 0,-3-10 0,12-46 0,-28 16 0,-7-3 0,-8-1 0,-8 0 0,-5 3 0,-4 3 0,-10-25 0,0 53 0,31 83 0,-2 5 0,7 6 0,3 2 0,8 1 0,-9-25 0,1-8 0,0-17 0,2-6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3.93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6 264 25934,'18'81'0,"0"1"0,0-24 0,-7-12 1262,-21-19-1262,-2-66 466,-10-36-466,0-20 0,17 35 0,8 1 0,29-29 0,26 13 0,-9 38 0,-10 8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8.051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1 28671,'18'65'0,"1"1"0,0 0 0,8 18 0,-1 0 0,-3 2 0,-2-2 0,-3-16 0,-2-2 0,-4-3 0,-2-5 0,0 20 0,-10-27 0,0-38 0,0-4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8.577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287 1 28671,'-52'75'0,"1"1"0,5 0 0,5-9 0,-2-8 0,31 4 0,53-43 0,18-6 0,-9 2 0,4 0 0,33-2 0,-1 3 0,-32 3 0,-8 4-4252,17 22 4252,-51 17 603,-44-16-603,-46 6 0,20-33 0,-6-6 0,2-1 0,0-4-1092,6-5 0,3-8 1092,-22-28 0,41 15 0,14-12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9.103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380 1 28671,'-76'14'0,"1"1"0,6 17 0,9 11 0,22 6 0,11 7 0,3 9 0,14 1 0,18-13 0,13-6 0,50 19 0,-9-49 0,8-12 0,-2-6 0,-3-11 0,-6-15 0,-6-9 0,-11 3 0,-8-4 0,-3-51-5661,-60-7 5661,-20 25 1409,-19 4-1409,14 24 0,32 30 0,13 3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9.45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 28671,'22'70'0,"0"1"0,0-1 0,-1-4 0,1-1 0,-3-1 0,4 23 0,-2-1 0,-4-7 0,0-2 0,-1-4 0,-1-3 0,-3-12 0,-2-6 0,2 3 0,-2-25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4:59.776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615 1 20479,'-80'25'0,"0"0"0,0 0 0,-5 1 0,4-3 506,3-5 0,11-5 1,23-5-1,24-18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5:00.20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0 219 28671,'35'92'0,"-1"-1"0,-3 9 0,-11-13 0,-21-31 0,-1 19 0,-18-101 0,8-18 0,0-46 0,14 30 0,6-2 0,6 5 0,6 2 0,10 5 0,6 3 0,1 8 0,4 3 0,13-4 0,-1 4 0,0-3 0,6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5:00.589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0 110 28671,'0'92'0,"0"1"0,3-17 0,4-4 0,5-8 0,7-9 0,28-1 0,28-44 0,-26-62 0,12-8 0,-46 4 0,-6-5 0,3 10 0,-2 0 0,-8-9 0,-4 0 0,-11-30 0,1 34 0,3 27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5:00.942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0 222 28671,'81'-6'0,"-1"0"0,0-1 0,1 1 0,18-4 0,-3-4 0,-31-13 0,-41-55 0,-36 18 0,-54 64 0,-15 44 0,40 1 0,5 7 0,5 3 0,8 5 0,12 15 0,10 1 0,6-17 0,3-4 0,6 23 0,6-39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5:01.130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28671,'0'0'0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7:39.408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455 1 28671,'-9'0'0,"1"0"0,8 0 0,0 0 0,-78 68 0,49-41 0,-16 17 0,0 2 0,13-12 0,8 0 0,-17 7 0,17 3 0,-8 2 0,10 27 0,0-34 0,10 32 0,-7-54 0,16 12 0,-7-29 0,10 0 0,0 0 0,0 19 0,0-14 0,0 15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4.205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1 0 25841,'10'85'0,"-1"-17"0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7:44.24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97 0 28671,'-11'0'0,"3"0"0,8 0 0,0 0 0,0 78 0,-10-39 0,4 15 0,0 4 0,-6 7 0,-8 13 0,18 10 0,-17-1 0,16-9 0,3 17 0,12-34 0,10 22 0,0-37 0,-10-2 0,-2-13 0,-10-18 0,0-4 0,0-9 0,0 0 0,0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8:56.47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187 22 27584,'-6'-12'0,"0"3"528,6 9-528,0 77 0,-9 1 0,4-9 0,-3 3 0,-7-7 0,-1-1 0,4-2 0,-1-2 91,-2-3 1,-1-2-92,-6 42 92,0-60-92,10-1 0,2-43 0,10 17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8:56.81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20 395 25121,'-11'-12'0,"2"2"529,48-10 0,40-5 0,-2 2-529,-6 0 0,4-1 0,-5 3 0,9-4 0,2 0 0,-4 2 0,6-3 0,-3 1 0,-7 3 304,2 1 0,-4 3-304,2-5 0,-13 4 0,-28 10 0,-23 9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8:57.675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21 132 28671,'-11'-13'0,"1"4"0,10 9 0,0 0 0,0 107 0,0-32 0,15 15 0,9-2 0,15-25 0,46-24 0,-7-83 0,-41 9 0,-6-8 0,-1-10 0,-6-3 0,7-37 0,-18 8 0,-4 51 0,-9 24 0,-10 42 0,8 44 0,0-26 0,4 2 0,10 5 0,8-2 0,3-6 0,10-11 0,23-22 0,5-17 0,26-36 0,-34-7 0,-11-11 0,-25 0 0,-12-2 0,-7 1 0,-8 2 0,-16 3 0,-2 5 0,-1-3 0,-10 10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8:58.23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379 0 28671,'-88'1'0,"1"0"0,12 7 0,13 14 0,28 22 0,15 11 0,6 4 0,13 2 0,23 12 0,16-5 0,8-23 0,10-12 0,17-13 0,-2-21 0,-21-28 0,-9-15 0,-6-9 0,-14-6 0,-26 4 0,-12 3 0,-18-16 0,-12 14 0,-8 32 0,30 13 0,5 9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8:58.95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513 266 28671,'-4'0'0,"-18"-78"0,-12 30 0,5-6 0,-8 3 0,-50 17 0,-13 34 0,53 17 0,4 10 0,1 16 0,9 11 0,7 20 0,18 5 0,22 5 0,20-7 0,13-22 0,11-15 0,6-18 0,1-20 0,3-31 0,-9-20 0,-22-2 0,-9-7 0,-3-3 0,-6 0 0,-6 8 0,-4 4 0,1-17 0,-10 47 0,0 41 0,-10 22 0,17 41 0,-4 7 0,11-31 0,3-3 0,-2 3 0,4-12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8:59.7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602 825 28671,'-38'-56'0,"0"0"0,0 0 0,-4-1 0,-7 12 0,-29 14 0,-2 23 0,26 28 0,6 14 0,0 2 0,8 8 0,12 13 0,12 5 0,12-2 0,9 2 0,7 5 0,10-3 0,6-8 0,10-10 0,17-7 0,6-22 0,-5-36 0,-5-23 0,-11-10 0,-6-14 0,-8-3 0,-9 0 0,-7-2 0,-6-3 0,-3-11 0,-6-3 0,-5 5-1696,-15-8 0,-4 7 1696,11 15 0,0 4-85,-3 14 0,0 5 85,0-7 0,8 50 0,13 47-1106,5 2 0,3 8 1106,2 14 0,2 7 0,-2 3 0,1 7 0,-1-4 1106,2 7 0,1-1-1106,-3-11 0,1 2 0,-1-13 0,2 5 0,-2-21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0.13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288 0 22938,'19'76'0,"0"0"0,0 0 0,1 0 0,-2 10 0,-2-2 0,-5-3 0,-3-6 0,-4-1 0,-6-6 899,-10 6 0,-10-10-899,-12-15 0,-8-10 1106,-48-3-1106,34-38 0,2-8 0,-6-9 0,11-20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0.304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28671,'0'0'0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0.9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543 113 28671,'-62'-35'0,"0"0"0,-1 1 0,-24 25 0,5 22 0,20 14 0,10 14 0,7 31 0,19 10 0,24-10 0,14-3 0,6-10 0,8-6 0,5-10 0,6-8 0,51 6 0,0-70 0,-10-29 0,-43 7 0,-5-8 0,-5-5 0,-6-3 0,-6-7 0,-4 4 0,0-15 0,-9 56 0,-9 87 0,12-6 0,1 6 0,-8 4 0,1-3 0,12 14 0,-9-14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4.39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21 23 28368,'-11'-12'0,"1"2"0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1.6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268 0 28671,'-70'43'0,"0"-1"0,10 0 0,14 6 0,27 15 0,17 3 0,13-8 0,9-1 0,3 6 0,13-7 0,35-17 0,14-20 0,-3-25 0,-1-17 0,-3-8 0,-5-13 0,-9-18 0,-17-8 0,-29 6 0,-14-1 0,-6 13 0,-6 2 0,-16-38 0,-20 54 0,-19 27 0,4 58 0,30-10 0,2 6 0,3 3 0,7 4 0,16 15 0,10 1 0,-1-12 0,8-4-1696,13-1 0,8-6 1696,41 9-56,9-37 56,11-41 0,-47 8 0,-3-6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2.26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0 147 28671,'8'72'0,"0"0"0,0 0 0,0-2 0,-1-1 0,-2-8 0,-5-7 0,0-6 0,0 18 0,0-37 0,0-49 0,-10-53 0,3 19 0,2-6 0,4-15 0,9-6 0,7 16 0,7-2 0,5 7 0,12 0 0,7 8 0,12-4 0,3 20 0,27 58 0,-48 7 0,-5 10 0,-9 12 0,-6 7 0,-1 8 0,-6 0 0,-11-9 0,-4 0 0,3 5 0,-5-7 0,-15-16 0,36-3 0,-22-45 0,25 9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2.59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1 28671,'9'91'0,"0"0"0,0 1 0,0-1 0,-3-8 0,0-1 0,-1-3 0,-3-7 0,-2 20 0,-2-9 0,1-9 0,2-7 0,1 23 0,18-26 0,-18-42 0,8-13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2.81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265 0 20479,'-74'18'0,"1"1"0,14-5 0,1 1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3.65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739 387 28671,'-11'-48'0,"-1"-1"0,-35-14 0,16-6 0,-6 1-2831,-8 30 1,-7 11 2830,-1 9 0,-4 11 704,-23 18 1,0 20-705,8 30 0,12 19 286,23-16 1,6 7 0,10-2-287,9 21 0,19-5 0,19-4 0,16-18 0,9-39 0,5-14 0,-5-6 0,1-8-1135,8-8 1,-1-10 1134,-11-6 0,-6-10 1134,1-27 1,-11-6-1135,-17 20 0,-6 0 0,-1-21 0,-9 8 0,-11 27 0,3 10 0,9 125 1696,12-35 0,5 3-1696,0 6 0,2-1 0,-2-8 0,3-11 0,9-23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4.0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27 307 28671,'0'87'0,"-1"-1"0,1-22 0,0-11 0,0-14 0,-10-68 0,-2-47 0,9 21 0,4-4 0,5-8 0,10 0 0,11 4 0,12 7 0,7 13 0,7 8 0,7 5 0,2 6 0,-4 11 0,-4 5 0,14-2 0,-29 10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4.50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464 15 28671,'-72'-8'0,"0"1"0,3 17 0,5 12 0,11 13 0,7 10 0,8 13 0,10 6 0,12 1 0,10 1 0,12-3 0,11-4 0,7-12 0,8-4 0,4-3 0,6-7 0,7-18 0,-1-6 0,3 11 0,-2-20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4.9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265 1 28671,'-75'43'0,"0"1"0,23-16 0,16 3 0,39 29 0,75-25 0,-24-9 0,4 1 0,-1-5 0,-3 2 0,-5 4 0,-10 8 0,-15 58 0,-57-58 0,-17-6 0,-3 1 0,-6-8 0,-9-13 0,2-16 0,20-22 0,10-4 0,14 12 0,12-19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5.49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403 47 28671,'-4'0'0,"2"0"0,-67-39 0,4 39 0,5-8 0,0 9 0,18 26 0,6 12 0,6 3 0,7 6 0,12 10 0,10 3 0,8-4 0,8-2 0,12 2 0,12-4 0,29-3 0,12-13 0,12-20 0,-1-7 0,-22 5 0,-4-6 0,-12-19 0,1 1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6.08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368 0 28671,'-82'12'0,"0"1"0,25 3 0,6 9 0,-4 24 0,18 11 0,33-5 0,15 0 0,26 35 0,-2-53 0,8-8 0,54-7-5661,-17-44 5661,-4-34 1393,-33-32-1393,-21-2 0,-22-7 0,-12 38 0,0 18 0,12 41 861,22 41-861,2 27 0,-3-19 0,-1 2 0,5 39 0,6-14 0,11-42 0,-25-15 0,12-19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2T13:32:04.844"/>
    </inkml:context>
    <inkml:brush xml:id="br0">
      <inkml:brushProperty name="width" value="0.08571" units="cm"/>
      <inkml:brushProperty name="height" value="0.08571" units="cm"/>
      <inkml:brushProperty name="color" value="#AB008B"/>
    </inkml:brush>
  </inkml:definitions>
  <inkml:trace contextRef="#ctx0" brushRef="#br0">201 0 28671,'-39'78'0,"1"0"0,13-2 0,22-13 0,81-29 0,-22-18 0,0 2 0,-3 12 0,-4 1 0,27 8 0,-74 34 0,-48-37 0,0-13 0,-8-5 0,-23-9 0,3-6 0,-7 7 0,-6-10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6.57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3 103 28671,'0'87'0,"-1"-1"0,1-12 0,0-12 0,0-18 0,0-34 0,0-42 0,0-34 0,-2 13 0,4-3 0,10 3 0,6 1 0,1-5 0,8 7 0,61 4 0,-23 54 0,-1 23 0,-13 29 0,-5 14-1696,5-4 0,-7 6 1696,-23 16 0,-11-7 0,0-24 0,-10-12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7.251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0 0 28671,'4'93'0,"1"-1"0,-5-2 0,1-2 0,4-9 0,0-2 0,-5-10 0,0-5 0,0 6 0,0-37 0,0-43 0,9-51 0,13-27 0,23 14 0,13 1 0,-11 22 0,5 6 0,23-7 0,1 16 0,24 38 0,-34 34 0,-35 41 0,-51 6 0,-3-31 0,-10-3 0,-9-15 0,-6-6 0,-6 4 0,-1-9 0,-45-18 0,42 4 0,19-17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7.7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125 329 28671,'58'-51'0,"0"0"0,-12 3 0,-11 1-5661,-16-9 5661,-38 12 1057,-15 13-1057,-32 38 791,-12 8-791,10 48 0,14 15 0,33 2 0,36-21 0,18-4 0,16-20 0,5-6 0,-14 5 0,0-5 0,48-10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8.410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475 244 28671,'-22'-52'0,"0"-1"0,-4 3 0,-6 8 0,-46 8 0,-10 22 0,10 33 0,38 7 0,5 10 0,7 13 0,10 8 0,11 16 0,12 3 0,8-11 0,10-5 0,12-8 0,8-11 0,45-14 0,-1-60 0,-41 1 0,-4-6 0,-6-6 0,-4-6 0,-3-10 0,-4-3 0,-7 4 0,-5 2 0,-1-35 0,-2 36 0,-10 45 0,10 40 0,2 45 0,-6-27 0,0 4 0,4 9 0,-1-2 0,-6 10 0,7-21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9.127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366 811 28671,'-25'-69'0,"0"1"0,-17-19 0,-53 67 0,26 74 0,34-12 0,5 6 0,3 6 0,10 4 0,16 2 0,10-1 0,17 31 0,13-56 0,8-12-3392,43-22 3392,-43-16 0,-4-14 0,-9-22 0,-6-15 0,-5 1 0,-1-9 0,-8-4 0,-7 1 0,-4-7 0,-3 5 0,-4-6 0,-7 7 0,-9 10 0,-1 4 0,9 7 0,0 9 0,-10 12 0,22 20 0,2 78 1696,20 25 0,5 16-1696,-16-23 0,-3 4 0,2 0 0,6 5 0,4 1 0,-2-3 0,-3-7 0,-1-2 0,-2-14 0,3 8 0,4-23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09.878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375 814 28671,'-38'-58'0,"-1"1"0,1 10 0,-3 9 0,-37 6 0,12 42 0,23 34 0,11 24 0,37 12 0,17 5 0,2-23 0,11-7 0,22 5 0,7-20 0,31-47 0,-43-39 0,-11-18 0,-25-5 0,-8-5 0,4-13 0,-5-2 0,-10 1 0,-4-1 0,2-5 0,-2 3 0,-3 20 0,-2 6 0,1 7 0,0 9 0,-1 5 0,3 44 0,9 44 0,8 5 0,3 9 0,-4 12 0,1 6 0,12 16 0,1 3 0,-8-1 0,-2-1 0,1-6 0,-2-8 0,0 13 0,-10-33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10.376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1 518 28671,'67'-38'0,"0"-1"0,0 0 0,11-7 0,-12-3 0,-23-4 0,-13-1 0,-11-22 0,-48 20 0,-8 3 0,-39 38 0,-1 18 0,-1 50 0,22 25 0,40-30 0,10 4 0,12 3 0,10-1 0,7-6 0,10-6 0,43 5 0,4-9 0,-12-1 0,-9-22 0,-1-1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39:11.08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358 507 28671,'-70'-21'0,"0"0"0,3 10 0,9 18 0,12 80-2831,23-33 1,5 4 2830,13 7 0,8 1 555,4-3 0,8-4-555,9-10 0,8-8 900,46 13-900,0-54 0,-3-44 0,-44 4 0,-6-8 0,-4-10 0,-8-5 0,-8-17 0,-10-3 0,-10-1 0,-4 0 0,-2-10 0,-5 3 0,-5 20 0,-1 6 0,14 13 0,0 6 0,-24-5 0,40 49 3265,14 33-3265,32 57 128,-14-21 1,4 11 0,-3-2-129,2 18 0,0 0 0,-2-16 0,3 2 0,-7-5-1696,-8 4 0,-4-9 1696,17 22 0,-20-26 0,-2-37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37.443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1 1 27197,'10'82'0,"0"1"0,0 0 0,0 7 0,2-3 236,1-19 0,2 0 0,-1-6-236,-2-9 0,0-4 249,10 48-249,-12-51 31,-1-7 1,-6-36 0,7 6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3:40:37.699"/>
    </inkml:context>
    <inkml:brush xml:id="br0">
      <inkml:brushProperty name="width" value="0.08571" units="cm"/>
      <inkml:brushProperty name="height" value="0.08571" units="cm"/>
      <inkml:brushProperty name="color" value="#5B2D90"/>
    </inkml:brush>
  </inkml:definitions>
  <inkml:trace contextRef="#ctx0" brushRef="#br0">614 1 27790,'-83'3'0,"0"0"0,0 0 0,2 3 0,4 0 0,-7 5 0,15 0 0,35 2 0,14-4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61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5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77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23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0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9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DDEB2-BAF0-F64A-AD72-B2A2A4CF3201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3DDF-C57F-774D-9E92-F7004795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1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3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3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9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7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8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458718C-9BC2-4C49-B47E-DBF3AC2CD2DF}" type="datetimeFigureOut">
              <a:rPr lang="en-US" smtClean="0"/>
              <a:t>3/12/20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6E6F3E3-8E75-2C46-85F7-AE8B7261C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2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35.xml"/><Relationship Id="rId117" Type="http://schemas.openxmlformats.org/officeDocument/2006/relationships/customXml" Target="../ink/ink481.xml"/><Relationship Id="rId21" Type="http://schemas.openxmlformats.org/officeDocument/2006/relationships/image" Target="../media/image418.png"/><Relationship Id="rId42" Type="http://schemas.openxmlformats.org/officeDocument/2006/relationships/image" Target="../media/image428.png"/><Relationship Id="rId47" Type="http://schemas.openxmlformats.org/officeDocument/2006/relationships/customXml" Target="../ink/ink446.xml"/><Relationship Id="rId63" Type="http://schemas.openxmlformats.org/officeDocument/2006/relationships/customXml" Target="../ink/ink454.xml"/><Relationship Id="rId68" Type="http://schemas.openxmlformats.org/officeDocument/2006/relationships/image" Target="../media/image441.png"/><Relationship Id="rId84" Type="http://schemas.openxmlformats.org/officeDocument/2006/relationships/image" Target="../media/image449.png"/><Relationship Id="rId89" Type="http://schemas.openxmlformats.org/officeDocument/2006/relationships/customXml" Target="../ink/ink467.xml"/><Relationship Id="rId112" Type="http://schemas.openxmlformats.org/officeDocument/2006/relationships/image" Target="../media/image463.png"/><Relationship Id="rId16" Type="http://schemas.openxmlformats.org/officeDocument/2006/relationships/customXml" Target="../ink/ink430.xml"/><Relationship Id="rId107" Type="http://schemas.openxmlformats.org/officeDocument/2006/relationships/customXml" Target="../ink/ink476.xml"/><Relationship Id="rId11" Type="http://schemas.openxmlformats.org/officeDocument/2006/relationships/image" Target="../media/image414.png"/><Relationship Id="rId32" Type="http://schemas.openxmlformats.org/officeDocument/2006/relationships/customXml" Target="../ink/ink438.xml"/><Relationship Id="rId37" Type="http://schemas.openxmlformats.org/officeDocument/2006/relationships/image" Target="../media/image426.png"/><Relationship Id="rId53" Type="http://schemas.openxmlformats.org/officeDocument/2006/relationships/customXml" Target="../ink/ink449.xml"/><Relationship Id="rId58" Type="http://schemas.openxmlformats.org/officeDocument/2006/relationships/image" Target="../media/image436.png"/><Relationship Id="rId74" Type="http://schemas.openxmlformats.org/officeDocument/2006/relationships/image" Target="../media/image444.png"/><Relationship Id="rId79" Type="http://schemas.openxmlformats.org/officeDocument/2006/relationships/customXml" Target="../ink/ink462.xml"/><Relationship Id="rId102" Type="http://schemas.openxmlformats.org/officeDocument/2006/relationships/image" Target="../media/image458.png"/><Relationship Id="rId5" Type="http://schemas.openxmlformats.org/officeDocument/2006/relationships/image" Target="../media/image411.png"/><Relationship Id="rId90" Type="http://schemas.openxmlformats.org/officeDocument/2006/relationships/image" Target="../media/image452.png"/><Relationship Id="rId95" Type="http://schemas.openxmlformats.org/officeDocument/2006/relationships/customXml" Target="../ink/ink470.xml"/><Relationship Id="rId22" Type="http://schemas.openxmlformats.org/officeDocument/2006/relationships/customXml" Target="../ink/ink433.xml"/><Relationship Id="rId27" Type="http://schemas.openxmlformats.org/officeDocument/2006/relationships/image" Target="../media/image421.png"/><Relationship Id="rId43" Type="http://schemas.openxmlformats.org/officeDocument/2006/relationships/customXml" Target="../ink/ink444.xml"/><Relationship Id="rId48" Type="http://schemas.openxmlformats.org/officeDocument/2006/relationships/image" Target="../media/image431.png"/><Relationship Id="rId64" Type="http://schemas.openxmlformats.org/officeDocument/2006/relationships/image" Target="../media/image439.png"/><Relationship Id="rId69" Type="http://schemas.openxmlformats.org/officeDocument/2006/relationships/customXml" Target="../ink/ink457.xml"/><Relationship Id="rId113" Type="http://schemas.openxmlformats.org/officeDocument/2006/relationships/customXml" Target="../ink/ink479.xml"/><Relationship Id="rId118" Type="http://schemas.openxmlformats.org/officeDocument/2006/relationships/image" Target="../media/image466.png"/><Relationship Id="rId80" Type="http://schemas.openxmlformats.org/officeDocument/2006/relationships/image" Target="../media/image447.png"/><Relationship Id="rId85" Type="http://schemas.openxmlformats.org/officeDocument/2006/relationships/customXml" Target="../ink/ink465.xml"/><Relationship Id="rId12" Type="http://schemas.openxmlformats.org/officeDocument/2006/relationships/customXml" Target="../ink/ink428.xml"/><Relationship Id="rId17" Type="http://schemas.openxmlformats.org/officeDocument/2006/relationships/image" Target="../media/image417.png"/><Relationship Id="rId33" Type="http://schemas.openxmlformats.org/officeDocument/2006/relationships/image" Target="../media/image424.png"/><Relationship Id="rId38" Type="http://schemas.openxmlformats.org/officeDocument/2006/relationships/customXml" Target="../ink/ink441.xml"/><Relationship Id="rId59" Type="http://schemas.openxmlformats.org/officeDocument/2006/relationships/customXml" Target="../ink/ink452.xml"/><Relationship Id="rId103" Type="http://schemas.openxmlformats.org/officeDocument/2006/relationships/customXml" Target="../ink/ink474.xml"/><Relationship Id="rId108" Type="http://schemas.openxmlformats.org/officeDocument/2006/relationships/image" Target="../media/image461.png"/><Relationship Id="rId54" Type="http://schemas.openxmlformats.org/officeDocument/2006/relationships/image" Target="../media/image434.png"/><Relationship Id="rId70" Type="http://schemas.openxmlformats.org/officeDocument/2006/relationships/image" Target="../media/image442.png"/><Relationship Id="rId75" Type="http://schemas.openxmlformats.org/officeDocument/2006/relationships/customXml" Target="../ink/ink460.xml"/><Relationship Id="rId91" Type="http://schemas.openxmlformats.org/officeDocument/2006/relationships/customXml" Target="../ink/ink468.xml"/><Relationship Id="rId96" Type="http://schemas.openxmlformats.org/officeDocument/2006/relationships/image" Target="../media/image45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25.xml"/><Relationship Id="rId23" Type="http://schemas.openxmlformats.org/officeDocument/2006/relationships/image" Target="../media/image419.png"/><Relationship Id="rId28" Type="http://schemas.openxmlformats.org/officeDocument/2006/relationships/customXml" Target="../ink/ink436.xml"/><Relationship Id="rId49" Type="http://schemas.openxmlformats.org/officeDocument/2006/relationships/customXml" Target="../ink/ink447.xml"/><Relationship Id="rId114" Type="http://schemas.openxmlformats.org/officeDocument/2006/relationships/image" Target="../media/image464.png"/><Relationship Id="rId119" Type="http://schemas.openxmlformats.org/officeDocument/2006/relationships/customXml" Target="../ink/ink482.xml"/><Relationship Id="rId10" Type="http://schemas.openxmlformats.org/officeDocument/2006/relationships/customXml" Target="../ink/ink427.xml"/><Relationship Id="rId31" Type="http://schemas.openxmlformats.org/officeDocument/2006/relationships/image" Target="../media/image423.png"/><Relationship Id="rId44" Type="http://schemas.openxmlformats.org/officeDocument/2006/relationships/image" Target="../media/image429.png"/><Relationship Id="rId52" Type="http://schemas.openxmlformats.org/officeDocument/2006/relationships/image" Target="../media/image433.png"/><Relationship Id="rId60" Type="http://schemas.openxmlformats.org/officeDocument/2006/relationships/image" Target="../media/image437.png"/><Relationship Id="rId65" Type="http://schemas.openxmlformats.org/officeDocument/2006/relationships/customXml" Target="../ink/ink455.xml"/><Relationship Id="rId73" Type="http://schemas.openxmlformats.org/officeDocument/2006/relationships/customXml" Target="../ink/ink459.xml"/><Relationship Id="rId78" Type="http://schemas.openxmlformats.org/officeDocument/2006/relationships/image" Target="../media/image446.png"/><Relationship Id="rId81" Type="http://schemas.openxmlformats.org/officeDocument/2006/relationships/customXml" Target="../ink/ink463.xml"/><Relationship Id="rId86" Type="http://schemas.openxmlformats.org/officeDocument/2006/relationships/image" Target="../media/image450.png"/><Relationship Id="rId94" Type="http://schemas.openxmlformats.org/officeDocument/2006/relationships/image" Target="../media/image454.png"/><Relationship Id="rId99" Type="http://schemas.openxmlformats.org/officeDocument/2006/relationships/customXml" Target="../ink/ink472.xml"/><Relationship Id="rId101" Type="http://schemas.openxmlformats.org/officeDocument/2006/relationships/customXml" Target="../ink/ink473.xml"/><Relationship Id="rId4" Type="http://schemas.openxmlformats.org/officeDocument/2006/relationships/customXml" Target="../ink/ink424.xml"/><Relationship Id="rId9" Type="http://schemas.openxmlformats.org/officeDocument/2006/relationships/image" Target="../media/image413.png"/><Relationship Id="rId13" Type="http://schemas.openxmlformats.org/officeDocument/2006/relationships/image" Target="../media/image415.png"/><Relationship Id="rId18" Type="http://schemas.openxmlformats.org/officeDocument/2006/relationships/customXml" Target="../ink/ink431.xml"/><Relationship Id="rId39" Type="http://schemas.openxmlformats.org/officeDocument/2006/relationships/image" Target="../media/image427.png"/><Relationship Id="rId109" Type="http://schemas.openxmlformats.org/officeDocument/2006/relationships/customXml" Target="../ink/ink477.xml"/><Relationship Id="rId34" Type="http://schemas.openxmlformats.org/officeDocument/2006/relationships/customXml" Target="../ink/ink439.xml"/><Relationship Id="rId50" Type="http://schemas.openxmlformats.org/officeDocument/2006/relationships/image" Target="../media/image432.png"/><Relationship Id="rId55" Type="http://schemas.openxmlformats.org/officeDocument/2006/relationships/customXml" Target="../ink/ink450.xml"/><Relationship Id="rId76" Type="http://schemas.openxmlformats.org/officeDocument/2006/relationships/image" Target="../media/image445.png"/><Relationship Id="rId97" Type="http://schemas.openxmlformats.org/officeDocument/2006/relationships/customXml" Target="../ink/ink471.xml"/><Relationship Id="rId104" Type="http://schemas.openxmlformats.org/officeDocument/2006/relationships/image" Target="../media/image459.png"/><Relationship Id="rId120" Type="http://schemas.openxmlformats.org/officeDocument/2006/relationships/image" Target="../media/image467.png"/><Relationship Id="rId7" Type="http://schemas.openxmlformats.org/officeDocument/2006/relationships/image" Target="../media/image412.png"/><Relationship Id="rId71" Type="http://schemas.openxmlformats.org/officeDocument/2006/relationships/customXml" Target="../ink/ink458.xml"/><Relationship Id="rId92" Type="http://schemas.openxmlformats.org/officeDocument/2006/relationships/image" Target="../media/image453.png"/><Relationship Id="rId2" Type="http://schemas.openxmlformats.org/officeDocument/2006/relationships/image" Target="../media/image409.png"/><Relationship Id="rId29" Type="http://schemas.openxmlformats.org/officeDocument/2006/relationships/image" Target="../media/image422.png"/><Relationship Id="rId24" Type="http://schemas.openxmlformats.org/officeDocument/2006/relationships/customXml" Target="../ink/ink434.xml"/><Relationship Id="rId40" Type="http://schemas.openxmlformats.org/officeDocument/2006/relationships/customXml" Target="../ink/ink442.xml"/><Relationship Id="rId45" Type="http://schemas.openxmlformats.org/officeDocument/2006/relationships/customXml" Target="../ink/ink445.xml"/><Relationship Id="rId66" Type="http://schemas.openxmlformats.org/officeDocument/2006/relationships/image" Target="../media/image440.png"/><Relationship Id="rId87" Type="http://schemas.openxmlformats.org/officeDocument/2006/relationships/customXml" Target="../ink/ink466.xml"/><Relationship Id="rId110" Type="http://schemas.openxmlformats.org/officeDocument/2006/relationships/image" Target="../media/image462.png"/><Relationship Id="rId115" Type="http://schemas.openxmlformats.org/officeDocument/2006/relationships/customXml" Target="../ink/ink480.xml"/><Relationship Id="rId61" Type="http://schemas.openxmlformats.org/officeDocument/2006/relationships/customXml" Target="../ink/ink453.xml"/><Relationship Id="rId82" Type="http://schemas.openxmlformats.org/officeDocument/2006/relationships/image" Target="../media/image448.png"/><Relationship Id="rId19" Type="http://schemas.openxmlformats.org/officeDocument/2006/relationships/image" Target="../media/image30.png"/><Relationship Id="rId14" Type="http://schemas.openxmlformats.org/officeDocument/2006/relationships/customXml" Target="../ink/ink429.xml"/><Relationship Id="rId30" Type="http://schemas.openxmlformats.org/officeDocument/2006/relationships/customXml" Target="../ink/ink437.xml"/><Relationship Id="rId35" Type="http://schemas.openxmlformats.org/officeDocument/2006/relationships/image" Target="../media/image425.png"/><Relationship Id="rId56" Type="http://schemas.openxmlformats.org/officeDocument/2006/relationships/image" Target="../media/image435.png"/><Relationship Id="rId77" Type="http://schemas.openxmlformats.org/officeDocument/2006/relationships/customXml" Target="../ink/ink461.xml"/><Relationship Id="rId100" Type="http://schemas.openxmlformats.org/officeDocument/2006/relationships/image" Target="../media/image457.png"/><Relationship Id="rId105" Type="http://schemas.openxmlformats.org/officeDocument/2006/relationships/customXml" Target="../ink/ink475.xml"/><Relationship Id="rId8" Type="http://schemas.openxmlformats.org/officeDocument/2006/relationships/customXml" Target="../ink/ink426.xml"/><Relationship Id="rId51" Type="http://schemas.openxmlformats.org/officeDocument/2006/relationships/customXml" Target="../ink/ink448.xml"/><Relationship Id="rId72" Type="http://schemas.openxmlformats.org/officeDocument/2006/relationships/image" Target="../media/image443.png"/><Relationship Id="rId93" Type="http://schemas.openxmlformats.org/officeDocument/2006/relationships/customXml" Target="../ink/ink469.xml"/><Relationship Id="rId98" Type="http://schemas.openxmlformats.org/officeDocument/2006/relationships/image" Target="../media/image456.png"/><Relationship Id="rId3" Type="http://schemas.openxmlformats.org/officeDocument/2006/relationships/image" Target="../media/image410.png"/><Relationship Id="rId25" Type="http://schemas.openxmlformats.org/officeDocument/2006/relationships/image" Target="../media/image420.png"/><Relationship Id="rId46" Type="http://schemas.openxmlformats.org/officeDocument/2006/relationships/image" Target="../media/image430.png"/><Relationship Id="rId67" Type="http://schemas.openxmlformats.org/officeDocument/2006/relationships/customXml" Target="../ink/ink456.xml"/><Relationship Id="rId116" Type="http://schemas.openxmlformats.org/officeDocument/2006/relationships/image" Target="../media/image465.png"/><Relationship Id="rId20" Type="http://schemas.openxmlformats.org/officeDocument/2006/relationships/customXml" Target="../ink/ink432.xml"/><Relationship Id="rId41" Type="http://schemas.openxmlformats.org/officeDocument/2006/relationships/customXml" Target="../ink/ink443.xml"/><Relationship Id="rId62" Type="http://schemas.openxmlformats.org/officeDocument/2006/relationships/image" Target="../media/image438.png"/><Relationship Id="rId83" Type="http://schemas.openxmlformats.org/officeDocument/2006/relationships/customXml" Target="../ink/ink464.xml"/><Relationship Id="rId88" Type="http://schemas.openxmlformats.org/officeDocument/2006/relationships/image" Target="../media/image451.png"/><Relationship Id="rId111" Type="http://schemas.openxmlformats.org/officeDocument/2006/relationships/customXml" Target="../ink/ink478.xml"/><Relationship Id="rId15" Type="http://schemas.openxmlformats.org/officeDocument/2006/relationships/image" Target="../media/image416.png"/><Relationship Id="rId36" Type="http://schemas.openxmlformats.org/officeDocument/2006/relationships/customXml" Target="../ink/ink440.xml"/><Relationship Id="rId57" Type="http://schemas.openxmlformats.org/officeDocument/2006/relationships/customXml" Target="../ink/ink451.xml"/><Relationship Id="rId106" Type="http://schemas.openxmlformats.org/officeDocument/2006/relationships/image" Target="../media/image460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24.png"/><Relationship Id="rId21" Type="http://schemas.openxmlformats.org/officeDocument/2006/relationships/image" Target="../media/image478.png"/><Relationship Id="rId42" Type="http://schemas.openxmlformats.org/officeDocument/2006/relationships/customXml" Target="../ink/ink502.xml"/><Relationship Id="rId63" Type="http://schemas.openxmlformats.org/officeDocument/2006/relationships/image" Target="../media/image499.png"/><Relationship Id="rId84" Type="http://schemas.openxmlformats.org/officeDocument/2006/relationships/customXml" Target="../ink/ink523.xml"/><Relationship Id="rId138" Type="http://schemas.openxmlformats.org/officeDocument/2006/relationships/customXml" Target="../ink/ink550.xml"/><Relationship Id="rId159" Type="http://schemas.openxmlformats.org/officeDocument/2006/relationships/image" Target="../media/image545.png"/><Relationship Id="rId170" Type="http://schemas.openxmlformats.org/officeDocument/2006/relationships/image" Target="../media/image550.png"/><Relationship Id="rId107" Type="http://schemas.openxmlformats.org/officeDocument/2006/relationships/image" Target="../media/image520.png"/><Relationship Id="rId11" Type="http://schemas.openxmlformats.org/officeDocument/2006/relationships/image" Target="../media/image473.png"/><Relationship Id="rId32" Type="http://schemas.openxmlformats.org/officeDocument/2006/relationships/customXml" Target="../ink/ink497.xml"/><Relationship Id="rId53" Type="http://schemas.openxmlformats.org/officeDocument/2006/relationships/image" Target="../media/image494.png"/><Relationship Id="rId74" Type="http://schemas.openxmlformats.org/officeDocument/2006/relationships/customXml" Target="../ink/ink518.xml"/><Relationship Id="rId128" Type="http://schemas.openxmlformats.org/officeDocument/2006/relationships/customXml" Target="../ink/ink545.xml"/><Relationship Id="rId149" Type="http://schemas.openxmlformats.org/officeDocument/2006/relationships/image" Target="../media/image540.png"/><Relationship Id="rId5" Type="http://schemas.openxmlformats.org/officeDocument/2006/relationships/image" Target="../media/image470.png"/><Relationship Id="rId95" Type="http://schemas.openxmlformats.org/officeDocument/2006/relationships/image" Target="../media/image514.png"/><Relationship Id="rId160" Type="http://schemas.openxmlformats.org/officeDocument/2006/relationships/customXml" Target="../ink/ink561.xml"/><Relationship Id="rId22" Type="http://schemas.openxmlformats.org/officeDocument/2006/relationships/customXml" Target="../ink/ink492.xml"/><Relationship Id="rId43" Type="http://schemas.openxmlformats.org/officeDocument/2006/relationships/image" Target="../media/image489.png"/><Relationship Id="rId64" Type="http://schemas.openxmlformats.org/officeDocument/2006/relationships/customXml" Target="../ink/ink513.xml"/><Relationship Id="rId118" Type="http://schemas.openxmlformats.org/officeDocument/2006/relationships/customXml" Target="../ink/ink540.xml"/><Relationship Id="rId139" Type="http://schemas.openxmlformats.org/officeDocument/2006/relationships/image" Target="../media/image535.png"/><Relationship Id="rId85" Type="http://schemas.openxmlformats.org/officeDocument/2006/relationships/image" Target="../media/image510.png"/><Relationship Id="rId150" Type="http://schemas.openxmlformats.org/officeDocument/2006/relationships/customXml" Target="../ink/ink556.xml"/><Relationship Id="rId171" Type="http://schemas.openxmlformats.org/officeDocument/2006/relationships/customXml" Target="../ink/ink567.xml"/><Relationship Id="rId12" Type="http://schemas.openxmlformats.org/officeDocument/2006/relationships/customXml" Target="../ink/ink487.xml"/><Relationship Id="rId33" Type="http://schemas.openxmlformats.org/officeDocument/2006/relationships/image" Target="../media/image484.png"/><Relationship Id="rId108" Type="http://schemas.openxmlformats.org/officeDocument/2006/relationships/customXml" Target="../ink/ink535.xml"/><Relationship Id="rId129" Type="http://schemas.openxmlformats.org/officeDocument/2006/relationships/image" Target="../media/image530.png"/><Relationship Id="rId54" Type="http://schemas.openxmlformats.org/officeDocument/2006/relationships/customXml" Target="../ink/ink508.xml"/><Relationship Id="rId75" Type="http://schemas.openxmlformats.org/officeDocument/2006/relationships/image" Target="../media/image505.png"/><Relationship Id="rId96" Type="http://schemas.openxmlformats.org/officeDocument/2006/relationships/customXml" Target="../ink/ink529.xml"/><Relationship Id="rId140" Type="http://schemas.openxmlformats.org/officeDocument/2006/relationships/customXml" Target="../ink/ink551.xml"/><Relationship Id="rId161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4.xml"/><Relationship Id="rId23" Type="http://schemas.openxmlformats.org/officeDocument/2006/relationships/image" Target="../media/image479.png"/><Relationship Id="rId28" Type="http://schemas.openxmlformats.org/officeDocument/2006/relationships/customXml" Target="../ink/ink495.xml"/><Relationship Id="rId49" Type="http://schemas.openxmlformats.org/officeDocument/2006/relationships/image" Target="../media/image492.png"/><Relationship Id="rId114" Type="http://schemas.openxmlformats.org/officeDocument/2006/relationships/customXml" Target="../ink/ink538.xml"/><Relationship Id="rId119" Type="http://schemas.openxmlformats.org/officeDocument/2006/relationships/image" Target="../media/image525.png"/><Relationship Id="rId44" Type="http://schemas.openxmlformats.org/officeDocument/2006/relationships/customXml" Target="../ink/ink503.xml"/><Relationship Id="rId60" Type="http://schemas.openxmlformats.org/officeDocument/2006/relationships/customXml" Target="../ink/ink511.xml"/><Relationship Id="rId65" Type="http://schemas.openxmlformats.org/officeDocument/2006/relationships/image" Target="../media/image500.png"/><Relationship Id="rId81" Type="http://schemas.openxmlformats.org/officeDocument/2006/relationships/image" Target="../media/image508.png"/><Relationship Id="rId86" Type="http://schemas.openxmlformats.org/officeDocument/2006/relationships/customXml" Target="../ink/ink524.xml"/><Relationship Id="rId130" Type="http://schemas.openxmlformats.org/officeDocument/2006/relationships/customXml" Target="../ink/ink546.xml"/><Relationship Id="rId135" Type="http://schemas.openxmlformats.org/officeDocument/2006/relationships/image" Target="../media/image533.png"/><Relationship Id="rId151" Type="http://schemas.openxmlformats.org/officeDocument/2006/relationships/image" Target="../media/image541.png"/><Relationship Id="rId156" Type="http://schemas.openxmlformats.org/officeDocument/2006/relationships/customXml" Target="../ink/ink559.xml"/><Relationship Id="rId172" Type="http://schemas.openxmlformats.org/officeDocument/2006/relationships/image" Target="../media/image551.png"/><Relationship Id="rId13" Type="http://schemas.openxmlformats.org/officeDocument/2006/relationships/image" Target="../media/image474.png"/><Relationship Id="rId18" Type="http://schemas.openxmlformats.org/officeDocument/2006/relationships/customXml" Target="../ink/ink490.xml"/><Relationship Id="rId39" Type="http://schemas.openxmlformats.org/officeDocument/2006/relationships/image" Target="../media/image487.png"/><Relationship Id="rId109" Type="http://schemas.openxmlformats.org/officeDocument/2006/relationships/image" Target="../media/image521.png"/><Relationship Id="rId34" Type="http://schemas.openxmlformats.org/officeDocument/2006/relationships/customXml" Target="../ink/ink498.xml"/><Relationship Id="rId50" Type="http://schemas.openxmlformats.org/officeDocument/2006/relationships/customXml" Target="../ink/ink506.xml"/><Relationship Id="rId55" Type="http://schemas.openxmlformats.org/officeDocument/2006/relationships/image" Target="../media/image495.png"/><Relationship Id="rId76" Type="http://schemas.openxmlformats.org/officeDocument/2006/relationships/customXml" Target="../ink/ink519.xml"/><Relationship Id="rId97" Type="http://schemas.openxmlformats.org/officeDocument/2006/relationships/image" Target="../media/image515.png"/><Relationship Id="rId104" Type="http://schemas.openxmlformats.org/officeDocument/2006/relationships/customXml" Target="../ink/ink533.xml"/><Relationship Id="rId120" Type="http://schemas.openxmlformats.org/officeDocument/2006/relationships/customXml" Target="../ink/ink541.xml"/><Relationship Id="rId125" Type="http://schemas.openxmlformats.org/officeDocument/2006/relationships/image" Target="../media/image528.png"/><Relationship Id="rId141" Type="http://schemas.openxmlformats.org/officeDocument/2006/relationships/image" Target="../media/image536.png"/><Relationship Id="rId146" Type="http://schemas.openxmlformats.org/officeDocument/2006/relationships/customXml" Target="../ink/ink554.xml"/><Relationship Id="rId167" Type="http://schemas.openxmlformats.org/officeDocument/2006/relationships/customXml" Target="../ink/ink565.xml"/><Relationship Id="rId7" Type="http://schemas.openxmlformats.org/officeDocument/2006/relationships/image" Target="../media/image471.png"/><Relationship Id="rId71" Type="http://schemas.openxmlformats.org/officeDocument/2006/relationships/image" Target="../media/image503.png"/><Relationship Id="rId92" Type="http://schemas.openxmlformats.org/officeDocument/2006/relationships/customXml" Target="../ink/ink527.xml"/><Relationship Id="rId162" Type="http://schemas.openxmlformats.org/officeDocument/2006/relationships/customXml" Target="../ink/ink562.xml"/><Relationship Id="rId2" Type="http://schemas.openxmlformats.org/officeDocument/2006/relationships/image" Target="../media/image468.png"/><Relationship Id="rId29" Type="http://schemas.openxmlformats.org/officeDocument/2006/relationships/image" Target="../media/image482.png"/><Relationship Id="rId24" Type="http://schemas.openxmlformats.org/officeDocument/2006/relationships/customXml" Target="../ink/ink493.xml"/><Relationship Id="rId40" Type="http://schemas.openxmlformats.org/officeDocument/2006/relationships/customXml" Target="../ink/ink501.xml"/><Relationship Id="rId45" Type="http://schemas.openxmlformats.org/officeDocument/2006/relationships/image" Target="../media/image490.png"/><Relationship Id="rId66" Type="http://schemas.openxmlformats.org/officeDocument/2006/relationships/customXml" Target="../ink/ink514.xml"/><Relationship Id="rId87" Type="http://schemas.openxmlformats.org/officeDocument/2006/relationships/image" Target="../media/image30.png"/><Relationship Id="rId110" Type="http://schemas.openxmlformats.org/officeDocument/2006/relationships/customXml" Target="../ink/ink536.xml"/><Relationship Id="rId115" Type="http://schemas.openxmlformats.org/officeDocument/2006/relationships/image" Target="../media/image326.png"/><Relationship Id="rId131" Type="http://schemas.openxmlformats.org/officeDocument/2006/relationships/image" Target="../media/image531.png"/><Relationship Id="rId136" Type="http://schemas.openxmlformats.org/officeDocument/2006/relationships/customXml" Target="../ink/ink549.xml"/><Relationship Id="rId157" Type="http://schemas.openxmlformats.org/officeDocument/2006/relationships/image" Target="../media/image544.png"/><Relationship Id="rId61" Type="http://schemas.openxmlformats.org/officeDocument/2006/relationships/image" Target="../media/image498.png"/><Relationship Id="rId82" Type="http://schemas.openxmlformats.org/officeDocument/2006/relationships/customXml" Target="../ink/ink522.xml"/><Relationship Id="rId152" Type="http://schemas.openxmlformats.org/officeDocument/2006/relationships/customXml" Target="../ink/ink557.xml"/><Relationship Id="rId173" Type="http://schemas.openxmlformats.org/officeDocument/2006/relationships/customXml" Target="../ink/ink568.xml"/><Relationship Id="rId19" Type="http://schemas.openxmlformats.org/officeDocument/2006/relationships/image" Target="../media/image477.png"/><Relationship Id="rId14" Type="http://schemas.openxmlformats.org/officeDocument/2006/relationships/customXml" Target="../ink/ink488.xml"/><Relationship Id="rId30" Type="http://schemas.openxmlformats.org/officeDocument/2006/relationships/customXml" Target="../ink/ink496.xml"/><Relationship Id="rId35" Type="http://schemas.openxmlformats.org/officeDocument/2006/relationships/image" Target="../media/image485.png"/><Relationship Id="rId56" Type="http://schemas.openxmlformats.org/officeDocument/2006/relationships/customXml" Target="../ink/ink509.xml"/><Relationship Id="rId77" Type="http://schemas.openxmlformats.org/officeDocument/2006/relationships/image" Target="../media/image506.png"/><Relationship Id="rId100" Type="http://schemas.openxmlformats.org/officeDocument/2006/relationships/customXml" Target="../ink/ink531.xml"/><Relationship Id="rId105" Type="http://schemas.openxmlformats.org/officeDocument/2006/relationships/image" Target="../media/image519.png"/><Relationship Id="rId126" Type="http://schemas.openxmlformats.org/officeDocument/2006/relationships/customXml" Target="../ink/ink544.xml"/><Relationship Id="rId147" Type="http://schemas.openxmlformats.org/officeDocument/2006/relationships/image" Target="../media/image539.png"/><Relationship Id="rId168" Type="http://schemas.openxmlformats.org/officeDocument/2006/relationships/image" Target="../media/image549.png"/><Relationship Id="rId8" Type="http://schemas.openxmlformats.org/officeDocument/2006/relationships/customXml" Target="../ink/ink485.xml"/><Relationship Id="rId51" Type="http://schemas.openxmlformats.org/officeDocument/2006/relationships/image" Target="../media/image493.png"/><Relationship Id="rId72" Type="http://schemas.openxmlformats.org/officeDocument/2006/relationships/customXml" Target="../ink/ink517.xml"/><Relationship Id="rId93" Type="http://schemas.openxmlformats.org/officeDocument/2006/relationships/image" Target="../media/image513.png"/><Relationship Id="rId98" Type="http://schemas.openxmlformats.org/officeDocument/2006/relationships/customXml" Target="../ink/ink530.xml"/><Relationship Id="rId121" Type="http://schemas.openxmlformats.org/officeDocument/2006/relationships/image" Target="../media/image526.png"/><Relationship Id="rId142" Type="http://schemas.openxmlformats.org/officeDocument/2006/relationships/customXml" Target="../ink/ink552.xml"/><Relationship Id="rId163" Type="http://schemas.openxmlformats.org/officeDocument/2006/relationships/image" Target="../media/image547.png"/><Relationship Id="rId3" Type="http://schemas.openxmlformats.org/officeDocument/2006/relationships/image" Target="../media/image469.png"/><Relationship Id="rId25" Type="http://schemas.openxmlformats.org/officeDocument/2006/relationships/image" Target="../media/image480.png"/><Relationship Id="rId46" Type="http://schemas.openxmlformats.org/officeDocument/2006/relationships/customXml" Target="../ink/ink504.xml"/><Relationship Id="rId67" Type="http://schemas.openxmlformats.org/officeDocument/2006/relationships/image" Target="../media/image501.png"/><Relationship Id="rId116" Type="http://schemas.openxmlformats.org/officeDocument/2006/relationships/customXml" Target="../ink/ink539.xml"/><Relationship Id="rId137" Type="http://schemas.openxmlformats.org/officeDocument/2006/relationships/image" Target="../media/image534.png"/><Relationship Id="rId158" Type="http://schemas.openxmlformats.org/officeDocument/2006/relationships/customXml" Target="../ink/ink560.xml"/><Relationship Id="rId20" Type="http://schemas.openxmlformats.org/officeDocument/2006/relationships/customXml" Target="../ink/ink491.xml"/><Relationship Id="rId41" Type="http://schemas.openxmlformats.org/officeDocument/2006/relationships/image" Target="../media/image488.png"/><Relationship Id="rId62" Type="http://schemas.openxmlformats.org/officeDocument/2006/relationships/customXml" Target="../ink/ink512.xml"/><Relationship Id="rId83" Type="http://schemas.openxmlformats.org/officeDocument/2006/relationships/image" Target="../media/image509.png"/><Relationship Id="rId88" Type="http://schemas.openxmlformats.org/officeDocument/2006/relationships/customXml" Target="../ink/ink525.xml"/><Relationship Id="rId111" Type="http://schemas.openxmlformats.org/officeDocument/2006/relationships/image" Target="../media/image522.png"/><Relationship Id="rId132" Type="http://schemas.openxmlformats.org/officeDocument/2006/relationships/customXml" Target="../ink/ink547.xml"/><Relationship Id="rId153" Type="http://schemas.openxmlformats.org/officeDocument/2006/relationships/image" Target="../media/image542.png"/><Relationship Id="rId174" Type="http://schemas.openxmlformats.org/officeDocument/2006/relationships/image" Target="../media/image552.png"/><Relationship Id="rId15" Type="http://schemas.openxmlformats.org/officeDocument/2006/relationships/image" Target="../media/image475.png"/><Relationship Id="rId36" Type="http://schemas.openxmlformats.org/officeDocument/2006/relationships/customXml" Target="../ink/ink499.xml"/><Relationship Id="rId57" Type="http://schemas.openxmlformats.org/officeDocument/2006/relationships/image" Target="../media/image496.png"/><Relationship Id="rId106" Type="http://schemas.openxmlformats.org/officeDocument/2006/relationships/customXml" Target="../ink/ink534.xml"/><Relationship Id="rId127" Type="http://schemas.openxmlformats.org/officeDocument/2006/relationships/image" Target="../media/image529.png"/><Relationship Id="rId10" Type="http://schemas.openxmlformats.org/officeDocument/2006/relationships/customXml" Target="../ink/ink486.xml"/><Relationship Id="rId31" Type="http://schemas.openxmlformats.org/officeDocument/2006/relationships/image" Target="../media/image483.png"/><Relationship Id="rId52" Type="http://schemas.openxmlformats.org/officeDocument/2006/relationships/customXml" Target="../ink/ink507.xml"/><Relationship Id="rId73" Type="http://schemas.openxmlformats.org/officeDocument/2006/relationships/image" Target="../media/image504.png"/><Relationship Id="rId78" Type="http://schemas.openxmlformats.org/officeDocument/2006/relationships/customXml" Target="../ink/ink520.xml"/><Relationship Id="rId94" Type="http://schemas.openxmlformats.org/officeDocument/2006/relationships/customXml" Target="../ink/ink528.xml"/><Relationship Id="rId99" Type="http://schemas.openxmlformats.org/officeDocument/2006/relationships/image" Target="../media/image516.png"/><Relationship Id="rId101" Type="http://schemas.openxmlformats.org/officeDocument/2006/relationships/image" Target="../media/image517.png"/><Relationship Id="rId122" Type="http://schemas.openxmlformats.org/officeDocument/2006/relationships/customXml" Target="../ink/ink542.xml"/><Relationship Id="rId143" Type="http://schemas.openxmlformats.org/officeDocument/2006/relationships/image" Target="../media/image537.png"/><Relationship Id="rId148" Type="http://schemas.openxmlformats.org/officeDocument/2006/relationships/customXml" Target="../ink/ink555.xml"/><Relationship Id="rId164" Type="http://schemas.openxmlformats.org/officeDocument/2006/relationships/customXml" Target="../ink/ink563.xml"/><Relationship Id="rId169" Type="http://schemas.openxmlformats.org/officeDocument/2006/relationships/customXml" Target="../ink/ink566.xml"/><Relationship Id="rId4" Type="http://schemas.openxmlformats.org/officeDocument/2006/relationships/customXml" Target="../ink/ink483.xml"/><Relationship Id="rId9" Type="http://schemas.openxmlformats.org/officeDocument/2006/relationships/image" Target="../media/image472.png"/><Relationship Id="rId26" Type="http://schemas.openxmlformats.org/officeDocument/2006/relationships/customXml" Target="../ink/ink494.xml"/><Relationship Id="rId47" Type="http://schemas.openxmlformats.org/officeDocument/2006/relationships/image" Target="../media/image491.png"/><Relationship Id="rId68" Type="http://schemas.openxmlformats.org/officeDocument/2006/relationships/customXml" Target="../ink/ink515.xml"/><Relationship Id="rId89" Type="http://schemas.openxmlformats.org/officeDocument/2006/relationships/image" Target="../media/image511.png"/><Relationship Id="rId112" Type="http://schemas.openxmlformats.org/officeDocument/2006/relationships/customXml" Target="../ink/ink537.xml"/><Relationship Id="rId133" Type="http://schemas.openxmlformats.org/officeDocument/2006/relationships/image" Target="../media/image532.png"/><Relationship Id="rId154" Type="http://schemas.openxmlformats.org/officeDocument/2006/relationships/customXml" Target="../ink/ink558.xml"/><Relationship Id="rId16" Type="http://schemas.openxmlformats.org/officeDocument/2006/relationships/customXml" Target="../ink/ink489.xml"/><Relationship Id="rId37" Type="http://schemas.openxmlformats.org/officeDocument/2006/relationships/image" Target="../media/image486.png"/><Relationship Id="rId58" Type="http://schemas.openxmlformats.org/officeDocument/2006/relationships/customXml" Target="../ink/ink510.xml"/><Relationship Id="rId79" Type="http://schemas.openxmlformats.org/officeDocument/2006/relationships/image" Target="../media/image507.png"/><Relationship Id="rId102" Type="http://schemas.openxmlformats.org/officeDocument/2006/relationships/customXml" Target="../ink/ink532.xml"/><Relationship Id="rId123" Type="http://schemas.openxmlformats.org/officeDocument/2006/relationships/image" Target="../media/image527.png"/><Relationship Id="rId144" Type="http://schemas.openxmlformats.org/officeDocument/2006/relationships/customXml" Target="../ink/ink553.xml"/><Relationship Id="rId90" Type="http://schemas.openxmlformats.org/officeDocument/2006/relationships/customXml" Target="../ink/ink526.xml"/><Relationship Id="rId165" Type="http://schemas.openxmlformats.org/officeDocument/2006/relationships/image" Target="../media/image548.png"/><Relationship Id="rId27" Type="http://schemas.openxmlformats.org/officeDocument/2006/relationships/image" Target="../media/image481.png"/><Relationship Id="rId48" Type="http://schemas.openxmlformats.org/officeDocument/2006/relationships/customXml" Target="../ink/ink505.xml"/><Relationship Id="rId69" Type="http://schemas.openxmlformats.org/officeDocument/2006/relationships/image" Target="../media/image502.png"/><Relationship Id="rId113" Type="http://schemas.openxmlformats.org/officeDocument/2006/relationships/image" Target="../media/image523.png"/><Relationship Id="rId134" Type="http://schemas.openxmlformats.org/officeDocument/2006/relationships/customXml" Target="../ink/ink548.xml"/><Relationship Id="rId80" Type="http://schemas.openxmlformats.org/officeDocument/2006/relationships/customXml" Target="../ink/ink521.xml"/><Relationship Id="rId155" Type="http://schemas.openxmlformats.org/officeDocument/2006/relationships/image" Target="../media/image543.png"/><Relationship Id="rId17" Type="http://schemas.openxmlformats.org/officeDocument/2006/relationships/image" Target="../media/image476.png"/><Relationship Id="rId38" Type="http://schemas.openxmlformats.org/officeDocument/2006/relationships/customXml" Target="../ink/ink500.xml"/><Relationship Id="rId59" Type="http://schemas.openxmlformats.org/officeDocument/2006/relationships/image" Target="../media/image497.png"/><Relationship Id="rId103" Type="http://schemas.openxmlformats.org/officeDocument/2006/relationships/image" Target="../media/image518.png"/><Relationship Id="rId124" Type="http://schemas.openxmlformats.org/officeDocument/2006/relationships/customXml" Target="../ink/ink543.xml"/><Relationship Id="rId70" Type="http://schemas.openxmlformats.org/officeDocument/2006/relationships/customXml" Target="../ink/ink516.xml"/><Relationship Id="rId91" Type="http://schemas.openxmlformats.org/officeDocument/2006/relationships/image" Target="../media/image512.png"/><Relationship Id="rId145" Type="http://schemas.openxmlformats.org/officeDocument/2006/relationships/image" Target="../media/image538.png"/><Relationship Id="rId166" Type="http://schemas.openxmlformats.org/officeDocument/2006/relationships/customXml" Target="../ink/ink5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26.xml"/><Relationship Id="rId21" Type="http://schemas.openxmlformats.org/officeDocument/2006/relationships/customXml" Target="../ink/ink578.xml"/><Relationship Id="rId42" Type="http://schemas.openxmlformats.org/officeDocument/2006/relationships/image" Target="../media/image573.png"/><Relationship Id="rId63" Type="http://schemas.openxmlformats.org/officeDocument/2006/relationships/customXml" Target="../ink/ink599.xml"/><Relationship Id="rId84" Type="http://schemas.openxmlformats.org/officeDocument/2006/relationships/image" Target="../media/image594.png"/><Relationship Id="rId138" Type="http://schemas.openxmlformats.org/officeDocument/2006/relationships/customXml" Target="../ink/ink637.xml"/><Relationship Id="rId159" Type="http://schemas.openxmlformats.org/officeDocument/2006/relationships/image" Target="../media/image631.png"/><Relationship Id="rId107" Type="http://schemas.openxmlformats.org/officeDocument/2006/relationships/customXml" Target="../ink/ink621.xml"/><Relationship Id="rId11" Type="http://schemas.openxmlformats.org/officeDocument/2006/relationships/customXml" Target="../ink/ink573.xml"/><Relationship Id="rId32" Type="http://schemas.openxmlformats.org/officeDocument/2006/relationships/image" Target="../media/image568.png"/><Relationship Id="rId53" Type="http://schemas.openxmlformats.org/officeDocument/2006/relationships/customXml" Target="../ink/ink594.xml"/><Relationship Id="rId74" Type="http://schemas.openxmlformats.org/officeDocument/2006/relationships/image" Target="../media/image589.png"/><Relationship Id="rId128" Type="http://schemas.openxmlformats.org/officeDocument/2006/relationships/customXml" Target="../ink/ink632.xml"/><Relationship Id="rId149" Type="http://schemas.openxmlformats.org/officeDocument/2006/relationships/image" Target="../media/image626.png"/><Relationship Id="rId5" Type="http://schemas.openxmlformats.org/officeDocument/2006/relationships/customXml" Target="../ink/ink570.xml"/><Relationship Id="rId95" Type="http://schemas.openxmlformats.org/officeDocument/2006/relationships/customXml" Target="../ink/ink615.xml"/><Relationship Id="rId160" Type="http://schemas.openxmlformats.org/officeDocument/2006/relationships/customXml" Target="../ink/ink648.xml"/><Relationship Id="rId22" Type="http://schemas.openxmlformats.org/officeDocument/2006/relationships/image" Target="../media/image563.png"/><Relationship Id="rId43" Type="http://schemas.openxmlformats.org/officeDocument/2006/relationships/customXml" Target="../ink/ink589.xml"/><Relationship Id="rId64" Type="http://schemas.openxmlformats.org/officeDocument/2006/relationships/image" Target="../media/image584.png"/><Relationship Id="rId118" Type="http://schemas.openxmlformats.org/officeDocument/2006/relationships/image" Target="../media/image611.png"/><Relationship Id="rId139" Type="http://schemas.openxmlformats.org/officeDocument/2006/relationships/image" Target="../media/image621.png"/><Relationship Id="rId85" Type="http://schemas.openxmlformats.org/officeDocument/2006/relationships/customXml" Target="../ink/ink610.xml"/><Relationship Id="rId150" Type="http://schemas.openxmlformats.org/officeDocument/2006/relationships/customXml" Target="../ink/ink643.xml"/><Relationship Id="rId12" Type="http://schemas.openxmlformats.org/officeDocument/2006/relationships/image" Target="../media/image558.png"/><Relationship Id="rId33" Type="http://schemas.openxmlformats.org/officeDocument/2006/relationships/customXml" Target="../ink/ink584.xml"/><Relationship Id="rId108" Type="http://schemas.openxmlformats.org/officeDocument/2006/relationships/image" Target="../media/image606.png"/><Relationship Id="rId129" Type="http://schemas.openxmlformats.org/officeDocument/2006/relationships/image" Target="../media/image616.png"/><Relationship Id="rId54" Type="http://schemas.openxmlformats.org/officeDocument/2006/relationships/image" Target="../media/image579.png"/><Relationship Id="rId70" Type="http://schemas.openxmlformats.org/officeDocument/2006/relationships/image" Target="../media/image587.png"/><Relationship Id="rId75" Type="http://schemas.openxmlformats.org/officeDocument/2006/relationships/customXml" Target="../ink/ink605.xml"/><Relationship Id="rId91" Type="http://schemas.openxmlformats.org/officeDocument/2006/relationships/customXml" Target="../ink/ink613.xml"/><Relationship Id="rId96" Type="http://schemas.openxmlformats.org/officeDocument/2006/relationships/image" Target="../media/image600.png"/><Relationship Id="rId140" Type="http://schemas.openxmlformats.org/officeDocument/2006/relationships/customXml" Target="../ink/ink638.xml"/><Relationship Id="rId145" Type="http://schemas.openxmlformats.org/officeDocument/2006/relationships/image" Target="../media/image624.png"/><Relationship Id="rId161" Type="http://schemas.openxmlformats.org/officeDocument/2006/relationships/image" Target="../media/image632.png"/><Relationship Id="rId166" Type="http://schemas.openxmlformats.org/officeDocument/2006/relationships/customXml" Target="../ink/ink65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5.png"/><Relationship Id="rId23" Type="http://schemas.openxmlformats.org/officeDocument/2006/relationships/customXml" Target="../ink/ink579.xml"/><Relationship Id="rId28" Type="http://schemas.openxmlformats.org/officeDocument/2006/relationships/image" Target="../media/image566.png"/><Relationship Id="rId49" Type="http://schemas.openxmlformats.org/officeDocument/2006/relationships/customXml" Target="../ink/ink592.xml"/><Relationship Id="rId114" Type="http://schemas.openxmlformats.org/officeDocument/2006/relationships/image" Target="../media/image609.png"/><Relationship Id="rId119" Type="http://schemas.openxmlformats.org/officeDocument/2006/relationships/customXml" Target="../ink/ink627.xml"/><Relationship Id="rId44" Type="http://schemas.openxmlformats.org/officeDocument/2006/relationships/image" Target="../media/image574.png"/><Relationship Id="rId60" Type="http://schemas.openxmlformats.org/officeDocument/2006/relationships/image" Target="../media/image582.png"/><Relationship Id="rId65" Type="http://schemas.openxmlformats.org/officeDocument/2006/relationships/customXml" Target="../ink/ink600.xml"/><Relationship Id="rId81" Type="http://schemas.openxmlformats.org/officeDocument/2006/relationships/customXml" Target="../ink/ink608.xml"/><Relationship Id="rId86" Type="http://schemas.openxmlformats.org/officeDocument/2006/relationships/image" Target="../media/image595.png"/><Relationship Id="rId130" Type="http://schemas.openxmlformats.org/officeDocument/2006/relationships/customXml" Target="../ink/ink633.xml"/><Relationship Id="rId135" Type="http://schemas.openxmlformats.org/officeDocument/2006/relationships/image" Target="../media/image619.png"/><Relationship Id="rId151" Type="http://schemas.openxmlformats.org/officeDocument/2006/relationships/image" Target="../media/image627.png"/><Relationship Id="rId156" Type="http://schemas.openxmlformats.org/officeDocument/2006/relationships/customXml" Target="../ink/ink646.xml"/><Relationship Id="rId13" Type="http://schemas.openxmlformats.org/officeDocument/2006/relationships/customXml" Target="../ink/ink574.xml"/><Relationship Id="rId18" Type="http://schemas.openxmlformats.org/officeDocument/2006/relationships/image" Target="../media/image561.png"/><Relationship Id="rId39" Type="http://schemas.openxmlformats.org/officeDocument/2006/relationships/customXml" Target="../ink/ink587.xml"/><Relationship Id="rId109" Type="http://schemas.openxmlformats.org/officeDocument/2006/relationships/customXml" Target="../ink/ink622.xml"/><Relationship Id="rId34" Type="http://schemas.openxmlformats.org/officeDocument/2006/relationships/image" Target="../media/image569.png"/><Relationship Id="rId50" Type="http://schemas.openxmlformats.org/officeDocument/2006/relationships/image" Target="../media/image577.png"/><Relationship Id="rId55" Type="http://schemas.openxmlformats.org/officeDocument/2006/relationships/customXml" Target="../ink/ink595.xml"/><Relationship Id="rId76" Type="http://schemas.openxmlformats.org/officeDocument/2006/relationships/image" Target="../media/image590.png"/><Relationship Id="rId97" Type="http://schemas.openxmlformats.org/officeDocument/2006/relationships/customXml" Target="../ink/ink616.xml"/><Relationship Id="rId104" Type="http://schemas.openxmlformats.org/officeDocument/2006/relationships/image" Target="../media/image604.png"/><Relationship Id="rId120" Type="http://schemas.openxmlformats.org/officeDocument/2006/relationships/customXml" Target="../ink/ink628.xml"/><Relationship Id="rId125" Type="http://schemas.openxmlformats.org/officeDocument/2006/relationships/image" Target="../media/image614.png"/><Relationship Id="rId141" Type="http://schemas.openxmlformats.org/officeDocument/2006/relationships/image" Target="../media/image622.png"/><Relationship Id="rId146" Type="http://schemas.openxmlformats.org/officeDocument/2006/relationships/customXml" Target="../ink/ink641.xml"/><Relationship Id="rId167" Type="http://schemas.openxmlformats.org/officeDocument/2006/relationships/image" Target="../media/image635.png"/><Relationship Id="rId7" Type="http://schemas.openxmlformats.org/officeDocument/2006/relationships/customXml" Target="../ink/ink571.xml"/><Relationship Id="rId71" Type="http://schemas.openxmlformats.org/officeDocument/2006/relationships/customXml" Target="../ink/ink603.xml"/><Relationship Id="rId92" Type="http://schemas.openxmlformats.org/officeDocument/2006/relationships/image" Target="../media/image598.png"/><Relationship Id="rId162" Type="http://schemas.openxmlformats.org/officeDocument/2006/relationships/customXml" Target="../ink/ink649.xml"/><Relationship Id="rId2" Type="http://schemas.openxmlformats.org/officeDocument/2006/relationships/image" Target="../media/image553.png"/><Relationship Id="rId29" Type="http://schemas.openxmlformats.org/officeDocument/2006/relationships/customXml" Target="../ink/ink582.xml"/><Relationship Id="rId24" Type="http://schemas.openxmlformats.org/officeDocument/2006/relationships/image" Target="../media/image564.png"/><Relationship Id="rId40" Type="http://schemas.openxmlformats.org/officeDocument/2006/relationships/image" Target="../media/image572.png"/><Relationship Id="rId45" Type="http://schemas.openxmlformats.org/officeDocument/2006/relationships/customXml" Target="../ink/ink590.xml"/><Relationship Id="rId66" Type="http://schemas.openxmlformats.org/officeDocument/2006/relationships/image" Target="../media/image585.png"/><Relationship Id="rId87" Type="http://schemas.openxmlformats.org/officeDocument/2006/relationships/customXml" Target="../ink/ink611.xml"/><Relationship Id="rId110" Type="http://schemas.openxmlformats.org/officeDocument/2006/relationships/image" Target="../media/image607.png"/><Relationship Id="rId115" Type="http://schemas.openxmlformats.org/officeDocument/2006/relationships/customXml" Target="../ink/ink625.xml"/><Relationship Id="rId131" Type="http://schemas.openxmlformats.org/officeDocument/2006/relationships/image" Target="../media/image617.png"/><Relationship Id="rId136" Type="http://schemas.openxmlformats.org/officeDocument/2006/relationships/customXml" Target="../ink/ink636.xml"/><Relationship Id="rId157" Type="http://schemas.openxmlformats.org/officeDocument/2006/relationships/image" Target="../media/image630.png"/><Relationship Id="rId61" Type="http://schemas.openxmlformats.org/officeDocument/2006/relationships/customXml" Target="../ink/ink598.xml"/><Relationship Id="rId82" Type="http://schemas.openxmlformats.org/officeDocument/2006/relationships/image" Target="../media/image593.png"/><Relationship Id="rId152" Type="http://schemas.openxmlformats.org/officeDocument/2006/relationships/customXml" Target="../ink/ink644.xml"/><Relationship Id="rId19" Type="http://schemas.openxmlformats.org/officeDocument/2006/relationships/customXml" Target="../ink/ink577.xml"/><Relationship Id="rId14" Type="http://schemas.openxmlformats.org/officeDocument/2006/relationships/image" Target="../media/image559.png"/><Relationship Id="rId30" Type="http://schemas.openxmlformats.org/officeDocument/2006/relationships/image" Target="../media/image567.png"/><Relationship Id="rId35" Type="http://schemas.openxmlformats.org/officeDocument/2006/relationships/customXml" Target="../ink/ink585.xml"/><Relationship Id="rId56" Type="http://schemas.openxmlformats.org/officeDocument/2006/relationships/image" Target="../media/image580.png"/><Relationship Id="rId77" Type="http://schemas.openxmlformats.org/officeDocument/2006/relationships/customXml" Target="../ink/ink606.xml"/><Relationship Id="rId100" Type="http://schemas.openxmlformats.org/officeDocument/2006/relationships/image" Target="../media/image602.png"/><Relationship Id="rId105" Type="http://schemas.openxmlformats.org/officeDocument/2006/relationships/customXml" Target="../ink/ink620.xml"/><Relationship Id="rId126" Type="http://schemas.openxmlformats.org/officeDocument/2006/relationships/customXml" Target="../ink/ink631.xml"/><Relationship Id="rId147" Type="http://schemas.openxmlformats.org/officeDocument/2006/relationships/image" Target="../media/image625.png"/><Relationship Id="rId168" Type="http://schemas.openxmlformats.org/officeDocument/2006/relationships/customXml" Target="../ink/ink652.xml"/><Relationship Id="rId8" Type="http://schemas.openxmlformats.org/officeDocument/2006/relationships/image" Target="../media/image556.png"/><Relationship Id="rId51" Type="http://schemas.openxmlformats.org/officeDocument/2006/relationships/customXml" Target="../ink/ink593.xml"/><Relationship Id="rId72" Type="http://schemas.openxmlformats.org/officeDocument/2006/relationships/image" Target="../media/image588.png"/><Relationship Id="rId93" Type="http://schemas.openxmlformats.org/officeDocument/2006/relationships/customXml" Target="../ink/ink614.xml"/><Relationship Id="rId98" Type="http://schemas.openxmlformats.org/officeDocument/2006/relationships/image" Target="../media/image601.png"/><Relationship Id="rId121" Type="http://schemas.openxmlformats.org/officeDocument/2006/relationships/image" Target="../media/image612.png"/><Relationship Id="rId142" Type="http://schemas.openxmlformats.org/officeDocument/2006/relationships/customXml" Target="../ink/ink639.xml"/><Relationship Id="rId163" Type="http://schemas.openxmlformats.org/officeDocument/2006/relationships/image" Target="../media/image633.png"/><Relationship Id="rId3" Type="http://schemas.openxmlformats.org/officeDocument/2006/relationships/customXml" Target="../ink/ink569.xml"/><Relationship Id="rId25" Type="http://schemas.openxmlformats.org/officeDocument/2006/relationships/customXml" Target="../ink/ink580.xml"/><Relationship Id="rId46" Type="http://schemas.openxmlformats.org/officeDocument/2006/relationships/image" Target="../media/image575.png"/><Relationship Id="rId67" Type="http://schemas.openxmlformats.org/officeDocument/2006/relationships/customXml" Target="../ink/ink601.xml"/><Relationship Id="rId116" Type="http://schemas.openxmlformats.org/officeDocument/2006/relationships/image" Target="../media/image610.png"/><Relationship Id="rId137" Type="http://schemas.openxmlformats.org/officeDocument/2006/relationships/image" Target="../media/image620.png"/><Relationship Id="rId158" Type="http://schemas.openxmlformats.org/officeDocument/2006/relationships/customXml" Target="../ink/ink647.xml"/><Relationship Id="rId20" Type="http://schemas.openxmlformats.org/officeDocument/2006/relationships/image" Target="../media/image562.png"/><Relationship Id="rId41" Type="http://schemas.openxmlformats.org/officeDocument/2006/relationships/customXml" Target="../ink/ink588.xml"/><Relationship Id="rId62" Type="http://schemas.openxmlformats.org/officeDocument/2006/relationships/image" Target="../media/image583.png"/><Relationship Id="rId83" Type="http://schemas.openxmlformats.org/officeDocument/2006/relationships/customXml" Target="../ink/ink609.xml"/><Relationship Id="rId88" Type="http://schemas.openxmlformats.org/officeDocument/2006/relationships/image" Target="../media/image596.png"/><Relationship Id="rId111" Type="http://schemas.openxmlformats.org/officeDocument/2006/relationships/customXml" Target="../ink/ink623.xml"/><Relationship Id="rId132" Type="http://schemas.openxmlformats.org/officeDocument/2006/relationships/customXml" Target="../ink/ink634.xml"/><Relationship Id="rId153" Type="http://schemas.openxmlformats.org/officeDocument/2006/relationships/image" Target="../media/image628.png"/><Relationship Id="rId15" Type="http://schemas.openxmlformats.org/officeDocument/2006/relationships/customXml" Target="../ink/ink575.xml"/><Relationship Id="rId36" Type="http://schemas.openxmlformats.org/officeDocument/2006/relationships/image" Target="../media/image570.png"/><Relationship Id="rId57" Type="http://schemas.openxmlformats.org/officeDocument/2006/relationships/customXml" Target="../ink/ink596.xml"/><Relationship Id="rId106" Type="http://schemas.openxmlformats.org/officeDocument/2006/relationships/image" Target="../media/image605.png"/><Relationship Id="rId127" Type="http://schemas.openxmlformats.org/officeDocument/2006/relationships/image" Target="../media/image615.png"/><Relationship Id="rId10" Type="http://schemas.openxmlformats.org/officeDocument/2006/relationships/image" Target="../media/image557.png"/><Relationship Id="rId31" Type="http://schemas.openxmlformats.org/officeDocument/2006/relationships/customXml" Target="../ink/ink583.xml"/><Relationship Id="rId52" Type="http://schemas.openxmlformats.org/officeDocument/2006/relationships/image" Target="../media/image578.png"/><Relationship Id="rId73" Type="http://schemas.openxmlformats.org/officeDocument/2006/relationships/customXml" Target="../ink/ink604.xml"/><Relationship Id="rId78" Type="http://schemas.openxmlformats.org/officeDocument/2006/relationships/image" Target="../media/image591.png"/><Relationship Id="rId94" Type="http://schemas.openxmlformats.org/officeDocument/2006/relationships/image" Target="../media/image599.png"/><Relationship Id="rId99" Type="http://schemas.openxmlformats.org/officeDocument/2006/relationships/customXml" Target="../ink/ink617.xml"/><Relationship Id="rId101" Type="http://schemas.openxmlformats.org/officeDocument/2006/relationships/customXml" Target="../ink/ink618.xml"/><Relationship Id="rId122" Type="http://schemas.openxmlformats.org/officeDocument/2006/relationships/customXml" Target="../ink/ink629.xml"/><Relationship Id="rId143" Type="http://schemas.openxmlformats.org/officeDocument/2006/relationships/image" Target="../media/image623.png"/><Relationship Id="rId148" Type="http://schemas.openxmlformats.org/officeDocument/2006/relationships/customXml" Target="../ink/ink642.xml"/><Relationship Id="rId164" Type="http://schemas.openxmlformats.org/officeDocument/2006/relationships/customXml" Target="../ink/ink650.xml"/><Relationship Id="rId169" Type="http://schemas.openxmlformats.org/officeDocument/2006/relationships/image" Target="../media/image636.png"/><Relationship Id="rId4" Type="http://schemas.openxmlformats.org/officeDocument/2006/relationships/image" Target="../media/image554.png"/><Relationship Id="rId9" Type="http://schemas.openxmlformats.org/officeDocument/2006/relationships/customXml" Target="../ink/ink572.xml"/><Relationship Id="rId26" Type="http://schemas.openxmlformats.org/officeDocument/2006/relationships/image" Target="../media/image565.png"/><Relationship Id="rId47" Type="http://schemas.openxmlformats.org/officeDocument/2006/relationships/customXml" Target="../ink/ink591.xml"/><Relationship Id="rId68" Type="http://schemas.openxmlformats.org/officeDocument/2006/relationships/image" Target="../media/image586.png"/><Relationship Id="rId89" Type="http://schemas.openxmlformats.org/officeDocument/2006/relationships/customXml" Target="../ink/ink612.xml"/><Relationship Id="rId112" Type="http://schemas.openxmlformats.org/officeDocument/2006/relationships/image" Target="../media/image608.png"/><Relationship Id="rId133" Type="http://schemas.openxmlformats.org/officeDocument/2006/relationships/image" Target="../media/image618.png"/><Relationship Id="rId154" Type="http://schemas.openxmlformats.org/officeDocument/2006/relationships/customXml" Target="../ink/ink645.xml"/><Relationship Id="rId16" Type="http://schemas.openxmlformats.org/officeDocument/2006/relationships/image" Target="../media/image560.png"/><Relationship Id="rId37" Type="http://schemas.openxmlformats.org/officeDocument/2006/relationships/customXml" Target="../ink/ink586.xml"/><Relationship Id="rId58" Type="http://schemas.openxmlformats.org/officeDocument/2006/relationships/image" Target="../media/image581.png"/><Relationship Id="rId79" Type="http://schemas.openxmlformats.org/officeDocument/2006/relationships/customXml" Target="../ink/ink607.xml"/><Relationship Id="rId102" Type="http://schemas.openxmlformats.org/officeDocument/2006/relationships/image" Target="../media/image603.png"/><Relationship Id="rId123" Type="http://schemas.openxmlformats.org/officeDocument/2006/relationships/image" Target="../media/image613.png"/><Relationship Id="rId144" Type="http://schemas.openxmlformats.org/officeDocument/2006/relationships/customXml" Target="../ink/ink640.xml"/><Relationship Id="rId90" Type="http://schemas.openxmlformats.org/officeDocument/2006/relationships/image" Target="../media/image597.png"/><Relationship Id="rId165" Type="http://schemas.openxmlformats.org/officeDocument/2006/relationships/image" Target="../media/image634.png"/><Relationship Id="rId27" Type="http://schemas.openxmlformats.org/officeDocument/2006/relationships/customXml" Target="../ink/ink581.xml"/><Relationship Id="rId48" Type="http://schemas.openxmlformats.org/officeDocument/2006/relationships/image" Target="../media/image576.png"/><Relationship Id="rId69" Type="http://schemas.openxmlformats.org/officeDocument/2006/relationships/customXml" Target="../ink/ink602.xml"/><Relationship Id="rId113" Type="http://schemas.openxmlformats.org/officeDocument/2006/relationships/customXml" Target="../ink/ink624.xml"/><Relationship Id="rId134" Type="http://schemas.openxmlformats.org/officeDocument/2006/relationships/customXml" Target="../ink/ink635.xml"/><Relationship Id="rId80" Type="http://schemas.openxmlformats.org/officeDocument/2006/relationships/image" Target="../media/image592.png"/><Relationship Id="rId155" Type="http://schemas.openxmlformats.org/officeDocument/2006/relationships/image" Target="../media/image629.png"/><Relationship Id="rId17" Type="http://schemas.openxmlformats.org/officeDocument/2006/relationships/customXml" Target="../ink/ink576.xml"/><Relationship Id="rId38" Type="http://schemas.openxmlformats.org/officeDocument/2006/relationships/image" Target="../media/image571.png"/><Relationship Id="rId59" Type="http://schemas.openxmlformats.org/officeDocument/2006/relationships/customXml" Target="../ink/ink597.xml"/><Relationship Id="rId103" Type="http://schemas.openxmlformats.org/officeDocument/2006/relationships/customXml" Target="../ink/ink619.xml"/><Relationship Id="rId124" Type="http://schemas.openxmlformats.org/officeDocument/2006/relationships/customXml" Target="../ink/ink630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9.png"/><Relationship Id="rId21" Type="http://schemas.openxmlformats.org/officeDocument/2006/relationships/customXml" Target="../ink/ink662.xml"/><Relationship Id="rId42" Type="http://schemas.openxmlformats.org/officeDocument/2006/relationships/image" Target="../media/image657.png"/><Relationship Id="rId47" Type="http://schemas.openxmlformats.org/officeDocument/2006/relationships/customXml" Target="../ink/ink675.xml"/><Relationship Id="rId63" Type="http://schemas.openxmlformats.org/officeDocument/2006/relationships/customXml" Target="../ink/ink683.xml"/><Relationship Id="rId68" Type="http://schemas.openxmlformats.org/officeDocument/2006/relationships/image" Target="../media/image670.png"/><Relationship Id="rId84" Type="http://schemas.openxmlformats.org/officeDocument/2006/relationships/image" Target="../media/image678.png"/><Relationship Id="rId89" Type="http://schemas.openxmlformats.org/officeDocument/2006/relationships/customXml" Target="../ink/ink696.xml"/><Relationship Id="rId16" Type="http://schemas.openxmlformats.org/officeDocument/2006/relationships/image" Target="../media/image644.png"/><Relationship Id="rId11" Type="http://schemas.openxmlformats.org/officeDocument/2006/relationships/customXml" Target="../ink/ink657.xml"/><Relationship Id="rId32" Type="http://schemas.openxmlformats.org/officeDocument/2006/relationships/image" Target="../media/image652.png"/><Relationship Id="rId37" Type="http://schemas.openxmlformats.org/officeDocument/2006/relationships/customXml" Target="../ink/ink670.xml"/><Relationship Id="rId53" Type="http://schemas.openxmlformats.org/officeDocument/2006/relationships/customXml" Target="../ink/ink678.xml"/><Relationship Id="rId58" Type="http://schemas.openxmlformats.org/officeDocument/2006/relationships/image" Target="../media/image665.png"/><Relationship Id="rId74" Type="http://schemas.openxmlformats.org/officeDocument/2006/relationships/image" Target="../media/image673.png"/><Relationship Id="rId79" Type="http://schemas.openxmlformats.org/officeDocument/2006/relationships/customXml" Target="../ink/ink691.xml"/><Relationship Id="rId5" Type="http://schemas.openxmlformats.org/officeDocument/2006/relationships/customXml" Target="../ink/ink654.xml"/><Relationship Id="rId90" Type="http://schemas.openxmlformats.org/officeDocument/2006/relationships/image" Target="../media/image681.png"/><Relationship Id="rId14" Type="http://schemas.openxmlformats.org/officeDocument/2006/relationships/image" Target="../media/image643.png"/><Relationship Id="rId22" Type="http://schemas.openxmlformats.org/officeDocument/2006/relationships/image" Target="../media/image647.png"/><Relationship Id="rId27" Type="http://schemas.openxmlformats.org/officeDocument/2006/relationships/customXml" Target="../ink/ink665.xml"/><Relationship Id="rId30" Type="http://schemas.openxmlformats.org/officeDocument/2006/relationships/image" Target="../media/image651.png"/><Relationship Id="rId35" Type="http://schemas.openxmlformats.org/officeDocument/2006/relationships/customXml" Target="../ink/ink669.xml"/><Relationship Id="rId43" Type="http://schemas.openxmlformats.org/officeDocument/2006/relationships/customXml" Target="../ink/ink673.xml"/><Relationship Id="rId48" Type="http://schemas.openxmlformats.org/officeDocument/2006/relationships/image" Target="../media/image660.png"/><Relationship Id="rId56" Type="http://schemas.openxmlformats.org/officeDocument/2006/relationships/image" Target="../media/image664.png"/><Relationship Id="rId64" Type="http://schemas.openxmlformats.org/officeDocument/2006/relationships/image" Target="../media/image668.png"/><Relationship Id="rId69" Type="http://schemas.openxmlformats.org/officeDocument/2006/relationships/customXml" Target="../ink/ink686.xml"/><Relationship Id="rId77" Type="http://schemas.openxmlformats.org/officeDocument/2006/relationships/customXml" Target="../ink/ink690.xml"/><Relationship Id="rId8" Type="http://schemas.openxmlformats.org/officeDocument/2006/relationships/image" Target="../media/image640.png"/><Relationship Id="rId51" Type="http://schemas.openxmlformats.org/officeDocument/2006/relationships/customXml" Target="../ink/ink677.xml"/><Relationship Id="rId72" Type="http://schemas.openxmlformats.org/officeDocument/2006/relationships/image" Target="../media/image672.png"/><Relationship Id="rId80" Type="http://schemas.openxmlformats.org/officeDocument/2006/relationships/image" Target="../media/image676.png"/><Relationship Id="rId85" Type="http://schemas.openxmlformats.org/officeDocument/2006/relationships/customXml" Target="../ink/ink694.xml"/><Relationship Id="rId3" Type="http://schemas.openxmlformats.org/officeDocument/2006/relationships/customXml" Target="../ink/ink653.xml"/><Relationship Id="rId12" Type="http://schemas.openxmlformats.org/officeDocument/2006/relationships/image" Target="../media/image642.png"/><Relationship Id="rId17" Type="http://schemas.openxmlformats.org/officeDocument/2006/relationships/customXml" Target="../ink/ink660.xml"/><Relationship Id="rId25" Type="http://schemas.openxmlformats.org/officeDocument/2006/relationships/customXml" Target="../ink/ink664.xml"/><Relationship Id="rId33" Type="http://schemas.openxmlformats.org/officeDocument/2006/relationships/customXml" Target="../ink/ink668.xml"/><Relationship Id="rId38" Type="http://schemas.openxmlformats.org/officeDocument/2006/relationships/image" Target="../media/image655.png"/><Relationship Id="rId46" Type="http://schemas.openxmlformats.org/officeDocument/2006/relationships/image" Target="../media/image659.png"/><Relationship Id="rId59" Type="http://schemas.openxmlformats.org/officeDocument/2006/relationships/customXml" Target="../ink/ink681.xml"/><Relationship Id="rId67" Type="http://schemas.openxmlformats.org/officeDocument/2006/relationships/customXml" Target="../ink/ink685.xml"/><Relationship Id="rId20" Type="http://schemas.openxmlformats.org/officeDocument/2006/relationships/image" Target="../media/image646.png"/><Relationship Id="rId41" Type="http://schemas.openxmlformats.org/officeDocument/2006/relationships/customXml" Target="../ink/ink672.xml"/><Relationship Id="rId54" Type="http://schemas.openxmlformats.org/officeDocument/2006/relationships/image" Target="../media/image663.png"/><Relationship Id="rId62" Type="http://schemas.openxmlformats.org/officeDocument/2006/relationships/image" Target="../media/image667.png"/><Relationship Id="rId70" Type="http://schemas.openxmlformats.org/officeDocument/2006/relationships/image" Target="../media/image671.png"/><Relationship Id="rId75" Type="http://schemas.openxmlformats.org/officeDocument/2006/relationships/customXml" Target="../ink/ink689.xml"/><Relationship Id="rId83" Type="http://schemas.openxmlformats.org/officeDocument/2006/relationships/customXml" Target="../ink/ink693.xml"/><Relationship Id="rId88" Type="http://schemas.openxmlformats.org/officeDocument/2006/relationships/image" Target="../media/image680.png"/><Relationship Id="rId91" Type="http://schemas.openxmlformats.org/officeDocument/2006/relationships/customXml" Target="../ink/ink69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9.png"/><Relationship Id="rId15" Type="http://schemas.openxmlformats.org/officeDocument/2006/relationships/customXml" Target="../ink/ink659.xml"/><Relationship Id="rId23" Type="http://schemas.openxmlformats.org/officeDocument/2006/relationships/customXml" Target="../ink/ink663.xml"/><Relationship Id="rId28" Type="http://schemas.openxmlformats.org/officeDocument/2006/relationships/image" Target="../media/image650.png"/><Relationship Id="rId36" Type="http://schemas.openxmlformats.org/officeDocument/2006/relationships/image" Target="../media/image654.png"/><Relationship Id="rId49" Type="http://schemas.openxmlformats.org/officeDocument/2006/relationships/customXml" Target="../ink/ink676.xml"/><Relationship Id="rId57" Type="http://schemas.openxmlformats.org/officeDocument/2006/relationships/customXml" Target="../ink/ink680.xml"/><Relationship Id="rId10" Type="http://schemas.openxmlformats.org/officeDocument/2006/relationships/image" Target="../media/image641.png"/><Relationship Id="rId31" Type="http://schemas.openxmlformats.org/officeDocument/2006/relationships/customXml" Target="../ink/ink667.xml"/><Relationship Id="rId44" Type="http://schemas.openxmlformats.org/officeDocument/2006/relationships/image" Target="../media/image658.png"/><Relationship Id="rId52" Type="http://schemas.openxmlformats.org/officeDocument/2006/relationships/image" Target="../media/image662.png"/><Relationship Id="rId60" Type="http://schemas.openxmlformats.org/officeDocument/2006/relationships/image" Target="../media/image666.png"/><Relationship Id="rId65" Type="http://schemas.openxmlformats.org/officeDocument/2006/relationships/customXml" Target="../ink/ink684.xml"/><Relationship Id="rId73" Type="http://schemas.openxmlformats.org/officeDocument/2006/relationships/customXml" Target="../ink/ink688.xml"/><Relationship Id="rId78" Type="http://schemas.openxmlformats.org/officeDocument/2006/relationships/image" Target="../media/image675.png"/><Relationship Id="rId81" Type="http://schemas.openxmlformats.org/officeDocument/2006/relationships/customXml" Target="../ink/ink692.xml"/><Relationship Id="rId86" Type="http://schemas.openxmlformats.org/officeDocument/2006/relationships/image" Target="../media/image679.png"/><Relationship Id="rId4" Type="http://schemas.openxmlformats.org/officeDocument/2006/relationships/image" Target="../media/image638.png"/><Relationship Id="rId9" Type="http://schemas.openxmlformats.org/officeDocument/2006/relationships/customXml" Target="../ink/ink656.xml"/><Relationship Id="rId13" Type="http://schemas.openxmlformats.org/officeDocument/2006/relationships/customXml" Target="../ink/ink658.xml"/><Relationship Id="rId18" Type="http://schemas.openxmlformats.org/officeDocument/2006/relationships/image" Target="../media/image645.png"/><Relationship Id="rId39" Type="http://schemas.openxmlformats.org/officeDocument/2006/relationships/customXml" Target="../ink/ink671.xml"/><Relationship Id="rId34" Type="http://schemas.openxmlformats.org/officeDocument/2006/relationships/image" Target="../media/image653.png"/><Relationship Id="rId50" Type="http://schemas.openxmlformats.org/officeDocument/2006/relationships/image" Target="../media/image661.png"/><Relationship Id="rId55" Type="http://schemas.openxmlformats.org/officeDocument/2006/relationships/customXml" Target="../ink/ink679.xml"/><Relationship Id="rId76" Type="http://schemas.openxmlformats.org/officeDocument/2006/relationships/image" Target="../media/image674.png"/><Relationship Id="rId7" Type="http://schemas.openxmlformats.org/officeDocument/2006/relationships/customXml" Target="../ink/ink655.xml"/><Relationship Id="rId71" Type="http://schemas.openxmlformats.org/officeDocument/2006/relationships/customXml" Target="../ink/ink687.xml"/><Relationship Id="rId92" Type="http://schemas.openxmlformats.org/officeDocument/2006/relationships/image" Target="../media/image682.png"/><Relationship Id="rId2" Type="http://schemas.openxmlformats.org/officeDocument/2006/relationships/image" Target="../media/image637.png"/><Relationship Id="rId29" Type="http://schemas.openxmlformats.org/officeDocument/2006/relationships/customXml" Target="../ink/ink666.xml"/><Relationship Id="rId24" Type="http://schemas.openxmlformats.org/officeDocument/2006/relationships/image" Target="../media/image648.png"/><Relationship Id="rId40" Type="http://schemas.openxmlformats.org/officeDocument/2006/relationships/image" Target="../media/image656.png"/><Relationship Id="rId45" Type="http://schemas.openxmlformats.org/officeDocument/2006/relationships/customXml" Target="../ink/ink674.xml"/><Relationship Id="rId66" Type="http://schemas.openxmlformats.org/officeDocument/2006/relationships/image" Target="../media/image669.png"/><Relationship Id="rId87" Type="http://schemas.openxmlformats.org/officeDocument/2006/relationships/customXml" Target="../ink/ink695.xml"/><Relationship Id="rId61" Type="http://schemas.openxmlformats.org/officeDocument/2006/relationships/customXml" Target="../ink/ink682.xml"/><Relationship Id="rId82" Type="http://schemas.openxmlformats.org/officeDocument/2006/relationships/image" Target="../media/image677.png"/><Relationship Id="rId19" Type="http://schemas.openxmlformats.org/officeDocument/2006/relationships/customXml" Target="../ink/ink661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7.png"/><Relationship Id="rId21" Type="http://schemas.openxmlformats.org/officeDocument/2006/relationships/customXml" Target="../ink/ink705.xml"/><Relationship Id="rId42" Type="http://schemas.openxmlformats.org/officeDocument/2006/relationships/image" Target="../media/image705.png"/><Relationship Id="rId47" Type="http://schemas.openxmlformats.org/officeDocument/2006/relationships/customXml" Target="../ink/ink718.xml"/><Relationship Id="rId63" Type="http://schemas.openxmlformats.org/officeDocument/2006/relationships/customXml" Target="../ink/ink726.xml"/><Relationship Id="rId68" Type="http://schemas.openxmlformats.org/officeDocument/2006/relationships/image" Target="../media/image718.png"/><Relationship Id="rId84" Type="http://schemas.openxmlformats.org/officeDocument/2006/relationships/image" Target="../media/image726.png"/><Relationship Id="rId89" Type="http://schemas.openxmlformats.org/officeDocument/2006/relationships/customXml" Target="../ink/ink739.xml"/><Relationship Id="rId16" Type="http://schemas.openxmlformats.org/officeDocument/2006/relationships/image" Target="../media/image692.png"/><Relationship Id="rId11" Type="http://schemas.openxmlformats.org/officeDocument/2006/relationships/customXml" Target="../ink/ink700.xml"/><Relationship Id="rId32" Type="http://schemas.openxmlformats.org/officeDocument/2006/relationships/image" Target="../media/image700.png"/><Relationship Id="rId37" Type="http://schemas.openxmlformats.org/officeDocument/2006/relationships/customXml" Target="../ink/ink713.xml"/><Relationship Id="rId53" Type="http://schemas.openxmlformats.org/officeDocument/2006/relationships/customXml" Target="../ink/ink721.xml"/><Relationship Id="rId58" Type="http://schemas.openxmlformats.org/officeDocument/2006/relationships/image" Target="../media/image713.png"/><Relationship Id="rId74" Type="http://schemas.openxmlformats.org/officeDocument/2006/relationships/image" Target="../media/image721.png"/><Relationship Id="rId79" Type="http://schemas.openxmlformats.org/officeDocument/2006/relationships/customXml" Target="../ink/ink734.xml"/><Relationship Id="rId5" Type="http://schemas.openxmlformats.org/officeDocument/2006/relationships/image" Target="../media/image686.png"/><Relationship Id="rId90" Type="http://schemas.openxmlformats.org/officeDocument/2006/relationships/image" Target="../media/image729.png"/><Relationship Id="rId95" Type="http://schemas.openxmlformats.org/officeDocument/2006/relationships/customXml" Target="../ink/ink742.xml"/><Relationship Id="rId22" Type="http://schemas.openxmlformats.org/officeDocument/2006/relationships/image" Target="../media/image695.png"/><Relationship Id="rId27" Type="http://schemas.openxmlformats.org/officeDocument/2006/relationships/customXml" Target="../ink/ink708.xml"/><Relationship Id="rId43" Type="http://schemas.openxmlformats.org/officeDocument/2006/relationships/customXml" Target="../ink/ink716.xml"/><Relationship Id="rId48" Type="http://schemas.openxmlformats.org/officeDocument/2006/relationships/image" Target="../media/image708.png"/><Relationship Id="rId64" Type="http://schemas.openxmlformats.org/officeDocument/2006/relationships/image" Target="../media/image716.png"/><Relationship Id="rId69" Type="http://schemas.openxmlformats.org/officeDocument/2006/relationships/customXml" Target="../ink/ink729.xml"/><Relationship Id="rId80" Type="http://schemas.openxmlformats.org/officeDocument/2006/relationships/image" Target="../media/image724.png"/><Relationship Id="rId85" Type="http://schemas.openxmlformats.org/officeDocument/2006/relationships/customXml" Target="../ink/ink737.xml"/><Relationship Id="rId3" Type="http://schemas.openxmlformats.org/officeDocument/2006/relationships/image" Target="../media/image684.png"/><Relationship Id="rId12" Type="http://schemas.openxmlformats.org/officeDocument/2006/relationships/image" Target="../media/image690.png"/><Relationship Id="rId17" Type="http://schemas.openxmlformats.org/officeDocument/2006/relationships/customXml" Target="../ink/ink703.xml"/><Relationship Id="rId25" Type="http://schemas.openxmlformats.org/officeDocument/2006/relationships/customXml" Target="../ink/ink707.xml"/><Relationship Id="rId33" Type="http://schemas.openxmlformats.org/officeDocument/2006/relationships/customXml" Target="../ink/ink711.xml"/><Relationship Id="rId38" Type="http://schemas.openxmlformats.org/officeDocument/2006/relationships/image" Target="../media/image703.png"/><Relationship Id="rId46" Type="http://schemas.openxmlformats.org/officeDocument/2006/relationships/image" Target="../media/image707.png"/><Relationship Id="rId59" Type="http://schemas.openxmlformats.org/officeDocument/2006/relationships/customXml" Target="../ink/ink724.xml"/><Relationship Id="rId67" Type="http://schemas.openxmlformats.org/officeDocument/2006/relationships/customXml" Target="../ink/ink728.xml"/><Relationship Id="rId20" Type="http://schemas.openxmlformats.org/officeDocument/2006/relationships/image" Target="../media/image694.png"/><Relationship Id="rId41" Type="http://schemas.openxmlformats.org/officeDocument/2006/relationships/customXml" Target="../ink/ink715.xml"/><Relationship Id="rId54" Type="http://schemas.openxmlformats.org/officeDocument/2006/relationships/image" Target="../media/image711.png"/><Relationship Id="rId62" Type="http://schemas.openxmlformats.org/officeDocument/2006/relationships/image" Target="../media/image715.png"/><Relationship Id="rId70" Type="http://schemas.openxmlformats.org/officeDocument/2006/relationships/image" Target="../media/image719.png"/><Relationship Id="rId75" Type="http://schemas.openxmlformats.org/officeDocument/2006/relationships/customXml" Target="../ink/ink732.xml"/><Relationship Id="rId83" Type="http://schemas.openxmlformats.org/officeDocument/2006/relationships/customXml" Target="../ink/ink736.xml"/><Relationship Id="rId88" Type="http://schemas.openxmlformats.org/officeDocument/2006/relationships/image" Target="../media/image728.png"/><Relationship Id="rId91" Type="http://schemas.openxmlformats.org/officeDocument/2006/relationships/customXml" Target="../ink/ink740.xml"/><Relationship Id="rId96" Type="http://schemas.openxmlformats.org/officeDocument/2006/relationships/image" Target="../media/image7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7.png"/><Relationship Id="rId15" Type="http://schemas.openxmlformats.org/officeDocument/2006/relationships/customXml" Target="../ink/ink702.xml"/><Relationship Id="rId23" Type="http://schemas.openxmlformats.org/officeDocument/2006/relationships/customXml" Target="../ink/ink706.xml"/><Relationship Id="rId28" Type="http://schemas.openxmlformats.org/officeDocument/2006/relationships/image" Target="../media/image698.png"/><Relationship Id="rId36" Type="http://schemas.openxmlformats.org/officeDocument/2006/relationships/image" Target="../media/image702.png"/><Relationship Id="rId49" Type="http://schemas.openxmlformats.org/officeDocument/2006/relationships/customXml" Target="../ink/ink719.xml"/><Relationship Id="rId57" Type="http://schemas.openxmlformats.org/officeDocument/2006/relationships/customXml" Target="../ink/ink723.xml"/><Relationship Id="rId10" Type="http://schemas.openxmlformats.org/officeDocument/2006/relationships/image" Target="../media/image689.png"/><Relationship Id="rId31" Type="http://schemas.openxmlformats.org/officeDocument/2006/relationships/customXml" Target="../ink/ink710.xml"/><Relationship Id="rId44" Type="http://schemas.openxmlformats.org/officeDocument/2006/relationships/image" Target="../media/image706.png"/><Relationship Id="rId52" Type="http://schemas.openxmlformats.org/officeDocument/2006/relationships/image" Target="../media/image710.png"/><Relationship Id="rId60" Type="http://schemas.openxmlformats.org/officeDocument/2006/relationships/image" Target="../media/image714.png"/><Relationship Id="rId65" Type="http://schemas.openxmlformats.org/officeDocument/2006/relationships/customXml" Target="../ink/ink727.xml"/><Relationship Id="rId73" Type="http://schemas.openxmlformats.org/officeDocument/2006/relationships/customXml" Target="../ink/ink731.xml"/><Relationship Id="rId78" Type="http://schemas.openxmlformats.org/officeDocument/2006/relationships/image" Target="../media/image723.png"/><Relationship Id="rId81" Type="http://schemas.openxmlformats.org/officeDocument/2006/relationships/customXml" Target="../ink/ink735.xml"/><Relationship Id="rId86" Type="http://schemas.openxmlformats.org/officeDocument/2006/relationships/image" Target="../media/image727.png"/><Relationship Id="rId94" Type="http://schemas.openxmlformats.org/officeDocument/2006/relationships/image" Target="../media/image731.png"/><Relationship Id="rId4" Type="http://schemas.openxmlformats.org/officeDocument/2006/relationships/image" Target="../media/image685.png"/><Relationship Id="rId9" Type="http://schemas.openxmlformats.org/officeDocument/2006/relationships/customXml" Target="../ink/ink699.xml"/><Relationship Id="rId13" Type="http://schemas.openxmlformats.org/officeDocument/2006/relationships/customXml" Target="../ink/ink701.xml"/><Relationship Id="rId18" Type="http://schemas.openxmlformats.org/officeDocument/2006/relationships/image" Target="../media/image693.png"/><Relationship Id="rId39" Type="http://schemas.openxmlformats.org/officeDocument/2006/relationships/customXml" Target="../ink/ink714.xml"/><Relationship Id="rId34" Type="http://schemas.openxmlformats.org/officeDocument/2006/relationships/image" Target="../media/image701.png"/><Relationship Id="rId50" Type="http://schemas.openxmlformats.org/officeDocument/2006/relationships/image" Target="../media/image709.png"/><Relationship Id="rId55" Type="http://schemas.openxmlformats.org/officeDocument/2006/relationships/customXml" Target="../ink/ink722.xml"/><Relationship Id="rId76" Type="http://schemas.openxmlformats.org/officeDocument/2006/relationships/image" Target="../media/image722.png"/><Relationship Id="rId97" Type="http://schemas.openxmlformats.org/officeDocument/2006/relationships/customXml" Target="../ink/ink743.xml"/><Relationship Id="rId7" Type="http://schemas.openxmlformats.org/officeDocument/2006/relationships/customXml" Target="../ink/ink698.xml"/><Relationship Id="rId71" Type="http://schemas.openxmlformats.org/officeDocument/2006/relationships/customXml" Target="../ink/ink730.xml"/><Relationship Id="rId92" Type="http://schemas.openxmlformats.org/officeDocument/2006/relationships/image" Target="../media/image730.png"/><Relationship Id="rId2" Type="http://schemas.openxmlformats.org/officeDocument/2006/relationships/image" Target="../media/image683.png"/><Relationship Id="rId29" Type="http://schemas.openxmlformats.org/officeDocument/2006/relationships/customXml" Target="../ink/ink709.xml"/><Relationship Id="rId24" Type="http://schemas.openxmlformats.org/officeDocument/2006/relationships/image" Target="../media/image696.png"/><Relationship Id="rId40" Type="http://schemas.openxmlformats.org/officeDocument/2006/relationships/image" Target="../media/image704.png"/><Relationship Id="rId45" Type="http://schemas.openxmlformats.org/officeDocument/2006/relationships/customXml" Target="../ink/ink717.xml"/><Relationship Id="rId66" Type="http://schemas.openxmlformats.org/officeDocument/2006/relationships/image" Target="../media/image717.png"/><Relationship Id="rId87" Type="http://schemas.openxmlformats.org/officeDocument/2006/relationships/customXml" Target="../ink/ink738.xml"/><Relationship Id="rId61" Type="http://schemas.openxmlformats.org/officeDocument/2006/relationships/customXml" Target="../ink/ink725.xml"/><Relationship Id="rId82" Type="http://schemas.openxmlformats.org/officeDocument/2006/relationships/image" Target="../media/image725.png"/><Relationship Id="rId19" Type="http://schemas.openxmlformats.org/officeDocument/2006/relationships/customXml" Target="../ink/ink704.xml"/><Relationship Id="rId14" Type="http://schemas.openxmlformats.org/officeDocument/2006/relationships/image" Target="../media/image691.png"/><Relationship Id="rId30" Type="http://schemas.openxmlformats.org/officeDocument/2006/relationships/image" Target="../media/image699.png"/><Relationship Id="rId35" Type="http://schemas.openxmlformats.org/officeDocument/2006/relationships/customXml" Target="../ink/ink712.xml"/><Relationship Id="rId56" Type="http://schemas.openxmlformats.org/officeDocument/2006/relationships/image" Target="../media/image712.png"/><Relationship Id="rId77" Type="http://schemas.openxmlformats.org/officeDocument/2006/relationships/customXml" Target="../ink/ink733.xml"/><Relationship Id="rId8" Type="http://schemas.openxmlformats.org/officeDocument/2006/relationships/image" Target="../media/image688.png"/><Relationship Id="rId51" Type="http://schemas.openxmlformats.org/officeDocument/2006/relationships/customXml" Target="../ink/ink720.xml"/><Relationship Id="rId72" Type="http://schemas.openxmlformats.org/officeDocument/2006/relationships/image" Target="../media/image720.png"/><Relationship Id="rId93" Type="http://schemas.openxmlformats.org/officeDocument/2006/relationships/customXml" Target="../ink/ink741.xml"/><Relationship Id="rId98" Type="http://schemas.openxmlformats.org/officeDocument/2006/relationships/image" Target="../media/image73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49.xml"/><Relationship Id="rId18" Type="http://schemas.openxmlformats.org/officeDocument/2006/relationships/image" Target="../media/image742.png"/><Relationship Id="rId26" Type="http://schemas.openxmlformats.org/officeDocument/2006/relationships/image" Target="../media/image746.png"/><Relationship Id="rId39" Type="http://schemas.openxmlformats.org/officeDocument/2006/relationships/customXml" Target="../ink/ink762.xml"/><Relationship Id="rId21" Type="http://schemas.openxmlformats.org/officeDocument/2006/relationships/customXml" Target="../ink/ink753.xml"/><Relationship Id="rId34" Type="http://schemas.openxmlformats.org/officeDocument/2006/relationships/image" Target="../media/image750.png"/><Relationship Id="rId42" Type="http://schemas.openxmlformats.org/officeDocument/2006/relationships/image" Target="../media/image754.png"/><Relationship Id="rId47" Type="http://schemas.openxmlformats.org/officeDocument/2006/relationships/customXml" Target="../ink/ink766.xml"/><Relationship Id="rId50" Type="http://schemas.openxmlformats.org/officeDocument/2006/relationships/image" Target="../media/image758.png"/><Relationship Id="rId55" Type="http://schemas.openxmlformats.org/officeDocument/2006/relationships/customXml" Target="../ink/ink770.xml"/><Relationship Id="rId7" Type="http://schemas.openxmlformats.org/officeDocument/2006/relationships/customXml" Target="../ink/ink746.xml"/><Relationship Id="rId2" Type="http://schemas.openxmlformats.org/officeDocument/2006/relationships/image" Target="../media/image734.png"/><Relationship Id="rId16" Type="http://schemas.openxmlformats.org/officeDocument/2006/relationships/image" Target="../media/image741.png"/><Relationship Id="rId29" Type="http://schemas.openxmlformats.org/officeDocument/2006/relationships/customXml" Target="../ink/ink757.xml"/><Relationship Id="rId11" Type="http://schemas.openxmlformats.org/officeDocument/2006/relationships/customXml" Target="../ink/ink748.xml"/><Relationship Id="rId24" Type="http://schemas.openxmlformats.org/officeDocument/2006/relationships/image" Target="../media/image745.png"/><Relationship Id="rId32" Type="http://schemas.openxmlformats.org/officeDocument/2006/relationships/image" Target="../media/image749.png"/><Relationship Id="rId37" Type="http://schemas.openxmlformats.org/officeDocument/2006/relationships/customXml" Target="../ink/ink761.xml"/><Relationship Id="rId40" Type="http://schemas.openxmlformats.org/officeDocument/2006/relationships/image" Target="../media/image753.png"/><Relationship Id="rId45" Type="http://schemas.openxmlformats.org/officeDocument/2006/relationships/customXml" Target="../ink/ink765.xml"/><Relationship Id="rId53" Type="http://schemas.openxmlformats.org/officeDocument/2006/relationships/customXml" Target="../ink/ink769.xml"/><Relationship Id="rId58" Type="http://schemas.openxmlformats.org/officeDocument/2006/relationships/image" Target="../media/image762.png"/><Relationship Id="rId5" Type="http://schemas.openxmlformats.org/officeDocument/2006/relationships/customXml" Target="../ink/ink745.xml"/><Relationship Id="rId61" Type="http://schemas.openxmlformats.org/officeDocument/2006/relationships/customXml" Target="../ink/ink773.xml"/><Relationship Id="rId19" Type="http://schemas.openxmlformats.org/officeDocument/2006/relationships/customXml" Target="../ink/ink752.xml"/><Relationship Id="rId14" Type="http://schemas.openxmlformats.org/officeDocument/2006/relationships/image" Target="../media/image740.png"/><Relationship Id="rId22" Type="http://schemas.openxmlformats.org/officeDocument/2006/relationships/image" Target="../media/image744.png"/><Relationship Id="rId27" Type="http://schemas.openxmlformats.org/officeDocument/2006/relationships/customXml" Target="../ink/ink756.xml"/><Relationship Id="rId30" Type="http://schemas.openxmlformats.org/officeDocument/2006/relationships/image" Target="../media/image748.png"/><Relationship Id="rId35" Type="http://schemas.openxmlformats.org/officeDocument/2006/relationships/customXml" Target="../ink/ink760.xml"/><Relationship Id="rId43" Type="http://schemas.openxmlformats.org/officeDocument/2006/relationships/customXml" Target="../ink/ink764.xml"/><Relationship Id="rId48" Type="http://schemas.openxmlformats.org/officeDocument/2006/relationships/image" Target="../media/image757.png"/><Relationship Id="rId56" Type="http://schemas.openxmlformats.org/officeDocument/2006/relationships/image" Target="../media/image761.png"/><Relationship Id="rId8" Type="http://schemas.openxmlformats.org/officeDocument/2006/relationships/image" Target="../media/image737.png"/><Relationship Id="rId51" Type="http://schemas.openxmlformats.org/officeDocument/2006/relationships/customXml" Target="../ink/ink768.xml"/><Relationship Id="rId3" Type="http://schemas.openxmlformats.org/officeDocument/2006/relationships/customXml" Target="../ink/ink744.xml"/><Relationship Id="rId12" Type="http://schemas.openxmlformats.org/officeDocument/2006/relationships/image" Target="../media/image739.png"/><Relationship Id="rId17" Type="http://schemas.openxmlformats.org/officeDocument/2006/relationships/customXml" Target="../ink/ink751.xml"/><Relationship Id="rId25" Type="http://schemas.openxmlformats.org/officeDocument/2006/relationships/customXml" Target="../ink/ink755.xml"/><Relationship Id="rId33" Type="http://schemas.openxmlformats.org/officeDocument/2006/relationships/customXml" Target="../ink/ink759.xml"/><Relationship Id="rId38" Type="http://schemas.openxmlformats.org/officeDocument/2006/relationships/image" Target="../media/image752.png"/><Relationship Id="rId46" Type="http://schemas.openxmlformats.org/officeDocument/2006/relationships/image" Target="../media/image756.png"/><Relationship Id="rId59" Type="http://schemas.openxmlformats.org/officeDocument/2006/relationships/customXml" Target="../ink/ink772.xml"/><Relationship Id="rId20" Type="http://schemas.openxmlformats.org/officeDocument/2006/relationships/image" Target="../media/image743.png"/><Relationship Id="rId41" Type="http://schemas.openxmlformats.org/officeDocument/2006/relationships/customXml" Target="../ink/ink763.xml"/><Relationship Id="rId54" Type="http://schemas.openxmlformats.org/officeDocument/2006/relationships/image" Target="../media/image760.png"/><Relationship Id="rId62" Type="http://schemas.openxmlformats.org/officeDocument/2006/relationships/image" Target="../media/image7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6.png"/><Relationship Id="rId15" Type="http://schemas.openxmlformats.org/officeDocument/2006/relationships/customXml" Target="../ink/ink750.xml"/><Relationship Id="rId23" Type="http://schemas.openxmlformats.org/officeDocument/2006/relationships/customXml" Target="../ink/ink754.xml"/><Relationship Id="rId28" Type="http://schemas.openxmlformats.org/officeDocument/2006/relationships/image" Target="../media/image747.png"/><Relationship Id="rId36" Type="http://schemas.openxmlformats.org/officeDocument/2006/relationships/image" Target="../media/image751.png"/><Relationship Id="rId49" Type="http://schemas.openxmlformats.org/officeDocument/2006/relationships/customXml" Target="../ink/ink767.xml"/><Relationship Id="rId57" Type="http://schemas.openxmlformats.org/officeDocument/2006/relationships/customXml" Target="../ink/ink771.xml"/><Relationship Id="rId10" Type="http://schemas.openxmlformats.org/officeDocument/2006/relationships/image" Target="../media/image738.png"/><Relationship Id="rId31" Type="http://schemas.openxmlformats.org/officeDocument/2006/relationships/customXml" Target="../ink/ink758.xml"/><Relationship Id="rId44" Type="http://schemas.openxmlformats.org/officeDocument/2006/relationships/image" Target="../media/image755.png"/><Relationship Id="rId52" Type="http://schemas.openxmlformats.org/officeDocument/2006/relationships/image" Target="../media/image759.png"/><Relationship Id="rId60" Type="http://schemas.openxmlformats.org/officeDocument/2006/relationships/image" Target="../media/image763.png"/><Relationship Id="rId4" Type="http://schemas.openxmlformats.org/officeDocument/2006/relationships/image" Target="../media/image735.png"/><Relationship Id="rId9" Type="http://schemas.openxmlformats.org/officeDocument/2006/relationships/customXml" Target="../ink/ink747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23.png"/><Relationship Id="rId21" Type="http://schemas.openxmlformats.org/officeDocument/2006/relationships/customXml" Target="../ink/ink780.xml"/><Relationship Id="rId42" Type="http://schemas.openxmlformats.org/officeDocument/2006/relationships/customXml" Target="../ink/ink791.xml"/><Relationship Id="rId63" Type="http://schemas.openxmlformats.org/officeDocument/2006/relationships/image" Target="../media/image797.png"/><Relationship Id="rId84" Type="http://schemas.openxmlformats.org/officeDocument/2006/relationships/customXml" Target="../ink/ink812.xml"/><Relationship Id="rId138" Type="http://schemas.openxmlformats.org/officeDocument/2006/relationships/customXml" Target="../ink/ink840.xml"/><Relationship Id="rId159" Type="http://schemas.openxmlformats.org/officeDocument/2006/relationships/customXml" Target="../ink/ink851.xml"/><Relationship Id="rId170" Type="http://schemas.openxmlformats.org/officeDocument/2006/relationships/image" Target="../media/image848.png"/><Relationship Id="rId191" Type="http://schemas.openxmlformats.org/officeDocument/2006/relationships/image" Target="../media/image858.png"/><Relationship Id="rId205" Type="http://schemas.openxmlformats.org/officeDocument/2006/relationships/image" Target="../media/image865.png"/><Relationship Id="rId107" Type="http://schemas.openxmlformats.org/officeDocument/2006/relationships/image" Target="../media/image818.png"/><Relationship Id="rId11" Type="http://schemas.openxmlformats.org/officeDocument/2006/relationships/customXml" Target="../ink/ink775.xml"/><Relationship Id="rId32" Type="http://schemas.openxmlformats.org/officeDocument/2006/relationships/image" Target="../media/image782.png"/><Relationship Id="rId53" Type="http://schemas.openxmlformats.org/officeDocument/2006/relationships/image" Target="../media/image792.png"/><Relationship Id="rId74" Type="http://schemas.openxmlformats.org/officeDocument/2006/relationships/customXml" Target="../ink/ink807.xml"/><Relationship Id="rId128" Type="http://schemas.openxmlformats.org/officeDocument/2006/relationships/customXml" Target="../ink/ink835.xml"/><Relationship Id="rId149" Type="http://schemas.openxmlformats.org/officeDocument/2006/relationships/image" Target="../media/image838.png"/><Relationship Id="rId5" Type="http://schemas.openxmlformats.org/officeDocument/2006/relationships/image" Target="../media/image768.png"/><Relationship Id="rId95" Type="http://schemas.openxmlformats.org/officeDocument/2006/relationships/customXml" Target="../ink/ink818.xml"/><Relationship Id="rId160" Type="http://schemas.openxmlformats.org/officeDocument/2006/relationships/image" Target="../media/image843.png"/><Relationship Id="rId181" Type="http://schemas.openxmlformats.org/officeDocument/2006/relationships/customXml" Target="../ink/ink862.xml"/><Relationship Id="rId216" Type="http://schemas.openxmlformats.org/officeDocument/2006/relationships/customXml" Target="../ink/ink880.xml"/><Relationship Id="rId22" Type="http://schemas.openxmlformats.org/officeDocument/2006/relationships/image" Target="../media/image777.png"/><Relationship Id="rId43" Type="http://schemas.openxmlformats.org/officeDocument/2006/relationships/image" Target="../media/image787.png"/><Relationship Id="rId64" Type="http://schemas.openxmlformats.org/officeDocument/2006/relationships/customXml" Target="../ink/ink802.xml"/><Relationship Id="rId118" Type="http://schemas.openxmlformats.org/officeDocument/2006/relationships/customXml" Target="../ink/ink830.xml"/><Relationship Id="rId139" Type="http://schemas.openxmlformats.org/officeDocument/2006/relationships/image" Target="../media/image833.png"/><Relationship Id="rId85" Type="http://schemas.openxmlformats.org/officeDocument/2006/relationships/image" Target="../media/image808.png"/><Relationship Id="rId150" Type="http://schemas.openxmlformats.org/officeDocument/2006/relationships/customXml" Target="../ink/ink846.xml"/><Relationship Id="rId171" Type="http://schemas.openxmlformats.org/officeDocument/2006/relationships/customXml" Target="../ink/ink857.xml"/><Relationship Id="rId192" Type="http://schemas.openxmlformats.org/officeDocument/2006/relationships/customXml" Target="../ink/ink868.xml"/><Relationship Id="rId206" Type="http://schemas.openxmlformats.org/officeDocument/2006/relationships/customXml" Target="../ink/ink875.xml"/><Relationship Id="rId12" Type="http://schemas.openxmlformats.org/officeDocument/2006/relationships/image" Target="../media/image773.png"/><Relationship Id="rId33" Type="http://schemas.openxmlformats.org/officeDocument/2006/relationships/customXml" Target="../ink/ink786.xml"/><Relationship Id="rId108" Type="http://schemas.openxmlformats.org/officeDocument/2006/relationships/customXml" Target="../ink/ink825.xml"/><Relationship Id="rId129" Type="http://schemas.openxmlformats.org/officeDocument/2006/relationships/image" Target="../media/image829.png"/><Relationship Id="rId54" Type="http://schemas.openxmlformats.org/officeDocument/2006/relationships/customXml" Target="../ink/ink797.xml"/><Relationship Id="rId75" Type="http://schemas.openxmlformats.org/officeDocument/2006/relationships/image" Target="../media/image803.png"/><Relationship Id="rId96" Type="http://schemas.openxmlformats.org/officeDocument/2006/relationships/customXml" Target="../ink/ink819.xml"/><Relationship Id="rId140" Type="http://schemas.openxmlformats.org/officeDocument/2006/relationships/customXml" Target="../ink/ink841.xml"/><Relationship Id="rId161" Type="http://schemas.openxmlformats.org/officeDocument/2006/relationships/customXml" Target="../ink/ink852.xml"/><Relationship Id="rId182" Type="http://schemas.openxmlformats.org/officeDocument/2006/relationships/image" Target="../media/image854.png"/><Relationship Id="rId6" Type="http://schemas.openxmlformats.org/officeDocument/2006/relationships/image" Target="../media/image769.png"/><Relationship Id="rId23" Type="http://schemas.openxmlformats.org/officeDocument/2006/relationships/customXml" Target="../ink/ink781.xml"/><Relationship Id="rId119" Type="http://schemas.openxmlformats.org/officeDocument/2006/relationships/image" Target="../media/image824.png"/><Relationship Id="rId44" Type="http://schemas.openxmlformats.org/officeDocument/2006/relationships/customXml" Target="../ink/ink792.xml"/><Relationship Id="rId65" Type="http://schemas.openxmlformats.org/officeDocument/2006/relationships/image" Target="../media/image798.png"/><Relationship Id="rId86" Type="http://schemas.openxmlformats.org/officeDocument/2006/relationships/customXml" Target="../ink/ink813.xml"/><Relationship Id="rId130" Type="http://schemas.openxmlformats.org/officeDocument/2006/relationships/customXml" Target="../ink/ink836.xml"/><Relationship Id="rId151" Type="http://schemas.openxmlformats.org/officeDocument/2006/relationships/image" Target="../media/image839.png"/><Relationship Id="rId172" Type="http://schemas.openxmlformats.org/officeDocument/2006/relationships/image" Target="../media/image849.png"/><Relationship Id="rId193" Type="http://schemas.openxmlformats.org/officeDocument/2006/relationships/image" Target="../media/image859.png"/><Relationship Id="rId207" Type="http://schemas.openxmlformats.org/officeDocument/2006/relationships/image" Target="../media/image866.png"/><Relationship Id="rId13" Type="http://schemas.openxmlformats.org/officeDocument/2006/relationships/customXml" Target="../ink/ink776.xml"/><Relationship Id="rId109" Type="http://schemas.openxmlformats.org/officeDocument/2006/relationships/image" Target="../media/image819.png"/><Relationship Id="rId34" Type="http://schemas.openxmlformats.org/officeDocument/2006/relationships/image" Target="../media/image783.png"/><Relationship Id="rId55" Type="http://schemas.openxmlformats.org/officeDocument/2006/relationships/image" Target="../media/image793.png"/><Relationship Id="rId76" Type="http://schemas.openxmlformats.org/officeDocument/2006/relationships/customXml" Target="../ink/ink808.xml"/><Relationship Id="rId97" Type="http://schemas.openxmlformats.org/officeDocument/2006/relationships/image" Target="../media/image813.png"/><Relationship Id="rId120" Type="http://schemas.openxmlformats.org/officeDocument/2006/relationships/customXml" Target="../ink/ink831.xml"/><Relationship Id="rId141" Type="http://schemas.openxmlformats.org/officeDocument/2006/relationships/image" Target="../media/image834.png"/><Relationship Id="rId7" Type="http://schemas.openxmlformats.org/officeDocument/2006/relationships/image" Target="../media/image770.png"/><Relationship Id="rId162" Type="http://schemas.openxmlformats.org/officeDocument/2006/relationships/image" Target="../media/image844.png"/><Relationship Id="rId183" Type="http://schemas.openxmlformats.org/officeDocument/2006/relationships/customXml" Target="../ink/ink863.xml"/><Relationship Id="rId24" Type="http://schemas.openxmlformats.org/officeDocument/2006/relationships/image" Target="../media/image778.png"/><Relationship Id="rId45" Type="http://schemas.openxmlformats.org/officeDocument/2006/relationships/image" Target="../media/image788.png"/><Relationship Id="rId66" Type="http://schemas.openxmlformats.org/officeDocument/2006/relationships/customXml" Target="../ink/ink803.xml"/><Relationship Id="rId87" Type="http://schemas.openxmlformats.org/officeDocument/2006/relationships/image" Target="../media/image809.png"/><Relationship Id="rId110" Type="http://schemas.openxmlformats.org/officeDocument/2006/relationships/customXml" Target="../ink/ink826.xml"/><Relationship Id="rId131" Type="http://schemas.openxmlformats.org/officeDocument/2006/relationships/image" Target="../media/image830.png"/><Relationship Id="rId152" Type="http://schemas.openxmlformats.org/officeDocument/2006/relationships/customXml" Target="../ink/ink847.xml"/><Relationship Id="rId173" Type="http://schemas.openxmlformats.org/officeDocument/2006/relationships/customXml" Target="../ink/ink858.xml"/><Relationship Id="rId194" Type="http://schemas.openxmlformats.org/officeDocument/2006/relationships/customXml" Target="../ink/ink869.xml"/><Relationship Id="rId208" Type="http://schemas.openxmlformats.org/officeDocument/2006/relationships/customXml" Target="../ink/ink876.xml"/><Relationship Id="rId19" Type="http://schemas.openxmlformats.org/officeDocument/2006/relationships/customXml" Target="../ink/ink779.xml"/><Relationship Id="rId14" Type="http://schemas.openxmlformats.org/officeDocument/2006/relationships/image" Target="../media/image596.png"/><Relationship Id="rId30" Type="http://schemas.openxmlformats.org/officeDocument/2006/relationships/image" Target="../media/image781.png"/><Relationship Id="rId35" Type="http://schemas.openxmlformats.org/officeDocument/2006/relationships/customXml" Target="../ink/ink787.xml"/><Relationship Id="rId56" Type="http://schemas.openxmlformats.org/officeDocument/2006/relationships/customXml" Target="../ink/ink798.xml"/><Relationship Id="rId77" Type="http://schemas.openxmlformats.org/officeDocument/2006/relationships/image" Target="../media/image804.png"/><Relationship Id="rId100" Type="http://schemas.openxmlformats.org/officeDocument/2006/relationships/customXml" Target="../ink/ink821.xml"/><Relationship Id="rId105" Type="http://schemas.openxmlformats.org/officeDocument/2006/relationships/image" Target="../media/image817.png"/><Relationship Id="rId126" Type="http://schemas.openxmlformats.org/officeDocument/2006/relationships/customXml" Target="../ink/ink834.xml"/><Relationship Id="rId147" Type="http://schemas.openxmlformats.org/officeDocument/2006/relationships/image" Target="../media/image837.png"/><Relationship Id="rId168" Type="http://schemas.openxmlformats.org/officeDocument/2006/relationships/image" Target="../media/image847.png"/><Relationship Id="rId8" Type="http://schemas.openxmlformats.org/officeDocument/2006/relationships/image" Target="../media/image771.png"/><Relationship Id="rId51" Type="http://schemas.openxmlformats.org/officeDocument/2006/relationships/image" Target="../media/image791.png"/><Relationship Id="rId72" Type="http://schemas.openxmlformats.org/officeDocument/2006/relationships/customXml" Target="../ink/ink806.xml"/><Relationship Id="rId93" Type="http://schemas.openxmlformats.org/officeDocument/2006/relationships/customXml" Target="../ink/ink817.xml"/><Relationship Id="rId98" Type="http://schemas.openxmlformats.org/officeDocument/2006/relationships/customXml" Target="../ink/ink820.xml"/><Relationship Id="rId121" Type="http://schemas.openxmlformats.org/officeDocument/2006/relationships/image" Target="../media/image825.png"/><Relationship Id="rId142" Type="http://schemas.openxmlformats.org/officeDocument/2006/relationships/customXml" Target="../ink/ink842.xml"/><Relationship Id="rId163" Type="http://schemas.openxmlformats.org/officeDocument/2006/relationships/customXml" Target="../ink/ink853.xml"/><Relationship Id="rId184" Type="http://schemas.openxmlformats.org/officeDocument/2006/relationships/image" Target="../media/image855.png"/><Relationship Id="rId189" Type="http://schemas.openxmlformats.org/officeDocument/2006/relationships/image" Target="../media/image857.png"/><Relationship Id="rId3" Type="http://schemas.openxmlformats.org/officeDocument/2006/relationships/image" Target="../media/image766.png"/><Relationship Id="rId214" Type="http://schemas.openxmlformats.org/officeDocument/2006/relationships/customXml" Target="../ink/ink879.xml"/><Relationship Id="rId25" Type="http://schemas.openxmlformats.org/officeDocument/2006/relationships/customXml" Target="../ink/ink782.xml"/><Relationship Id="rId46" Type="http://schemas.openxmlformats.org/officeDocument/2006/relationships/customXml" Target="../ink/ink793.xml"/><Relationship Id="rId67" Type="http://schemas.openxmlformats.org/officeDocument/2006/relationships/image" Target="../media/image799.png"/><Relationship Id="rId116" Type="http://schemas.openxmlformats.org/officeDocument/2006/relationships/customXml" Target="../ink/ink829.xml"/><Relationship Id="rId137" Type="http://schemas.openxmlformats.org/officeDocument/2006/relationships/image" Target="../media/image558.png"/><Relationship Id="rId158" Type="http://schemas.openxmlformats.org/officeDocument/2006/relationships/image" Target="../media/image842.png"/><Relationship Id="rId20" Type="http://schemas.openxmlformats.org/officeDocument/2006/relationships/image" Target="../media/image776.png"/><Relationship Id="rId41" Type="http://schemas.openxmlformats.org/officeDocument/2006/relationships/image" Target="../media/image786.png"/><Relationship Id="rId62" Type="http://schemas.openxmlformats.org/officeDocument/2006/relationships/customXml" Target="../ink/ink801.xml"/><Relationship Id="rId83" Type="http://schemas.openxmlformats.org/officeDocument/2006/relationships/image" Target="../media/image807.png"/><Relationship Id="rId88" Type="http://schemas.openxmlformats.org/officeDocument/2006/relationships/customXml" Target="../ink/ink814.xml"/><Relationship Id="rId111" Type="http://schemas.openxmlformats.org/officeDocument/2006/relationships/image" Target="../media/image820.png"/><Relationship Id="rId132" Type="http://schemas.openxmlformats.org/officeDocument/2006/relationships/customXml" Target="../ink/ink837.xml"/><Relationship Id="rId153" Type="http://schemas.openxmlformats.org/officeDocument/2006/relationships/customXml" Target="../ink/ink848.xml"/><Relationship Id="rId174" Type="http://schemas.openxmlformats.org/officeDocument/2006/relationships/image" Target="../media/image850.png"/><Relationship Id="rId179" Type="http://schemas.openxmlformats.org/officeDocument/2006/relationships/customXml" Target="../ink/ink861.xml"/><Relationship Id="rId195" Type="http://schemas.openxmlformats.org/officeDocument/2006/relationships/image" Target="../media/image860.png"/><Relationship Id="rId209" Type="http://schemas.openxmlformats.org/officeDocument/2006/relationships/image" Target="../media/image867.png"/><Relationship Id="rId190" Type="http://schemas.openxmlformats.org/officeDocument/2006/relationships/customXml" Target="../ink/ink867.xml"/><Relationship Id="rId204" Type="http://schemas.openxmlformats.org/officeDocument/2006/relationships/customXml" Target="../ink/ink874.xml"/><Relationship Id="rId15" Type="http://schemas.openxmlformats.org/officeDocument/2006/relationships/customXml" Target="../ink/ink777.xml"/><Relationship Id="rId36" Type="http://schemas.openxmlformats.org/officeDocument/2006/relationships/image" Target="../media/image784.png"/><Relationship Id="rId57" Type="http://schemas.openxmlformats.org/officeDocument/2006/relationships/image" Target="../media/image794.png"/><Relationship Id="rId106" Type="http://schemas.openxmlformats.org/officeDocument/2006/relationships/customXml" Target="../ink/ink824.xml"/><Relationship Id="rId127" Type="http://schemas.openxmlformats.org/officeDocument/2006/relationships/image" Target="../media/image828.png"/><Relationship Id="rId10" Type="http://schemas.openxmlformats.org/officeDocument/2006/relationships/image" Target="../media/image772.png"/><Relationship Id="rId31" Type="http://schemas.openxmlformats.org/officeDocument/2006/relationships/customXml" Target="../ink/ink785.xml"/><Relationship Id="rId52" Type="http://schemas.openxmlformats.org/officeDocument/2006/relationships/customXml" Target="../ink/ink796.xml"/><Relationship Id="rId73" Type="http://schemas.openxmlformats.org/officeDocument/2006/relationships/image" Target="../media/image802.png"/><Relationship Id="rId78" Type="http://schemas.openxmlformats.org/officeDocument/2006/relationships/customXml" Target="../ink/ink809.xml"/><Relationship Id="rId94" Type="http://schemas.openxmlformats.org/officeDocument/2006/relationships/image" Target="../media/image812.png"/><Relationship Id="rId99" Type="http://schemas.openxmlformats.org/officeDocument/2006/relationships/image" Target="../media/image814.png"/><Relationship Id="rId101" Type="http://schemas.openxmlformats.org/officeDocument/2006/relationships/image" Target="../media/image815.png"/><Relationship Id="rId122" Type="http://schemas.openxmlformats.org/officeDocument/2006/relationships/customXml" Target="../ink/ink832.xml"/><Relationship Id="rId143" Type="http://schemas.openxmlformats.org/officeDocument/2006/relationships/image" Target="../media/image835.png"/><Relationship Id="rId148" Type="http://schemas.openxmlformats.org/officeDocument/2006/relationships/customXml" Target="../ink/ink845.xml"/><Relationship Id="rId164" Type="http://schemas.openxmlformats.org/officeDocument/2006/relationships/image" Target="../media/image845.png"/><Relationship Id="rId169" Type="http://schemas.openxmlformats.org/officeDocument/2006/relationships/customXml" Target="../ink/ink856.xml"/><Relationship Id="rId185" Type="http://schemas.openxmlformats.org/officeDocument/2006/relationships/customXml" Target="../ink/ink864.xml"/><Relationship Id="rId4" Type="http://schemas.openxmlformats.org/officeDocument/2006/relationships/image" Target="../media/image767.png"/><Relationship Id="rId9" Type="http://schemas.openxmlformats.org/officeDocument/2006/relationships/customXml" Target="../ink/ink774.xml"/><Relationship Id="rId180" Type="http://schemas.openxmlformats.org/officeDocument/2006/relationships/image" Target="../media/image853.png"/><Relationship Id="rId210" Type="http://schemas.openxmlformats.org/officeDocument/2006/relationships/customXml" Target="../ink/ink877.xml"/><Relationship Id="rId215" Type="http://schemas.openxmlformats.org/officeDocument/2006/relationships/image" Target="../media/image870.png"/><Relationship Id="rId26" Type="http://schemas.openxmlformats.org/officeDocument/2006/relationships/image" Target="../media/image779.png"/><Relationship Id="rId47" Type="http://schemas.openxmlformats.org/officeDocument/2006/relationships/image" Target="../media/image789.png"/><Relationship Id="rId68" Type="http://schemas.openxmlformats.org/officeDocument/2006/relationships/customXml" Target="../ink/ink804.xml"/><Relationship Id="rId89" Type="http://schemas.openxmlformats.org/officeDocument/2006/relationships/image" Target="../media/image810.png"/><Relationship Id="rId112" Type="http://schemas.openxmlformats.org/officeDocument/2006/relationships/customXml" Target="../ink/ink827.xml"/><Relationship Id="rId133" Type="http://schemas.openxmlformats.org/officeDocument/2006/relationships/image" Target="../media/image831.png"/><Relationship Id="rId154" Type="http://schemas.openxmlformats.org/officeDocument/2006/relationships/image" Target="../media/image840.png"/><Relationship Id="rId175" Type="http://schemas.openxmlformats.org/officeDocument/2006/relationships/customXml" Target="../ink/ink859.xml"/><Relationship Id="rId196" Type="http://schemas.openxmlformats.org/officeDocument/2006/relationships/customXml" Target="../ink/ink870.xml"/><Relationship Id="rId200" Type="http://schemas.openxmlformats.org/officeDocument/2006/relationships/customXml" Target="../ink/ink872.xml"/><Relationship Id="rId16" Type="http://schemas.openxmlformats.org/officeDocument/2006/relationships/image" Target="../media/image774.png"/><Relationship Id="rId37" Type="http://schemas.openxmlformats.org/officeDocument/2006/relationships/customXml" Target="../ink/ink788.xml"/><Relationship Id="rId58" Type="http://schemas.openxmlformats.org/officeDocument/2006/relationships/customXml" Target="../ink/ink799.xml"/><Relationship Id="rId79" Type="http://schemas.openxmlformats.org/officeDocument/2006/relationships/image" Target="../media/image805.png"/><Relationship Id="rId102" Type="http://schemas.openxmlformats.org/officeDocument/2006/relationships/customXml" Target="../ink/ink822.xml"/><Relationship Id="rId123" Type="http://schemas.openxmlformats.org/officeDocument/2006/relationships/image" Target="../media/image826.png"/><Relationship Id="rId144" Type="http://schemas.openxmlformats.org/officeDocument/2006/relationships/customXml" Target="../ink/ink843.xml"/><Relationship Id="rId90" Type="http://schemas.openxmlformats.org/officeDocument/2006/relationships/customXml" Target="../ink/ink815.xml"/><Relationship Id="rId165" Type="http://schemas.openxmlformats.org/officeDocument/2006/relationships/customXml" Target="../ink/ink854.xml"/><Relationship Id="rId186" Type="http://schemas.openxmlformats.org/officeDocument/2006/relationships/image" Target="../media/image856.png"/><Relationship Id="rId211" Type="http://schemas.openxmlformats.org/officeDocument/2006/relationships/image" Target="../media/image868.png"/><Relationship Id="rId27" Type="http://schemas.openxmlformats.org/officeDocument/2006/relationships/customXml" Target="../ink/ink783.xml"/><Relationship Id="rId48" Type="http://schemas.openxmlformats.org/officeDocument/2006/relationships/customXml" Target="../ink/ink794.xml"/><Relationship Id="rId69" Type="http://schemas.openxmlformats.org/officeDocument/2006/relationships/image" Target="../media/image800.png"/><Relationship Id="rId113" Type="http://schemas.openxmlformats.org/officeDocument/2006/relationships/image" Target="../media/image821.png"/><Relationship Id="rId134" Type="http://schemas.openxmlformats.org/officeDocument/2006/relationships/customXml" Target="../ink/ink838.xml"/><Relationship Id="rId80" Type="http://schemas.openxmlformats.org/officeDocument/2006/relationships/customXml" Target="../ink/ink810.xml"/><Relationship Id="rId155" Type="http://schemas.openxmlformats.org/officeDocument/2006/relationships/customXml" Target="../ink/ink849.xml"/><Relationship Id="rId176" Type="http://schemas.openxmlformats.org/officeDocument/2006/relationships/image" Target="../media/image851.png"/><Relationship Id="rId197" Type="http://schemas.openxmlformats.org/officeDocument/2006/relationships/image" Target="../media/image861.png"/><Relationship Id="rId201" Type="http://schemas.openxmlformats.org/officeDocument/2006/relationships/image" Target="../media/image863.png"/><Relationship Id="rId17" Type="http://schemas.openxmlformats.org/officeDocument/2006/relationships/customXml" Target="../ink/ink778.xml"/><Relationship Id="rId38" Type="http://schemas.openxmlformats.org/officeDocument/2006/relationships/customXml" Target="../ink/ink789.xml"/><Relationship Id="rId59" Type="http://schemas.openxmlformats.org/officeDocument/2006/relationships/image" Target="../media/image795.png"/><Relationship Id="rId103" Type="http://schemas.openxmlformats.org/officeDocument/2006/relationships/image" Target="../media/image816.png"/><Relationship Id="rId124" Type="http://schemas.openxmlformats.org/officeDocument/2006/relationships/customXml" Target="../ink/ink833.xml"/><Relationship Id="rId70" Type="http://schemas.openxmlformats.org/officeDocument/2006/relationships/customXml" Target="../ink/ink805.xml"/><Relationship Id="rId91" Type="http://schemas.openxmlformats.org/officeDocument/2006/relationships/image" Target="../media/image811.png"/><Relationship Id="rId145" Type="http://schemas.openxmlformats.org/officeDocument/2006/relationships/image" Target="../media/image836.png"/><Relationship Id="rId166" Type="http://schemas.openxmlformats.org/officeDocument/2006/relationships/image" Target="../media/image846.png"/><Relationship Id="rId187" Type="http://schemas.openxmlformats.org/officeDocument/2006/relationships/customXml" Target="../ink/ink865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878.xml"/><Relationship Id="rId28" Type="http://schemas.openxmlformats.org/officeDocument/2006/relationships/image" Target="../media/image780.png"/><Relationship Id="rId49" Type="http://schemas.openxmlformats.org/officeDocument/2006/relationships/image" Target="../media/image790.png"/><Relationship Id="rId114" Type="http://schemas.openxmlformats.org/officeDocument/2006/relationships/customXml" Target="../ink/ink828.xml"/><Relationship Id="rId60" Type="http://schemas.openxmlformats.org/officeDocument/2006/relationships/customXml" Target="../ink/ink800.xml"/><Relationship Id="rId81" Type="http://schemas.openxmlformats.org/officeDocument/2006/relationships/image" Target="../media/image806.png"/><Relationship Id="rId135" Type="http://schemas.openxmlformats.org/officeDocument/2006/relationships/image" Target="../media/image832.png"/><Relationship Id="rId156" Type="http://schemas.openxmlformats.org/officeDocument/2006/relationships/image" Target="../media/image841.png"/><Relationship Id="rId177" Type="http://schemas.openxmlformats.org/officeDocument/2006/relationships/customXml" Target="../ink/ink860.xml"/><Relationship Id="rId198" Type="http://schemas.openxmlformats.org/officeDocument/2006/relationships/customXml" Target="../ink/ink871.xml"/><Relationship Id="rId202" Type="http://schemas.openxmlformats.org/officeDocument/2006/relationships/customXml" Target="../ink/ink873.xml"/><Relationship Id="rId18" Type="http://schemas.openxmlformats.org/officeDocument/2006/relationships/image" Target="../media/image775.png"/><Relationship Id="rId39" Type="http://schemas.openxmlformats.org/officeDocument/2006/relationships/image" Target="../media/image785.png"/><Relationship Id="rId50" Type="http://schemas.openxmlformats.org/officeDocument/2006/relationships/customXml" Target="../ink/ink795.xml"/><Relationship Id="rId104" Type="http://schemas.openxmlformats.org/officeDocument/2006/relationships/customXml" Target="../ink/ink823.xml"/><Relationship Id="rId125" Type="http://schemas.openxmlformats.org/officeDocument/2006/relationships/image" Target="../media/image827.png"/><Relationship Id="rId146" Type="http://schemas.openxmlformats.org/officeDocument/2006/relationships/customXml" Target="../ink/ink844.xml"/><Relationship Id="rId167" Type="http://schemas.openxmlformats.org/officeDocument/2006/relationships/customXml" Target="../ink/ink855.xml"/><Relationship Id="rId188" Type="http://schemas.openxmlformats.org/officeDocument/2006/relationships/customXml" Target="../ink/ink866.xml"/><Relationship Id="rId71" Type="http://schemas.openxmlformats.org/officeDocument/2006/relationships/image" Target="../media/image801.png"/><Relationship Id="rId92" Type="http://schemas.openxmlformats.org/officeDocument/2006/relationships/customXml" Target="../ink/ink816.xml"/><Relationship Id="rId213" Type="http://schemas.openxmlformats.org/officeDocument/2006/relationships/image" Target="../media/image869.png"/><Relationship Id="rId2" Type="http://schemas.openxmlformats.org/officeDocument/2006/relationships/image" Target="../media/image765.png"/><Relationship Id="rId29" Type="http://schemas.openxmlformats.org/officeDocument/2006/relationships/customXml" Target="../ink/ink784.xml"/><Relationship Id="rId40" Type="http://schemas.openxmlformats.org/officeDocument/2006/relationships/customXml" Target="../ink/ink790.xml"/><Relationship Id="rId115" Type="http://schemas.openxmlformats.org/officeDocument/2006/relationships/image" Target="../media/image822.png"/><Relationship Id="rId136" Type="http://schemas.openxmlformats.org/officeDocument/2006/relationships/customXml" Target="../ink/ink839.xml"/><Relationship Id="rId157" Type="http://schemas.openxmlformats.org/officeDocument/2006/relationships/customXml" Target="../ink/ink850.xml"/><Relationship Id="rId178" Type="http://schemas.openxmlformats.org/officeDocument/2006/relationships/image" Target="../media/image852.png"/><Relationship Id="rId61" Type="http://schemas.openxmlformats.org/officeDocument/2006/relationships/image" Target="../media/image796.png"/><Relationship Id="rId82" Type="http://schemas.openxmlformats.org/officeDocument/2006/relationships/customXml" Target="../ink/ink811.xml"/><Relationship Id="rId199" Type="http://schemas.openxmlformats.org/officeDocument/2006/relationships/image" Target="../media/image862.png"/><Relationship Id="rId203" Type="http://schemas.openxmlformats.org/officeDocument/2006/relationships/image" Target="../media/image864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38.xml"/><Relationship Id="rId21" Type="http://schemas.openxmlformats.org/officeDocument/2006/relationships/customXml" Target="../ink/ink890.xml"/><Relationship Id="rId42" Type="http://schemas.openxmlformats.org/officeDocument/2006/relationships/image" Target="../media/image891.png"/><Relationship Id="rId63" Type="http://schemas.openxmlformats.org/officeDocument/2006/relationships/customXml" Target="../ink/ink911.xml"/><Relationship Id="rId84" Type="http://schemas.openxmlformats.org/officeDocument/2006/relationships/image" Target="../media/image912.png"/><Relationship Id="rId138" Type="http://schemas.openxmlformats.org/officeDocument/2006/relationships/image" Target="../media/image939.png"/><Relationship Id="rId159" Type="http://schemas.openxmlformats.org/officeDocument/2006/relationships/customXml" Target="../ink/ink959.xml"/><Relationship Id="rId170" Type="http://schemas.openxmlformats.org/officeDocument/2006/relationships/image" Target="../media/image955.png"/><Relationship Id="rId107" Type="http://schemas.openxmlformats.org/officeDocument/2006/relationships/customXml" Target="../ink/ink933.xml"/><Relationship Id="rId11" Type="http://schemas.openxmlformats.org/officeDocument/2006/relationships/customXml" Target="../ink/ink885.xml"/><Relationship Id="rId32" Type="http://schemas.openxmlformats.org/officeDocument/2006/relationships/image" Target="../media/image886.png"/><Relationship Id="rId53" Type="http://schemas.openxmlformats.org/officeDocument/2006/relationships/customXml" Target="../ink/ink906.xml"/><Relationship Id="rId74" Type="http://schemas.openxmlformats.org/officeDocument/2006/relationships/image" Target="../media/image907.png"/><Relationship Id="rId128" Type="http://schemas.openxmlformats.org/officeDocument/2006/relationships/image" Target="../media/image934.png"/><Relationship Id="rId149" Type="http://schemas.openxmlformats.org/officeDocument/2006/relationships/customXml" Target="../ink/ink954.xml"/><Relationship Id="rId5" Type="http://schemas.openxmlformats.org/officeDocument/2006/relationships/customXml" Target="../ink/ink882.xml"/><Relationship Id="rId95" Type="http://schemas.openxmlformats.org/officeDocument/2006/relationships/customXml" Target="../ink/ink927.xml"/><Relationship Id="rId160" Type="http://schemas.openxmlformats.org/officeDocument/2006/relationships/image" Target="../media/image950.png"/><Relationship Id="rId22" Type="http://schemas.openxmlformats.org/officeDocument/2006/relationships/image" Target="../media/image881.png"/><Relationship Id="rId43" Type="http://schemas.openxmlformats.org/officeDocument/2006/relationships/customXml" Target="../ink/ink901.xml"/><Relationship Id="rId64" Type="http://schemas.openxmlformats.org/officeDocument/2006/relationships/image" Target="../media/image902.png"/><Relationship Id="rId118" Type="http://schemas.openxmlformats.org/officeDocument/2006/relationships/image" Target="../media/image929.png"/><Relationship Id="rId139" Type="http://schemas.openxmlformats.org/officeDocument/2006/relationships/customXml" Target="../ink/ink949.xml"/><Relationship Id="rId85" Type="http://schemas.openxmlformats.org/officeDocument/2006/relationships/customXml" Target="../ink/ink922.xml"/><Relationship Id="rId150" Type="http://schemas.openxmlformats.org/officeDocument/2006/relationships/image" Target="../media/image945.png"/><Relationship Id="rId171" Type="http://schemas.openxmlformats.org/officeDocument/2006/relationships/customXml" Target="../ink/ink965.xml"/><Relationship Id="rId12" Type="http://schemas.openxmlformats.org/officeDocument/2006/relationships/image" Target="../media/image876.png"/><Relationship Id="rId33" Type="http://schemas.openxmlformats.org/officeDocument/2006/relationships/customXml" Target="../ink/ink896.xml"/><Relationship Id="rId108" Type="http://schemas.openxmlformats.org/officeDocument/2006/relationships/image" Target="../media/image924.png"/><Relationship Id="rId129" Type="http://schemas.openxmlformats.org/officeDocument/2006/relationships/customXml" Target="../ink/ink944.xml"/><Relationship Id="rId54" Type="http://schemas.openxmlformats.org/officeDocument/2006/relationships/image" Target="../media/image897.png"/><Relationship Id="rId75" Type="http://schemas.openxmlformats.org/officeDocument/2006/relationships/customXml" Target="../ink/ink917.xml"/><Relationship Id="rId96" Type="http://schemas.openxmlformats.org/officeDocument/2006/relationships/image" Target="../media/image918.png"/><Relationship Id="rId140" Type="http://schemas.openxmlformats.org/officeDocument/2006/relationships/image" Target="../media/image940.png"/><Relationship Id="rId161" Type="http://schemas.openxmlformats.org/officeDocument/2006/relationships/customXml" Target="../ink/ink960.xml"/><Relationship Id="rId6" Type="http://schemas.openxmlformats.org/officeDocument/2006/relationships/image" Target="../media/image873.png"/><Relationship Id="rId23" Type="http://schemas.openxmlformats.org/officeDocument/2006/relationships/customXml" Target="../ink/ink891.xml"/><Relationship Id="rId28" Type="http://schemas.openxmlformats.org/officeDocument/2006/relationships/image" Target="../media/image884.png"/><Relationship Id="rId49" Type="http://schemas.openxmlformats.org/officeDocument/2006/relationships/customXml" Target="../ink/ink904.xml"/><Relationship Id="rId114" Type="http://schemas.openxmlformats.org/officeDocument/2006/relationships/image" Target="../media/image927.png"/><Relationship Id="rId119" Type="http://schemas.openxmlformats.org/officeDocument/2006/relationships/customXml" Target="../ink/ink939.xml"/><Relationship Id="rId44" Type="http://schemas.openxmlformats.org/officeDocument/2006/relationships/image" Target="../media/image892.png"/><Relationship Id="rId60" Type="http://schemas.openxmlformats.org/officeDocument/2006/relationships/image" Target="../media/image900.png"/><Relationship Id="rId65" Type="http://schemas.openxmlformats.org/officeDocument/2006/relationships/customXml" Target="../ink/ink912.xml"/><Relationship Id="rId81" Type="http://schemas.openxmlformats.org/officeDocument/2006/relationships/customXml" Target="../ink/ink920.xml"/><Relationship Id="rId86" Type="http://schemas.openxmlformats.org/officeDocument/2006/relationships/image" Target="../media/image913.png"/><Relationship Id="rId130" Type="http://schemas.openxmlformats.org/officeDocument/2006/relationships/image" Target="../media/image935.png"/><Relationship Id="rId135" Type="http://schemas.openxmlformats.org/officeDocument/2006/relationships/customXml" Target="../ink/ink947.xml"/><Relationship Id="rId151" Type="http://schemas.openxmlformats.org/officeDocument/2006/relationships/customXml" Target="../ink/ink955.xml"/><Relationship Id="rId156" Type="http://schemas.openxmlformats.org/officeDocument/2006/relationships/image" Target="../media/image948.png"/><Relationship Id="rId177" Type="http://schemas.openxmlformats.org/officeDocument/2006/relationships/customXml" Target="../ink/ink968.xml"/><Relationship Id="rId172" Type="http://schemas.openxmlformats.org/officeDocument/2006/relationships/image" Target="../media/image956.png"/><Relationship Id="rId13" Type="http://schemas.openxmlformats.org/officeDocument/2006/relationships/customXml" Target="../ink/ink886.xml"/><Relationship Id="rId18" Type="http://schemas.openxmlformats.org/officeDocument/2006/relationships/image" Target="../media/image879.png"/><Relationship Id="rId39" Type="http://schemas.openxmlformats.org/officeDocument/2006/relationships/customXml" Target="../ink/ink899.xml"/><Relationship Id="rId109" Type="http://schemas.openxmlformats.org/officeDocument/2006/relationships/customXml" Target="../ink/ink934.xml"/><Relationship Id="rId34" Type="http://schemas.openxmlformats.org/officeDocument/2006/relationships/image" Target="../media/image887.png"/><Relationship Id="rId50" Type="http://schemas.openxmlformats.org/officeDocument/2006/relationships/image" Target="../media/image895.png"/><Relationship Id="rId55" Type="http://schemas.openxmlformats.org/officeDocument/2006/relationships/customXml" Target="../ink/ink907.xml"/><Relationship Id="rId76" Type="http://schemas.openxmlformats.org/officeDocument/2006/relationships/image" Target="../media/image908.png"/><Relationship Id="rId97" Type="http://schemas.openxmlformats.org/officeDocument/2006/relationships/customXml" Target="../ink/ink928.xml"/><Relationship Id="rId104" Type="http://schemas.openxmlformats.org/officeDocument/2006/relationships/image" Target="../media/image922.png"/><Relationship Id="rId120" Type="http://schemas.openxmlformats.org/officeDocument/2006/relationships/image" Target="../media/image930.png"/><Relationship Id="rId125" Type="http://schemas.openxmlformats.org/officeDocument/2006/relationships/customXml" Target="../ink/ink942.xml"/><Relationship Id="rId141" Type="http://schemas.openxmlformats.org/officeDocument/2006/relationships/customXml" Target="../ink/ink950.xml"/><Relationship Id="rId146" Type="http://schemas.openxmlformats.org/officeDocument/2006/relationships/image" Target="../media/image943.png"/><Relationship Id="rId167" Type="http://schemas.openxmlformats.org/officeDocument/2006/relationships/customXml" Target="../ink/ink963.xml"/><Relationship Id="rId7" Type="http://schemas.openxmlformats.org/officeDocument/2006/relationships/customXml" Target="../ink/ink883.xml"/><Relationship Id="rId71" Type="http://schemas.openxmlformats.org/officeDocument/2006/relationships/customXml" Target="../ink/ink915.xml"/><Relationship Id="rId92" Type="http://schemas.openxmlformats.org/officeDocument/2006/relationships/image" Target="../media/image916.png"/><Relationship Id="rId162" Type="http://schemas.openxmlformats.org/officeDocument/2006/relationships/image" Target="../media/image951.png"/><Relationship Id="rId2" Type="http://schemas.openxmlformats.org/officeDocument/2006/relationships/image" Target="../media/image871.png"/><Relationship Id="rId29" Type="http://schemas.openxmlformats.org/officeDocument/2006/relationships/customXml" Target="../ink/ink894.xml"/><Relationship Id="rId24" Type="http://schemas.openxmlformats.org/officeDocument/2006/relationships/image" Target="../media/image882.png"/><Relationship Id="rId40" Type="http://schemas.openxmlformats.org/officeDocument/2006/relationships/image" Target="../media/image890.png"/><Relationship Id="rId45" Type="http://schemas.openxmlformats.org/officeDocument/2006/relationships/customXml" Target="../ink/ink902.xml"/><Relationship Id="rId66" Type="http://schemas.openxmlformats.org/officeDocument/2006/relationships/image" Target="../media/image903.png"/><Relationship Id="rId87" Type="http://schemas.openxmlformats.org/officeDocument/2006/relationships/customXml" Target="../ink/ink923.xml"/><Relationship Id="rId110" Type="http://schemas.openxmlformats.org/officeDocument/2006/relationships/image" Target="../media/image925.png"/><Relationship Id="rId115" Type="http://schemas.openxmlformats.org/officeDocument/2006/relationships/customXml" Target="../ink/ink937.xml"/><Relationship Id="rId131" Type="http://schemas.openxmlformats.org/officeDocument/2006/relationships/customXml" Target="../ink/ink945.xml"/><Relationship Id="rId136" Type="http://schemas.openxmlformats.org/officeDocument/2006/relationships/image" Target="../media/image938.png"/><Relationship Id="rId157" Type="http://schemas.openxmlformats.org/officeDocument/2006/relationships/customXml" Target="../ink/ink958.xml"/><Relationship Id="rId61" Type="http://schemas.openxmlformats.org/officeDocument/2006/relationships/customXml" Target="../ink/ink910.xml"/><Relationship Id="rId82" Type="http://schemas.openxmlformats.org/officeDocument/2006/relationships/image" Target="../media/image911.png"/><Relationship Id="rId152" Type="http://schemas.openxmlformats.org/officeDocument/2006/relationships/image" Target="../media/image946.png"/><Relationship Id="rId173" Type="http://schemas.openxmlformats.org/officeDocument/2006/relationships/customXml" Target="../ink/ink966.xml"/><Relationship Id="rId19" Type="http://schemas.openxmlformats.org/officeDocument/2006/relationships/customXml" Target="../ink/ink889.xml"/><Relationship Id="rId14" Type="http://schemas.openxmlformats.org/officeDocument/2006/relationships/image" Target="../media/image877.png"/><Relationship Id="rId30" Type="http://schemas.openxmlformats.org/officeDocument/2006/relationships/image" Target="../media/image885.png"/><Relationship Id="rId35" Type="http://schemas.openxmlformats.org/officeDocument/2006/relationships/customXml" Target="../ink/ink897.xml"/><Relationship Id="rId56" Type="http://schemas.openxmlformats.org/officeDocument/2006/relationships/image" Target="../media/image898.png"/><Relationship Id="rId77" Type="http://schemas.openxmlformats.org/officeDocument/2006/relationships/customXml" Target="../ink/ink918.xml"/><Relationship Id="rId100" Type="http://schemas.openxmlformats.org/officeDocument/2006/relationships/image" Target="../media/image920.png"/><Relationship Id="rId105" Type="http://schemas.openxmlformats.org/officeDocument/2006/relationships/customXml" Target="../ink/ink932.xml"/><Relationship Id="rId126" Type="http://schemas.openxmlformats.org/officeDocument/2006/relationships/image" Target="../media/image933.png"/><Relationship Id="rId147" Type="http://schemas.openxmlformats.org/officeDocument/2006/relationships/customXml" Target="../ink/ink953.xml"/><Relationship Id="rId168" Type="http://schemas.openxmlformats.org/officeDocument/2006/relationships/image" Target="../media/image954.png"/><Relationship Id="rId8" Type="http://schemas.openxmlformats.org/officeDocument/2006/relationships/image" Target="../media/image874.png"/><Relationship Id="rId51" Type="http://schemas.openxmlformats.org/officeDocument/2006/relationships/customXml" Target="../ink/ink905.xml"/><Relationship Id="rId72" Type="http://schemas.openxmlformats.org/officeDocument/2006/relationships/image" Target="../media/image906.png"/><Relationship Id="rId93" Type="http://schemas.openxmlformats.org/officeDocument/2006/relationships/customXml" Target="../ink/ink926.xml"/><Relationship Id="rId98" Type="http://schemas.openxmlformats.org/officeDocument/2006/relationships/image" Target="../media/image919.png"/><Relationship Id="rId121" Type="http://schemas.openxmlformats.org/officeDocument/2006/relationships/customXml" Target="../ink/ink940.xml"/><Relationship Id="rId142" Type="http://schemas.openxmlformats.org/officeDocument/2006/relationships/image" Target="../media/image941.png"/><Relationship Id="rId163" Type="http://schemas.openxmlformats.org/officeDocument/2006/relationships/customXml" Target="../ink/ink961.xml"/><Relationship Id="rId3" Type="http://schemas.openxmlformats.org/officeDocument/2006/relationships/customXml" Target="../ink/ink881.xml"/><Relationship Id="rId25" Type="http://schemas.openxmlformats.org/officeDocument/2006/relationships/customXml" Target="../ink/ink892.xml"/><Relationship Id="rId46" Type="http://schemas.openxmlformats.org/officeDocument/2006/relationships/image" Target="../media/image893.png"/><Relationship Id="rId67" Type="http://schemas.openxmlformats.org/officeDocument/2006/relationships/customXml" Target="../ink/ink913.xml"/><Relationship Id="rId116" Type="http://schemas.openxmlformats.org/officeDocument/2006/relationships/image" Target="../media/image928.png"/><Relationship Id="rId137" Type="http://schemas.openxmlformats.org/officeDocument/2006/relationships/customXml" Target="../ink/ink948.xml"/><Relationship Id="rId158" Type="http://schemas.openxmlformats.org/officeDocument/2006/relationships/image" Target="../media/image949.png"/><Relationship Id="rId20" Type="http://schemas.openxmlformats.org/officeDocument/2006/relationships/image" Target="../media/image880.png"/><Relationship Id="rId41" Type="http://schemas.openxmlformats.org/officeDocument/2006/relationships/customXml" Target="../ink/ink900.xml"/><Relationship Id="rId62" Type="http://schemas.openxmlformats.org/officeDocument/2006/relationships/image" Target="../media/image901.png"/><Relationship Id="rId83" Type="http://schemas.openxmlformats.org/officeDocument/2006/relationships/customXml" Target="../ink/ink921.xml"/><Relationship Id="rId88" Type="http://schemas.openxmlformats.org/officeDocument/2006/relationships/image" Target="../media/image914.png"/><Relationship Id="rId111" Type="http://schemas.openxmlformats.org/officeDocument/2006/relationships/customXml" Target="../ink/ink935.xml"/><Relationship Id="rId132" Type="http://schemas.openxmlformats.org/officeDocument/2006/relationships/image" Target="../media/image936.png"/><Relationship Id="rId153" Type="http://schemas.openxmlformats.org/officeDocument/2006/relationships/customXml" Target="../ink/ink956.xml"/><Relationship Id="rId174" Type="http://schemas.openxmlformats.org/officeDocument/2006/relationships/image" Target="../media/image957.png"/><Relationship Id="rId15" Type="http://schemas.openxmlformats.org/officeDocument/2006/relationships/customXml" Target="../ink/ink887.xml"/><Relationship Id="rId36" Type="http://schemas.openxmlformats.org/officeDocument/2006/relationships/image" Target="../media/image888.png"/><Relationship Id="rId57" Type="http://schemas.openxmlformats.org/officeDocument/2006/relationships/customXml" Target="../ink/ink908.xml"/><Relationship Id="rId106" Type="http://schemas.openxmlformats.org/officeDocument/2006/relationships/image" Target="../media/image923.png"/><Relationship Id="rId127" Type="http://schemas.openxmlformats.org/officeDocument/2006/relationships/customXml" Target="../ink/ink943.xml"/><Relationship Id="rId10" Type="http://schemas.openxmlformats.org/officeDocument/2006/relationships/image" Target="../media/image875.png"/><Relationship Id="rId31" Type="http://schemas.openxmlformats.org/officeDocument/2006/relationships/customXml" Target="../ink/ink895.xml"/><Relationship Id="rId52" Type="http://schemas.openxmlformats.org/officeDocument/2006/relationships/image" Target="../media/image896.png"/><Relationship Id="rId73" Type="http://schemas.openxmlformats.org/officeDocument/2006/relationships/customXml" Target="../ink/ink916.xml"/><Relationship Id="rId78" Type="http://schemas.openxmlformats.org/officeDocument/2006/relationships/image" Target="../media/image909.png"/><Relationship Id="rId94" Type="http://schemas.openxmlformats.org/officeDocument/2006/relationships/image" Target="../media/image917.png"/><Relationship Id="rId99" Type="http://schemas.openxmlformats.org/officeDocument/2006/relationships/customXml" Target="../ink/ink929.xml"/><Relationship Id="rId101" Type="http://schemas.openxmlformats.org/officeDocument/2006/relationships/customXml" Target="../ink/ink930.xml"/><Relationship Id="rId122" Type="http://schemas.openxmlformats.org/officeDocument/2006/relationships/image" Target="../media/image931.png"/><Relationship Id="rId143" Type="http://schemas.openxmlformats.org/officeDocument/2006/relationships/customXml" Target="../ink/ink951.xml"/><Relationship Id="rId148" Type="http://schemas.openxmlformats.org/officeDocument/2006/relationships/image" Target="../media/image944.png"/><Relationship Id="rId164" Type="http://schemas.openxmlformats.org/officeDocument/2006/relationships/image" Target="../media/image952.png"/><Relationship Id="rId169" Type="http://schemas.openxmlformats.org/officeDocument/2006/relationships/customXml" Target="../ink/ink964.xml"/><Relationship Id="rId4" Type="http://schemas.openxmlformats.org/officeDocument/2006/relationships/image" Target="../media/image872.png"/><Relationship Id="rId9" Type="http://schemas.openxmlformats.org/officeDocument/2006/relationships/customXml" Target="../ink/ink884.xml"/><Relationship Id="rId26" Type="http://schemas.openxmlformats.org/officeDocument/2006/relationships/image" Target="../media/image883.png"/><Relationship Id="rId47" Type="http://schemas.openxmlformats.org/officeDocument/2006/relationships/customXml" Target="../ink/ink903.xml"/><Relationship Id="rId68" Type="http://schemas.openxmlformats.org/officeDocument/2006/relationships/image" Target="../media/image904.png"/><Relationship Id="rId89" Type="http://schemas.openxmlformats.org/officeDocument/2006/relationships/customXml" Target="../ink/ink924.xml"/><Relationship Id="rId112" Type="http://schemas.openxmlformats.org/officeDocument/2006/relationships/image" Target="../media/image926.png"/><Relationship Id="rId133" Type="http://schemas.openxmlformats.org/officeDocument/2006/relationships/customXml" Target="../ink/ink946.xml"/><Relationship Id="rId154" Type="http://schemas.openxmlformats.org/officeDocument/2006/relationships/image" Target="../media/image947.png"/><Relationship Id="rId175" Type="http://schemas.openxmlformats.org/officeDocument/2006/relationships/customXml" Target="../ink/ink967.xml"/><Relationship Id="rId16" Type="http://schemas.openxmlformats.org/officeDocument/2006/relationships/image" Target="../media/image878.png"/><Relationship Id="rId37" Type="http://schemas.openxmlformats.org/officeDocument/2006/relationships/customXml" Target="../ink/ink898.xml"/><Relationship Id="rId58" Type="http://schemas.openxmlformats.org/officeDocument/2006/relationships/image" Target="../media/image899.png"/><Relationship Id="rId79" Type="http://schemas.openxmlformats.org/officeDocument/2006/relationships/customXml" Target="../ink/ink919.xml"/><Relationship Id="rId102" Type="http://schemas.openxmlformats.org/officeDocument/2006/relationships/image" Target="../media/image921.png"/><Relationship Id="rId123" Type="http://schemas.openxmlformats.org/officeDocument/2006/relationships/customXml" Target="../ink/ink941.xml"/><Relationship Id="rId144" Type="http://schemas.openxmlformats.org/officeDocument/2006/relationships/image" Target="../media/image942.png"/><Relationship Id="rId90" Type="http://schemas.openxmlformats.org/officeDocument/2006/relationships/image" Target="../media/image915.png"/><Relationship Id="rId165" Type="http://schemas.openxmlformats.org/officeDocument/2006/relationships/customXml" Target="../ink/ink962.xml"/><Relationship Id="rId27" Type="http://schemas.openxmlformats.org/officeDocument/2006/relationships/customXml" Target="../ink/ink893.xml"/><Relationship Id="rId48" Type="http://schemas.openxmlformats.org/officeDocument/2006/relationships/image" Target="../media/image894.png"/><Relationship Id="rId69" Type="http://schemas.openxmlformats.org/officeDocument/2006/relationships/customXml" Target="../ink/ink914.xml"/><Relationship Id="rId113" Type="http://schemas.openxmlformats.org/officeDocument/2006/relationships/customXml" Target="../ink/ink936.xml"/><Relationship Id="rId134" Type="http://schemas.openxmlformats.org/officeDocument/2006/relationships/image" Target="../media/image937.png"/><Relationship Id="rId80" Type="http://schemas.openxmlformats.org/officeDocument/2006/relationships/image" Target="../media/image910.png"/><Relationship Id="rId155" Type="http://schemas.openxmlformats.org/officeDocument/2006/relationships/customXml" Target="../ink/ink957.xml"/><Relationship Id="rId176" Type="http://schemas.openxmlformats.org/officeDocument/2006/relationships/image" Target="../media/image958.png"/><Relationship Id="rId17" Type="http://schemas.openxmlformats.org/officeDocument/2006/relationships/customXml" Target="../ink/ink888.xml"/><Relationship Id="rId38" Type="http://schemas.openxmlformats.org/officeDocument/2006/relationships/image" Target="../media/image889.png"/><Relationship Id="rId59" Type="http://schemas.openxmlformats.org/officeDocument/2006/relationships/customXml" Target="../ink/ink909.xml"/><Relationship Id="rId103" Type="http://schemas.openxmlformats.org/officeDocument/2006/relationships/customXml" Target="../ink/ink931.xml"/><Relationship Id="rId124" Type="http://schemas.openxmlformats.org/officeDocument/2006/relationships/image" Target="../media/image932.png"/><Relationship Id="rId70" Type="http://schemas.openxmlformats.org/officeDocument/2006/relationships/image" Target="../media/image905.png"/><Relationship Id="rId91" Type="http://schemas.openxmlformats.org/officeDocument/2006/relationships/customXml" Target="../ink/ink925.xml"/><Relationship Id="rId145" Type="http://schemas.openxmlformats.org/officeDocument/2006/relationships/customXml" Target="../ink/ink952.xml"/><Relationship Id="rId166" Type="http://schemas.openxmlformats.org/officeDocument/2006/relationships/image" Target="../media/image95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26.xml"/><Relationship Id="rId21" Type="http://schemas.openxmlformats.org/officeDocument/2006/relationships/customXml" Target="../ink/ink978.xml"/><Relationship Id="rId42" Type="http://schemas.openxmlformats.org/officeDocument/2006/relationships/image" Target="../media/image979.png"/><Relationship Id="rId63" Type="http://schemas.openxmlformats.org/officeDocument/2006/relationships/customXml" Target="../ink/ink999.xml"/><Relationship Id="rId84" Type="http://schemas.openxmlformats.org/officeDocument/2006/relationships/image" Target="../media/image1000.png"/><Relationship Id="rId138" Type="http://schemas.openxmlformats.org/officeDocument/2006/relationships/image" Target="../media/image1027.png"/><Relationship Id="rId159" Type="http://schemas.openxmlformats.org/officeDocument/2006/relationships/customXml" Target="../ink/ink1047.xml"/><Relationship Id="rId170" Type="http://schemas.openxmlformats.org/officeDocument/2006/relationships/image" Target="../media/image1043.png"/><Relationship Id="rId107" Type="http://schemas.openxmlformats.org/officeDocument/2006/relationships/customXml" Target="../ink/ink1021.xml"/><Relationship Id="rId11" Type="http://schemas.openxmlformats.org/officeDocument/2006/relationships/customXml" Target="../ink/ink973.xml"/><Relationship Id="rId32" Type="http://schemas.openxmlformats.org/officeDocument/2006/relationships/image" Target="../media/image974.png"/><Relationship Id="rId53" Type="http://schemas.openxmlformats.org/officeDocument/2006/relationships/customXml" Target="../ink/ink994.xml"/><Relationship Id="rId74" Type="http://schemas.openxmlformats.org/officeDocument/2006/relationships/image" Target="../media/image995.png"/><Relationship Id="rId128" Type="http://schemas.openxmlformats.org/officeDocument/2006/relationships/image" Target="../media/image1022.png"/><Relationship Id="rId149" Type="http://schemas.openxmlformats.org/officeDocument/2006/relationships/customXml" Target="../ink/ink1042.xml"/><Relationship Id="rId5" Type="http://schemas.openxmlformats.org/officeDocument/2006/relationships/customXml" Target="../ink/ink970.xml"/><Relationship Id="rId95" Type="http://schemas.openxmlformats.org/officeDocument/2006/relationships/customXml" Target="../ink/ink1015.xml"/><Relationship Id="rId160" Type="http://schemas.openxmlformats.org/officeDocument/2006/relationships/image" Target="../media/image1038.png"/><Relationship Id="rId181" Type="http://schemas.openxmlformats.org/officeDocument/2006/relationships/customXml" Target="../ink/ink1058.xml"/><Relationship Id="rId22" Type="http://schemas.openxmlformats.org/officeDocument/2006/relationships/image" Target="../media/image969.png"/><Relationship Id="rId43" Type="http://schemas.openxmlformats.org/officeDocument/2006/relationships/customXml" Target="../ink/ink989.xml"/><Relationship Id="rId64" Type="http://schemas.openxmlformats.org/officeDocument/2006/relationships/image" Target="../media/image990.png"/><Relationship Id="rId118" Type="http://schemas.openxmlformats.org/officeDocument/2006/relationships/image" Target="../media/image1017.png"/><Relationship Id="rId139" Type="http://schemas.openxmlformats.org/officeDocument/2006/relationships/customXml" Target="../ink/ink1037.xml"/><Relationship Id="rId85" Type="http://schemas.openxmlformats.org/officeDocument/2006/relationships/customXml" Target="../ink/ink1010.xml"/><Relationship Id="rId150" Type="http://schemas.openxmlformats.org/officeDocument/2006/relationships/image" Target="../media/image1033.png"/><Relationship Id="rId171" Type="http://schemas.openxmlformats.org/officeDocument/2006/relationships/customXml" Target="../ink/ink1053.xml"/><Relationship Id="rId12" Type="http://schemas.openxmlformats.org/officeDocument/2006/relationships/image" Target="../media/image964.png"/><Relationship Id="rId33" Type="http://schemas.openxmlformats.org/officeDocument/2006/relationships/customXml" Target="../ink/ink984.xml"/><Relationship Id="rId108" Type="http://schemas.openxmlformats.org/officeDocument/2006/relationships/image" Target="../media/image1012.png"/><Relationship Id="rId129" Type="http://schemas.openxmlformats.org/officeDocument/2006/relationships/customXml" Target="../ink/ink1032.xml"/><Relationship Id="rId54" Type="http://schemas.openxmlformats.org/officeDocument/2006/relationships/image" Target="../media/image985.png"/><Relationship Id="rId75" Type="http://schemas.openxmlformats.org/officeDocument/2006/relationships/customXml" Target="../ink/ink1005.xml"/><Relationship Id="rId96" Type="http://schemas.openxmlformats.org/officeDocument/2006/relationships/image" Target="../media/image1006.png"/><Relationship Id="rId140" Type="http://schemas.openxmlformats.org/officeDocument/2006/relationships/image" Target="../media/image1028.png"/><Relationship Id="rId161" Type="http://schemas.openxmlformats.org/officeDocument/2006/relationships/customXml" Target="../ink/ink1048.xml"/><Relationship Id="rId182" Type="http://schemas.openxmlformats.org/officeDocument/2006/relationships/image" Target="../media/image1049.png"/><Relationship Id="rId6" Type="http://schemas.openxmlformats.org/officeDocument/2006/relationships/image" Target="../media/image961.png"/><Relationship Id="rId23" Type="http://schemas.openxmlformats.org/officeDocument/2006/relationships/customXml" Target="../ink/ink979.xml"/><Relationship Id="rId119" Type="http://schemas.openxmlformats.org/officeDocument/2006/relationships/customXml" Target="../ink/ink1027.xml"/><Relationship Id="rId44" Type="http://schemas.openxmlformats.org/officeDocument/2006/relationships/image" Target="../media/image980.png"/><Relationship Id="rId65" Type="http://schemas.openxmlformats.org/officeDocument/2006/relationships/customXml" Target="../ink/ink1000.xml"/><Relationship Id="rId86" Type="http://schemas.openxmlformats.org/officeDocument/2006/relationships/image" Target="../media/image1001.png"/><Relationship Id="rId130" Type="http://schemas.openxmlformats.org/officeDocument/2006/relationships/image" Target="../media/image1023.png"/><Relationship Id="rId151" Type="http://schemas.openxmlformats.org/officeDocument/2006/relationships/customXml" Target="../ink/ink1043.xml"/><Relationship Id="rId172" Type="http://schemas.openxmlformats.org/officeDocument/2006/relationships/image" Target="../media/image1044.png"/><Relationship Id="rId13" Type="http://schemas.openxmlformats.org/officeDocument/2006/relationships/customXml" Target="../ink/ink974.xml"/><Relationship Id="rId18" Type="http://schemas.openxmlformats.org/officeDocument/2006/relationships/image" Target="../media/image967.png"/><Relationship Id="rId39" Type="http://schemas.openxmlformats.org/officeDocument/2006/relationships/customXml" Target="../ink/ink987.xml"/><Relationship Id="rId109" Type="http://schemas.openxmlformats.org/officeDocument/2006/relationships/customXml" Target="../ink/ink1022.xml"/><Relationship Id="rId34" Type="http://schemas.openxmlformats.org/officeDocument/2006/relationships/image" Target="../media/image975.png"/><Relationship Id="rId50" Type="http://schemas.openxmlformats.org/officeDocument/2006/relationships/image" Target="../media/image983.png"/><Relationship Id="rId55" Type="http://schemas.openxmlformats.org/officeDocument/2006/relationships/customXml" Target="../ink/ink995.xml"/><Relationship Id="rId76" Type="http://schemas.openxmlformats.org/officeDocument/2006/relationships/image" Target="../media/image996.png"/><Relationship Id="rId97" Type="http://schemas.openxmlformats.org/officeDocument/2006/relationships/customXml" Target="../ink/ink1016.xml"/><Relationship Id="rId104" Type="http://schemas.openxmlformats.org/officeDocument/2006/relationships/image" Target="../media/image1010.png"/><Relationship Id="rId120" Type="http://schemas.openxmlformats.org/officeDocument/2006/relationships/image" Target="../media/image1018.png"/><Relationship Id="rId125" Type="http://schemas.openxmlformats.org/officeDocument/2006/relationships/customXml" Target="../ink/ink1030.xml"/><Relationship Id="rId141" Type="http://schemas.openxmlformats.org/officeDocument/2006/relationships/customXml" Target="../ink/ink1038.xml"/><Relationship Id="rId146" Type="http://schemas.openxmlformats.org/officeDocument/2006/relationships/image" Target="../media/image1031.png"/><Relationship Id="rId167" Type="http://schemas.openxmlformats.org/officeDocument/2006/relationships/customXml" Target="../ink/ink1051.xml"/><Relationship Id="rId7" Type="http://schemas.openxmlformats.org/officeDocument/2006/relationships/customXml" Target="../ink/ink971.xml"/><Relationship Id="rId71" Type="http://schemas.openxmlformats.org/officeDocument/2006/relationships/customXml" Target="../ink/ink1003.xml"/><Relationship Id="rId92" Type="http://schemas.openxmlformats.org/officeDocument/2006/relationships/image" Target="../media/image1004.png"/><Relationship Id="rId162" Type="http://schemas.openxmlformats.org/officeDocument/2006/relationships/image" Target="../media/image1039.png"/><Relationship Id="rId183" Type="http://schemas.openxmlformats.org/officeDocument/2006/relationships/customXml" Target="../ink/ink1059.xml"/><Relationship Id="rId2" Type="http://schemas.openxmlformats.org/officeDocument/2006/relationships/image" Target="../media/image959.png"/><Relationship Id="rId29" Type="http://schemas.openxmlformats.org/officeDocument/2006/relationships/customXml" Target="../ink/ink982.xml"/><Relationship Id="rId24" Type="http://schemas.openxmlformats.org/officeDocument/2006/relationships/image" Target="../media/image970.png"/><Relationship Id="rId40" Type="http://schemas.openxmlformats.org/officeDocument/2006/relationships/image" Target="../media/image978.png"/><Relationship Id="rId45" Type="http://schemas.openxmlformats.org/officeDocument/2006/relationships/customXml" Target="../ink/ink990.xml"/><Relationship Id="rId66" Type="http://schemas.openxmlformats.org/officeDocument/2006/relationships/image" Target="../media/image991.png"/><Relationship Id="rId87" Type="http://schemas.openxmlformats.org/officeDocument/2006/relationships/customXml" Target="../ink/ink1011.xml"/><Relationship Id="rId110" Type="http://schemas.openxmlformats.org/officeDocument/2006/relationships/image" Target="../media/image1013.png"/><Relationship Id="rId115" Type="http://schemas.openxmlformats.org/officeDocument/2006/relationships/customXml" Target="../ink/ink1025.xml"/><Relationship Id="rId131" Type="http://schemas.openxmlformats.org/officeDocument/2006/relationships/customXml" Target="../ink/ink1033.xml"/><Relationship Id="rId136" Type="http://schemas.openxmlformats.org/officeDocument/2006/relationships/image" Target="../media/image1026.png"/><Relationship Id="rId157" Type="http://schemas.openxmlformats.org/officeDocument/2006/relationships/customXml" Target="../ink/ink1046.xml"/><Relationship Id="rId178" Type="http://schemas.openxmlformats.org/officeDocument/2006/relationships/image" Target="../media/image1047.png"/><Relationship Id="rId61" Type="http://schemas.openxmlformats.org/officeDocument/2006/relationships/customXml" Target="../ink/ink998.xml"/><Relationship Id="rId82" Type="http://schemas.openxmlformats.org/officeDocument/2006/relationships/image" Target="../media/image999.png"/><Relationship Id="rId152" Type="http://schemas.openxmlformats.org/officeDocument/2006/relationships/image" Target="../media/image1034.png"/><Relationship Id="rId173" Type="http://schemas.openxmlformats.org/officeDocument/2006/relationships/customXml" Target="../ink/ink1054.xml"/><Relationship Id="rId19" Type="http://schemas.openxmlformats.org/officeDocument/2006/relationships/customXml" Target="../ink/ink977.xml"/><Relationship Id="rId14" Type="http://schemas.openxmlformats.org/officeDocument/2006/relationships/image" Target="../media/image965.png"/><Relationship Id="rId30" Type="http://schemas.openxmlformats.org/officeDocument/2006/relationships/image" Target="../media/image973.png"/><Relationship Id="rId35" Type="http://schemas.openxmlformats.org/officeDocument/2006/relationships/customXml" Target="../ink/ink985.xml"/><Relationship Id="rId56" Type="http://schemas.openxmlformats.org/officeDocument/2006/relationships/image" Target="../media/image986.png"/><Relationship Id="rId77" Type="http://schemas.openxmlformats.org/officeDocument/2006/relationships/customXml" Target="../ink/ink1006.xml"/><Relationship Id="rId100" Type="http://schemas.openxmlformats.org/officeDocument/2006/relationships/image" Target="../media/image1008.png"/><Relationship Id="rId105" Type="http://schemas.openxmlformats.org/officeDocument/2006/relationships/customXml" Target="../ink/ink1020.xml"/><Relationship Id="rId126" Type="http://schemas.openxmlformats.org/officeDocument/2006/relationships/image" Target="../media/image1021.png"/><Relationship Id="rId147" Type="http://schemas.openxmlformats.org/officeDocument/2006/relationships/customXml" Target="../ink/ink1041.xml"/><Relationship Id="rId168" Type="http://schemas.openxmlformats.org/officeDocument/2006/relationships/image" Target="../media/image1042.png"/><Relationship Id="rId8" Type="http://schemas.openxmlformats.org/officeDocument/2006/relationships/image" Target="../media/image962.png"/><Relationship Id="rId51" Type="http://schemas.openxmlformats.org/officeDocument/2006/relationships/customXml" Target="../ink/ink993.xml"/><Relationship Id="rId72" Type="http://schemas.openxmlformats.org/officeDocument/2006/relationships/image" Target="../media/image994.png"/><Relationship Id="rId93" Type="http://schemas.openxmlformats.org/officeDocument/2006/relationships/customXml" Target="../ink/ink1014.xml"/><Relationship Id="rId98" Type="http://schemas.openxmlformats.org/officeDocument/2006/relationships/image" Target="../media/image1007.png"/><Relationship Id="rId121" Type="http://schemas.openxmlformats.org/officeDocument/2006/relationships/customXml" Target="../ink/ink1028.xml"/><Relationship Id="rId142" Type="http://schemas.openxmlformats.org/officeDocument/2006/relationships/image" Target="../media/image1029.png"/><Relationship Id="rId163" Type="http://schemas.openxmlformats.org/officeDocument/2006/relationships/customXml" Target="../ink/ink1049.xml"/><Relationship Id="rId184" Type="http://schemas.openxmlformats.org/officeDocument/2006/relationships/image" Target="../media/image1050.png"/><Relationship Id="rId3" Type="http://schemas.openxmlformats.org/officeDocument/2006/relationships/customXml" Target="../ink/ink969.xml"/><Relationship Id="rId25" Type="http://schemas.openxmlformats.org/officeDocument/2006/relationships/customXml" Target="../ink/ink980.xml"/><Relationship Id="rId46" Type="http://schemas.openxmlformats.org/officeDocument/2006/relationships/image" Target="../media/image981.png"/><Relationship Id="rId67" Type="http://schemas.openxmlformats.org/officeDocument/2006/relationships/customXml" Target="../ink/ink1001.xml"/><Relationship Id="rId116" Type="http://schemas.openxmlformats.org/officeDocument/2006/relationships/image" Target="../media/image1016.png"/><Relationship Id="rId137" Type="http://schemas.openxmlformats.org/officeDocument/2006/relationships/customXml" Target="../ink/ink1036.xml"/><Relationship Id="rId158" Type="http://schemas.openxmlformats.org/officeDocument/2006/relationships/image" Target="../media/image1037.png"/><Relationship Id="rId20" Type="http://schemas.openxmlformats.org/officeDocument/2006/relationships/image" Target="../media/image968.png"/><Relationship Id="rId41" Type="http://schemas.openxmlformats.org/officeDocument/2006/relationships/customXml" Target="../ink/ink988.xml"/><Relationship Id="rId62" Type="http://schemas.openxmlformats.org/officeDocument/2006/relationships/image" Target="../media/image989.png"/><Relationship Id="rId83" Type="http://schemas.openxmlformats.org/officeDocument/2006/relationships/customXml" Target="../ink/ink1009.xml"/><Relationship Id="rId88" Type="http://schemas.openxmlformats.org/officeDocument/2006/relationships/image" Target="../media/image1002.png"/><Relationship Id="rId111" Type="http://schemas.openxmlformats.org/officeDocument/2006/relationships/customXml" Target="../ink/ink1023.xml"/><Relationship Id="rId132" Type="http://schemas.openxmlformats.org/officeDocument/2006/relationships/image" Target="../media/image1024.png"/><Relationship Id="rId153" Type="http://schemas.openxmlformats.org/officeDocument/2006/relationships/customXml" Target="../ink/ink1044.xml"/><Relationship Id="rId174" Type="http://schemas.openxmlformats.org/officeDocument/2006/relationships/image" Target="../media/image1045.png"/><Relationship Id="rId179" Type="http://schemas.openxmlformats.org/officeDocument/2006/relationships/customXml" Target="../ink/ink1057.xml"/><Relationship Id="rId15" Type="http://schemas.openxmlformats.org/officeDocument/2006/relationships/customXml" Target="../ink/ink975.xml"/><Relationship Id="rId36" Type="http://schemas.openxmlformats.org/officeDocument/2006/relationships/image" Target="../media/image976.png"/><Relationship Id="rId57" Type="http://schemas.openxmlformats.org/officeDocument/2006/relationships/customXml" Target="../ink/ink996.xml"/><Relationship Id="rId106" Type="http://schemas.openxmlformats.org/officeDocument/2006/relationships/image" Target="../media/image1011.png"/><Relationship Id="rId127" Type="http://schemas.openxmlformats.org/officeDocument/2006/relationships/customXml" Target="../ink/ink1031.xml"/><Relationship Id="rId10" Type="http://schemas.openxmlformats.org/officeDocument/2006/relationships/image" Target="../media/image963.png"/><Relationship Id="rId31" Type="http://schemas.openxmlformats.org/officeDocument/2006/relationships/customXml" Target="../ink/ink983.xml"/><Relationship Id="rId52" Type="http://schemas.openxmlformats.org/officeDocument/2006/relationships/image" Target="../media/image984.png"/><Relationship Id="rId73" Type="http://schemas.openxmlformats.org/officeDocument/2006/relationships/customXml" Target="../ink/ink1004.xml"/><Relationship Id="rId78" Type="http://schemas.openxmlformats.org/officeDocument/2006/relationships/image" Target="../media/image997.png"/><Relationship Id="rId94" Type="http://schemas.openxmlformats.org/officeDocument/2006/relationships/image" Target="../media/image1005.png"/><Relationship Id="rId99" Type="http://schemas.openxmlformats.org/officeDocument/2006/relationships/customXml" Target="../ink/ink1017.xml"/><Relationship Id="rId101" Type="http://schemas.openxmlformats.org/officeDocument/2006/relationships/customXml" Target="../ink/ink1018.xml"/><Relationship Id="rId122" Type="http://schemas.openxmlformats.org/officeDocument/2006/relationships/image" Target="../media/image1019.png"/><Relationship Id="rId143" Type="http://schemas.openxmlformats.org/officeDocument/2006/relationships/customXml" Target="../ink/ink1039.xml"/><Relationship Id="rId148" Type="http://schemas.openxmlformats.org/officeDocument/2006/relationships/image" Target="../media/image1032.png"/><Relationship Id="rId164" Type="http://schemas.openxmlformats.org/officeDocument/2006/relationships/image" Target="../media/image1040.png"/><Relationship Id="rId169" Type="http://schemas.openxmlformats.org/officeDocument/2006/relationships/customXml" Target="../ink/ink1052.xml"/><Relationship Id="rId185" Type="http://schemas.openxmlformats.org/officeDocument/2006/relationships/customXml" Target="../ink/ink1060.xml"/><Relationship Id="rId4" Type="http://schemas.openxmlformats.org/officeDocument/2006/relationships/image" Target="../media/image960.png"/><Relationship Id="rId9" Type="http://schemas.openxmlformats.org/officeDocument/2006/relationships/customXml" Target="../ink/ink972.xml"/><Relationship Id="rId180" Type="http://schemas.openxmlformats.org/officeDocument/2006/relationships/image" Target="../media/image1048.png"/><Relationship Id="rId26" Type="http://schemas.openxmlformats.org/officeDocument/2006/relationships/image" Target="../media/image971.png"/><Relationship Id="rId47" Type="http://schemas.openxmlformats.org/officeDocument/2006/relationships/customXml" Target="../ink/ink991.xml"/><Relationship Id="rId68" Type="http://schemas.openxmlformats.org/officeDocument/2006/relationships/image" Target="../media/image992.png"/><Relationship Id="rId89" Type="http://schemas.openxmlformats.org/officeDocument/2006/relationships/customXml" Target="../ink/ink1012.xml"/><Relationship Id="rId112" Type="http://schemas.openxmlformats.org/officeDocument/2006/relationships/image" Target="../media/image1014.png"/><Relationship Id="rId133" Type="http://schemas.openxmlformats.org/officeDocument/2006/relationships/customXml" Target="../ink/ink1034.xml"/><Relationship Id="rId154" Type="http://schemas.openxmlformats.org/officeDocument/2006/relationships/image" Target="../media/image1035.png"/><Relationship Id="rId175" Type="http://schemas.openxmlformats.org/officeDocument/2006/relationships/customXml" Target="../ink/ink1055.xml"/><Relationship Id="rId16" Type="http://schemas.openxmlformats.org/officeDocument/2006/relationships/image" Target="../media/image966.png"/><Relationship Id="rId37" Type="http://schemas.openxmlformats.org/officeDocument/2006/relationships/customXml" Target="../ink/ink986.xml"/><Relationship Id="rId58" Type="http://schemas.openxmlformats.org/officeDocument/2006/relationships/image" Target="../media/image987.png"/><Relationship Id="rId79" Type="http://schemas.openxmlformats.org/officeDocument/2006/relationships/customXml" Target="../ink/ink1007.xml"/><Relationship Id="rId102" Type="http://schemas.openxmlformats.org/officeDocument/2006/relationships/image" Target="../media/image1009.png"/><Relationship Id="rId123" Type="http://schemas.openxmlformats.org/officeDocument/2006/relationships/customXml" Target="../ink/ink1029.xml"/><Relationship Id="rId144" Type="http://schemas.openxmlformats.org/officeDocument/2006/relationships/image" Target="../media/image1030.png"/><Relationship Id="rId90" Type="http://schemas.openxmlformats.org/officeDocument/2006/relationships/image" Target="../media/image1003.png"/><Relationship Id="rId165" Type="http://schemas.openxmlformats.org/officeDocument/2006/relationships/customXml" Target="../ink/ink1050.xml"/><Relationship Id="rId186" Type="http://schemas.openxmlformats.org/officeDocument/2006/relationships/image" Target="../media/image1051.png"/><Relationship Id="rId27" Type="http://schemas.openxmlformats.org/officeDocument/2006/relationships/customXml" Target="../ink/ink981.xml"/><Relationship Id="rId48" Type="http://schemas.openxmlformats.org/officeDocument/2006/relationships/image" Target="../media/image982.png"/><Relationship Id="rId69" Type="http://schemas.openxmlformats.org/officeDocument/2006/relationships/customXml" Target="../ink/ink1002.xml"/><Relationship Id="rId113" Type="http://schemas.openxmlformats.org/officeDocument/2006/relationships/customXml" Target="../ink/ink1024.xml"/><Relationship Id="rId134" Type="http://schemas.openxmlformats.org/officeDocument/2006/relationships/image" Target="../media/image1025.png"/><Relationship Id="rId80" Type="http://schemas.openxmlformats.org/officeDocument/2006/relationships/image" Target="../media/image998.png"/><Relationship Id="rId155" Type="http://schemas.openxmlformats.org/officeDocument/2006/relationships/customXml" Target="../ink/ink1045.xml"/><Relationship Id="rId176" Type="http://schemas.openxmlformats.org/officeDocument/2006/relationships/image" Target="../media/image1046.png"/><Relationship Id="rId17" Type="http://schemas.openxmlformats.org/officeDocument/2006/relationships/customXml" Target="../ink/ink976.xml"/><Relationship Id="rId38" Type="http://schemas.openxmlformats.org/officeDocument/2006/relationships/image" Target="../media/image977.png"/><Relationship Id="rId59" Type="http://schemas.openxmlformats.org/officeDocument/2006/relationships/customXml" Target="../ink/ink997.xml"/><Relationship Id="rId103" Type="http://schemas.openxmlformats.org/officeDocument/2006/relationships/customXml" Target="../ink/ink1019.xml"/><Relationship Id="rId124" Type="http://schemas.openxmlformats.org/officeDocument/2006/relationships/image" Target="../media/image1020.png"/><Relationship Id="rId70" Type="http://schemas.openxmlformats.org/officeDocument/2006/relationships/image" Target="../media/image993.png"/><Relationship Id="rId91" Type="http://schemas.openxmlformats.org/officeDocument/2006/relationships/customXml" Target="../ink/ink1013.xml"/><Relationship Id="rId145" Type="http://schemas.openxmlformats.org/officeDocument/2006/relationships/customXml" Target="../ink/ink1040.xml"/><Relationship Id="rId166" Type="http://schemas.openxmlformats.org/officeDocument/2006/relationships/image" Target="../media/image1041.png"/><Relationship Id="rId187" Type="http://schemas.openxmlformats.org/officeDocument/2006/relationships/customXml" Target="../ink/ink1061.xml"/><Relationship Id="rId1" Type="http://schemas.openxmlformats.org/officeDocument/2006/relationships/slideLayout" Target="../slideLayouts/slideLayout18.xml"/><Relationship Id="rId28" Type="http://schemas.openxmlformats.org/officeDocument/2006/relationships/image" Target="../media/image972.png"/><Relationship Id="rId49" Type="http://schemas.openxmlformats.org/officeDocument/2006/relationships/customXml" Target="../ink/ink992.xml"/><Relationship Id="rId114" Type="http://schemas.openxmlformats.org/officeDocument/2006/relationships/image" Target="../media/image1015.png"/><Relationship Id="rId60" Type="http://schemas.openxmlformats.org/officeDocument/2006/relationships/image" Target="../media/image988.png"/><Relationship Id="rId81" Type="http://schemas.openxmlformats.org/officeDocument/2006/relationships/customXml" Target="../ink/ink1008.xml"/><Relationship Id="rId135" Type="http://schemas.openxmlformats.org/officeDocument/2006/relationships/customXml" Target="../ink/ink1035.xml"/><Relationship Id="rId156" Type="http://schemas.openxmlformats.org/officeDocument/2006/relationships/image" Target="../media/image1036.png"/><Relationship Id="rId177" Type="http://schemas.openxmlformats.org/officeDocument/2006/relationships/customXml" Target="../ink/ink10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10.png"/><Relationship Id="rId21" Type="http://schemas.openxmlformats.org/officeDocument/2006/relationships/customXml" Target="../ink/ink1069.xml"/><Relationship Id="rId42" Type="http://schemas.openxmlformats.org/officeDocument/2006/relationships/image" Target="../media/image1074.png"/><Relationship Id="rId63" Type="http://schemas.openxmlformats.org/officeDocument/2006/relationships/customXml" Target="../ink/ink1090.xml"/><Relationship Id="rId84" Type="http://schemas.openxmlformats.org/officeDocument/2006/relationships/image" Target="../media/image1095.png"/><Relationship Id="rId138" Type="http://schemas.openxmlformats.org/officeDocument/2006/relationships/customXml" Target="../ink/ink1129.xml"/><Relationship Id="rId107" Type="http://schemas.openxmlformats.org/officeDocument/2006/relationships/customXml" Target="../ink/ink1113.xml"/><Relationship Id="rId11" Type="http://schemas.openxmlformats.org/officeDocument/2006/relationships/customXml" Target="../ink/ink1064.xml"/><Relationship Id="rId32" Type="http://schemas.openxmlformats.org/officeDocument/2006/relationships/image" Target="../media/image1069.png"/><Relationship Id="rId37" Type="http://schemas.openxmlformats.org/officeDocument/2006/relationships/customXml" Target="../ink/ink1077.xml"/><Relationship Id="rId53" Type="http://schemas.openxmlformats.org/officeDocument/2006/relationships/customXml" Target="../ink/ink1085.xml"/><Relationship Id="rId58" Type="http://schemas.openxmlformats.org/officeDocument/2006/relationships/image" Target="../media/image1082.png"/><Relationship Id="rId74" Type="http://schemas.openxmlformats.org/officeDocument/2006/relationships/image" Target="../media/image1090.png"/><Relationship Id="rId79" Type="http://schemas.openxmlformats.org/officeDocument/2006/relationships/customXml" Target="../ink/ink1098.xml"/><Relationship Id="rId102" Type="http://schemas.openxmlformats.org/officeDocument/2006/relationships/image" Target="../media/image1103.png"/><Relationship Id="rId123" Type="http://schemas.openxmlformats.org/officeDocument/2006/relationships/image" Target="../media/image1113.png"/><Relationship Id="rId128" Type="http://schemas.openxmlformats.org/officeDocument/2006/relationships/customXml" Target="../ink/ink1124.xml"/><Relationship Id="rId5" Type="http://schemas.openxmlformats.org/officeDocument/2006/relationships/image" Target="../media/image1055.png"/><Relationship Id="rId90" Type="http://schemas.openxmlformats.org/officeDocument/2006/relationships/image" Target="../media/image1098.png"/><Relationship Id="rId95" Type="http://schemas.openxmlformats.org/officeDocument/2006/relationships/customXml" Target="../ink/ink1106.xml"/><Relationship Id="rId22" Type="http://schemas.openxmlformats.org/officeDocument/2006/relationships/image" Target="../media/image1064.png"/><Relationship Id="rId27" Type="http://schemas.openxmlformats.org/officeDocument/2006/relationships/customXml" Target="../ink/ink1072.xml"/><Relationship Id="rId43" Type="http://schemas.openxmlformats.org/officeDocument/2006/relationships/customXml" Target="../ink/ink1080.xml"/><Relationship Id="rId48" Type="http://schemas.openxmlformats.org/officeDocument/2006/relationships/image" Target="../media/image1077.png"/><Relationship Id="rId64" Type="http://schemas.openxmlformats.org/officeDocument/2006/relationships/image" Target="../media/image1085.png"/><Relationship Id="rId69" Type="http://schemas.openxmlformats.org/officeDocument/2006/relationships/customXml" Target="../ink/ink1093.xml"/><Relationship Id="rId113" Type="http://schemas.openxmlformats.org/officeDocument/2006/relationships/image" Target="../media/image1108.png"/><Relationship Id="rId118" Type="http://schemas.openxmlformats.org/officeDocument/2006/relationships/customXml" Target="../ink/ink1119.xml"/><Relationship Id="rId134" Type="http://schemas.openxmlformats.org/officeDocument/2006/relationships/customXml" Target="../ink/ink1127.xml"/><Relationship Id="rId139" Type="http://schemas.openxmlformats.org/officeDocument/2006/relationships/image" Target="../media/image1121.png"/><Relationship Id="rId80" Type="http://schemas.openxmlformats.org/officeDocument/2006/relationships/image" Target="../media/image1093.png"/><Relationship Id="rId85" Type="http://schemas.openxmlformats.org/officeDocument/2006/relationships/customXml" Target="../ink/ink1101.xml"/><Relationship Id="rId12" Type="http://schemas.openxmlformats.org/officeDocument/2006/relationships/image" Target="../media/image1059.png"/><Relationship Id="rId17" Type="http://schemas.openxmlformats.org/officeDocument/2006/relationships/customXml" Target="../ink/ink1067.xml"/><Relationship Id="rId33" Type="http://schemas.openxmlformats.org/officeDocument/2006/relationships/customXml" Target="../ink/ink1075.xml"/><Relationship Id="rId38" Type="http://schemas.openxmlformats.org/officeDocument/2006/relationships/image" Target="../media/image1072.png"/><Relationship Id="rId59" Type="http://schemas.openxmlformats.org/officeDocument/2006/relationships/customXml" Target="../ink/ink1088.xml"/><Relationship Id="rId103" Type="http://schemas.openxmlformats.org/officeDocument/2006/relationships/customXml" Target="../ink/ink1111.xml"/><Relationship Id="rId108" Type="http://schemas.openxmlformats.org/officeDocument/2006/relationships/customXml" Target="../ink/ink1114.xml"/><Relationship Id="rId124" Type="http://schemas.openxmlformats.org/officeDocument/2006/relationships/customXml" Target="../ink/ink1122.xml"/><Relationship Id="rId129" Type="http://schemas.openxmlformats.org/officeDocument/2006/relationships/image" Target="../media/image1116.png"/><Relationship Id="rId54" Type="http://schemas.openxmlformats.org/officeDocument/2006/relationships/image" Target="../media/image1080.png"/><Relationship Id="rId70" Type="http://schemas.openxmlformats.org/officeDocument/2006/relationships/image" Target="../media/image1088.png"/><Relationship Id="rId75" Type="http://schemas.openxmlformats.org/officeDocument/2006/relationships/customXml" Target="../ink/ink1096.xml"/><Relationship Id="rId91" Type="http://schemas.openxmlformats.org/officeDocument/2006/relationships/customXml" Target="../ink/ink1104.xml"/><Relationship Id="rId96" Type="http://schemas.openxmlformats.org/officeDocument/2006/relationships/customXml" Target="../ink/ink1107.xml"/><Relationship Id="rId140" Type="http://schemas.openxmlformats.org/officeDocument/2006/relationships/customXml" Target="../ink/ink1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6.png"/><Relationship Id="rId23" Type="http://schemas.openxmlformats.org/officeDocument/2006/relationships/customXml" Target="../ink/ink1070.xml"/><Relationship Id="rId28" Type="http://schemas.openxmlformats.org/officeDocument/2006/relationships/image" Target="../media/image1067.png"/><Relationship Id="rId49" Type="http://schemas.openxmlformats.org/officeDocument/2006/relationships/customXml" Target="../ink/ink1083.xml"/><Relationship Id="rId114" Type="http://schemas.openxmlformats.org/officeDocument/2006/relationships/customXml" Target="../ink/ink1117.xml"/><Relationship Id="rId119" Type="http://schemas.openxmlformats.org/officeDocument/2006/relationships/image" Target="../media/image1111.png"/><Relationship Id="rId44" Type="http://schemas.openxmlformats.org/officeDocument/2006/relationships/image" Target="../media/image1075.png"/><Relationship Id="rId60" Type="http://schemas.openxmlformats.org/officeDocument/2006/relationships/image" Target="../media/image1083.png"/><Relationship Id="rId65" Type="http://schemas.openxmlformats.org/officeDocument/2006/relationships/customXml" Target="../ink/ink1091.xml"/><Relationship Id="rId81" Type="http://schemas.openxmlformats.org/officeDocument/2006/relationships/customXml" Target="../ink/ink1099.xml"/><Relationship Id="rId86" Type="http://schemas.openxmlformats.org/officeDocument/2006/relationships/image" Target="../media/image1096.png"/><Relationship Id="rId130" Type="http://schemas.openxmlformats.org/officeDocument/2006/relationships/customXml" Target="../ink/ink1125.xml"/><Relationship Id="rId135" Type="http://schemas.openxmlformats.org/officeDocument/2006/relationships/image" Target="../media/image1119.png"/><Relationship Id="rId13" Type="http://schemas.openxmlformats.org/officeDocument/2006/relationships/customXml" Target="../ink/ink1065.xml"/><Relationship Id="rId18" Type="http://schemas.openxmlformats.org/officeDocument/2006/relationships/image" Target="../media/image1062.png"/><Relationship Id="rId39" Type="http://schemas.openxmlformats.org/officeDocument/2006/relationships/customXml" Target="../ink/ink1078.xml"/><Relationship Id="rId109" Type="http://schemas.openxmlformats.org/officeDocument/2006/relationships/image" Target="../media/image1106.png"/><Relationship Id="rId34" Type="http://schemas.openxmlformats.org/officeDocument/2006/relationships/image" Target="../media/image1070.png"/><Relationship Id="rId50" Type="http://schemas.openxmlformats.org/officeDocument/2006/relationships/image" Target="../media/image1078.png"/><Relationship Id="rId55" Type="http://schemas.openxmlformats.org/officeDocument/2006/relationships/customXml" Target="../ink/ink1086.xml"/><Relationship Id="rId76" Type="http://schemas.openxmlformats.org/officeDocument/2006/relationships/image" Target="../media/image1091.png"/><Relationship Id="rId97" Type="http://schemas.openxmlformats.org/officeDocument/2006/relationships/customXml" Target="../ink/ink1108.xml"/><Relationship Id="rId104" Type="http://schemas.openxmlformats.org/officeDocument/2006/relationships/image" Target="../media/image1104.png"/><Relationship Id="rId120" Type="http://schemas.openxmlformats.org/officeDocument/2006/relationships/customXml" Target="../ink/ink1120.xml"/><Relationship Id="rId125" Type="http://schemas.openxmlformats.org/officeDocument/2006/relationships/image" Target="../media/image1114.png"/><Relationship Id="rId141" Type="http://schemas.openxmlformats.org/officeDocument/2006/relationships/image" Target="../media/image1122.png"/><Relationship Id="rId7" Type="http://schemas.openxmlformats.org/officeDocument/2006/relationships/customXml" Target="../ink/ink1062.xml"/><Relationship Id="rId71" Type="http://schemas.openxmlformats.org/officeDocument/2006/relationships/customXml" Target="../ink/ink1094.xml"/><Relationship Id="rId92" Type="http://schemas.openxmlformats.org/officeDocument/2006/relationships/image" Target="../media/image1099.png"/><Relationship Id="rId2" Type="http://schemas.openxmlformats.org/officeDocument/2006/relationships/image" Target="../media/image1052.png"/><Relationship Id="rId29" Type="http://schemas.openxmlformats.org/officeDocument/2006/relationships/customXml" Target="../ink/ink1073.xml"/><Relationship Id="rId24" Type="http://schemas.openxmlformats.org/officeDocument/2006/relationships/image" Target="../media/image1065.png"/><Relationship Id="rId40" Type="http://schemas.openxmlformats.org/officeDocument/2006/relationships/image" Target="../media/image1073.png"/><Relationship Id="rId45" Type="http://schemas.openxmlformats.org/officeDocument/2006/relationships/customXml" Target="../ink/ink1081.xml"/><Relationship Id="rId66" Type="http://schemas.openxmlformats.org/officeDocument/2006/relationships/image" Target="../media/image1086.png"/><Relationship Id="rId87" Type="http://schemas.openxmlformats.org/officeDocument/2006/relationships/customXml" Target="../ink/ink1102.xml"/><Relationship Id="rId110" Type="http://schemas.openxmlformats.org/officeDocument/2006/relationships/customXml" Target="../ink/ink1115.xml"/><Relationship Id="rId115" Type="http://schemas.openxmlformats.org/officeDocument/2006/relationships/image" Target="../media/image1109.png"/><Relationship Id="rId131" Type="http://schemas.openxmlformats.org/officeDocument/2006/relationships/image" Target="../media/image1117.png"/><Relationship Id="rId136" Type="http://schemas.openxmlformats.org/officeDocument/2006/relationships/customXml" Target="../ink/ink1128.xml"/><Relationship Id="rId61" Type="http://schemas.openxmlformats.org/officeDocument/2006/relationships/customXml" Target="../ink/ink1089.xml"/><Relationship Id="rId82" Type="http://schemas.openxmlformats.org/officeDocument/2006/relationships/image" Target="../media/image1094.png"/><Relationship Id="rId19" Type="http://schemas.openxmlformats.org/officeDocument/2006/relationships/customXml" Target="../ink/ink1068.xml"/><Relationship Id="rId14" Type="http://schemas.openxmlformats.org/officeDocument/2006/relationships/image" Target="../media/image1060.png"/><Relationship Id="rId30" Type="http://schemas.openxmlformats.org/officeDocument/2006/relationships/image" Target="../media/image1068.png"/><Relationship Id="rId35" Type="http://schemas.openxmlformats.org/officeDocument/2006/relationships/customXml" Target="../ink/ink1076.xml"/><Relationship Id="rId56" Type="http://schemas.openxmlformats.org/officeDocument/2006/relationships/image" Target="../media/image1081.png"/><Relationship Id="rId77" Type="http://schemas.openxmlformats.org/officeDocument/2006/relationships/customXml" Target="../ink/ink1097.xml"/><Relationship Id="rId100" Type="http://schemas.openxmlformats.org/officeDocument/2006/relationships/image" Target="../media/image1102.png"/><Relationship Id="rId105" Type="http://schemas.openxmlformats.org/officeDocument/2006/relationships/customXml" Target="../ink/ink1112.xml"/><Relationship Id="rId126" Type="http://schemas.openxmlformats.org/officeDocument/2006/relationships/customXml" Target="../ink/ink1123.xml"/><Relationship Id="rId8" Type="http://schemas.openxmlformats.org/officeDocument/2006/relationships/image" Target="../media/image1057.png"/><Relationship Id="rId51" Type="http://schemas.openxmlformats.org/officeDocument/2006/relationships/customXml" Target="../ink/ink1084.xml"/><Relationship Id="rId72" Type="http://schemas.openxmlformats.org/officeDocument/2006/relationships/image" Target="../media/image1089.png"/><Relationship Id="rId93" Type="http://schemas.openxmlformats.org/officeDocument/2006/relationships/customXml" Target="../ink/ink1105.xml"/><Relationship Id="rId98" Type="http://schemas.openxmlformats.org/officeDocument/2006/relationships/image" Target="../media/image1101.png"/><Relationship Id="rId121" Type="http://schemas.openxmlformats.org/officeDocument/2006/relationships/image" Target="../media/image1112.png"/><Relationship Id="rId3" Type="http://schemas.openxmlformats.org/officeDocument/2006/relationships/image" Target="../media/image1053.png"/><Relationship Id="rId25" Type="http://schemas.openxmlformats.org/officeDocument/2006/relationships/customXml" Target="../ink/ink1071.xml"/><Relationship Id="rId46" Type="http://schemas.openxmlformats.org/officeDocument/2006/relationships/image" Target="../media/image1076.png"/><Relationship Id="rId67" Type="http://schemas.openxmlformats.org/officeDocument/2006/relationships/customXml" Target="../ink/ink1092.xml"/><Relationship Id="rId116" Type="http://schemas.openxmlformats.org/officeDocument/2006/relationships/customXml" Target="../ink/ink1118.xml"/><Relationship Id="rId137" Type="http://schemas.openxmlformats.org/officeDocument/2006/relationships/image" Target="../media/image1120.png"/><Relationship Id="rId20" Type="http://schemas.openxmlformats.org/officeDocument/2006/relationships/image" Target="../media/image1063.png"/><Relationship Id="rId41" Type="http://schemas.openxmlformats.org/officeDocument/2006/relationships/customXml" Target="../ink/ink1079.xml"/><Relationship Id="rId62" Type="http://schemas.openxmlformats.org/officeDocument/2006/relationships/image" Target="../media/image1084.png"/><Relationship Id="rId83" Type="http://schemas.openxmlformats.org/officeDocument/2006/relationships/customXml" Target="../ink/ink1100.xml"/><Relationship Id="rId88" Type="http://schemas.openxmlformats.org/officeDocument/2006/relationships/image" Target="../media/image1097.png"/><Relationship Id="rId111" Type="http://schemas.openxmlformats.org/officeDocument/2006/relationships/image" Target="../media/image1107.png"/><Relationship Id="rId132" Type="http://schemas.openxmlformats.org/officeDocument/2006/relationships/customXml" Target="../ink/ink1126.xml"/><Relationship Id="rId15" Type="http://schemas.openxmlformats.org/officeDocument/2006/relationships/customXml" Target="../ink/ink1066.xml"/><Relationship Id="rId36" Type="http://schemas.openxmlformats.org/officeDocument/2006/relationships/image" Target="../media/image1071.png"/><Relationship Id="rId57" Type="http://schemas.openxmlformats.org/officeDocument/2006/relationships/customXml" Target="../ink/ink1087.xml"/><Relationship Id="rId106" Type="http://schemas.openxmlformats.org/officeDocument/2006/relationships/image" Target="../media/image1105.png"/><Relationship Id="rId127" Type="http://schemas.openxmlformats.org/officeDocument/2006/relationships/image" Target="../media/image1115.png"/><Relationship Id="rId10" Type="http://schemas.openxmlformats.org/officeDocument/2006/relationships/image" Target="../media/image1058.png"/><Relationship Id="rId31" Type="http://schemas.openxmlformats.org/officeDocument/2006/relationships/customXml" Target="../ink/ink1074.xml"/><Relationship Id="rId52" Type="http://schemas.openxmlformats.org/officeDocument/2006/relationships/image" Target="../media/image1079.png"/><Relationship Id="rId73" Type="http://schemas.openxmlformats.org/officeDocument/2006/relationships/customXml" Target="../ink/ink1095.xml"/><Relationship Id="rId78" Type="http://schemas.openxmlformats.org/officeDocument/2006/relationships/image" Target="../media/image1092.png"/><Relationship Id="rId94" Type="http://schemas.openxmlformats.org/officeDocument/2006/relationships/image" Target="../media/image1100.png"/><Relationship Id="rId99" Type="http://schemas.openxmlformats.org/officeDocument/2006/relationships/customXml" Target="../ink/ink1109.xml"/><Relationship Id="rId101" Type="http://schemas.openxmlformats.org/officeDocument/2006/relationships/customXml" Target="../ink/ink1110.xml"/><Relationship Id="rId122" Type="http://schemas.openxmlformats.org/officeDocument/2006/relationships/customXml" Target="../ink/ink1121.xml"/><Relationship Id="rId4" Type="http://schemas.openxmlformats.org/officeDocument/2006/relationships/image" Target="../media/image1054.png"/><Relationship Id="rId9" Type="http://schemas.openxmlformats.org/officeDocument/2006/relationships/customXml" Target="../ink/ink1063.xml"/><Relationship Id="rId26" Type="http://schemas.openxmlformats.org/officeDocument/2006/relationships/image" Target="../media/image1066.png"/><Relationship Id="rId47" Type="http://schemas.openxmlformats.org/officeDocument/2006/relationships/customXml" Target="../ink/ink1082.xml"/><Relationship Id="rId68" Type="http://schemas.openxmlformats.org/officeDocument/2006/relationships/image" Target="../media/image1087.png"/><Relationship Id="rId89" Type="http://schemas.openxmlformats.org/officeDocument/2006/relationships/customXml" Target="../ink/ink1103.xml"/><Relationship Id="rId112" Type="http://schemas.openxmlformats.org/officeDocument/2006/relationships/customXml" Target="../ink/ink1116.xml"/><Relationship Id="rId133" Type="http://schemas.openxmlformats.org/officeDocument/2006/relationships/image" Target="../media/image1118.png"/><Relationship Id="rId16" Type="http://schemas.openxmlformats.org/officeDocument/2006/relationships/image" Target="../media/image1061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79.png"/><Relationship Id="rId21" Type="http://schemas.openxmlformats.org/officeDocument/2006/relationships/customXml" Target="../ink/ink1140.xml"/><Relationship Id="rId63" Type="http://schemas.openxmlformats.org/officeDocument/2006/relationships/customXml" Target="../ink/ink1161.xml"/><Relationship Id="rId159" Type="http://schemas.openxmlformats.org/officeDocument/2006/relationships/image" Target="../media/image1200.png"/><Relationship Id="rId170" Type="http://schemas.openxmlformats.org/officeDocument/2006/relationships/customXml" Target="../ink/ink1215.xml"/><Relationship Id="rId226" Type="http://schemas.openxmlformats.org/officeDocument/2006/relationships/customXml" Target="../ink/ink1243.xml"/><Relationship Id="rId268" Type="http://schemas.openxmlformats.org/officeDocument/2006/relationships/customXml" Target="../ink/ink1264.xml"/><Relationship Id="rId11" Type="http://schemas.openxmlformats.org/officeDocument/2006/relationships/customXml" Target="../ink/ink1135.xml"/><Relationship Id="rId32" Type="http://schemas.openxmlformats.org/officeDocument/2006/relationships/image" Target="../media/image1138.png"/><Relationship Id="rId53" Type="http://schemas.openxmlformats.org/officeDocument/2006/relationships/customXml" Target="../ink/ink1156.xml"/><Relationship Id="rId74" Type="http://schemas.openxmlformats.org/officeDocument/2006/relationships/customXml" Target="../ink/ink1167.xml"/><Relationship Id="rId128" Type="http://schemas.openxmlformats.org/officeDocument/2006/relationships/customXml" Target="../ink/ink1194.xml"/><Relationship Id="rId149" Type="http://schemas.openxmlformats.org/officeDocument/2006/relationships/image" Target="../media/image1195.png"/><Relationship Id="rId5" Type="http://schemas.openxmlformats.org/officeDocument/2006/relationships/customXml" Target="../ink/ink1132.xml"/><Relationship Id="rId95" Type="http://schemas.openxmlformats.org/officeDocument/2006/relationships/image" Target="../media/image1168.png"/><Relationship Id="rId160" Type="http://schemas.openxmlformats.org/officeDocument/2006/relationships/customXml" Target="../ink/ink1210.xml"/><Relationship Id="rId181" Type="http://schemas.openxmlformats.org/officeDocument/2006/relationships/image" Target="../media/image1211.png"/><Relationship Id="rId216" Type="http://schemas.openxmlformats.org/officeDocument/2006/relationships/customXml" Target="../ink/ink1238.xml"/><Relationship Id="rId237" Type="http://schemas.openxmlformats.org/officeDocument/2006/relationships/image" Target="../media/image1239.png"/><Relationship Id="rId258" Type="http://schemas.openxmlformats.org/officeDocument/2006/relationships/customXml" Target="../ink/ink1259.xml"/><Relationship Id="rId22" Type="http://schemas.openxmlformats.org/officeDocument/2006/relationships/image" Target="../media/image1133.png"/><Relationship Id="rId43" Type="http://schemas.openxmlformats.org/officeDocument/2006/relationships/customXml" Target="../ink/ink1151.xml"/><Relationship Id="rId64" Type="http://schemas.openxmlformats.org/officeDocument/2006/relationships/image" Target="../media/image1154.png"/><Relationship Id="rId118" Type="http://schemas.openxmlformats.org/officeDocument/2006/relationships/customXml" Target="../ink/ink1189.xml"/><Relationship Id="rId139" Type="http://schemas.openxmlformats.org/officeDocument/2006/relationships/image" Target="../media/image1190.png"/><Relationship Id="rId85" Type="http://schemas.openxmlformats.org/officeDocument/2006/relationships/image" Target="../media/image1163.png"/><Relationship Id="rId150" Type="http://schemas.openxmlformats.org/officeDocument/2006/relationships/customXml" Target="../ink/ink1205.xml"/><Relationship Id="rId171" Type="http://schemas.openxmlformats.org/officeDocument/2006/relationships/image" Target="../media/image1206.png"/><Relationship Id="rId192" Type="http://schemas.openxmlformats.org/officeDocument/2006/relationships/customXml" Target="../ink/ink1226.xml"/><Relationship Id="rId206" Type="http://schemas.openxmlformats.org/officeDocument/2006/relationships/customXml" Target="../ink/ink1233.xml"/><Relationship Id="rId227" Type="http://schemas.openxmlformats.org/officeDocument/2006/relationships/image" Target="../media/image1234.png"/><Relationship Id="rId248" Type="http://schemas.openxmlformats.org/officeDocument/2006/relationships/customXml" Target="../ink/ink1254.xml"/><Relationship Id="rId269" Type="http://schemas.openxmlformats.org/officeDocument/2006/relationships/image" Target="../media/image1255.png"/><Relationship Id="rId12" Type="http://schemas.openxmlformats.org/officeDocument/2006/relationships/image" Target="../media/image1128.png"/><Relationship Id="rId33" Type="http://schemas.openxmlformats.org/officeDocument/2006/relationships/customXml" Target="../ink/ink1146.xml"/><Relationship Id="rId108" Type="http://schemas.openxmlformats.org/officeDocument/2006/relationships/customXml" Target="../ink/ink1184.xml"/><Relationship Id="rId129" Type="http://schemas.openxmlformats.org/officeDocument/2006/relationships/image" Target="../media/image1185.png"/><Relationship Id="rId54" Type="http://schemas.openxmlformats.org/officeDocument/2006/relationships/image" Target="../media/image1149.png"/><Relationship Id="rId75" Type="http://schemas.openxmlformats.org/officeDocument/2006/relationships/image" Target="../media/image1159.png"/><Relationship Id="rId96" Type="http://schemas.openxmlformats.org/officeDocument/2006/relationships/customXml" Target="../ink/ink1178.xml"/><Relationship Id="rId140" Type="http://schemas.openxmlformats.org/officeDocument/2006/relationships/customXml" Target="../ink/ink1200.xml"/><Relationship Id="rId161" Type="http://schemas.openxmlformats.org/officeDocument/2006/relationships/image" Target="../media/image1201.png"/><Relationship Id="rId182" Type="http://schemas.openxmlformats.org/officeDocument/2006/relationships/customXml" Target="../ink/ink1221.xml"/><Relationship Id="rId217" Type="http://schemas.openxmlformats.org/officeDocument/2006/relationships/image" Target="../media/image1229.png"/><Relationship Id="rId6" Type="http://schemas.openxmlformats.org/officeDocument/2006/relationships/image" Target="../media/image1125.png"/><Relationship Id="rId238" Type="http://schemas.openxmlformats.org/officeDocument/2006/relationships/customXml" Target="../ink/ink1249.xml"/><Relationship Id="rId259" Type="http://schemas.openxmlformats.org/officeDocument/2006/relationships/image" Target="../media/image1250.png"/><Relationship Id="rId23" Type="http://schemas.openxmlformats.org/officeDocument/2006/relationships/customXml" Target="../ink/ink1141.xml"/><Relationship Id="rId119" Type="http://schemas.openxmlformats.org/officeDocument/2006/relationships/image" Target="../media/image1180.png"/><Relationship Id="rId44" Type="http://schemas.openxmlformats.org/officeDocument/2006/relationships/image" Target="../media/image1144.png"/><Relationship Id="rId65" Type="http://schemas.openxmlformats.org/officeDocument/2006/relationships/customXml" Target="../ink/ink1162.xml"/><Relationship Id="rId86" Type="http://schemas.openxmlformats.org/officeDocument/2006/relationships/customXml" Target="../ink/ink1173.xml"/><Relationship Id="rId130" Type="http://schemas.openxmlformats.org/officeDocument/2006/relationships/customXml" Target="../ink/ink1195.xml"/><Relationship Id="rId151" Type="http://schemas.openxmlformats.org/officeDocument/2006/relationships/image" Target="../media/image1196.png"/><Relationship Id="rId172" Type="http://schemas.openxmlformats.org/officeDocument/2006/relationships/customXml" Target="../ink/ink1216.xml"/><Relationship Id="rId193" Type="http://schemas.openxmlformats.org/officeDocument/2006/relationships/image" Target="../media/image1217.png"/><Relationship Id="rId207" Type="http://schemas.openxmlformats.org/officeDocument/2006/relationships/image" Target="../media/image1224.png"/><Relationship Id="rId228" Type="http://schemas.openxmlformats.org/officeDocument/2006/relationships/customXml" Target="../ink/ink1244.xml"/><Relationship Id="rId249" Type="http://schemas.openxmlformats.org/officeDocument/2006/relationships/image" Target="../media/image1245.png"/><Relationship Id="rId13" Type="http://schemas.openxmlformats.org/officeDocument/2006/relationships/customXml" Target="../ink/ink1136.xml"/><Relationship Id="rId109" Type="http://schemas.openxmlformats.org/officeDocument/2006/relationships/image" Target="../media/image1175.png"/><Relationship Id="rId260" Type="http://schemas.openxmlformats.org/officeDocument/2006/relationships/customXml" Target="../ink/ink1260.xml"/><Relationship Id="rId34" Type="http://schemas.openxmlformats.org/officeDocument/2006/relationships/image" Target="../media/image1139.png"/><Relationship Id="rId55" Type="http://schemas.openxmlformats.org/officeDocument/2006/relationships/customXml" Target="../ink/ink1157.xml"/><Relationship Id="rId76" Type="http://schemas.openxmlformats.org/officeDocument/2006/relationships/customXml" Target="../ink/ink1168.xml"/><Relationship Id="rId97" Type="http://schemas.openxmlformats.org/officeDocument/2006/relationships/image" Target="../media/image1169.png"/><Relationship Id="rId120" Type="http://schemas.openxmlformats.org/officeDocument/2006/relationships/customXml" Target="../ink/ink1190.xml"/><Relationship Id="rId141" Type="http://schemas.openxmlformats.org/officeDocument/2006/relationships/image" Target="../media/image1191.png"/><Relationship Id="rId7" Type="http://schemas.openxmlformats.org/officeDocument/2006/relationships/customXml" Target="../ink/ink1133.xml"/><Relationship Id="rId162" Type="http://schemas.openxmlformats.org/officeDocument/2006/relationships/customXml" Target="../ink/ink1211.xml"/><Relationship Id="rId183" Type="http://schemas.openxmlformats.org/officeDocument/2006/relationships/image" Target="../media/image1212.png"/><Relationship Id="rId218" Type="http://schemas.openxmlformats.org/officeDocument/2006/relationships/customXml" Target="../ink/ink1239.xml"/><Relationship Id="rId239" Type="http://schemas.openxmlformats.org/officeDocument/2006/relationships/image" Target="../media/image1240.png"/><Relationship Id="rId250" Type="http://schemas.openxmlformats.org/officeDocument/2006/relationships/customXml" Target="../ink/ink1255.xml"/><Relationship Id="rId24" Type="http://schemas.openxmlformats.org/officeDocument/2006/relationships/image" Target="../media/image1134.png"/><Relationship Id="rId45" Type="http://schemas.openxmlformats.org/officeDocument/2006/relationships/customXml" Target="../ink/ink1152.xml"/><Relationship Id="rId66" Type="http://schemas.openxmlformats.org/officeDocument/2006/relationships/image" Target="../media/image1155.png"/><Relationship Id="rId87" Type="http://schemas.openxmlformats.org/officeDocument/2006/relationships/image" Target="../media/image1164.png"/><Relationship Id="rId110" Type="http://schemas.openxmlformats.org/officeDocument/2006/relationships/customXml" Target="../ink/ink1185.xml"/><Relationship Id="rId131" Type="http://schemas.openxmlformats.org/officeDocument/2006/relationships/image" Target="../media/image1186.png"/><Relationship Id="rId152" Type="http://schemas.openxmlformats.org/officeDocument/2006/relationships/customXml" Target="../ink/ink1206.xml"/><Relationship Id="rId173" Type="http://schemas.openxmlformats.org/officeDocument/2006/relationships/image" Target="../media/image1207.png"/><Relationship Id="rId194" Type="http://schemas.openxmlformats.org/officeDocument/2006/relationships/customXml" Target="../ink/ink1227.xml"/><Relationship Id="rId208" Type="http://schemas.openxmlformats.org/officeDocument/2006/relationships/customXml" Target="../ink/ink1234.xml"/><Relationship Id="rId229" Type="http://schemas.openxmlformats.org/officeDocument/2006/relationships/image" Target="../media/image1235.png"/><Relationship Id="rId240" Type="http://schemas.openxmlformats.org/officeDocument/2006/relationships/customXml" Target="../ink/ink1250.xml"/><Relationship Id="rId261" Type="http://schemas.openxmlformats.org/officeDocument/2006/relationships/image" Target="../media/image1251.png"/><Relationship Id="rId14" Type="http://schemas.openxmlformats.org/officeDocument/2006/relationships/image" Target="../media/image1129.png"/><Relationship Id="rId35" Type="http://schemas.openxmlformats.org/officeDocument/2006/relationships/customXml" Target="../ink/ink1147.xml"/><Relationship Id="rId56" Type="http://schemas.openxmlformats.org/officeDocument/2006/relationships/image" Target="../media/image1150.png"/><Relationship Id="rId77" Type="http://schemas.openxmlformats.org/officeDocument/2006/relationships/image" Target="../media/image1083.png"/><Relationship Id="rId100" Type="http://schemas.openxmlformats.org/officeDocument/2006/relationships/customXml" Target="../ink/ink1180.xml"/><Relationship Id="rId8" Type="http://schemas.openxmlformats.org/officeDocument/2006/relationships/image" Target="../media/image1126.png"/><Relationship Id="rId98" Type="http://schemas.openxmlformats.org/officeDocument/2006/relationships/customXml" Target="../ink/ink1179.xml"/><Relationship Id="rId121" Type="http://schemas.openxmlformats.org/officeDocument/2006/relationships/image" Target="../media/image1181.png"/><Relationship Id="rId142" Type="http://schemas.openxmlformats.org/officeDocument/2006/relationships/customXml" Target="../ink/ink1201.xml"/><Relationship Id="rId163" Type="http://schemas.openxmlformats.org/officeDocument/2006/relationships/image" Target="../media/image1202.png"/><Relationship Id="rId184" Type="http://schemas.openxmlformats.org/officeDocument/2006/relationships/customXml" Target="../ink/ink1222.xml"/><Relationship Id="rId219" Type="http://schemas.openxmlformats.org/officeDocument/2006/relationships/image" Target="../media/image1230.png"/><Relationship Id="rId230" Type="http://schemas.openxmlformats.org/officeDocument/2006/relationships/customXml" Target="../ink/ink1245.xml"/><Relationship Id="rId251" Type="http://schemas.openxmlformats.org/officeDocument/2006/relationships/image" Target="../media/image1246.png"/><Relationship Id="rId25" Type="http://schemas.openxmlformats.org/officeDocument/2006/relationships/customXml" Target="../ink/ink1142.xml"/><Relationship Id="rId46" Type="http://schemas.openxmlformats.org/officeDocument/2006/relationships/image" Target="../media/image1145.png"/><Relationship Id="rId67" Type="http://schemas.openxmlformats.org/officeDocument/2006/relationships/customXml" Target="../ink/ink1163.xml"/><Relationship Id="rId88" Type="http://schemas.openxmlformats.org/officeDocument/2006/relationships/customXml" Target="../ink/ink1174.xml"/><Relationship Id="rId111" Type="http://schemas.openxmlformats.org/officeDocument/2006/relationships/image" Target="../media/image1176.png"/><Relationship Id="rId132" Type="http://schemas.openxmlformats.org/officeDocument/2006/relationships/customXml" Target="../ink/ink1196.xml"/><Relationship Id="rId153" Type="http://schemas.openxmlformats.org/officeDocument/2006/relationships/image" Target="../media/image1197.png"/><Relationship Id="rId174" Type="http://schemas.openxmlformats.org/officeDocument/2006/relationships/customXml" Target="../ink/ink1217.xml"/><Relationship Id="rId195" Type="http://schemas.openxmlformats.org/officeDocument/2006/relationships/image" Target="../media/image1218.png"/><Relationship Id="rId209" Type="http://schemas.openxmlformats.org/officeDocument/2006/relationships/image" Target="../media/image1225.png"/><Relationship Id="rId220" Type="http://schemas.openxmlformats.org/officeDocument/2006/relationships/customXml" Target="../ink/ink1240.xml"/><Relationship Id="rId241" Type="http://schemas.openxmlformats.org/officeDocument/2006/relationships/image" Target="../media/image1241.png"/><Relationship Id="rId15" Type="http://schemas.openxmlformats.org/officeDocument/2006/relationships/customXml" Target="../ink/ink1137.xml"/><Relationship Id="rId36" Type="http://schemas.openxmlformats.org/officeDocument/2006/relationships/image" Target="../media/image1140.png"/><Relationship Id="rId57" Type="http://schemas.openxmlformats.org/officeDocument/2006/relationships/customXml" Target="../ink/ink1158.xml"/><Relationship Id="rId262" Type="http://schemas.openxmlformats.org/officeDocument/2006/relationships/customXml" Target="../ink/ink1261.xml"/><Relationship Id="rId78" Type="http://schemas.openxmlformats.org/officeDocument/2006/relationships/customXml" Target="../ink/ink1169.xml"/><Relationship Id="rId99" Type="http://schemas.openxmlformats.org/officeDocument/2006/relationships/image" Target="../media/image1170.png"/><Relationship Id="rId101" Type="http://schemas.openxmlformats.org/officeDocument/2006/relationships/image" Target="../media/image1171.png"/><Relationship Id="rId122" Type="http://schemas.openxmlformats.org/officeDocument/2006/relationships/customXml" Target="../ink/ink1191.xml"/><Relationship Id="rId143" Type="http://schemas.openxmlformats.org/officeDocument/2006/relationships/image" Target="../media/image1192.png"/><Relationship Id="rId164" Type="http://schemas.openxmlformats.org/officeDocument/2006/relationships/customXml" Target="../ink/ink1212.xml"/><Relationship Id="rId185" Type="http://schemas.openxmlformats.org/officeDocument/2006/relationships/image" Target="../media/image1213.png"/><Relationship Id="rId9" Type="http://schemas.openxmlformats.org/officeDocument/2006/relationships/customXml" Target="../ink/ink1134.xml"/><Relationship Id="rId210" Type="http://schemas.openxmlformats.org/officeDocument/2006/relationships/customXml" Target="../ink/ink1235.xml"/><Relationship Id="rId26" Type="http://schemas.openxmlformats.org/officeDocument/2006/relationships/image" Target="../media/image1135.png"/><Relationship Id="rId231" Type="http://schemas.openxmlformats.org/officeDocument/2006/relationships/image" Target="../media/image1236.png"/><Relationship Id="rId252" Type="http://schemas.openxmlformats.org/officeDocument/2006/relationships/customXml" Target="../ink/ink1256.xml"/><Relationship Id="rId47" Type="http://schemas.openxmlformats.org/officeDocument/2006/relationships/customXml" Target="../ink/ink1153.xml"/><Relationship Id="rId68" Type="http://schemas.openxmlformats.org/officeDocument/2006/relationships/customXml" Target="../ink/ink1164.xml"/><Relationship Id="rId89" Type="http://schemas.openxmlformats.org/officeDocument/2006/relationships/image" Target="../media/image1165.png"/><Relationship Id="rId112" Type="http://schemas.openxmlformats.org/officeDocument/2006/relationships/customXml" Target="../ink/ink1186.xml"/><Relationship Id="rId133" Type="http://schemas.openxmlformats.org/officeDocument/2006/relationships/image" Target="../media/image1187.png"/><Relationship Id="rId154" Type="http://schemas.openxmlformats.org/officeDocument/2006/relationships/customXml" Target="../ink/ink1207.xml"/><Relationship Id="rId175" Type="http://schemas.openxmlformats.org/officeDocument/2006/relationships/image" Target="../media/image1208.png"/><Relationship Id="rId196" Type="http://schemas.openxmlformats.org/officeDocument/2006/relationships/customXml" Target="../ink/ink1228.xml"/><Relationship Id="rId200" Type="http://schemas.openxmlformats.org/officeDocument/2006/relationships/customXml" Target="../ink/ink1230.xml"/><Relationship Id="rId16" Type="http://schemas.openxmlformats.org/officeDocument/2006/relationships/image" Target="../media/image1130.png"/><Relationship Id="rId221" Type="http://schemas.openxmlformats.org/officeDocument/2006/relationships/image" Target="../media/image1231.png"/><Relationship Id="rId242" Type="http://schemas.openxmlformats.org/officeDocument/2006/relationships/customXml" Target="../ink/ink1251.xml"/><Relationship Id="rId263" Type="http://schemas.openxmlformats.org/officeDocument/2006/relationships/image" Target="../media/image1252.png"/><Relationship Id="rId37" Type="http://schemas.openxmlformats.org/officeDocument/2006/relationships/customXml" Target="../ink/ink1148.xml"/><Relationship Id="rId58" Type="http://schemas.openxmlformats.org/officeDocument/2006/relationships/image" Target="../media/image1151.png"/><Relationship Id="rId79" Type="http://schemas.openxmlformats.org/officeDocument/2006/relationships/image" Target="../media/image1160.png"/><Relationship Id="rId102" Type="http://schemas.openxmlformats.org/officeDocument/2006/relationships/customXml" Target="../ink/ink1181.xml"/><Relationship Id="rId123" Type="http://schemas.openxmlformats.org/officeDocument/2006/relationships/image" Target="../media/image1182.png"/><Relationship Id="rId144" Type="http://schemas.openxmlformats.org/officeDocument/2006/relationships/customXml" Target="../ink/ink1202.xml"/><Relationship Id="rId90" Type="http://schemas.openxmlformats.org/officeDocument/2006/relationships/customXml" Target="../ink/ink1175.xml"/><Relationship Id="rId165" Type="http://schemas.openxmlformats.org/officeDocument/2006/relationships/image" Target="../media/image1203.png"/><Relationship Id="rId186" Type="http://schemas.openxmlformats.org/officeDocument/2006/relationships/customXml" Target="../ink/ink1223.xml"/><Relationship Id="rId211" Type="http://schemas.openxmlformats.org/officeDocument/2006/relationships/image" Target="../media/image1226.png"/><Relationship Id="rId232" Type="http://schemas.openxmlformats.org/officeDocument/2006/relationships/customXml" Target="../ink/ink1246.xml"/><Relationship Id="rId253" Type="http://schemas.openxmlformats.org/officeDocument/2006/relationships/image" Target="../media/image1247.png"/><Relationship Id="rId27" Type="http://schemas.openxmlformats.org/officeDocument/2006/relationships/customXml" Target="../ink/ink1143.xml"/><Relationship Id="rId48" Type="http://schemas.openxmlformats.org/officeDocument/2006/relationships/image" Target="../media/image1146.png"/><Relationship Id="rId69" Type="http://schemas.openxmlformats.org/officeDocument/2006/relationships/image" Target="../media/image1156.png"/><Relationship Id="rId113" Type="http://schemas.openxmlformats.org/officeDocument/2006/relationships/image" Target="../media/image1177.png"/><Relationship Id="rId134" Type="http://schemas.openxmlformats.org/officeDocument/2006/relationships/customXml" Target="../ink/ink1197.xml"/><Relationship Id="rId80" Type="http://schemas.openxmlformats.org/officeDocument/2006/relationships/customXml" Target="../ink/ink1170.xml"/><Relationship Id="rId155" Type="http://schemas.openxmlformats.org/officeDocument/2006/relationships/image" Target="../media/image1198.png"/><Relationship Id="rId176" Type="http://schemas.openxmlformats.org/officeDocument/2006/relationships/customXml" Target="../ink/ink1218.xml"/><Relationship Id="rId197" Type="http://schemas.openxmlformats.org/officeDocument/2006/relationships/image" Target="../media/image1219.png"/><Relationship Id="rId201" Type="http://schemas.openxmlformats.org/officeDocument/2006/relationships/image" Target="../media/image1221.png"/><Relationship Id="rId222" Type="http://schemas.openxmlformats.org/officeDocument/2006/relationships/customXml" Target="../ink/ink1241.xml"/><Relationship Id="rId243" Type="http://schemas.openxmlformats.org/officeDocument/2006/relationships/image" Target="../media/image1242.png"/><Relationship Id="rId264" Type="http://schemas.openxmlformats.org/officeDocument/2006/relationships/customXml" Target="../ink/ink1262.xml"/><Relationship Id="rId17" Type="http://schemas.openxmlformats.org/officeDocument/2006/relationships/customXml" Target="../ink/ink1138.xml"/><Relationship Id="rId38" Type="http://schemas.openxmlformats.org/officeDocument/2006/relationships/image" Target="../media/image1141.png"/><Relationship Id="rId59" Type="http://schemas.openxmlformats.org/officeDocument/2006/relationships/customXml" Target="../ink/ink1159.xml"/><Relationship Id="rId103" Type="http://schemas.openxmlformats.org/officeDocument/2006/relationships/image" Target="../media/image1172.png"/><Relationship Id="rId124" Type="http://schemas.openxmlformats.org/officeDocument/2006/relationships/customXml" Target="../ink/ink1192.xml"/><Relationship Id="rId70" Type="http://schemas.openxmlformats.org/officeDocument/2006/relationships/customXml" Target="../ink/ink1165.xml"/><Relationship Id="rId91" Type="http://schemas.openxmlformats.org/officeDocument/2006/relationships/image" Target="../media/image1166.png"/><Relationship Id="rId145" Type="http://schemas.openxmlformats.org/officeDocument/2006/relationships/image" Target="../media/image1193.png"/><Relationship Id="rId166" Type="http://schemas.openxmlformats.org/officeDocument/2006/relationships/customXml" Target="../ink/ink1213.xml"/><Relationship Id="rId187" Type="http://schemas.openxmlformats.org/officeDocument/2006/relationships/image" Target="../media/image1214.png"/><Relationship Id="rId1" Type="http://schemas.openxmlformats.org/officeDocument/2006/relationships/slideLayout" Target="../slideLayouts/slideLayout18.xml"/><Relationship Id="rId212" Type="http://schemas.openxmlformats.org/officeDocument/2006/relationships/customXml" Target="../ink/ink1236.xml"/><Relationship Id="rId233" Type="http://schemas.openxmlformats.org/officeDocument/2006/relationships/image" Target="../media/image1237.png"/><Relationship Id="rId254" Type="http://schemas.openxmlformats.org/officeDocument/2006/relationships/customXml" Target="../ink/ink1257.xml"/><Relationship Id="rId28" Type="http://schemas.openxmlformats.org/officeDocument/2006/relationships/image" Target="../media/image1136.png"/><Relationship Id="rId49" Type="http://schemas.openxmlformats.org/officeDocument/2006/relationships/customXml" Target="../ink/ink1154.xml"/><Relationship Id="rId114" Type="http://schemas.openxmlformats.org/officeDocument/2006/relationships/customXml" Target="../ink/ink1187.xml"/><Relationship Id="rId60" Type="http://schemas.openxmlformats.org/officeDocument/2006/relationships/image" Target="../media/image1152.png"/><Relationship Id="rId81" Type="http://schemas.openxmlformats.org/officeDocument/2006/relationships/image" Target="../media/image1161.png"/><Relationship Id="rId135" Type="http://schemas.openxmlformats.org/officeDocument/2006/relationships/image" Target="../media/image1188.png"/><Relationship Id="rId156" Type="http://schemas.openxmlformats.org/officeDocument/2006/relationships/customXml" Target="../ink/ink1208.xml"/><Relationship Id="rId177" Type="http://schemas.openxmlformats.org/officeDocument/2006/relationships/image" Target="../media/image1209.png"/><Relationship Id="rId198" Type="http://schemas.openxmlformats.org/officeDocument/2006/relationships/customXml" Target="../ink/ink1229.xml"/><Relationship Id="rId202" Type="http://schemas.openxmlformats.org/officeDocument/2006/relationships/customXml" Target="../ink/ink1231.xml"/><Relationship Id="rId223" Type="http://schemas.openxmlformats.org/officeDocument/2006/relationships/image" Target="../media/image1232.png"/><Relationship Id="rId244" Type="http://schemas.openxmlformats.org/officeDocument/2006/relationships/customXml" Target="../ink/ink1252.xml"/><Relationship Id="rId18" Type="http://schemas.openxmlformats.org/officeDocument/2006/relationships/image" Target="../media/image1131.png"/><Relationship Id="rId39" Type="http://schemas.openxmlformats.org/officeDocument/2006/relationships/customXml" Target="../ink/ink1149.xml"/><Relationship Id="rId265" Type="http://schemas.openxmlformats.org/officeDocument/2006/relationships/image" Target="../media/image1253.png"/><Relationship Id="rId50" Type="http://schemas.openxmlformats.org/officeDocument/2006/relationships/image" Target="../media/image1147.png"/><Relationship Id="rId104" Type="http://schemas.openxmlformats.org/officeDocument/2006/relationships/customXml" Target="../ink/ink1182.xml"/><Relationship Id="rId125" Type="http://schemas.openxmlformats.org/officeDocument/2006/relationships/image" Target="../media/image1183.png"/><Relationship Id="rId146" Type="http://schemas.openxmlformats.org/officeDocument/2006/relationships/customXml" Target="../ink/ink1203.xml"/><Relationship Id="rId167" Type="http://schemas.openxmlformats.org/officeDocument/2006/relationships/image" Target="../media/image1204.png"/><Relationship Id="rId188" Type="http://schemas.openxmlformats.org/officeDocument/2006/relationships/customXml" Target="../ink/ink1224.xml"/><Relationship Id="rId71" Type="http://schemas.openxmlformats.org/officeDocument/2006/relationships/image" Target="../media/image1157.png"/><Relationship Id="rId92" Type="http://schemas.openxmlformats.org/officeDocument/2006/relationships/customXml" Target="../ink/ink1176.xml"/><Relationship Id="rId213" Type="http://schemas.openxmlformats.org/officeDocument/2006/relationships/image" Target="../media/image1227.png"/><Relationship Id="rId234" Type="http://schemas.openxmlformats.org/officeDocument/2006/relationships/customXml" Target="../ink/ink1247.xml"/><Relationship Id="rId2" Type="http://schemas.openxmlformats.org/officeDocument/2006/relationships/image" Target="../media/image1123.png"/><Relationship Id="rId29" Type="http://schemas.openxmlformats.org/officeDocument/2006/relationships/customXml" Target="../ink/ink1144.xml"/><Relationship Id="rId255" Type="http://schemas.openxmlformats.org/officeDocument/2006/relationships/image" Target="../media/image1248.png"/><Relationship Id="rId40" Type="http://schemas.openxmlformats.org/officeDocument/2006/relationships/image" Target="../media/image1142.png"/><Relationship Id="rId115" Type="http://schemas.openxmlformats.org/officeDocument/2006/relationships/image" Target="../media/image1178.png"/><Relationship Id="rId136" Type="http://schemas.openxmlformats.org/officeDocument/2006/relationships/customXml" Target="../ink/ink1198.xml"/><Relationship Id="rId157" Type="http://schemas.openxmlformats.org/officeDocument/2006/relationships/image" Target="../media/image1199.png"/><Relationship Id="rId178" Type="http://schemas.openxmlformats.org/officeDocument/2006/relationships/customXml" Target="../ink/ink1219.xml"/><Relationship Id="rId61" Type="http://schemas.openxmlformats.org/officeDocument/2006/relationships/customXml" Target="../ink/ink1160.xml"/><Relationship Id="rId82" Type="http://schemas.openxmlformats.org/officeDocument/2006/relationships/customXml" Target="../ink/ink1171.xml"/><Relationship Id="rId199" Type="http://schemas.openxmlformats.org/officeDocument/2006/relationships/image" Target="../media/image1220.png"/><Relationship Id="rId203" Type="http://schemas.openxmlformats.org/officeDocument/2006/relationships/image" Target="../media/image1222.png"/><Relationship Id="rId19" Type="http://schemas.openxmlformats.org/officeDocument/2006/relationships/customXml" Target="../ink/ink1139.xml"/><Relationship Id="rId224" Type="http://schemas.openxmlformats.org/officeDocument/2006/relationships/customXml" Target="../ink/ink1242.xml"/><Relationship Id="rId245" Type="http://schemas.openxmlformats.org/officeDocument/2006/relationships/image" Target="../media/image1243.png"/><Relationship Id="rId266" Type="http://schemas.openxmlformats.org/officeDocument/2006/relationships/customXml" Target="../ink/ink1263.xml"/><Relationship Id="rId30" Type="http://schemas.openxmlformats.org/officeDocument/2006/relationships/image" Target="../media/image1137.png"/><Relationship Id="rId105" Type="http://schemas.openxmlformats.org/officeDocument/2006/relationships/image" Target="../media/image1173.png"/><Relationship Id="rId126" Type="http://schemas.openxmlformats.org/officeDocument/2006/relationships/customXml" Target="../ink/ink1193.xml"/><Relationship Id="rId147" Type="http://schemas.openxmlformats.org/officeDocument/2006/relationships/image" Target="../media/image1194.png"/><Relationship Id="rId168" Type="http://schemas.openxmlformats.org/officeDocument/2006/relationships/customXml" Target="../ink/ink1214.xml"/><Relationship Id="rId51" Type="http://schemas.openxmlformats.org/officeDocument/2006/relationships/customXml" Target="../ink/ink1155.xml"/><Relationship Id="rId72" Type="http://schemas.openxmlformats.org/officeDocument/2006/relationships/customXml" Target="../ink/ink1166.xml"/><Relationship Id="rId93" Type="http://schemas.openxmlformats.org/officeDocument/2006/relationships/image" Target="../media/image1167.png"/><Relationship Id="rId189" Type="http://schemas.openxmlformats.org/officeDocument/2006/relationships/image" Target="../media/image1215.png"/><Relationship Id="rId3" Type="http://schemas.openxmlformats.org/officeDocument/2006/relationships/customXml" Target="../ink/ink1131.xml"/><Relationship Id="rId214" Type="http://schemas.openxmlformats.org/officeDocument/2006/relationships/customXml" Target="../ink/ink1237.xml"/><Relationship Id="rId235" Type="http://schemas.openxmlformats.org/officeDocument/2006/relationships/image" Target="../media/image1238.png"/><Relationship Id="rId256" Type="http://schemas.openxmlformats.org/officeDocument/2006/relationships/customXml" Target="../ink/ink1258.xml"/><Relationship Id="rId116" Type="http://schemas.openxmlformats.org/officeDocument/2006/relationships/customXml" Target="../ink/ink1188.xml"/><Relationship Id="rId137" Type="http://schemas.openxmlformats.org/officeDocument/2006/relationships/image" Target="../media/image1189.png"/><Relationship Id="rId158" Type="http://schemas.openxmlformats.org/officeDocument/2006/relationships/customXml" Target="../ink/ink1209.xml"/><Relationship Id="rId20" Type="http://schemas.openxmlformats.org/officeDocument/2006/relationships/image" Target="../media/image1132.png"/><Relationship Id="rId41" Type="http://schemas.openxmlformats.org/officeDocument/2006/relationships/customXml" Target="../ink/ink1150.xml"/><Relationship Id="rId62" Type="http://schemas.openxmlformats.org/officeDocument/2006/relationships/image" Target="../media/image1153.png"/><Relationship Id="rId83" Type="http://schemas.openxmlformats.org/officeDocument/2006/relationships/image" Target="../media/image1162.png"/><Relationship Id="rId179" Type="http://schemas.openxmlformats.org/officeDocument/2006/relationships/image" Target="../media/image1210.png"/><Relationship Id="rId190" Type="http://schemas.openxmlformats.org/officeDocument/2006/relationships/customXml" Target="../ink/ink1225.xml"/><Relationship Id="rId204" Type="http://schemas.openxmlformats.org/officeDocument/2006/relationships/customXml" Target="../ink/ink1232.xml"/><Relationship Id="rId225" Type="http://schemas.openxmlformats.org/officeDocument/2006/relationships/image" Target="../media/image1233.png"/><Relationship Id="rId246" Type="http://schemas.openxmlformats.org/officeDocument/2006/relationships/customXml" Target="../ink/ink1253.xml"/><Relationship Id="rId267" Type="http://schemas.openxmlformats.org/officeDocument/2006/relationships/image" Target="../media/image1254.png"/><Relationship Id="rId106" Type="http://schemas.openxmlformats.org/officeDocument/2006/relationships/customXml" Target="../ink/ink1183.xml"/><Relationship Id="rId127" Type="http://schemas.openxmlformats.org/officeDocument/2006/relationships/image" Target="../media/image1184.png"/><Relationship Id="rId10" Type="http://schemas.openxmlformats.org/officeDocument/2006/relationships/image" Target="../media/image1127.png"/><Relationship Id="rId31" Type="http://schemas.openxmlformats.org/officeDocument/2006/relationships/customXml" Target="../ink/ink1145.xml"/><Relationship Id="rId52" Type="http://schemas.openxmlformats.org/officeDocument/2006/relationships/image" Target="../media/image1148.png"/><Relationship Id="rId73" Type="http://schemas.openxmlformats.org/officeDocument/2006/relationships/image" Target="../media/image1158.png"/><Relationship Id="rId94" Type="http://schemas.openxmlformats.org/officeDocument/2006/relationships/customXml" Target="../ink/ink1177.xml"/><Relationship Id="rId148" Type="http://schemas.openxmlformats.org/officeDocument/2006/relationships/customXml" Target="../ink/ink1204.xml"/><Relationship Id="rId169" Type="http://schemas.openxmlformats.org/officeDocument/2006/relationships/image" Target="../media/image1205.png"/><Relationship Id="rId4" Type="http://schemas.openxmlformats.org/officeDocument/2006/relationships/image" Target="../media/image1124.png"/><Relationship Id="rId180" Type="http://schemas.openxmlformats.org/officeDocument/2006/relationships/customXml" Target="../ink/ink1220.xml"/><Relationship Id="rId215" Type="http://schemas.openxmlformats.org/officeDocument/2006/relationships/image" Target="../media/image1228.png"/><Relationship Id="rId236" Type="http://schemas.openxmlformats.org/officeDocument/2006/relationships/customXml" Target="../ink/ink1248.xml"/><Relationship Id="rId257" Type="http://schemas.openxmlformats.org/officeDocument/2006/relationships/image" Target="../media/image1249.png"/><Relationship Id="rId42" Type="http://schemas.openxmlformats.org/officeDocument/2006/relationships/image" Target="../media/image1143.png"/><Relationship Id="rId84" Type="http://schemas.openxmlformats.org/officeDocument/2006/relationships/customXml" Target="../ink/ink1172.xml"/><Relationship Id="rId138" Type="http://schemas.openxmlformats.org/officeDocument/2006/relationships/customXml" Target="../ink/ink1199.xml"/><Relationship Id="rId191" Type="http://schemas.openxmlformats.org/officeDocument/2006/relationships/image" Target="../media/image1216.png"/><Relationship Id="rId205" Type="http://schemas.openxmlformats.org/officeDocument/2006/relationships/image" Target="../media/image1223.png"/><Relationship Id="rId247" Type="http://schemas.openxmlformats.org/officeDocument/2006/relationships/image" Target="../media/image1244.png"/><Relationship Id="rId107" Type="http://schemas.openxmlformats.org/officeDocument/2006/relationships/image" Target="../media/image1174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21.xml"/><Relationship Id="rId299" Type="http://schemas.openxmlformats.org/officeDocument/2006/relationships/image" Target="../media/image1404.png"/><Relationship Id="rId21" Type="http://schemas.openxmlformats.org/officeDocument/2006/relationships/image" Target="../media/image1267.png"/><Relationship Id="rId63" Type="http://schemas.openxmlformats.org/officeDocument/2006/relationships/image" Target="../media/image1288.png"/><Relationship Id="rId159" Type="http://schemas.openxmlformats.org/officeDocument/2006/relationships/image" Target="../media/image1334.png"/><Relationship Id="rId324" Type="http://schemas.openxmlformats.org/officeDocument/2006/relationships/customXml" Target="../ink/ink1425.xml"/><Relationship Id="rId366" Type="http://schemas.openxmlformats.org/officeDocument/2006/relationships/customXml" Target="../ink/ink1446.xml"/><Relationship Id="rId170" Type="http://schemas.openxmlformats.org/officeDocument/2006/relationships/customXml" Target="../ink/ink1348.xml"/><Relationship Id="rId226" Type="http://schemas.openxmlformats.org/officeDocument/2006/relationships/customXml" Target="../ink/ink1376.xml"/><Relationship Id="rId268" Type="http://schemas.openxmlformats.org/officeDocument/2006/relationships/customXml" Target="../ink/ink1397.xml"/><Relationship Id="rId32" Type="http://schemas.openxmlformats.org/officeDocument/2006/relationships/customXml" Target="../ink/ink1278.xml"/><Relationship Id="rId74" Type="http://schemas.openxmlformats.org/officeDocument/2006/relationships/customXml" Target="../ink/ink1299.xml"/><Relationship Id="rId128" Type="http://schemas.openxmlformats.org/officeDocument/2006/relationships/image" Target="../media/image1319.png"/><Relationship Id="rId335" Type="http://schemas.openxmlformats.org/officeDocument/2006/relationships/image" Target="../media/image1422.png"/><Relationship Id="rId5" Type="http://schemas.openxmlformats.org/officeDocument/2006/relationships/image" Target="../media/image1259.png"/><Relationship Id="rId181" Type="http://schemas.openxmlformats.org/officeDocument/2006/relationships/image" Target="../media/image1345.png"/><Relationship Id="rId237" Type="http://schemas.openxmlformats.org/officeDocument/2006/relationships/image" Target="../media/image1373.png"/><Relationship Id="rId279" Type="http://schemas.openxmlformats.org/officeDocument/2006/relationships/image" Target="../media/image1394.png"/><Relationship Id="rId43" Type="http://schemas.openxmlformats.org/officeDocument/2006/relationships/image" Target="../media/image1278.png"/><Relationship Id="rId139" Type="http://schemas.openxmlformats.org/officeDocument/2006/relationships/image" Target="../media/image1324.png"/><Relationship Id="rId290" Type="http://schemas.openxmlformats.org/officeDocument/2006/relationships/customXml" Target="../ink/ink1408.xml"/><Relationship Id="rId304" Type="http://schemas.openxmlformats.org/officeDocument/2006/relationships/customXml" Target="../ink/ink1415.xml"/><Relationship Id="rId346" Type="http://schemas.openxmlformats.org/officeDocument/2006/relationships/customXml" Target="../ink/ink1436.xml"/><Relationship Id="rId85" Type="http://schemas.openxmlformats.org/officeDocument/2006/relationships/customXml" Target="../ink/ink1305.xml"/><Relationship Id="rId150" Type="http://schemas.openxmlformats.org/officeDocument/2006/relationships/customXml" Target="../ink/ink1338.xml"/><Relationship Id="rId192" Type="http://schemas.openxmlformats.org/officeDocument/2006/relationships/customXml" Target="../ink/ink1359.xml"/><Relationship Id="rId206" Type="http://schemas.openxmlformats.org/officeDocument/2006/relationships/customXml" Target="../ink/ink1366.xml"/><Relationship Id="rId248" Type="http://schemas.openxmlformats.org/officeDocument/2006/relationships/customXml" Target="../ink/ink1387.xml"/><Relationship Id="rId12" Type="http://schemas.openxmlformats.org/officeDocument/2006/relationships/customXml" Target="../ink/ink1268.xml"/><Relationship Id="rId108" Type="http://schemas.openxmlformats.org/officeDocument/2006/relationships/image" Target="../media/image1309.png"/><Relationship Id="rId315" Type="http://schemas.openxmlformats.org/officeDocument/2006/relationships/image" Target="../media/image1412.png"/><Relationship Id="rId357" Type="http://schemas.openxmlformats.org/officeDocument/2006/relationships/image" Target="../media/image1433.png"/><Relationship Id="rId54" Type="http://schemas.openxmlformats.org/officeDocument/2006/relationships/customXml" Target="../ink/ink1289.xml"/><Relationship Id="rId96" Type="http://schemas.openxmlformats.org/officeDocument/2006/relationships/image" Target="../media/image1303.png"/><Relationship Id="rId161" Type="http://schemas.openxmlformats.org/officeDocument/2006/relationships/image" Target="../media/image1335.png"/><Relationship Id="rId217" Type="http://schemas.openxmlformats.org/officeDocument/2006/relationships/image" Target="../media/image1363.png"/><Relationship Id="rId259" Type="http://schemas.openxmlformats.org/officeDocument/2006/relationships/image" Target="../media/image1384.png"/><Relationship Id="rId23" Type="http://schemas.openxmlformats.org/officeDocument/2006/relationships/image" Target="../media/image1268.png"/><Relationship Id="rId119" Type="http://schemas.openxmlformats.org/officeDocument/2006/relationships/customXml" Target="../ink/ink1322.xml"/><Relationship Id="rId270" Type="http://schemas.openxmlformats.org/officeDocument/2006/relationships/customXml" Target="../ink/ink1398.xml"/><Relationship Id="rId326" Type="http://schemas.openxmlformats.org/officeDocument/2006/relationships/customXml" Target="../ink/ink1426.xml"/><Relationship Id="rId65" Type="http://schemas.openxmlformats.org/officeDocument/2006/relationships/image" Target="../media/image937.png"/><Relationship Id="rId130" Type="http://schemas.openxmlformats.org/officeDocument/2006/relationships/image" Target="../media/image1320.png"/><Relationship Id="rId368" Type="http://schemas.openxmlformats.org/officeDocument/2006/relationships/customXml" Target="../ink/ink1447.xml"/><Relationship Id="rId172" Type="http://schemas.openxmlformats.org/officeDocument/2006/relationships/customXml" Target="../ink/ink1349.xml"/><Relationship Id="rId228" Type="http://schemas.openxmlformats.org/officeDocument/2006/relationships/customXml" Target="../ink/ink1377.xml"/><Relationship Id="rId281" Type="http://schemas.openxmlformats.org/officeDocument/2006/relationships/image" Target="../media/image1395.png"/><Relationship Id="rId337" Type="http://schemas.openxmlformats.org/officeDocument/2006/relationships/image" Target="../media/image1423.png"/><Relationship Id="rId34" Type="http://schemas.openxmlformats.org/officeDocument/2006/relationships/customXml" Target="../ink/ink1279.xml"/><Relationship Id="rId76" Type="http://schemas.openxmlformats.org/officeDocument/2006/relationships/customXml" Target="../ink/ink1300.xml"/><Relationship Id="rId141" Type="http://schemas.openxmlformats.org/officeDocument/2006/relationships/image" Target="../media/image1325.png"/><Relationship Id="rId7" Type="http://schemas.openxmlformats.org/officeDocument/2006/relationships/image" Target="../media/image1260.png"/><Relationship Id="rId183" Type="http://schemas.openxmlformats.org/officeDocument/2006/relationships/image" Target="../media/image1346.png"/><Relationship Id="rId239" Type="http://schemas.openxmlformats.org/officeDocument/2006/relationships/image" Target="../media/image1374.png"/><Relationship Id="rId250" Type="http://schemas.openxmlformats.org/officeDocument/2006/relationships/customXml" Target="../ink/ink1388.xml"/><Relationship Id="rId292" Type="http://schemas.openxmlformats.org/officeDocument/2006/relationships/customXml" Target="../ink/ink1409.xml"/><Relationship Id="rId306" Type="http://schemas.openxmlformats.org/officeDocument/2006/relationships/customXml" Target="../ink/ink1416.xml"/><Relationship Id="rId45" Type="http://schemas.openxmlformats.org/officeDocument/2006/relationships/image" Target="../media/image1279.png"/><Relationship Id="rId87" Type="http://schemas.openxmlformats.org/officeDocument/2006/relationships/customXml" Target="../ink/ink1306.xml"/><Relationship Id="rId110" Type="http://schemas.openxmlformats.org/officeDocument/2006/relationships/image" Target="../media/image1310.png"/><Relationship Id="rId348" Type="http://schemas.openxmlformats.org/officeDocument/2006/relationships/customXml" Target="../ink/ink1437.xml"/><Relationship Id="rId152" Type="http://schemas.openxmlformats.org/officeDocument/2006/relationships/customXml" Target="../ink/ink1339.xml"/><Relationship Id="rId194" Type="http://schemas.openxmlformats.org/officeDocument/2006/relationships/customXml" Target="../ink/ink1360.xml"/><Relationship Id="rId208" Type="http://schemas.openxmlformats.org/officeDocument/2006/relationships/customXml" Target="../ink/ink1367.xml"/><Relationship Id="rId261" Type="http://schemas.openxmlformats.org/officeDocument/2006/relationships/image" Target="../media/image1385.png"/><Relationship Id="rId14" Type="http://schemas.openxmlformats.org/officeDocument/2006/relationships/customXml" Target="../ink/ink1269.xml"/><Relationship Id="rId56" Type="http://schemas.openxmlformats.org/officeDocument/2006/relationships/customXml" Target="../ink/ink1290.xml"/><Relationship Id="rId317" Type="http://schemas.openxmlformats.org/officeDocument/2006/relationships/image" Target="../media/image1413.png"/><Relationship Id="rId359" Type="http://schemas.openxmlformats.org/officeDocument/2006/relationships/image" Target="../media/image1434.png"/><Relationship Id="rId98" Type="http://schemas.openxmlformats.org/officeDocument/2006/relationships/image" Target="../media/image1304.png"/><Relationship Id="rId121" Type="http://schemas.openxmlformats.org/officeDocument/2006/relationships/customXml" Target="../ink/ink1323.xml"/><Relationship Id="rId163" Type="http://schemas.openxmlformats.org/officeDocument/2006/relationships/image" Target="../media/image1336.png"/><Relationship Id="rId219" Type="http://schemas.openxmlformats.org/officeDocument/2006/relationships/image" Target="../media/image1364.png"/><Relationship Id="rId370" Type="http://schemas.openxmlformats.org/officeDocument/2006/relationships/customXml" Target="../ink/ink1448.xml"/><Relationship Id="rId230" Type="http://schemas.openxmlformats.org/officeDocument/2006/relationships/customXml" Target="../ink/ink1378.xml"/><Relationship Id="rId25" Type="http://schemas.openxmlformats.org/officeDocument/2006/relationships/image" Target="../media/image1269.png"/><Relationship Id="rId67" Type="http://schemas.openxmlformats.org/officeDocument/2006/relationships/image" Target="../media/image1289.png"/><Relationship Id="rId272" Type="http://schemas.openxmlformats.org/officeDocument/2006/relationships/customXml" Target="../ink/ink1399.xml"/><Relationship Id="rId328" Type="http://schemas.openxmlformats.org/officeDocument/2006/relationships/customXml" Target="../ink/ink1427.xml"/><Relationship Id="rId132" Type="http://schemas.openxmlformats.org/officeDocument/2006/relationships/image" Target="../media/image1321.png"/><Relationship Id="rId174" Type="http://schemas.openxmlformats.org/officeDocument/2006/relationships/customXml" Target="../ink/ink1350.xml"/><Relationship Id="rId241" Type="http://schemas.openxmlformats.org/officeDocument/2006/relationships/image" Target="../media/image1375.png"/><Relationship Id="rId36" Type="http://schemas.openxmlformats.org/officeDocument/2006/relationships/customXml" Target="../ink/ink1280.xml"/><Relationship Id="rId283" Type="http://schemas.openxmlformats.org/officeDocument/2006/relationships/image" Target="../media/image1396.png"/><Relationship Id="rId339" Type="http://schemas.openxmlformats.org/officeDocument/2006/relationships/image" Target="../media/image1424.png"/><Relationship Id="rId78" Type="http://schemas.openxmlformats.org/officeDocument/2006/relationships/customXml" Target="../ink/ink1301.xml"/><Relationship Id="rId99" Type="http://schemas.openxmlformats.org/officeDocument/2006/relationships/customXml" Target="../ink/ink1312.xml"/><Relationship Id="rId101" Type="http://schemas.openxmlformats.org/officeDocument/2006/relationships/customXml" Target="../ink/ink1313.xml"/><Relationship Id="rId122" Type="http://schemas.openxmlformats.org/officeDocument/2006/relationships/image" Target="../media/image1316.png"/><Relationship Id="rId143" Type="http://schemas.openxmlformats.org/officeDocument/2006/relationships/image" Target="../media/image1326.png"/><Relationship Id="rId164" Type="http://schemas.openxmlformats.org/officeDocument/2006/relationships/customXml" Target="../ink/ink1345.xml"/><Relationship Id="rId185" Type="http://schemas.openxmlformats.org/officeDocument/2006/relationships/image" Target="../media/image1347.png"/><Relationship Id="rId350" Type="http://schemas.openxmlformats.org/officeDocument/2006/relationships/customXml" Target="../ink/ink1438.xml"/><Relationship Id="rId371" Type="http://schemas.openxmlformats.org/officeDocument/2006/relationships/image" Target="../media/image1440.png"/><Relationship Id="rId9" Type="http://schemas.openxmlformats.org/officeDocument/2006/relationships/image" Target="../media/image1261.png"/><Relationship Id="rId210" Type="http://schemas.openxmlformats.org/officeDocument/2006/relationships/customXml" Target="../ink/ink1368.xml"/><Relationship Id="rId26" Type="http://schemas.openxmlformats.org/officeDocument/2006/relationships/customXml" Target="../ink/ink1275.xml"/><Relationship Id="rId231" Type="http://schemas.openxmlformats.org/officeDocument/2006/relationships/image" Target="../media/image1370.png"/><Relationship Id="rId252" Type="http://schemas.openxmlformats.org/officeDocument/2006/relationships/customXml" Target="../ink/ink1389.xml"/><Relationship Id="rId273" Type="http://schemas.openxmlformats.org/officeDocument/2006/relationships/image" Target="../media/image1391.png"/><Relationship Id="rId294" Type="http://schemas.openxmlformats.org/officeDocument/2006/relationships/customXml" Target="../ink/ink1410.xml"/><Relationship Id="rId308" Type="http://schemas.openxmlformats.org/officeDocument/2006/relationships/customXml" Target="../ink/ink1417.xml"/><Relationship Id="rId329" Type="http://schemas.openxmlformats.org/officeDocument/2006/relationships/image" Target="../media/image1419.png"/><Relationship Id="rId47" Type="http://schemas.openxmlformats.org/officeDocument/2006/relationships/image" Target="../media/image1280.png"/><Relationship Id="rId68" Type="http://schemas.openxmlformats.org/officeDocument/2006/relationships/customXml" Target="../ink/ink1296.xml"/><Relationship Id="rId89" Type="http://schemas.openxmlformats.org/officeDocument/2006/relationships/customXml" Target="../ink/ink1307.xml"/><Relationship Id="rId112" Type="http://schemas.openxmlformats.org/officeDocument/2006/relationships/image" Target="../media/image1311.png"/><Relationship Id="rId133" Type="http://schemas.openxmlformats.org/officeDocument/2006/relationships/customXml" Target="../ink/ink1329.xml"/><Relationship Id="rId154" Type="http://schemas.openxmlformats.org/officeDocument/2006/relationships/customXml" Target="../ink/ink1340.xml"/><Relationship Id="rId175" Type="http://schemas.openxmlformats.org/officeDocument/2006/relationships/image" Target="../media/image1342.png"/><Relationship Id="rId340" Type="http://schemas.openxmlformats.org/officeDocument/2006/relationships/customXml" Target="../ink/ink1433.xml"/><Relationship Id="rId361" Type="http://schemas.openxmlformats.org/officeDocument/2006/relationships/image" Target="../media/image1435.png"/><Relationship Id="rId196" Type="http://schemas.openxmlformats.org/officeDocument/2006/relationships/customXml" Target="../ink/ink1361.xml"/><Relationship Id="rId200" Type="http://schemas.openxmlformats.org/officeDocument/2006/relationships/customXml" Target="../ink/ink1363.xml"/><Relationship Id="rId16" Type="http://schemas.openxmlformats.org/officeDocument/2006/relationships/customXml" Target="../ink/ink1270.xml"/><Relationship Id="rId221" Type="http://schemas.openxmlformats.org/officeDocument/2006/relationships/image" Target="../media/image1365.png"/><Relationship Id="rId242" Type="http://schemas.openxmlformats.org/officeDocument/2006/relationships/customXml" Target="../ink/ink1384.xml"/><Relationship Id="rId263" Type="http://schemas.openxmlformats.org/officeDocument/2006/relationships/image" Target="../media/image1386.png"/><Relationship Id="rId284" Type="http://schemas.openxmlformats.org/officeDocument/2006/relationships/customXml" Target="../ink/ink1405.xml"/><Relationship Id="rId319" Type="http://schemas.openxmlformats.org/officeDocument/2006/relationships/image" Target="../media/image1414.png"/><Relationship Id="rId37" Type="http://schemas.openxmlformats.org/officeDocument/2006/relationships/image" Target="../media/image1275.png"/><Relationship Id="rId58" Type="http://schemas.openxmlformats.org/officeDocument/2006/relationships/customXml" Target="../ink/ink1291.xml"/><Relationship Id="rId79" Type="http://schemas.openxmlformats.org/officeDocument/2006/relationships/image" Target="../media/image1295.png"/><Relationship Id="rId102" Type="http://schemas.openxmlformats.org/officeDocument/2006/relationships/image" Target="../media/image1306.png"/><Relationship Id="rId123" Type="http://schemas.openxmlformats.org/officeDocument/2006/relationships/customXml" Target="../ink/ink1324.xml"/><Relationship Id="rId144" Type="http://schemas.openxmlformats.org/officeDocument/2006/relationships/customXml" Target="../ink/ink1335.xml"/><Relationship Id="rId330" Type="http://schemas.openxmlformats.org/officeDocument/2006/relationships/customXml" Target="../ink/ink1428.xml"/><Relationship Id="rId90" Type="http://schemas.openxmlformats.org/officeDocument/2006/relationships/image" Target="../media/image1300.png"/><Relationship Id="rId165" Type="http://schemas.openxmlformats.org/officeDocument/2006/relationships/image" Target="../media/image1337.png"/><Relationship Id="rId186" Type="http://schemas.openxmlformats.org/officeDocument/2006/relationships/customXml" Target="../ink/ink1356.xml"/><Relationship Id="rId351" Type="http://schemas.openxmlformats.org/officeDocument/2006/relationships/image" Target="../media/image1430.png"/><Relationship Id="rId372" Type="http://schemas.openxmlformats.org/officeDocument/2006/relationships/customXml" Target="../ink/ink1449.xml"/><Relationship Id="rId211" Type="http://schemas.openxmlformats.org/officeDocument/2006/relationships/image" Target="../media/image1360.png"/><Relationship Id="rId232" Type="http://schemas.openxmlformats.org/officeDocument/2006/relationships/customXml" Target="../ink/ink1379.xml"/><Relationship Id="rId253" Type="http://schemas.openxmlformats.org/officeDocument/2006/relationships/image" Target="../media/image1381.png"/><Relationship Id="rId274" Type="http://schemas.openxmlformats.org/officeDocument/2006/relationships/customXml" Target="../ink/ink1400.xml"/><Relationship Id="rId295" Type="http://schemas.openxmlformats.org/officeDocument/2006/relationships/image" Target="../media/image1402.png"/><Relationship Id="rId309" Type="http://schemas.openxmlformats.org/officeDocument/2006/relationships/image" Target="../media/image1409.png"/><Relationship Id="rId27" Type="http://schemas.openxmlformats.org/officeDocument/2006/relationships/image" Target="../media/image1270.png"/><Relationship Id="rId48" Type="http://schemas.openxmlformats.org/officeDocument/2006/relationships/customXml" Target="../ink/ink1286.xml"/><Relationship Id="rId69" Type="http://schemas.openxmlformats.org/officeDocument/2006/relationships/image" Target="../media/image1290.png"/><Relationship Id="rId113" Type="http://schemas.openxmlformats.org/officeDocument/2006/relationships/customXml" Target="../ink/ink1319.xml"/><Relationship Id="rId134" Type="http://schemas.openxmlformats.org/officeDocument/2006/relationships/image" Target="../media/image1322.png"/><Relationship Id="rId320" Type="http://schemas.openxmlformats.org/officeDocument/2006/relationships/customXml" Target="../ink/ink1423.xml"/><Relationship Id="rId80" Type="http://schemas.openxmlformats.org/officeDocument/2006/relationships/customXml" Target="../ink/ink1302.xml"/><Relationship Id="rId155" Type="http://schemas.openxmlformats.org/officeDocument/2006/relationships/image" Target="../media/image1332.png"/><Relationship Id="rId176" Type="http://schemas.openxmlformats.org/officeDocument/2006/relationships/customXml" Target="../ink/ink1351.xml"/><Relationship Id="rId197" Type="http://schemas.openxmlformats.org/officeDocument/2006/relationships/image" Target="../media/image1353.png"/><Relationship Id="rId341" Type="http://schemas.openxmlformats.org/officeDocument/2006/relationships/image" Target="../media/image1425.png"/><Relationship Id="rId362" Type="http://schemas.openxmlformats.org/officeDocument/2006/relationships/customXml" Target="../ink/ink1444.xml"/><Relationship Id="rId201" Type="http://schemas.openxmlformats.org/officeDocument/2006/relationships/image" Target="../media/image1355.png"/><Relationship Id="rId222" Type="http://schemas.openxmlformats.org/officeDocument/2006/relationships/customXml" Target="../ink/ink1374.xml"/><Relationship Id="rId243" Type="http://schemas.openxmlformats.org/officeDocument/2006/relationships/image" Target="../media/image1376.png"/><Relationship Id="rId264" Type="http://schemas.openxmlformats.org/officeDocument/2006/relationships/customXml" Target="../ink/ink1395.xml"/><Relationship Id="rId285" Type="http://schemas.openxmlformats.org/officeDocument/2006/relationships/image" Target="../media/image1397.png"/><Relationship Id="rId17" Type="http://schemas.openxmlformats.org/officeDocument/2006/relationships/image" Target="../media/image1265.png"/><Relationship Id="rId38" Type="http://schemas.openxmlformats.org/officeDocument/2006/relationships/customXml" Target="../ink/ink1281.xml"/><Relationship Id="rId59" Type="http://schemas.openxmlformats.org/officeDocument/2006/relationships/image" Target="../media/image1286.png"/><Relationship Id="rId103" Type="http://schemas.openxmlformats.org/officeDocument/2006/relationships/customXml" Target="../ink/ink1314.xml"/><Relationship Id="rId124" Type="http://schemas.openxmlformats.org/officeDocument/2006/relationships/image" Target="../media/image1317.png"/><Relationship Id="rId310" Type="http://schemas.openxmlformats.org/officeDocument/2006/relationships/customXml" Target="../ink/ink1418.xml"/><Relationship Id="rId70" Type="http://schemas.openxmlformats.org/officeDocument/2006/relationships/customXml" Target="../ink/ink1297.xml"/><Relationship Id="rId91" Type="http://schemas.openxmlformats.org/officeDocument/2006/relationships/customXml" Target="../ink/ink1308.xml"/><Relationship Id="rId145" Type="http://schemas.openxmlformats.org/officeDocument/2006/relationships/image" Target="../media/image1327.png"/><Relationship Id="rId166" Type="http://schemas.openxmlformats.org/officeDocument/2006/relationships/customXml" Target="../ink/ink1346.xml"/><Relationship Id="rId187" Type="http://schemas.openxmlformats.org/officeDocument/2006/relationships/image" Target="../media/image1348.png"/><Relationship Id="rId331" Type="http://schemas.openxmlformats.org/officeDocument/2006/relationships/image" Target="../media/image1420.png"/><Relationship Id="rId352" Type="http://schemas.openxmlformats.org/officeDocument/2006/relationships/customXml" Target="../ink/ink1439.xml"/><Relationship Id="rId373" Type="http://schemas.openxmlformats.org/officeDocument/2006/relationships/image" Target="../media/image1441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369.xml"/><Relationship Id="rId233" Type="http://schemas.openxmlformats.org/officeDocument/2006/relationships/image" Target="../media/image1371.png"/><Relationship Id="rId254" Type="http://schemas.openxmlformats.org/officeDocument/2006/relationships/customXml" Target="../ink/ink1390.xml"/><Relationship Id="rId28" Type="http://schemas.openxmlformats.org/officeDocument/2006/relationships/customXml" Target="../ink/ink1276.xml"/><Relationship Id="rId49" Type="http://schemas.openxmlformats.org/officeDocument/2006/relationships/image" Target="../media/image1281.png"/><Relationship Id="rId114" Type="http://schemas.openxmlformats.org/officeDocument/2006/relationships/image" Target="../media/image1312.png"/><Relationship Id="rId275" Type="http://schemas.openxmlformats.org/officeDocument/2006/relationships/image" Target="../media/image1392.png"/><Relationship Id="rId296" Type="http://schemas.openxmlformats.org/officeDocument/2006/relationships/customXml" Target="../ink/ink1411.xml"/><Relationship Id="rId300" Type="http://schemas.openxmlformats.org/officeDocument/2006/relationships/customXml" Target="../ink/ink1413.xml"/><Relationship Id="rId60" Type="http://schemas.openxmlformats.org/officeDocument/2006/relationships/customXml" Target="../ink/ink1292.xml"/><Relationship Id="rId81" Type="http://schemas.openxmlformats.org/officeDocument/2006/relationships/image" Target="../media/image1296.png"/><Relationship Id="rId135" Type="http://schemas.openxmlformats.org/officeDocument/2006/relationships/customXml" Target="../ink/ink1330.xml"/><Relationship Id="rId156" Type="http://schemas.openxmlformats.org/officeDocument/2006/relationships/customXml" Target="../ink/ink1341.xml"/><Relationship Id="rId177" Type="http://schemas.openxmlformats.org/officeDocument/2006/relationships/image" Target="../media/image1343.png"/><Relationship Id="rId198" Type="http://schemas.openxmlformats.org/officeDocument/2006/relationships/customXml" Target="../ink/ink1362.xml"/><Relationship Id="rId321" Type="http://schemas.openxmlformats.org/officeDocument/2006/relationships/image" Target="../media/image1415.png"/><Relationship Id="rId342" Type="http://schemas.openxmlformats.org/officeDocument/2006/relationships/customXml" Target="../ink/ink1434.xml"/><Relationship Id="rId363" Type="http://schemas.openxmlformats.org/officeDocument/2006/relationships/image" Target="../media/image1436.png"/><Relationship Id="rId202" Type="http://schemas.openxmlformats.org/officeDocument/2006/relationships/customXml" Target="../ink/ink1364.xml"/><Relationship Id="rId223" Type="http://schemas.openxmlformats.org/officeDocument/2006/relationships/image" Target="../media/image1366.png"/><Relationship Id="rId244" Type="http://schemas.openxmlformats.org/officeDocument/2006/relationships/customXml" Target="../ink/ink1385.xml"/><Relationship Id="rId18" Type="http://schemas.openxmlformats.org/officeDocument/2006/relationships/customXml" Target="../ink/ink1271.xml"/><Relationship Id="rId39" Type="http://schemas.openxmlformats.org/officeDocument/2006/relationships/image" Target="../media/image1276.png"/><Relationship Id="rId265" Type="http://schemas.openxmlformats.org/officeDocument/2006/relationships/image" Target="../media/image1387.png"/><Relationship Id="rId286" Type="http://schemas.openxmlformats.org/officeDocument/2006/relationships/customXml" Target="../ink/ink1406.xml"/><Relationship Id="rId50" Type="http://schemas.openxmlformats.org/officeDocument/2006/relationships/customXml" Target="../ink/ink1287.xml"/><Relationship Id="rId104" Type="http://schemas.openxmlformats.org/officeDocument/2006/relationships/image" Target="../media/image1307.png"/><Relationship Id="rId125" Type="http://schemas.openxmlformats.org/officeDocument/2006/relationships/customXml" Target="../ink/ink1325.xml"/><Relationship Id="rId146" Type="http://schemas.openxmlformats.org/officeDocument/2006/relationships/customXml" Target="../ink/ink1336.xml"/><Relationship Id="rId167" Type="http://schemas.openxmlformats.org/officeDocument/2006/relationships/image" Target="../media/image1338.png"/><Relationship Id="rId188" Type="http://schemas.openxmlformats.org/officeDocument/2006/relationships/customXml" Target="../ink/ink1357.xml"/><Relationship Id="rId311" Type="http://schemas.openxmlformats.org/officeDocument/2006/relationships/image" Target="../media/image1410.png"/><Relationship Id="rId332" Type="http://schemas.openxmlformats.org/officeDocument/2006/relationships/customXml" Target="../ink/ink1429.xml"/><Relationship Id="rId353" Type="http://schemas.openxmlformats.org/officeDocument/2006/relationships/image" Target="../media/image1431.png"/><Relationship Id="rId71" Type="http://schemas.openxmlformats.org/officeDocument/2006/relationships/image" Target="../media/image1291.png"/><Relationship Id="rId92" Type="http://schemas.openxmlformats.org/officeDocument/2006/relationships/image" Target="../media/image1301.png"/><Relationship Id="rId213" Type="http://schemas.openxmlformats.org/officeDocument/2006/relationships/image" Target="../media/image1361.png"/><Relationship Id="rId234" Type="http://schemas.openxmlformats.org/officeDocument/2006/relationships/customXml" Target="../ink/ink1380.xml"/><Relationship Id="rId2" Type="http://schemas.openxmlformats.org/officeDocument/2006/relationships/image" Target="../media/image1256.png"/><Relationship Id="rId29" Type="http://schemas.openxmlformats.org/officeDocument/2006/relationships/image" Target="../media/image1271.png"/><Relationship Id="rId255" Type="http://schemas.openxmlformats.org/officeDocument/2006/relationships/image" Target="../media/image1382.png"/><Relationship Id="rId276" Type="http://schemas.openxmlformats.org/officeDocument/2006/relationships/customXml" Target="../ink/ink1401.xml"/><Relationship Id="rId297" Type="http://schemas.openxmlformats.org/officeDocument/2006/relationships/image" Target="../media/image1403.png"/><Relationship Id="rId40" Type="http://schemas.openxmlformats.org/officeDocument/2006/relationships/customXml" Target="../ink/ink1282.xml"/><Relationship Id="rId115" Type="http://schemas.openxmlformats.org/officeDocument/2006/relationships/customXml" Target="../ink/ink1320.xml"/><Relationship Id="rId136" Type="http://schemas.openxmlformats.org/officeDocument/2006/relationships/image" Target="../media/image1323.png"/><Relationship Id="rId157" Type="http://schemas.openxmlformats.org/officeDocument/2006/relationships/image" Target="../media/image1333.png"/><Relationship Id="rId178" Type="http://schemas.openxmlformats.org/officeDocument/2006/relationships/customXml" Target="../ink/ink1352.xml"/><Relationship Id="rId301" Type="http://schemas.openxmlformats.org/officeDocument/2006/relationships/image" Target="../media/image1405.png"/><Relationship Id="rId322" Type="http://schemas.openxmlformats.org/officeDocument/2006/relationships/customXml" Target="../ink/ink1424.xml"/><Relationship Id="rId343" Type="http://schemas.openxmlformats.org/officeDocument/2006/relationships/image" Target="../media/image1426.png"/><Relationship Id="rId364" Type="http://schemas.openxmlformats.org/officeDocument/2006/relationships/customXml" Target="../ink/ink1445.xml"/><Relationship Id="rId61" Type="http://schemas.openxmlformats.org/officeDocument/2006/relationships/image" Target="../media/image1287.png"/><Relationship Id="rId82" Type="http://schemas.openxmlformats.org/officeDocument/2006/relationships/customXml" Target="../ink/ink1303.xml"/><Relationship Id="rId199" Type="http://schemas.openxmlformats.org/officeDocument/2006/relationships/image" Target="../media/image1354.png"/><Relationship Id="rId203" Type="http://schemas.openxmlformats.org/officeDocument/2006/relationships/image" Target="../media/image1356.png"/><Relationship Id="rId19" Type="http://schemas.openxmlformats.org/officeDocument/2006/relationships/image" Target="../media/image1266.png"/><Relationship Id="rId224" Type="http://schemas.openxmlformats.org/officeDocument/2006/relationships/customXml" Target="../ink/ink1375.xml"/><Relationship Id="rId245" Type="http://schemas.openxmlformats.org/officeDocument/2006/relationships/image" Target="../media/image1377.png"/><Relationship Id="rId266" Type="http://schemas.openxmlformats.org/officeDocument/2006/relationships/customXml" Target="../ink/ink1396.xml"/><Relationship Id="rId287" Type="http://schemas.openxmlformats.org/officeDocument/2006/relationships/image" Target="../media/image1398.png"/><Relationship Id="rId30" Type="http://schemas.openxmlformats.org/officeDocument/2006/relationships/customXml" Target="../ink/ink1277.xml"/><Relationship Id="rId105" Type="http://schemas.openxmlformats.org/officeDocument/2006/relationships/customXml" Target="../ink/ink1315.xml"/><Relationship Id="rId126" Type="http://schemas.openxmlformats.org/officeDocument/2006/relationships/image" Target="../media/image1318.png"/><Relationship Id="rId147" Type="http://schemas.openxmlformats.org/officeDocument/2006/relationships/image" Target="../media/image1328.png"/><Relationship Id="rId168" Type="http://schemas.openxmlformats.org/officeDocument/2006/relationships/customXml" Target="../ink/ink1347.xml"/><Relationship Id="rId312" Type="http://schemas.openxmlformats.org/officeDocument/2006/relationships/customXml" Target="../ink/ink1419.xml"/><Relationship Id="rId333" Type="http://schemas.openxmlformats.org/officeDocument/2006/relationships/image" Target="../media/image1421.png"/><Relationship Id="rId354" Type="http://schemas.openxmlformats.org/officeDocument/2006/relationships/customXml" Target="../ink/ink1440.xml"/><Relationship Id="rId51" Type="http://schemas.openxmlformats.org/officeDocument/2006/relationships/image" Target="../media/image1282.png"/><Relationship Id="rId72" Type="http://schemas.openxmlformats.org/officeDocument/2006/relationships/customXml" Target="../ink/ink1298.xml"/><Relationship Id="rId93" Type="http://schemas.openxmlformats.org/officeDocument/2006/relationships/customXml" Target="../ink/ink1309.xml"/><Relationship Id="rId189" Type="http://schemas.openxmlformats.org/officeDocument/2006/relationships/image" Target="../media/image1349.png"/><Relationship Id="rId3" Type="http://schemas.openxmlformats.org/officeDocument/2006/relationships/image" Target="../media/image1257.png"/><Relationship Id="rId214" Type="http://schemas.openxmlformats.org/officeDocument/2006/relationships/customXml" Target="../ink/ink1370.xml"/><Relationship Id="rId235" Type="http://schemas.openxmlformats.org/officeDocument/2006/relationships/image" Target="../media/image1372.png"/><Relationship Id="rId256" Type="http://schemas.openxmlformats.org/officeDocument/2006/relationships/customXml" Target="../ink/ink1391.xml"/><Relationship Id="rId277" Type="http://schemas.openxmlformats.org/officeDocument/2006/relationships/image" Target="../media/image1393.png"/><Relationship Id="rId298" Type="http://schemas.openxmlformats.org/officeDocument/2006/relationships/customXml" Target="../ink/ink1412.xml"/><Relationship Id="rId116" Type="http://schemas.openxmlformats.org/officeDocument/2006/relationships/image" Target="../media/image1313.png"/><Relationship Id="rId137" Type="http://schemas.openxmlformats.org/officeDocument/2006/relationships/customXml" Target="../ink/ink1331.xml"/><Relationship Id="rId158" Type="http://schemas.openxmlformats.org/officeDocument/2006/relationships/customXml" Target="../ink/ink1342.xml"/><Relationship Id="rId302" Type="http://schemas.openxmlformats.org/officeDocument/2006/relationships/customXml" Target="../ink/ink1414.xml"/><Relationship Id="rId323" Type="http://schemas.openxmlformats.org/officeDocument/2006/relationships/image" Target="../media/image1416.png"/><Relationship Id="rId344" Type="http://schemas.openxmlformats.org/officeDocument/2006/relationships/customXml" Target="../ink/ink1435.xml"/><Relationship Id="rId20" Type="http://schemas.openxmlformats.org/officeDocument/2006/relationships/customXml" Target="../ink/ink1272.xml"/><Relationship Id="rId41" Type="http://schemas.openxmlformats.org/officeDocument/2006/relationships/image" Target="../media/image1277.png"/><Relationship Id="rId62" Type="http://schemas.openxmlformats.org/officeDocument/2006/relationships/customXml" Target="../ink/ink1293.xml"/><Relationship Id="rId83" Type="http://schemas.openxmlformats.org/officeDocument/2006/relationships/customXml" Target="../ink/ink1304.xml"/><Relationship Id="rId179" Type="http://schemas.openxmlformats.org/officeDocument/2006/relationships/image" Target="../media/image1344.png"/><Relationship Id="rId365" Type="http://schemas.openxmlformats.org/officeDocument/2006/relationships/image" Target="../media/image1437.png"/><Relationship Id="rId190" Type="http://schemas.openxmlformats.org/officeDocument/2006/relationships/customXml" Target="../ink/ink1358.xml"/><Relationship Id="rId204" Type="http://schemas.openxmlformats.org/officeDocument/2006/relationships/customXml" Target="../ink/ink1365.xml"/><Relationship Id="rId225" Type="http://schemas.openxmlformats.org/officeDocument/2006/relationships/image" Target="../media/image1367.png"/><Relationship Id="rId246" Type="http://schemas.openxmlformats.org/officeDocument/2006/relationships/customXml" Target="../ink/ink1386.xml"/><Relationship Id="rId267" Type="http://schemas.openxmlformats.org/officeDocument/2006/relationships/image" Target="../media/image1388.png"/><Relationship Id="rId288" Type="http://schemas.openxmlformats.org/officeDocument/2006/relationships/customXml" Target="../ink/ink1407.xml"/><Relationship Id="rId106" Type="http://schemas.openxmlformats.org/officeDocument/2006/relationships/image" Target="../media/image1308.png"/><Relationship Id="rId127" Type="http://schemas.openxmlformats.org/officeDocument/2006/relationships/customXml" Target="../ink/ink1326.xml"/><Relationship Id="rId313" Type="http://schemas.openxmlformats.org/officeDocument/2006/relationships/image" Target="../media/image1411.png"/><Relationship Id="rId10" Type="http://schemas.openxmlformats.org/officeDocument/2006/relationships/customXml" Target="../ink/ink1267.xml"/><Relationship Id="rId31" Type="http://schemas.openxmlformats.org/officeDocument/2006/relationships/image" Target="../media/image1272.png"/><Relationship Id="rId52" Type="http://schemas.openxmlformats.org/officeDocument/2006/relationships/customXml" Target="../ink/ink1288.xml"/><Relationship Id="rId73" Type="http://schemas.openxmlformats.org/officeDocument/2006/relationships/image" Target="../media/image1292.png"/><Relationship Id="rId94" Type="http://schemas.openxmlformats.org/officeDocument/2006/relationships/image" Target="../media/image1302.png"/><Relationship Id="rId148" Type="http://schemas.openxmlformats.org/officeDocument/2006/relationships/customXml" Target="../ink/ink1337.xml"/><Relationship Id="rId169" Type="http://schemas.openxmlformats.org/officeDocument/2006/relationships/image" Target="../media/image1339.png"/><Relationship Id="rId334" Type="http://schemas.openxmlformats.org/officeDocument/2006/relationships/customXml" Target="../ink/ink1430.xml"/><Relationship Id="rId355" Type="http://schemas.openxmlformats.org/officeDocument/2006/relationships/image" Target="../media/image1432.png"/><Relationship Id="rId4" Type="http://schemas.openxmlformats.org/officeDocument/2006/relationships/image" Target="../media/image1258.png"/><Relationship Id="rId180" Type="http://schemas.openxmlformats.org/officeDocument/2006/relationships/customXml" Target="../ink/ink1353.xml"/><Relationship Id="rId215" Type="http://schemas.openxmlformats.org/officeDocument/2006/relationships/image" Target="../media/image1362.png"/><Relationship Id="rId236" Type="http://schemas.openxmlformats.org/officeDocument/2006/relationships/customXml" Target="../ink/ink1381.xml"/><Relationship Id="rId257" Type="http://schemas.openxmlformats.org/officeDocument/2006/relationships/image" Target="../media/image1383.png"/><Relationship Id="rId278" Type="http://schemas.openxmlformats.org/officeDocument/2006/relationships/customXml" Target="../ink/ink1402.xml"/><Relationship Id="rId303" Type="http://schemas.openxmlformats.org/officeDocument/2006/relationships/image" Target="../media/image1406.png"/><Relationship Id="rId42" Type="http://schemas.openxmlformats.org/officeDocument/2006/relationships/customXml" Target="../ink/ink1283.xml"/><Relationship Id="rId84" Type="http://schemas.openxmlformats.org/officeDocument/2006/relationships/image" Target="../media/image1297.png"/><Relationship Id="rId138" Type="http://schemas.openxmlformats.org/officeDocument/2006/relationships/customXml" Target="../ink/ink1332.xml"/><Relationship Id="rId345" Type="http://schemas.openxmlformats.org/officeDocument/2006/relationships/image" Target="../media/image1427.png"/><Relationship Id="rId191" Type="http://schemas.openxmlformats.org/officeDocument/2006/relationships/image" Target="../media/image1350.png"/><Relationship Id="rId205" Type="http://schemas.openxmlformats.org/officeDocument/2006/relationships/image" Target="../media/image1357.png"/><Relationship Id="rId247" Type="http://schemas.openxmlformats.org/officeDocument/2006/relationships/image" Target="../media/image1378.png"/><Relationship Id="rId107" Type="http://schemas.openxmlformats.org/officeDocument/2006/relationships/customXml" Target="../ink/ink1316.xml"/><Relationship Id="rId289" Type="http://schemas.openxmlformats.org/officeDocument/2006/relationships/image" Target="../media/image1399.png"/><Relationship Id="rId11" Type="http://schemas.openxmlformats.org/officeDocument/2006/relationships/image" Target="../media/image1262.png"/><Relationship Id="rId53" Type="http://schemas.openxmlformats.org/officeDocument/2006/relationships/image" Target="../media/image1283.png"/><Relationship Id="rId149" Type="http://schemas.openxmlformats.org/officeDocument/2006/relationships/image" Target="../media/image1329.png"/><Relationship Id="rId314" Type="http://schemas.openxmlformats.org/officeDocument/2006/relationships/customXml" Target="../ink/ink1420.xml"/><Relationship Id="rId356" Type="http://schemas.openxmlformats.org/officeDocument/2006/relationships/customXml" Target="../ink/ink1441.xml"/><Relationship Id="rId95" Type="http://schemas.openxmlformats.org/officeDocument/2006/relationships/customXml" Target="../ink/ink1310.xml"/><Relationship Id="rId160" Type="http://schemas.openxmlformats.org/officeDocument/2006/relationships/customXml" Target="../ink/ink1343.xml"/><Relationship Id="rId216" Type="http://schemas.openxmlformats.org/officeDocument/2006/relationships/customXml" Target="../ink/ink1371.xml"/><Relationship Id="rId258" Type="http://schemas.openxmlformats.org/officeDocument/2006/relationships/customXml" Target="../ink/ink1392.xml"/><Relationship Id="rId22" Type="http://schemas.openxmlformats.org/officeDocument/2006/relationships/customXml" Target="../ink/ink1273.xml"/><Relationship Id="rId64" Type="http://schemas.openxmlformats.org/officeDocument/2006/relationships/customXml" Target="../ink/ink1294.xml"/><Relationship Id="rId118" Type="http://schemas.openxmlformats.org/officeDocument/2006/relationships/image" Target="../media/image1314.png"/><Relationship Id="rId325" Type="http://schemas.openxmlformats.org/officeDocument/2006/relationships/image" Target="../media/image1417.png"/><Relationship Id="rId367" Type="http://schemas.openxmlformats.org/officeDocument/2006/relationships/image" Target="../media/image1438.png"/><Relationship Id="rId171" Type="http://schemas.openxmlformats.org/officeDocument/2006/relationships/image" Target="../media/image1340.png"/><Relationship Id="rId227" Type="http://schemas.openxmlformats.org/officeDocument/2006/relationships/image" Target="../media/image1368.png"/><Relationship Id="rId269" Type="http://schemas.openxmlformats.org/officeDocument/2006/relationships/image" Target="../media/image1389.png"/><Relationship Id="rId33" Type="http://schemas.openxmlformats.org/officeDocument/2006/relationships/image" Target="../media/image1273.png"/><Relationship Id="rId129" Type="http://schemas.openxmlformats.org/officeDocument/2006/relationships/customXml" Target="../ink/ink1327.xml"/><Relationship Id="rId280" Type="http://schemas.openxmlformats.org/officeDocument/2006/relationships/customXml" Target="../ink/ink1403.xml"/><Relationship Id="rId336" Type="http://schemas.openxmlformats.org/officeDocument/2006/relationships/customXml" Target="../ink/ink1431.xml"/><Relationship Id="rId75" Type="http://schemas.openxmlformats.org/officeDocument/2006/relationships/image" Target="../media/image1293.png"/><Relationship Id="rId140" Type="http://schemas.openxmlformats.org/officeDocument/2006/relationships/customXml" Target="../ink/ink1333.xml"/><Relationship Id="rId182" Type="http://schemas.openxmlformats.org/officeDocument/2006/relationships/customXml" Target="../ink/ink1354.xml"/><Relationship Id="rId6" Type="http://schemas.openxmlformats.org/officeDocument/2006/relationships/customXml" Target="../ink/ink1265.xml"/><Relationship Id="rId238" Type="http://schemas.openxmlformats.org/officeDocument/2006/relationships/customXml" Target="../ink/ink1382.xml"/><Relationship Id="rId291" Type="http://schemas.openxmlformats.org/officeDocument/2006/relationships/image" Target="../media/image1400.png"/><Relationship Id="rId305" Type="http://schemas.openxmlformats.org/officeDocument/2006/relationships/image" Target="../media/image1407.png"/><Relationship Id="rId347" Type="http://schemas.openxmlformats.org/officeDocument/2006/relationships/image" Target="../media/image1428.png"/><Relationship Id="rId44" Type="http://schemas.openxmlformats.org/officeDocument/2006/relationships/customXml" Target="../ink/ink1284.xml"/><Relationship Id="rId86" Type="http://schemas.openxmlformats.org/officeDocument/2006/relationships/image" Target="../media/image1298.png"/><Relationship Id="rId151" Type="http://schemas.openxmlformats.org/officeDocument/2006/relationships/image" Target="../media/image1330.png"/><Relationship Id="rId193" Type="http://schemas.openxmlformats.org/officeDocument/2006/relationships/image" Target="../media/image1351.png"/><Relationship Id="rId207" Type="http://schemas.openxmlformats.org/officeDocument/2006/relationships/image" Target="../media/image1358.png"/><Relationship Id="rId249" Type="http://schemas.openxmlformats.org/officeDocument/2006/relationships/image" Target="../media/image1379.png"/><Relationship Id="rId13" Type="http://schemas.openxmlformats.org/officeDocument/2006/relationships/image" Target="../media/image1263.png"/><Relationship Id="rId109" Type="http://schemas.openxmlformats.org/officeDocument/2006/relationships/customXml" Target="../ink/ink1317.xml"/><Relationship Id="rId260" Type="http://schemas.openxmlformats.org/officeDocument/2006/relationships/customXml" Target="../ink/ink1393.xml"/><Relationship Id="rId316" Type="http://schemas.openxmlformats.org/officeDocument/2006/relationships/customXml" Target="../ink/ink1421.xml"/><Relationship Id="rId55" Type="http://schemas.openxmlformats.org/officeDocument/2006/relationships/image" Target="../media/image1284.png"/><Relationship Id="rId97" Type="http://schemas.openxmlformats.org/officeDocument/2006/relationships/customXml" Target="../ink/ink1311.xml"/><Relationship Id="rId120" Type="http://schemas.openxmlformats.org/officeDocument/2006/relationships/image" Target="../media/image1315.png"/><Relationship Id="rId358" Type="http://schemas.openxmlformats.org/officeDocument/2006/relationships/customXml" Target="../ink/ink1442.xml"/><Relationship Id="rId162" Type="http://schemas.openxmlformats.org/officeDocument/2006/relationships/customXml" Target="../ink/ink1344.xml"/><Relationship Id="rId218" Type="http://schemas.openxmlformats.org/officeDocument/2006/relationships/customXml" Target="../ink/ink1372.xml"/><Relationship Id="rId271" Type="http://schemas.openxmlformats.org/officeDocument/2006/relationships/image" Target="../media/image1390.png"/><Relationship Id="rId24" Type="http://schemas.openxmlformats.org/officeDocument/2006/relationships/customXml" Target="../ink/ink1274.xml"/><Relationship Id="rId66" Type="http://schemas.openxmlformats.org/officeDocument/2006/relationships/customXml" Target="../ink/ink1295.xml"/><Relationship Id="rId131" Type="http://schemas.openxmlformats.org/officeDocument/2006/relationships/customXml" Target="../ink/ink1328.xml"/><Relationship Id="rId327" Type="http://schemas.openxmlformats.org/officeDocument/2006/relationships/image" Target="../media/image1418.png"/><Relationship Id="rId369" Type="http://schemas.openxmlformats.org/officeDocument/2006/relationships/image" Target="../media/image1439.png"/><Relationship Id="rId173" Type="http://schemas.openxmlformats.org/officeDocument/2006/relationships/image" Target="../media/image1341.png"/><Relationship Id="rId229" Type="http://schemas.openxmlformats.org/officeDocument/2006/relationships/image" Target="../media/image1369.png"/><Relationship Id="rId240" Type="http://schemas.openxmlformats.org/officeDocument/2006/relationships/customXml" Target="../ink/ink1383.xml"/><Relationship Id="rId35" Type="http://schemas.openxmlformats.org/officeDocument/2006/relationships/image" Target="../media/image1274.png"/><Relationship Id="rId77" Type="http://schemas.openxmlformats.org/officeDocument/2006/relationships/image" Target="../media/image1294.png"/><Relationship Id="rId100" Type="http://schemas.openxmlformats.org/officeDocument/2006/relationships/image" Target="../media/image1305.png"/><Relationship Id="rId282" Type="http://schemas.openxmlformats.org/officeDocument/2006/relationships/customXml" Target="../ink/ink1404.xml"/><Relationship Id="rId338" Type="http://schemas.openxmlformats.org/officeDocument/2006/relationships/customXml" Target="../ink/ink1432.xml"/><Relationship Id="rId8" Type="http://schemas.openxmlformats.org/officeDocument/2006/relationships/customXml" Target="../ink/ink1266.xml"/><Relationship Id="rId142" Type="http://schemas.openxmlformats.org/officeDocument/2006/relationships/customXml" Target="../ink/ink1334.xml"/><Relationship Id="rId184" Type="http://schemas.openxmlformats.org/officeDocument/2006/relationships/customXml" Target="../ink/ink1355.xml"/><Relationship Id="rId251" Type="http://schemas.openxmlformats.org/officeDocument/2006/relationships/image" Target="../media/image1380.png"/><Relationship Id="rId46" Type="http://schemas.openxmlformats.org/officeDocument/2006/relationships/customXml" Target="../ink/ink1285.xml"/><Relationship Id="rId293" Type="http://schemas.openxmlformats.org/officeDocument/2006/relationships/image" Target="../media/image1401.png"/><Relationship Id="rId307" Type="http://schemas.openxmlformats.org/officeDocument/2006/relationships/image" Target="../media/image1408.png"/><Relationship Id="rId349" Type="http://schemas.openxmlformats.org/officeDocument/2006/relationships/image" Target="../media/image1429.png"/><Relationship Id="rId88" Type="http://schemas.openxmlformats.org/officeDocument/2006/relationships/image" Target="../media/image1299.png"/><Relationship Id="rId111" Type="http://schemas.openxmlformats.org/officeDocument/2006/relationships/customXml" Target="../ink/ink1318.xml"/><Relationship Id="rId153" Type="http://schemas.openxmlformats.org/officeDocument/2006/relationships/image" Target="../media/image1331.png"/><Relationship Id="rId195" Type="http://schemas.openxmlformats.org/officeDocument/2006/relationships/image" Target="../media/image1352.png"/><Relationship Id="rId209" Type="http://schemas.openxmlformats.org/officeDocument/2006/relationships/image" Target="../media/image1359.png"/><Relationship Id="rId360" Type="http://schemas.openxmlformats.org/officeDocument/2006/relationships/customXml" Target="../ink/ink1443.xml"/><Relationship Id="rId220" Type="http://schemas.openxmlformats.org/officeDocument/2006/relationships/customXml" Target="../ink/ink1373.xml"/><Relationship Id="rId15" Type="http://schemas.openxmlformats.org/officeDocument/2006/relationships/image" Target="../media/image1264.png"/><Relationship Id="rId57" Type="http://schemas.openxmlformats.org/officeDocument/2006/relationships/image" Target="../media/image1285.png"/><Relationship Id="rId262" Type="http://schemas.openxmlformats.org/officeDocument/2006/relationships/customXml" Target="../ink/ink1394.xml"/><Relationship Id="rId318" Type="http://schemas.openxmlformats.org/officeDocument/2006/relationships/customXml" Target="../ink/ink14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07.xml"/><Relationship Id="rId21" Type="http://schemas.openxmlformats.org/officeDocument/2006/relationships/customXml" Target="../ink/ink1459.xml"/><Relationship Id="rId42" Type="http://schemas.openxmlformats.org/officeDocument/2006/relationships/image" Target="../media/image1463.png"/><Relationship Id="rId63" Type="http://schemas.openxmlformats.org/officeDocument/2006/relationships/customXml" Target="../ink/ink1480.xml"/><Relationship Id="rId84" Type="http://schemas.openxmlformats.org/officeDocument/2006/relationships/image" Target="../media/image1484.png"/><Relationship Id="rId138" Type="http://schemas.openxmlformats.org/officeDocument/2006/relationships/image" Target="../media/image1511.png"/><Relationship Id="rId159" Type="http://schemas.openxmlformats.org/officeDocument/2006/relationships/customXml" Target="../ink/ink1529.xml"/><Relationship Id="rId107" Type="http://schemas.openxmlformats.org/officeDocument/2006/relationships/customXml" Target="../ink/ink1502.xml"/><Relationship Id="rId11" Type="http://schemas.openxmlformats.org/officeDocument/2006/relationships/customXml" Target="../ink/ink1454.xml"/><Relationship Id="rId32" Type="http://schemas.openxmlformats.org/officeDocument/2006/relationships/image" Target="../media/image1458.png"/><Relationship Id="rId53" Type="http://schemas.openxmlformats.org/officeDocument/2006/relationships/customXml" Target="../ink/ink1475.xml"/><Relationship Id="rId74" Type="http://schemas.openxmlformats.org/officeDocument/2006/relationships/image" Target="../media/image1479.png"/><Relationship Id="rId128" Type="http://schemas.openxmlformats.org/officeDocument/2006/relationships/image" Target="../media/image1506.png"/><Relationship Id="rId149" Type="http://schemas.openxmlformats.org/officeDocument/2006/relationships/customXml" Target="../ink/ink1523.xml"/><Relationship Id="rId5" Type="http://schemas.openxmlformats.org/officeDocument/2006/relationships/customXml" Target="../ink/ink1451.xml"/><Relationship Id="rId95" Type="http://schemas.openxmlformats.org/officeDocument/2006/relationships/customXml" Target="../ink/ink1496.xml"/><Relationship Id="rId160" Type="http://schemas.openxmlformats.org/officeDocument/2006/relationships/image" Target="../media/image1521.png"/><Relationship Id="rId22" Type="http://schemas.openxmlformats.org/officeDocument/2006/relationships/image" Target="../media/image1453.png"/><Relationship Id="rId43" Type="http://schemas.openxmlformats.org/officeDocument/2006/relationships/customXml" Target="../ink/ink1470.xml"/><Relationship Id="rId64" Type="http://schemas.openxmlformats.org/officeDocument/2006/relationships/image" Target="../media/image1474.png"/><Relationship Id="rId118" Type="http://schemas.openxmlformats.org/officeDocument/2006/relationships/image" Target="../media/image1501.png"/><Relationship Id="rId139" Type="http://schemas.openxmlformats.org/officeDocument/2006/relationships/customXml" Target="../ink/ink1518.xml"/><Relationship Id="rId85" Type="http://schemas.openxmlformats.org/officeDocument/2006/relationships/customXml" Target="../ink/ink1491.xml"/><Relationship Id="rId150" Type="http://schemas.openxmlformats.org/officeDocument/2006/relationships/customXml" Target="../ink/ink1524.xml"/><Relationship Id="rId12" Type="http://schemas.openxmlformats.org/officeDocument/2006/relationships/image" Target="../media/image1448.png"/><Relationship Id="rId33" Type="http://schemas.openxmlformats.org/officeDocument/2006/relationships/customXml" Target="../ink/ink1465.xml"/><Relationship Id="rId108" Type="http://schemas.openxmlformats.org/officeDocument/2006/relationships/image" Target="../media/image1496.png"/><Relationship Id="rId129" Type="http://schemas.openxmlformats.org/officeDocument/2006/relationships/customXml" Target="../ink/ink1513.xml"/><Relationship Id="rId54" Type="http://schemas.openxmlformats.org/officeDocument/2006/relationships/image" Target="../media/image1469.png"/><Relationship Id="rId70" Type="http://schemas.openxmlformats.org/officeDocument/2006/relationships/image" Target="../media/image1477.png"/><Relationship Id="rId75" Type="http://schemas.openxmlformats.org/officeDocument/2006/relationships/customXml" Target="../ink/ink1486.xml"/><Relationship Id="rId91" Type="http://schemas.openxmlformats.org/officeDocument/2006/relationships/customXml" Target="../ink/ink1494.xml"/><Relationship Id="rId96" Type="http://schemas.openxmlformats.org/officeDocument/2006/relationships/image" Target="../media/image1490.png"/><Relationship Id="rId140" Type="http://schemas.openxmlformats.org/officeDocument/2006/relationships/image" Target="../media/image1512.png"/><Relationship Id="rId145" Type="http://schemas.openxmlformats.org/officeDocument/2006/relationships/customXml" Target="../ink/ink1521.xml"/><Relationship Id="rId161" Type="http://schemas.openxmlformats.org/officeDocument/2006/relationships/customXml" Target="../ink/ink1530.xml"/><Relationship Id="rId166" Type="http://schemas.openxmlformats.org/officeDocument/2006/relationships/image" Target="../media/image15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5.png"/><Relationship Id="rId23" Type="http://schemas.openxmlformats.org/officeDocument/2006/relationships/customXml" Target="../ink/ink1460.xml"/><Relationship Id="rId28" Type="http://schemas.openxmlformats.org/officeDocument/2006/relationships/image" Target="../media/image1456.png"/><Relationship Id="rId49" Type="http://schemas.openxmlformats.org/officeDocument/2006/relationships/customXml" Target="../ink/ink1473.xml"/><Relationship Id="rId114" Type="http://schemas.openxmlformats.org/officeDocument/2006/relationships/image" Target="../media/image1499.png"/><Relationship Id="rId119" Type="http://schemas.openxmlformats.org/officeDocument/2006/relationships/customXml" Target="../ink/ink1508.xml"/><Relationship Id="rId44" Type="http://schemas.openxmlformats.org/officeDocument/2006/relationships/image" Target="../media/image1464.png"/><Relationship Id="rId60" Type="http://schemas.openxmlformats.org/officeDocument/2006/relationships/image" Target="../media/image1472.png"/><Relationship Id="rId65" Type="http://schemas.openxmlformats.org/officeDocument/2006/relationships/customXml" Target="../ink/ink1481.xml"/><Relationship Id="rId81" Type="http://schemas.openxmlformats.org/officeDocument/2006/relationships/customXml" Target="../ink/ink1489.xml"/><Relationship Id="rId86" Type="http://schemas.openxmlformats.org/officeDocument/2006/relationships/image" Target="../media/image1485.png"/><Relationship Id="rId130" Type="http://schemas.openxmlformats.org/officeDocument/2006/relationships/image" Target="../media/image1507.png"/><Relationship Id="rId135" Type="http://schemas.openxmlformats.org/officeDocument/2006/relationships/customXml" Target="../ink/ink1516.xml"/><Relationship Id="rId151" Type="http://schemas.openxmlformats.org/officeDocument/2006/relationships/image" Target="../media/image1517.png"/><Relationship Id="rId156" Type="http://schemas.openxmlformats.org/officeDocument/2006/relationships/customXml" Target="../ink/ink1527.xml"/><Relationship Id="rId13" Type="http://schemas.openxmlformats.org/officeDocument/2006/relationships/customXml" Target="../ink/ink1455.xml"/><Relationship Id="rId18" Type="http://schemas.openxmlformats.org/officeDocument/2006/relationships/image" Target="../media/image1451.png"/><Relationship Id="rId39" Type="http://schemas.openxmlformats.org/officeDocument/2006/relationships/customXml" Target="../ink/ink1468.xml"/><Relationship Id="rId109" Type="http://schemas.openxmlformats.org/officeDocument/2006/relationships/customXml" Target="../ink/ink1503.xml"/><Relationship Id="rId34" Type="http://schemas.openxmlformats.org/officeDocument/2006/relationships/image" Target="../media/image1459.png"/><Relationship Id="rId50" Type="http://schemas.openxmlformats.org/officeDocument/2006/relationships/image" Target="../media/image1467.png"/><Relationship Id="rId55" Type="http://schemas.openxmlformats.org/officeDocument/2006/relationships/customXml" Target="../ink/ink1476.xml"/><Relationship Id="rId76" Type="http://schemas.openxmlformats.org/officeDocument/2006/relationships/image" Target="../media/image1480.png"/><Relationship Id="rId97" Type="http://schemas.openxmlformats.org/officeDocument/2006/relationships/customXml" Target="../ink/ink1497.xml"/><Relationship Id="rId104" Type="http://schemas.openxmlformats.org/officeDocument/2006/relationships/image" Target="../media/image1494.png"/><Relationship Id="rId120" Type="http://schemas.openxmlformats.org/officeDocument/2006/relationships/image" Target="../media/image1502.png"/><Relationship Id="rId125" Type="http://schemas.openxmlformats.org/officeDocument/2006/relationships/customXml" Target="../ink/ink1511.xml"/><Relationship Id="rId141" Type="http://schemas.openxmlformats.org/officeDocument/2006/relationships/customXml" Target="../ink/ink1519.xml"/><Relationship Id="rId146" Type="http://schemas.openxmlformats.org/officeDocument/2006/relationships/image" Target="../media/image1515.png"/><Relationship Id="rId167" Type="http://schemas.openxmlformats.org/officeDocument/2006/relationships/customXml" Target="../ink/ink1533.xml"/><Relationship Id="rId7" Type="http://schemas.openxmlformats.org/officeDocument/2006/relationships/customXml" Target="../ink/ink1452.xml"/><Relationship Id="rId71" Type="http://schemas.openxmlformats.org/officeDocument/2006/relationships/customXml" Target="../ink/ink1484.xml"/><Relationship Id="rId92" Type="http://schemas.openxmlformats.org/officeDocument/2006/relationships/image" Target="../media/image1488.png"/><Relationship Id="rId162" Type="http://schemas.openxmlformats.org/officeDocument/2006/relationships/image" Target="../media/image1522.png"/><Relationship Id="rId2" Type="http://schemas.openxmlformats.org/officeDocument/2006/relationships/image" Target="../media/image1443.png"/><Relationship Id="rId29" Type="http://schemas.openxmlformats.org/officeDocument/2006/relationships/customXml" Target="../ink/ink1463.xml"/><Relationship Id="rId24" Type="http://schemas.openxmlformats.org/officeDocument/2006/relationships/image" Target="../media/image1454.png"/><Relationship Id="rId40" Type="http://schemas.openxmlformats.org/officeDocument/2006/relationships/image" Target="../media/image1462.png"/><Relationship Id="rId45" Type="http://schemas.openxmlformats.org/officeDocument/2006/relationships/customXml" Target="../ink/ink1471.xml"/><Relationship Id="rId66" Type="http://schemas.openxmlformats.org/officeDocument/2006/relationships/image" Target="../media/image1475.png"/><Relationship Id="rId87" Type="http://schemas.openxmlformats.org/officeDocument/2006/relationships/customXml" Target="../ink/ink1492.xml"/><Relationship Id="rId110" Type="http://schemas.openxmlformats.org/officeDocument/2006/relationships/image" Target="../media/image1497.png"/><Relationship Id="rId115" Type="http://schemas.openxmlformats.org/officeDocument/2006/relationships/customXml" Target="../ink/ink1506.xml"/><Relationship Id="rId131" Type="http://schemas.openxmlformats.org/officeDocument/2006/relationships/customXml" Target="../ink/ink1514.xml"/><Relationship Id="rId136" Type="http://schemas.openxmlformats.org/officeDocument/2006/relationships/image" Target="../media/image1510.png"/><Relationship Id="rId157" Type="http://schemas.openxmlformats.org/officeDocument/2006/relationships/customXml" Target="../ink/ink1528.xml"/><Relationship Id="rId61" Type="http://schemas.openxmlformats.org/officeDocument/2006/relationships/customXml" Target="../ink/ink1479.xml"/><Relationship Id="rId82" Type="http://schemas.openxmlformats.org/officeDocument/2006/relationships/image" Target="../media/image1483.png"/><Relationship Id="rId152" Type="http://schemas.openxmlformats.org/officeDocument/2006/relationships/customXml" Target="../ink/ink1525.xml"/><Relationship Id="rId19" Type="http://schemas.openxmlformats.org/officeDocument/2006/relationships/customXml" Target="../ink/ink1458.xml"/><Relationship Id="rId14" Type="http://schemas.openxmlformats.org/officeDocument/2006/relationships/image" Target="../media/image1449.png"/><Relationship Id="rId30" Type="http://schemas.openxmlformats.org/officeDocument/2006/relationships/image" Target="../media/image1457.png"/><Relationship Id="rId35" Type="http://schemas.openxmlformats.org/officeDocument/2006/relationships/customXml" Target="../ink/ink1466.xml"/><Relationship Id="rId56" Type="http://schemas.openxmlformats.org/officeDocument/2006/relationships/image" Target="../media/image1470.png"/><Relationship Id="rId77" Type="http://schemas.openxmlformats.org/officeDocument/2006/relationships/customXml" Target="../ink/ink1487.xml"/><Relationship Id="rId100" Type="http://schemas.openxmlformats.org/officeDocument/2006/relationships/image" Target="../media/image1492.png"/><Relationship Id="rId105" Type="http://schemas.openxmlformats.org/officeDocument/2006/relationships/customXml" Target="../ink/ink1501.xml"/><Relationship Id="rId126" Type="http://schemas.openxmlformats.org/officeDocument/2006/relationships/image" Target="../media/image1505.png"/><Relationship Id="rId147" Type="http://schemas.openxmlformats.org/officeDocument/2006/relationships/customXml" Target="../ink/ink1522.xml"/><Relationship Id="rId168" Type="http://schemas.openxmlformats.org/officeDocument/2006/relationships/image" Target="../media/image1525.png"/><Relationship Id="rId8" Type="http://schemas.openxmlformats.org/officeDocument/2006/relationships/image" Target="../media/image1446.png"/><Relationship Id="rId51" Type="http://schemas.openxmlformats.org/officeDocument/2006/relationships/customXml" Target="../ink/ink1474.xml"/><Relationship Id="rId72" Type="http://schemas.openxmlformats.org/officeDocument/2006/relationships/image" Target="../media/image1478.png"/><Relationship Id="rId93" Type="http://schemas.openxmlformats.org/officeDocument/2006/relationships/customXml" Target="../ink/ink1495.xml"/><Relationship Id="rId98" Type="http://schemas.openxmlformats.org/officeDocument/2006/relationships/image" Target="../media/image1491.png"/><Relationship Id="rId121" Type="http://schemas.openxmlformats.org/officeDocument/2006/relationships/customXml" Target="../ink/ink1509.xml"/><Relationship Id="rId142" Type="http://schemas.openxmlformats.org/officeDocument/2006/relationships/image" Target="../media/image1513.png"/><Relationship Id="rId163" Type="http://schemas.openxmlformats.org/officeDocument/2006/relationships/customXml" Target="../ink/ink1531.xml"/><Relationship Id="rId3" Type="http://schemas.openxmlformats.org/officeDocument/2006/relationships/customXml" Target="../ink/ink1450.xml"/><Relationship Id="rId25" Type="http://schemas.openxmlformats.org/officeDocument/2006/relationships/customXml" Target="../ink/ink1461.xml"/><Relationship Id="rId46" Type="http://schemas.openxmlformats.org/officeDocument/2006/relationships/image" Target="../media/image1465.png"/><Relationship Id="rId67" Type="http://schemas.openxmlformats.org/officeDocument/2006/relationships/customXml" Target="../ink/ink1482.xml"/><Relationship Id="rId116" Type="http://schemas.openxmlformats.org/officeDocument/2006/relationships/image" Target="../media/image1500.png"/><Relationship Id="rId137" Type="http://schemas.openxmlformats.org/officeDocument/2006/relationships/customXml" Target="../ink/ink1517.xml"/><Relationship Id="rId158" Type="http://schemas.openxmlformats.org/officeDocument/2006/relationships/image" Target="../media/image1520.png"/><Relationship Id="rId20" Type="http://schemas.openxmlformats.org/officeDocument/2006/relationships/image" Target="../media/image1452.png"/><Relationship Id="rId41" Type="http://schemas.openxmlformats.org/officeDocument/2006/relationships/customXml" Target="../ink/ink1469.xml"/><Relationship Id="rId62" Type="http://schemas.openxmlformats.org/officeDocument/2006/relationships/image" Target="../media/image1473.png"/><Relationship Id="rId83" Type="http://schemas.openxmlformats.org/officeDocument/2006/relationships/customXml" Target="../ink/ink1490.xml"/><Relationship Id="rId88" Type="http://schemas.openxmlformats.org/officeDocument/2006/relationships/image" Target="../media/image1486.png"/><Relationship Id="rId111" Type="http://schemas.openxmlformats.org/officeDocument/2006/relationships/customXml" Target="../ink/ink1504.xml"/><Relationship Id="rId132" Type="http://schemas.openxmlformats.org/officeDocument/2006/relationships/image" Target="../media/image1508.png"/><Relationship Id="rId153" Type="http://schemas.openxmlformats.org/officeDocument/2006/relationships/image" Target="../media/image1518.png"/><Relationship Id="rId15" Type="http://schemas.openxmlformats.org/officeDocument/2006/relationships/customXml" Target="../ink/ink1456.xml"/><Relationship Id="rId36" Type="http://schemas.openxmlformats.org/officeDocument/2006/relationships/image" Target="../media/image1460.png"/><Relationship Id="rId57" Type="http://schemas.openxmlformats.org/officeDocument/2006/relationships/customXml" Target="../ink/ink1477.xml"/><Relationship Id="rId106" Type="http://schemas.openxmlformats.org/officeDocument/2006/relationships/image" Target="../media/image1495.png"/><Relationship Id="rId127" Type="http://schemas.openxmlformats.org/officeDocument/2006/relationships/customXml" Target="../ink/ink1512.xml"/><Relationship Id="rId10" Type="http://schemas.openxmlformats.org/officeDocument/2006/relationships/image" Target="../media/image1447.png"/><Relationship Id="rId31" Type="http://schemas.openxmlformats.org/officeDocument/2006/relationships/customXml" Target="../ink/ink1464.xml"/><Relationship Id="rId52" Type="http://schemas.openxmlformats.org/officeDocument/2006/relationships/image" Target="../media/image1468.png"/><Relationship Id="rId73" Type="http://schemas.openxmlformats.org/officeDocument/2006/relationships/customXml" Target="../ink/ink1485.xml"/><Relationship Id="rId78" Type="http://schemas.openxmlformats.org/officeDocument/2006/relationships/image" Target="../media/image1481.png"/><Relationship Id="rId94" Type="http://schemas.openxmlformats.org/officeDocument/2006/relationships/image" Target="../media/image1489.png"/><Relationship Id="rId99" Type="http://schemas.openxmlformats.org/officeDocument/2006/relationships/customXml" Target="../ink/ink1498.xml"/><Relationship Id="rId101" Type="http://schemas.openxmlformats.org/officeDocument/2006/relationships/customXml" Target="../ink/ink1499.xml"/><Relationship Id="rId122" Type="http://schemas.openxmlformats.org/officeDocument/2006/relationships/image" Target="../media/image1503.png"/><Relationship Id="rId143" Type="http://schemas.openxmlformats.org/officeDocument/2006/relationships/customXml" Target="../ink/ink1520.xml"/><Relationship Id="rId148" Type="http://schemas.openxmlformats.org/officeDocument/2006/relationships/image" Target="../media/image1516.png"/><Relationship Id="rId164" Type="http://schemas.openxmlformats.org/officeDocument/2006/relationships/image" Target="../media/image1523.png"/><Relationship Id="rId169" Type="http://schemas.openxmlformats.org/officeDocument/2006/relationships/customXml" Target="../ink/ink1534.xml"/><Relationship Id="rId4" Type="http://schemas.openxmlformats.org/officeDocument/2006/relationships/image" Target="../media/image1444.png"/><Relationship Id="rId9" Type="http://schemas.openxmlformats.org/officeDocument/2006/relationships/customXml" Target="../ink/ink1453.xml"/><Relationship Id="rId26" Type="http://schemas.openxmlformats.org/officeDocument/2006/relationships/image" Target="../media/image1455.png"/><Relationship Id="rId47" Type="http://schemas.openxmlformats.org/officeDocument/2006/relationships/customXml" Target="../ink/ink1472.xml"/><Relationship Id="rId68" Type="http://schemas.openxmlformats.org/officeDocument/2006/relationships/image" Target="../media/image1476.png"/><Relationship Id="rId89" Type="http://schemas.openxmlformats.org/officeDocument/2006/relationships/customXml" Target="../ink/ink1493.xml"/><Relationship Id="rId112" Type="http://schemas.openxmlformats.org/officeDocument/2006/relationships/image" Target="../media/image1498.png"/><Relationship Id="rId133" Type="http://schemas.openxmlformats.org/officeDocument/2006/relationships/customXml" Target="../ink/ink1515.xml"/><Relationship Id="rId154" Type="http://schemas.openxmlformats.org/officeDocument/2006/relationships/customXml" Target="../ink/ink1526.xml"/><Relationship Id="rId16" Type="http://schemas.openxmlformats.org/officeDocument/2006/relationships/image" Target="../media/image1450.png"/><Relationship Id="rId37" Type="http://schemas.openxmlformats.org/officeDocument/2006/relationships/customXml" Target="../ink/ink1467.xml"/><Relationship Id="rId58" Type="http://schemas.openxmlformats.org/officeDocument/2006/relationships/image" Target="../media/image1471.png"/><Relationship Id="rId79" Type="http://schemas.openxmlformats.org/officeDocument/2006/relationships/customXml" Target="../ink/ink1488.xml"/><Relationship Id="rId102" Type="http://schemas.openxmlformats.org/officeDocument/2006/relationships/image" Target="../media/image1493.png"/><Relationship Id="rId123" Type="http://schemas.openxmlformats.org/officeDocument/2006/relationships/customXml" Target="../ink/ink1510.xml"/><Relationship Id="rId144" Type="http://schemas.openxmlformats.org/officeDocument/2006/relationships/image" Target="../media/image1514.png"/><Relationship Id="rId90" Type="http://schemas.openxmlformats.org/officeDocument/2006/relationships/image" Target="../media/image1487.png"/><Relationship Id="rId165" Type="http://schemas.openxmlformats.org/officeDocument/2006/relationships/customXml" Target="../ink/ink1532.xml"/><Relationship Id="rId27" Type="http://schemas.openxmlformats.org/officeDocument/2006/relationships/customXml" Target="../ink/ink1462.xml"/><Relationship Id="rId48" Type="http://schemas.openxmlformats.org/officeDocument/2006/relationships/image" Target="../media/image1466.png"/><Relationship Id="rId69" Type="http://schemas.openxmlformats.org/officeDocument/2006/relationships/customXml" Target="../ink/ink1483.xml"/><Relationship Id="rId113" Type="http://schemas.openxmlformats.org/officeDocument/2006/relationships/customXml" Target="../ink/ink1505.xml"/><Relationship Id="rId134" Type="http://schemas.openxmlformats.org/officeDocument/2006/relationships/image" Target="../media/image1509.png"/><Relationship Id="rId80" Type="http://schemas.openxmlformats.org/officeDocument/2006/relationships/image" Target="../media/image1482.png"/><Relationship Id="rId155" Type="http://schemas.openxmlformats.org/officeDocument/2006/relationships/image" Target="../media/image1519.png"/><Relationship Id="rId17" Type="http://schemas.openxmlformats.org/officeDocument/2006/relationships/customXml" Target="../ink/ink1457.xml"/><Relationship Id="rId38" Type="http://schemas.openxmlformats.org/officeDocument/2006/relationships/image" Target="../media/image1461.png"/><Relationship Id="rId59" Type="http://schemas.openxmlformats.org/officeDocument/2006/relationships/customXml" Target="../ink/ink1478.xml"/><Relationship Id="rId103" Type="http://schemas.openxmlformats.org/officeDocument/2006/relationships/customXml" Target="../ink/ink1500.xml"/><Relationship Id="rId124" Type="http://schemas.openxmlformats.org/officeDocument/2006/relationships/image" Target="../media/image1504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84.png"/><Relationship Id="rId21" Type="http://schemas.openxmlformats.org/officeDocument/2006/relationships/image" Target="../media/image1537.png"/><Relationship Id="rId42" Type="http://schemas.openxmlformats.org/officeDocument/2006/relationships/customXml" Target="../ink/ink1553.xml"/><Relationship Id="rId63" Type="http://schemas.openxmlformats.org/officeDocument/2006/relationships/image" Target="../media/image1558.png"/><Relationship Id="rId84" Type="http://schemas.openxmlformats.org/officeDocument/2006/relationships/customXml" Target="../ink/ink1574.xml"/><Relationship Id="rId138" Type="http://schemas.openxmlformats.org/officeDocument/2006/relationships/customXml" Target="../ink/ink1601.xml"/><Relationship Id="rId159" Type="http://schemas.openxmlformats.org/officeDocument/2006/relationships/image" Target="../media/image1605.png"/><Relationship Id="rId170" Type="http://schemas.openxmlformats.org/officeDocument/2006/relationships/customXml" Target="../ink/ink1617.xml"/><Relationship Id="rId191" Type="http://schemas.openxmlformats.org/officeDocument/2006/relationships/image" Target="../media/image1621.png"/><Relationship Id="rId205" Type="http://schemas.openxmlformats.org/officeDocument/2006/relationships/image" Target="../media/image1628.png"/><Relationship Id="rId226" Type="http://schemas.openxmlformats.org/officeDocument/2006/relationships/customXml" Target="../ink/ink1645.xml"/><Relationship Id="rId107" Type="http://schemas.openxmlformats.org/officeDocument/2006/relationships/image" Target="../media/image1579.png"/><Relationship Id="rId11" Type="http://schemas.openxmlformats.org/officeDocument/2006/relationships/image" Target="../media/image1532.png"/><Relationship Id="rId32" Type="http://schemas.openxmlformats.org/officeDocument/2006/relationships/customXml" Target="../ink/ink1548.xml"/><Relationship Id="rId53" Type="http://schemas.openxmlformats.org/officeDocument/2006/relationships/image" Target="../media/image1553.png"/><Relationship Id="rId74" Type="http://schemas.openxmlformats.org/officeDocument/2006/relationships/customXml" Target="../ink/ink1569.xml"/><Relationship Id="rId128" Type="http://schemas.openxmlformats.org/officeDocument/2006/relationships/customXml" Target="../ink/ink1596.xml"/><Relationship Id="rId149" Type="http://schemas.openxmlformats.org/officeDocument/2006/relationships/image" Target="../media/image1600.png"/><Relationship Id="rId5" Type="http://schemas.openxmlformats.org/officeDocument/2006/relationships/image" Target="../media/image1529.png"/><Relationship Id="rId95" Type="http://schemas.openxmlformats.org/officeDocument/2006/relationships/image" Target="../media/image1574.png"/><Relationship Id="rId160" Type="http://schemas.openxmlformats.org/officeDocument/2006/relationships/customXml" Target="../ink/ink1612.xml"/><Relationship Id="rId181" Type="http://schemas.openxmlformats.org/officeDocument/2006/relationships/image" Target="../media/image1616.png"/><Relationship Id="rId216" Type="http://schemas.openxmlformats.org/officeDocument/2006/relationships/customXml" Target="../ink/ink1640.xml"/><Relationship Id="rId22" Type="http://schemas.openxmlformats.org/officeDocument/2006/relationships/customXml" Target="../ink/ink1543.xml"/><Relationship Id="rId43" Type="http://schemas.openxmlformats.org/officeDocument/2006/relationships/image" Target="../media/image1548.png"/><Relationship Id="rId64" Type="http://schemas.openxmlformats.org/officeDocument/2006/relationships/customXml" Target="../ink/ink1564.xml"/><Relationship Id="rId118" Type="http://schemas.openxmlformats.org/officeDocument/2006/relationships/customXml" Target="../ink/ink1591.xml"/><Relationship Id="rId139" Type="http://schemas.openxmlformats.org/officeDocument/2006/relationships/image" Target="../media/image1595.png"/><Relationship Id="rId85" Type="http://schemas.openxmlformats.org/officeDocument/2006/relationships/image" Target="../media/image1569.png"/><Relationship Id="rId150" Type="http://schemas.openxmlformats.org/officeDocument/2006/relationships/customXml" Target="../ink/ink1607.xml"/><Relationship Id="rId171" Type="http://schemas.openxmlformats.org/officeDocument/2006/relationships/image" Target="../media/image1611.png"/><Relationship Id="rId192" Type="http://schemas.openxmlformats.org/officeDocument/2006/relationships/customXml" Target="../ink/ink1628.xml"/><Relationship Id="rId206" Type="http://schemas.openxmlformats.org/officeDocument/2006/relationships/customXml" Target="../ink/ink1635.xml"/><Relationship Id="rId227" Type="http://schemas.openxmlformats.org/officeDocument/2006/relationships/image" Target="../media/image1639.png"/><Relationship Id="rId12" Type="http://schemas.openxmlformats.org/officeDocument/2006/relationships/customXml" Target="../ink/ink1538.xml"/><Relationship Id="rId33" Type="http://schemas.openxmlformats.org/officeDocument/2006/relationships/image" Target="../media/image1543.png"/><Relationship Id="rId108" Type="http://schemas.openxmlformats.org/officeDocument/2006/relationships/customXml" Target="../ink/ink1586.xml"/><Relationship Id="rId129" Type="http://schemas.openxmlformats.org/officeDocument/2006/relationships/image" Target="../media/image1590.png"/><Relationship Id="rId54" Type="http://schemas.openxmlformats.org/officeDocument/2006/relationships/customXml" Target="../ink/ink1559.xml"/><Relationship Id="rId75" Type="http://schemas.openxmlformats.org/officeDocument/2006/relationships/image" Target="../media/image1564.png"/><Relationship Id="rId96" Type="http://schemas.openxmlformats.org/officeDocument/2006/relationships/customXml" Target="../ink/ink1580.xml"/><Relationship Id="rId140" Type="http://schemas.openxmlformats.org/officeDocument/2006/relationships/customXml" Target="../ink/ink1602.xml"/><Relationship Id="rId161" Type="http://schemas.openxmlformats.org/officeDocument/2006/relationships/image" Target="../media/image1606.png"/><Relationship Id="rId182" Type="http://schemas.openxmlformats.org/officeDocument/2006/relationships/customXml" Target="../ink/ink1623.xml"/><Relationship Id="rId217" Type="http://schemas.openxmlformats.org/officeDocument/2006/relationships/image" Target="../media/image1634.png"/><Relationship Id="rId6" Type="http://schemas.openxmlformats.org/officeDocument/2006/relationships/customXml" Target="../ink/ink1535.xml"/><Relationship Id="rId23" Type="http://schemas.openxmlformats.org/officeDocument/2006/relationships/image" Target="../media/image1538.png"/><Relationship Id="rId119" Type="http://schemas.openxmlformats.org/officeDocument/2006/relationships/image" Target="../media/image1585.png"/><Relationship Id="rId44" Type="http://schemas.openxmlformats.org/officeDocument/2006/relationships/customXml" Target="../ink/ink1554.xml"/><Relationship Id="rId65" Type="http://schemas.openxmlformats.org/officeDocument/2006/relationships/image" Target="../media/image1559.png"/><Relationship Id="rId86" Type="http://schemas.openxmlformats.org/officeDocument/2006/relationships/customXml" Target="../ink/ink1575.xml"/><Relationship Id="rId130" Type="http://schemas.openxmlformats.org/officeDocument/2006/relationships/customXml" Target="../ink/ink1597.xml"/><Relationship Id="rId151" Type="http://schemas.openxmlformats.org/officeDocument/2006/relationships/image" Target="../media/image1601.png"/><Relationship Id="rId172" Type="http://schemas.openxmlformats.org/officeDocument/2006/relationships/customXml" Target="../ink/ink1618.xml"/><Relationship Id="rId193" Type="http://schemas.openxmlformats.org/officeDocument/2006/relationships/image" Target="../media/image1622.png"/><Relationship Id="rId207" Type="http://schemas.openxmlformats.org/officeDocument/2006/relationships/image" Target="../media/image1629.png"/><Relationship Id="rId228" Type="http://schemas.openxmlformats.org/officeDocument/2006/relationships/customXml" Target="../ink/ink1646.xml"/><Relationship Id="rId13" Type="http://schemas.openxmlformats.org/officeDocument/2006/relationships/image" Target="../media/image1533.png"/><Relationship Id="rId109" Type="http://schemas.openxmlformats.org/officeDocument/2006/relationships/image" Target="../media/image1580.png"/><Relationship Id="rId34" Type="http://schemas.openxmlformats.org/officeDocument/2006/relationships/customXml" Target="../ink/ink1549.xml"/><Relationship Id="rId55" Type="http://schemas.openxmlformats.org/officeDocument/2006/relationships/image" Target="../media/image1554.png"/><Relationship Id="rId76" Type="http://schemas.openxmlformats.org/officeDocument/2006/relationships/customXml" Target="../ink/ink1570.xml"/><Relationship Id="rId97" Type="http://schemas.openxmlformats.org/officeDocument/2006/relationships/image" Target="../media/image1575.png"/><Relationship Id="rId120" Type="http://schemas.openxmlformats.org/officeDocument/2006/relationships/customXml" Target="../ink/ink1592.xml"/><Relationship Id="rId141" Type="http://schemas.openxmlformats.org/officeDocument/2006/relationships/image" Target="../media/image1596.png"/><Relationship Id="rId7" Type="http://schemas.openxmlformats.org/officeDocument/2006/relationships/image" Target="../media/image1530.png"/><Relationship Id="rId162" Type="http://schemas.openxmlformats.org/officeDocument/2006/relationships/customXml" Target="../ink/ink1613.xml"/><Relationship Id="rId183" Type="http://schemas.openxmlformats.org/officeDocument/2006/relationships/image" Target="../media/image1617.png"/><Relationship Id="rId218" Type="http://schemas.openxmlformats.org/officeDocument/2006/relationships/customXml" Target="../ink/ink1641.xml"/><Relationship Id="rId24" Type="http://schemas.openxmlformats.org/officeDocument/2006/relationships/customXml" Target="../ink/ink1544.xml"/><Relationship Id="rId45" Type="http://schemas.openxmlformats.org/officeDocument/2006/relationships/image" Target="../media/image1549.png"/><Relationship Id="rId66" Type="http://schemas.openxmlformats.org/officeDocument/2006/relationships/customXml" Target="../ink/ink1565.xml"/><Relationship Id="rId87" Type="http://schemas.openxmlformats.org/officeDocument/2006/relationships/image" Target="../media/image1570.png"/><Relationship Id="rId110" Type="http://schemas.openxmlformats.org/officeDocument/2006/relationships/customXml" Target="../ink/ink1587.xml"/><Relationship Id="rId131" Type="http://schemas.openxmlformats.org/officeDocument/2006/relationships/image" Target="../media/image1591.png"/><Relationship Id="rId152" Type="http://schemas.openxmlformats.org/officeDocument/2006/relationships/customXml" Target="../ink/ink1608.xml"/><Relationship Id="rId173" Type="http://schemas.openxmlformats.org/officeDocument/2006/relationships/image" Target="../media/image1612.png"/><Relationship Id="rId194" Type="http://schemas.openxmlformats.org/officeDocument/2006/relationships/customXml" Target="../ink/ink1629.xml"/><Relationship Id="rId208" Type="http://schemas.openxmlformats.org/officeDocument/2006/relationships/customXml" Target="../ink/ink1636.xml"/><Relationship Id="rId229" Type="http://schemas.openxmlformats.org/officeDocument/2006/relationships/image" Target="../media/image1640.png"/><Relationship Id="rId14" Type="http://schemas.openxmlformats.org/officeDocument/2006/relationships/customXml" Target="../ink/ink1539.xml"/><Relationship Id="rId35" Type="http://schemas.openxmlformats.org/officeDocument/2006/relationships/image" Target="../media/image1544.png"/><Relationship Id="rId56" Type="http://schemas.openxmlformats.org/officeDocument/2006/relationships/customXml" Target="../ink/ink1560.xml"/><Relationship Id="rId77" Type="http://schemas.openxmlformats.org/officeDocument/2006/relationships/image" Target="../media/image1565.png"/><Relationship Id="rId100" Type="http://schemas.openxmlformats.org/officeDocument/2006/relationships/customXml" Target="../ink/ink1582.xml"/><Relationship Id="rId8" Type="http://schemas.openxmlformats.org/officeDocument/2006/relationships/customXml" Target="../ink/ink1536.xml"/><Relationship Id="rId98" Type="http://schemas.openxmlformats.org/officeDocument/2006/relationships/customXml" Target="../ink/ink1581.xml"/><Relationship Id="rId121" Type="http://schemas.openxmlformats.org/officeDocument/2006/relationships/image" Target="../media/image1586.png"/><Relationship Id="rId142" Type="http://schemas.openxmlformats.org/officeDocument/2006/relationships/customXml" Target="../ink/ink1603.xml"/><Relationship Id="rId163" Type="http://schemas.openxmlformats.org/officeDocument/2006/relationships/image" Target="../media/image1607.png"/><Relationship Id="rId184" Type="http://schemas.openxmlformats.org/officeDocument/2006/relationships/customXml" Target="../ink/ink1624.xml"/><Relationship Id="rId219" Type="http://schemas.openxmlformats.org/officeDocument/2006/relationships/image" Target="../media/image1635.png"/><Relationship Id="rId25" Type="http://schemas.openxmlformats.org/officeDocument/2006/relationships/image" Target="../media/image1539.png"/><Relationship Id="rId46" Type="http://schemas.openxmlformats.org/officeDocument/2006/relationships/customXml" Target="../ink/ink1555.xml"/><Relationship Id="rId67" Type="http://schemas.openxmlformats.org/officeDocument/2006/relationships/image" Target="../media/image1560.png"/><Relationship Id="rId116" Type="http://schemas.openxmlformats.org/officeDocument/2006/relationships/customXml" Target="../ink/ink1590.xml"/><Relationship Id="rId137" Type="http://schemas.openxmlformats.org/officeDocument/2006/relationships/image" Target="../media/image1594.png"/><Relationship Id="rId158" Type="http://schemas.openxmlformats.org/officeDocument/2006/relationships/customXml" Target="../ink/ink1611.xml"/><Relationship Id="rId20" Type="http://schemas.openxmlformats.org/officeDocument/2006/relationships/customXml" Target="../ink/ink1542.xml"/><Relationship Id="rId41" Type="http://schemas.openxmlformats.org/officeDocument/2006/relationships/image" Target="../media/image1547.png"/><Relationship Id="rId62" Type="http://schemas.openxmlformats.org/officeDocument/2006/relationships/customXml" Target="../ink/ink1563.xml"/><Relationship Id="rId83" Type="http://schemas.openxmlformats.org/officeDocument/2006/relationships/image" Target="../media/image1568.png"/><Relationship Id="rId88" Type="http://schemas.openxmlformats.org/officeDocument/2006/relationships/customXml" Target="../ink/ink1576.xml"/><Relationship Id="rId111" Type="http://schemas.openxmlformats.org/officeDocument/2006/relationships/image" Target="../media/image1581.png"/><Relationship Id="rId132" Type="http://schemas.openxmlformats.org/officeDocument/2006/relationships/customXml" Target="../ink/ink1598.xml"/><Relationship Id="rId153" Type="http://schemas.openxmlformats.org/officeDocument/2006/relationships/image" Target="../media/image1602.png"/><Relationship Id="rId174" Type="http://schemas.openxmlformats.org/officeDocument/2006/relationships/customXml" Target="../ink/ink1619.xml"/><Relationship Id="rId179" Type="http://schemas.openxmlformats.org/officeDocument/2006/relationships/image" Target="../media/image1615.png"/><Relationship Id="rId195" Type="http://schemas.openxmlformats.org/officeDocument/2006/relationships/image" Target="../media/image1623.png"/><Relationship Id="rId209" Type="http://schemas.openxmlformats.org/officeDocument/2006/relationships/image" Target="../media/image1630.png"/><Relationship Id="rId190" Type="http://schemas.openxmlformats.org/officeDocument/2006/relationships/customXml" Target="../ink/ink1627.xml"/><Relationship Id="rId204" Type="http://schemas.openxmlformats.org/officeDocument/2006/relationships/customXml" Target="../ink/ink1634.xml"/><Relationship Id="rId220" Type="http://schemas.openxmlformats.org/officeDocument/2006/relationships/customXml" Target="../ink/ink1642.xml"/><Relationship Id="rId225" Type="http://schemas.openxmlformats.org/officeDocument/2006/relationships/image" Target="../media/image1638.png"/><Relationship Id="rId15" Type="http://schemas.openxmlformats.org/officeDocument/2006/relationships/image" Target="../media/image1534.png"/><Relationship Id="rId36" Type="http://schemas.openxmlformats.org/officeDocument/2006/relationships/customXml" Target="../ink/ink1550.xml"/><Relationship Id="rId57" Type="http://schemas.openxmlformats.org/officeDocument/2006/relationships/image" Target="../media/image1555.png"/><Relationship Id="rId106" Type="http://schemas.openxmlformats.org/officeDocument/2006/relationships/customXml" Target="../ink/ink1585.xml"/><Relationship Id="rId127" Type="http://schemas.openxmlformats.org/officeDocument/2006/relationships/image" Target="../media/image1589.png"/><Relationship Id="rId10" Type="http://schemas.openxmlformats.org/officeDocument/2006/relationships/customXml" Target="../ink/ink1537.xml"/><Relationship Id="rId31" Type="http://schemas.openxmlformats.org/officeDocument/2006/relationships/image" Target="../media/image1542.png"/><Relationship Id="rId52" Type="http://schemas.openxmlformats.org/officeDocument/2006/relationships/customXml" Target="../ink/ink1558.xml"/><Relationship Id="rId73" Type="http://schemas.openxmlformats.org/officeDocument/2006/relationships/image" Target="../media/image1563.png"/><Relationship Id="rId78" Type="http://schemas.openxmlformats.org/officeDocument/2006/relationships/customXml" Target="../ink/ink1571.xml"/><Relationship Id="rId94" Type="http://schemas.openxmlformats.org/officeDocument/2006/relationships/customXml" Target="../ink/ink1579.xml"/><Relationship Id="rId99" Type="http://schemas.openxmlformats.org/officeDocument/2006/relationships/image" Target="../media/image1576.png"/><Relationship Id="rId101" Type="http://schemas.openxmlformats.org/officeDocument/2006/relationships/image" Target="../media/image1577.png"/><Relationship Id="rId122" Type="http://schemas.openxmlformats.org/officeDocument/2006/relationships/customXml" Target="../ink/ink1593.xml"/><Relationship Id="rId143" Type="http://schemas.openxmlformats.org/officeDocument/2006/relationships/image" Target="../media/image1597.png"/><Relationship Id="rId148" Type="http://schemas.openxmlformats.org/officeDocument/2006/relationships/customXml" Target="../ink/ink1606.xml"/><Relationship Id="rId164" Type="http://schemas.openxmlformats.org/officeDocument/2006/relationships/customXml" Target="../ink/ink1614.xml"/><Relationship Id="rId169" Type="http://schemas.openxmlformats.org/officeDocument/2006/relationships/image" Target="../media/image1610.png"/><Relationship Id="rId185" Type="http://schemas.openxmlformats.org/officeDocument/2006/relationships/image" Target="../media/image1618.png"/><Relationship Id="rId4" Type="http://schemas.openxmlformats.org/officeDocument/2006/relationships/image" Target="../media/image1528.png"/><Relationship Id="rId9" Type="http://schemas.openxmlformats.org/officeDocument/2006/relationships/image" Target="../media/image1531.png"/><Relationship Id="rId180" Type="http://schemas.openxmlformats.org/officeDocument/2006/relationships/customXml" Target="../ink/ink1622.xml"/><Relationship Id="rId210" Type="http://schemas.openxmlformats.org/officeDocument/2006/relationships/customXml" Target="../ink/ink1637.xml"/><Relationship Id="rId215" Type="http://schemas.openxmlformats.org/officeDocument/2006/relationships/image" Target="../media/image1633.png"/><Relationship Id="rId26" Type="http://schemas.openxmlformats.org/officeDocument/2006/relationships/customXml" Target="../ink/ink1545.xml"/><Relationship Id="rId47" Type="http://schemas.openxmlformats.org/officeDocument/2006/relationships/image" Target="../media/image1550.png"/><Relationship Id="rId68" Type="http://schemas.openxmlformats.org/officeDocument/2006/relationships/customXml" Target="../ink/ink1566.xml"/><Relationship Id="rId89" Type="http://schemas.openxmlformats.org/officeDocument/2006/relationships/image" Target="../media/image1571.png"/><Relationship Id="rId112" Type="http://schemas.openxmlformats.org/officeDocument/2006/relationships/customXml" Target="../ink/ink1588.xml"/><Relationship Id="rId133" Type="http://schemas.openxmlformats.org/officeDocument/2006/relationships/image" Target="../media/image1592.png"/><Relationship Id="rId154" Type="http://schemas.openxmlformats.org/officeDocument/2006/relationships/customXml" Target="../ink/ink1609.xml"/><Relationship Id="rId175" Type="http://schemas.openxmlformats.org/officeDocument/2006/relationships/image" Target="../media/image1613.png"/><Relationship Id="rId196" Type="http://schemas.openxmlformats.org/officeDocument/2006/relationships/customXml" Target="../ink/ink1630.xml"/><Relationship Id="rId200" Type="http://schemas.openxmlformats.org/officeDocument/2006/relationships/customXml" Target="../ink/ink1632.xml"/><Relationship Id="rId16" Type="http://schemas.openxmlformats.org/officeDocument/2006/relationships/customXml" Target="../ink/ink1540.xml"/><Relationship Id="rId221" Type="http://schemas.openxmlformats.org/officeDocument/2006/relationships/image" Target="../media/image1636.png"/><Relationship Id="rId37" Type="http://schemas.openxmlformats.org/officeDocument/2006/relationships/image" Target="../media/image1545.png"/><Relationship Id="rId58" Type="http://schemas.openxmlformats.org/officeDocument/2006/relationships/customXml" Target="../ink/ink1561.xml"/><Relationship Id="rId79" Type="http://schemas.openxmlformats.org/officeDocument/2006/relationships/image" Target="../media/image1566.png"/><Relationship Id="rId102" Type="http://schemas.openxmlformats.org/officeDocument/2006/relationships/customXml" Target="../ink/ink1583.xml"/><Relationship Id="rId123" Type="http://schemas.openxmlformats.org/officeDocument/2006/relationships/image" Target="../media/image1587.png"/><Relationship Id="rId144" Type="http://schemas.openxmlformats.org/officeDocument/2006/relationships/customXml" Target="../ink/ink1604.xml"/><Relationship Id="rId90" Type="http://schemas.openxmlformats.org/officeDocument/2006/relationships/customXml" Target="../ink/ink1577.xml"/><Relationship Id="rId165" Type="http://schemas.openxmlformats.org/officeDocument/2006/relationships/image" Target="../media/image1608.png"/><Relationship Id="rId186" Type="http://schemas.openxmlformats.org/officeDocument/2006/relationships/customXml" Target="../ink/ink1625.xml"/><Relationship Id="rId211" Type="http://schemas.openxmlformats.org/officeDocument/2006/relationships/image" Target="../media/image1631.png"/><Relationship Id="rId27" Type="http://schemas.openxmlformats.org/officeDocument/2006/relationships/image" Target="../media/image1540.png"/><Relationship Id="rId48" Type="http://schemas.openxmlformats.org/officeDocument/2006/relationships/customXml" Target="../ink/ink1556.xml"/><Relationship Id="rId69" Type="http://schemas.openxmlformats.org/officeDocument/2006/relationships/image" Target="../media/image1561.png"/><Relationship Id="rId113" Type="http://schemas.openxmlformats.org/officeDocument/2006/relationships/image" Target="../media/image1582.png"/><Relationship Id="rId134" Type="http://schemas.openxmlformats.org/officeDocument/2006/relationships/customXml" Target="../ink/ink1599.xml"/><Relationship Id="rId80" Type="http://schemas.openxmlformats.org/officeDocument/2006/relationships/customXml" Target="../ink/ink1572.xml"/><Relationship Id="rId155" Type="http://schemas.openxmlformats.org/officeDocument/2006/relationships/image" Target="../media/image1603.png"/><Relationship Id="rId176" Type="http://schemas.openxmlformats.org/officeDocument/2006/relationships/customXml" Target="../ink/ink1620.xml"/><Relationship Id="rId197" Type="http://schemas.openxmlformats.org/officeDocument/2006/relationships/image" Target="../media/image1624.png"/><Relationship Id="rId201" Type="http://schemas.openxmlformats.org/officeDocument/2006/relationships/image" Target="../media/image1626.png"/><Relationship Id="rId222" Type="http://schemas.openxmlformats.org/officeDocument/2006/relationships/customXml" Target="../ink/ink1643.xml"/><Relationship Id="rId17" Type="http://schemas.openxmlformats.org/officeDocument/2006/relationships/image" Target="../media/image1535.png"/><Relationship Id="rId38" Type="http://schemas.openxmlformats.org/officeDocument/2006/relationships/customXml" Target="../ink/ink1551.xml"/><Relationship Id="rId59" Type="http://schemas.openxmlformats.org/officeDocument/2006/relationships/image" Target="../media/image1556.png"/><Relationship Id="rId103" Type="http://schemas.openxmlformats.org/officeDocument/2006/relationships/image" Target="../media/image1578.png"/><Relationship Id="rId124" Type="http://schemas.openxmlformats.org/officeDocument/2006/relationships/customXml" Target="../ink/ink1594.xml"/><Relationship Id="rId70" Type="http://schemas.openxmlformats.org/officeDocument/2006/relationships/customXml" Target="../ink/ink1567.xml"/><Relationship Id="rId91" Type="http://schemas.openxmlformats.org/officeDocument/2006/relationships/image" Target="../media/image1572.png"/><Relationship Id="rId145" Type="http://schemas.openxmlformats.org/officeDocument/2006/relationships/image" Target="../media/image1598.png"/><Relationship Id="rId166" Type="http://schemas.openxmlformats.org/officeDocument/2006/relationships/customXml" Target="../ink/ink1615.xml"/><Relationship Id="rId187" Type="http://schemas.openxmlformats.org/officeDocument/2006/relationships/image" Target="../media/image1619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638.xml"/><Relationship Id="rId28" Type="http://schemas.openxmlformats.org/officeDocument/2006/relationships/customXml" Target="../ink/ink1546.xml"/><Relationship Id="rId49" Type="http://schemas.openxmlformats.org/officeDocument/2006/relationships/image" Target="../media/image1551.png"/><Relationship Id="rId114" Type="http://schemas.openxmlformats.org/officeDocument/2006/relationships/customXml" Target="../ink/ink1589.xml"/><Relationship Id="rId60" Type="http://schemas.openxmlformats.org/officeDocument/2006/relationships/customXml" Target="../ink/ink1562.xml"/><Relationship Id="rId81" Type="http://schemas.openxmlformats.org/officeDocument/2006/relationships/image" Target="../media/image1567.png"/><Relationship Id="rId135" Type="http://schemas.openxmlformats.org/officeDocument/2006/relationships/image" Target="../media/image1593.png"/><Relationship Id="rId156" Type="http://schemas.openxmlformats.org/officeDocument/2006/relationships/customXml" Target="../ink/ink1610.xml"/><Relationship Id="rId177" Type="http://schemas.openxmlformats.org/officeDocument/2006/relationships/image" Target="../media/image1614.png"/><Relationship Id="rId198" Type="http://schemas.openxmlformats.org/officeDocument/2006/relationships/customXml" Target="../ink/ink1631.xml"/><Relationship Id="rId202" Type="http://schemas.openxmlformats.org/officeDocument/2006/relationships/customXml" Target="../ink/ink1633.xml"/><Relationship Id="rId223" Type="http://schemas.openxmlformats.org/officeDocument/2006/relationships/image" Target="../media/image1637.png"/><Relationship Id="rId18" Type="http://schemas.openxmlformats.org/officeDocument/2006/relationships/customXml" Target="../ink/ink1541.xml"/><Relationship Id="rId39" Type="http://schemas.openxmlformats.org/officeDocument/2006/relationships/image" Target="../media/image1546.png"/><Relationship Id="rId50" Type="http://schemas.openxmlformats.org/officeDocument/2006/relationships/customXml" Target="../ink/ink1557.xml"/><Relationship Id="rId104" Type="http://schemas.openxmlformats.org/officeDocument/2006/relationships/customXml" Target="../ink/ink1584.xml"/><Relationship Id="rId125" Type="http://schemas.openxmlformats.org/officeDocument/2006/relationships/image" Target="../media/image1588.png"/><Relationship Id="rId146" Type="http://schemas.openxmlformats.org/officeDocument/2006/relationships/customXml" Target="../ink/ink1605.xml"/><Relationship Id="rId167" Type="http://schemas.openxmlformats.org/officeDocument/2006/relationships/image" Target="../media/image1609.png"/><Relationship Id="rId188" Type="http://schemas.openxmlformats.org/officeDocument/2006/relationships/customXml" Target="../ink/ink1626.xml"/><Relationship Id="rId71" Type="http://schemas.openxmlformats.org/officeDocument/2006/relationships/image" Target="../media/image1562.png"/><Relationship Id="rId92" Type="http://schemas.openxmlformats.org/officeDocument/2006/relationships/customXml" Target="../ink/ink1578.xml"/><Relationship Id="rId213" Type="http://schemas.openxmlformats.org/officeDocument/2006/relationships/image" Target="../media/image1632.png"/><Relationship Id="rId2" Type="http://schemas.openxmlformats.org/officeDocument/2006/relationships/image" Target="../media/image1526.png"/><Relationship Id="rId29" Type="http://schemas.openxmlformats.org/officeDocument/2006/relationships/image" Target="../media/image1541.png"/><Relationship Id="rId40" Type="http://schemas.openxmlformats.org/officeDocument/2006/relationships/customXml" Target="../ink/ink1552.xml"/><Relationship Id="rId115" Type="http://schemas.openxmlformats.org/officeDocument/2006/relationships/image" Target="../media/image1583.png"/><Relationship Id="rId136" Type="http://schemas.openxmlformats.org/officeDocument/2006/relationships/customXml" Target="../ink/ink1600.xml"/><Relationship Id="rId157" Type="http://schemas.openxmlformats.org/officeDocument/2006/relationships/image" Target="../media/image1604.png"/><Relationship Id="rId178" Type="http://schemas.openxmlformats.org/officeDocument/2006/relationships/customXml" Target="../ink/ink1621.xml"/><Relationship Id="rId61" Type="http://schemas.openxmlformats.org/officeDocument/2006/relationships/image" Target="../media/image1557.png"/><Relationship Id="rId82" Type="http://schemas.openxmlformats.org/officeDocument/2006/relationships/customXml" Target="../ink/ink1573.xml"/><Relationship Id="rId199" Type="http://schemas.openxmlformats.org/officeDocument/2006/relationships/image" Target="../media/image1625.png"/><Relationship Id="rId203" Type="http://schemas.openxmlformats.org/officeDocument/2006/relationships/image" Target="../media/image1627.png"/><Relationship Id="rId19" Type="http://schemas.openxmlformats.org/officeDocument/2006/relationships/image" Target="../media/image1536.png"/><Relationship Id="rId224" Type="http://schemas.openxmlformats.org/officeDocument/2006/relationships/customXml" Target="../ink/ink1644.xml"/><Relationship Id="rId30" Type="http://schemas.openxmlformats.org/officeDocument/2006/relationships/customXml" Target="../ink/ink1547.xml"/><Relationship Id="rId105" Type="http://schemas.openxmlformats.org/officeDocument/2006/relationships/image" Target="../media/image1482.png"/><Relationship Id="rId126" Type="http://schemas.openxmlformats.org/officeDocument/2006/relationships/customXml" Target="../ink/ink1595.xml"/><Relationship Id="rId147" Type="http://schemas.openxmlformats.org/officeDocument/2006/relationships/image" Target="../media/image1599.png"/><Relationship Id="rId168" Type="http://schemas.openxmlformats.org/officeDocument/2006/relationships/customXml" Target="../ink/ink1616.xml"/><Relationship Id="rId51" Type="http://schemas.openxmlformats.org/officeDocument/2006/relationships/image" Target="../media/image1552.png"/><Relationship Id="rId72" Type="http://schemas.openxmlformats.org/officeDocument/2006/relationships/customXml" Target="../ink/ink1568.xml"/><Relationship Id="rId93" Type="http://schemas.openxmlformats.org/officeDocument/2006/relationships/image" Target="../media/image1573.png"/><Relationship Id="rId189" Type="http://schemas.openxmlformats.org/officeDocument/2006/relationships/image" Target="../media/image1620.png"/><Relationship Id="rId3" Type="http://schemas.openxmlformats.org/officeDocument/2006/relationships/image" Target="../media/image1527.png"/><Relationship Id="rId214" Type="http://schemas.openxmlformats.org/officeDocument/2006/relationships/customXml" Target="../ink/ink1639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05.xml"/><Relationship Id="rId21" Type="http://schemas.openxmlformats.org/officeDocument/2006/relationships/customXml" Target="../ink/ink1656.xml"/><Relationship Id="rId42" Type="http://schemas.openxmlformats.org/officeDocument/2006/relationships/image" Target="../media/image1661.png"/><Relationship Id="rId63" Type="http://schemas.openxmlformats.org/officeDocument/2006/relationships/customXml" Target="../ink/ink1677.xml"/><Relationship Id="rId84" Type="http://schemas.openxmlformats.org/officeDocument/2006/relationships/customXml" Target="../ink/ink1688.xml"/><Relationship Id="rId138" Type="http://schemas.openxmlformats.org/officeDocument/2006/relationships/customXml" Target="../ink/ink1717.xml"/><Relationship Id="rId159" Type="http://schemas.openxmlformats.org/officeDocument/2006/relationships/image" Target="../media/image1716.png"/><Relationship Id="rId170" Type="http://schemas.openxmlformats.org/officeDocument/2006/relationships/customXml" Target="../ink/ink1734.xml"/><Relationship Id="rId191" Type="http://schemas.openxmlformats.org/officeDocument/2006/relationships/image" Target="../media/image1732.png"/><Relationship Id="rId205" Type="http://schemas.openxmlformats.org/officeDocument/2006/relationships/customXml" Target="../ink/ink1752.xml"/><Relationship Id="rId226" Type="http://schemas.openxmlformats.org/officeDocument/2006/relationships/image" Target="../media/image1749.png"/><Relationship Id="rId107" Type="http://schemas.openxmlformats.org/officeDocument/2006/relationships/image" Target="../media/image1693.png"/><Relationship Id="rId11" Type="http://schemas.openxmlformats.org/officeDocument/2006/relationships/customXml" Target="../ink/ink1651.xml"/><Relationship Id="rId32" Type="http://schemas.openxmlformats.org/officeDocument/2006/relationships/image" Target="../media/image1656.png"/><Relationship Id="rId53" Type="http://schemas.openxmlformats.org/officeDocument/2006/relationships/customXml" Target="../ink/ink1672.xml"/><Relationship Id="rId74" Type="http://schemas.openxmlformats.org/officeDocument/2006/relationships/image" Target="../media/image1677.png"/><Relationship Id="rId128" Type="http://schemas.openxmlformats.org/officeDocument/2006/relationships/image" Target="../media/image1703.png"/><Relationship Id="rId149" Type="http://schemas.openxmlformats.org/officeDocument/2006/relationships/customXml" Target="../ink/ink1723.xml"/><Relationship Id="rId5" Type="http://schemas.openxmlformats.org/officeDocument/2006/relationships/customXml" Target="../ink/ink1648.xml"/><Relationship Id="rId95" Type="http://schemas.openxmlformats.org/officeDocument/2006/relationships/image" Target="../media/image1687.png"/><Relationship Id="rId160" Type="http://schemas.openxmlformats.org/officeDocument/2006/relationships/customXml" Target="../ink/ink1729.xml"/><Relationship Id="rId181" Type="http://schemas.openxmlformats.org/officeDocument/2006/relationships/image" Target="../media/image1727.png"/><Relationship Id="rId216" Type="http://schemas.openxmlformats.org/officeDocument/2006/relationships/image" Target="../media/image1744.png"/><Relationship Id="rId22" Type="http://schemas.openxmlformats.org/officeDocument/2006/relationships/image" Target="../media/image1651.png"/><Relationship Id="rId43" Type="http://schemas.openxmlformats.org/officeDocument/2006/relationships/customXml" Target="../ink/ink1667.xml"/><Relationship Id="rId64" Type="http://schemas.openxmlformats.org/officeDocument/2006/relationships/image" Target="../media/image1672.png"/><Relationship Id="rId118" Type="http://schemas.openxmlformats.org/officeDocument/2006/relationships/image" Target="../media/image1698.png"/><Relationship Id="rId139" Type="http://schemas.openxmlformats.org/officeDocument/2006/relationships/image" Target="../media/image1707.png"/><Relationship Id="rId85" Type="http://schemas.openxmlformats.org/officeDocument/2006/relationships/image" Target="../media/image1682.png"/><Relationship Id="rId150" Type="http://schemas.openxmlformats.org/officeDocument/2006/relationships/image" Target="../media/image1712.png"/><Relationship Id="rId171" Type="http://schemas.openxmlformats.org/officeDocument/2006/relationships/image" Target="../media/image1722.png"/><Relationship Id="rId192" Type="http://schemas.openxmlformats.org/officeDocument/2006/relationships/customXml" Target="../ink/ink1745.xml"/><Relationship Id="rId206" Type="http://schemas.openxmlformats.org/officeDocument/2006/relationships/image" Target="../media/image1739.png"/><Relationship Id="rId227" Type="http://schemas.openxmlformats.org/officeDocument/2006/relationships/customXml" Target="../ink/ink1763.xml"/><Relationship Id="rId12" Type="http://schemas.openxmlformats.org/officeDocument/2006/relationships/image" Target="../media/image1646.png"/><Relationship Id="rId33" Type="http://schemas.openxmlformats.org/officeDocument/2006/relationships/customXml" Target="../ink/ink1662.xml"/><Relationship Id="rId108" Type="http://schemas.openxmlformats.org/officeDocument/2006/relationships/customXml" Target="../ink/ink1700.xml"/><Relationship Id="rId129" Type="http://schemas.openxmlformats.org/officeDocument/2006/relationships/customXml" Target="../ink/ink1711.xml"/><Relationship Id="rId54" Type="http://schemas.openxmlformats.org/officeDocument/2006/relationships/image" Target="../media/image1667.png"/><Relationship Id="rId75" Type="http://schemas.openxmlformats.org/officeDocument/2006/relationships/customXml" Target="../ink/ink1683.xml"/><Relationship Id="rId96" Type="http://schemas.openxmlformats.org/officeDocument/2006/relationships/customXml" Target="../ink/ink1694.xml"/><Relationship Id="rId140" Type="http://schemas.openxmlformats.org/officeDocument/2006/relationships/customXml" Target="../ink/ink1718.xml"/><Relationship Id="rId161" Type="http://schemas.openxmlformats.org/officeDocument/2006/relationships/image" Target="../media/image1717.png"/><Relationship Id="rId182" Type="http://schemas.openxmlformats.org/officeDocument/2006/relationships/customXml" Target="../ink/ink1740.xml"/><Relationship Id="rId217" Type="http://schemas.openxmlformats.org/officeDocument/2006/relationships/customXml" Target="../ink/ink1758.xml"/><Relationship Id="rId6" Type="http://schemas.openxmlformats.org/officeDocument/2006/relationships/image" Target="../media/image1643.png"/><Relationship Id="rId23" Type="http://schemas.openxmlformats.org/officeDocument/2006/relationships/customXml" Target="../ink/ink1657.xml"/><Relationship Id="rId119" Type="http://schemas.openxmlformats.org/officeDocument/2006/relationships/customXml" Target="../ink/ink1706.xml"/><Relationship Id="rId44" Type="http://schemas.openxmlformats.org/officeDocument/2006/relationships/image" Target="../media/image1662.png"/><Relationship Id="rId65" Type="http://schemas.openxmlformats.org/officeDocument/2006/relationships/customXml" Target="../ink/ink1678.xml"/><Relationship Id="rId86" Type="http://schemas.openxmlformats.org/officeDocument/2006/relationships/customXml" Target="../ink/ink1689.xml"/><Relationship Id="rId130" Type="http://schemas.openxmlformats.org/officeDocument/2006/relationships/image" Target="../media/image1704.png"/><Relationship Id="rId151" Type="http://schemas.openxmlformats.org/officeDocument/2006/relationships/customXml" Target="../ink/ink1724.xml"/><Relationship Id="rId172" Type="http://schemas.openxmlformats.org/officeDocument/2006/relationships/customXml" Target="../ink/ink1735.xml"/><Relationship Id="rId193" Type="http://schemas.openxmlformats.org/officeDocument/2006/relationships/customXml" Target="../ink/ink1746.xml"/><Relationship Id="rId207" Type="http://schemas.openxmlformats.org/officeDocument/2006/relationships/customXml" Target="../ink/ink1753.xml"/><Relationship Id="rId228" Type="http://schemas.openxmlformats.org/officeDocument/2006/relationships/image" Target="../media/image1750.png"/><Relationship Id="rId13" Type="http://schemas.openxmlformats.org/officeDocument/2006/relationships/customXml" Target="../ink/ink1652.xml"/><Relationship Id="rId109" Type="http://schemas.openxmlformats.org/officeDocument/2006/relationships/image" Target="../media/image1694.png"/><Relationship Id="rId34" Type="http://schemas.openxmlformats.org/officeDocument/2006/relationships/image" Target="../media/image1657.png"/><Relationship Id="rId55" Type="http://schemas.openxmlformats.org/officeDocument/2006/relationships/customXml" Target="../ink/ink1673.xml"/><Relationship Id="rId76" Type="http://schemas.openxmlformats.org/officeDocument/2006/relationships/image" Target="../media/image1678.png"/><Relationship Id="rId97" Type="http://schemas.openxmlformats.org/officeDocument/2006/relationships/image" Target="../media/image1688.png"/><Relationship Id="rId120" Type="http://schemas.openxmlformats.org/officeDocument/2006/relationships/image" Target="../media/image1699.png"/><Relationship Id="rId141" Type="http://schemas.openxmlformats.org/officeDocument/2006/relationships/image" Target="../media/image1708.png"/><Relationship Id="rId7" Type="http://schemas.openxmlformats.org/officeDocument/2006/relationships/customXml" Target="../ink/ink1649.xml"/><Relationship Id="rId162" Type="http://schemas.openxmlformats.org/officeDocument/2006/relationships/customXml" Target="../ink/ink1730.xml"/><Relationship Id="rId183" Type="http://schemas.openxmlformats.org/officeDocument/2006/relationships/image" Target="../media/image1728.png"/><Relationship Id="rId218" Type="http://schemas.openxmlformats.org/officeDocument/2006/relationships/image" Target="../media/image1745.png"/><Relationship Id="rId24" Type="http://schemas.openxmlformats.org/officeDocument/2006/relationships/image" Target="../media/image1652.png"/><Relationship Id="rId45" Type="http://schemas.openxmlformats.org/officeDocument/2006/relationships/customXml" Target="../ink/ink1668.xml"/><Relationship Id="rId66" Type="http://schemas.openxmlformats.org/officeDocument/2006/relationships/image" Target="../media/image1673.png"/><Relationship Id="rId87" Type="http://schemas.openxmlformats.org/officeDocument/2006/relationships/image" Target="../media/image1683.png"/><Relationship Id="rId110" Type="http://schemas.openxmlformats.org/officeDocument/2006/relationships/customXml" Target="../ink/ink1701.xml"/><Relationship Id="rId131" Type="http://schemas.openxmlformats.org/officeDocument/2006/relationships/customXml" Target="../ink/ink1712.xml"/><Relationship Id="rId152" Type="http://schemas.openxmlformats.org/officeDocument/2006/relationships/image" Target="../media/image1713.png"/><Relationship Id="rId173" Type="http://schemas.openxmlformats.org/officeDocument/2006/relationships/image" Target="../media/image1723.png"/><Relationship Id="rId194" Type="http://schemas.openxmlformats.org/officeDocument/2006/relationships/image" Target="../media/image1733.png"/><Relationship Id="rId208" Type="http://schemas.openxmlformats.org/officeDocument/2006/relationships/image" Target="../media/image1740.png"/><Relationship Id="rId229" Type="http://schemas.openxmlformats.org/officeDocument/2006/relationships/customXml" Target="../ink/ink1764.xml"/><Relationship Id="rId14" Type="http://schemas.openxmlformats.org/officeDocument/2006/relationships/image" Target="../media/image1647.png"/><Relationship Id="rId35" Type="http://schemas.openxmlformats.org/officeDocument/2006/relationships/customXml" Target="../ink/ink1663.xml"/><Relationship Id="rId56" Type="http://schemas.openxmlformats.org/officeDocument/2006/relationships/image" Target="../media/image1668.png"/><Relationship Id="rId77" Type="http://schemas.openxmlformats.org/officeDocument/2006/relationships/customXml" Target="../ink/ink1684.xml"/><Relationship Id="rId100" Type="http://schemas.openxmlformats.org/officeDocument/2006/relationships/customXml" Target="../ink/ink1696.xml"/><Relationship Id="rId8" Type="http://schemas.openxmlformats.org/officeDocument/2006/relationships/image" Target="../media/image1644.png"/><Relationship Id="rId98" Type="http://schemas.openxmlformats.org/officeDocument/2006/relationships/customXml" Target="../ink/ink1695.xml"/><Relationship Id="rId121" Type="http://schemas.openxmlformats.org/officeDocument/2006/relationships/customXml" Target="../ink/ink1707.xml"/><Relationship Id="rId142" Type="http://schemas.openxmlformats.org/officeDocument/2006/relationships/customXml" Target="../ink/ink1719.xml"/><Relationship Id="rId163" Type="http://schemas.openxmlformats.org/officeDocument/2006/relationships/image" Target="../media/image1718.png"/><Relationship Id="rId184" Type="http://schemas.openxmlformats.org/officeDocument/2006/relationships/customXml" Target="../ink/ink1741.xml"/><Relationship Id="rId219" Type="http://schemas.openxmlformats.org/officeDocument/2006/relationships/customXml" Target="../ink/ink1759.xml"/><Relationship Id="rId230" Type="http://schemas.openxmlformats.org/officeDocument/2006/relationships/image" Target="../media/image1751.png"/><Relationship Id="rId25" Type="http://schemas.openxmlformats.org/officeDocument/2006/relationships/customXml" Target="../ink/ink1658.xml"/><Relationship Id="rId46" Type="http://schemas.openxmlformats.org/officeDocument/2006/relationships/image" Target="../media/image1663.png"/><Relationship Id="rId67" Type="http://schemas.openxmlformats.org/officeDocument/2006/relationships/customXml" Target="../ink/ink1679.xml"/><Relationship Id="rId20" Type="http://schemas.openxmlformats.org/officeDocument/2006/relationships/image" Target="../media/image1650.png"/><Relationship Id="rId41" Type="http://schemas.openxmlformats.org/officeDocument/2006/relationships/customXml" Target="../ink/ink1666.xml"/><Relationship Id="rId62" Type="http://schemas.openxmlformats.org/officeDocument/2006/relationships/image" Target="../media/image1671.png"/><Relationship Id="rId83" Type="http://schemas.openxmlformats.org/officeDocument/2006/relationships/image" Target="../media/image1681.png"/><Relationship Id="rId88" Type="http://schemas.openxmlformats.org/officeDocument/2006/relationships/customXml" Target="../ink/ink1690.xml"/><Relationship Id="rId111" Type="http://schemas.openxmlformats.org/officeDocument/2006/relationships/image" Target="../media/image1695.png"/><Relationship Id="rId132" Type="http://schemas.openxmlformats.org/officeDocument/2006/relationships/image" Target="../media/image1705.png"/><Relationship Id="rId153" Type="http://schemas.openxmlformats.org/officeDocument/2006/relationships/customXml" Target="../ink/ink1725.xml"/><Relationship Id="rId174" Type="http://schemas.openxmlformats.org/officeDocument/2006/relationships/customXml" Target="../ink/ink1736.xml"/><Relationship Id="rId179" Type="http://schemas.openxmlformats.org/officeDocument/2006/relationships/image" Target="../media/image1726.png"/><Relationship Id="rId195" Type="http://schemas.openxmlformats.org/officeDocument/2006/relationships/customXml" Target="../ink/ink1747.xml"/><Relationship Id="rId209" Type="http://schemas.openxmlformats.org/officeDocument/2006/relationships/customXml" Target="../ink/ink1754.xml"/><Relationship Id="rId190" Type="http://schemas.openxmlformats.org/officeDocument/2006/relationships/customXml" Target="../ink/ink1744.xml"/><Relationship Id="rId204" Type="http://schemas.openxmlformats.org/officeDocument/2006/relationships/image" Target="../media/image1738.png"/><Relationship Id="rId220" Type="http://schemas.openxmlformats.org/officeDocument/2006/relationships/image" Target="../media/image1746.png"/><Relationship Id="rId225" Type="http://schemas.openxmlformats.org/officeDocument/2006/relationships/customXml" Target="../ink/ink1762.xml"/><Relationship Id="rId15" Type="http://schemas.openxmlformats.org/officeDocument/2006/relationships/customXml" Target="../ink/ink1653.xml"/><Relationship Id="rId36" Type="http://schemas.openxmlformats.org/officeDocument/2006/relationships/image" Target="../media/image1658.png"/><Relationship Id="rId57" Type="http://schemas.openxmlformats.org/officeDocument/2006/relationships/customXml" Target="../ink/ink1674.xml"/><Relationship Id="rId106" Type="http://schemas.openxmlformats.org/officeDocument/2006/relationships/customXml" Target="../ink/ink1699.xml"/><Relationship Id="rId127" Type="http://schemas.openxmlformats.org/officeDocument/2006/relationships/customXml" Target="../ink/ink1710.xml"/><Relationship Id="rId10" Type="http://schemas.openxmlformats.org/officeDocument/2006/relationships/image" Target="../media/image1645.png"/><Relationship Id="rId31" Type="http://schemas.openxmlformats.org/officeDocument/2006/relationships/customXml" Target="../ink/ink1661.xml"/><Relationship Id="rId52" Type="http://schemas.openxmlformats.org/officeDocument/2006/relationships/image" Target="../media/image1666.png"/><Relationship Id="rId73" Type="http://schemas.openxmlformats.org/officeDocument/2006/relationships/customXml" Target="../ink/ink1682.xml"/><Relationship Id="rId78" Type="http://schemas.openxmlformats.org/officeDocument/2006/relationships/image" Target="../media/image1679.png"/><Relationship Id="rId94" Type="http://schemas.openxmlformats.org/officeDocument/2006/relationships/customXml" Target="../ink/ink1693.xml"/><Relationship Id="rId99" Type="http://schemas.openxmlformats.org/officeDocument/2006/relationships/image" Target="../media/image1689.png"/><Relationship Id="rId101" Type="http://schemas.openxmlformats.org/officeDocument/2006/relationships/image" Target="../media/image1690.png"/><Relationship Id="rId122" Type="http://schemas.openxmlformats.org/officeDocument/2006/relationships/image" Target="../media/image1700.png"/><Relationship Id="rId143" Type="http://schemas.openxmlformats.org/officeDocument/2006/relationships/customXml" Target="../ink/ink1720.xml"/><Relationship Id="rId148" Type="http://schemas.openxmlformats.org/officeDocument/2006/relationships/image" Target="../media/image1711.png"/><Relationship Id="rId164" Type="http://schemas.openxmlformats.org/officeDocument/2006/relationships/customXml" Target="../ink/ink1731.xml"/><Relationship Id="rId169" Type="http://schemas.openxmlformats.org/officeDocument/2006/relationships/image" Target="../media/image1721.png"/><Relationship Id="rId185" Type="http://schemas.openxmlformats.org/officeDocument/2006/relationships/image" Target="../media/image1729.png"/><Relationship Id="rId4" Type="http://schemas.openxmlformats.org/officeDocument/2006/relationships/image" Target="../media/image1642.png"/><Relationship Id="rId9" Type="http://schemas.openxmlformats.org/officeDocument/2006/relationships/customXml" Target="../ink/ink1650.xml"/><Relationship Id="rId180" Type="http://schemas.openxmlformats.org/officeDocument/2006/relationships/customXml" Target="../ink/ink1739.xml"/><Relationship Id="rId210" Type="http://schemas.openxmlformats.org/officeDocument/2006/relationships/image" Target="../media/image1741.png"/><Relationship Id="rId215" Type="http://schemas.openxmlformats.org/officeDocument/2006/relationships/customXml" Target="../ink/ink1757.xml"/><Relationship Id="rId26" Type="http://schemas.openxmlformats.org/officeDocument/2006/relationships/image" Target="../media/image1653.png"/><Relationship Id="rId231" Type="http://schemas.openxmlformats.org/officeDocument/2006/relationships/customXml" Target="../ink/ink1765.xml"/><Relationship Id="rId47" Type="http://schemas.openxmlformats.org/officeDocument/2006/relationships/customXml" Target="../ink/ink1669.xml"/><Relationship Id="rId68" Type="http://schemas.openxmlformats.org/officeDocument/2006/relationships/image" Target="../media/image1674.png"/><Relationship Id="rId89" Type="http://schemas.openxmlformats.org/officeDocument/2006/relationships/image" Target="../media/image1684.png"/><Relationship Id="rId112" Type="http://schemas.openxmlformats.org/officeDocument/2006/relationships/customXml" Target="../ink/ink1702.xml"/><Relationship Id="rId133" Type="http://schemas.openxmlformats.org/officeDocument/2006/relationships/customXml" Target="../ink/ink1713.xml"/><Relationship Id="rId154" Type="http://schemas.openxmlformats.org/officeDocument/2006/relationships/image" Target="../media/image1714.png"/><Relationship Id="rId175" Type="http://schemas.openxmlformats.org/officeDocument/2006/relationships/image" Target="../media/image1724.png"/><Relationship Id="rId196" Type="http://schemas.openxmlformats.org/officeDocument/2006/relationships/image" Target="../media/image1734.png"/><Relationship Id="rId200" Type="http://schemas.openxmlformats.org/officeDocument/2006/relationships/image" Target="../media/image1736.png"/><Relationship Id="rId16" Type="http://schemas.openxmlformats.org/officeDocument/2006/relationships/image" Target="../media/image1648.png"/><Relationship Id="rId221" Type="http://schemas.openxmlformats.org/officeDocument/2006/relationships/customXml" Target="../ink/ink1760.xml"/><Relationship Id="rId37" Type="http://schemas.openxmlformats.org/officeDocument/2006/relationships/customXml" Target="../ink/ink1664.xml"/><Relationship Id="rId58" Type="http://schemas.openxmlformats.org/officeDocument/2006/relationships/image" Target="../media/image1669.png"/><Relationship Id="rId79" Type="http://schemas.openxmlformats.org/officeDocument/2006/relationships/customXml" Target="../ink/ink1685.xml"/><Relationship Id="rId102" Type="http://schemas.openxmlformats.org/officeDocument/2006/relationships/customXml" Target="../ink/ink1697.xml"/><Relationship Id="rId123" Type="http://schemas.openxmlformats.org/officeDocument/2006/relationships/customXml" Target="../ink/ink1708.xml"/><Relationship Id="rId144" Type="http://schemas.openxmlformats.org/officeDocument/2006/relationships/image" Target="../media/image1709.png"/><Relationship Id="rId90" Type="http://schemas.openxmlformats.org/officeDocument/2006/relationships/customXml" Target="../ink/ink1691.xml"/><Relationship Id="rId165" Type="http://schemas.openxmlformats.org/officeDocument/2006/relationships/image" Target="../media/image1719.png"/><Relationship Id="rId186" Type="http://schemas.openxmlformats.org/officeDocument/2006/relationships/customXml" Target="../ink/ink1742.xml"/><Relationship Id="rId211" Type="http://schemas.openxmlformats.org/officeDocument/2006/relationships/customXml" Target="../ink/ink1755.xml"/><Relationship Id="rId232" Type="http://schemas.openxmlformats.org/officeDocument/2006/relationships/image" Target="../media/image1752.png"/><Relationship Id="rId27" Type="http://schemas.openxmlformats.org/officeDocument/2006/relationships/customXml" Target="../ink/ink1659.xml"/><Relationship Id="rId48" Type="http://schemas.openxmlformats.org/officeDocument/2006/relationships/image" Target="../media/image1664.png"/><Relationship Id="rId69" Type="http://schemas.openxmlformats.org/officeDocument/2006/relationships/customXml" Target="../ink/ink1680.xml"/><Relationship Id="rId113" Type="http://schemas.openxmlformats.org/officeDocument/2006/relationships/image" Target="../media/image1696.png"/><Relationship Id="rId134" Type="http://schemas.openxmlformats.org/officeDocument/2006/relationships/customXml" Target="../ink/ink1714.xml"/><Relationship Id="rId80" Type="http://schemas.openxmlformats.org/officeDocument/2006/relationships/image" Target="../media/image1680.png"/><Relationship Id="rId155" Type="http://schemas.openxmlformats.org/officeDocument/2006/relationships/customXml" Target="../ink/ink1726.xml"/><Relationship Id="rId176" Type="http://schemas.openxmlformats.org/officeDocument/2006/relationships/customXml" Target="../ink/ink1737.xml"/><Relationship Id="rId197" Type="http://schemas.openxmlformats.org/officeDocument/2006/relationships/customXml" Target="../ink/ink1748.xml"/><Relationship Id="rId201" Type="http://schemas.openxmlformats.org/officeDocument/2006/relationships/customXml" Target="../ink/ink1750.xml"/><Relationship Id="rId222" Type="http://schemas.openxmlformats.org/officeDocument/2006/relationships/image" Target="../media/image1747.png"/><Relationship Id="rId17" Type="http://schemas.openxmlformats.org/officeDocument/2006/relationships/customXml" Target="../ink/ink1654.xml"/><Relationship Id="rId38" Type="http://schemas.openxmlformats.org/officeDocument/2006/relationships/image" Target="../media/image1659.png"/><Relationship Id="rId59" Type="http://schemas.openxmlformats.org/officeDocument/2006/relationships/customXml" Target="../ink/ink1675.xml"/><Relationship Id="rId103" Type="http://schemas.openxmlformats.org/officeDocument/2006/relationships/image" Target="../media/image1691.png"/><Relationship Id="rId124" Type="http://schemas.openxmlformats.org/officeDocument/2006/relationships/image" Target="../media/image1701.png"/><Relationship Id="rId70" Type="http://schemas.openxmlformats.org/officeDocument/2006/relationships/image" Target="../media/image1675.png"/><Relationship Id="rId91" Type="http://schemas.openxmlformats.org/officeDocument/2006/relationships/image" Target="../media/image1685.png"/><Relationship Id="rId145" Type="http://schemas.openxmlformats.org/officeDocument/2006/relationships/customXml" Target="../ink/ink1721.xml"/><Relationship Id="rId166" Type="http://schemas.openxmlformats.org/officeDocument/2006/relationships/customXml" Target="../ink/ink1732.xml"/><Relationship Id="rId187" Type="http://schemas.openxmlformats.org/officeDocument/2006/relationships/image" Target="../media/image1730.png"/><Relationship Id="rId1" Type="http://schemas.openxmlformats.org/officeDocument/2006/relationships/slideLayout" Target="../slideLayouts/slideLayout18.xml"/><Relationship Id="rId212" Type="http://schemas.openxmlformats.org/officeDocument/2006/relationships/image" Target="../media/image1742.png"/><Relationship Id="rId233" Type="http://schemas.openxmlformats.org/officeDocument/2006/relationships/customXml" Target="../ink/ink1766.xml"/><Relationship Id="rId28" Type="http://schemas.openxmlformats.org/officeDocument/2006/relationships/image" Target="../media/image1654.png"/><Relationship Id="rId49" Type="http://schemas.openxmlformats.org/officeDocument/2006/relationships/customXml" Target="../ink/ink1670.xml"/><Relationship Id="rId114" Type="http://schemas.openxmlformats.org/officeDocument/2006/relationships/customXml" Target="../ink/ink1703.xml"/><Relationship Id="rId60" Type="http://schemas.openxmlformats.org/officeDocument/2006/relationships/image" Target="../media/image1670.png"/><Relationship Id="rId81" Type="http://schemas.openxmlformats.org/officeDocument/2006/relationships/customXml" Target="../ink/ink1686.xml"/><Relationship Id="rId135" Type="http://schemas.openxmlformats.org/officeDocument/2006/relationships/customXml" Target="../ink/ink1715.xml"/><Relationship Id="rId156" Type="http://schemas.openxmlformats.org/officeDocument/2006/relationships/image" Target="../media/image1715.png"/><Relationship Id="rId177" Type="http://schemas.openxmlformats.org/officeDocument/2006/relationships/image" Target="../media/image1725.png"/><Relationship Id="rId198" Type="http://schemas.openxmlformats.org/officeDocument/2006/relationships/image" Target="../media/image1735.png"/><Relationship Id="rId202" Type="http://schemas.openxmlformats.org/officeDocument/2006/relationships/image" Target="../media/image1737.png"/><Relationship Id="rId223" Type="http://schemas.openxmlformats.org/officeDocument/2006/relationships/customXml" Target="../ink/ink1761.xml"/><Relationship Id="rId18" Type="http://schemas.openxmlformats.org/officeDocument/2006/relationships/image" Target="../media/image1649.png"/><Relationship Id="rId39" Type="http://schemas.openxmlformats.org/officeDocument/2006/relationships/customXml" Target="../ink/ink1665.xml"/><Relationship Id="rId50" Type="http://schemas.openxmlformats.org/officeDocument/2006/relationships/image" Target="../media/image1665.png"/><Relationship Id="rId104" Type="http://schemas.openxmlformats.org/officeDocument/2006/relationships/customXml" Target="../ink/ink1698.xml"/><Relationship Id="rId125" Type="http://schemas.openxmlformats.org/officeDocument/2006/relationships/customXml" Target="../ink/ink1709.xml"/><Relationship Id="rId146" Type="http://schemas.openxmlformats.org/officeDocument/2006/relationships/image" Target="../media/image1710.png"/><Relationship Id="rId167" Type="http://schemas.openxmlformats.org/officeDocument/2006/relationships/image" Target="../media/image1720.png"/><Relationship Id="rId188" Type="http://schemas.openxmlformats.org/officeDocument/2006/relationships/customXml" Target="../ink/ink1743.xml"/><Relationship Id="rId71" Type="http://schemas.openxmlformats.org/officeDocument/2006/relationships/customXml" Target="../ink/ink1681.xml"/><Relationship Id="rId92" Type="http://schemas.openxmlformats.org/officeDocument/2006/relationships/customXml" Target="../ink/ink1692.xml"/><Relationship Id="rId213" Type="http://schemas.openxmlformats.org/officeDocument/2006/relationships/customXml" Target="../ink/ink1756.xml"/><Relationship Id="rId2" Type="http://schemas.openxmlformats.org/officeDocument/2006/relationships/image" Target="../media/image1641.png"/><Relationship Id="rId29" Type="http://schemas.openxmlformats.org/officeDocument/2006/relationships/customXml" Target="../ink/ink1660.xml"/><Relationship Id="rId40" Type="http://schemas.openxmlformats.org/officeDocument/2006/relationships/image" Target="../media/image1660.png"/><Relationship Id="rId115" Type="http://schemas.openxmlformats.org/officeDocument/2006/relationships/customXml" Target="../ink/ink1704.xml"/><Relationship Id="rId136" Type="http://schemas.openxmlformats.org/officeDocument/2006/relationships/customXml" Target="../ink/ink1716.xml"/><Relationship Id="rId157" Type="http://schemas.openxmlformats.org/officeDocument/2006/relationships/customXml" Target="../ink/ink1727.xml"/><Relationship Id="rId178" Type="http://schemas.openxmlformats.org/officeDocument/2006/relationships/customXml" Target="../ink/ink1738.xml"/><Relationship Id="rId61" Type="http://schemas.openxmlformats.org/officeDocument/2006/relationships/customXml" Target="../ink/ink1676.xml"/><Relationship Id="rId82" Type="http://schemas.openxmlformats.org/officeDocument/2006/relationships/customXml" Target="../ink/ink1687.xml"/><Relationship Id="rId199" Type="http://schemas.openxmlformats.org/officeDocument/2006/relationships/customXml" Target="../ink/ink1749.xml"/><Relationship Id="rId203" Type="http://schemas.openxmlformats.org/officeDocument/2006/relationships/customXml" Target="../ink/ink1751.xml"/><Relationship Id="rId19" Type="http://schemas.openxmlformats.org/officeDocument/2006/relationships/customXml" Target="../ink/ink1655.xml"/><Relationship Id="rId224" Type="http://schemas.openxmlformats.org/officeDocument/2006/relationships/image" Target="../media/image1748.png"/><Relationship Id="rId30" Type="http://schemas.openxmlformats.org/officeDocument/2006/relationships/image" Target="../media/image1655.png"/><Relationship Id="rId105" Type="http://schemas.openxmlformats.org/officeDocument/2006/relationships/image" Target="../media/image1692.png"/><Relationship Id="rId126" Type="http://schemas.openxmlformats.org/officeDocument/2006/relationships/image" Target="../media/image1702.png"/><Relationship Id="rId147" Type="http://schemas.openxmlformats.org/officeDocument/2006/relationships/customXml" Target="../ink/ink1722.xml"/><Relationship Id="rId168" Type="http://schemas.openxmlformats.org/officeDocument/2006/relationships/customXml" Target="../ink/ink1733.xml"/><Relationship Id="rId51" Type="http://schemas.openxmlformats.org/officeDocument/2006/relationships/customXml" Target="../ink/ink1671.xml"/><Relationship Id="rId72" Type="http://schemas.openxmlformats.org/officeDocument/2006/relationships/image" Target="../media/image1676.png"/><Relationship Id="rId93" Type="http://schemas.openxmlformats.org/officeDocument/2006/relationships/image" Target="../media/image1686.png"/><Relationship Id="rId189" Type="http://schemas.openxmlformats.org/officeDocument/2006/relationships/image" Target="../media/image1731.png"/><Relationship Id="rId3" Type="http://schemas.openxmlformats.org/officeDocument/2006/relationships/customXml" Target="../ink/ink1647.xml"/><Relationship Id="rId214" Type="http://schemas.openxmlformats.org/officeDocument/2006/relationships/image" Target="../media/image1743.png"/><Relationship Id="rId116" Type="http://schemas.openxmlformats.org/officeDocument/2006/relationships/image" Target="../media/image1697.png"/><Relationship Id="rId137" Type="http://schemas.openxmlformats.org/officeDocument/2006/relationships/image" Target="../media/image1706.png"/><Relationship Id="rId158" Type="http://schemas.openxmlformats.org/officeDocument/2006/relationships/customXml" Target="../ink/ink1728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10.png"/><Relationship Id="rId21" Type="http://schemas.openxmlformats.org/officeDocument/2006/relationships/customXml" Target="../ink/ink1774.xml"/><Relationship Id="rId63" Type="http://schemas.openxmlformats.org/officeDocument/2006/relationships/customXml" Target="../ink/ink1795.xml"/><Relationship Id="rId159" Type="http://schemas.openxmlformats.org/officeDocument/2006/relationships/image" Target="../media/image1830.png"/><Relationship Id="rId170" Type="http://schemas.openxmlformats.org/officeDocument/2006/relationships/customXml" Target="../ink/ink1850.xml"/><Relationship Id="rId226" Type="http://schemas.openxmlformats.org/officeDocument/2006/relationships/image" Target="../media/image1862.png"/><Relationship Id="rId268" Type="http://schemas.openxmlformats.org/officeDocument/2006/relationships/customXml" Target="../ink/ink1902.xml"/><Relationship Id="rId32" Type="http://schemas.openxmlformats.org/officeDocument/2006/relationships/image" Target="../media/image1770.png"/><Relationship Id="rId74" Type="http://schemas.openxmlformats.org/officeDocument/2006/relationships/customXml" Target="../ink/ink1801.xml"/><Relationship Id="rId128" Type="http://schemas.openxmlformats.org/officeDocument/2006/relationships/customXml" Target="../ink/ink1829.xml"/><Relationship Id="rId5" Type="http://schemas.openxmlformats.org/officeDocument/2006/relationships/image" Target="../media/image1756.png"/><Relationship Id="rId181" Type="http://schemas.openxmlformats.org/officeDocument/2006/relationships/image" Target="../media/image1841.png"/><Relationship Id="rId237" Type="http://schemas.openxmlformats.org/officeDocument/2006/relationships/customXml" Target="../ink/ink1885.xml"/><Relationship Id="rId279" Type="http://schemas.openxmlformats.org/officeDocument/2006/relationships/image" Target="../media/image1886.png"/><Relationship Id="rId43" Type="http://schemas.openxmlformats.org/officeDocument/2006/relationships/customXml" Target="../ink/ink1785.xml"/><Relationship Id="rId139" Type="http://schemas.openxmlformats.org/officeDocument/2006/relationships/image" Target="../media/image1820.png"/><Relationship Id="rId290" Type="http://schemas.openxmlformats.org/officeDocument/2006/relationships/image" Target="../media/image1890.png"/><Relationship Id="rId85" Type="http://schemas.openxmlformats.org/officeDocument/2006/relationships/image" Target="../media/image1795.png"/><Relationship Id="rId150" Type="http://schemas.openxmlformats.org/officeDocument/2006/relationships/customXml" Target="../ink/ink1840.xml"/><Relationship Id="rId192" Type="http://schemas.openxmlformats.org/officeDocument/2006/relationships/image" Target="../media/image1845.png"/><Relationship Id="rId206" Type="http://schemas.openxmlformats.org/officeDocument/2006/relationships/image" Target="../media/image1852.png"/><Relationship Id="rId248" Type="http://schemas.openxmlformats.org/officeDocument/2006/relationships/image" Target="../media/image1872.png"/><Relationship Id="rId12" Type="http://schemas.openxmlformats.org/officeDocument/2006/relationships/image" Target="../media/image1760.png"/><Relationship Id="rId108" Type="http://schemas.openxmlformats.org/officeDocument/2006/relationships/customXml" Target="../ink/ink1819.xml"/><Relationship Id="rId54" Type="http://schemas.openxmlformats.org/officeDocument/2006/relationships/image" Target="../media/image1781.png"/><Relationship Id="rId75" Type="http://schemas.openxmlformats.org/officeDocument/2006/relationships/image" Target="../media/image1790.png"/><Relationship Id="rId96" Type="http://schemas.openxmlformats.org/officeDocument/2006/relationships/customXml" Target="../ink/ink1813.xml"/><Relationship Id="rId140" Type="http://schemas.openxmlformats.org/officeDocument/2006/relationships/customXml" Target="../ink/ink1835.xml"/><Relationship Id="rId161" Type="http://schemas.openxmlformats.org/officeDocument/2006/relationships/image" Target="../media/image1831.png"/><Relationship Id="rId182" Type="http://schemas.openxmlformats.org/officeDocument/2006/relationships/customXml" Target="../ink/ink1856.xml"/><Relationship Id="rId217" Type="http://schemas.openxmlformats.org/officeDocument/2006/relationships/customXml" Target="../ink/ink1874.xml"/><Relationship Id="rId6" Type="http://schemas.openxmlformats.org/officeDocument/2006/relationships/image" Target="../media/image1757.png"/><Relationship Id="rId238" Type="http://schemas.openxmlformats.org/officeDocument/2006/relationships/image" Target="../media/image1867.png"/><Relationship Id="rId259" Type="http://schemas.openxmlformats.org/officeDocument/2006/relationships/image" Target="../media/image1877.png"/><Relationship Id="rId23" Type="http://schemas.openxmlformats.org/officeDocument/2006/relationships/customXml" Target="../ink/ink1775.xml"/><Relationship Id="rId119" Type="http://schemas.openxmlformats.org/officeDocument/2006/relationships/image" Target="../media/image1811.png"/><Relationship Id="rId270" Type="http://schemas.openxmlformats.org/officeDocument/2006/relationships/customXml" Target="../ink/ink1903.xml"/><Relationship Id="rId291" Type="http://schemas.openxmlformats.org/officeDocument/2006/relationships/customXml" Target="../ink/ink1915.xml"/><Relationship Id="rId44" Type="http://schemas.openxmlformats.org/officeDocument/2006/relationships/image" Target="../media/image1776.png"/><Relationship Id="rId65" Type="http://schemas.openxmlformats.org/officeDocument/2006/relationships/customXml" Target="../ink/ink1796.xml"/><Relationship Id="rId86" Type="http://schemas.openxmlformats.org/officeDocument/2006/relationships/customXml" Target="../ink/ink1807.xml"/><Relationship Id="rId130" Type="http://schemas.openxmlformats.org/officeDocument/2006/relationships/customXml" Target="../ink/ink1830.xml"/><Relationship Id="rId151" Type="http://schemas.openxmlformats.org/officeDocument/2006/relationships/image" Target="../media/image1826.png"/><Relationship Id="rId172" Type="http://schemas.openxmlformats.org/officeDocument/2006/relationships/customXml" Target="../ink/ink1851.xml"/><Relationship Id="rId193" Type="http://schemas.openxmlformats.org/officeDocument/2006/relationships/customXml" Target="../ink/ink1862.xml"/><Relationship Id="rId207" Type="http://schemas.openxmlformats.org/officeDocument/2006/relationships/customXml" Target="../ink/ink1869.xml"/><Relationship Id="rId228" Type="http://schemas.openxmlformats.org/officeDocument/2006/relationships/image" Target="../media/image1863.png"/><Relationship Id="rId249" Type="http://schemas.openxmlformats.org/officeDocument/2006/relationships/customXml" Target="../ink/ink1891.xml"/><Relationship Id="rId13" Type="http://schemas.openxmlformats.org/officeDocument/2006/relationships/customXml" Target="../ink/ink1770.xml"/><Relationship Id="rId109" Type="http://schemas.openxmlformats.org/officeDocument/2006/relationships/image" Target="../media/image1806.png"/><Relationship Id="rId260" Type="http://schemas.openxmlformats.org/officeDocument/2006/relationships/customXml" Target="../ink/ink1897.xml"/><Relationship Id="rId281" Type="http://schemas.openxmlformats.org/officeDocument/2006/relationships/image" Target="../media/image1887.png"/><Relationship Id="rId34" Type="http://schemas.openxmlformats.org/officeDocument/2006/relationships/image" Target="../media/image1771.png"/><Relationship Id="rId55" Type="http://schemas.openxmlformats.org/officeDocument/2006/relationships/customXml" Target="../ink/ink1791.xml"/><Relationship Id="rId76" Type="http://schemas.openxmlformats.org/officeDocument/2006/relationships/customXml" Target="../ink/ink1802.xml"/><Relationship Id="rId97" Type="http://schemas.openxmlformats.org/officeDocument/2006/relationships/image" Target="../media/image1800.png"/><Relationship Id="rId120" Type="http://schemas.openxmlformats.org/officeDocument/2006/relationships/customXml" Target="../ink/ink1825.xml"/><Relationship Id="rId141" Type="http://schemas.openxmlformats.org/officeDocument/2006/relationships/image" Target="../media/image1821.png"/><Relationship Id="rId7" Type="http://schemas.openxmlformats.org/officeDocument/2006/relationships/customXml" Target="../ink/ink1767.xml"/><Relationship Id="rId162" Type="http://schemas.openxmlformats.org/officeDocument/2006/relationships/customXml" Target="../ink/ink1846.xml"/><Relationship Id="rId183" Type="http://schemas.openxmlformats.org/officeDocument/2006/relationships/image" Target="../media/image1842.png"/><Relationship Id="rId218" Type="http://schemas.openxmlformats.org/officeDocument/2006/relationships/image" Target="../media/image1858.png"/><Relationship Id="rId239" Type="http://schemas.openxmlformats.org/officeDocument/2006/relationships/customXml" Target="../ink/ink1886.xml"/><Relationship Id="rId250" Type="http://schemas.openxmlformats.org/officeDocument/2006/relationships/image" Target="../media/image1873.png"/><Relationship Id="rId271" Type="http://schemas.openxmlformats.org/officeDocument/2006/relationships/image" Target="../media/image1882.png"/><Relationship Id="rId292" Type="http://schemas.openxmlformats.org/officeDocument/2006/relationships/image" Target="../media/image1891.png"/><Relationship Id="rId24" Type="http://schemas.openxmlformats.org/officeDocument/2006/relationships/image" Target="../media/image1766.png"/><Relationship Id="rId45" Type="http://schemas.openxmlformats.org/officeDocument/2006/relationships/customXml" Target="../ink/ink1786.xml"/><Relationship Id="rId66" Type="http://schemas.openxmlformats.org/officeDocument/2006/relationships/image" Target="../media/image1787.png"/><Relationship Id="rId87" Type="http://schemas.openxmlformats.org/officeDocument/2006/relationships/customXml" Target="../ink/ink1808.xml"/><Relationship Id="rId110" Type="http://schemas.openxmlformats.org/officeDocument/2006/relationships/customXml" Target="../ink/ink1820.xml"/><Relationship Id="rId131" Type="http://schemas.openxmlformats.org/officeDocument/2006/relationships/image" Target="../media/image1816.png"/><Relationship Id="rId152" Type="http://schemas.openxmlformats.org/officeDocument/2006/relationships/customXml" Target="../ink/ink1841.xml"/><Relationship Id="rId173" Type="http://schemas.openxmlformats.org/officeDocument/2006/relationships/image" Target="../media/image1837.png"/><Relationship Id="rId194" Type="http://schemas.openxmlformats.org/officeDocument/2006/relationships/image" Target="../media/image1846.png"/><Relationship Id="rId208" Type="http://schemas.openxmlformats.org/officeDocument/2006/relationships/image" Target="../media/image1853.png"/><Relationship Id="rId229" Type="http://schemas.openxmlformats.org/officeDocument/2006/relationships/customXml" Target="../ink/ink1880.xml"/><Relationship Id="rId240" Type="http://schemas.openxmlformats.org/officeDocument/2006/relationships/image" Target="../media/image1868.png"/><Relationship Id="rId261" Type="http://schemas.openxmlformats.org/officeDocument/2006/relationships/image" Target="../media/image1878.png"/><Relationship Id="rId14" Type="http://schemas.openxmlformats.org/officeDocument/2006/relationships/image" Target="../media/image1761.png"/><Relationship Id="rId35" Type="http://schemas.openxmlformats.org/officeDocument/2006/relationships/customXml" Target="../ink/ink1781.xml"/><Relationship Id="rId56" Type="http://schemas.openxmlformats.org/officeDocument/2006/relationships/image" Target="../media/image1782.png"/><Relationship Id="rId77" Type="http://schemas.openxmlformats.org/officeDocument/2006/relationships/image" Target="../media/image1791.png"/><Relationship Id="rId100" Type="http://schemas.openxmlformats.org/officeDocument/2006/relationships/customXml" Target="../ink/ink1815.xml"/><Relationship Id="rId282" Type="http://schemas.openxmlformats.org/officeDocument/2006/relationships/customXml" Target="../ink/ink1909.xml"/><Relationship Id="rId8" Type="http://schemas.openxmlformats.org/officeDocument/2006/relationships/image" Target="../media/image1758.png"/><Relationship Id="rId98" Type="http://schemas.openxmlformats.org/officeDocument/2006/relationships/customXml" Target="../ink/ink1814.xml"/><Relationship Id="rId121" Type="http://schemas.openxmlformats.org/officeDocument/2006/relationships/image" Target="../media/image1812.png"/><Relationship Id="rId142" Type="http://schemas.openxmlformats.org/officeDocument/2006/relationships/customXml" Target="../ink/ink1836.xml"/><Relationship Id="rId163" Type="http://schemas.openxmlformats.org/officeDocument/2006/relationships/image" Target="../media/image1832.png"/><Relationship Id="rId184" Type="http://schemas.openxmlformats.org/officeDocument/2006/relationships/customXml" Target="../ink/ink1857.xml"/><Relationship Id="rId219" Type="http://schemas.openxmlformats.org/officeDocument/2006/relationships/customXml" Target="../ink/ink1875.xml"/><Relationship Id="rId230" Type="http://schemas.openxmlformats.org/officeDocument/2006/relationships/customXml" Target="../ink/ink1881.xml"/><Relationship Id="rId251" Type="http://schemas.openxmlformats.org/officeDocument/2006/relationships/customXml" Target="../ink/ink1892.xml"/><Relationship Id="rId25" Type="http://schemas.openxmlformats.org/officeDocument/2006/relationships/customXml" Target="../ink/ink1776.xml"/><Relationship Id="rId46" Type="http://schemas.openxmlformats.org/officeDocument/2006/relationships/image" Target="../media/image1777.png"/><Relationship Id="rId67" Type="http://schemas.openxmlformats.org/officeDocument/2006/relationships/customXml" Target="../ink/ink1797.xml"/><Relationship Id="rId272" Type="http://schemas.openxmlformats.org/officeDocument/2006/relationships/customXml" Target="../ink/ink1904.xml"/><Relationship Id="rId293" Type="http://schemas.openxmlformats.org/officeDocument/2006/relationships/customXml" Target="../ink/ink1916.xml"/><Relationship Id="rId88" Type="http://schemas.openxmlformats.org/officeDocument/2006/relationships/customXml" Target="../ink/ink1809.xml"/><Relationship Id="rId111" Type="http://schemas.openxmlformats.org/officeDocument/2006/relationships/image" Target="../media/image1807.png"/><Relationship Id="rId132" Type="http://schemas.openxmlformats.org/officeDocument/2006/relationships/customXml" Target="../ink/ink1831.xml"/><Relationship Id="rId153" Type="http://schemas.openxmlformats.org/officeDocument/2006/relationships/image" Target="../media/image1827.png"/><Relationship Id="rId174" Type="http://schemas.openxmlformats.org/officeDocument/2006/relationships/customXml" Target="../ink/ink1852.xml"/><Relationship Id="rId195" Type="http://schemas.openxmlformats.org/officeDocument/2006/relationships/customXml" Target="../ink/ink1863.xml"/><Relationship Id="rId209" Type="http://schemas.openxmlformats.org/officeDocument/2006/relationships/customXml" Target="../ink/ink1870.xml"/><Relationship Id="rId220" Type="http://schemas.openxmlformats.org/officeDocument/2006/relationships/image" Target="../media/image1859.png"/><Relationship Id="rId241" Type="http://schemas.openxmlformats.org/officeDocument/2006/relationships/customXml" Target="../ink/ink1887.xml"/><Relationship Id="rId15" Type="http://schemas.openxmlformats.org/officeDocument/2006/relationships/customXml" Target="../ink/ink1771.xml"/><Relationship Id="rId36" Type="http://schemas.openxmlformats.org/officeDocument/2006/relationships/image" Target="../media/image1772.png"/><Relationship Id="rId57" Type="http://schemas.openxmlformats.org/officeDocument/2006/relationships/customXml" Target="../ink/ink1792.xml"/><Relationship Id="rId262" Type="http://schemas.openxmlformats.org/officeDocument/2006/relationships/customXml" Target="../ink/ink1898.xml"/><Relationship Id="rId283" Type="http://schemas.openxmlformats.org/officeDocument/2006/relationships/customXml" Target="../ink/ink1910.xml"/><Relationship Id="rId78" Type="http://schemas.openxmlformats.org/officeDocument/2006/relationships/customXml" Target="../ink/ink1803.xml"/><Relationship Id="rId99" Type="http://schemas.openxmlformats.org/officeDocument/2006/relationships/image" Target="../media/image1801.png"/><Relationship Id="rId101" Type="http://schemas.openxmlformats.org/officeDocument/2006/relationships/image" Target="../media/image1802.png"/><Relationship Id="rId122" Type="http://schemas.openxmlformats.org/officeDocument/2006/relationships/customXml" Target="../ink/ink1826.xml"/><Relationship Id="rId143" Type="http://schemas.openxmlformats.org/officeDocument/2006/relationships/image" Target="../media/image1822.png"/><Relationship Id="rId164" Type="http://schemas.openxmlformats.org/officeDocument/2006/relationships/customXml" Target="../ink/ink1847.xml"/><Relationship Id="rId185" Type="http://schemas.openxmlformats.org/officeDocument/2006/relationships/image" Target="../media/image1843.png"/><Relationship Id="rId9" Type="http://schemas.openxmlformats.org/officeDocument/2006/relationships/customXml" Target="../ink/ink1768.xml"/><Relationship Id="rId210" Type="http://schemas.openxmlformats.org/officeDocument/2006/relationships/image" Target="../media/image1854.png"/><Relationship Id="rId26" Type="http://schemas.openxmlformats.org/officeDocument/2006/relationships/image" Target="../media/image1767.png"/><Relationship Id="rId231" Type="http://schemas.openxmlformats.org/officeDocument/2006/relationships/image" Target="../media/image1864.png"/><Relationship Id="rId252" Type="http://schemas.openxmlformats.org/officeDocument/2006/relationships/image" Target="../media/image1874.png"/><Relationship Id="rId273" Type="http://schemas.openxmlformats.org/officeDocument/2006/relationships/image" Target="../media/image1883.png"/><Relationship Id="rId294" Type="http://schemas.openxmlformats.org/officeDocument/2006/relationships/image" Target="../media/image1892.png"/><Relationship Id="rId47" Type="http://schemas.openxmlformats.org/officeDocument/2006/relationships/customXml" Target="../ink/ink1787.xml"/><Relationship Id="rId68" Type="http://schemas.openxmlformats.org/officeDocument/2006/relationships/image" Target="../media/image1693.png"/><Relationship Id="rId89" Type="http://schemas.openxmlformats.org/officeDocument/2006/relationships/image" Target="../media/image1796.png"/><Relationship Id="rId112" Type="http://schemas.openxmlformats.org/officeDocument/2006/relationships/customXml" Target="../ink/ink1821.xml"/><Relationship Id="rId133" Type="http://schemas.openxmlformats.org/officeDocument/2006/relationships/image" Target="../media/image1817.png"/><Relationship Id="rId154" Type="http://schemas.openxmlformats.org/officeDocument/2006/relationships/customXml" Target="../ink/ink1842.xml"/><Relationship Id="rId175" Type="http://schemas.openxmlformats.org/officeDocument/2006/relationships/image" Target="../media/image1838.png"/><Relationship Id="rId196" Type="http://schemas.openxmlformats.org/officeDocument/2006/relationships/image" Target="../media/image1847.png"/><Relationship Id="rId200" Type="http://schemas.openxmlformats.org/officeDocument/2006/relationships/image" Target="../media/image1849.png"/><Relationship Id="rId16" Type="http://schemas.openxmlformats.org/officeDocument/2006/relationships/image" Target="../media/image1762.png"/><Relationship Id="rId221" Type="http://schemas.openxmlformats.org/officeDocument/2006/relationships/customXml" Target="../ink/ink1876.xml"/><Relationship Id="rId242" Type="http://schemas.openxmlformats.org/officeDocument/2006/relationships/image" Target="../media/image1869.png"/><Relationship Id="rId263" Type="http://schemas.openxmlformats.org/officeDocument/2006/relationships/customXml" Target="../ink/ink1899.xml"/><Relationship Id="rId284" Type="http://schemas.openxmlformats.org/officeDocument/2006/relationships/customXml" Target="../ink/ink1911.xml"/><Relationship Id="rId37" Type="http://schemas.openxmlformats.org/officeDocument/2006/relationships/customXml" Target="../ink/ink1782.xml"/><Relationship Id="rId58" Type="http://schemas.openxmlformats.org/officeDocument/2006/relationships/image" Target="../media/image1783.png"/><Relationship Id="rId79" Type="http://schemas.openxmlformats.org/officeDocument/2006/relationships/image" Target="../media/image1792.png"/><Relationship Id="rId102" Type="http://schemas.openxmlformats.org/officeDocument/2006/relationships/customXml" Target="../ink/ink1816.xml"/><Relationship Id="rId123" Type="http://schemas.openxmlformats.org/officeDocument/2006/relationships/image" Target="../media/image1813.png"/><Relationship Id="rId144" Type="http://schemas.openxmlformats.org/officeDocument/2006/relationships/customXml" Target="../ink/ink1837.xml"/><Relationship Id="rId90" Type="http://schemas.openxmlformats.org/officeDocument/2006/relationships/customXml" Target="../ink/ink1810.xml"/><Relationship Id="rId165" Type="http://schemas.openxmlformats.org/officeDocument/2006/relationships/image" Target="../media/image1833.png"/><Relationship Id="rId186" Type="http://schemas.openxmlformats.org/officeDocument/2006/relationships/customXml" Target="../ink/ink1858.xml"/><Relationship Id="rId211" Type="http://schemas.openxmlformats.org/officeDocument/2006/relationships/customXml" Target="../ink/ink1871.xml"/><Relationship Id="rId232" Type="http://schemas.openxmlformats.org/officeDocument/2006/relationships/customXml" Target="../ink/ink1882.xml"/><Relationship Id="rId253" Type="http://schemas.openxmlformats.org/officeDocument/2006/relationships/customXml" Target="../ink/ink1893.xml"/><Relationship Id="rId274" Type="http://schemas.openxmlformats.org/officeDocument/2006/relationships/customXml" Target="../ink/ink1905.xml"/><Relationship Id="rId295" Type="http://schemas.openxmlformats.org/officeDocument/2006/relationships/customXml" Target="../ink/ink1917.xml"/><Relationship Id="rId27" Type="http://schemas.openxmlformats.org/officeDocument/2006/relationships/customXml" Target="../ink/ink1777.xml"/><Relationship Id="rId48" Type="http://schemas.openxmlformats.org/officeDocument/2006/relationships/image" Target="../media/image1778.png"/><Relationship Id="rId69" Type="http://schemas.openxmlformats.org/officeDocument/2006/relationships/customXml" Target="../ink/ink1798.xml"/><Relationship Id="rId113" Type="http://schemas.openxmlformats.org/officeDocument/2006/relationships/image" Target="../media/image1808.png"/><Relationship Id="rId134" Type="http://schemas.openxmlformats.org/officeDocument/2006/relationships/customXml" Target="../ink/ink1832.xml"/><Relationship Id="rId80" Type="http://schemas.openxmlformats.org/officeDocument/2006/relationships/customXml" Target="../ink/ink1804.xml"/><Relationship Id="rId155" Type="http://schemas.openxmlformats.org/officeDocument/2006/relationships/image" Target="../media/image1828.png"/><Relationship Id="rId176" Type="http://schemas.openxmlformats.org/officeDocument/2006/relationships/customXml" Target="../ink/ink1853.xml"/><Relationship Id="rId197" Type="http://schemas.openxmlformats.org/officeDocument/2006/relationships/customXml" Target="../ink/ink1864.xml"/><Relationship Id="rId201" Type="http://schemas.openxmlformats.org/officeDocument/2006/relationships/customXml" Target="../ink/ink1866.xml"/><Relationship Id="rId222" Type="http://schemas.openxmlformats.org/officeDocument/2006/relationships/image" Target="../media/image1860.png"/><Relationship Id="rId243" Type="http://schemas.openxmlformats.org/officeDocument/2006/relationships/customXml" Target="../ink/ink1888.xml"/><Relationship Id="rId264" Type="http://schemas.openxmlformats.org/officeDocument/2006/relationships/image" Target="../media/image1879.png"/><Relationship Id="rId285" Type="http://schemas.openxmlformats.org/officeDocument/2006/relationships/customXml" Target="../ink/ink1912.xml"/><Relationship Id="rId17" Type="http://schemas.openxmlformats.org/officeDocument/2006/relationships/customXml" Target="../ink/ink1772.xml"/><Relationship Id="rId38" Type="http://schemas.openxmlformats.org/officeDocument/2006/relationships/image" Target="../media/image1773.png"/><Relationship Id="rId59" Type="http://schemas.openxmlformats.org/officeDocument/2006/relationships/customXml" Target="../ink/ink1793.xml"/><Relationship Id="rId103" Type="http://schemas.openxmlformats.org/officeDocument/2006/relationships/image" Target="../media/image1803.png"/><Relationship Id="rId124" Type="http://schemas.openxmlformats.org/officeDocument/2006/relationships/customXml" Target="../ink/ink1827.xml"/><Relationship Id="rId70" Type="http://schemas.openxmlformats.org/officeDocument/2006/relationships/customXml" Target="../ink/ink1799.xml"/><Relationship Id="rId91" Type="http://schemas.openxmlformats.org/officeDocument/2006/relationships/image" Target="../media/image1797.png"/><Relationship Id="rId145" Type="http://schemas.openxmlformats.org/officeDocument/2006/relationships/image" Target="../media/image1823.png"/><Relationship Id="rId166" Type="http://schemas.openxmlformats.org/officeDocument/2006/relationships/customXml" Target="../ink/ink1848.xml"/><Relationship Id="rId187" Type="http://schemas.openxmlformats.org/officeDocument/2006/relationships/image" Target="../media/image1844.png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855.png"/><Relationship Id="rId233" Type="http://schemas.openxmlformats.org/officeDocument/2006/relationships/customXml" Target="../ink/ink1883.xml"/><Relationship Id="rId254" Type="http://schemas.openxmlformats.org/officeDocument/2006/relationships/image" Target="../media/image1875.png"/><Relationship Id="rId28" Type="http://schemas.openxmlformats.org/officeDocument/2006/relationships/image" Target="../media/image1768.png"/><Relationship Id="rId49" Type="http://schemas.openxmlformats.org/officeDocument/2006/relationships/customXml" Target="../ink/ink1788.xml"/><Relationship Id="rId114" Type="http://schemas.openxmlformats.org/officeDocument/2006/relationships/customXml" Target="../ink/ink1822.xml"/><Relationship Id="rId275" Type="http://schemas.openxmlformats.org/officeDocument/2006/relationships/image" Target="../media/image1884.png"/><Relationship Id="rId296" Type="http://schemas.openxmlformats.org/officeDocument/2006/relationships/image" Target="../media/image1893.png"/><Relationship Id="rId60" Type="http://schemas.openxmlformats.org/officeDocument/2006/relationships/image" Target="../media/image1784.png"/><Relationship Id="rId81" Type="http://schemas.openxmlformats.org/officeDocument/2006/relationships/image" Target="../media/image1793.png"/><Relationship Id="rId135" Type="http://schemas.openxmlformats.org/officeDocument/2006/relationships/image" Target="../media/image1818.png"/><Relationship Id="rId156" Type="http://schemas.openxmlformats.org/officeDocument/2006/relationships/customXml" Target="../ink/ink1843.xml"/><Relationship Id="rId177" Type="http://schemas.openxmlformats.org/officeDocument/2006/relationships/image" Target="../media/image1839.png"/><Relationship Id="rId198" Type="http://schemas.openxmlformats.org/officeDocument/2006/relationships/image" Target="../media/image1848.png"/><Relationship Id="rId202" Type="http://schemas.openxmlformats.org/officeDocument/2006/relationships/image" Target="../media/image1850.png"/><Relationship Id="rId223" Type="http://schemas.openxmlformats.org/officeDocument/2006/relationships/customXml" Target="../ink/ink1877.xml"/><Relationship Id="rId244" Type="http://schemas.openxmlformats.org/officeDocument/2006/relationships/image" Target="../media/image1870.png"/><Relationship Id="rId18" Type="http://schemas.openxmlformats.org/officeDocument/2006/relationships/image" Target="../media/image1763.png"/><Relationship Id="rId39" Type="http://schemas.openxmlformats.org/officeDocument/2006/relationships/customXml" Target="../ink/ink1783.xml"/><Relationship Id="rId265" Type="http://schemas.openxmlformats.org/officeDocument/2006/relationships/customXml" Target="../ink/ink1900.xml"/><Relationship Id="rId286" Type="http://schemas.openxmlformats.org/officeDocument/2006/relationships/image" Target="../media/image1888.png"/><Relationship Id="rId50" Type="http://schemas.openxmlformats.org/officeDocument/2006/relationships/image" Target="../media/image1779.png"/><Relationship Id="rId104" Type="http://schemas.openxmlformats.org/officeDocument/2006/relationships/customXml" Target="../ink/ink1817.xml"/><Relationship Id="rId125" Type="http://schemas.openxmlformats.org/officeDocument/2006/relationships/image" Target="../media/image1814.png"/><Relationship Id="rId146" Type="http://schemas.openxmlformats.org/officeDocument/2006/relationships/customXml" Target="../ink/ink1838.xml"/><Relationship Id="rId167" Type="http://schemas.openxmlformats.org/officeDocument/2006/relationships/image" Target="../media/image1834.png"/><Relationship Id="rId188" Type="http://schemas.openxmlformats.org/officeDocument/2006/relationships/customXml" Target="../ink/ink1859.xml"/><Relationship Id="rId71" Type="http://schemas.openxmlformats.org/officeDocument/2006/relationships/image" Target="../media/image1788.png"/><Relationship Id="rId92" Type="http://schemas.openxmlformats.org/officeDocument/2006/relationships/customXml" Target="../ink/ink1811.xml"/><Relationship Id="rId213" Type="http://schemas.openxmlformats.org/officeDocument/2006/relationships/customXml" Target="../ink/ink1872.xml"/><Relationship Id="rId234" Type="http://schemas.openxmlformats.org/officeDocument/2006/relationships/image" Target="../media/image1865.png"/><Relationship Id="rId2" Type="http://schemas.openxmlformats.org/officeDocument/2006/relationships/image" Target="../media/image1753.png"/><Relationship Id="rId29" Type="http://schemas.openxmlformats.org/officeDocument/2006/relationships/customXml" Target="../ink/ink1778.xml"/><Relationship Id="rId255" Type="http://schemas.openxmlformats.org/officeDocument/2006/relationships/customXml" Target="../ink/ink1894.xml"/><Relationship Id="rId276" Type="http://schemas.openxmlformats.org/officeDocument/2006/relationships/customXml" Target="../ink/ink1906.xml"/><Relationship Id="rId297" Type="http://schemas.openxmlformats.org/officeDocument/2006/relationships/customXml" Target="../ink/ink1918.xml"/><Relationship Id="rId40" Type="http://schemas.openxmlformats.org/officeDocument/2006/relationships/image" Target="../media/image1774.png"/><Relationship Id="rId115" Type="http://schemas.openxmlformats.org/officeDocument/2006/relationships/image" Target="../media/image1809.png"/><Relationship Id="rId136" Type="http://schemas.openxmlformats.org/officeDocument/2006/relationships/customXml" Target="../ink/ink1833.xml"/><Relationship Id="rId157" Type="http://schemas.openxmlformats.org/officeDocument/2006/relationships/image" Target="../media/image1829.png"/><Relationship Id="rId178" Type="http://schemas.openxmlformats.org/officeDocument/2006/relationships/customXml" Target="../ink/ink1854.xml"/><Relationship Id="rId61" Type="http://schemas.openxmlformats.org/officeDocument/2006/relationships/customXml" Target="../ink/ink1794.xml"/><Relationship Id="rId82" Type="http://schemas.openxmlformats.org/officeDocument/2006/relationships/customXml" Target="../ink/ink1805.xml"/><Relationship Id="rId199" Type="http://schemas.openxmlformats.org/officeDocument/2006/relationships/customXml" Target="../ink/ink1865.xml"/><Relationship Id="rId203" Type="http://schemas.openxmlformats.org/officeDocument/2006/relationships/customXml" Target="../ink/ink1867.xml"/><Relationship Id="rId19" Type="http://schemas.openxmlformats.org/officeDocument/2006/relationships/customXml" Target="../ink/ink1773.xml"/><Relationship Id="rId224" Type="http://schemas.openxmlformats.org/officeDocument/2006/relationships/image" Target="../media/image1861.png"/><Relationship Id="rId245" Type="http://schemas.openxmlformats.org/officeDocument/2006/relationships/customXml" Target="../ink/ink1889.xml"/><Relationship Id="rId266" Type="http://schemas.openxmlformats.org/officeDocument/2006/relationships/customXml" Target="../ink/ink1901.xml"/><Relationship Id="rId287" Type="http://schemas.openxmlformats.org/officeDocument/2006/relationships/customXml" Target="../ink/ink1913.xml"/><Relationship Id="rId30" Type="http://schemas.openxmlformats.org/officeDocument/2006/relationships/image" Target="../media/image1769.png"/><Relationship Id="rId105" Type="http://schemas.openxmlformats.org/officeDocument/2006/relationships/image" Target="../media/image1804.png"/><Relationship Id="rId126" Type="http://schemas.openxmlformats.org/officeDocument/2006/relationships/customXml" Target="../ink/ink1828.xml"/><Relationship Id="rId147" Type="http://schemas.openxmlformats.org/officeDocument/2006/relationships/image" Target="../media/image1824.png"/><Relationship Id="rId168" Type="http://schemas.openxmlformats.org/officeDocument/2006/relationships/customXml" Target="../ink/ink1849.xml"/><Relationship Id="rId51" Type="http://schemas.openxmlformats.org/officeDocument/2006/relationships/customXml" Target="../ink/ink1789.xml"/><Relationship Id="rId72" Type="http://schemas.openxmlformats.org/officeDocument/2006/relationships/customXml" Target="../ink/ink1800.xml"/><Relationship Id="rId93" Type="http://schemas.openxmlformats.org/officeDocument/2006/relationships/image" Target="../media/image1798.png"/><Relationship Id="rId189" Type="http://schemas.openxmlformats.org/officeDocument/2006/relationships/customXml" Target="../ink/ink1860.xml"/><Relationship Id="rId3" Type="http://schemas.openxmlformats.org/officeDocument/2006/relationships/image" Target="../media/image1754.png"/><Relationship Id="rId214" Type="http://schemas.openxmlformats.org/officeDocument/2006/relationships/image" Target="../media/image1856.png"/><Relationship Id="rId235" Type="http://schemas.openxmlformats.org/officeDocument/2006/relationships/customXml" Target="../ink/ink1884.xml"/><Relationship Id="rId256" Type="http://schemas.openxmlformats.org/officeDocument/2006/relationships/customXml" Target="../ink/ink1895.xml"/><Relationship Id="rId277" Type="http://schemas.openxmlformats.org/officeDocument/2006/relationships/image" Target="../media/image1885.png"/><Relationship Id="rId298" Type="http://schemas.openxmlformats.org/officeDocument/2006/relationships/image" Target="../media/image1894.png"/><Relationship Id="rId116" Type="http://schemas.openxmlformats.org/officeDocument/2006/relationships/customXml" Target="../ink/ink1823.xml"/><Relationship Id="rId137" Type="http://schemas.openxmlformats.org/officeDocument/2006/relationships/image" Target="../media/image1819.png"/><Relationship Id="rId158" Type="http://schemas.openxmlformats.org/officeDocument/2006/relationships/customXml" Target="../ink/ink1844.xml"/><Relationship Id="rId20" Type="http://schemas.openxmlformats.org/officeDocument/2006/relationships/image" Target="../media/image1764.png"/><Relationship Id="rId41" Type="http://schemas.openxmlformats.org/officeDocument/2006/relationships/customXml" Target="../ink/ink1784.xml"/><Relationship Id="rId62" Type="http://schemas.openxmlformats.org/officeDocument/2006/relationships/image" Target="../media/image1785.png"/><Relationship Id="rId83" Type="http://schemas.openxmlformats.org/officeDocument/2006/relationships/image" Target="../media/image1794.png"/><Relationship Id="rId179" Type="http://schemas.openxmlformats.org/officeDocument/2006/relationships/image" Target="../media/image1840.png"/><Relationship Id="rId190" Type="http://schemas.openxmlformats.org/officeDocument/2006/relationships/image" Target="../media/image1476.png"/><Relationship Id="rId204" Type="http://schemas.openxmlformats.org/officeDocument/2006/relationships/image" Target="../media/image1851.png"/><Relationship Id="rId225" Type="http://schemas.openxmlformats.org/officeDocument/2006/relationships/customXml" Target="../ink/ink1878.xml"/><Relationship Id="rId246" Type="http://schemas.openxmlformats.org/officeDocument/2006/relationships/image" Target="../media/image1871.png"/><Relationship Id="rId267" Type="http://schemas.openxmlformats.org/officeDocument/2006/relationships/image" Target="../media/image1880.png"/><Relationship Id="rId288" Type="http://schemas.openxmlformats.org/officeDocument/2006/relationships/image" Target="../media/image1889.png"/><Relationship Id="rId106" Type="http://schemas.openxmlformats.org/officeDocument/2006/relationships/customXml" Target="../ink/ink1818.xml"/><Relationship Id="rId127" Type="http://schemas.openxmlformats.org/officeDocument/2006/relationships/image" Target="../media/image1815.png"/><Relationship Id="rId10" Type="http://schemas.openxmlformats.org/officeDocument/2006/relationships/image" Target="../media/image1759.png"/><Relationship Id="rId31" Type="http://schemas.openxmlformats.org/officeDocument/2006/relationships/customXml" Target="../ink/ink1779.xml"/><Relationship Id="rId52" Type="http://schemas.openxmlformats.org/officeDocument/2006/relationships/image" Target="../media/image1780.png"/><Relationship Id="rId73" Type="http://schemas.openxmlformats.org/officeDocument/2006/relationships/image" Target="../media/image1789.png"/><Relationship Id="rId94" Type="http://schemas.openxmlformats.org/officeDocument/2006/relationships/customXml" Target="../ink/ink1812.xml"/><Relationship Id="rId148" Type="http://schemas.openxmlformats.org/officeDocument/2006/relationships/customXml" Target="../ink/ink1839.xml"/><Relationship Id="rId169" Type="http://schemas.openxmlformats.org/officeDocument/2006/relationships/image" Target="../media/image1835.png"/><Relationship Id="rId4" Type="http://schemas.openxmlformats.org/officeDocument/2006/relationships/image" Target="../media/image1755.png"/><Relationship Id="rId180" Type="http://schemas.openxmlformats.org/officeDocument/2006/relationships/customXml" Target="../ink/ink1855.xml"/><Relationship Id="rId215" Type="http://schemas.openxmlformats.org/officeDocument/2006/relationships/customXml" Target="../ink/ink1873.xml"/><Relationship Id="rId236" Type="http://schemas.openxmlformats.org/officeDocument/2006/relationships/image" Target="../media/image1866.png"/><Relationship Id="rId257" Type="http://schemas.openxmlformats.org/officeDocument/2006/relationships/image" Target="../media/image1876.png"/><Relationship Id="rId278" Type="http://schemas.openxmlformats.org/officeDocument/2006/relationships/customXml" Target="../ink/ink1907.xml"/><Relationship Id="rId42" Type="http://schemas.openxmlformats.org/officeDocument/2006/relationships/image" Target="../media/image1775.png"/><Relationship Id="rId84" Type="http://schemas.openxmlformats.org/officeDocument/2006/relationships/customXml" Target="../ink/ink1806.xml"/><Relationship Id="rId138" Type="http://schemas.openxmlformats.org/officeDocument/2006/relationships/customXml" Target="../ink/ink1834.xml"/><Relationship Id="rId191" Type="http://schemas.openxmlformats.org/officeDocument/2006/relationships/customXml" Target="../ink/ink1861.xml"/><Relationship Id="rId205" Type="http://schemas.openxmlformats.org/officeDocument/2006/relationships/customXml" Target="../ink/ink1868.xml"/><Relationship Id="rId247" Type="http://schemas.openxmlformats.org/officeDocument/2006/relationships/customXml" Target="../ink/ink1890.xml"/><Relationship Id="rId107" Type="http://schemas.openxmlformats.org/officeDocument/2006/relationships/image" Target="../media/image1805.png"/><Relationship Id="rId289" Type="http://schemas.openxmlformats.org/officeDocument/2006/relationships/customXml" Target="../ink/ink1914.xml"/><Relationship Id="rId11" Type="http://schemas.openxmlformats.org/officeDocument/2006/relationships/customXml" Target="../ink/ink1769.xml"/><Relationship Id="rId53" Type="http://schemas.openxmlformats.org/officeDocument/2006/relationships/customXml" Target="../ink/ink1790.xml"/><Relationship Id="rId149" Type="http://schemas.openxmlformats.org/officeDocument/2006/relationships/image" Target="../media/image1825.png"/><Relationship Id="rId95" Type="http://schemas.openxmlformats.org/officeDocument/2006/relationships/image" Target="../media/image1799.png"/><Relationship Id="rId160" Type="http://schemas.openxmlformats.org/officeDocument/2006/relationships/customXml" Target="../ink/ink1845.xml"/><Relationship Id="rId216" Type="http://schemas.openxmlformats.org/officeDocument/2006/relationships/image" Target="../media/image1857.png"/><Relationship Id="rId258" Type="http://schemas.openxmlformats.org/officeDocument/2006/relationships/customXml" Target="../ink/ink1896.xml"/><Relationship Id="rId22" Type="http://schemas.openxmlformats.org/officeDocument/2006/relationships/image" Target="../media/image1765.png"/><Relationship Id="rId64" Type="http://schemas.openxmlformats.org/officeDocument/2006/relationships/image" Target="../media/image1786.png"/><Relationship Id="rId118" Type="http://schemas.openxmlformats.org/officeDocument/2006/relationships/customXml" Target="../ink/ink1824.xml"/><Relationship Id="rId171" Type="http://schemas.openxmlformats.org/officeDocument/2006/relationships/image" Target="../media/image1836.png"/><Relationship Id="rId227" Type="http://schemas.openxmlformats.org/officeDocument/2006/relationships/customXml" Target="../ink/ink1879.xml"/><Relationship Id="rId269" Type="http://schemas.openxmlformats.org/officeDocument/2006/relationships/image" Target="../media/image1881.png"/><Relationship Id="rId33" Type="http://schemas.openxmlformats.org/officeDocument/2006/relationships/customXml" Target="../ink/ink1780.xml"/><Relationship Id="rId129" Type="http://schemas.openxmlformats.org/officeDocument/2006/relationships/image" Target="../media/image1482.png"/><Relationship Id="rId280" Type="http://schemas.openxmlformats.org/officeDocument/2006/relationships/customXml" Target="../ink/ink1908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74.xml"/><Relationship Id="rId299" Type="http://schemas.openxmlformats.org/officeDocument/2006/relationships/image" Target="../media/image2043.png"/><Relationship Id="rId21" Type="http://schemas.openxmlformats.org/officeDocument/2006/relationships/customXml" Target="../ink/ink1926.xml"/><Relationship Id="rId63" Type="http://schemas.openxmlformats.org/officeDocument/2006/relationships/customXml" Target="../ink/ink1947.xml"/><Relationship Id="rId159" Type="http://schemas.openxmlformats.org/officeDocument/2006/relationships/image" Target="../media/image1974.png"/><Relationship Id="rId324" Type="http://schemas.openxmlformats.org/officeDocument/2006/relationships/image" Target="../media/image2055.png"/><Relationship Id="rId170" Type="http://schemas.openxmlformats.org/officeDocument/2006/relationships/customXml" Target="../ink/ink2001.xml"/><Relationship Id="rId226" Type="http://schemas.openxmlformats.org/officeDocument/2006/relationships/customXml" Target="../ink/ink2029.xml"/><Relationship Id="rId268" Type="http://schemas.openxmlformats.org/officeDocument/2006/relationships/customXml" Target="../ink/ink2050.xml"/><Relationship Id="rId32" Type="http://schemas.openxmlformats.org/officeDocument/2006/relationships/image" Target="../media/image1912.png"/><Relationship Id="rId74" Type="http://schemas.openxmlformats.org/officeDocument/2006/relationships/image" Target="../media/image1933.png"/><Relationship Id="rId128" Type="http://schemas.openxmlformats.org/officeDocument/2006/relationships/image" Target="../media/image1959.png"/><Relationship Id="rId5" Type="http://schemas.openxmlformats.org/officeDocument/2006/relationships/image" Target="../media/image1898.png"/><Relationship Id="rId181" Type="http://schemas.openxmlformats.org/officeDocument/2006/relationships/image" Target="../media/image1984.png"/><Relationship Id="rId237" Type="http://schemas.openxmlformats.org/officeDocument/2006/relationships/image" Target="../media/image2012.png"/><Relationship Id="rId279" Type="http://schemas.openxmlformats.org/officeDocument/2006/relationships/image" Target="../media/image2033.png"/><Relationship Id="rId43" Type="http://schemas.openxmlformats.org/officeDocument/2006/relationships/customXml" Target="../ink/ink1937.xml"/><Relationship Id="rId139" Type="http://schemas.openxmlformats.org/officeDocument/2006/relationships/customXml" Target="../ink/ink1985.xml"/><Relationship Id="rId290" Type="http://schemas.openxmlformats.org/officeDocument/2006/relationships/customXml" Target="../ink/ink2061.xml"/><Relationship Id="rId304" Type="http://schemas.openxmlformats.org/officeDocument/2006/relationships/customXml" Target="../ink/ink2068.xml"/><Relationship Id="rId85" Type="http://schemas.openxmlformats.org/officeDocument/2006/relationships/customXml" Target="../ink/ink1958.xml"/><Relationship Id="rId150" Type="http://schemas.openxmlformats.org/officeDocument/2006/relationships/image" Target="../media/image1970.png"/><Relationship Id="rId192" Type="http://schemas.openxmlformats.org/officeDocument/2006/relationships/customXml" Target="../ink/ink2012.xml"/><Relationship Id="rId206" Type="http://schemas.openxmlformats.org/officeDocument/2006/relationships/customXml" Target="../ink/ink2019.xml"/><Relationship Id="rId248" Type="http://schemas.openxmlformats.org/officeDocument/2006/relationships/customXml" Target="../ink/ink2040.xml"/><Relationship Id="rId12" Type="http://schemas.openxmlformats.org/officeDocument/2006/relationships/image" Target="../media/image1902.png"/><Relationship Id="rId108" Type="http://schemas.openxmlformats.org/officeDocument/2006/relationships/image" Target="../media/image1506.png"/><Relationship Id="rId315" Type="http://schemas.openxmlformats.org/officeDocument/2006/relationships/image" Target="../media/image2051.png"/><Relationship Id="rId54" Type="http://schemas.openxmlformats.org/officeDocument/2006/relationships/image" Target="../media/image1923.png"/><Relationship Id="rId96" Type="http://schemas.openxmlformats.org/officeDocument/2006/relationships/image" Target="../media/image1944.png"/><Relationship Id="rId161" Type="http://schemas.openxmlformats.org/officeDocument/2006/relationships/image" Target="../media/image1975.png"/><Relationship Id="rId217" Type="http://schemas.openxmlformats.org/officeDocument/2006/relationships/image" Target="../media/image2002.png"/><Relationship Id="rId259" Type="http://schemas.openxmlformats.org/officeDocument/2006/relationships/image" Target="../media/image2023.png"/><Relationship Id="rId23" Type="http://schemas.openxmlformats.org/officeDocument/2006/relationships/customXml" Target="../ink/ink1927.xml"/><Relationship Id="rId119" Type="http://schemas.openxmlformats.org/officeDocument/2006/relationships/customXml" Target="../ink/ink1975.xml"/><Relationship Id="rId270" Type="http://schemas.openxmlformats.org/officeDocument/2006/relationships/customXml" Target="../ink/ink2051.xml"/><Relationship Id="rId326" Type="http://schemas.openxmlformats.org/officeDocument/2006/relationships/image" Target="../media/image2056.png"/><Relationship Id="rId65" Type="http://schemas.openxmlformats.org/officeDocument/2006/relationships/customXml" Target="../ink/ink1948.xml"/><Relationship Id="rId130" Type="http://schemas.openxmlformats.org/officeDocument/2006/relationships/image" Target="../media/image1960.png"/><Relationship Id="rId172" Type="http://schemas.openxmlformats.org/officeDocument/2006/relationships/customXml" Target="../ink/ink2002.xml"/><Relationship Id="rId228" Type="http://schemas.openxmlformats.org/officeDocument/2006/relationships/customXml" Target="../ink/ink2030.xml"/><Relationship Id="rId281" Type="http://schemas.openxmlformats.org/officeDocument/2006/relationships/image" Target="../media/image2034.png"/><Relationship Id="rId34" Type="http://schemas.openxmlformats.org/officeDocument/2006/relationships/image" Target="../media/image1913.png"/><Relationship Id="rId76" Type="http://schemas.openxmlformats.org/officeDocument/2006/relationships/image" Target="../media/image1934.png"/><Relationship Id="rId141" Type="http://schemas.openxmlformats.org/officeDocument/2006/relationships/customXml" Target="../ink/ink1986.xml"/><Relationship Id="rId7" Type="http://schemas.openxmlformats.org/officeDocument/2006/relationships/customXml" Target="../ink/ink1919.xml"/><Relationship Id="rId183" Type="http://schemas.openxmlformats.org/officeDocument/2006/relationships/image" Target="../media/image1985.png"/><Relationship Id="rId239" Type="http://schemas.openxmlformats.org/officeDocument/2006/relationships/image" Target="../media/image2013.png"/><Relationship Id="rId250" Type="http://schemas.openxmlformats.org/officeDocument/2006/relationships/customXml" Target="../ink/ink2041.xml"/><Relationship Id="rId292" Type="http://schemas.openxmlformats.org/officeDocument/2006/relationships/customXml" Target="../ink/ink2062.xml"/><Relationship Id="rId306" Type="http://schemas.openxmlformats.org/officeDocument/2006/relationships/customXml" Target="../ink/ink2069.xml"/><Relationship Id="rId24" Type="http://schemas.openxmlformats.org/officeDocument/2006/relationships/image" Target="../media/image1908.png"/><Relationship Id="rId45" Type="http://schemas.openxmlformats.org/officeDocument/2006/relationships/customXml" Target="../ink/ink1938.xml"/><Relationship Id="rId66" Type="http://schemas.openxmlformats.org/officeDocument/2006/relationships/image" Target="../media/image1929.png"/><Relationship Id="rId87" Type="http://schemas.openxmlformats.org/officeDocument/2006/relationships/customXml" Target="../ink/ink1959.xml"/><Relationship Id="rId110" Type="http://schemas.openxmlformats.org/officeDocument/2006/relationships/image" Target="../media/image1950.png"/><Relationship Id="rId131" Type="http://schemas.openxmlformats.org/officeDocument/2006/relationships/customXml" Target="../ink/ink1981.xml"/><Relationship Id="rId327" Type="http://schemas.openxmlformats.org/officeDocument/2006/relationships/customXml" Target="../ink/ink2080.xml"/><Relationship Id="rId152" Type="http://schemas.openxmlformats.org/officeDocument/2006/relationships/image" Target="../media/image1971.png"/><Relationship Id="rId173" Type="http://schemas.openxmlformats.org/officeDocument/2006/relationships/image" Target="../media/image1482.png"/><Relationship Id="rId194" Type="http://schemas.openxmlformats.org/officeDocument/2006/relationships/customXml" Target="../ink/ink2013.xml"/><Relationship Id="rId208" Type="http://schemas.openxmlformats.org/officeDocument/2006/relationships/customXml" Target="../ink/ink2020.xml"/><Relationship Id="rId229" Type="http://schemas.openxmlformats.org/officeDocument/2006/relationships/image" Target="../media/image2008.png"/><Relationship Id="rId240" Type="http://schemas.openxmlformats.org/officeDocument/2006/relationships/customXml" Target="../ink/ink2036.xml"/><Relationship Id="rId261" Type="http://schemas.openxmlformats.org/officeDocument/2006/relationships/image" Target="../media/image2024.png"/><Relationship Id="rId14" Type="http://schemas.openxmlformats.org/officeDocument/2006/relationships/image" Target="../media/image1903.png"/><Relationship Id="rId35" Type="http://schemas.openxmlformats.org/officeDocument/2006/relationships/customXml" Target="../ink/ink1933.xml"/><Relationship Id="rId56" Type="http://schemas.openxmlformats.org/officeDocument/2006/relationships/image" Target="../media/image1924.png"/><Relationship Id="rId77" Type="http://schemas.openxmlformats.org/officeDocument/2006/relationships/customXml" Target="../ink/ink1954.xml"/><Relationship Id="rId100" Type="http://schemas.openxmlformats.org/officeDocument/2006/relationships/image" Target="../media/image1946.png"/><Relationship Id="rId282" Type="http://schemas.openxmlformats.org/officeDocument/2006/relationships/customXml" Target="../ink/ink2057.xml"/><Relationship Id="rId317" Type="http://schemas.openxmlformats.org/officeDocument/2006/relationships/customXml" Target="../ink/ink2075.xml"/><Relationship Id="rId8" Type="http://schemas.openxmlformats.org/officeDocument/2006/relationships/image" Target="../media/image1900.png"/><Relationship Id="rId98" Type="http://schemas.openxmlformats.org/officeDocument/2006/relationships/image" Target="../media/image1945.png"/><Relationship Id="rId121" Type="http://schemas.openxmlformats.org/officeDocument/2006/relationships/customXml" Target="../ink/ink1976.xml"/><Relationship Id="rId142" Type="http://schemas.openxmlformats.org/officeDocument/2006/relationships/image" Target="../media/image1966.png"/><Relationship Id="rId163" Type="http://schemas.openxmlformats.org/officeDocument/2006/relationships/image" Target="../media/image1976.png"/><Relationship Id="rId184" Type="http://schemas.openxmlformats.org/officeDocument/2006/relationships/customXml" Target="../ink/ink2008.xml"/><Relationship Id="rId219" Type="http://schemas.openxmlformats.org/officeDocument/2006/relationships/image" Target="../media/image2003.png"/><Relationship Id="rId230" Type="http://schemas.openxmlformats.org/officeDocument/2006/relationships/customXml" Target="../ink/ink2031.xml"/><Relationship Id="rId251" Type="http://schemas.openxmlformats.org/officeDocument/2006/relationships/image" Target="../media/image2019.png"/><Relationship Id="rId25" Type="http://schemas.openxmlformats.org/officeDocument/2006/relationships/customXml" Target="../ink/ink1928.xml"/><Relationship Id="rId46" Type="http://schemas.openxmlformats.org/officeDocument/2006/relationships/image" Target="../media/image1919.png"/><Relationship Id="rId67" Type="http://schemas.openxmlformats.org/officeDocument/2006/relationships/customXml" Target="../ink/ink1949.xml"/><Relationship Id="rId272" Type="http://schemas.openxmlformats.org/officeDocument/2006/relationships/customXml" Target="../ink/ink2052.xml"/><Relationship Id="rId293" Type="http://schemas.openxmlformats.org/officeDocument/2006/relationships/image" Target="../media/image2040.png"/><Relationship Id="rId307" Type="http://schemas.openxmlformats.org/officeDocument/2006/relationships/image" Target="../media/image2047.png"/><Relationship Id="rId328" Type="http://schemas.openxmlformats.org/officeDocument/2006/relationships/image" Target="../media/image2057.png"/><Relationship Id="rId88" Type="http://schemas.openxmlformats.org/officeDocument/2006/relationships/image" Target="../media/image1940.png"/><Relationship Id="rId111" Type="http://schemas.openxmlformats.org/officeDocument/2006/relationships/customXml" Target="../ink/ink1971.xml"/><Relationship Id="rId132" Type="http://schemas.openxmlformats.org/officeDocument/2006/relationships/image" Target="../media/image1961.png"/><Relationship Id="rId153" Type="http://schemas.openxmlformats.org/officeDocument/2006/relationships/customXml" Target="../ink/ink1992.xml"/><Relationship Id="rId174" Type="http://schemas.openxmlformats.org/officeDocument/2006/relationships/customXml" Target="../ink/ink2003.xml"/><Relationship Id="rId195" Type="http://schemas.openxmlformats.org/officeDocument/2006/relationships/image" Target="../media/image1991.png"/><Relationship Id="rId209" Type="http://schemas.openxmlformats.org/officeDocument/2006/relationships/image" Target="../media/image1998.png"/><Relationship Id="rId220" Type="http://schemas.openxmlformats.org/officeDocument/2006/relationships/customXml" Target="../ink/ink2026.xml"/><Relationship Id="rId241" Type="http://schemas.openxmlformats.org/officeDocument/2006/relationships/image" Target="../media/image2014.png"/><Relationship Id="rId15" Type="http://schemas.openxmlformats.org/officeDocument/2006/relationships/customXml" Target="../ink/ink1923.xml"/><Relationship Id="rId36" Type="http://schemas.openxmlformats.org/officeDocument/2006/relationships/image" Target="../media/image1914.png"/><Relationship Id="rId57" Type="http://schemas.openxmlformats.org/officeDocument/2006/relationships/customXml" Target="../ink/ink1944.xml"/><Relationship Id="rId262" Type="http://schemas.openxmlformats.org/officeDocument/2006/relationships/customXml" Target="../ink/ink2047.xml"/><Relationship Id="rId283" Type="http://schemas.openxmlformats.org/officeDocument/2006/relationships/image" Target="../media/image2035.png"/><Relationship Id="rId318" Type="http://schemas.openxmlformats.org/officeDocument/2006/relationships/image" Target="../media/image2052.png"/><Relationship Id="rId78" Type="http://schemas.openxmlformats.org/officeDocument/2006/relationships/image" Target="../media/image1935.png"/><Relationship Id="rId99" Type="http://schemas.openxmlformats.org/officeDocument/2006/relationships/customXml" Target="../ink/ink1965.xml"/><Relationship Id="rId101" Type="http://schemas.openxmlformats.org/officeDocument/2006/relationships/customXml" Target="../ink/ink1966.xml"/><Relationship Id="rId122" Type="http://schemas.openxmlformats.org/officeDocument/2006/relationships/image" Target="../media/image1956.png"/><Relationship Id="rId143" Type="http://schemas.openxmlformats.org/officeDocument/2006/relationships/customXml" Target="../ink/ink1987.xml"/><Relationship Id="rId164" Type="http://schemas.openxmlformats.org/officeDocument/2006/relationships/customXml" Target="../ink/ink1998.xml"/><Relationship Id="rId185" Type="http://schemas.openxmlformats.org/officeDocument/2006/relationships/image" Target="../media/image1986.png"/><Relationship Id="rId9" Type="http://schemas.openxmlformats.org/officeDocument/2006/relationships/customXml" Target="../ink/ink1920.xml"/><Relationship Id="rId210" Type="http://schemas.openxmlformats.org/officeDocument/2006/relationships/customXml" Target="../ink/ink2021.xml"/><Relationship Id="rId26" Type="http://schemas.openxmlformats.org/officeDocument/2006/relationships/image" Target="../media/image1909.png"/><Relationship Id="rId231" Type="http://schemas.openxmlformats.org/officeDocument/2006/relationships/image" Target="../media/image2009.png"/><Relationship Id="rId252" Type="http://schemas.openxmlformats.org/officeDocument/2006/relationships/customXml" Target="../ink/ink2042.xml"/><Relationship Id="rId273" Type="http://schemas.openxmlformats.org/officeDocument/2006/relationships/image" Target="../media/image2030.png"/><Relationship Id="rId294" Type="http://schemas.openxmlformats.org/officeDocument/2006/relationships/customXml" Target="../ink/ink2063.xml"/><Relationship Id="rId308" Type="http://schemas.openxmlformats.org/officeDocument/2006/relationships/customXml" Target="../ink/ink2070.xml"/><Relationship Id="rId329" Type="http://schemas.openxmlformats.org/officeDocument/2006/relationships/customXml" Target="../ink/ink2081.xml"/><Relationship Id="rId47" Type="http://schemas.openxmlformats.org/officeDocument/2006/relationships/customXml" Target="../ink/ink1939.xml"/><Relationship Id="rId68" Type="http://schemas.openxmlformats.org/officeDocument/2006/relationships/image" Target="../media/image1930.png"/><Relationship Id="rId89" Type="http://schemas.openxmlformats.org/officeDocument/2006/relationships/customXml" Target="../ink/ink1960.xml"/><Relationship Id="rId112" Type="http://schemas.openxmlformats.org/officeDocument/2006/relationships/image" Target="../media/image1951.png"/><Relationship Id="rId133" Type="http://schemas.openxmlformats.org/officeDocument/2006/relationships/customXml" Target="../ink/ink1982.xml"/><Relationship Id="rId154" Type="http://schemas.openxmlformats.org/officeDocument/2006/relationships/customXml" Target="../ink/ink1993.xml"/><Relationship Id="rId175" Type="http://schemas.openxmlformats.org/officeDocument/2006/relationships/image" Target="../media/image1981.png"/><Relationship Id="rId196" Type="http://schemas.openxmlformats.org/officeDocument/2006/relationships/customXml" Target="../ink/ink2014.xml"/><Relationship Id="rId200" Type="http://schemas.openxmlformats.org/officeDocument/2006/relationships/customXml" Target="../ink/ink2016.xml"/><Relationship Id="rId16" Type="http://schemas.openxmlformats.org/officeDocument/2006/relationships/image" Target="../media/image1904.png"/><Relationship Id="rId221" Type="http://schemas.openxmlformats.org/officeDocument/2006/relationships/image" Target="../media/image2004.png"/><Relationship Id="rId242" Type="http://schemas.openxmlformats.org/officeDocument/2006/relationships/customXml" Target="../ink/ink2037.xml"/><Relationship Id="rId263" Type="http://schemas.openxmlformats.org/officeDocument/2006/relationships/image" Target="../media/image2025.png"/><Relationship Id="rId284" Type="http://schemas.openxmlformats.org/officeDocument/2006/relationships/customXml" Target="../ink/ink2058.xml"/><Relationship Id="rId319" Type="http://schemas.openxmlformats.org/officeDocument/2006/relationships/customXml" Target="../ink/ink2076.xml"/><Relationship Id="rId37" Type="http://schemas.openxmlformats.org/officeDocument/2006/relationships/customXml" Target="../ink/ink1934.xml"/><Relationship Id="rId58" Type="http://schemas.openxmlformats.org/officeDocument/2006/relationships/image" Target="../media/image1925.png"/><Relationship Id="rId79" Type="http://schemas.openxmlformats.org/officeDocument/2006/relationships/customXml" Target="../ink/ink1955.xml"/><Relationship Id="rId102" Type="http://schemas.openxmlformats.org/officeDocument/2006/relationships/image" Target="../media/image1947.png"/><Relationship Id="rId123" Type="http://schemas.openxmlformats.org/officeDocument/2006/relationships/customXml" Target="../ink/ink1977.xml"/><Relationship Id="rId144" Type="http://schemas.openxmlformats.org/officeDocument/2006/relationships/image" Target="../media/image1967.png"/><Relationship Id="rId330" Type="http://schemas.openxmlformats.org/officeDocument/2006/relationships/image" Target="../media/image2058.png"/><Relationship Id="rId90" Type="http://schemas.openxmlformats.org/officeDocument/2006/relationships/image" Target="../media/image1941.png"/><Relationship Id="rId165" Type="http://schemas.openxmlformats.org/officeDocument/2006/relationships/image" Target="../media/image1977.png"/><Relationship Id="rId186" Type="http://schemas.openxmlformats.org/officeDocument/2006/relationships/customXml" Target="../ink/ink2009.xml"/><Relationship Id="rId211" Type="http://schemas.openxmlformats.org/officeDocument/2006/relationships/image" Target="../media/image1999.png"/><Relationship Id="rId232" Type="http://schemas.openxmlformats.org/officeDocument/2006/relationships/customXml" Target="../ink/ink2032.xml"/><Relationship Id="rId253" Type="http://schemas.openxmlformats.org/officeDocument/2006/relationships/image" Target="../media/image2020.png"/><Relationship Id="rId274" Type="http://schemas.openxmlformats.org/officeDocument/2006/relationships/customXml" Target="../ink/ink2053.xml"/><Relationship Id="rId295" Type="http://schemas.openxmlformats.org/officeDocument/2006/relationships/image" Target="../media/image2041.png"/><Relationship Id="rId309" Type="http://schemas.openxmlformats.org/officeDocument/2006/relationships/image" Target="../media/image2048.png"/><Relationship Id="rId27" Type="http://schemas.openxmlformats.org/officeDocument/2006/relationships/customXml" Target="../ink/ink1929.xml"/><Relationship Id="rId48" Type="http://schemas.openxmlformats.org/officeDocument/2006/relationships/image" Target="../media/image1920.png"/><Relationship Id="rId69" Type="http://schemas.openxmlformats.org/officeDocument/2006/relationships/customXml" Target="../ink/ink1950.xml"/><Relationship Id="rId113" Type="http://schemas.openxmlformats.org/officeDocument/2006/relationships/customXml" Target="../ink/ink1972.xml"/><Relationship Id="rId134" Type="http://schemas.openxmlformats.org/officeDocument/2006/relationships/image" Target="../media/image1962.png"/><Relationship Id="rId320" Type="http://schemas.openxmlformats.org/officeDocument/2006/relationships/image" Target="../media/image2053.png"/><Relationship Id="rId80" Type="http://schemas.openxmlformats.org/officeDocument/2006/relationships/image" Target="../media/image1936.png"/><Relationship Id="rId155" Type="http://schemas.openxmlformats.org/officeDocument/2006/relationships/image" Target="../media/image1972.png"/><Relationship Id="rId176" Type="http://schemas.openxmlformats.org/officeDocument/2006/relationships/customXml" Target="../ink/ink2004.xml"/><Relationship Id="rId197" Type="http://schemas.openxmlformats.org/officeDocument/2006/relationships/image" Target="../media/image1992.png"/><Relationship Id="rId201" Type="http://schemas.openxmlformats.org/officeDocument/2006/relationships/image" Target="../media/image1994.png"/><Relationship Id="rId222" Type="http://schemas.openxmlformats.org/officeDocument/2006/relationships/customXml" Target="../ink/ink2027.xml"/><Relationship Id="rId243" Type="http://schemas.openxmlformats.org/officeDocument/2006/relationships/image" Target="../media/image2015.png"/><Relationship Id="rId264" Type="http://schemas.openxmlformats.org/officeDocument/2006/relationships/customXml" Target="../ink/ink2048.xml"/><Relationship Id="rId285" Type="http://schemas.openxmlformats.org/officeDocument/2006/relationships/image" Target="../media/image2036.png"/><Relationship Id="rId17" Type="http://schemas.openxmlformats.org/officeDocument/2006/relationships/customXml" Target="../ink/ink1924.xml"/><Relationship Id="rId38" Type="http://schemas.openxmlformats.org/officeDocument/2006/relationships/image" Target="../media/image1915.png"/><Relationship Id="rId59" Type="http://schemas.openxmlformats.org/officeDocument/2006/relationships/customXml" Target="../ink/ink1945.xml"/><Relationship Id="rId103" Type="http://schemas.openxmlformats.org/officeDocument/2006/relationships/customXml" Target="../ink/ink1967.xml"/><Relationship Id="rId124" Type="http://schemas.openxmlformats.org/officeDocument/2006/relationships/image" Target="../media/image1957.png"/><Relationship Id="rId310" Type="http://schemas.openxmlformats.org/officeDocument/2006/relationships/customXml" Target="../ink/ink2071.xml"/><Relationship Id="rId70" Type="http://schemas.openxmlformats.org/officeDocument/2006/relationships/image" Target="../media/image1931.png"/><Relationship Id="rId91" Type="http://schemas.openxmlformats.org/officeDocument/2006/relationships/customXml" Target="../ink/ink1961.xml"/><Relationship Id="rId145" Type="http://schemas.openxmlformats.org/officeDocument/2006/relationships/customXml" Target="../ink/ink1988.xml"/><Relationship Id="rId166" Type="http://schemas.openxmlformats.org/officeDocument/2006/relationships/customXml" Target="../ink/ink1999.xml"/><Relationship Id="rId187" Type="http://schemas.openxmlformats.org/officeDocument/2006/relationships/image" Target="../media/image1987.png"/><Relationship Id="rId331" Type="http://schemas.openxmlformats.org/officeDocument/2006/relationships/customXml" Target="../ink/ink2082.xml"/><Relationship Id="rId1" Type="http://schemas.openxmlformats.org/officeDocument/2006/relationships/slideLayout" Target="../slideLayouts/slideLayout18.xml"/><Relationship Id="rId212" Type="http://schemas.openxmlformats.org/officeDocument/2006/relationships/customXml" Target="../ink/ink2022.xml"/><Relationship Id="rId233" Type="http://schemas.openxmlformats.org/officeDocument/2006/relationships/image" Target="../media/image2010.png"/><Relationship Id="rId254" Type="http://schemas.openxmlformats.org/officeDocument/2006/relationships/customXml" Target="../ink/ink2043.xml"/><Relationship Id="rId28" Type="http://schemas.openxmlformats.org/officeDocument/2006/relationships/image" Target="../media/image1910.png"/><Relationship Id="rId49" Type="http://schemas.openxmlformats.org/officeDocument/2006/relationships/customXml" Target="../ink/ink1940.xml"/><Relationship Id="rId114" Type="http://schemas.openxmlformats.org/officeDocument/2006/relationships/image" Target="../media/image1952.png"/><Relationship Id="rId275" Type="http://schemas.openxmlformats.org/officeDocument/2006/relationships/image" Target="../media/image2031.png"/><Relationship Id="rId296" Type="http://schemas.openxmlformats.org/officeDocument/2006/relationships/customXml" Target="../ink/ink2064.xml"/><Relationship Id="rId300" Type="http://schemas.openxmlformats.org/officeDocument/2006/relationships/customXml" Target="../ink/ink2066.xml"/><Relationship Id="rId60" Type="http://schemas.openxmlformats.org/officeDocument/2006/relationships/image" Target="../media/image1926.png"/><Relationship Id="rId81" Type="http://schemas.openxmlformats.org/officeDocument/2006/relationships/customXml" Target="../ink/ink1956.xml"/><Relationship Id="rId135" Type="http://schemas.openxmlformats.org/officeDocument/2006/relationships/customXml" Target="../ink/ink1983.xml"/><Relationship Id="rId156" Type="http://schemas.openxmlformats.org/officeDocument/2006/relationships/customXml" Target="../ink/ink1994.xml"/><Relationship Id="rId177" Type="http://schemas.openxmlformats.org/officeDocument/2006/relationships/image" Target="../media/image1982.png"/><Relationship Id="rId198" Type="http://schemas.openxmlformats.org/officeDocument/2006/relationships/customXml" Target="../ink/ink2015.xml"/><Relationship Id="rId321" Type="http://schemas.openxmlformats.org/officeDocument/2006/relationships/customXml" Target="../ink/ink2077.xml"/><Relationship Id="rId202" Type="http://schemas.openxmlformats.org/officeDocument/2006/relationships/customXml" Target="../ink/ink2017.xml"/><Relationship Id="rId223" Type="http://schemas.openxmlformats.org/officeDocument/2006/relationships/image" Target="../media/image2005.png"/><Relationship Id="rId244" Type="http://schemas.openxmlformats.org/officeDocument/2006/relationships/customXml" Target="../ink/ink2038.xml"/><Relationship Id="rId18" Type="http://schemas.openxmlformats.org/officeDocument/2006/relationships/image" Target="../media/image1905.png"/><Relationship Id="rId39" Type="http://schemas.openxmlformats.org/officeDocument/2006/relationships/customXml" Target="../ink/ink1935.xml"/><Relationship Id="rId265" Type="http://schemas.openxmlformats.org/officeDocument/2006/relationships/image" Target="../media/image2026.png"/><Relationship Id="rId286" Type="http://schemas.openxmlformats.org/officeDocument/2006/relationships/customXml" Target="../ink/ink2059.xml"/><Relationship Id="rId50" Type="http://schemas.openxmlformats.org/officeDocument/2006/relationships/image" Target="../media/image1921.png"/><Relationship Id="rId104" Type="http://schemas.openxmlformats.org/officeDocument/2006/relationships/image" Target="../media/image1948.png"/><Relationship Id="rId125" Type="http://schemas.openxmlformats.org/officeDocument/2006/relationships/customXml" Target="../ink/ink1978.xml"/><Relationship Id="rId146" Type="http://schemas.openxmlformats.org/officeDocument/2006/relationships/image" Target="../media/image1968.png"/><Relationship Id="rId167" Type="http://schemas.openxmlformats.org/officeDocument/2006/relationships/image" Target="../media/image1978.png"/><Relationship Id="rId188" Type="http://schemas.openxmlformats.org/officeDocument/2006/relationships/customXml" Target="../ink/ink2010.xml"/><Relationship Id="rId311" Type="http://schemas.openxmlformats.org/officeDocument/2006/relationships/image" Target="../media/image2049.png"/><Relationship Id="rId332" Type="http://schemas.openxmlformats.org/officeDocument/2006/relationships/image" Target="../media/image2059.png"/><Relationship Id="rId71" Type="http://schemas.openxmlformats.org/officeDocument/2006/relationships/customXml" Target="../ink/ink1951.xml"/><Relationship Id="rId92" Type="http://schemas.openxmlformats.org/officeDocument/2006/relationships/image" Target="../media/image1942.png"/><Relationship Id="rId213" Type="http://schemas.openxmlformats.org/officeDocument/2006/relationships/image" Target="../media/image2000.png"/><Relationship Id="rId234" Type="http://schemas.openxmlformats.org/officeDocument/2006/relationships/customXml" Target="../ink/ink2033.xml"/><Relationship Id="rId2" Type="http://schemas.openxmlformats.org/officeDocument/2006/relationships/image" Target="../media/image1895.png"/><Relationship Id="rId29" Type="http://schemas.openxmlformats.org/officeDocument/2006/relationships/customXml" Target="../ink/ink1930.xml"/><Relationship Id="rId255" Type="http://schemas.openxmlformats.org/officeDocument/2006/relationships/image" Target="../media/image2021.png"/><Relationship Id="rId276" Type="http://schemas.openxmlformats.org/officeDocument/2006/relationships/customXml" Target="../ink/ink2054.xml"/><Relationship Id="rId297" Type="http://schemas.openxmlformats.org/officeDocument/2006/relationships/image" Target="../media/image2042.png"/><Relationship Id="rId40" Type="http://schemas.openxmlformats.org/officeDocument/2006/relationships/image" Target="../media/image1916.png"/><Relationship Id="rId115" Type="http://schemas.openxmlformats.org/officeDocument/2006/relationships/customXml" Target="../ink/ink1973.xml"/><Relationship Id="rId136" Type="http://schemas.openxmlformats.org/officeDocument/2006/relationships/image" Target="../media/image1963.png"/><Relationship Id="rId157" Type="http://schemas.openxmlformats.org/officeDocument/2006/relationships/image" Target="../media/image1973.png"/><Relationship Id="rId178" Type="http://schemas.openxmlformats.org/officeDocument/2006/relationships/customXml" Target="../ink/ink2005.xml"/><Relationship Id="rId301" Type="http://schemas.openxmlformats.org/officeDocument/2006/relationships/image" Target="../media/image2044.png"/><Relationship Id="rId322" Type="http://schemas.openxmlformats.org/officeDocument/2006/relationships/image" Target="../media/image2054.png"/><Relationship Id="rId61" Type="http://schemas.openxmlformats.org/officeDocument/2006/relationships/customXml" Target="../ink/ink1946.xml"/><Relationship Id="rId82" Type="http://schemas.openxmlformats.org/officeDocument/2006/relationships/image" Target="../media/image1937.png"/><Relationship Id="rId199" Type="http://schemas.openxmlformats.org/officeDocument/2006/relationships/image" Target="../media/image1993.png"/><Relationship Id="rId203" Type="http://schemas.openxmlformats.org/officeDocument/2006/relationships/image" Target="../media/image1995.png"/><Relationship Id="rId19" Type="http://schemas.openxmlformats.org/officeDocument/2006/relationships/customXml" Target="../ink/ink1925.xml"/><Relationship Id="rId224" Type="http://schemas.openxmlformats.org/officeDocument/2006/relationships/customXml" Target="../ink/ink2028.xml"/><Relationship Id="rId245" Type="http://schemas.openxmlformats.org/officeDocument/2006/relationships/image" Target="../media/image2016.png"/><Relationship Id="rId266" Type="http://schemas.openxmlformats.org/officeDocument/2006/relationships/customXml" Target="../ink/ink2049.xml"/><Relationship Id="rId287" Type="http://schemas.openxmlformats.org/officeDocument/2006/relationships/image" Target="../media/image2037.png"/><Relationship Id="rId30" Type="http://schemas.openxmlformats.org/officeDocument/2006/relationships/image" Target="../media/image1911.png"/><Relationship Id="rId105" Type="http://schemas.openxmlformats.org/officeDocument/2006/relationships/customXml" Target="../ink/ink1968.xml"/><Relationship Id="rId126" Type="http://schemas.openxmlformats.org/officeDocument/2006/relationships/image" Target="../media/image1958.png"/><Relationship Id="rId147" Type="http://schemas.openxmlformats.org/officeDocument/2006/relationships/customXml" Target="../ink/ink1989.xml"/><Relationship Id="rId168" Type="http://schemas.openxmlformats.org/officeDocument/2006/relationships/customXml" Target="../ink/ink2000.xml"/><Relationship Id="rId312" Type="http://schemas.openxmlformats.org/officeDocument/2006/relationships/customXml" Target="../ink/ink2072.xml"/><Relationship Id="rId333" Type="http://schemas.openxmlformats.org/officeDocument/2006/relationships/customXml" Target="../ink/ink2083.xml"/><Relationship Id="rId51" Type="http://schemas.openxmlformats.org/officeDocument/2006/relationships/customXml" Target="../ink/ink1941.xml"/><Relationship Id="rId72" Type="http://schemas.openxmlformats.org/officeDocument/2006/relationships/image" Target="../media/image1932.png"/><Relationship Id="rId93" Type="http://schemas.openxmlformats.org/officeDocument/2006/relationships/customXml" Target="../ink/ink1962.xml"/><Relationship Id="rId189" Type="http://schemas.openxmlformats.org/officeDocument/2006/relationships/image" Target="../media/image1988.png"/><Relationship Id="rId3" Type="http://schemas.openxmlformats.org/officeDocument/2006/relationships/image" Target="../media/image1896.png"/><Relationship Id="rId214" Type="http://schemas.openxmlformats.org/officeDocument/2006/relationships/customXml" Target="../ink/ink2023.xml"/><Relationship Id="rId235" Type="http://schemas.openxmlformats.org/officeDocument/2006/relationships/image" Target="../media/image2011.png"/><Relationship Id="rId256" Type="http://schemas.openxmlformats.org/officeDocument/2006/relationships/customXml" Target="../ink/ink2044.xml"/><Relationship Id="rId277" Type="http://schemas.openxmlformats.org/officeDocument/2006/relationships/image" Target="../media/image2032.png"/><Relationship Id="rId298" Type="http://schemas.openxmlformats.org/officeDocument/2006/relationships/customXml" Target="../ink/ink2065.xml"/><Relationship Id="rId116" Type="http://schemas.openxmlformats.org/officeDocument/2006/relationships/image" Target="../media/image1953.png"/><Relationship Id="rId137" Type="http://schemas.openxmlformats.org/officeDocument/2006/relationships/customXml" Target="../ink/ink1984.xml"/><Relationship Id="rId158" Type="http://schemas.openxmlformats.org/officeDocument/2006/relationships/customXml" Target="../ink/ink1995.xml"/><Relationship Id="rId302" Type="http://schemas.openxmlformats.org/officeDocument/2006/relationships/customXml" Target="../ink/ink2067.xml"/><Relationship Id="rId323" Type="http://schemas.openxmlformats.org/officeDocument/2006/relationships/customXml" Target="../ink/ink2078.xml"/><Relationship Id="rId20" Type="http://schemas.openxmlformats.org/officeDocument/2006/relationships/image" Target="../media/image1906.png"/><Relationship Id="rId41" Type="http://schemas.openxmlformats.org/officeDocument/2006/relationships/customXml" Target="../ink/ink1936.xml"/><Relationship Id="rId62" Type="http://schemas.openxmlformats.org/officeDocument/2006/relationships/image" Target="../media/image1927.png"/><Relationship Id="rId83" Type="http://schemas.openxmlformats.org/officeDocument/2006/relationships/customXml" Target="../ink/ink1957.xml"/><Relationship Id="rId179" Type="http://schemas.openxmlformats.org/officeDocument/2006/relationships/image" Target="../media/image1983.png"/><Relationship Id="rId190" Type="http://schemas.openxmlformats.org/officeDocument/2006/relationships/customXml" Target="../ink/ink2011.xml"/><Relationship Id="rId204" Type="http://schemas.openxmlformats.org/officeDocument/2006/relationships/customXml" Target="../ink/ink2018.xml"/><Relationship Id="rId225" Type="http://schemas.openxmlformats.org/officeDocument/2006/relationships/image" Target="../media/image2006.png"/><Relationship Id="rId246" Type="http://schemas.openxmlformats.org/officeDocument/2006/relationships/customXml" Target="../ink/ink2039.xml"/><Relationship Id="rId267" Type="http://schemas.openxmlformats.org/officeDocument/2006/relationships/image" Target="../media/image2027.png"/><Relationship Id="rId288" Type="http://schemas.openxmlformats.org/officeDocument/2006/relationships/customXml" Target="../ink/ink2060.xml"/><Relationship Id="rId106" Type="http://schemas.openxmlformats.org/officeDocument/2006/relationships/image" Target="../media/image1949.png"/><Relationship Id="rId127" Type="http://schemas.openxmlformats.org/officeDocument/2006/relationships/customXml" Target="../ink/ink1979.xml"/><Relationship Id="rId313" Type="http://schemas.openxmlformats.org/officeDocument/2006/relationships/image" Target="../media/image2050.png"/><Relationship Id="rId10" Type="http://schemas.openxmlformats.org/officeDocument/2006/relationships/image" Target="../media/image1901.png"/><Relationship Id="rId31" Type="http://schemas.openxmlformats.org/officeDocument/2006/relationships/customXml" Target="../ink/ink1931.xml"/><Relationship Id="rId52" Type="http://schemas.openxmlformats.org/officeDocument/2006/relationships/image" Target="../media/image1922.png"/><Relationship Id="rId73" Type="http://schemas.openxmlformats.org/officeDocument/2006/relationships/customXml" Target="../ink/ink1952.xml"/><Relationship Id="rId94" Type="http://schemas.openxmlformats.org/officeDocument/2006/relationships/image" Target="../media/image1943.png"/><Relationship Id="rId148" Type="http://schemas.openxmlformats.org/officeDocument/2006/relationships/image" Target="../media/image1969.png"/><Relationship Id="rId169" Type="http://schemas.openxmlformats.org/officeDocument/2006/relationships/image" Target="../media/image1979.png"/><Relationship Id="rId334" Type="http://schemas.openxmlformats.org/officeDocument/2006/relationships/image" Target="../media/image2060.png"/><Relationship Id="rId4" Type="http://schemas.openxmlformats.org/officeDocument/2006/relationships/image" Target="../media/image1897.png"/><Relationship Id="rId180" Type="http://schemas.openxmlformats.org/officeDocument/2006/relationships/customXml" Target="../ink/ink2006.xml"/><Relationship Id="rId215" Type="http://schemas.openxmlformats.org/officeDocument/2006/relationships/image" Target="../media/image2001.png"/><Relationship Id="rId236" Type="http://schemas.openxmlformats.org/officeDocument/2006/relationships/customXml" Target="../ink/ink2034.xml"/><Relationship Id="rId257" Type="http://schemas.openxmlformats.org/officeDocument/2006/relationships/image" Target="../media/image2022.png"/><Relationship Id="rId278" Type="http://schemas.openxmlformats.org/officeDocument/2006/relationships/customXml" Target="../ink/ink2055.xml"/><Relationship Id="rId303" Type="http://schemas.openxmlformats.org/officeDocument/2006/relationships/image" Target="../media/image2045.png"/><Relationship Id="rId42" Type="http://schemas.openxmlformats.org/officeDocument/2006/relationships/image" Target="../media/image1917.png"/><Relationship Id="rId84" Type="http://schemas.openxmlformats.org/officeDocument/2006/relationships/image" Target="../media/image1938.png"/><Relationship Id="rId138" Type="http://schemas.openxmlformats.org/officeDocument/2006/relationships/image" Target="../media/image1964.png"/><Relationship Id="rId191" Type="http://schemas.openxmlformats.org/officeDocument/2006/relationships/image" Target="../media/image1989.png"/><Relationship Id="rId205" Type="http://schemas.openxmlformats.org/officeDocument/2006/relationships/image" Target="../media/image1996.png"/><Relationship Id="rId247" Type="http://schemas.openxmlformats.org/officeDocument/2006/relationships/image" Target="../media/image2017.png"/><Relationship Id="rId107" Type="http://schemas.openxmlformats.org/officeDocument/2006/relationships/customXml" Target="../ink/ink1969.xml"/><Relationship Id="rId289" Type="http://schemas.openxmlformats.org/officeDocument/2006/relationships/image" Target="../media/image2038.png"/><Relationship Id="rId11" Type="http://schemas.openxmlformats.org/officeDocument/2006/relationships/customXml" Target="../ink/ink1921.xml"/><Relationship Id="rId53" Type="http://schemas.openxmlformats.org/officeDocument/2006/relationships/customXml" Target="../ink/ink1942.xml"/><Relationship Id="rId149" Type="http://schemas.openxmlformats.org/officeDocument/2006/relationships/customXml" Target="../ink/ink1990.xml"/><Relationship Id="rId314" Type="http://schemas.openxmlformats.org/officeDocument/2006/relationships/customXml" Target="../ink/ink2073.xml"/><Relationship Id="rId95" Type="http://schemas.openxmlformats.org/officeDocument/2006/relationships/customXml" Target="../ink/ink1963.xml"/><Relationship Id="rId160" Type="http://schemas.openxmlformats.org/officeDocument/2006/relationships/customXml" Target="../ink/ink1996.xml"/><Relationship Id="rId216" Type="http://schemas.openxmlformats.org/officeDocument/2006/relationships/customXml" Target="../ink/ink2024.xml"/><Relationship Id="rId258" Type="http://schemas.openxmlformats.org/officeDocument/2006/relationships/customXml" Target="../ink/ink2045.xml"/><Relationship Id="rId22" Type="http://schemas.openxmlformats.org/officeDocument/2006/relationships/image" Target="../media/image1907.png"/><Relationship Id="rId64" Type="http://schemas.openxmlformats.org/officeDocument/2006/relationships/image" Target="../media/image1928.png"/><Relationship Id="rId118" Type="http://schemas.openxmlformats.org/officeDocument/2006/relationships/image" Target="../media/image1954.png"/><Relationship Id="rId325" Type="http://schemas.openxmlformats.org/officeDocument/2006/relationships/customXml" Target="../ink/ink2079.xml"/><Relationship Id="rId171" Type="http://schemas.openxmlformats.org/officeDocument/2006/relationships/image" Target="../media/image1980.png"/><Relationship Id="rId227" Type="http://schemas.openxmlformats.org/officeDocument/2006/relationships/image" Target="../media/image2007.png"/><Relationship Id="rId269" Type="http://schemas.openxmlformats.org/officeDocument/2006/relationships/image" Target="../media/image2028.png"/><Relationship Id="rId33" Type="http://schemas.openxmlformats.org/officeDocument/2006/relationships/customXml" Target="../ink/ink1932.xml"/><Relationship Id="rId129" Type="http://schemas.openxmlformats.org/officeDocument/2006/relationships/customXml" Target="../ink/ink1980.xml"/><Relationship Id="rId280" Type="http://schemas.openxmlformats.org/officeDocument/2006/relationships/customXml" Target="../ink/ink2056.xml"/><Relationship Id="rId75" Type="http://schemas.openxmlformats.org/officeDocument/2006/relationships/customXml" Target="../ink/ink1953.xml"/><Relationship Id="rId140" Type="http://schemas.openxmlformats.org/officeDocument/2006/relationships/image" Target="../media/image1965.png"/><Relationship Id="rId182" Type="http://schemas.openxmlformats.org/officeDocument/2006/relationships/customXml" Target="../ink/ink2007.xml"/><Relationship Id="rId6" Type="http://schemas.openxmlformats.org/officeDocument/2006/relationships/image" Target="../media/image1899.png"/><Relationship Id="rId238" Type="http://schemas.openxmlformats.org/officeDocument/2006/relationships/customXml" Target="../ink/ink2035.xml"/><Relationship Id="rId291" Type="http://schemas.openxmlformats.org/officeDocument/2006/relationships/image" Target="../media/image2039.png"/><Relationship Id="rId305" Type="http://schemas.openxmlformats.org/officeDocument/2006/relationships/image" Target="../media/image2046.png"/><Relationship Id="rId44" Type="http://schemas.openxmlformats.org/officeDocument/2006/relationships/image" Target="../media/image1918.png"/><Relationship Id="rId86" Type="http://schemas.openxmlformats.org/officeDocument/2006/relationships/image" Target="../media/image1939.png"/><Relationship Id="rId151" Type="http://schemas.openxmlformats.org/officeDocument/2006/relationships/customXml" Target="../ink/ink1991.xml"/><Relationship Id="rId193" Type="http://schemas.openxmlformats.org/officeDocument/2006/relationships/image" Target="../media/image1990.png"/><Relationship Id="rId207" Type="http://schemas.openxmlformats.org/officeDocument/2006/relationships/image" Target="../media/image1997.png"/><Relationship Id="rId249" Type="http://schemas.openxmlformats.org/officeDocument/2006/relationships/image" Target="../media/image2018.png"/><Relationship Id="rId13" Type="http://schemas.openxmlformats.org/officeDocument/2006/relationships/customXml" Target="../ink/ink1922.xml"/><Relationship Id="rId109" Type="http://schemas.openxmlformats.org/officeDocument/2006/relationships/customXml" Target="../ink/ink1970.xml"/><Relationship Id="rId260" Type="http://schemas.openxmlformats.org/officeDocument/2006/relationships/customXml" Target="../ink/ink2046.xml"/><Relationship Id="rId316" Type="http://schemas.openxmlformats.org/officeDocument/2006/relationships/customXml" Target="../ink/ink2074.xml"/><Relationship Id="rId55" Type="http://schemas.openxmlformats.org/officeDocument/2006/relationships/customXml" Target="../ink/ink1943.xml"/><Relationship Id="rId97" Type="http://schemas.openxmlformats.org/officeDocument/2006/relationships/customXml" Target="../ink/ink1964.xml"/><Relationship Id="rId120" Type="http://schemas.openxmlformats.org/officeDocument/2006/relationships/image" Target="../media/image1955.png"/><Relationship Id="rId162" Type="http://schemas.openxmlformats.org/officeDocument/2006/relationships/customXml" Target="../ink/ink1997.xml"/><Relationship Id="rId218" Type="http://schemas.openxmlformats.org/officeDocument/2006/relationships/customXml" Target="../ink/ink2025.xml"/><Relationship Id="rId271" Type="http://schemas.openxmlformats.org/officeDocument/2006/relationships/image" Target="../media/image20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40.xml"/><Relationship Id="rId21" Type="http://schemas.openxmlformats.org/officeDocument/2006/relationships/image" Target="../media/image2072.png"/><Relationship Id="rId42" Type="http://schemas.openxmlformats.org/officeDocument/2006/relationships/customXml" Target="../ink/ink2102.xml"/><Relationship Id="rId63" Type="http://schemas.openxmlformats.org/officeDocument/2006/relationships/image" Target="../media/image2093.png"/><Relationship Id="rId84" Type="http://schemas.openxmlformats.org/officeDocument/2006/relationships/customXml" Target="../ink/ink2123.xml"/><Relationship Id="rId138" Type="http://schemas.openxmlformats.org/officeDocument/2006/relationships/image" Target="../media/image2130.png"/><Relationship Id="rId159" Type="http://schemas.openxmlformats.org/officeDocument/2006/relationships/customXml" Target="../ink/ink2161.xml"/><Relationship Id="rId170" Type="http://schemas.openxmlformats.org/officeDocument/2006/relationships/image" Target="../media/image2146.png"/><Relationship Id="rId191" Type="http://schemas.openxmlformats.org/officeDocument/2006/relationships/image" Target="../media/image2156.png"/><Relationship Id="rId107" Type="http://schemas.openxmlformats.org/officeDocument/2006/relationships/customXml" Target="../ink/ink2135.xml"/><Relationship Id="rId11" Type="http://schemas.openxmlformats.org/officeDocument/2006/relationships/image" Target="../media/image2067.png"/><Relationship Id="rId32" Type="http://schemas.openxmlformats.org/officeDocument/2006/relationships/customXml" Target="../ink/ink2097.xml"/><Relationship Id="rId53" Type="http://schemas.openxmlformats.org/officeDocument/2006/relationships/image" Target="../media/image2088.png"/><Relationship Id="rId74" Type="http://schemas.openxmlformats.org/officeDocument/2006/relationships/customXml" Target="../ink/ink2118.xml"/><Relationship Id="rId128" Type="http://schemas.openxmlformats.org/officeDocument/2006/relationships/image" Target="../media/image2125.png"/><Relationship Id="rId149" Type="http://schemas.openxmlformats.org/officeDocument/2006/relationships/customXml" Target="../ink/ink2156.xml"/><Relationship Id="rId5" Type="http://schemas.openxmlformats.org/officeDocument/2006/relationships/image" Target="../media/image2064.png"/><Relationship Id="rId95" Type="http://schemas.openxmlformats.org/officeDocument/2006/relationships/customXml" Target="../ink/ink2129.xml"/><Relationship Id="rId160" Type="http://schemas.openxmlformats.org/officeDocument/2006/relationships/image" Target="../media/image2141.png"/><Relationship Id="rId181" Type="http://schemas.openxmlformats.org/officeDocument/2006/relationships/customXml" Target="../ink/ink2172.xml"/><Relationship Id="rId22" Type="http://schemas.openxmlformats.org/officeDocument/2006/relationships/customXml" Target="../ink/ink2092.xml"/><Relationship Id="rId43" Type="http://schemas.openxmlformats.org/officeDocument/2006/relationships/image" Target="../media/image2083.png"/><Relationship Id="rId64" Type="http://schemas.openxmlformats.org/officeDocument/2006/relationships/customXml" Target="../ink/ink2113.xml"/><Relationship Id="rId118" Type="http://schemas.openxmlformats.org/officeDocument/2006/relationships/image" Target="../media/image2120.png"/><Relationship Id="rId139" Type="http://schemas.openxmlformats.org/officeDocument/2006/relationships/customXml" Target="../ink/ink2151.xml"/><Relationship Id="rId85" Type="http://schemas.openxmlformats.org/officeDocument/2006/relationships/image" Target="../media/image2104.png"/><Relationship Id="rId150" Type="http://schemas.openxmlformats.org/officeDocument/2006/relationships/image" Target="../media/image2136.png"/><Relationship Id="rId171" Type="http://schemas.openxmlformats.org/officeDocument/2006/relationships/customXml" Target="../ink/ink2167.xml"/><Relationship Id="rId192" Type="http://schemas.openxmlformats.org/officeDocument/2006/relationships/customXml" Target="../ink/ink2178.xml"/><Relationship Id="rId12" Type="http://schemas.openxmlformats.org/officeDocument/2006/relationships/customXml" Target="../ink/ink2087.xml"/><Relationship Id="rId33" Type="http://schemas.openxmlformats.org/officeDocument/2006/relationships/image" Target="../media/image2078.png"/><Relationship Id="rId108" Type="http://schemas.openxmlformats.org/officeDocument/2006/relationships/image" Target="../media/image2115.png"/><Relationship Id="rId129" Type="http://schemas.openxmlformats.org/officeDocument/2006/relationships/customXml" Target="../ink/ink2146.xml"/><Relationship Id="rId54" Type="http://schemas.openxmlformats.org/officeDocument/2006/relationships/customXml" Target="../ink/ink2108.xml"/><Relationship Id="rId75" Type="http://schemas.openxmlformats.org/officeDocument/2006/relationships/image" Target="../media/image2099.png"/><Relationship Id="rId96" Type="http://schemas.openxmlformats.org/officeDocument/2006/relationships/image" Target="../media/image2109.png"/><Relationship Id="rId140" Type="http://schemas.openxmlformats.org/officeDocument/2006/relationships/image" Target="../media/image2131.png"/><Relationship Id="rId161" Type="http://schemas.openxmlformats.org/officeDocument/2006/relationships/customXml" Target="../ink/ink2162.xml"/><Relationship Id="rId182" Type="http://schemas.openxmlformats.org/officeDocument/2006/relationships/image" Target="../media/image2152.png"/><Relationship Id="rId6" Type="http://schemas.openxmlformats.org/officeDocument/2006/relationships/customXml" Target="../ink/ink2084.xml"/><Relationship Id="rId23" Type="http://schemas.openxmlformats.org/officeDocument/2006/relationships/image" Target="../media/image2073.png"/><Relationship Id="rId119" Type="http://schemas.openxmlformats.org/officeDocument/2006/relationships/customXml" Target="../ink/ink2141.xml"/><Relationship Id="rId44" Type="http://schemas.openxmlformats.org/officeDocument/2006/relationships/customXml" Target="../ink/ink2103.xml"/><Relationship Id="rId65" Type="http://schemas.openxmlformats.org/officeDocument/2006/relationships/image" Target="../media/image2094.png"/><Relationship Id="rId86" Type="http://schemas.openxmlformats.org/officeDocument/2006/relationships/customXml" Target="../ink/ink2124.xml"/><Relationship Id="rId130" Type="http://schemas.openxmlformats.org/officeDocument/2006/relationships/image" Target="../media/image2126.png"/><Relationship Id="rId151" Type="http://schemas.openxmlformats.org/officeDocument/2006/relationships/customXml" Target="../ink/ink2157.xml"/><Relationship Id="rId172" Type="http://schemas.openxmlformats.org/officeDocument/2006/relationships/image" Target="../media/image2147.png"/><Relationship Id="rId193" Type="http://schemas.openxmlformats.org/officeDocument/2006/relationships/image" Target="../media/image2157.png"/><Relationship Id="rId13" Type="http://schemas.openxmlformats.org/officeDocument/2006/relationships/image" Target="../media/image2068.png"/><Relationship Id="rId109" Type="http://schemas.openxmlformats.org/officeDocument/2006/relationships/customXml" Target="../ink/ink2136.xml"/><Relationship Id="rId34" Type="http://schemas.openxmlformats.org/officeDocument/2006/relationships/customXml" Target="../ink/ink2098.xml"/><Relationship Id="rId50" Type="http://schemas.openxmlformats.org/officeDocument/2006/relationships/customXml" Target="../ink/ink2106.xml"/><Relationship Id="rId55" Type="http://schemas.openxmlformats.org/officeDocument/2006/relationships/image" Target="../media/image2089.png"/><Relationship Id="rId76" Type="http://schemas.openxmlformats.org/officeDocument/2006/relationships/customXml" Target="../ink/ink2119.xml"/><Relationship Id="rId97" Type="http://schemas.openxmlformats.org/officeDocument/2006/relationships/customXml" Target="../ink/ink2130.xml"/><Relationship Id="rId104" Type="http://schemas.openxmlformats.org/officeDocument/2006/relationships/image" Target="../media/image2113.png"/><Relationship Id="rId120" Type="http://schemas.openxmlformats.org/officeDocument/2006/relationships/image" Target="../media/image2121.png"/><Relationship Id="rId125" Type="http://schemas.openxmlformats.org/officeDocument/2006/relationships/customXml" Target="../ink/ink2144.xml"/><Relationship Id="rId141" Type="http://schemas.openxmlformats.org/officeDocument/2006/relationships/customXml" Target="../ink/ink2152.xml"/><Relationship Id="rId146" Type="http://schemas.openxmlformats.org/officeDocument/2006/relationships/image" Target="../media/image2134.png"/><Relationship Id="rId167" Type="http://schemas.openxmlformats.org/officeDocument/2006/relationships/customXml" Target="../ink/ink2165.xml"/><Relationship Id="rId188" Type="http://schemas.openxmlformats.org/officeDocument/2006/relationships/customXml" Target="../ink/ink2176.xml"/><Relationship Id="rId7" Type="http://schemas.openxmlformats.org/officeDocument/2006/relationships/image" Target="../media/image2065.png"/><Relationship Id="rId71" Type="http://schemas.openxmlformats.org/officeDocument/2006/relationships/image" Target="../media/image2097.png"/><Relationship Id="rId92" Type="http://schemas.openxmlformats.org/officeDocument/2006/relationships/image" Target="../media/image2107.png"/><Relationship Id="rId162" Type="http://schemas.openxmlformats.org/officeDocument/2006/relationships/image" Target="../media/image2142.png"/><Relationship Id="rId183" Type="http://schemas.openxmlformats.org/officeDocument/2006/relationships/customXml" Target="../ink/ink2173.xml"/><Relationship Id="rId2" Type="http://schemas.openxmlformats.org/officeDocument/2006/relationships/image" Target="../media/image2061.png"/><Relationship Id="rId29" Type="http://schemas.openxmlformats.org/officeDocument/2006/relationships/image" Target="../media/image2076.png"/><Relationship Id="rId24" Type="http://schemas.openxmlformats.org/officeDocument/2006/relationships/customXml" Target="../ink/ink2093.xml"/><Relationship Id="rId40" Type="http://schemas.openxmlformats.org/officeDocument/2006/relationships/customXml" Target="../ink/ink2101.xml"/><Relationship Id="rId45" Type="http://schemas.openxmlformats.org/officeDocument/2006/relationships/image" Target="../media/image2084.png"/><Relationship Id="rId66" Type="http://schemas.openxmlformats.org/officeDocument/2006/relationships/customXml" Target="../ink/ink2114.xml"/><Relationship Id="rId87" Type="http://schemas.openxmlformats.org/officeDocument/2006/relationships/image" Target="../media/image2105.png"/><Relationship Id="rId110" Type="http://schemas.openxmlformats.org/officeDocument/2006/relationships/image" Target="../media/image2116.png"/><Relationship Id="rId115" Type="http://schemas.openxmlformats.org/officeDocument/2006/relationships/customXml" Target="../ink/ink2139.xml"/><Relationship Id="rId131" Type="http://schemas.openxmlformats.org/officeDocument/2006/relationships/customXml" Target="../ink/ink2147.xml"/><Relationship Id="rId136" Type="http://schemas.openxmlformats.org/officeDocument/2006/relationships/image" Target="../media/image2129.png"/><Relationship Id="rId157" Type="http://schemas.openxmlformats.org/officeDocument/2006/relationships/customXml" Target="../ink/ink2160.xml"/><Relationship Id="rId178" Type="http://schemas.openxmlformats.org/officeDocument/2006/relationships/image" Target="../media/image2150.png"/><Relationship Id="rId61" Type="http://schemas.openxmlformats.org/officeDocument/2006/relationships/image" Target="../media/image2092.png"/><Relationship Id="rId82" Type="http://schemas.openxmlformats.org/officeDocument/2006/relationships/customXml" Target="../ink/ink2122.xml"/><Relationship Id="rId152" Type="http://schemas.openxmlformats.org/officeDocument/2006/relationships/image" Target="../media/image2137.png"/><Relationship Id="rId173" Type="http://schemas.openxmlformats.org/officeDocument/2006/relationships/customXml" Target="../ink/ink2168.xml"/><Relationship Id="rId19" Type="http://schemas.openxmlformats.org/officeDocument/2006/relationships/image" Target="../media/image2071.png"/><Relationship Id="rId14" Type="http://schemas.openxmlformats.org/officeDocument/2006/relationships/customXml" Target="../ink/ink2088.xml"/><Relationship Id="rId30" Type="http://schemas.openxmlformats.org/officeDocument/2006/relationships/customXml" Target="../ink/ink2096.xml"/><Relationship Id="rId35" Type="http://schemas.openxmlformats.org/officeDocument/2006/relationships/image" Target="../media/image2079.png"/><Relationship Id="rId56" Type="http://schemas.openxmlformats.org/officeDocument/2006/relationships/customXml" Target="../ink/ink2109.xml"/><Relationship Id="rId77" Type="http://schemas.openxmlformats.org/officeDocument/2006/relationships/image" Target="../media/image2100.png"/><Relationship Id="rId100" Type="http://schemas.openxmlformats.org/officeDocument/2006/relationships/image" Target="../media/image2111.png"/><Relationship Id="rId105" Type="http://schemas.openxmlformats.org/officeDocument/2006/relationships/customXml" Target="../ink/ink2134.xml"/><Relationship Id="rId126" Type="http://schemas.openxmlformats.org/officeDocument/2006/relationships/image" Target="../media/image2124.png"/><Relationship Id="rId147" Type="http://schemas.openxmlformats.org/officeDocument/2006/relationships/customXml" Target="../ink/ink2155.xml"/><Relationship Id="rId168" Type="http://schemas.openxmlformats.org/officeDocument/2006/relationships/image" Target="../media/image2145.png"/><Relationship Id="rId8" Type="http://schemas.openxmlformats.org/officeDocument/2006/relationships/customXml" Target="../ink/ink2085.xml"/><Relationship Id="rId51" Type="http://schemas.openxmlformats.org/officeDocument/2006/relationships/image" Target="../media/image2087.png"/><Relationship Id="rId72" Type="http://schemas.openxmlformats.org/officeDocument/2006/relationships/customXml" Target="../ink/ink2117.xml"/><Relationship Id="rId93" Type="http://schemas.openxmlformats.org/officeDocument/2006/relationships/customXml" Target="../ink/ink2128.xml"/><Relationship Id="rId98" Type="http://schemas.openxmlformats.org/officeDocument/2006/relationships/image" Target="../media/image2110.png"/><Relationship Id="rId121" Type="http://schemas.openxmlformats.org/officeDocument/2006/relationships/customXml" Target="../ink/ink2142.xml"/><Relationship Id="rId142" Type="http://schemas.openxmlformats.org/officeDocument/2006/relationships/image" Target="../media/image2132.png"/><Relationship Id="rId163" Type="http://schemas.openxmlformats.org/officeDocument/2006/relationships/customXml" Target="../ink/ink2163.xml"/><Relationship Id="rId184" Type="http://schemas.openxmlformats.org/officeDocument/2006/relationships/customXml" Target="../ink/ink2174.xml"/><Relationship Id="rId189" Type="http://schemas.openxmlformats.org/officeDocument/2006/relationships/image" Target="../media/image2155.png"/><Relationship Id="rId3" Type="http://schemas.openxmlformats.org/officeDocument/2006/relationships/image" Target="../media/image2062.png"/><Relationship Id="rId25" Type="http://schemas.openxmlformats.org/officeDocument/2006/relationships/image" Target="../media/image2074.png"/><Relationship Id="rId46" Type="http://schemas.openxmlformats.org/officeDocument/2006/relationships/customXml" Target="../ink/ink2104.xml"/><Relationship Id="rId67" Type="http://schemas.openxmlformats.org/officeDocument/2006/relationships/image" Target="../media/image2095.png"/><Relationship Id="rId116" Type="http://schemas.openxmlformats.org/officeDocument/2006/relationships/image" Target="../media/image2119.png"/><Relationship Id="rId137" Type="http://schemas.openxmlformats.org/officeDocument/2006/relationships/customXml" Target="../ink/ink2150.xml"/><Relationship Id="rId158" Type="http://schemas.openxmlformats.org/officeDocument/2006/relationships/image" Target="../media/image2140.png"/><Relationship Id="rId20" Type="http://schemas.openxmlformats.org/officeDocument/2006/relationships/customXml" Target="../ink/ink2091.xml"/><Relationship Id="rId41" Type="http://schemas.openxmlformats.org/officeDocument/2006/relationships/image" Target="../media/image2082.png"/><Relationship Id="rId62" Type="http://schemas.openxmlformats.org/officeDocument/2006/relationships/customXml" Target="../ink/ink2112.xml"/><Relationship Id="rId83" Type="http://schemas.openxmlformats.org/officeDocument/2006/relationships/image" Target="../media/image2103.png"/><Relationship Id="rId88" Type="http://schemas.openxmlformats.org/officeDocument/2006/relationships/customXml" Target="../ink/ink2125.xml"/><Relationship Id="rId111" Type="http://schemas.openxmlformats.org/officeDocument/2006/relationships/customXml" Target="../ink/ink2137.xml"/><Relationship Id="rId132" Type="http://schemas.openxmlformats.org/officeDocument/2006/relationships/image" Target="../media/image2127.png"/><Relationship Id="rId153" Type="http://schemas.openxmlformats.org/officeDocument/2006/relationships/customXml" Target="../ink/ink2158.xml"/><Relationship Id="rId174" Type="http://schemas.openxmlformats.org/officeDocument/2006/relationships/image" Target="../media/image2148.png"/><Relationship Id="rId179" Type="http://schemas.openxmlformats.org/officeDocument/2006/relationships/customXml" Target="../ink/ink2171.xml"/><Relationship Id="rId190" Type="http://schemas.openxmlformats.org/officeDocument/2006/relationships/customXml" Target="../ink/ink2177.xml"/><Relationship Id="rId15" Type="http://schemas.openxmlformats.org/officeDocument/2006/relationships/image" Target="../media/image2069.png"/><Relationship Id="rId36" Type="http://schemas.openxmlformats.org/officeDocument/2006/relationships/customXml" Target="../ink/ink2099.xml"/><Relationship Id="rId57" Type="http://schemas.openxmlformats.org/officeDocument/2006/relationships/image" Target="../media/image2090.png"/><Relationship Id="rId106" Type="http://schemas.openxmlformats.org/officeDocument/2006/relationships/image" Target="../media/image2114.png"/><Relationship Id="rId127" Type="http://schemas.openxmlformats.org/officeDocument/2006/relationships/customXml" Target="../ink/ink2145.xml"/><Relationship Id="rId10" Type="http://schemas.openxmlformats.org/officeDocument/2006/relationships/customXml" Target="../ink/ink2086.xml"/><Relationship Id="rId31" Type="http://schemas.openxmlformats.org/officeDocument/2006/relationships/image" Target="../media/image2077.png"/><Relationship Id="rId52" Type="http://schemas.openxmlformats.org/officeDocument/2006/relationships/customXml" Target="../ink/ink2107.xml"/><Relationship Id="rId73" Type="http://schemas.openxmlformats.org/officeDocument/2006/relationships/image" Target="../media/image2098.png"/><Relationship Id="rId78" Type="http://schemas.openxmlformats.org/officeDocument/2006/relationships/customXml" Target="../ink/ink2120.xml"/><Relationship Id="rId94" Type="http://schemas.openxmlformats.org/officeDocument/2006/relationships/image" Target="../media/image2108.png"/><Relationship Id="rId99" Type="http://schemas.openxmlformats.org/officeDocument/2006/relationships/customXml" Target="../ink/ink2131.xml"/><Relationship Id="rId101" Type="http://schemas.openxmlformats.org/officeDocument/2006/relationships/customXml" Target="../ink/ink2132.xml"/><Relationship Id="rId122" Type="http://schemas.openxmlformats.org/officeDocument/2006/relationships/image" Target="../media/image2122.png"/><Relationship Id="rId143" Type="http://schemas.openxmlformats.org/officeDocument/2006/relationships/customXml" Target="../ink/ink2153.xml"/><Relationship Id="rId148" Type="http://schemas.openxmlformats.org/officeDocument/2006/relationships/image" Target="../media/image2135.png"/><Relationship Id="rId164" Type="http://schemas.openxmlformats.org/officeDocument/2006/relationships/image" Target="../media/image2143.png"/><Relationship Id="rId169" Type="http://schemas.openxmlformats.org/officeDocument/2006/relationships/customXml" Target="../ink/ink2166.xml"/><Relationship Id="rId185" Type="http://schemas.openxmlformats.org/officeDocument/2006/relationships/image" Target="../media/image2153.png"/><Relationship Id="rId4" Type="http://schemas.openxmlformats.org/officeDocument/2006/relationships/image" Target="../media/image2063.png"/><Relationship Id="rId9" Type="http://schemas.openxmlformats.org/officeDocument/2006/relationships/image" Target="../media/image2066.png"/><Relationship Id="rId180" Type="http://schemas.openxmlformats.org/officeDocument/2006/relationships/image" Target="../media/image2151.png"/><Relationship Id="rId26" Type="http://schemas.openxmlformats.org/officeDocument/2006/relationships/customXml" Target="../ink/ink2094.xml"/><Relationship Id="rId47" Type="http://schemas.openxmlformats.org/officeDocument/2006/relationships/image" Target="../media/image2085.png"/><Relationship Id="rId68" Type="http://schemas.openxmlformats.org/officeDocument/2006/relationships/customXml" Target="../ink/ink2115.xml"/><Relationship Id="rId89" Type="http://schemas.openxmlformats.org/officeDocument/2006/relationships/image" Target="../media/image2106.png"/><Relationship Id="rId112" Type="http://schemas.openxmlformats.org/officeDocument/2006/relationships/image" Target="../media/image2117.png"/><Relationship Id="rId133" Type="http://schemas.openxmlformats.org/officeDocument/2006/relationships/customXml" Target="../ink/ink2148.xml"/><Relationship Id="rId154" Type="http://schemas.openxmlformats.org/officeDocument/2006/relationships/image" Target="../media/image2138.png"/><Relationship Id="rId175" Type="http://schemas.openxmlformats.org/officeDocument/2006/relationships/customXml" Target="../ink/ink2169.xml"/><Relationship Id="rId16" Type="http://schemas.openxmlformats.org/officeDocument/2006/relationships/customXml" Target="../ink/ink2089.xml"/><Relationship Id="rId37" Type="http://schemas.openxmlformats.org/officeDocument/2006/relationships/image" Target="../media/image2080.png"/><Relationship Id="rId58" Type="http://schemas.openxmlformats.org/officeDocument/2006/relationships/customXml" Target="../ink/ink2110.xml"/><Relationship Id="rId79" Type="http://schemas.openxmlformats.org/officeDocument/2006/relationships/image" Target="../media/image2101.png"/><Relationship Id="rId102" Type="http://schemas.openxmlformats.org/officeDocument/2006/relationships/image" Target="../media/image2112.png"/><Relationship Id="rId123" Type="http://schemas.openxmlformats.org/officeDocument/2006/relationships/customXml" Target="../ink/ink2143.xml"/><Relationship Id="rId144" Type="http://schemas.openxmlformats.org/officeDocument/2006/relationships/image" Target="../media/image2133.png"/><Relationship Id="rId90" Type="http://schemas.openxmlformats.org/officeDocument/2006/relationships/customXml" Target="../ink/ink2126.xml"/><Relationship Id="rId165" Type="http://schemas.openxmlformats.org/officeDocument/2006/relationships/customXml" Target="../ink/ink2164.xml"/><Relationship Id="rId186" Type="http://schemas.openxmlformats.org/officeDocument/2006/relationships/customXml" Target="../ink/ink2175.xml"/><Relationship Id="rId27" Type="http://schemas.openxmlformats.org/officeDocument/2006/relationships/image" Target="../media/image2075.png"/><Relationship Id="rId48" Type="http://schemas.openxmlformats.org/officeDocument/2006/relationships/customXml" Target="../ink/ink2105.xml"/><Relationship Id="rId69" Type="http://schemas.openxmlformats.org/officeDocument/2006/relationships/image" Target="../media/image2096.png"/><Relationship Id="rId113" Type="http://schemas.openxmlformats.org/officeDocument/2006/relationships/customXml" Target="../ink/ink2138.xml"/><Relationship Id="rId134" Type="http://schemas.openxmlformats.org/officeDocument/2006/relationships/image" Target="../media/image2128.png"/><Relationship Id="rId80" Type="http://schemas.openxmlformats.org/officeDocument/2006/relationships/customXml" Target="../ink/ink2121.xml"/><Relationship Id="rId155" Type="http://schemas.openxmlformats.org/officeDocument/2006/relationships/customXml" Target="../ink/ink2159.xml"/><Relationship Id="rId176" Type="http://schemas.openxmlformats.org/officeDocument/2006/relationships/image" Target="../media/image2149.png"/><Relationship Id="rId17" Type="http://schemas.openxmlformats.org/officeDocument/2006/relationships/image" Target="../media/image2070.png"/><Relationship Id="rId38" Type="http://schemas.openxmlformats.org/officeDocument/2006/relationships/customXml" Target="../ink/ink2100.xml"/><Relationship Id="rId59" Type="http://schemas.openxmlformats.org/officeDocument/2006/relationships/image" Target="../media/image2091.png"/><Relationship Id="rId103" Type="http://schemas.openxmlformats.org/officeDocument/2006/relationships/customXml" Target="../ink/ink2133.xml"/><Relationship Id="rId124" Type="http://schemas.openxmlformats.org/officeDocument/2006/relationships/image" Target="../media/image2123.png"/><Relationship Id="rId70" Type="http://schemas.openxmlformats.org/officeDocument/2006/relationships/customXml" Target="../ink/ink2116.xml"/><Relationship Id="rId91" Type="http://schemas.openxmlformats.org/officeDocument/2006/relationships/customXml" Target="../ink/ink2127.xml"/><Relationship Id="rId145" Type="http://schemas.openxmlformats.org/officeDocument/2006/relationships/customXml" Target="../ink/ink2154.xml"/><Relationship Id="rId166" Type="http://schemas.openxmlformats.org/officeDocument/2006/relationships/image" Target="../media/image2144.png"/><Relationship Id="rId187" Type="http://schemas.openxmlformats.org/officeDocument/2006/relationships/image" Target="../media/image2154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095.xml"/><Relationship Id="rId49" Type="http://schemas.openxmlformats.org/officeDocument/2006/relationships/image" Target="../media/image2086.png"/><Relationship Id="rId114" Type="http://schemas.openxmlformats.org/officeDocument/2006/relationships/image" Target="../media/image2118.png"/><Relationship Id="rId60" Type="http://schemas.openxmlformats.org/officeDocument/2006/relationships/customXml" Target="../ink/ink2111.xml"/><Relationship Id="rId81" Type="http://schemas.openxmlformats.org/officeDocument/2006/relationships/image" Target="../media/image2102.png"/><Relationship Id="rId135" Type="http://schemas.openxmlformats.org/officeDocument/2006/relationships/customXml" Target="../ink/ink2149.xml"/><Relationship Id="rId156" Type="http://schemas.openxmlformats.org/officeDocument/2006/relationships/image" Target="../media/image2139.png"/><Relationship Id="rId177" Type="http://schemas.openxmlformats.org/officeDocument/2006/relationships/customXml" Target="../ink/ink2170.xml"/><Relationship Id="rId18" Type="http://schemas.openxmlformats.org/officeDocument/2006/relationships/customXml" Target="../ink/ink2090.xml"/><Relationship Id="rId39" Type="http://schemas.openxmlformats.org/officeDocument/2006/relationships/image" Target="../media/image20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c86sMaNc" TargetMode="External"/><Relationship Id="rId2" Type="http://schemas.openxmlformats.org/officeDocument/2006/relationships/image" Target="../media/image21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37.xml"/><Relationship Id="rId21" Type="http://schemas.openxmlformats.org/officeDocument/2006/relationships/customXml" Target="../ink/ink2188.xml"/><Relationship Id="rId42" Type="http://schemas.openxmlformats.org/officeDocument/2006/relationships/image" Target="../media/image2124.png"/><Relationship Id="rId63" Type="http://schemas.openxmlformats.org/officeDocument/2006/relationships/customXml" Target="../ink/ink2209.xml"/><Relationship Id="rId84" Type="http://schemas.openxmlformats.org/officeDocument/2006/relationships/image" Target="../media/image2199.png"/><Relationship Id="rId138" Type="http://schemas.openxmlformats.org/officeDocument/2006/relationships/customXml" Target="../ink/ink2248.xml"/><Relationship Id="rId107" Type="http://schemas.openxmlformats.org/officeDocument/2006/relationships/customXml" Target="../ink/ink2232.xml"/><Relationship Id="rId11" Type="http://schemas.openxmlformats.org/officeDocument/2006/relationships/customXml" Target="../ink/ink2183.xml"/><Relationship Id="rId32" Type="http://schemas.openxmlformats.org/officeDocument/2006/relationships/image" Target="../media/image2174.png"/><Relationship Id="rId53" Type="http://schemas.openxmlformats.org/officeDocument/2006/relationships/customXml" Target="../ink/ink2204.xml"/><Relationship Id="rId74" Type="http://schemas.openxmlformats.org/officeDocument/2006/relationships/image" Target="../media/image2194.png"/><Relationship Id="rId128" Type="http://schemas.openxmlformats.org/officeDocument/2006/relationships/image" Target="../media/image2219.png"/><Relationship Id="rId5" Type="http://schemas.openxmlformats.org/officeDocument/2006/relationships/customXml" Target="../ink/ink2180.xml"/><Relationship Id="rId90" Type="http://schemas.openxmlformats.org/officeDocument/2006/relationships/image" Target="../media/image2202.png"/><Relationship Id="rId95" Type="http://schemas.openxmlformats.org/officeDocument/2006/relationships/customXml" Target="../ink/ink2225.xml"/><Relationship Id="rId22" Type="http://schemas.openxmlformats.org/officeDocument/2006/relationships/image" Target="../media/image2169.png"/><Relationship Id="rId27" Type="http://schemas.openxmlformats.org/officeDocument/2006/relationships/customXml" Target="../ink/ink2191.xml"/><Relationship Id="rId43" Type="http://schemas.openxmlformats.org/officeDocument/2006/relationships/customXml" Target="../ink/ink2199.xml"/><Relationship Id="rId48" Type="http://schemas.openxmlformats.org/officeDocument/2006/relationships/image" Target="../media/image2181.png"/><Relationship Id="rId64" Type="http://schemas.openxmlformats.org/officeDocument/2006/relationships/image" Target="../media/image2189.png"/><Relationship Id="rId69" Type="http://schemas.openxmlformats.org/officeDocument/2006/relationships/customXml" Target="../ink/ink2212.xml"/><Relationship Id="rId113" Type="http://schemas.openxmlformats.org/officeDocument/2006/relationships/customXml" Target="../ink/ink2235.xml"/><Relationship Id="rId118" Type="http://schemas.openxmlformats.org/officeDocument/2006/relationships/image" Target="../media/image2214.png"/><Relationship Id="rId134" Type="http://schemas.openxmlformats.org/officeDocument/2006/relationships/customXml" Target="../ink/ink2246.xml"/><Relationship Id="rId139" Type="http://schemas.openxmlformats.org/officeDocument/2006/relationships/image" Target="../media/image2224.png"/><Relationship Id="rId80" Type="http://schemas.openxmlformats.org/officeDocument/2006/relationships/image" Target="../media/image2197.png"/><Relationship Id="rId85" Type="http://schemas.openxmlformats.org/officeDocument/2006/relationships/customXml" Target="../ink/ink2220.xml"/><Relationship Id="rId12" Type="http://schemas.openxmlformats.org/officeDocument/2006/relationships/image" Target="../media/image2164.png"/><Relationship Id="rId17" Type="http://schemas.openxmlformats.org/officeDocument/2006/relationships/customXml" Target="../ink/ink2186.xml"/><Relationship Id="rId33" Type="http://schemas.openxmlformats.org/officeDocument/2006/relationships/customXml" Target="../ink/ink2194.xml"/><Relationship Id="rId38" Type="http://schemas.openxmlformats.org/officeDocument/2006/relationships/image" Target="../media/image2177.png"/><Relationship Id="rId59" Type="http://schemas.openxmlformats.org/officeDocument/2006/relationships/customXml" Target="../ink/ink2207.xml"/><Relationship Id="rId103" Type="http://schemas.openxmlformats.org/officeDocument/2006/relationships/customXml" Target="../ink/ink2230.xml"/><Relationship Id="rId108" Type="http://schemas.openxmlformats.org/officeDocument/2006/relationships/image" Target="../media/image2209.png"/><Relationship Id="rId124" Type="http://schemas.openxmlformats.org/officeDocument/2006/relationships/image" Target="../media/image2217.png"/><Relationship Id="rId129" Type="http://schemas.openxmlformats.org/officeDocument/2006/relationships/customXml" Target="../ink/ink2243.xml"/><Relationship Id="rId54" Type="http://schemas.openxmlformats.org/officeDocument/2006/relationships/image" Target="../media/image2184.png"/><Relationship Id="rId70" Type="http://schemas.openxmlformats.org/officeDocument/2006/relationships/image" Target="../media/image2192.png"/><Relationship Id="rId75" Type="http://schemas.openxmlformats.org/officeDocument/2006/relationships/customXml" Target="../ink/ink2215.xml"/><Relationship Id="rId91" Type="http://schemas.openxmlformats.org/officeDocument/2006/relationships/customXml" Target="../ink/ink2223.xml"/><Relationship Id="rId96" Type="http://schemas.openxmlformats.org/officeDocument/2006/relationships/image" Target="../media/image2205.png"/><Relationship Id="rId140" Type="http://schemas.openxmlformats.org/officeDocument/2006/relationships/customXml" Target="../ink/ink2249.xml"/><Relationship Id="rId145" Type="http://schemas.openxmlformats.org/officeDocument/2006/relationships/image" Target="../media/image2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1.png"/><Relationship Id="rId23" Type="http://schemas.openxmlformats.org/officeDocument/2006/relationships/customXml" Target="../ink/ink2189.xml"/><Relationship Id="rId28" Type="http://schemas.openxmlformats.org/officeDocument/2006/relationships/image" Target="../media/image2172.png"/><Relationship Id="rId49" Type="http://schemas.openxmlformats.org/officeDocument/2006/relationships/customXml" Target="../ink/ink2202.xml"/><Relationship Id="rId114" Type="http://schemas.openxmlformats.org/officeDocument/2006/relationships/image" Target="../media/image2212.png"/><Relationship Id="rId119" Type="http://schemas.openxmlformats.org/officeDocument/2006/relationships/customXml" Target="../ink/ink2238.xml"/><Relationship Id="rId44" Type="http://schemas.openxmlformats.org/officeDocument/2006/relationships/image" Target="../media/image2179.png"/><Relationship Id="rId60" Type="http://schemas.openxmlformats.org/officeDocument/2006/relationships/image" Target="../media/image2187.png"/><Relationship Id="rId65" Type="http://schemas.openxmlformats.org/officeDocument/2006/relationships/customXml" Target="../ink/ink2210.xml"/><Relationship Id="rId81" Type="http://schemas.openxmlformats.org/officeDocument/2006/relationships/customXml" Target="../ink/ink2218.xml"/><Relationship Id="rId86" Type="http://schemas.openxmlformats.org/officeDocument/2006/relationships/image" Target="../media/image2200.png"/><Relationship Id="rId130" Type="http://schemas.openxmlformats.org/officeDocument/2006/relationships/customXml" Target="../ink/ink2244.xml"/><Relationship Id="rId135" Type="http://schemas.openxmlformats.org/officeDocument/2006/relationships/image" Target="../media/image2222.png"/><Relationship Id="rId13" Type="http://schemas.openxmlformats.org/officeDocument/2006/relationships/customXml" Target="../ink/ink2184.xml"/><Relationship Id="rId18" Type="http://schemas.openxmlformats.org/officeDocument/2006/relationships/image" Target="../media/image2167.png"/><Relationship Id="rId39" Type="http://schemas.openxmlformats.org/officeDocument/2006/relationships/customXml" Target="../ink/ink2197.xml"/><Relationship Id="rId109" Type="http://schemas.openxmlformats.org/officeDocument/2006/relationships/customXml" Target="../ink/ink2233.xml"/><Relationship Id="rId34" Type="http://schemas.openxmlformats.org/officeDocument/2006/relationships/image" Target="../media/image2175.png"/><Relationship Id="rId50" Type="http://schemas.openxmlformats.org/officeDocument/2006/relationships/image" Target="../media/image2182.png"/><Relationship Id="rId55" Type="http://schemas.openxmlformats.org/officeDocument/2006/relationships/customXml" Target="../ink/ink2205.xml"/><Relationship Id="rId76" Type="http://schemas.openxmlformats.org/officeDocument/2006/relationships/image" Target="../media/image2195.png"/><Relationship Id="rId97" Type="http://schemas.openxmlformats.org/officeDocument/2006/relationships/customXml" Target="../ink/ink2226.xml"/><Relationship Id="rId104" Type="http://schemas.openxmlformats.org/officeDocument/2006/relationships/image" Target="../media/image2207.png"/><Relationship Id="rId120" Type="http://schemas.openxmlformats.org/officeDocument/2006/relationships/image" Target="../media/image2215.png"/><Relationship Id="rId125" Type="http://schemas.openxmlformats.org/officeDocument/2006/relationships/customXml" Target="../ink/ink2241.xml"/><Relationship Id="rId141" Type="http://schemas.openxmlformats.org/officeDocument/2006/relationships/image" Target="../media/image2225.png"/><Relationship Id="rId7" Type="http://schemas.openxmlformats.org/officeDocument/2006/relationships/customXml" Target="../ink/ink2181.xml"/><Relationship Id="rId71" Type="http://schemas.openxmlformats.org/officeDocument/2006/relationships/customXml" Target="../ink/ink2213.xml"/><Relationship Id="rId92" Type="http://schemas.openxmlformats.org/officeDocument/2006/relationships/image" Target="../media/image2203.png"/><Relationship Id="rId2" Type="http://schemas.openxmlformats.org/officeDocument/2006/relationships/image" Target="../media/image2159.png"/><Relationship Id="rId29" Type="http://schemas.openxmlformats.org/officeDocument/2006/relationships/customXml" Target="../ink/ink2192.xml"/><Relationship Id="rId24" Type="http://schemas.openxmlformats.org/officeDocument/2006/relationships/image" Target="../media/image2170.png"/><Relationship Id="rId40" Type="http://schemas.openxmlformats.org/officeDocument/2006/relationships/image" Target="../media/image2178.png"/><Relationship Id="rId45" Type="http://schemas.openxmlformats.org/officeDocument/2006/relationships/customXml" Target="../ink/ink2200.xml"/><Relationship Id="rId66" Type="http://schemas.openxmlformats.org/officeDocument/2006/relationships/image" Target="../media/image2190.png"/><Relationship Id="rId87" Type="http://schemas.openxmlformats.org/officeDocument/2006/relationships/customXml" Target="../ink/ink2221.xml"/><Relationship Id="rId110" Type="http://schemas.openxmlformats.org/officeDocument/2006/relationships/image" Target="../media/image2210.png"/><Relationship Id="rId115" Type="http://schemas.openxmlformats.org/officeDocument/2006/relationships/customXml" Target="../ink/ink2236.xml"/><Relationship Id="rId131" Type="http://schemas.openxmlformats.org/officeDocument/2006/relationships/image" Target="../media/image2220.png"/><Relationship Id="rId136" Type="http://schemas.openxmlformats.org/officeDocument/2006/relationships/customXml" Target="../ink/ink2247.xml"/><Relationship Id="rId61" Type="http://schemas.openxmlformats.org/officeDocument/2006/relationships/customXml" Target="../ink/ink2208.xml"/><Relationship Id="rId82" Type="http://schemas.openxmlformats.org/officeDocument/2006/relationships/image" Target="../media/image2198.png"/><Relationship Id="rId19" Type="http://schemas.openxmlformats.org/officeDocument/2006/relationships/customXml" Target="../ink/ink2187.xml"/><Relationship Id="rId14" Type="http://schemas.openxmlformats.org/officeDocument/2006/relationships/image" Target="../media/image2165.png"/><Relationship Id="rId30" Type="http://schemas.openxmlformats.org/officeDocument/2006/relationships/image" Target="../media/image2173.png"/><Relationship Id="rId35" Type="http://schemas.openxmlformats.org/officeDocument/2006/relationships/customXml" Target="../ink/ink2195.xml"/><Relationship Id="rId56" Type="http://schemas.openxmlformats.org/officeDocument/2006/relationships/image" Target="../media/image2185.png"/><Relationship Id="rId77" Type="http://schemas.openxmlformats.org/officeDocument/2006/relationships/customXml" Target="../ink/ink2216.xml"/><Relationship Id="rId100" Type="http://schemas.openxmlformats.org/officeDocument/2006/relationships/image" Target="../media/image2206.png"/><Relationship Id="rId105" Type="http://schemas.openxmlformats.org/officeDocument/2006/relationships/customXml" Target="../ink/ink2231.xml"/><Relationship Id="rId126" Type="http://schemas.openxmlformats.org/officeDocument/2006/relationships/image" Target="../media/image2218.png"/><Relationship Id="rId8" Type="http://schemas.openxmlformats.org/officeDocument/2006/relationships/image" Target="../media/image2162.png"/><Relationship Id="rId51" Type="http://schemas.openxmlformats.org/officeDocument/2006/relationships/customXml" Target="../ink/ink2203.xml"/><Relationship Id="rId72" Type="http://schemas.openxmlformats.org/officeDocument/2006/relationships/image" Target="../media/image2193.png"/><Relationship Id="rId93" Type="http://schemas.openxmlformats.org/officeDocument/2006/relationships/customXml" Target="../ink/ink2224.xml"/><Relationship Id="rId98" Type="http://schemas.openxmlformats.org/officeDocument/2006/relationships/image" Target="../media/image2076.png"/><Relationship Id="rId121" Type="http://schemas.openxmlformats.org/officeDocument/2006/relationships/customXml" Target="../ink/ink2239.xml"/><Relationship Id="rId142" Type="http://schemas.openxmlformats.org/officeDocument/2006/relationships/customXml" Target="../ink/ink2250.xml"/><Relationship Id="rId3" Type="http://schemas.openxmlformats.org/officeDocument/2006/relationships/customXml" Target="../ink/ink2179.xml"/><Relationship Id="rId25" Type="http://schemas.openxmlformats.org/officeDocument/2006/relationships/customXml" Target="../ink/ink2190.xml"/><Relationship Id="rId46" Type="http://schemas.openxmlformats.org/officeDocument/2006/relationships/image" Target="../media/image2180.png"/><Relationship Id="rId67" Type="http://schemas.openxmlformats.org/officeDocument/2006/relationships/customXml" Target="../ink/ink2211.xml"/><Relationship Id="rId116" Type="http://schemas.openxmlformats.org/officeDocument/2006/relationships/image" Target="../media/image2213.png"/><Relationship Id="rId137" Type="http://schemas.openxmlformats.org/officeDocument/2006/relationships/image" Target="../media/image2223.png"/><Relationship Id="rId20" Type="http://schemas.openxmlformats.org/officeDocument/2006/relationships/image" Target="../media/image2168.png"/><Relationship Id="rId41" Type="http://schemas.openxmlformats.org/officeDocument/2006/relationships/customXml" Target="../ink/ink2198.xml"/><Relationship Id="rId62" Type="http://schemas.openxmlformats.org/officeDocument/2006/relationships/image" Target="../media/image2188.png"/><Relationship Id="rId83" Type="http://schemas.openxmlformats.org/officeDocument/2006/relationships/customXml" Target="../ink/ink2219.xml"/><Relationship Id="rId88" Type="http://schemas.openxmlformats.org/officeDocument/2006/relationships/image" Target="../media/image2201.png"/><Relationship Id="rId111" Type="http://schemas.openxmlformats.org/officeDocument/2006/relationships/customXml" Target="../ink/ink2234.xml"/><Relationship Id="rId132" Type="http://schemas.openxmlformats.org/officeDocument/2006/relationships/customXml" Target="../ink/ink2245.xml"/><Relationship Id="rId15" Type="http://schemas.openxmlformats.org/officeDocument/2006/relationships/customXml" Target="../ink/ink2185.xml"/><Relationship Id="rId36" Type="http://schemas.openxmlformats.org/officeDocument/2006/relationships/image" Target="../media/image2176.png"/><Relationship Id="rId57" Type="http://schemas.openxmlformats.org/officeDocument/2006/relationships/customXml" Target="../ink/ink2206.xml"/><Relationship Id="rId106" Type="http://schemas.openxmlformats.org/officeDocument/2006/relationships/image" Target="../media/image2208.png"/><Relationship Id="rId127" Type="http://schemas.openxmlformats.org/officeDocument/2006/relationships/customXml" Target="../ink/ink2242.xml"/><Relationship Id="rId10" Type="http://schemas.openxmlformats.org/officeDocument/2006/relationships/image" Target="../media/image2163.png"/><Relationship Id="rId31" Type="http://schemas.openxmlformats.org/officeDocument/2006/relationships/customXml" Target="../ink/ink2193.xml"/><Relationship Id="rId52" Type="http://schemas.openxmlformats.org/officeDocument/2006/relationships/image" Target="../media/image2183.png"/><Relationship Id="rId73" Type="http://schemas.openxmlformats.org/officeDocument/2006/relationships/customXml" Target="../ink/ink2214.xml"/><Relationship Id="rId78" Type="http://schemas.openxmlformats.org/officeDocument/2006/relationships/image" Target="../media/image2196.png"/><Relationship Id="rId94" Type="http://schemas.openxmlformats.org/officeDocument/2006/relationships/image" Target="../media/image2204.png"/><Relationship Id="rId99" Type="http://schemas.openxmlformats.org/officeDocument/2006/relationships/customXml" Target="../ink/ink2227.xml"/><Relationship Id="rId101" Type="http://schemas.openxmlformats.org/officeDocument/2006/relationships/customXml" Target="../ink/ink2228.xml"/><Relationship Id="rId122" Type="http://schemas.openxmlformats.org/officeDocument/2006/relationships/image" Target="../media/image2216.png"/><Relationship Id="rId143" Type="http://schemas.openxmlformats.org/officeDocument/2006/relationships/image" Target="../media/image2226.png"/><Relationship Id="rId4" Type="http://schemas.openxmlformats.org/officeDocument/2006/relationships/image" Target="../media/image2160.png"/><Relationship Id="rId9" Type="http://schemas.openxmlformats.org/officeDocument/2006/relationships/customXml" Target="../ink/ink2182.xml"/><Relationship Id="rId26" Type="http://schemas.openxmlformats.org/officeDocument/2006/relationships/image" Target="../media/image2171.png"/><Relationship Id="rId47" Type="http://schemas.openxmlformats.org/officeDocument/2006/relationships/customXml" Target="../ink/ink2201.xml"/><Relationship Id="rId68" Type="http://schemas.openxmlformats.org/officeDocument/2006/relationships/image" Target="../media/image2191.png"/><Relationship Id="rId89" Type="http://schemas.openxmlformats.org/officeDocument/2006/relationships/customXml" Target="../ink/ink2222.xml"/><Relationship Id="rId112" Type="http://schemas.openxmlformats.org/officeDocument/2006/relationships/image" Target="../media/image2211.png"/><Relationship Id="rId133" Type="http://schemas.openxmlformats.org/officeDocument/2006/relationships/image" Target="../media/image2221.png"/><Relationship Id="rId16" Type="http://schemas.openxmlformats.org/officeDocument/2006/relationships/image" Target="../media/image2166.png"/><Relationship Id="rId37" Type="http://schemas.openxmlformats.org/officeDocument/2006/relationships/customXml" Target="../ink/ink2196.xml"/><Relationship Id="rId58" Type="http://schemas.openxmlformats.org/officeDocument/2006/relationships/image" Target="../media/image2186.png"/><Relationship Id="rId79" Type="http://schemas.openxmlformats.org/officeDocument/2006/relationships/customXml" Target="../ink/ink2217.xml"/><Relationship Id="rId102" Type="http://schemas.openxmlformats.org/officeDocument/2006/relationships/customXml" Target="../ink/ink2229.xml"/><Relationship Id="rId123" Type="http://schemas.openxmlformats.org/officeDocument/2006/relationships/customXml" Target="../ink/ink2240.xml"/><Relationship Id="rId144" Type="http://schemas.openxmlformats.org/officeDocument/2006/relationships/customXml" Target="../ink/ink2251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87.png"/><Relationship Id="rId21" Type="http://schemas.openxmlformats.org/officeDocument/2006/relationships/image" Target="../media/image2239.png"/><Relationship Id="rId63" Type="http://schemas.openxmlformats.org/officeDocument/2006/relationships/image" Target="../media/image2260.png"/><Relationship Id="rId159" Type="http://schemas.openxmlformats.org/officeDocument/2006/relationships/image" Target="../media/image2308.png"/><Relationship Id="rId170" Type="http://schemas.openxmlformats.org/officeDocument/2006/relationships/image" Target="../media/image2313.png"/><Relationship Id="rId226" Type="http://schemas.openxmlformats.org/officeDocument/2006/relationships/image" Target="../media/image2341.png"/><Relationship Id="rId268" Type="http://schemas.openxmlformats.org/officeDocument/2006/relationships/customXml" Target="../ink/ink2385.xml"/><Relationship Id="rId32" Type="http://schemas.openxmlformats.org/officeDocument/2006/relationships/customXml" Target="../ink/ink2265.xml"/><Relationship Id="rId74" Type="http://schemas.openxmlformats.org/officeDocument/2006/relationships/customXml" Target="../ink/ink2286.xml"/><Relationship Id="rId128" Type="http://schemas.openxmlformats.org/officeDocument/2006/relationships/customXml" Target="../ink/ink2313.xml"/><Relationship Id="rId5" Type="http://schemas.openxmlformats.org/officeDocument/2006/relationships/image" Target="../media/image2231.png"/><Relationship Id="rId95" Type="http://schemas.openxmlformats.org/officeDocument/2006/relationships/image" Target="../media/image2276.png"/><Relationship Id="rId160" Type="http://schemas.openxmlformats.org/officeDocument/2006/relationships/customXml" Target="../ink/ink2329.xml"/><Relationship Id="rId181" Type="http://schemas.openxmlformats.org/officeDocument/2006/relationships/customXml" Target="../ink/ink2340.xml"/><Relationship Id="rId216" Type="http://schemas.openxmlformats.org/officeDocument/2006/relationships/image" Target="../media/image2336.png"/><Relationship Id="rId237" Type="http://schemas.openxmlformats.org/officeDocument/2006/relationships/customXml" Target="../ink/ink2368.xml"/><Relationship Id="rId258" Type="http://schemas.openxmlformats.org/officeDocument/2006/relationships/image" Target="../media/image2356.png"/><Relationship Id="rId22" Type="http://schemas.openxmlformats.org/officeDocument/2006/relationships/customXml" Target="../ink/ink2260.xml"/><Relationship Id="rId43" Type="http://schemas.openxmlformats.org/officeDocument/2006/relationships/image" Target="../media/image2250.png"/><Relationship Id="rId64" Type="http://schemas.openxmlformats.org/officeDocument/2006/relationships/customXml" Target="../ink/ink2281.xml"/><Relationship Id="rId118" Type="http://schemas.openxmlformats.org/officeDocument/2006/relationships/customXml" Target="../ink/ink2308.xml"/><Relationship Id="rId139" Type="http://schemas.openxmlformats.org/officeDocument/2006/relationships/image" Target="../media/image2298.png"/><Relationship Id="rId85" Type="http://schemas.openxmlformats.org/officeDocument/2006/relationships/image" Target="../media/image2271.png"/><Relationship Id="rId150" Type="http://schemas.openxmlformats.org/officeDocument/2006/relationships/customXml" Target="../ink/ink2324.xml"/><Relationship Id="rId171" Type="http://schemas.openxmlformats.org/officeDocument/2006/relationships/customXml" Target="../ink/ink2335.xml"/><Relationship Id="rId192" Type="http://schemas.openxmlformats.org/officeDocument/2006/relationships/image" Target="../media/image2324.png"/><Relationship Id="rId206" Type="http://schemas.openxmlformats.org/officeDocument/2006/relationships/image" Target="../media/image2331.png"/><Relationship Id="rId227" Type="http://schemas.openxmlformats.org/officeDocument/2006/relationships/customXml" Target="../ink/ink2363.xml"/><Relationship Id="rId248" Type="http://schemas.openxmlformats.org/officeDocument/2006/relationships/image" Target="../media/image2351.png"/><Relationship Id="rId269" Type="http://schemas.openxmlformats.org/officeDocument/2006/relationships/image" Target="../media/image2361.png"/><Relationship Id="rId12" Type="http://schemas.openxmlformats.org/officeDocument/2006/relationships/customXml" Target="../ink/ink2255.xml"/><Relationship Id="rId33" Type="http://schemas.openxmlformats.org/officeDocument/2006/relationships/image" Target="../media/image2245.png"/><Relationship Id="rId108" Type="http://schemas.openxmlformats.org/officeDocument/2006/relationships/customXml" Target="../ink/ink2303.xml"/><Relationship Id="rId129" Type="http://schemas.openxmlformats.org/officeDocument/2006/relationships/image" Target="../media/image2293.png"/><Relationship Id="rId54" Type="http://schemas.openxmlformats.org/officeDocument/2006/relationships/customXml" Target="../ink/ink2276.xml"/><Relationship Id="rId75" Type="http://schemas.openxmlformats.org/officeDocument/2006/relationships/image" Target="../media/image2266.png"/><Relationship Id="rId96" Type="http://schemas.openxmlformats.org/officeDocument/2006/relationships/customXml" Target="../ink/ink2297.xml"/><Relationship Id="rId140" Type="http://schemas.openxmlformats.org/officeDocument/2006/relationships/customXml" Target="../ink/ink2319.xml"/><Relationship Id="rId161" Type="http://schemas.openxmlformats.org/officeDocument/2006/relationships/image" Target="../media/image2309.png"/><Relationship Id="rId182" Type="http://schemas.openxmlformats.org/officeDocument/2006/relationships/image" Target="../media/image2319.png"/><Relationship Id="rId217" Type="http://schemas.openxmlformats.org/officeDocument/2006/relationships/customXml" Target="../ink/ink2358.xml"/><Relationship Id="rId6" Type="http://schemas.openxmlformats.org/officeDocument/2006/relationships/customXml" Target="../ink/ink2252.xml"/><Relationship Id="rId238" Type="http://schemas.openxmlformats.org/officeDocument/2006/relationships/image" Target="../media/image2347.png"/><Relationship Id="rId259" Type="http://schemas.openxmlformats.org/officeDocument/2006/relationships/customXml" Target="../ink/ink2380.xml"/><Relationship Id="rId23" Type="http://schemas.openxmlformats.org/officeDocument/2006/relationships/image" Target="../media/image2240.png"/><Relationship Id="rId119" Type="http://schemas.openxmlformats.org/officeDocument/2006/relationships/image" Target="../media/image2288.png"/><Relationship Id="rId270" Type="http://schemas.openxmlformats.org/officeDocument/2006/relationships/customXml" Target="../ink/ink2386.xml"/><Relationship Id="rId44" Type="http://schemas.openxmlformats.org/officeDocument/2006/relationships/customXml" Target="../ink/ink2271.xml"/><Relationship Id="rId65" Type="http://schemas.openxmlformats.org/officeDocument/2006/relationships/image" Target="../media/image2261.png"/><Relationship Id="rId86" Type="http://schemas.openxmlformats.org/officeDocument/2006/relationships/customXml" Target="../ink/ink2292.xml"/><Relationship Id="rId130" Type="http://schemas.openxmlformats.org/officeDocument/2006/relationships/customXml" Target="../ink/ink2314.xml"/><Relationship Id="rId151" Type="http://schemas.openxmlformats.org/officeDocument/2006/relationships/image" Target="../media/image2304.png"/><Relationship Id="rId172" Type="http://schemas.openxmlformats.org/officeDocument/2006/relationships/image" Target="../media/image2314.png"/><Relationship Id="rId193" Type="http://schemas.openxmlformats.org/officeDocument/2006/relationships/customXml" Target="../ink/ink2346.xml"/><Relationship Id="rId207" Type="http://schemas.openxmlformats.org/officeDocument/2006/relationships/customXml" Target="../ink/ink2353.xml"/><Relationship Id="rId228" Type="http://schemas.openxmlformats.org/officeDocument/2006/relationships/image" Target="../media/image2342.png"/><Relationship Id="rId249" Type="http://schemas.openxmlformats.org/officeDocument/2006/relationships/customXml" Target="../ink/ink2375.xml"/><Relationship Id="rId13" Type="http://schemas.openxmlformats.org/officeDocument/2006/relationships/image" Target="../media/image2235.png"/><Relationship Id="rId109" Type="http://schemas.openxmlformats.org/officeDocument/2006/relationships/image" Target="../media/image2283.png"/><Relationship Id="rId260" Type="http://schemas.openxmlformats.org/officeDocument/2006/relationships/image" Target="../media/image2357.png"/><Relationship Id="rId34" Type="http://schemas.openxmlformats.org/officeDocument/2006/relationships/customXml" Target="../ink/ink2266.xml"/><Relationship Id="rId55" Type="http://schemas.openxmlformats.org/officeDocument/2006/relationships/image" Target="../media/image2256.png"/><Relationship Id="rId76" Type="http://schemas.openxmlformats.org/officeDocument/2006/relationships/customXml" Target="../ink/ink2287.xml"/><Relationship Id="rId97" Type="http://schemas.openxmlformats.org/officeDocument/2006/relationships/image" Target="../media/image2277.png"/><Relationship Id="rId120" Type="http://schemas.openxmlformats.org/officeDocument/2006/relationships/customXml" Target="../ink/ink2309.xml"/><Relationship Id="rId141" Type="http://schemas.openxmlformats.org/officeDocument/2006/relationships/image" Target="../media/image2299.png"/><Relationship Id="rId7" Type="http://schemas.openxmlformats.org/officeDocument/2006/relationships/image" Target="../media/image2232.png"/><Relationship Id="rId162" Type="http://schemas.openxmlformats.org/officeDocument/2006/relationships/customXml" Target="../ink/ink2330.xml"/><Relationship Id="rId183" Type="http://schemas.openxmlformats.org/officeDocument/2006/relationships/customXml" Target="../ink/ink2341.xml"/><Relationship Id="rId218" Type="http://schemas.openxmlformats.org/officeDocument/2006/relationships/image" Target="../media/image2337.png"/><Relationship Id="rId239" Type="http://schemas.openxmlformats.org/officeDocument/2006/relationships/customXml" Target="../ink/ink2369.xml"/><Relationship Id="rId250" Type="http://schemas.openxmlformats.org/officeDocument/2006/relationships/image" Target="../media/image2352.png"/><Relationship Id="rId271" Type="http://schemas.openxmlformats.org/officeDocument/2006/relationships/image" Target="../media/image2362.png"/><Relationship Id="rId24" Type="http://schemas.openxmlformats.org/officeDocument/2006/relationships/customXml" Target="../ink/ink2261.xml"/><Relationship Id="rId45" Type="http://schemas.openxmlformats.org/officeDocument/2006/relationships/image" Target="../media/image2251.png"/><Relationship Id="rId66" Type="http://schemas.openxmlformats.org/officeDocument/2006/relationships/customXml" Target="../ink/ink2282.xml"/><Relationship Id="rId87" Type="http://schemas.openxmlformats.org/officeDocument/2006/relationships/image" Target="../media/image2272.png"/><Relationship Id="rId110" Type="http://schemas.openxmlformats.org/officeDocument/2006/relationships/customXml" Target="../ink/ink2304.xml"/><Relationship Id="rId131" Type="http://schemas.openxmlformats.org/officeDocument/2006/relationships/image" Target="../media/image2294.png"/><Relationship Id="rId152" Type="http://schemas.openxmlformats.org/officeDocument/2006/relationships/customXml" Target="../ink/ink2325.xml"/><Relationship Id="rId173" Type="http://schemas.openxmlformats.org/officeDocument/2006/relationships/customXml" Target="../ink/ink2336.xml"/><Relationship Id="rId194" Type="http://schemas.openxmlformats.org/officeDocument/2006/relationships/image" Target="../media/image2325.png"/><Relationship Id="rId208" Type="http://schemas.openxmlformats.org/officeDocument/2006/relationships/image" Target="../media/image2332.png"/><Relationship Id="rId229" Type="http://schemas.openxmlformats.org/officeDocument/2006/relationships/customXml" Target="../ink/ink2364.xml"/><Relationship Id="rId240" Type="http://schemas.openxmlformats.org/officeDocument/2006/relationships/customXml" Target="../ink/ink2370.xml"/><Relationship Id="rId261" Type="http://schemas.openxmlformats.org/officeDocument/2006/relationships/customXml" Target="../ink/ink2381.xml"/><Relationship Id="rId14" Type="http://schemas.openxmlformats.org/officeDocument/2006/relationships/customXml" Target="../ink/ink2256.xml"/><Relationship Id="rId35" Type="http://schemas.openxmlformats.org/officeDocument/2006/relationships/image" Target="../media/image2246.png"/><Relationship Id="rId56" Type="http://schemas.openxmlformats.org/officeDocument/2006/relationships/customXml" Target="../ink/ink2277.xml"/><Relationship Id="rId77" Type="http://schemas.openxmlformats.org/officeDocument/2006/relationships/image" Target="../media/image2267.png"/><Relationship Id="rId100" Type="http://schemas.openxmlformats.org/officeDocument/2006/relationships/customXml" Target="../ink/ink2299.xml"/><Relationship Id="rId8" Type="http://schemas.openxmlformats.org/officeDocument/2006/relationships/customXml" Target="../ink/ink2253.xml"/><Relationship Id="rId98" Type="http://schemas.openxmlformats.org/officeDocument/2006/relationships/customXml" Target="../ink/ink2298.xml"/><Relationship Id="rId121" Type="http://schemas.openxmlformats.org/officeDocument/2006/relationships/image" Target="../media/image2289.png"/><Relationship Id="rId142" Type="http://schemas.openxmlformats.org/officeDocument/2006/relationships/customXml" Target="../ink/ink2320.xml"/><Relationship Id="rId163" Type="http://schemas.openxmlformats.org/officeDocument/2006/relationships/image" Target="../media/image2310.png"/><Relationship Id="rId184" Type="http://schemas.openxmlformats.org/officeDocument/2006/relationships/image" Target="../media/image2320.png"/><Relationship Id="rId219" Type="http://schemas.openxmlformats.org/officeDocument/2006/relationships/customXml" Target="../ink/ink2359.xml"/><Relationship Id="rId230" Type="http://schemas.openxmlformats.org/officeDocument/2006/relationships/image" Target="../media/image2343.png"/><Relationship Id="rId251" Type="http://schemas.openxmlformats.org/officeDocument/2006/relationships/customXml" Target="../ink/ink2376.xml"/><Relationship Id="rId25" Type="http://schemas.openxmlformats.org/officeDocument/2006/relationships/image" Target="../media/image2241.png"/><Relationship Id="rId46" Type="http://schemas.openxmlformats.org/officeDocument/2006/relationships/customXml" Target="../ink/ink2272.xml"/><Relationship Id="rId67" Type="http://schemas.openxmlformats.org/officeDocument/2006/relationships/image" Target="../media/image2262.png"/><Relationship Id="rId272" Type="http://schemas.openxmlformats.org/officeDocument/2006/relationships/customXml" Target="../ink/ink2387.xml"/><Relationship Id="rId88" Type="http://schemas.openxmlformats.org/officeDocument/2006/relationships/customXml" Target="../ink/ink2293.xml"/><Relationship Id="rId111" Type="http://schemas.openxmlformats.org/officeDocument/2006/relationships/image" Target="../media/image2284.png"/><Relationship Id="rId132" Type="http://schemas.openxmlformats.org/officeDocument/2006/relationships/customXml" Target="../ink/ink2315.xml"/><Relationship Id="rId153" Type="http://schemas.openxmlformats.org/officeDocument/2006/relationships/image" Target="../media/image2305.png"/><Relationship Id="rId174" Type="http://schemas.openxmlformats.org/officeDocument/2006/relationships/image" Target="../media/image2315.png"/><Relationship Id="rId195" Type="http://schemas.openxmlformats.org/officeDocument/2006/relationships/customXml" Target="../ink/ink2347.xml"/><Relationship Id="rId209" Type="http://schemas.openxmlformats.org/officeDocument/2006/relationships/customXml" Target="../ink/ink2354.xml"/><Relationship Id="rId220" Type="http://schemas.openxmlformats.org/officeDocument/2006/relationships/image" Target="../media/image2338.png"/><Relationship Id="rId241" Type="http://schemas.openxmlformats.org/officeDocument/2006/relationships/customXml" Target="../ink/ink2371.xml"/><Relationship Id="rId15" Type="http://schemas.openxmlformats.org/officeDocument/2006/relationships/image" Target="../media/image2236.png"/><Relationship Id="rId36" Type="http://schemas.openxmlformats.org/officeDocument/2006/relationships/customXml" Target="../ink/ink2267.xml"/><Relationship Id="rId57" Type="http://schemas.openxmlformats.org/officeDocument/2006/relationships/image" Target="../media/image2257.png"/><Relationship Id="rId262" Type="http://schemas.openxmlformats.org/officeDocument/2006/relationships/customXml" Target="../ink/ink2382.xml"/><Relationship Id="rId78" Type="http://schemas.openxmlformats.org/officeDocument/2006/relationships/customXml" Target="../ink/ink2288.xml"/><Relationship Id="rId99" Type="http://schemas.openxmlformats.org/officeDocument/2006/relationships/image" Target="../media/image2278.png"/><Relationship Id="rId101" Type="http://schemas.openxmlformats.org/officeDocument/2006/relationships/image" Target="../media/image2279.png"/><Relationship Id="rId122" Type="http://schemas.openxmlformats.org/officeDocument/2006/relationships/customXml" Target="../ink/ink2310.xml"/><Relationship Id="rId143" Type="http://schemas.openxmlformats.org/officeDocument/2006/relationships/image" Target="../media/image2300.png"/><Relationship Id="rId164" Type="http://schemas.openxmlformats.org/officeDocument/2006/relationships/customXml" Target="../ink/ink2331.xml"/><Relationship Id="rId185" Type="http://schemas.openxmlformats.org/officeDocument/2006/relationships/customXml" Target="../ink/ink2342.xml"/><Relationship Id="rId9" Type="http://schemas.openxmlformats.org/officeDocument/2006/relationships/image" Target="../media/image2233.png"/><Relationship Id="rId210" Type="http://schemas.openxmlformats.org/officeDocument/2006/relationships/image" Target="../media/image2333.png"/><Relationship Id="rId26" Type="http://schemas.openxmlformats.org/officeDocument/2006/relationships/customXml" Target="../ink/ink2262.xml"/><Relationship Id="rId231" Type="http://schemas.openxmlformats.org/officeDocument/2006/relationships/customXml" Target="../ink/ink2365.xml"/><Relationship Id="rId252" Type="http://schemas.openxmlformats.org/officeDocument/2006/relationships/image" Target="../media/image2353.png"/><Relationship Id="rId273" Type="http://schemas.openxmlformats.org/officeDocument/2006/relationships/image" Target="../media/image2363.png"/><Relationship Id="rId47" Type="http://schemas.openxmlformats.org/officeDocument/2006/relationships/image" Target="../media/image2252.png"/><Relationship Id="rId68" Type="http://schemas.openxmlformats.org/officeDocument/2006/relationships/customXml" Target="../ink/ink2283.xml"/><Relationship Id="rId89" Type="http://schemas.openxmlformats.org/officeDocument/2006/relationships/image" Target="../media/image2273.png"/><Relationship Id="rId112" Type="http://schemas.openxmlformats.org/officeDocument/2006/relationships/customXml" Target="../ink/ink2305.xml"/><Relationship Id="rId133" Type="http://schemas.openxmlformats.org/officeDocument/2006/relationships/image" Target="../media/image2295.png"/><Relationship Id="rId154" Type="http://schemas.openxmlformats.org/officeDocument/2006/relationships/customXml" Target="../ink/ink2326.xml"/><Relationship Id="rId175" Type="http://schemas.openxmlformats.org/officeDocument/2006/relationships/customXml" Target="../ink/ink2337.xml"/><Relationship Id="rId196" Type="http://schemas.openxmlformats.org/officeDocument/2006/relationships/image" Target="../media/image2326.png"/><Relationship Id="rId200" Type="http://schemas.openxmlformats.org/officeDocument/2006/relationships/image" Target="../media/image2328.png"/><Relationship Id="rId16" Type="http://schemas.openxmlformats.org/officeDocument/2006/relationships/customXml" Target="../ink/ink2257.xml"/><Relationship Id="rId221" Type="http://schemas.openxmlformats.org/officeDocument/2006/relationships/customXml" Target="../ink/ink2360.xml"/><Relationship Id="rId242" Type="http://schemas.openxmlformats.org/officeDocument/2006/relationships/image" Target="../media/image2348.png"/><Relationship Id="rId263" Type="http://schemas.openxmlformats.org/officeDocument/2006/relationships/image" Target="../media/image2358.png"/><Relationship Id="rId37" Type="http://schemas.openxmlformats.org/officeDocument/2006/relationships/image" Target="../media/image2247.png"/><Relationship Id="rId58" Type="http://schemas.openxmlformats.org/officeDocument/2006/relationships/customXml" Target="../ink/ink2278.xml"/><Relationship Id="rId79" Type="http://schemas.openxmlformats.org/officeDocument/2006/relationships/image" Target="../media/image2268.png"/><Relationship Id="rId102" Type="http://schemas.openxmlformats.org/officeDocument/2006/relationships/customXml" Target="../ink/ink2300.xml"/><Relationship Id="rId123" Type="http://schemas.openxmlformats.org/officeDocument/2006/relationships/image" Target="../media/image2290.png"/><Relationship Id="rId144" Type="http://schemas.openxmlformats.org/officeDocument/2006/relationships/customXml" Target="../ink/ink2321.xml"/><Relationship Id="rId90" Type="http://schemas.openxmlformats.org/officeDocument/2006/relationships/customXml" Target="../ink/ink2294.xml"/><Relationship Id="rId165" Type="http://schemas.openxmlformats.org/officeDocument/2006/relationships/image" Target="../media/image2311.png"/><Relationship Id="rId186" Type="http://schemas.openxmlformats.org/officeDocument/2006/relationships/image" Target="../media/image2321.png"/><Relationship Id="rId211" Type="http://schemas.openxmlformats.org/officeDocument/2006/relationships/customXml" Target="../ink/ink2355.xml"/><Relationship Id="rId232" Type="http://schemas.openxmlformats.org/officeDocument/2006/relationships/image" Target="../media/image2344.png"/><Relationship Id="rId253" Type="http://schemas.openxmlformats.org/officeDocument/2006/relationships/customXml" Target="../ink/ink2377.xml"/><Relationship Id="rId274" Type="http://schemas.openxmlformats.org/officeDocument/2006/relationships/customXml" Target="../ink/ink2388.xml"/><Relationship Id="rId27" Type="http://schemas.openxmlformats.org/officeDocument/2006/relationships/image" Target="../media/image2242.png"/><Relationship Id="rId48" Type="http://schemas.openxmlformats.org/officeDocument/2006/relationships/customXml" Target="../ink/ink2273.xml"/><Relationship Id="rId69" Type="http://schemas.openxmlformats.org/officeDocument/2006/relationships/image" Target="../media/image2263.png"/><Relationship Id="rId113" Type="http://schemas.openxmlformats.org/officeDocument/2006/relationships/image" Target="../media/image2285.png"/><Relationship Id="rId134" Type="http://schemas.openxmlformats.org/officeDocument/2006/relationships/customXml" Target="../ink/ink2316.xml"/><Relationship Id="rId80" Type="http://schemas.openxmlformats.org/officeDocument/2006/relationships/customXml" Target="../ink/ink2289.xml"/><Relationship Id="rId155" Type="http://schemas.openxmlformats.org/officeDocument/2006/relationships/image" Target="../media/image2306.png"/><Relationship Id="rId176" Type="http://schemas.openxmlformats.org/officeDocument/2006/relationships/image" Target="../media/image2316.png"/><Relationship Id="rId197" Type="http://schemas.openxmlformats.org/officeDocument/2006/relationships/customXml" Target="../ink/ink2348.xml"/><Relationship Id="rId201" Type="http://schemas.openxmlformats.org/officeDocument/2006/relationships/customXml" Target="../ink/ink2350.xml"/><Relationship Id="rId222" Type="http://schemas.openxmlformats.org/officeDocument/2006/relationships/image" Target="../media/image2339.png"/><Relationship Id="rId243" Type="http://schemas.openxmlformats.org/officeDocument/2006/relationships/customXml" Target="../ink/ink2372.xml"/><Relationship Id="rId264" Type="http://schemas.openxmlformats.org/officeDocument/2006/relationships/customXml" Target="../ink/ink2383.xml"/><Relationship Id="rId17" Type="http://schemas.openxmlformats.org/officeDocument/2006/relationships/image" Target="../media/image2237.png"/><Relationship Id="rId38" Type="http://schemas.openxmlformats.org/officeDocument/2006/relationships/customXml" Target="../ink/ink2268.xml"/><Relationship Id="rId59" Type="http://schemas.openxmlformats.org/officeDocument/2006/relationships/image" Target="../media/image2258.png"/><Relationship Id="rId103" Type="http://schemas.openxmlformats.org/officeDocument/2006/relationships/image" Target="../media/image2280.png"/><Relationship Id="rId124" Type="http://schemas.openxmlformats.org/officeDocument/2006/relationships/customXml" Target="../ink/ink2311.xml"/><Relationship Id="rId70" Type="http://schemas.openxmlformats.org/officeDocument/2006/relationships/customXml" Target="../ink/ink2284.xml"/><Relationship Id="rId91" Type="http://schemas.openxmlformats.org/officeDocument/2006/relationships/image" Target="../media/image2274.png"/><Relationship Id="rId145" Type="http://schemas.openxmlformats.org/officeDocument/2006/relationships/image" Target="../media/image2301.png"/><Relationship Id="rId166" Type="http://schemas.openxmlformats.org/officeDocument/2006/relationships/customXml" Target="../ink/ink2332.xml"/><Relationship Id="rId187" Type="http://schemas.openxmlformats.org/officeDocument/2006/relationships/customXml" Target="../ink/ink2343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334.png"/><Relationship Id="rId233" Type="http://schemas.openxmlformats.org/officeDocument/2006/relationships/customXml" Target="../ink/ink2366.xml"/><Relationship Id="rId254" Type="http://schemas.openxmlformats.org/officeDocument/2006/relationships/image" Target="../media/image2354.png"/><Relationship Id="rId28" Type="http://schemas.openxmlformats.org/officeDocument/2006/relationships/customXml" Target="../ink/ink2263.xml"/><Relationship Id="rId49" Type="http://schemas.openxmlformats.org/officeDocument/2006/relationships/image" Target="../media/image2253.png"/><Relationship Id="rId114" Type="http://schemas.openxmlformats.org/officeDocument/2006/relationships/customXml" Target="../ink/ink2306.xml"/><Relationship Id="rId275" Type="http://schemas.openxmlformats.org/officeDocument/2006/relationships/image" Target="../media/image2364.png"/><Relationship Id="rId60" Type="http://schemas.openxmlformats.org/officeDocument/2006/relationships/customXml" Target="../ink/ink2279.xml"/><Relationship Id="rId81" Type="http://schemas.openxmlformats.org/officeDocument/2006/relationships/image" Target="../media/image2269.png"/><Relationship Id="rId135" Type="http://schemas.openxmlformats.org/officeDocument/2006/relationships/image" Target="../media/image2296.png"/><Relationship Id="rId156" Type="http://schemas.openxmlformats.org/officeDocument/2006/relationships/customXml" Target="../ink/ink2327.xml"/><Relationship Id="rId177" Type="http://schemas.openxmlformats.org/officeDocument/2006/relationships/customXml" Target="../ink/ink2338.xml"/><Relationship Id="rId198" Type="http://schemas.openxmlformats.org/officeDocument/2006/relationships/image" Target="../media/image2327.png"/><Relationship Id="rId202" Type="http://schemas.openxmlformats.org/officeDocument/2006/relationships/image" Target="../media/image2329.png"/><Relationship Id="rId223" Type="http://schemas.openxmlformats.org/officeDocument/2006/relationships/customXml" Target="../ink/ink2361.xml"/><Relationship Id="rId244" Type="http://schemas.openxmlformats.org/officeDocument/2006/relationships/image" Target="../media/image2349.png"/><Relationship Id="rId18" Type="http://schemas.openxmlformats.org/officeDocument/2006/relationships/customXml" Target="../ink/ink2258.xml"/><Relationship Id="rId39" Type="http://schemas.openxmlformats.org/officeDocument/2006/relationships/image" Target="../media/image2248.png"/><Relationship Id="rId265" Type="http://schemas.openxmlformats.org/officeDocument/2006/relationships/image" Target="../media/image2359.png"/><Relationship Id="rId50" Type="http://schemas.openxmlformats.org/officeDocument/2006/relationships/customXml" Target="../ink/ink2274.xml"/><Relationship Id="rId104" Type="http://schemas.openxmlformats.org/officeDocument/2006/relationships/customXml" Target="../ink/ink2301.xml"/><Relationship Id="rId125" Type="http://schemas.openxmlformats.org/officeDocument/2006/relationships/image" Target="../media/image2291.png"/><Relationship Id="rId146" Type="http://schemas.openxmlformats.org/officeDocument/2006/relationships/customXml" Target="../ink/ink2322.xml"/><Relationship Id="rId167" Type="http://schemas.openxmlformats.org/officeDocument/2006/relationships/customXml" Target="../ink/ink2333.xml"/><Relationship Id="rId188" Type="http://schemas.openxmlformats.org/officeDocument/2006/relationships/image" Target="../media/image2322.png"/><Relationship Id="rId71" Type="http://schemas.openxmlformats.org/officeDocument/2006/relationships/image" Target="../media/image2264.png"/><Relationship Id="rId92" Type="http://schemas.openxmlformats.org/officeDocument/2006/relationships/customXml" Target="../ink/ink2295.xml"/><Relationship Id="rId213" Type="http://schemas.openxmlformats.org/officeDocument/2006/relationships/customXml" Target="../ink/ink2356.xml"/><Relationship Id="rId234" Type="http://schemas.openxmlformats.org/officeDocument/2006/relationships/image" Target="../media/image2345.png"/><Relationship Id="rId2" Type="http://schemas.openxmlformats.org/officeDocument/2006/relationships/image" Target="../media/image2228.png"/><Relationship Id="rId29" Type="http://schemas.openxmlformats.org/officeDocument/2006/relationships/image" Target="../media/image2243.png"/><Relationship Id="rId255" Type="http://schemas.openxmlformats.org/officeDocument/2006/relationships/customXml" Target="../ink/ink2378.xml"/><Relationship Id="rId40" Type="http://schemas.openxmlformats.org/officeDocument/2006/relationships/customXml" Target="../ink/ink2269.xml"/><Relationship Id="rId115" Type="http://schemas.openxmlformats.org/officeDocument/2006/relationships/image" Target="../media/image2286.png"/><Relationship Id="rId136" Type="http://schemas.openxmlformats.org/officeDocument/2006/relationships/customXml" Target="../ink/ink2317.xml"/><Relationship Id="rId157" Type="http://schemas.openxmlformats.org/officeDocument/2006/relationships/image" Target="../media/image2307.png"/><Relationship Id="rId178" Type="http://schemas.openxmlformats.org/officeDocument/2006/relationships/image" Target="../media/image2317.png"/><Relationship Id="rId61" Type="http://schemas.openxmlformats.org/officeDocument/2006/relationships/image" Target="../media/image2259.png"/><Relationship Id="rId82" Type="http://schemas.openxmlformats.org/officeDocument/2006/relationships/customXml" Target="../ink/ink2290.xml"/><Relationship Id="rId199" Type="http://schemas.openxmlformats.org/officeDocument/2006/relationships/customXml" Target="../ink/ink2349.xml"/><Relationship Id="rId203" Type="http://schemas.openxmlformats.org/officeDocument/2006/relationships/customXml" Target="../ink/ink2351.xml"/><Relationship Id="rId19" Type="http://schemas.openxmlformats.org/officeDocument/2006/relationships/image" Target="../media/image2238.png"/><Relationship Id="rId224" Type="http://schemas.openxmlformats.org/officeDocument/2006/relationships/image" Target="../media/image2340.png"/><Relationship Id="rId245" Type="http://schemas.openxmlformats.org/officeDocument/2006/relationships/customXml" Target="../ink/ink2373.xml"/><Relationship Id="rId266" Type="http://schemas.openxmlformats.org/officeDocument/2006/relationships/customXml" Target="../ink/ink2384.xml"/><Relationship Id="rId30" Type="http://schemas.openxmlformats.org/officeDocument/2006/relationships/customXml" Target="../ink/ink2264.xml"/><Relationship Id="rId105" Type="http://schemas.openxmlformats.org/officeDocument/2006/relationships/image" Target="../media/image2281.png"/><Relationship Id="rId126" Type="http://schemas.openxmlformats.org/officeDocument/2006/relationships/customXml" Target="../ink/ink2312.xml"/><Relationship Id="rId147" Type="http://schemas.openxmlformats.org/officeDocument/2006/relationships/image" Target="../media/image2302.png"/><Relationship Id="rId168" Type="http://schemas.openxmlformats.org/officeDocument/2006/relationships/image" Target="../media/image2312.png"/><Relationship Id="rId51" Type="http://schemas.openxmlformats.org/officeDocument/2006/relationships/image" Target="../media/image2254.png"/><Relationship Id="rId72" Type="http://schemas.openxmlformats.org/officeDocument/2006/relationships/customXml" Target="../ink/ink2285.xml"/><Relationship Id="rId93" Type="http://schemas.openxmlformats.org/officeDocument/2006/relationships/image" Target="../media/image2275.png"/><Relationship Id="rId189" Type="http://schemas.openxmlformats.org/officeDocument/2006/relationships/customXml" Target="../ink/ink2344.xml"/><Relationship Id="rId3" Type="http://schemas.openxmlformats.org/officeDocument/2006/relationships/image" Target="../media/image2229.png"/><Relationship Id="rId214" Type="http://schemas.openxmlformats.org/officeDocument/2006/relationships/image" Target="../media/image2335.png"/><Relationship Id="rId235" Type="http://schemas.openxmlformats.org/officeDocument/2006/relationships/customXml" Target="../ink/ink2367.xml"/><Relationship Id="rId256" Type="http://schemas.openxmlformats.org/officeDocument/2006/relationships/image" Target="../media/image2355.png"/><Relationship Id="rId116" Type="http://schemas.openxmlformats.org/officeDocument/2006/relationships/customXml" Target="../ink/ink2307.xml"/><Relationship Id="rId137" Type="http://schemas.openxmlformats.org/officeDocument/2006/relationships/image" Target="../media/image2297.png"/><Relationship Id="rId158" Type="http://schemas.openxmlformats.org/officeDocument/2006/relationships/customXml" Target="../ink/ink2328.xml"/><Relationship Id="rId20" Type="http://schemas.openxmlformats.org/officeDocument/2006/relationships/customXml" Target="../ink/ink2259.xml"/><Relationship Id="rId41" Type="http://schemas.openxmlformats.org/officeDocument/2006/relationships/image" Target="../media/image2249.png"/><Relationship Id="rId62" Type="http://schemas.openxmlformats.org/officeDocument/2006/relationships/customXml" Target="../ink/ink2280.xml"/><Relationship Id="rId83" Type="http://schemas.openxmlformats.org/officeDocument/2006/relationships/image" Target="../media/image2270.png"/><Relationship Id="rId179" Type="http://schemas.openxmlformats.org/officeDocument/2006/relationships/customXml" Target="../ink/ink2339.xml"/><Relationship Id="rId190" Type="http://schemas.openxmlformats.org/officeDocument/2006/relationships/image" Target="../media/image2323.png"/><Relationship Id="rId204" Type="http://schemas.openxmlformats.org/officeDocument/2006/relationships/image" Target="../media/image2330.png"/><Relationship Id="rId225" Type="http://schemas.openxmlformats.org/officeDocument/2006/relationships/customXml" Target="../ink/ink2362.xml"/><Relationship Id="rId246" Type="http://schemas.openxmlformats.org/officeDocument/2006/relationships/image" Target="../media/image2350.png"/><Relationship Id="rId267" Type="http://schemas.openxmlformats.org/officeDocument/2006/relationships/image" Target="../media/image2360.png"/><Relationship Id="rId106" Type="http://schemas.openxmlformats.org/officeDocument/2006/relationships/customXml" Target="../ink/ink2302.xml"/><Relationship Id="rId127" Type="http://schemas.openxmlformats.org/officeDocument/2006/relationships/image" Target="../media/image2292.png"/><Relationship Id="rId10" Type="http://schemas.openxmlformats.org/officeDocument/2006/relationships/customXml" Target="../ink/ink2254.xml"/><Relationship Id="rId31" Type="http://schemas.openxmlformats.org/officeDocument/2006/relationships/image" Target="../media/image2244.png"/><Relationship Id="rId52" Type="http://schemas.openxmlformats.org/officeDocument/2006/relationships/customXml" Target="../ink/ink2275.xml"/><Relationship Id="rId73" Type="http://schemas.openxmlformats.org/officeDocument/2006/relationships/image" Target="../media/image2265.png"/><Relationship Id="rId94" Type="http://schemas.openxmlformats.org/officeDocument/2006/relationships/customXml" Target="../ink/ink2296.xml"/><Relationship Id="rId148" Type="http://schemas.openxmlformats.org/officeDocument/2006/relationships/customXml" Target="../ink/ink2323.xml"/><Relationship Id="rId169" Type="http://schemas.openxmlformats.org/officeDocument/2006/relationships/customXml" Target="../ink/ink2334.xml"/><Relationship Id="rId4" Type="http://schemas.openxmlformats.org/officeDocument/2006/relationships/image" Target="../media/image2230.png"/><Relationship Id="rId180" Type="http://schemas.openxmlformats.org/officeDocument/2006/relationships/image" Target="../media/image2318.png"/><Relationship Id="rId215" Type="http://schemas.openxmlformats.org/officeDocument/2006/relationships/customXml" Target="../ink/ink2357.xml"/><Relationship Id="rId236" Type="http://schemas.openxmlformats.org/officeDocument/2006/relationships/image" Target="../media/image2346.png"/><Relationship Id="rId257" Type="http://schemas.openxmlformats.org/officeDocument/2006/relationships/customXml" Target="../ink/ink2379.xml"/><Relationship Id="rId42" Type="http://schemas.openxmlformats.org/officeDocument/2006/relationships/customXml" Target="../ink/ink2270.xml"/><Relationship Id="rId84" Type="http://schemas.openxmlformats.org/officeDocument/2006/relationships/customXml" Target="../ink/ink2291.xml"/><Relationship Id="rId138" Type="http://schemas.openxmlformats.org/officeDocument/2006/relationships/customXml" Target="../ink/ink2318.xml"/><Relationship Id="rId191" Type="http://schemas.openxmlformats.org/officeDocument/2006/relationships/customXml" Target="../ink/ink2345.xml"/><Relationship Id="rId205" Type="http://schemas.openxmlformats.org/officeDocument/2006/relationships/customXml" Target="../ink/ink2352.xml"/><Relationship Id="rId247" Type="http://schemas.openxmlformats.org/officeDocument/2006/relationships/customXml" Target="../ink/ink2374.xml"/><Relationship Id="rId107" Type="http://schemas.openxmlformats.org/officeDocument/2006/relationships/image" Target="../media/image2282.png"/><Relationship Id="rId11" Type="http://schemas.openxmlformats.org/officeDocument/2006/relationships/image" Target="../media/image2234.png"/><Relationship Id="rId53" Type="http://schemas.openxmlformats.org/officeDocument/2006/relationships/image" Target="../media/image2255.png"/><Relationship Id="rId149" Type="http://schemas.openxmlformats.org/officeDocument/2006/relationships/image" Target="../media/image23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YpkYEpdA" TargetMode="External"/><Relationship Id="rId2" Type="http://schemas.openxmlformats.org/officeDocument/2006/relationships/image" Target="../media/image23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77.png"/><Relationship Id="rId117" Type="http://schemas.openxmlformats.org/officeDocument/2006/relationships/customXml" Target="../ink/ink2446.xml"/><Relationship Id="rId21" Type="http://schemas.openxmlformats.org/officeDocument/2006/relationships/customXml" Target="../ink/ink2398.xml"/><Relationship Id="rId42" Type="http://schemas.openxmlformats.org/officeDocument/2006/relationships/image" Target="../media/image2385.png"/><Relationship Id="rId47" Type="http://schemas.openxmlformats.org/officeDocument/2006/relationships/customXml" Target="../ink/ink2411.xml"/><Relationship Id="rId63" Type="http://schemas.openxmlformats.org/officeDocument/2006/relationships/customXml" Target="../ink/ink2419.xml"/><Relationship Id="rId68" Type="http://schemas.openxmlformats.org/officeDocument/2006/relationships/image" Target="../media/image2397.png"/><Relationship Id="rId84" Type="http://schemas.openxmlformats.org/officeDocument/2006/relationships/image" Target="../media/image2405.png"/><Relationship Id="rId89" Type="http://schemas.openxmlformats.org/officeDocument/2006/relationships/customXml" Target="../ink/ink2432.xml"/><Relationship Id="rId112" Type="http://schemas.openxmlformats.org/officeDocument/2006/relationships/image" Target="../media/image2419.png"/><Relationship Id="rId16" Type="http://schemas.openxmlformats.org/officeDocument/2006/relationships/image" Target="../media/image2373.png"/><Relationship Id="rId107" Type="http://schemas.openxmlformats.org/officeDocument/2006/relationships/customXml" Target="../ink/ink2441.xml"/><Relationship Id="rId11" Type="http://schemas.openxmlformats.org/officeDocument/2006/relationships/customXml" Target="../ink/ink2393.xml"/><Relationship Id="rId32" Type="http://schemas.openxmlformats.org/officeDocument/2006/relationships/image" Target="../media/image2380.png"/><Relationship Id="rId37" Type="http://schemas.openxmlformats.org/officeDocument/2006/relationships/customXml" Target="../ink/ink2406.xml"/><Relationship Id="rId53" Type="http://schemas.openxmlformats.org/officeDocument/2006/relationships/customXml" Target="../ink/ink2414.xml"/><Relationship Id="rId58" Type="http://schemas.openxmlformats.org/officeDocument/2006/relationships/image" Target="../media/image2392.png"/><Relationship Id="rId74" Type="http://schemas.openxmlformats.org/officeDocument/2006/relationships/image" Target="../media/image2400.png"/><Relationship Id="rId79" Type="http://schemas.openxmlformats.org/officeDocument/2006/relationships/customXml" Target="../ink/ink2427.xml"/><Relationship Id="rId102" Type="http://schemas.openxmlformats.org/officeDocument/2006/relationships/image" Target="../media/image2414.png"/><Relationship Id="rId5" Type="http://schemas.openxmlformats.org/officeDocument/2006/relationships/customXml" Target="../ink/ink2390.xml"/><Relationship Id="rId90" Type="http://schemas.openxmlformats.org/officeDocument/2006/relationships/image" Target="../media/image2408.png"/><Relationship Id="rId95" Type="http://schemas.openxmlformats.org/officeDocument/2006/relationships/customXml" Target="../ink/ink2435.xml"/><Relationship Id="rId22" Type="http://schemas.openxmlformats.org/officeDocument/2006/relationships/image" Target="../media/image2375.png"/><Relationship Id="rId27" Type="http://schemas.openxmlformats.org/officeDocument/2006/relationships/customXml" Target="../ink/ink2401.xml"/><Relationship Id="rId43" Type="http://schemas.openxmlformats.org/officeDocument/2006/relationships/customXml" Target="../ink/ink2409.xml"/><Relationship Id="rId48" Type="http://schemas.openxmlformats.org/officeDocument/2006/relationships/image" Target="../media/image2388.png"/><Relationship Id="rId64" Type="http://schemas.openxmlformats.org/officeDocument/2006/relationships/image" Target="../media/image2395.png"/><Relationship Id="rId69" Type="http://schemas.openxmlformats.org/officeDocument/2006/relationships/customXml" Target="../ink/ink2422.xml"/><Relationship Id="rId113" Type="http://schemas.openxmlformats.org/officeDocument/2006/relationships/customXml" Target="../ink/ink2444.xml"/><Relationship Id="rId118" Type="http://schemas.openxmlformats.org/officeDocument/2006/relationships/image" Target="../media/image2422.png"/><Relationship Id="rId80" Type="http://schemas.openxmlformats.org/officeDocument/2006/relationships/image" Target="../media/image2403.png"/><Relationship Id="rId85" Type="http://schemas.openxmlformats.org/officeDocument/2006/relationships/customXml" Target="../ink/ink2430.xml"/><Relationship Id="rId12" Type="http://schemas.openxmlformats.org/officeDocument/2006/relationships/image" Target="../media/image2371.png"/><Relationship Id="rId17" Type="http://schemas.openxmlformats.org/officeDocument/2006/relationships/customXml" Target="../ink/ink2396.xml"/><Relationship Id="rId33" Type="http://schemas.openxmlformats.org/officeDocument/2006/relationships/customXml" Target="../ink/ink2404.xml"/><Relationship Id="rId38" Type="http://schemas.openxmlformats.org/officeDocument/2006/relationships/image" Target="../media/image2383.png"/><Relationship Id="rId59" Type="http://schemas.openxmlformats.org/officeDocument/2006/relationships/customXml" Target="../ink/ink2417.xml"/><Relationship Id="rId103" Type="http://schemas.openxmlformats.org/officeDocument/2006/relationships/customXml" Target="../ink/ink2439.xml"/><Relationship Id="rId108" Type="http://schemas.openxmlformats.org/officeDocument/2006/relationships/image" Target="../media/image2417.png"/><Relationship Id="rId54" Type="http://schemas.openxmlformats.org/officeDocument/2006/relationships/image" Target="../media/image2076.png"/><Relationship Id="rId70" Type="http://schemas.openxmlformats.org/officeDocument/2006/relationships/image" Target="../media/image2398.png"/><Relationship Id="rId75" Type="http://schemas.openxmlformats.org/officeDocument/2006/relationships/customXml" Target="../ink/ink2425.xml"/><Relationship Id="rId91" Type="http://schemas.openxmlformats.org/officeDocument/2006/relationships/customXml" Target="../ink/ink2433.xml"/><Relationship Id="rId96" Type="http://schemas.openxmlformats.org/officeDocument/2006/relationships/image" Target="../media/image2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8.png"/><Relationship Id="rId23" Type="http://schemas.openxmlformats.org/officeDocument/2006/relationships/customXml" Target="../ink/ink2399.xml"/><Relationship Id="rId28" Type="http://schemas.openxmlformats.org/officeDocument/2006/relationships/image" Target="../media/image2378.png"/><Relationship Id="rId49" Type="http://schemas.openxmlformats.org/officeDocument/2006/relationships/customXml" Target="../ink/ink2412.xml"/><Relationship Id="rId114" Type="http://schemas.openxmlformats.org/officeDocument/2006/relationships/image" Target="../media/image2420.png"/><Relationship Id="rId119" Type="http://schemas.openxmlformats.org/officeDocument/2006/relationships/customXml" Target="../ink/ink2447.xml"/><Relationship Id="rId44" Type="http://schemas.openxmlformats.org/officeDocument/2006/relationships/image" Target="../media/image2386.png"/><Relationship Id="rId60" Type="http://schemas.openxmlformats.org/officeDocument/2006/relationships/image" Target="../media/image2393.png"/><Relationship Id="rId65" Type="http://schemas.openxmlformats.org/officeDocument/2006/relationships/customXml" Target="../ink/ink2420.xml"/><Relationship Id="rId81" Type="http://schemas.openxmlformats.org/officeDocument/2006/relationships/customXml" Target="../ink/ink2428.xml"/><Relationship Id="rId86" Type="http://schemas.openxmlformats.org/officeDocument/2006/relationships/image" Target="../media/image2406.png"/><Relationship Id="rId4" Type="http://schemas.openxmlformats.org/officeDocument/2006/relationships/image" Target="../media/image2367.png"/><Relationship Id="rId9" Type="http://schemas.openxmlformats.org/officeDocument/2006/relationships/customXml" Target="../ink/ink2392.xml"/><Relationship Id="rId13" Type="http://schemas.openxmlformats.org/officeDocument/2006/relationships/customXml" Target="../ink/ink2394.xml"/><Relationship Id="rId18" Type="http://schemas.openxmlformats.org/officeDocument/2006/relationships/image" Target="../media/image2148.png"/><Relationship Id="rId39" Type="http://schemas.openxmlformats.org/officeDocument/2006/relationships/customXml" Target="../ink/ink2407.xml"/><Relationship Id="rId109" Type="http://schemas.openxmlformats.org/officeDocument/2006/relationships/customXml" Target="../ink/ink2442.xml"/><Relationship Id="rId34" Type="http://schemas.openxmlformats.org/officeDocument/2006/relationships/image" Target="../media/image2381.png"/><Relationship Id="rId50" Type="http://schemas.openxmlformats.org/officeDocument/2006/relationships/image" Target="../media/image2389.png"/><Relationship Id="rId55" Type="http://schemas.openxmlformats.org/officeDocument/2006/relationships/customXml" Target="../ink/ink2415.xml"/><Relationship Id="rId76" Type="http://schemas.openxmlformats.org/officeDocument/2006/relationships/image" Target="../media/image2401.png"/><Relationship Id="rId97" Type="http://schemas.openxmlformats.org/officeDocument/2006/relationships/customXml" Target="../ink/ink2436.xml"/><Relationship Id="rId104" Type="http://schemas.openxmlformats.org/officeDocument/2006/relationships/image" Target="../media/image2415.png"/><Relationship Id="rId120" Type="http://schemas.openxmlformats.org/officeDocument/2006/relationships/image" Target="../media/image2423.png"/><Relationship Id="rId7" Type="http://schemas.openxmlformats.org/officeDocument/2006/relationships/customXml" Target="../ink/ink2391.xml"/><Relationship Id="rId71" Type="http://schemas.openxmlformats.org/officeDocument/2006/relationships/customXml" Target="../ink/ink2423.xml"/><Relationship Id="rId92" Type="http://schemas.openxmlformats.org/officeDocument/2006/relationships/image" Target="../media/image2409.png"/><Relationship Id="rId2" Type="http://schemas.openxmlformats.org/officeDocument/2006/relationships/image" Target="../media/image2366.png"/><Relationship Id="rId29" Type="http://schemas.openxmlformats.org/officeDocument/2006/relationships/customXml" Target="../ink/ink2402.xml"/><Relationship Id="rId24" Type="http://schemas.openxmlformats.org/officeDocument/2006/relationships/image" Target="../media/image2376.png"/><Relationship Id="rId40" Type="http://schemas.openxmlformats.org/officeDocument/2006/relationships/image" Target="../media/image2384.png"/><Relationship Id="rId45" Type="http://schemas.openxmlformats.org/officeDocument/2006/relationships/customXml" Target="../ink/ink2410.xml"/><Relationship Id="rId66" Type="http://schemas.openxmlformats.org/officeDocument/2006/relationships/image" Target="../media/image2396.png"/><Relationship Id="rId87" Type="http://schemas.openxmlformats.org/officeDocument/2006/relationships/customXml" Target="../ink/ink2431.xml"/><Relationship Id="rId110" Type="http://schemas.openxmlformats.org/officeDocument/2006/relationships/image" Target="../media/image2418.png"/><Relationship Id="rId115" Type="http://schemas.openxmlformats.org/officeDocument/2006/relationships/customXml" Target="../ink/ink2445.xml"/><Relationship Id="rId61" Type="http://schemas.openxmlformats.org/officeDocument/2006/relationships/customXml" Target="../ink/ink2418.xml"/><Relationship Id="rId82" Type="http://schemas.openxmlformats.org/officeDocument/2006/relationships/image" Target="../media/image2404.png"/><Relationship Id="rId19" Type="http://schemas.openxmlformats.org/officeDocument/2006/relationships/customXml" Target="../ink/ink2397.xml"/><Relationship Id="rId14" Type="http://schemas.openxmlformats.org/officeDocument/2006/relationships/image" Target="../media/image2372.png"/><Relationship Id="rId30" Type="http://schemas.openxmlformats.org/officeDocument/2006/relationships/image" Target="../media/image2379.png"/><Relationship Id="rId35" Type="http://schemas.openxmlformats.org/officeDocument/2006/relationships/customXml" Target="../ink/ink2405.xml"/><Relationship Id="rId56" Type="http://schemas.openxmlformats.org/officeDocument/2006/relationships/image" Target="../media/image2391.png"/><Relationship Id="rId77" Type="http://schemas.openxmlformats.org/officeDocument/2006/relationships/customXml" Target="../ink/ink2426.xml"/><Relationship Id="rId100" Type="http://schemas.openxmlformats.org/officeDocument/2006/relationships/image" Target="../media/image2413.png"/><Relationship Id="rId105" Type="http://schemas.openxmlformats.org/officeDocument/2006/relationships/customXml" Target="../ink/ink2440.xml"/><Relationship Id="rId8" Type="http://schemas.openxmlformats.org/officeDocument/2006/relationships/image" Target="../media/image2369.png"/><Relationship Id="rId51" Type="http://schemas.openxmlformats.org/officeDocument/2006/relationships/customXml" Target="../ink/ink2413.xml"/><Relationship Id="rId72" Type="http://schemas.openxmlformats.org/officeDocument/2006/relationships/image" Target="../media/image2399.png"/><Relationship Id="rId93" Type="http://schemas.openxmlformats.org/officeDocument/2006/relationships/customXml" Target="../ink/ink2434.xml"/><Relationship Id="rId98" Type="http://schemas.openxmlformats.org/officeDocument/2006/relationships/image" Target="../media/image2412.png"/><Relationship Id="rId121" Type="http://schemas.openxmlformats.org/officeDocument/2006/relationships/customXml" Target="../ink/ink2448.xml"/><Relationship Id="rId3" Type="http://schemas.openxmlformats.org/officeDocument/2006/relationships/customXml" Target="../ink/ink2389.xml"/><Relationship Id="rId25" Type="http://schemas.openxmlformats.org/officeDocument/2006/relationships/customXml" Target="../ink/ink2400.xml"/><Relationship Id="rId46" Type="http://schemas.openxmlformats.org/officeDocument/2006/relationships/image" Target="../media/image2387.png"/><Relationship Id="rId67" Type="http://schemas.openxmlformats.org/officeDocument/2006/relationships/customXml" Target="../ink/ink2421.xml"/><Relationship Id="rId116" Type="http://schemas.openxmlformats.org/officeDocument/2006/relationships/image" Target="../media/image2421.png"/><Relationship Id="rId20" Type="http://schemas.openxmlformats.org/officeDocument/2006/relationships/image" Target="../media/image2374.png"/><Relationship Id="rId41" Type="http://schemas.openxmlformats.org/officeDocument/2006/relationships/customXml" Target="../ink/ink2408.xml"/><Relationship Id="rId62" Type="http://schemas.openxmlformats.org/officeDocument/2006/relationships/image" Target="../media/image2394.png"/><Relationship Id="rId83" Type="http://schemas.openxmlformats.org/officeDocument/2006/relationships/customXml" Target="../ink/ink2429.xml"/><Relationship Id="rId88" Type="http://schemas.openxmlformats.org/officeDocument/2006/relationships/image" Target="../media/image2407.png"/><Relationship Id="rId111" Type="http://schemas.openxmlformats.org/officeDocument/2006/relationships/customXml" Target="../ink/ink2443.xml"/><Relationship Id="rId15" Type="http://schemas.openxmlformats.org/officeDocument/2006/relationships/customXml" Target="../ink/ink2395.xml"/><Relationship Id="rId36" Type="http://schemas.openxmlformats.org/officeDocument/2006/relationships/image" Target="../media/image2382.png"/><Relationship Id="rId57" Type="http://schemas.openxmlformats.org/officeDocument/2006/relationships/customXml" Target="../ink/ink2416.xml"/><Relationship Id="rId106" Type="http://schemas.openxmlformats.org/officeDocument/2006/relationships/image" Target="../media/image2416.png"/><Relationship Id="rId10" Type="http://schemas.openxmlformats.org/officeDocument/2006/relationships/image" Target="../media/image2370.png"/><Relationship Id="rId31" Type="http://schemas.openxmlformats.org/officeDocument/2006/relationships/customXml" Target="../ink/ink2403.xml"/><Relationship Id="rId52" Type="http://schemas.openxmlformats.org/officeDocument/2006/relationships/image" Target="../media/image2390.png"/><Relationship Id="rId73" Type="http://schemas.openxmlformats.org/officeDocument/2006/relationships/customXml" Target="../ink/ink2424.xml"/><Relationship Id="rId78" Type="http://schemas.openxmlformats.org/officeDocument/2006/relationships/image" Target="../media/image2402.png"/><Relationship Id="rId94" Type="http://schemas.openxmlformats.org/officeDocument/2006/relationships/image" Target="../media/image2410.png"/><Relationship Id="rId99" Type="http://schemas.openxmlformats.org/officeDocument/2006/relationships/customXml" Target="../ink/ink2437.xml"/><Relationship Id="rId101" Type="http://schemas.openxmlformats.org/officeDocument/2006/relationships/customXml" Target="../ink/ink2438.xml"/><Relationship Id="rId122" Type="http://schemas.openxmlformats.org/officeDocument/2006/relationships/image" Target="../media/image2124.png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05.xml"/><Relationship Id="rId21" Type="http://schemas.openxmlformats.org/officeDocument/2006/relationships/customXml" Target="../ink/ink2457.xml"/><Relationship Id="rId42" Type="http://schemas.openxmlformats.org/officeDocument/2006/relationships/image" Target="../media/image2445.png"/><Relationship Id="rId63" Type="http://schemas.openxmlformats.org/officeDocument/2006/relationships/customXml" Target="../ink/ink2478.xml"/><Relationship Id="rId84" Type="http://schemas.openxmlformats.org/officeDocument/2006/relationships/image" Target="../media/image2466.png"/><Relationship Id="rId138" Type="http://schemas.openxmlformats.org/officeDocument/2006/relationships/image" Target="../media/image2493.png"/><Relationship Id="rId159" Type="http://schemas.openxmlformats.org/officeDocument/2006/relationships/customXml" Target="../ink/ink2526.xml"/><Relationship Id="rId170" Type="http://schemas.openxmlformats.org/officeDocument/2006/relationships/image" Target="../media/image2509.png"/><Relationship Id="rId191" Type="http://schemas.openxmlformats.org/officeDocument/2006/relationships/customXml" Target="../ink/ink2542.xml"/><Relationship Id="rId205" Type="http://schemas.openxmlformats.org/officeDocument/2006/relationships/customXml" Target="../ink/ink2549.xml"/><Relationship Id="rId226" Type="http://schemas.openxmlformats.org/officeDocument/2006/relationships/image" Target="../media/image2537.png"/><Relationship Id="rId107" Type="http://schemas.openxmlformats.org/officeDocument/2006/relationships/customXml" Target="../ink/ink2500.xml"/><Relationship Id="rId11" Type="http://schemas.openxmlformats.org/officeDocument/2006/relationships/customXml" Target="../ink/ink2452.xml"/><Relationship Id="rId32" Type="http://schemas.openxmlformats.org/officeDocument/2006/relationships/image" Target="../media/image2440.png"/><Relationship Id="rId53" Type="http://schemas.openxmlformats.org/officeDocument/2006/relationships/customXml" Target="../ink/ink2473.xml"/><Relationship Id="rId74" Type="http://schemas.openxmlformats.org/officeDocument/2006/relationships/image" Target="../media/image2461.png"/><Relationship Id="rId128" Type="http://schemas.openxmlformats.org/officeDocument/2006/relationships/image" Target="../media/image2488.png"/><Relationship Id="rId149" Type="http://schemas.openxmlformats.org/officeDocument/2006/relationships/customXml" Target="../ink/ink2521.xml"/><Relationship Id="rId5" Type="http://schemas.openxmlformats.org/officeDocument/2006/relationships/customXml" Target="../ink/ink2449.xml"/><Relationship Id="rId95" Type="http://schemas.openxmlformats.org/officeDocument/2006/relationships/customXml" Target="../ink/ink2494.xml"/><Relationship Id="rId160" Type="http://schemas.openxmlformats.org/officeDocument/2006/relationships/image" Target="../media/image2504.png"/><Relationship Id="rId181" Type="http://schemas.openxmlformats.org/officeDocument/2006/relationships/customXml" Target="../ink/ink2537.xml"/><Relationship Id="rId216" Type="http://schemas.openxmlformats.org/officeDocument/2006/relationships/image" Target="../media/image2532.png"/><Relationship Id="rId22" Type="http://schemas.openxmlformats.org/officeDocument/2006/relationships/image" Target="../media/image2435.png"/><Relationship Id="rId43" Type="http://schemas.openxmlformats.org/officeDocument/2006/relationships/customXml" Target="../ink/ink2468.xml"/><Relationship Id="rId64" Type="http://schemas.openxmlformats.org/officeDocument/2006/relationships/image" Target="../media/image2456.png"/><Relationship Id="rId118" Type="http://schemas.openxmlformats.org/officeDocument/2006/relationships/image" Target="../media/image2483.png"/><Relationship Id="rId139" Type="http://schemas.openxmlformats.org/officeDocument/2006/relationships/customXml" Target="../ink/ink2516.xml"/><Relationship Id="rId85" Type="http://schemas.openxmlformats.org/officeDocument/2006/relationships/customXml" Target="../ink/ink2489.xml"/><Relationship Id="rId150" Type="http://schemas.openxmlformats.org/officeDocument/2006/relationships/image" Target="../media/image2499.png"/><Relationship Id="rId171" Type="http://schemas.openxmlformats.org/officeDocument/2006/relationships/customXml" Target="../ink/ink2532.xml"/><Relationship Id="rId192" Type="http://schemas.openxmlformats.org/officeDocument/2006/relationships/image" Target="../media/image2520.png"/><Relationship Id="rId206" Type="http://schemas.openxmlformats.org/officeDocument/2006/relationships/image" Target="../media/image2527.png"/><Relationship Id="rId227" Type="http://schemas.openxmlformats.org/officeDocument/2006/relationships/customXml" Target="../ink/ink2560.xml"/><Relationship Id="rId12" Type="http://schemas.openxmlformats.org/officeDocument/2006/relationships/image" Target="../media/image2430.png"/><Relationship Id="rId33" Type="http://schemas.openxmlformats.org/officeDocument/2006/relationships/customXml" Target="../ink/ink2463.xml"/><Relationship Id="rId108" Type="http://schemas.openxmlformats.org/officeDocument/2006/relationships/image" Target="../media/image2478.png"/><Relationship Id="rId129" Type="http://schemas.openxmlformats.org/officeDocument/2006/relationships/customXml" Target="../ink/ink2511.xml"/><Relationship Id="rId54" Type="http://schemas.openxmlformats.org/officeDocument/2006/relationships/image" Target="../media/image2451.png"/><Relationship Id="rId75" Type="http://schemas.openxmlformats.org/officeDocument/2006/relationships/customXml" Target="../ink/ink2484.xml"/><Relationship Id="rId96" Type="http://schemas.openxmlformats.org/officeDocument/2006/relationships/image" Target="../media/image2472.png"/><Relationship Id="rId140" Type="http://schemas.openxmlformats.org/officeDocument/2006/relationships/image" Target="../media/image2494.png"/><Relationship Id="rId161" Type="http://schemas.openxmlformats.org/officeDocument/2006/relationships/customXml" Target="../ink/ink2527.xml"/><Relationship Id="rId182" Type="http://schemas.openxmlformats.org/officeDocument/2006/relationships/image" Target="../media/image2515.png"/><Relationship Id="rId217" Type="http://schemas.openxmlformats.org/officeDocument/2006/relationships/customXml" Target="../ink/ink2555.xml"/><Relationship Id="rId6" Type="http://schemas.openxmlformats.org/officeDocument/2006/relationships/image" Target="../media/image2427.png"/><Relationship Id="rId23" Type="http://schemas.openxmlformats.org/officeDocument/2006/relationships/customXml" Target="../ink/ink2458.xml"/><Relationship Id="rId119" Type="http://schemas.openxmlformats.org/officeDocument/2006/relationships/customXml" Target="../ink/ink2506.xml"/><Relationship Id="rId44" Type="http://schemas.openxmlformats.org/officeDocument/2006/relationships/image" Target="../media/image2446.png"/><Relationship Id="rId65" Type="http://schemas.openxmlformats.org/officeDocument/2006/relationships/customXml" Target="../ink/ink2479.xml"/><Relationship Id="rId86" Type="http://schemas.openxmlformats.org/officeDocument/2006/relationships/image" Target="../media/image2467.png"/><Relationship Id="rId130" Type="http://schemas.openxmlformats.org/officeDocument/2006/relationships/image" Target="../media/image2489.png"/><Relationship Id="rId151" Type="http://schemas.openxmlformats.org/officeDocument/2006/relationships/customXml" Target="../ink/ink2522.xml"/><Relationship Id="rId172" Type="http://schemas.openxmlformats.org/officeDocument/2006/relationships/image" Target="../media/image2510.png"/><Relationship Id="rId193" Type="http://schemas.openxmlformats.org/officeDocument/2006/relationships/customXml" Target="../ink/ink2543.xml"/><Relationship Id="rId207" Type="http://schemas.openxmlformats.org/officeDocument/2006/relationships/customXml" Target="../ink/ink2550.xml"/><Relationship Id="rId228" Type="http://schemas.openxmlformats.org/officeDocument/2006/relationships/image" Target="../media/image2538.png"/><Relationship Id="rId13" Type="http://schemas.openxmlformats.org/officeDocument/2006/relationships/customXml" Target="../ink/ink2453.xml"/><Relationship Id="rId109" Type="http://schemas.openxmlformats.org/officeDocument/2006/relationships/customXml" Target="../ink/ink2501.xml"/><Relationship Id="rId34" Type="http://schemas.openxmlformats.org/officeDocument/2006/relationships/image" Target="../media/image2441.png"/><Relationship Id="rId55" Type="http://schemas.openxmlformats.org/officeDocument/2006/relationships/customXml" Target="../ink/ink2474.xml"/><Relationship Id="rId76" Type="http://schemas.openxmlformats.org/officeDocument/2006/relationships/image" Target="../media/image2462.png"/><Relationship Id="rId97" Type="http://schemas.openxmlformats.org/officeDocument/2006/relationships/customXml" Target="../ink/ink2495.xml"/><Relationship Id="rId120" Type="http://schemas.openxmlformats.org/officeDocument/2006/relationships/image" Target="../media/image2484.png"/><Relationship Id="rId141" Type="http://schemas.openxmlformats.org/officeDocument/2006/relationships/customXml" Target="../ink/ink2517.xml"/><Relationship Id="rId7" Type="http://schemas.openxmlformats.org/officeDocument/2006/relationships/customXml" Target="../ink/ink2450.xml"/><Relationship Id="rId162" Type="http://schemas.openxmlformats.org/officeDocument/2006/relationships/image" Target="../media/image2505.png"/><Relationship Id="rId183" Type="http://schemas.openxmlformats.org/officeDocument/2006/relationships/customXml" Target="../ink/ink2538.xml"/><Relationship Id="rId218" Type="http://schemas.openxmlformats.org/officeDocument/2006/relationships/image" Target="../media/image2533.png"/><Relationship Id="rId24" Type="http://schemas.openxmlformats.org/officeDocument/2006/relationships/image" Target="../media/image2436.png"/><Relationship Id="rId45" Type="http://schemas.openxmlformats.org/officeDocument/2006/relationships/customXml" Target="../ink/ink2469.xml"/><Relationship Id="rId66" Type="http://schemas.openxmlformats.org/officeDocument/2006/relationships/image" Target="../media/image2457.png"/><Relationship Id="rId87" Type="http://schemas.openxmlformats.org/officeDocument/2006/relationships/customXml" Target="../ink/ink2490.xml"/><Relationship Id="rId110" Type="http://schemas.openxmlformats.org/officeDocument/2006/relationships/image" Target="../media/image2479.png"/><Relationship Id="rId131" Type="http://schemas.openxmlformats.org/officeDocument/2006/relationships/customXml" Target="../ink/ink2512.xml"/><Relationship Id="rId152" Type="http://schemas.openxmlformats.org/officeDocument/2006/relationships/image" Target="../media/image2500.png"/><Relationship Id="rId173" Type="http://schemas.openxmlformats.org/officeDocument/2006/relationships/customXml" Target="../ink/ink2533.xml"/><Relationship Id="rId194" Type="http://schemas.openxmlformats.org/officeDocument/2006/relationships/image" Target="../media/image2521.png"/><Relationship Id="rId208" Type="http://schemas.openxmlformats.org/officeDocument/2006/relationships/image" Target="../media/image2528.png"/><Relationship Id="rId229" Type="http://schemas.openxmlformats.org/officeDocument/2006/relationships/customXml" Target="../ink/ink2561.xml"/><Relationship Id="rId14" Type="http://schemas.openxmlformats.org/officeDocument/2006/relationships/image" Target="../media/image2431.png"/><Relationship Id="rId35" Type="http://schemas.openxmlformats.org/officeDocument/2006/relationships/customXml" Target="../ink/ink2464.xml"/><Relationship Id="rId56" Type="http://schemas.openxmlformats.org/officeDocument/2006/relationships/image" Target="../media/image2452.png"/><Relationship Id="rId77" Type="http://schemas.openxmlformats.org/officeDocument/2006/relationships/customXml" Target="../ink/ink2485.xml"/><Relationship Id="rId100" Type="http://schemas.openxmlformats.org/officeDocument/2006/relationships/image" Target="../media/image2474.png"/><Relationship Id="rId8" Type="http://schemas.openxmlformats.org/officeDocument/2006/relationships/image" Target="../media/image2428.png"/><Relationship Id="rId98" Type="http://schemas.openxmlformats.org/officeDocument/2006/relationships/image" Target="../media/image2473.png"/><Relationship Id="rId121" Type="http://schemas.openxmlformats.org/officeDocument/2006/relationships/customXml" Target="../ink/ink2507.xml"/><Relationship Id="rId142" Type="http://schemas.openxmlformats.org/officeDocument/2006/relationships/image" Target="../media/image2495.png"/><Relationship Id="rId163" Type="http://schemas.openxmlformats.org/officeDocument/2006/relationships/customXml" Target="../ink/ink2528.xml"/><Relationship Id="rId184" Type="http://schemas.openxmlformats.org/officeDocument/2006/relationships/image" Target="../media/image2516.png"/><Relationship Id="rId219" Type="http://schemas.openxmlformats.org/officeDocument/2006/relationships/customXml" Target="../ink/ink2556.xml"/><Relationship Id="rId230" Type="http://schemas.openxmlformats.org/officeDocument/2006/relationships/image" Target="../media/image2539.png"/><Relationship Id="rId25" Type="http://schemas.openxmlformats.org/officeDocument/2006/relationships/customXml" Target="../ink/ink2459.xml"/><Relationship Id="rId46" Type="http://schemas.openxmlformats.org/officeDocument/2006/relationships/image" Target="../media/image2447.png"/><Relationship Id="rId67" Type="http://schemas.openxmlformats.org/officeDocument/2006/relationships/customXml" Target="../ink/ink2480.xml"/><Relationship Id="rId20" Type="http://schemas.openxmlformats.org/officeDocument/2006/relationships/image" Target="../media/image2434.png"/><Relationship Id="rId41" Type="http://schemas.openxmlformats.org/officeDocument/2006/relationships/customXml" Target="../ink/ink2467.xml"/><Relationship Id="rId62" Type="http://schemas.openxmlformats.org/officeDocument/2006/relationships/image" Target="../media/image2455.png"/><Relationship Id="rId83" Type="http://schemas.openxmlformats.org/officeDocument/2006/relationships/customXml" Target="../ink/ink2488.xml"/><Relationship Id="rId88" Type="http://schemas.openxmlformats.org/officeDocument/2006/relationships/image" Target="../media/image2468.png"/><Relationship Id="rId111" Type="http://schemas.openxmlformats.org/officeDocument/2006/relationships/customXml" Target="../ink/ink2502.xml"/><Relationship Id="rId132" Type="http://schemas.openxmlformats.org/officeDocument/2006/relationships/image" Target="../media/image2490.png"/><Relationship Id="rId153" Type="http://schemas.openxmlformats.org/officeDocument/2006/relationships/customXml" Target="../ink/ink2523.xml"/><Relationship Id="rId174" Type="http://schemas.openxmlformats.org/officeDocument/2006/relationships/image" Target="../media/image2511.png"/><Relationship Id="rId179" Type="http://schemas.openxmlformats.org/officeDocument/2006/relationships/customXml" Target="../ink/ink2536.xml"/><Relationship Id="rId195" Type="http://schemas.openxmlformats.org/officeDocument/2006/relationships/customXml" Target="../ink/ink2544.xml"/><Relationship Id="rId209" Type="http://schemas.openxmlformats.org/officeDocument/2006/relationships/customXml" Target="../ink/ink2551.xml"/><Relationship Id="rId190" Type="http://schemas.openxmlformats.org/officeDocument/2006/relationships/image" Target="../media/image2519.png"/><Relationship Id="rId204" Type="http://schemas.openxmlformats.org/officeDocument/2006/relationships/image" Target="../media/image2526.png"/><Relationship Id="rId220" Type="http://schemas.openxmlformats.org/officeDocument/2006/relationships/image" Target="../media/image2534.png"/><Relationship Id="rId225" Type="http://schemas.openxmlformats.org/officeDocument/2006/relationships/customXml" Target="../ink/ink2559.xml"/><Relationship Id="rId15" Type="http://schemas.openxmlformats.org/officeDocument/2006/relationships/customXml" Target="../ink/ink2454.xml"/><Relationship Id="rId36" Type="http://schemas.openxmlformats.org/officeDocument/2006/relationships/image" Target="../media/image2442.png"/><Relationship Id="rId57" Type="http://schemas.openxmlformats.org/officeDocument/2006/relationships/customXml" Target="../ink/ink2475.xml"/><Relationship Id="rId106" Type="http://schemas.openxmlformats.org/officeDocument/2006/relationships/image" Target="../media/image2477.png"/><Relationship Id="rId127" Type="http://schemas.openxmlformats.org/officeDocument/2006/relationships/customXml" Target="../ink/ink2510.xml"/><Relationship Id="rId10" Type="http://schemas.openxmlformats.org/officeDocument/2006/relationships/image" Target="../media/image2429.png"/><Relationship Id="rId31" Type="http://schemas.openxmlformats.org/officeDocument/2006/relationships/customXml" Target="../ink/ink2462.xml"/><Relationship Id="rId52" Type="http://schemas.openxmlformats.org/officeDocument/2006/relationships/image" Target="../media/image2450.png"/><Relationship Id="rId73" Type="http://schemas.openxmlformats.org/officeDocument/2006/relationships/customXml" Target="../ink/ink2483.xml"/><Relationship Id="rId78" Type="http://schemas.openxmlformats.org/officeDocument/2006/relationships/image" Target="../media/image2463.png"/><Relationship Id="rId94" Type="http://schemas.openxmlformats.org/officeDocument/2006/relationships/image" Target="../media/image2471.png"/><Relationship Id="rId99" Type="http://schemas.openxmlformats.org/officeDocument/2006/relationships/customXml" Target="../ink/ink2496.xml"/><Relationship Id="rId101" Type="http://schemas.openxmlformats.org/officeDocument/2006/relationships/customXml" Target="../ink/ink2497.xml"/><Relationship Id="rId122" Type="http://schemas.openxmlformats.org/officeDocument/2006/relationships/image" Target="../media/image2485.png"/><Relationship Id="rId143" Type="http://schemas.openxmlformats.org/officeDocument/2006/relationships/customXml" Target="../ink/ink2518.xml"/><Relationship Id="rId148" Type="http://schemas.openxmlformats.org/officeDocument/2006/relationships/image" Target="../media/image2498.png"/><Relationship Id="rId164" Type="http://schemas.openxmlformats.org/officeDocument/2006/relationships/image" Target="../media/image2506.png"/><Relationship Id="rId169" Type="http://schemas.openxmlformats.org/officeDocument/2006/relationships/customXml" Target="../ink/ink2531.xml"/><Relationship Id="rId185" Type="http://schemas.openxmlformats.org/officeDocument/2006/relationships/customXml" Target="../ink/ink2539.xml"/><Relationship Id="rId4" Type="http://schemas.openxmlformats.org/officeDocument/2006/relationships/image" Target="../media/image2426.png"/><Relationship Id="rId9" Type="http://schemas.openxmlformats.org/officeDocument/2006/relationships/customXml" Target="../ink/ink2451.xml"/><Relationship Id="rId180" Type="http://schemas.openxmlformats.org/officeDocument/2006/relationships/image" Target="../media/image2514.png"/><Relationship Id="rId210" Type="http://schemas.openxmlformats.org/officeDocument/2006/relationships/image" Target="../media/image2529.png"/><Relationship Id="rId215" Type="http://schemas.openxmlformats.org/officeDocument/2006/relationships/customXml" Target="../ink/ink2554.xml"/><Relationship Id="rId236" Type="http://schemas.openxmlformats.org/officeDocument/2006/relationships/image" Target="../media/image2542.png"/><Relationship Id="rId26" Type="http://schemas.openxmlformats.org/officeDocument/2006/relationships/image" Target="../media/image2437.png"/><Relationship Id="rId231" Type="http://schemas.openxmlformats.org/officeDocument/2006/relationships/customXml" Target="../ink/ink2562.xml"/><Relationship Id="rId47" Type="http://schemas.openxmlformats.org/officeDocument/2006/relationships/customXml" Target="../ink/ink2470.xml"/><Relationship Id="rId68" Type="http://schemas.openxmlformats.org/officeDocument/2006/relationships/image" Target="../media/image2458.png"/><Relationship Id="rId89" Type="http://schemas.openxmlformats.org/officeDocument/2006/relationships/customXml" Target="../ink/ink2491.xml"/><Relationship Id="rId112" Type="http://schemas.openxmlformats.org/officeDocument/2006/relationships/image" Target="../media/image2480.png"/><Relationship Id="rId133" Type="http://schemas.openxmlformats.org/officeDocument/2006/relationships/customXml" Target="../ink/ink2513.xml"/><Relationship Id="rId154" Type="http://schemas.openxmlformats.org/officeDocument/2006/relationships/image" Target="../media/image2501.png"/><Relationship Id="rId175" Type="http://schemas.openxmlformats.org/officeDocument/2006/relationships/customXml" Target="../ink/ink2534.xml"/><Relationship Id="rId196" Type="http://schemas.openxmlformats.org/officeDocument/2006/relationships/image" Target="../media/image2522.png"/><Relationship Id="rId200" Type="http://schemas.openxmlformats.org/officeDocument/2006/relationships/image" Target="../media/image2524.png"/><Relationship Id="rId16" Type="http://schemas.openxmlformats.org/officeDocument/2006/relationships/image" Target="../media/image2432.png"/><Relationship Id="rId221" Type="http://schemas.openxmlformats.org/officeDocument/2006/relationships/customXml" Target="../ink/ink2557.xml"/><Relationship Id="rId37" Type="http://schemas.openxmlformats.org/officeDocument/2006/relationships/customXml" Target="../ink/ink2465.xml"/><Relationship Id="rId58" Type="http://schemas.openxmlformats.org/officeDocument/2006/relationships/image" Target="../media/image2453.png"/><Relationship Id="rId79" Type="http://schemas.openxmlformats.org/officeDocument/2006/relationships/customXml" Target="../ink/ink2486.xml"/><Relationship Id="rId102" Type="http://schemas.openxmlformats.org/officeDocument/2006/relationships/image" Target="../media/image2475.png"/><Relationship Id="rId123" Type="http://schemas.openxmlformats.org/officeDocument/2006/relationships/customXml" Target="../ink/ink2508.xml"/><Relationship Id="rId144" Type="http://schemas.openxmlformats.org/officeDocument/2006/relationships/image" Target="../media/image2496.png"/><Relationship Id="rId90" Type="http://schemas.openxmlformats.org/officeDocument/2006/relationships/image" Target="../media/image2469.png"/><Relationship Id="rId165" Type="http://schemas.openxmlformats.org/officeDocument/2006/relationships/customXml" Target="../ink/ink2529.xml"/><Relationship Id="rId186" Type="http://schemas.openxmlformats.org/officeDocument/2006/relationships/image" Target="../media/image2517.png"/><Relationship Id="rId211" Type="http://schemas.openxmlformats.org/officeDocument/2006/relationships/customXml" Target="../ink/ink2552.xml"/><Relationship Id="rId232" Type="http://schemas.openxmlformats.org/officeDocument/2006/relationships/image" Target="../media/image2540.png"/><Relationship Id="rId27" Type="http://schemas.openxmlformats.org/officeDocument/2006/relationships/customXml" Target="../ink/ink2460.xml"/><Relationship Id="rId48" Type="http://schemas.openxmlformats.org/officeDocument/2006/relationships/image" Target="../media/image2448.png"/><Relationship Id="rId69" Type="http://schemas.openxmlformats.org/officeDocument/2006/relationships/customXml" Target="../ink/ink2481.xml"/><Relationship Id="rId113" Type="http://schemas.openxmlformats.org/officeDocument/2006/relationships/customXml" Target="../ink/ink2503.xml"/><Relationship Id="rId134" Type="http://schemas.openxmlformats.org/officeDocument/2006/relationships/image" Target="../media/image2491.png"/><Relationship Id="rId80" Type="http://schemas.openxmlformats.org/officeDocument/2006/relationships/image" Target="../media/image2464.png"/><Relationship Id="rId155" Type="http://schemas.openxmlformats.org/officeDocument/2006/relationships/customXml" Target="../ink/ink2524.xml"/><Relationship Id="rId176" Type="http://schemas.openxmlformats.org/officeDocument/2006/relationships/image" Target="../media/image2512.png"/><Relationship Id="rId197" Type="http://schemas.openxmlformats.org/officeDocument/2006/relationships/customXml" Target="../ink/ink2545.xml"/><Relationship Id="rId201" Type="http://schemas.openxmlformats.org/officeDocument/2006/relationships/customXml" Target="../ink/ink2547.xml"/><Relationship Id="rId222" Type="http://schemas.openxmlformats.org/officeDocument/2006/relationships/image" Target="../media/image2535.png"/><Relationship Id="rId17" Type="http://schemas.openxmlformats.org/officeDocument/2006/relationships/customXml" Target="../ink/ink2455.xml"/><Relationship Id="rId38" Type="http://schemas.openxmlformats.org/officeDocument/2006/relationships/image" Target="../media/image2443.png"/><Relationship Id="rId59" Type="http://schemas.openxmlformats.org/officeDocument/2006/relationships/customXml" Target="../ink/ink2476.xml"/><Relationship Id="rId103" Type="http://schemas.openxmlformats.org/officeDocument/2006/relationships/customXml" Target="../ink/ink2498.xml"/><Relationship Id="rId124" Type="http://schemas.openxmlformats.org/officeDocument/2006/relationships/image" Target="../media/image2486.png"/><Relationship Id="rId70" Type="http://schemas.openxmlformats.org/officeDocument/2006/relationships/image" Target="../media/image2459.png"/><Relationship Id="rId91" Type="http://schemas.openxmlformats.org/officeDocument/2006/relationships/customXml" Target="../ink/ink2492.xml"/><Relationship Id="rId145" Type="http://schemas.openxmlformats.org/officeDocument/2006/relationships/customXml" Target="../ink/ink2519.xml"/><Relationship Id="rId166" Type="http://schemas.openxmlformats.org/officeDocument/2006/relationships/image" Target="../media/image2507.png"/><Relationship Id="rId187" Type="http://schemas.openxmlformats.org/officeDocument/2006/relationships/customXml" Target="../ink/ink2540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2530.png"/><Relationship Id="rId233" Type="http://schemas.openxmlformats.org/officeDocument/2006/relationships/customXml" Target="../ink/ink2563.xml"/><Relationship Id="rId28" Type="http://schemas.openxmlformats.org/officeDocument/2006/relationships/image" Target="../media/image2438.png"/><Relationship Id="rId49" Type="http://schemas.openxmlformats.org/officeDocument/2006/relationships/customXml" Target="../ink/ink2471.xml"/><Relationship Id="rId114" Type="http://schemas.openxmlformats.org/officeDocument/2006/relationships/image" Target="../media/image2481.png"/><Relationship Id="rId60" Type="http://schemas.openxmlformats.org/officeDocument/2006/relationships/image" Target="../media/image2454.png"/><Relationship Id="rId81" Type="http://schemas.openxmlformats.org/officeDocument/2006/relationships/customXml" Target="../ink/ink2487.xml"/><Relationship Id="rId135" Type="http://schemas.openxmlformats.org/officeDocument/2006/relationships/customXml" Target="../ink/ink2514.xml"/><Relationship Id="rId156" Type="http://schemas.openxmlformats.org/officeDocument/2006/relationships/image" Target="../media/image2502.png"/><Relationship Id="rId177" Type="http://schemas.openxmlformats.org/officeDocument/2006/relationships/customXml" Target="../ink/ink2535.xml"/><Relationship Id="rId198" Type="http://schemas.openxmlformats.org/officeDocument/2006/relationships/image" Target="../media/image2523.png"/><Relationship Id="rId202" Type="http://schemas.openxmlformats.org/officeDocument/2006/relationships/image" Target="../media/image2525.png"/><Relationship Id="rId223" Type="http://schemas.openxmlformats.org/officeDocument/2006/relationships/customXml" Target="../ink/ink2558.xml"/><Relationship Id="rId18" Type="http://schemas.openxmlformats.org/officeDocument/2006/relationships/image" Target="../media/image2433.png"/><Relationship Id="rId39" Type="http://schemas.openxmlformats.org/officeDocument/2006/relationships/customXml" Target="../ink/ink2466.xml"/><Relationship Id="rId50" Type="http://schemas.openxmlformats.org/officeDocument/2006/relationships/image" Target="../media/image2449.png"/><Relationship Id="rId104" Type="http://schemas.openxmlformats.org/officeDocument/2006/relationships/image" Target="../media/image2476.png"/><Relationship Id="rId125" Type="http://schemas.openxmlformats.org/officeDocument/2006/relationships/customXml" Target="../ink/ink2509.xml"/><Relationship Id="rId146" Type="http://schemas.openxmlformats.org/officeDocument/2006/relationships/image" Target="../media/image2497.png"/><Relationship Id="rId167" Type="http://schemas.openxmlformats.org/officeDocument/2006/relationships/customXml" Target="../ink/ink2530.xml"/><Relationship Id="rId188" Type="http://schemas.openxmlformats.org/officeDocument/2006/relationships/image" Target="../media/image2518.png"/><Relationship Id="rId71" Type="http://schemas.openxmlformats.org/officeDocument/2006/relationships/customXml" Target="../ink/ink2482.xml"/><Relationship Id="rId92" Type="http://schemas.openxmlformats.org/officeDocument/2006/relationships/image" Target="../media/image2470.png"/><Relationship Id="rId213" Type="http://schemas.openxmlformats.org/officeDocument/2006/relationships/customXml" Target="../ink/ink2553.xml"/><Relationship Id="rId234" Type="http://schemas.openxmlformats.org/officeDocument/2006/relationships/image" Target="../media/image2541.png"/><Relationship Id="rId2" Type="http://schemas.openxmlformats.org/officeDocument/2006/relationships/image" Target="../media/image2424.png"/><Relationship Id="rId29" Type="http://schemas.openxmlformats.org/officeDocument/2006/relationships/customXml" Target="../ink/ink2461.xml"/><Relationship Id="rId40" Type="http://schemas.openxmlformats.org/officeDocument/2006/relationships/image" Target="../media/image2444.png"/><Relationship Id="rId115" Type="http://schemas.openxmlformats.org/officeDocument/2006/relationships/customXml" Target="../ink/ink2504.xml"/><Relationship Id="rId136" Type="http://schemas.openxmlformats.org/officeDocument/2006/relationships/image" Target="../media/image2492.png"/><Relationship Id="rId157" Type="http://schemas.openxmlformats.org/officeDocument/2006/relationships/customXml" Target="../ink/ink2525.xml"/><Relationship Id="rId178" Type="http://schemas.openxmlformats.org/officeDocument/2006/relationships/image" Target="../media/image2513.png"/><Relationship Id="rId61" Type="http://schemas.openxmlformats.org/officeDocument/2006/relationships/customXml" Target="../ink/ink2477.xml"/><Relationship Id="rId82" Type="http://schemas.openxmlformats.org/officeDocument/2006/relationships/image" Target="../media/image2465.png"/><Relationship Id="rId199" Type="http://schemas.openxmlformats.org/officeDocument/2006/relationships/customXml" Target="../ink/ink2546.xml"/><Relationship Id="rId203" Type="http://schemas.openxmlformats.org/officeDocument/2006/relationships/customXml" Target="../ink/ink2548.xml"/><Relationship Id="rId19" Type="http://schemas.openxmlformats.org/officeDocument/2006/relationships/customXml" Target="../ink/ink2456.xml"/><Relationship Id="rId224" Type="http://schemas.openxmlformats.org/officeDocument/2006/relationships/image" Target="../media/image2536.png"/><Relationship Id="rId30" Type="http://schemas.openxmlformats.org/officeDocument/2006/relationships/image" Target="../media/image2439.png"/><Relationship Id="rId105" Type="http://schemas.openxmlformats.org/officeDocument/2006/relationships/customXml" Target="../ink/ink2499.xml"/><Relationship Id="rId126" Type="http://schemas.openxmlformats.org/officeDocument/2006/relationships/image" Target="../media/image2487.png"/><Relationship Id="rId147" Type="http://schemas.openxmlformats.org/officeDocument/2006/relationships/customXml" Target="../ink/ink2520.xml"/><Relationship Id="rId168" Type="http://schemas.openxmlformats.org/officeDocument/2006/relationships/image" Target="../media/image2508.png"/><Relationship Id="rId51" Type="http://schemas.openxmlformats.org/officeDocument/2006/relationships/customXml" Target="../ink/ink2472.xml"/><Relationship Id="rId72" Type="http://schemas.openxmlformats.org/officeDocument/2006/relationships/image" Target="../media/image2460.png"/><Relationship Id="rId93" Type="http://schemas.openxmlformats.org/officeDocument/2006/relationships/customXml" Target="../ink/ink2493.xml"/><Relationship Id="rId189" Type="http://schemas.openxmlformats.org/officeDocument/2006/relationships/customXml" Target="../ink/ink2541.xml"/><Relationship Id="rId3" Type="http://schemas.openxmlformats.org/officeDocument/2006/relationships/image" Target="../media/image2425.png"/><Relationship Id="rId214" Type="http://schemas.openxmlformats.org/officeDocument/2006/relationships/image" Target="../media/image2531.png"/><Relationship Id="rId235" Type="http://schemas.openxmlformats.org/officeDocument/2006/relationships/customXml" Target="../ink/ink2564.xml"/><Relationship Id="rId116" Type="http://schemas.openxmlformats.org/officeDocument/2006/relationships/image" Target="../media/image2482.png"/><Relationship Id="rId137" Type="http://schemas.openxmlformats.org/officeDocument/2006/relationships/customXml" Target="../ink/ink2515.xml"/><Relationship Id="rId158" Type="http://schemas.openxmlformats.org/officeDocument/2006/relationships/image" Target="../media/image2503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01.png"/><Relationship Id="rId299" Type="http://schemas.openxmlformats.org/officeDocument/2006/relationships/customXml" Target="../ink/ink2715.xml"/><Relationship Id="rId21" Type="http://schemas.openxmlformats.org/officeDocument/2006/relationships/image" Target="../media/image2554.png"/><Relationship Id="rId63" Type="http://schemas.openxmlformats.org/officeDocument/2006/relationships/image" Target="../media/image2575.png"/><Relationship Id="rId159" Type="http://schemas.openxmlformats.org/officeDocument/2006/relationships/image" Target="../media/image2621.png"/><Relationship Id="rId324" Type="http://schemas.openxmlformats.org/officeDocument/2006/relationships/image" Target="../media/image2702.png"/><Relationship Id="rId366" Type="http://schemas.openxmlformats.org/officeDocument/2006/relationships/image" Target="../media/image2723.png"/><Relationship Id="rId170" Type="http://schemas.openxmlformats.org/officeDocument/2006/relationships/customXml" Target="../ink/ink2649.xml"/><Relationship Id="rId226" Type="http://schemas.openxmlformats.org/officeDocument/2006/relationships/image" Target="../media/image2654.png"/><Relationship Id="rId433" Type="http://schemas.openxmlformats.org/officeDocument/2006/relationships/customXml" Target="../ink/ink2782.xml"/><Relationship Id="rId268" Type="http://schemas.openxmlformats.org/officeDocument/2006/relationships/image" Target="../media/image2674.png"/><Relationship Id="rId32" Type="http://schemas.openxmlformats.org/officeDocument/2006/relationships/customXml" Target="../ink/ink2578.xml"/><Relationship Id="rId74" Type="http://schemas.openxmlformats.org/officeDocument/2006/relationships/customXml" Target="../ink/ink2599.xml"/><Relationship Id="rId128" Type="http://schemas.openxmlformats.org/officeDocument/2006/relationships/image" Target="../media/image2606.png"/><Relationship Id="rId335" Type="http://schemas.openxmlformats.org/officeDocument/2006/relationships/customXml" Target="../ink/ink2733.xml"/><Relationship Id="rId377" Type="http://schemas.openxmlformats.org/officeDocument/2006/relationships/customXml" Target="../ink/ink2754.xml"/><Relationship Id="rId5" Type="http://schemas.openxmlformats.org/officeDocument/2006/relationships/image" Target="../media/image2546.png"/><Relationship Id="rId181" Type="http://schemas.openxmlformats.org/officeDocument/2006/relationships/image" Target="../media/image2632.png"/><Relationship Id="rId237" Type="http://schemas.openxmlformats.org/officeDocument/2006/relationships/image" Target="../media/image2659.png"/><Relationship Id="rId402" Type="http://schemas.openxmlformats.org/officeDocument/2006/relationships/image" Target="../media/image2741.png"/><Relationship Id="rId279" Type="http://schemas.openxmlformats.org/officeDocument/2006/relationships/customXml" Target="../ink/ink2705.xml"/><Relationship Id="rId444" Type="http://schemas.openxmlformats.org/officeDocument/2006/relationships/image" Target="../media/image2762.png"/><Relationship Id="rId43" Type="http://schemas.openxmlformats.org/officeDocument/2006/relationships/image" Target="../media/image2565.png"/><Relationship Id="rId139" Type="http://schemas.openxmlformats.org/officeDocument/2006/relationships/customXml" Target="../ink/ink2633.xml"/><Relationship Id="rId290" Type="http://schemas.openxmlformats.org/officeDocument/2006/relationships/image" Target="../media/image2685.png"/><Relationship Id="rId304" Type="http://schemas.openxmlformats.org/officeDocument/2006/relationships/image" Target="../media/image2692.png"/><Relationship Id="rId346" Type="http://schemas.openxmlformats.org/officeDocument/2006/relationships/image" Target="../media/image2713.png"/><Relationship Id="rId388" Type="http://schemas.openxmlformats.org/officeDocument/2006/relationships/image" Target="../media/image2734.png"/><Relationship Id="rId85" Type="http://schemas.openxmlformats.org/officeDocument/2006/relationships/image" Target="../media/image2586.png"/><Relationship Id="rId150" Type="http://schemas.openxmlformats.org/officeDocument/2006/relationships/customXml" Target="../ink/ink2639.xml"/><Relationship Id="rId192" Type="http://schemas.openxmlformats.org/officeDocument/2006/relationships/customXml" Target="../ink/ink2660.xml"/><Relationship Id="rId206" Type="http://schemas.openxmlformats.org/officeDocument/2006/relationships/customXml" Target="../ink/ink2667.xml"/><Relationship Id="rId413" Type="http://schemas.openxmlformats.org/officeDocument/2006/relationships/customXml" Target="../ink/ink2772.xml"/><Relationship Id="rId248" Type="http://schemas.openxmlformats.org/officeDocument/2006/relationships/customXml" Target="../ink/ink2689.xml"/><Relationship Id="rId12" Type="http://schemas.openxmlformats.org/officeDocument/2006/relationships/customXml" Target="../ink/ink2568.xml"/><Relationship Id="rId108" Type="http://schemas.openxmlformats.org/officeDocument/2006/relationships/image" Target="../media/image2597.png"/><Relationship Id="rId315" Type="http://schemas.openxmlformats.org/officeDocument/2006/relationships/customXml" Target="../ink/ink2723.xml"/><Relationship Id="rId357" Type="http://schemas.openxmlformats.org/officeDocument/2006/relationships/customXml" Target="../ink/ink2744.xml"/><Relationship Id="rId54" Type="http://schemas.openxmlformats.org/officeDocument/2006/relationships/customXml" Target="../ink/ink2589.xml"/><Relationship Id="rId96" Type="http://schemas.openxmlformats.org/officeDocument/2006/relationships/image" Target="../media/image2591.png"/><Relationship Id="rId161" Type="http://schemas.openxmlformats.org/officeDocument/2006/relationships/image" Target="../media/image2622.png"/><Relationship Id="rId217" Type="http://schemas.openxmlformats.org/officeDocument/2006/relationships/image" Target="../media/image2650.png"/><Relationship Id="rId399" Type="http://schemas.openxmlformats.org/officeDocument/2006/relationships/customXml" Target="../ink/ink2765.xml"/><Relationship Id="rId259" Type="http://schemas.openxmlformats.org/officeDocument/2006/relationships/image" Target="../media/image2670.png"/><Relationship Id="rId424" Type="http://schemas.openxmlformats.org/officeDocument/2006/relationships/image" Target="../media/image2752.png"/><Relationship Id="rId23" Type="http://schemas.openxmlformats.org/officeDocument/2006/relationships/image" Target="../media/image2555.png"/><Relationship Id="rId119" Type="http://schemas.openxmlformats.org/officeDocument/2006/relationships/image" Target="../media/image2602.png"/><Relationship Id="rId270" Type="http://schemas.openxmlformats.org/officeDocument/2006/relationships/image" Target="../media/image2675.png"/><Relationship Id="rId326" Type="http://schemas.openxmlformats.org/officeDocument/2006/relationships/image" Target="../media/image2703.png"/><Relationship Id="rId65" Type="http://schemas.openxmlformats.org/officeDocument/2006/relationships/image" Target="../media/image2576.png"/><Relationship Id="rId130" Type="http://schemas.openxmlformats.org/officeDocument/2006/relationships/image" Target="../media/image2607.png"/><Relationship Id="rId368" Type="http://schemas.openxmlformats.org/officeDocument/2006/relationships/image" Target="../media/image2724.png"/><Relationship Id="rId172" Type="http://schemas.openxmlformats.org/officeDocument/2006/relationships/customXml" Target="../ink/ink2650.xml"/><Relationship Id="rId228" Type="http://schemas.openxmlformats.org/officeDocument/2006/relationships/image" Target="../media/image2655.png"/><Relationship Id="rId435" Type="http://schemas.openxmlformats.org/officeDocument/2006/relationships/customXml" Target="../ink/ink2783.xml"/><Relationship Id="rId281" Type="http://schemas.openxmlformats.org/officeDocument/2006/relationships/customXml" Target="../ink/ink2706.xml"/><Relationship Id="rId337" Type="http://schemas.openxmlformats.org/officeDocument/2006/relationships/customXml" Target="../ink/ink2734.xml"/><Relationship Id="rId34" Type="http://schemas.openxmlformats.org/officeDocument/2006/relationships/customXml" Target="../ink/ink2579.xml"/><Relationship Id="rId76" Type="http://schemas.openxmlformats.org/officeDocument/2006/relationships/customXml" Target="../ink/ink2600.xml"/><Relationship Id="rId141" Type="http://schemas.openxmlformats.org/officeDocument/2006/relationships/customXml" Target="../ink/ink2634.xml"/><Relationship Id="rId379" Type="http://schemas.openxmlformats.org/officeDocument/2006/relationships/customXml" Target="../ink/ink2755.xml"/><Relationship Id="rId7" Type="http://schemas.openxmlformats.org/officeDocument/2006/relationships/image" Target="../media/image2547.png"/><Relationship Id="rId183" Type="http://schemas.openxmlformats.org/officeDocument/2006/relationships/image" Target="../media/image2633.png"/><Relationship Id="rId239" Type="http://schemas.openxmlformats.org/officeDocument/2006/relationships/image" Target="../media/image2660.png"/><Relationship Id="rId390" Type="http://schemas.openxmlformats.org/officeDocument/2006/relationships/image" Target="../media/image2735.png"/><Relationship Id="rId404" Type="http://schemas.openxmlformats.org/officeDocument/2006/relationships/image" Target="../media/image2742.png"/><Relationship Id="rId250" Type="http://schemas.openxmlformats.org/officeDocument/2006/relationships/customXml" Target="../ink/ink2690.xml"/><Relationship Id="rId292" Type="http://schemas.openxmlformats.org/officeDocument/2006/relationships/image" Target="../media/image2686.png"/><Relationship Id="rId306" Type="http://schemas.openxmlformats.org/officeDocument/2006/relationships/image" Target="../media/image2693.png"/><Relationship Id="rId45" Type="http://schemas.openxmlformats.org/officeDocument/2006/relationships/image" Target="../media/image2566.png"/><Relationship Id="rId87" Type="http://schemas.openxmlformats.org/officeDocument/2006/relationships/image" Target="../media/image2587.png"/><Relationship Id="rId110" Type="http://schemas.openxmlformats.org/officeDocument/2006/relationships/image" Target="../media/image2598.png"/><Relationship Id="rId348" Type="http://schemas.openxmlformats.org/officeDocument/2006/relationships/image" Target="../media/image2714.png"/><Relationship Id="rId152" Type="http://schemas.openxmlformats.org/officeDocument/2006/relationships/customXml" Target="../ink/ink2640.xml"/><Relationship Id="rId194" Type="http://schemas.openxmlformats.org/officeDocument/2006/relationships/customXml" Target="../ink/ink2661.xml"/><Relationship Id="rId208" Type="http://schemas.openxmlformats.org/officeDocument/2006/relationships/customXml" Target="../ink/ink2668.xml"/><Relationship Id="rId415" Type="http://schemas.openxmlformats.org/officeDocument/2006/relationships/customXml" Target="../ink/ink2773.xml"/><Relationship Id="rId261" Type="http://schemas.openxmlformats.org/officeDocument/2006/relationships/image" Target="../media/image2671.png"/><Relationship Id="rId14" Type="http://schemas.openxmlformats.org/officeDocument/2006/relationships/customXml" Target="../ink/ink2569.xml"/><Relationship Id="rId56" Type="http://schemas.openxmlformats.org/officeDocument/2006/relationships/customXml" Target="../ink/ink2590.xml"/><Relationship Id="rId317" Type="http://schemas.openxmlformats.org/officeDocument/2006/relationships/customXml" Target="../ink/ink2724.xml"/><Relationship Id="rId359" Type="http://schemas.openxmlformats.org/officeDocument/2006/relationships/customXml" Target="../ink/ink2745.xml"/><Relationship Id="rId98" Type="http://schemas.openxmlformats.org/officeDocument/2006/relationships/image" Target="../media/image2592.png"/><Relationship Id="rId121" Type="http://schemas.openxmlformats.org/officeDocument/2006/relationships/image" Target="../media/image2603.png"/><Relationship Id="rId163" Type="http://schemas.openxmlformats.org/officeDocument/2006/relationships/image" Target="../media/image2623.png"/><Relationship Id="rId219" Type="http://schemas.openxmlformats.org/officeDocument/2006/relationships/image" Target="../media/image2651.png"/><Relationship Id="rId370" Type="http://schemas.openxmlformats.org/officeDocument/2006/relationships/image" Target="../media/image2725.png"/><Relationship Id="rId426" Type="http://schemas.openxmlformats.org/officeDocument/2006/relationships/image" Target="../media/image2753.png"/><Relationship Id="rId230" Type="http://schemas.openxmlformats.org/officeDocument/2006/relationships/image" Target="../media/image2656.png"/><Relationship Id="rId25" Type="http://schemas.openxmlformats.org/officeDocument/2006/relationships/image" Target="../media/image2556.png"/><Relationship Id="rId67" Type="http://schemas.openxmlformats.org/officeDocument/2006/relationships/image" Target="../media/image2577.png"/><Relationship Id="rId272" Type="http://schemas.openxmlformats.org/officeDocument/2006/relationships/image" Target="../media/image2676.png"/><Relationship Id="rId328" Type="http://schemas.openxmlformats.org/officeDocument/2006/relationships/image" Target="../media/image2704.png"/><Relationship Id="rId132" Type="http://schemas.openxmlformats.org/officeDocument/2006/relationships/image" Target="../media/image2608.png"/><Relationship Id="rId174" Type="http://schemas.openxmlformats.org/officeDocument/2006/relationships/customXml" Target="../ink/ink2651.xml"/><Relationship Id="rId381" Type="http://schemas.openxmlformats.org/officeDocument/2006/relationships/customXml" Target="../ink/ink2756.xml"/><Relationship Id="rId241" Type="http://schemas.openxmlformats.org/officeDocument/2006/relationships/image" Target="../media/image2661.png"/><Relationship Id="rId437" Type="http://schemas.openxmlformats.org/officeDocument/2006/relationships/customXml" Target="../ink/ink2784.xml"/><Relationship Id="rId36" Type="http://schemas.openxmlformats.org/officeDocument/2006/relationships/customXml" Target="../ink/ink2580.xml"/><Relationship Id="rId283" Type="http://schemas.openxmlformats.org/officeDocument/2006/relationships/customXml" Target="../ink/ink2707.xml"/><Relationship Id="rId339" Type="http://schemas.openxmlformats.org/officeDocument/2006/relationships/customXml" Target="../ink/ink2735.xml"/><Relationship Id="rId78" Type="http://schemas.openxmlformats.org/officeDocument/2006/relationships/customXml" Target="../ink/ink2601.xml"/><Relationship Id="rId101" Type="http://schemas.openxmlformats.org/officeDocument/2006/relationships/customXml" Target="../ink/ink2613.xml"/><Relationship Id="rId143" Type="http://schemas.openxmlformats.org/officeDocument/2006/relationships/customXml" Target="../ink/ink2635.xml"/><Relationship Id="rId185" Type="http://schemas.openxmlformats.org/officeDocument/2006/relationships/image" Target="../media/image2634.png"/><Relationship Id="rId350" Type="http://schemas.openxmlformats.org/officeDocument/2006/relationships/image" Target="../media/image2715.png"/><Relationship Id="rId406" Type="http://schemas.openxmlformats.org/officeDocument/2006/relationships/image" Target="../media/image2743.png"/><Relationship Id="rId9" Type="http://schemas.openxmlformats.org/officeDocument/2006/relationships/image" Target="../media/image2548.png"/><Relationship Id="rId210" Type="http://schemas.openxmlformats.org/officeDocument/2006/relationships/customXml" Target="../ink/ink2669.xml"/><Relationship Id="rId392" Type="http://schemas.openxmlformats.org/officeDocument/2006/relationships/image" Target="../media/image2736.png"/><Relationship Id="rId252" Type="http://schemas.openxmlformats.org/officeDocument/2006/relationships/customXml" Target="../ink/ink2691.xml"/><Relationship Id="rId294" Type="http://schemas.openxmlformats.org/officeDocument/2006/relationships/image" Target="../media/image2687.png"/><Relationship Id="rId308" Type="http://schemas.openxmlformats.org/officeDocument/2006/relationships/image" Target="../media/image2694.png"/><Relationship Id="rId47" Type="http://schemas.openxmlformats.org/officeDocument/2006/relationships/image" Target="../media/image2567.png"/><Relationship Id="rId89" Type="http://schemas.openxmlformats.org/officeDocument/2006/relationships/customXml" Target="../ink/ink2607.xml"/><Relationship Id="rId112" Type="http://schemas.openxmlformats.org/officeDocument/2006/relationships/image" Target="../media/image2599.png"/><Relationship Id="rId154" Type="http://schemas.openxmlformats.org/officeDocument/2006/relationships/customXml" Target="../ink/ink2641.xml"/><Relationship Id="rId361" Type="http://schemas.openxmlformats.org/officeDocument/2006/relationships/customXml" Target="../ink/ink2746.xml"/><Relationship Id="rId196" Type="http://schemas.openxmlformats.org/officeDocument/2006/relationships/customXml" Target="../ink/ink2662.xml"/><Relationship Id="rId417" Type="http://schemas.openxmlformats.org/officeDocument/2006/relationships/customXml" Target="../ink/ink2774.xml"/><Relationship Id="rId16" Type="http://schemas.openxmlformats.org/officeDocument/2006/relationships/customXml" Target="../ink/ink2570.xml"/><Relationship Id="rId221" Type="http://schemas.openxmlformats.org/officeDocument/2006/relationships/customXml" Target="../ink/ink2675.xml"/><Relationship Id="rId263" Type="http://schemas.openxmlformats.org/officeDocument/2006/relationships/image" Target="../media/image2672.png"/><Relationship Id="rId319" Type="http://schemas.openxmlformats.org/officeDocument/2006/relationships/customXml" Target="../ink/ink2725.xml"/><Relationship Id="rId58" Type="http://schemas.openxmlformats.org/officeDocument/2006/relationships/customXml" Target="../ink/ink2591.xml"/><Relationship Id="rId123" Type="http://schemas.openxmlformats.org/officeDocument/2006/relationships/customXml" Target="../ink/ink2625.xml"/><Relationship Id="rId330" Type="http://schemas.openxmlformats.org/officeDocument/2006/relationships/image" Target="../media/image2705.png"/><Relationship Id="rId165" Type="http://schemas.openxmlformats.org/officeDocument/2006/relationships/image" Target="../media/image2624.png"/><Relationship Id="rId372" Type="http://schemas.openxmlformats.org/officeDocument/2006/relationships/image" Target="../media/image2726.png"/><Relationship Id="rId428" Type="http://schemas.openxmlformats.org/officeDocument/2006/relationships/image" Target="../media/image2754.png"/><Relationship Id="rId232" Type="http://schemas.openxmlformats.org/officeDocument/2006/relationships/image" Target="../media/image2657.png"/><Relationship Id="rId274" Type="http://schemas.openxmlformats.org/officeDocument/2006/relationships/image" Target="../media/image2677.png"/><Relationship Id="rId27" Type="http://schemas.openxmlformats.org/officeDocument/2006/relationships/image" Target="../media/image2557.png"/><Relationship Id="rId69" Type="http://schemas.openxmlformats.org/officeDocument/2006/relationships/image" Target="../media/image2578.png"/><Relationship Id="rId134" Type="http://schemas.openxmlformats.org/officeDocument/2006/relationships/image" Target="../media/image2609.png"/><Relationship Id="rId80" Type="http://schemas.openxmlformats.org/officeDocument/2006/relationships/customXml" Target="../ink/ink2602.xml"/><Relationship Id="rId176" Type="http://schemas.openxmlformats.org/officeDocument/2006/relationships/customXml" Target="../ink/ink2652.xml"/><Relationship Id="rId341" Type="http://schemas.openxmlformats.org/officeDocument/2006/relationships/customXml" Target="../ink/ink2736.xml"/><Relationship Id="rId383" Type="http://schemas.openxmlformats.org/officeDocument/2006/relationships/customXml" Target="../ink/ink2757.xml"/><Relationship Id="rId439" Type="http://schemas.openxmlformats.org/officeDocument/2006/relationships/customXml" Target="../ink/ink2785.xml"/><Relationship Id="rId201" Type="http://schemas.openxmlformats.org/officeDocument/2006/relationships/image" Target="../media/image2642.png"/><Relationship Id="rId243" Type="http://schemas.openxmlformats.org/officeDocument/2006/relationships/image" Target="../media/image2662.png"/><Relationship Id="rId285" Type="http://schemas.openxmlformats.org/officeDocument/2006/relationships/customXml" Target="../ink/ink2708.xml"/><Relationship Id="rId38" Type="http://schemas.openxmlformats.org/officeDocument/2006/relationships/customXml" Target="../ink/ink2581.xml"/><Relationship Id="rId103" Type="http://schemas.openxmlformats.org/officeDocument/2006/relationships/customXml" Target="../ink/ink2614.xml"/><Relationship Id="rId310" Type="http://schemas.openxmlformats.org/officeDocument/2006/relationships/image" Target="../media/image2695.png"/><Relationship Id="rId91" Type="http://schemas.openxmlformats.org/officeDocument/2006/relationships/customXml" Target="../ink/ink2608.xml"/><Relationship Id="rId145" Type="http://schemas.openxmlformats.org/officeDocument/2006/relationships/customXml" Target="../ink/ink2636.xml"/><Relationship Id="rId187" Type="http://schemas.openxmlformats.org/officeDocument/2006/relationships/image" Target="../media/image2635.png"/><Relationship Id="rId352" Type="http://schemas.openxmlformats.org/officeDocument/2006/relationships/image" Target="../media/image2716.png"/><Relationship Id="rId394" Type="http://schemas.openxmlformats.org/officeDocument/2006/relationships/image" Target="../media/image2737.png"/><Relationship Id="rId408" Type="http://schemas.openxmlformats.org/officeDocument/2006/relationships/image" Target="../media/image2744.png"/><Relationship Id="rId212" Type="http://schemas.openxmlformats.org/officeDocument/2006/relationships/customXml" Target="../ink/ink2670.xml"/><Relationship Id="rId254" Type="http://schemas.openxmlformats.org/officeDocument/2006/relationships/customXml" Target="../ink/ink2692.xml"/><Relationship Id="rId49" Type="http://schemas.openxmlformats.org/officeDocument/2006/relationships/image" Target="../media/image2568.png"/><Relationship Id="rId114" Type="http://schemas.openxmlformats.org/officeDocument/2006/relationships/image" Target="../media/image2600.png"/><Relationship Id="rId296" Type="http://schemas.openxmlformats.org/officeDocument/2006/relationships/image" Target="../media/image2688.png"/><Relationship Id="rId60" Type="http://schemas.openxmlformats.org/officeDocument/2006/relationships/customXml" Target="../ink/ink2592.xml"/><Relationship Id="rId156" Type="http://schemas.openxmlformats.org/officeDocument/2006/relationships/customXml" Target="../ink/ink2642.xml"/><Relationship Id="rId198" Type="http://schemas.openxmlformats.org/officeDocument/2006/relationships/customXml" Target="../ink/ink2663.xml"/><Relationship Id="rId321" Type="http://schemas.openxmlformats.org/officeDocument/2006/relationships/customXml" Target="../ink/ink2726.xml"/><Relationship Id="rId363" Type="http://schemas.openxmlformats.org/officeDocument/2006/relationships/customXml" Target="../ink/ink2747.xml"/><Relationship Id="rId419" Type="http://schemas.openxmlformats.org/officeDocument/2006/relationships/customXml" Target="../ink/ink2775.xml"/><Relationship Id="rId202" Type="http://schemas.openxmlformats.org/officeDocument/2006/relationships/customXml" Target="../ink/ink2665.xml"/><Relationship Id="rId223" Type="http://schemas.openxmlformats.org/officeDocument/2006/relationships/customXml" Target="../ink/ink2676.xml"/><Relationship Id="rId244" Type="http://schemas.openxmlformats.org/officeDocument/2006/relationships/customXml" Target="../ink/ink2687.xml"/><Relationship Id="rId430" Type="http://schemas.openxmlformats.org/officeDocument/2006/relationships/image" Target="../media/image2755.png"/><Relationship Id="rId18" Type="http://schemas.openxmlformats.org/officeDocument/2006/relationships/customXml" Target="../ink/ink2571.xml"/><Relationship Id="rId39" Type="http://schemas.openxmlformats.org/officeDocument/2006/relationships/image" Target="../media/image2563.png"/><Relationship Id="rId265" Type="http://schemas.openxmlformats.org/officeDocument/2006/relationships/customXml" Target="../ink/ink2698.xml"/><Relationship Id="rId286" Type="http://schemas.openxmlformats.org/officeDocument/2006/relationships/image" Target="../media/image2683.png"/><Relationship Id="rId50" Type="http://schemas.openxmlformats.org/officeDocument/2006/relationships/customXml" Target="../ink/ink2587.xml"/><Relationship Id="rId104" Type="http://schemas.openxmlformats.org/officeDocument/2006/relationships/image" Target="../media/image2595.png"/><Relationship Id="rId125" Type="http://schemas.openxmlformats.org/officeDocument/2006/relationships/customXml" Target="../ink/ink2626.xml"/><Relationship Id="rId146" Type="http://schemas.openxmlformats.org/officeDocument/2006/relationships/customXml" Target="../ink/ink2637.xml"/><Relationship Id="rId167" Type="http://schemas.openxmlformats.org/officeDocument/2006/relationships/image" Target="../media/image2625.png"/><Relationship Id="rId188" Type="http://schemas.openxmlformats.org/officeDocument/2006/relationships/customXml" Target="../ink/ink2658.xml"/><Relationship Id="rId311" Type="http://schemas.openxmlformats.org/officeDocument/2006/relationships/customXml" Target="../ink/ink2721.xml"/><Relationship Id="rId332" Type="http://schemas.openxmlformats.org/officeDocument/2006/relationships/image" Target="../media/image2706.png"/><Relationship Id="rId353" Type="http://schemas.openxmlformats.org/officeDocument/2006/relationships/customXml" Target="../ink/ink2742.xml"/><Relationship Id="rId374" Type="http://schemas.openxmlformats.org/officeDocument/2006/relationships/image" Target="../media/image2727.png"/><Relationship Id="rId395" Type="http://schemas.openxmlformats.org/officeDocument/2006/relationships/customXml" Target="../ink/ink2763.xml"/><Relationship Id="rId409" Type="http://schemas.openxmlformats.org/officeDocument/2006/relationships/customXml" Target="../ink/ink2770.xml"/><Relationship Id="rId71" Type="http://schemas.openxmlformats.org/officeDocument/2006/relationships/image" Target="../media/image2579.png"/><Relationship Id="rId92" Type="http://schemas.openxmlformats.org/officeDocument/2006/relationships/image" Target="../media/image2589.png"/><Relationship Id="rId213" Type="http://schemas.openxmlformats.org/officeDocument/2006/relationships/image" Target="../media/image2648.png"/><Relationship Id="rId234" Type="http://schemas.openxmlformats.org/officeDocument/2006/relationships/customXml" Target="../ink/ink2682.xml"/><Relationship Id="rId420" Type="http://schemas.openxmlformats.org/officeDocument/2006/relationships/image" Target="../media/image2750.png"/><Relationship Id="rId2" Type="http://schemas.openxmlformats.org/officeDocument/2006/relationships/image" Target="../media/image2543.png"/><Relationship Id="rId29" Type="http://schemas.openxmlformats.org/officeDocument/2006/relationships/image" Target="../media/image2558.png"/><Relationship Id="rId255" Type="http://schemas.openxmlformats.org/officeDocument/2006/relationships/image" Target="../media/image2668.png"/><Relationship Id="rId276" Type="http://schemas.openxmlformats.org/officeDocument/2006/relationships/image" Target="../media/image2678.png"/><Relationship Id="rId297" Type="http://schemas.openxmlformats.org/officeDocument/2006/relationships/customXml" Target="../ink/ink2714.xml"/><Relationship Id="rId441" Type="http://schemas.openxmlformats.org/officeDocument/2006/relationships/customXml" Target="../ink/ink2786.xml"/><Relationship Id="rId40" Type="http://schemas.openxmlformats.org/officeDocument/2006/relationships/customXml" Target="../ink/ink2582.xml"/><Relationship Id="rId115" Type="http://schemas.openxmlformats.org/officeDocument/2006/relationships/customXml" Target="../ink/ink2620.xml"/><Relationship Id="rId136" Type="http://schemas.openxmlformats.org/officeDocument/2006/relationships/image" Target="../media/image2610.png"/><Relationship Id="rId157" Type="http://schemas.openxmlformats.org/officeDocument/2006/relationships/image" Target="../media/image2620.png"/><Relationship Id="rId178" Type="http://schemas.openxmlformats.org/officeDocument/2006/relationships/customXml" Target="../ink/ink2653.xml"/><Relationship Id="rId301" Type="http://schemas.openxmlformats.org/officeDocument/2006/relationships/customXml" Target="../ink/ink2716.xml"/><Relationship Id="rId322" Type="http://schemas.openxmlformats.org/officeDocument/2006/relationships/image" Target="../media/image2701.png"/><Relationship Id="rId343" Type="http://schemas.openxmlformats.org/officeDocument/2006/relationships/customXml" Target="../ink/ink2737.xml"/><Relationship Id="rId364" Type="http://schemas.openxmlformats.org/officeDocument/2006/relationships/image" Target="../media/image2722.png"/><Relationship Id="rId61" Type="http://schemas.openxmlformats.org/officeDocument/2006/relationships/image" Target="../media/image2574.png"/><Relationship Id="rId82" Type="http://schemas.openxmlformats.org/officeDocument/2006/relationships/customXml" Target="../ink/ink2603.xml"/><Relationship Id="rId199" Type="http://schemas.openxmlformats.org/officeDocument/2006/relationships/image" Target="../media/image2641.png"/><Relationship Id="rId203" Type="http://schemas.openxmlformats.org/officeDocument/2006/relationships/image" Target="../media/image2643.png"/><Relationship Id="rId385" Type="http://schemas.openxmlformats.org/officeDocument/2006/relationships/customXml" Target="../ink/ink2758.xml"/><Relationship Id="rId19" Type="http://schemas.openxmlformats.org/officeDocument/2006/relationships/image" Target="../media/image2553.png"/><Relationship Id="rId224" Type="http://schemas.openxmlformats.org/officeDocument/2006/relationships/image" Target="../media/image2653.png"/><Relationship Id="rId245" Type="http://schemas.openxmlformats.org/officeDocument/2006/relationships/image" Target="../media/image2663.png"/><Relationship Id="rId266" Type="http://schemas.openxmlformats.org/officeDocument/2006/relationships/image" Target="../media/image2673.png"/><Relationship Id="rId287" Type="http://schemas.openxmlformats.org/officeDocument/2006/relationships/customXml" Target="../ink/ink2709.xml"/><Relationship Id="rId410" Type="http://schemas.openxmlformats.org/officeDocument/2006/relationships/image" Target="../media/image2745.png"/><Relationship Id="rId431" Type="http://schemas.openxmlformats.org/officeDocument/2006/relationships/customXml" Target="../ink/ink2781.xml"/><Relationship Id="rId30" Type="http://schemas.openxmlformats.org/officeDocument/2006/relationships/customXml" Target="../ink/ink2577.xml"/><Relationship Id="rId105" Type="http://schemas.openxmlformats.org/officeDocument/2006/relationships/customXml" Target="../ink/ink2615.xml"/><Relationship Id="rId126" Type="http://schemas.openxmlformats.org/officeDocument/2006/relationships/image" Target="../media/image2605.png"/><Relationship Id="rId147" Type="http://schemas.openxmlformats.org/officeDocument/2006/relationships/image" Target="../media/image2615.png"/><Relationship Id="rId168" Type="http://schemas.openxmlformats.org/officeDocument/2006/relationships/customXml" Target="../ink/ink2648.xml"/><Relationship Id="rId312" Type="http://schemas.openxmlformats.org/officeDocument/2006/relationships/image" Target="../media/image2696.png"/><Relationship Id="rId333" Type="http://schemas.openxmlformats.org/officeDocument/2006/relationships/customXml" Target="../ink/ink2732.xml"/><Relationship Id="rId354" Type="http://schemas.openxmlformats.org/officeDocument/2006/relationships/image" Target="../media/image2717.png"/><Relationship Id="rId51" Type="http://schemas.openxmlformats.org/officeDocument/2006/relationships/image" Target="../media/image2569.png"/><Relationship Id="rId72" Type="http://schemas.openxmlformats.org/officeDocument/2006/relationships/customXml" Target="../ink/ink2598.xml"/><Relationship Id="rId93" Type="http://schemas.openxmlformats.org/officeDocument/2006/relationships/customXml" Target="../ink/ink2609.xml"/><Relationship Id="rId189" Type="http://schemas.openxmlformats.org/officeDocument/2006/relationships/image" Target="../media/image2636.png"/><Relationship Id="rId375" Type="http://schemas.openxmlformats.org/officeDocument/2006/relationships/customXml" Target="../ink/ink2753.xml"/><Relationship Id="rId396" Type="http://schemas.openxmlformats.org/officeDocument/2006/relationships/image" Target="../media/image2738.png"/><Relationship Id="rId3" Type="http://schemas.openxmlformats.org/officeDocument/2006/relationships/image" Target="../media/image2544.png"/><Relationship Id="rId214" Type="http://schemas.openxmlformats.org/officeDocument/2006/relationships/customXml" Target="../ink/ink2671.xml"/><Relationship Id="rId235" Type="http://schemas.openxmlformats.org/officeDocument/2006/relationships/image" Target="../media/image2658.png"/><Relationship Id="rId256" Type="http://schemas.openxmlformats.org/officeDocument/2006/relationships/customXml" Target="../ink/ink2693.xml"/><Relationship Id="rId277" Type="http://schemas.openxmlformats.org/officeDocument/2006/relationships/customXml" Target="../ink/ink2704.xml"/><Relationship Id="rId298" Type="http://schemas.openxmlformats.org/officeDocument/2006/relationships/image" Target="../media/image2689.png"/><Relationship Id="rId400" Type="http://schemas.openxmlformats.org/officeDocument/2006/relationships/image" Target="../media/image2740.png"/><Relationship Id="rId421" Type="http://schemas.openxmlformats.org/officeDocument/2006/relationships/customXml" Target="../ink/ink2776.xml"/><Relationship Id="rId442" Type="http://schemas.openxmlformats.org/officeDocument/2006/relationships/image" Target="../media/image2761.png"/><Relationship Id="rId116" Type="http://schemas.openxmlformats.org/officeDocument/2006/relationships/customXml" Target="../ink/ink2621.xml"/><Relationship Id="rId137" Type="http://schemas.openxmlformats.org/officeDocument/2006/relationships/customXml" Target="../ink/ink2632.xml"/><Relationship Id="rId158" Type="http://schemas.openxmlformats.org/officeDocument/2006/relationships/customXml" Target="../ink/ink2643.xml"/><Relationship Id="rId302" Type="http://schemas.openxmlformats.org/officeDocument/2006/relationships/image" Target="../media/image2691.png"/><Relationship Id="rId323" Type="http://schemas.openxmlformats.org/officeDocument/2006/relationships/customXml" Target="../ink/ink2727.xml"/><Relationship Id="rId344" Type="http://schemas.openxmlformats.org/officeDocument/2006/relationships/image" Target="../media/image2712.png"/><Relationship Id="rId20" Type="http://schemas.openxmlformats.org/officeDocument/2006/relationships/customXml" Target="../ink/ink2572.xml"/><Relationship Id="rId41" Type="http://schemas.openxmlformats.org/officeDocument/2006/relationships/image" Target="../media/image2564.png"/><Relationship Id="rId62" Type="http://schemas.openxmlformats.org/officeDocument/2006/relationships/customXml" Target="../ink/ink2593.xml"/><Relationship Id="rId83" Type="http://schemas.openxmlformats.org/officeDocument/2006/relationships/image" Target="../media/image2585.png"/><Relationship Id="rId179" Type="http://schemas.openxmlformats.org/officeDocument/2006/relationships/image" Target="../media/image2631.png"/><Relationship Id="rId365" Type="http://schemas.openxmlformats.org/officeDocument/2006/relationships/customXml" Target="../ink/ink2748.xml"/><Relationship Id="rId386" Type="http://schemas.openxmlformats.org/officeDocument/2006/relationships/image" Target="../media/image2733.png"/><Relationship Id="rId190" Type="http://schemas.openxmlformats.org/officeDocument/2006/relationships/customXml" Target="../ink/ink2659.xml"/><Relationship Id="rId204" Type="http://schemas.openxmlformats.org/officeDocument/2006/relationships/customXml" Target="../ink/ink2666.xml"/><Relationship Id="rId225" Type="http://schemas.openxmlformats.org/officeDocument/2006/relationships/customXml" Target="../ink/ink2677.xml"/><Relationship Id="rId246" Type="http://schemas.openxmlformats.org/officeDocument/2006/relationships/customXml" Target="../ink/ink2688.xml"/><Relationship Id="rId267" Type="http://schemas.openxmlformats.org/officeDocument/2006/relationships/customXml" Target="../ink/ink2699.xml"/><Relationship Id="rId288" Type="http://schemas.openxmlformats.org/officeDocument/2006/relationships/image" Target="../media/image2684.png"/><Relationship Id="rId411" Type="http://schemas.openxmlformats.org/officeDocument/2006/relationships/customXml" Target="../ink/ink2771.xml"/><Relationship Id="rId432" Type="http://schemas.openxmlformats.org/officeDocument/2006/relationships/image" Target="../media/image2756.png"/><Relationship Id="rId106" Type="http://schemas.openxmlformats.org/officeDocument/2006/relationships/image" Target="../media/image2596.png"/><Relationship Id="rId127" Type="http://schemas.openxmlformats.org/officeDocument/2006/relationships/customXml" Target="../ink/ink2627.xml"/><Relationship Id="rId313" Type="http://schemas.openxmlformats.org/officeDocument/2006/relationships/customXml" Target="../ink/ink2722.xml"/><Relationship Id="rId10" Type="http://schemas.openxmlformats.org/officeDocument/2006/relationships/customXml" Target="../ink/ink2567.xml"/><Relationship Id="rId31" Type="http://schemas.openxmlformats.org/officeDocument/2006/relationships/image" Target="../media/image2559.png"/><Relationship Id="rId52" Type="http://schemas.openxmlformats.org/officeDocument/2006/relationships/customXml" Target="../ink/ink2588.xml"/><Relationship Id="rId73" Type="http://schemas.openxmlformats.org/officeDocument/2006/relationships/image" Target="../media/image2580.png"/><Relationship Id="rId94" Type="http://schemas.openxmlformats.org/officeDocument/2006/relationships/image" Target="../media/image2590.png"/><Relationship Id="rId148" Type="http://schemas.openxmlformats.org/officeDocument/2006/relationships/customXml" Target="../ink/ink2638.xml"/><Relationship Id="rId169" Type="http://schemas.openxmlformats.org/officeDocument/2006/relationships/image" Target="../media/image2626.png"/><Relationship Id="rId334" Type="http://schemas.openxmlformats.org/officeDocument/2006/relationships/image" Target="../media/image2707.png"/><Relationship Id="rId355" Type="http://schemas.openxmlformats.org/officeDocument/2006/relationships/customXml" Target="../ink/ink2743.xml"/><Relationship Id="rId376" Type="http://schemas.openxmlformats.org/officeDocument/2006/relationships/image" Target="../media/image2728.png"/><Relationship Id="rId397" Type="http://schemas.openxmlformats.org/officeDocument/2006/relationships/customXml" Target="../ink/ink2764.xml"/><Relationship Id="rId4" Type="http://schemas.openxmlformats.org/officeDocument/2006/relationships/image" Target="../media/image2545.png"/><Relationship Id="rId180" Type="http://schemas.openxmlformats.org/officeDocument/2006/relationships/customXml" Target="../ink/ink2654.xml"/><Relationship Id="rId215" Type="http://schemas.openxmlformats.org/officeDocument/2006/relationships/image" Target="../media/image2649.png"/><Relationship Id="rId236" Type="http://schemas.openxmlformats.org/officeDocument/2006/relationships/customXml" Target="../ink/ink2683.xml"/><Relationship Id="rId257" Type="http://schemas.openxmlformats.org/officeDocument/2006/relationships/image" Target="../media/image2669.png"/><Relationship Id="rId278" Type="http://schemas.openxmlformats.org/officeDocument/2006/relationships/image" Target="../media/image2679.png"/><Relationship Id="rId401" Type="http://schemas.openxmlformats.org/officeDocument/2006/relationships/customXml" Target="../ink/ink2766.xml"/><Relationship Id="rId422" Type="http://schemas.openxmlformats.org/officeDocument/2006/relationships/image" Target="../media/image2751.png"/><Relationship Id="rId443" Type="http://schemas.openxmlformats.org/officeDocument/2006/relationships/customXml" Target="../ink/ink2787.xml"/><Relationship Id="rId303" Type="http://schemas.openxmlformats.org/officeDocument/2006/relationships/customXml" Target="../ink/ink2717.xml"/><Relationship Id="rId42" Type="http://schemas.openxmlformats.org/officeDocument/2006/relationships/customXml" Target="../ink/ink2583.xml"/><Relationship Id="rId84" Type="http://schemas.openxmlformats.org/officeDocument/2006/relationships/customXml" Target="../ink/ink2604.xml"/><Relationship Id="rId138" Type="http://schemas.openxmlformats.org/officeDocument/2006/relationships/image" Target="../media/image2611.png"/><Relationship Id="rId345" Type="http://schemas.openxmlformats.org/officeDocument/2006/relationships/customXml" Target="../ink/ink2738.xml"/><Relationship Id="rId387" Type="http://schemas.openxmlformats.org/officeDocument/2006/relationships/customXml" Target="../ink/ink2759.xml"/><Relationship Id="rId191" Type="http://schemas.openxmlformats.org/officeDocument/2006/relationships/image" Target="../media/image2637.png"/><Relationship Id="rId205" Type="http://schemas.openxmlformats.org/officeDocument/2006/relationships/image" Target="../media/image2644.png"/><Relationship Id="rId247" Type="http://schemas.openxmlformats.org/officeDocument/2006/relationships/image" Target="../media/image2664.png"/><Relationship Id="rId412" Type="http://schemas.openxmlformats.org/officeDocument/2006/relationships/image" Target="../media/image2746.png"/><Relationship Id="rId107" Type="http://schemas.openxmlformats.org/officeDocument/2006/relationships/customXml" Target="../ink/ink2616.xml"/><Relationship Id="rId289" Type="http://schemas.openxmlformats.org/officeDocument/2006/relationships/customXml" Target="../ink/ink2710.xml"/><Relationship Id="rId11" Type="http://schemas.openxmlformats.org/officeDocument/2006/relationships/image" Target="../media/image2549.png"/><Relationship Id="rId53" Type="http://schemas.openxmlformats.org/officeDocument/2006/relationships/image" Target="../media/image2570.png"/><Relationship Id="rId149" Type="http://schemas.openxmlformats.org/officeDocument/2006/relationships/image" Target="../media/image2616.png"/><Relationship Id="rId314" Type="http://schemas.openxmlformats.org/officeDocument/2006/relationships/image" Target="../media/image2697.png"/><Relationship Id="rId356" Type="http://schemas.openxmlformats.org/officeDocument/2006/relationships/image" Target="../media/image2718.png"/><Relationship Id="rId398" Type="http://schemas.openxmlformats.org/officeDocument/2006/relationships/image" Target="../media/image2739.png"/><Relationship Id="rId95" Type="http://schemas.openxmlformats.org/officeDocument/2006/relationships/customXml" Target="../ink/ink2610.xml"/><Relationship Id="rId160" Type="http://schemas.openxmlformats.org/officeDocument/2006/relationships/customXml" Target="../ink/ink2644.xml"/><Relationship Id="rId216" Type="http://schemas.openxmlformats.org/officeDocument/2006/relationships/customXml" Target="../ink/ink2672.xml"/><Relationship Id="rId423" Type="http://schemas.openxmlformats.org/officeDocument/2006/relationships/customXml" Target="../ink/ink2777.xml"/><Relationship Id="rId258" Type="http://schemas.openxmlformats.org/officeDocument/2006/relationships/customXml" Target="../ink/ink2694.xml"/><Relationship Id="rId22" Type="http://schemas.openxmlformats.org/officeDocument/2006/relationships/customXml" Target="../ink/ink2573.xml"/><Relationship Id="rId64" Type="http://schemas.openxmlformats.org/officeDocument/2006/relationships/customXml" Target="../ink/ink2594.xml"/><Relationship Id="rId118" Type="http://schemas.openxmlformats.org/officeDocument/2006/relationships/customXml" Target="../ink/ink2622.xml"/><Relationship Id="rId325" Type="http://schemas.openxmlformats.org/officeDocument/2006/relationships/customXml" Target="../ink/ink2728.xml"/><Relationship Id="rId367" Type="http://schemas.openxmlformats.org/officeDocument/2006/relationships/customXml" Target="../ink/ink2749.xml"/><Relationship Id="rId171" Type="http://schemas.openxmlformats.org/officeDocument/2006/relationships/image" Target="../media/image2627.png"/><Relationship Id="rId227" Type="http://schemas.openxmlformats.org/officeDocument/2006/relationships/customXml" Target="../ink/ink2678.xml"/><Relationship Id="rId269" Type="http://schemas.openxmlformats.org/officeDocument/2006/relationships/customXml" Target="../ink/ink2700.xml"/><Relationship Id="rId434" Type="http://schemas.openxmlformats.org/officeDocument/2006/relationships/image" Target="../media/image2757.png"/><Relationship Id="rId33" Type="http://schemas.openxmlformats.org/officeDocument/2006/relationships/image" Target="../media/image2560.png"/><Relationship Id="rId129" Type="http://schemas.openxmlformats.org/officeDocument/2006/relationships/customXml" Target="../ink/ink2628.xml"/><Relationship Id="rId280" Type="http://schemas.openxmlformats.org/officeDocument/2006/relationships/image" Target="../media/image2680.png"/><Relationship Id="rId336" Type="http://schemas.openxmlformats.org/officeDocument/2006/relationships/image" Target="../media/image2708.png"/><Relationship Id="rId75" Type="http://schemas.openxmlformats.org/officeDocument/2006/relationships/image" Target="../media/image2581.png"/><Relationship Id="rId140" Type="http://schemas.openxmlformats.org/officeDocument/2006/relationships/image" Target="../media/image2612.png"/><Relationship Id="rId182" Type="http://schemas.openxmlformats.org/officeDocument/2006/relationships/customXml" Target="../ink/ink2655.xml"/><Relationship Id="rId378" Type="http://schemas.openxmlformats.org/officeDocument/2006/relationships/image" Target="../media/image2729.png"/><Relationship Id="rId403" Type="http://schemas.openxmlformats.org/officeDocument/2006/relationships/customXml" Target="../ink/ink2767.xml"/><Relationship Id="rId6" Type="http://schemas.openxmlformats.org/officeDocument/2006/relationships/customXml" Target="../ink/ink2565.xml"/><Relationship Id="rId238" Type="http://schemas.openxmlformats.org/officeDocument/2006/relationships/customXml" Target="../ink/ink2684.xml"/><Relationship Id="rId291" Type="http://schemas.openxmlformats.org/officeDocument/2006/relationships/customXml" Target="../ink/ink2711.xml"/><Relationship Id="rId305" Type="http://schemas.openxmlformats.org/officeDocument/2006/relationships/customXml" Target="../ink/ink2718.xml"/><Relationship Id="rId347" Type="http://schemas.openxmlformats.org/officeDocument/2006/relationships/customXml" Target="../ink/ink2739.xml"/><Relationship Id="rId44" Type="http://schemas.openxmlformats.org/officeDocument/2006/relationships/customXml" Target="../ink/ink2584.xml"/><Relationship Id="rId86" Type="http://schemas.openxmlformats.org/officeDocument/2006/relationships/customXml" Target="../ink/ink2605.xml"/><Relationship Id="rId151" Type="http://schemas.openxmlformats.org/officeDocument/2006/relationships/image" Target="../media/image2617.png"/><Relationship Id="rId389" Type="http://schemas.openxmlformats.org/officeDocument/2006/relationships/customXml" Target="../ink/ink2760.xml"/><Relationship Id="rId193" Type="http://schemas.openxmlformats.org/officeDocument/2006/relationships/image" Target="../media/image2638.png"/><Relationship Id="rId207" Type="http://schemas.openxmlformats.org/officeDocument/2006/relationships/image" Target="../media/image2645.png"/><Relationship Id="rId249" Type="http://schemas.openxmlformats.org/officeDocument/2006/relationships/image" Target="../media/image2665.png"/><Relationship Id="rId414" Type="http://schemas.openxmlformats.org/officeDocument/2006/relationships/image" Target="../media/image2747.png"/><Relationship Id="rId13" Type="http://schemas.openxmlformats.org/officeDocument/2006/relationships/image" Target="../media/image2550.png"/><Relationship Id="rId109" Type="http://schemas.openxmlformats.org/officeDocument/2006/relationships/customXml" Target="../ink/ink2617.xml"/><Relationship Id="rId260" Type="http://schemas.openxmlformats.org/officeDocument/2006/relationships/customXml" Target="../ink/ink2695.xml"/><Relationship Id="rId316" Type="http://schemas.openxmlformats.org/officeDocument/2006/relationships/image" Target="../media/image2698.png"/><Relationship Id="rId55" Type="http://schemas.openxmlformats.org/officeDocument/2006/relationships/image" Target="../media/image2571.png"/><Relationship Id="rId97" Type="http://schemas.openxmlformats.org/officeDocument/2006/relationships/customXml" Target="../ink/ink2611.xml"/><Relationship Id="rId120" Type="http://schemas.openxmlformats.org/officeDocument/2006/relationships/customXml" Target="../ink/ink2623.xml"/><Relationship Id="rId358" Type="http://schemas.openxmlformats.org/officeDocument/2006/relationships/image" Target="../media/image2719.png"/><Relationship Id="rId162" Type="http://schemas.openxmlformats.org/officeDocument/2006/relationships/customXml" Target="../ink/ink2645.xml"/><Relationship Id="rId218" Type="http://schemas.openxmlformats.org/officeDocument/2006/relationships/customXml" Target="../ink/ink2673.xml"/><Relationship Id="rId425" Type="http://schemas.openxmlformats.org/officeDocument/2006/relationships/customXml" Target="../ink/ink2778.xml"/><Relationship Id="rId271" Type="http://schemas.openxmlformats.org/officeDocument/2006/relationships/customXml" Target="../ink/ink2701.xml"/><Relationship Id="rId24" Type="http://schemas.openxmlformats.org/officeDocument/2006/relationships/customXml" Target="../ink/ink2574.xml"/><Relationship Id="rId66" Type="http://schemas.openxmlformats.org/officeDocument/2006/relationships/customXml" Target="../ink/ink2595.xml"/><Relationship Id="rId131" Type="http://schemas.openxmlformats.org/officeDocument/2006/relationships/customXml" Target="../ink/ink2629.xml"/><Relationship Id="rId327" Type="http://schemas.openxmlformats.org/officeDocument/2006/relationships/customXml" Target="../ink/ink2729.xml"/><Relationship Id="rId369" Type="http://schemas.openxmlformats.org/officeDocument/2006/relationships/customXml" Target="../ink/ink2750.xml"/><Relationship Id="rId173" Type="http://schemas.openxmlformats.org/officeDocument/2006/relationships/image" Target="../media/image2628.png"/><Relationship Id="rId229" Type="http://schemas.openxmlformats.org/officeDocument/2006/relationships/customXml" Target="../ink/ink2679.xml"/><Relationship Id="rId380" Type="http://schemas.openxmlformats.org/officeDocument/2006/relationships/image" Target="../media/image2730.png"/><Relationship Id="rId436" Type="http://schemas.openxmlformats.org/officeDocument/2006/relationships/image" Target="../media/image2758.png"/><Relationship Id="rId240" Type="http://schemas.openxmlformats.org/officeDocument/2006/relationships/customXml" Target="../ink/ink2685.xml"/><Relationship Id="rId35" Type="http://schemas.openxmlformats.org/officeDocument/2006/relationships/image" Target="../media/image2561.png"/><Relationship Id="rId77" Type="http://schemas.openxmlformats.org/officeDocument/2006/relationships/image" Target="../media/image2582.png"/><Relationship Id="rId100" Type="http://schemas.openxmlformats.org/officeDocument/2006/relationships/image" Target="../media/image2593.png"/><Relationship Id="rId282" Type="http://schemas.openxmlformats.org/officeDocument/2006/relationships/image" Target="../media/image2681.png"/><Relationship Id="rId338" Type="http://schemas.openxmlformats.org/officeDocument/2006/relationships/image" Target="../media/image2709.png"/><Relationship Id="rId8" Type="http://schemas.openxmlformats.org/officeDocument/2006/relationships/customXml" Target="../ink/ink2566.xml"/><Relationship Id="rId142" Type="http://schemas.openxmlformats.org/officeDocument/2006/relationships/image" Target="../media/image2613.png"/><Relationship Id="rId184" Type="http://schemas.openxmlformats.org/officeDocument/2006/relationships/customXml" Target="../ink/ink2656.xml"/><Relationship Id="rId391" Type="http://schemas.openxmlformats.org/officeDocument/2006/relationships/customXml" Target="../ink/ink2761.xml"/><Relationship Id="rId405" Type="http://schemas.openxmlformats.org/officeDocument/2006/relationships/customXml" Target="../ink/ink2768.xml"/><Relationship Id="rId251" Type="http://schemas.openxmlformats.org/officeDocument/2006/relationships/image" Target="../media/image2666.png"/><Relationship Id="rId46" Type="http://schemas.openxmlformats.org/officeDocument/2006/relationships/customXml" Target="../ink/ink2585.xml"/><Relationship Id="rId293" Type="http://schemas.openxmlformats.org/officeDocument/2006/relationships/customXml" Target="../ink/ink2712.xml"/><Relationship Id="rId307" Type="http://schemas.openxmlformats.org/officeDocument/2006/relationships/customXml" Target="../ink/ink2719.xml"/><Relationship Id="rId349" Type="http://schemas.openxmlformats.org/officeDocument/2006/relationships/customXml" Target="../ink/ink2740.xml"/><Relationship Id="rId88" Type="http://schemas.openxmlformats.org/officeDocument/2006/relationships/customXml" Target="../ink/ink2606.xml"/><Relationship Id="rId111" Type="http://schemas.openxmlformats.org/officeDocument/2006/relationships/customXml" Target="../ink/ink2618.xml"/><Relationship Id="rId153" Type="http://schemas.openxmlformats.org/officeDocument/2006/relationships/image" Target="../media/image2618.png"/><Relationship Id="rId195" Type="http://schemas.openxmlformats.org/officeDocument/2006/relationships/image" Target="../media/image2639.png"/><Relationship Id="rId209" Type="http://schemas.openxmlformats.org/officeDocument/2006/relationships/image" Target="../media/image2646.png"/><Relationship Id="rId360" Type="http://schemas.openxmlformats.org/officeDocument/2006/relationships/image" Target="../media/image2720.png"/><Relationship Id="rId416" Type="http://schemas.openxmlformats.org/officeDocument/2006/relationships/image" Target="../media/image2748.png"/><Relationship Id="rId220" Type="http://schemas.openxmlformats.org/officeDocument/2006/relationships/customXml" Target="../ink/ink2674.xml"/><Relationship Id="rId15" Type="http://schemas.openxmlformats.org/officeDocument/2006/relationships/image" Target="../media/image2551.png"/><Relationship Id="rId57" Type="http://schemas.openxmlformats.org/officeDocument/2006/relationships/image" Target="../media/image2572.png"/><Relationship Id="rId262" Type="http://schemas.openxmlformats.org/officeDocument/2006/relationships/customXml" Target="../ink/ink2696.xml"/><Relationship Id="rId318" Type="http://schemas.openxmlformats.org/officeDocument/2006/relationships/image" Target="../media/image2699.png"/><Relationship Id="rId99" Type="http://schemas.openxmlformats.org/officeDocument/2006/relationships/customXml" Target="../ink/ink2612.xml"/><Relationship Id="rId122" Type="http://schemas.openxmlformats.org/officeDocument/2006/relationships/customXml" Target="../ink/ink2624.xml"/><Relationship Id="rId164" Type="http://schemas.openxmlformats.org/officeDocument/2006/relationships/customXml" Target="../ink/ink2646.xml"/><Relationship Id="rId371" Type="http://schemas.openxmlformats.org/officeDocument/2006/relationships/customXml" Target="../ink/ink2751.xml"/><Relationship Id="rId427" Type="http://schemas.openxmlformats.org/officeDocument/2006/relationships/customXml" Target="../ink/ink2779.xml"/><Relationship Id="rId26" Type="http://schemas.openxmlformats.org/officeDocument/2006/relationships/customXml" Target="../ink/ink2575.xml"/><Relationship Id="rId231" Type="http://schemas.openxmlformats.org/officeDocument/2006/relationships/customXml" Target="../ink/ink2680.xml"/><Relationship Id="rId273" Type="http://schemas.openxmlformats.org/officeDocument/2006/relationships/customXml" Target="../ink/ink2702.xml"/><Relationship Id="rId329" Type="http://schemas.openxmlformats.org/officeDocument/2006/relationships/customXml" Target="../ink/ink2730.xml"/><Relationship Id="rId68" Type="http://schemas.openxmlformats.org/officeDocument/2006/relationships/customXml" Target="../ink/ink2596.xml"/><Relationship Id="rId133" Type="http://schemas.openxmlformats.org/officeDocument/2006/relationships/customXml" Target="../ink/ink2630.xml"/><Relationship Id="rId175" Type="http://schemas.openxmlformats.org/officeDocument/2006/relationships/image" Target="../media/image2629.png"/><Relationship Id="rId340" Type="http://schemas.openxmlformats.org/officeDocument/2006/relationships/image" Target="../media/image2710.png"/><Relationship Id="rId200" Type="http://schemas.openxmlformats.org/officeDocument/2006/relationships/customXml" Target="../ink/ink2664.xml"/><Relationship Id="rId382" Type="http://schemas.openxmlformats.org/officeDocument/2006/relationships/image" Target="../media/image2731.png"/><Relationship Id="rId438" Type="http://schemas.openxmlformats.org/officeDocument/2006/relationships/image" Target="../media/image2759.png"/><Relationship Id="rId242" Type="http://schemas.openxmlformats.org/officeDocument/2006/relationships/customXml" Target="../ink/ink2686.xml"/><Relationship Id="rId284" Type="http://schemas.openxmlformats.org/officeDocument/2006/relationships/image" Target="../media/image2682.png"/><Relationship Id="rId37" Type="http://schemas.openxmlformats.org/officeDocument/2006/relationships/image" Target="../media/image2562.png"/><Relationship Id="rId79" Type="http://schemas.openxmlformats.org/officeDocument/2006/relationships/image" Target="../media/image2583.png"/><Relationship Id="rId102" Type="http://schemas.openxmlformats.org/officeDocument/2006/relationships/image" Target="../media/image2594.png"/><Relationship Id="rId144" Type="http://schemas.openxmlformats.org/officeDocument/2006/relationships/image" Target="../media/image2614.png"/><Relationship Id="rId90" Type="http://schemas.openxmlformats.org/officeDocument/2006/relationships/image" Target="../media/image2588.png"/><Relationship Id="rId186" Type="http://schemas.openxmlformats.org/officeDocument/2006/relationships/customXml" Target="../ink/ink2657.xml"/><Relationship Id="rId351" Type="http://schemas.openxmlformats.org/officeDocument/2006/relationships/customXml" Target="../ink/ink2741.xml"/><Relationship Id="rId393" Type="http://schemas.openxmlformats.org/officeDocument/2006/relationships/customXml" Target="../ink/ink2762.xml"/><Relationship Id="rId407" Type="http://schemas.openxmlformats.org/officeDocument/2006/relationships/customXml" Target="../ink/ink2769.xml"/><Relationship Id="rId211" Type="http://schemas.openxmlformats.org/officeDocument/2006/relationships/image" Target="../media/image2647.png"/><Relationship Id="rId253" Type="http://schemas.openxmlformats.org/officeDocument/2006/relationships/image" Target="../media/image2667.png"/><Relationship Id="rId295" Type="http://schemas.openxmlformats.org/officeDocument/2006/relationships/customXml" Target="../ink/ink2713.xml"/><Relationship Id="rId309" Type="http://schemas.openxmlformats.org/officeDocument/2006/relationships/customXml" Target="../ink/ink2720.xml"/><Relationship Id="rId48" Type="http://schemas.openxmlformats.org/officeDocument/2006/relationships/customXml" Target="../ink/ink2586.xml"/><Relationship Id="rId113" Type="http://schemas.openxmlformats.org/officeDocument/2006/relationships/customXml" Target="../ink/ink2619.xml"/><Relationship Id="rId320" Type="http://schemas.openxmlformats.org/officeDocument/2006/relationships/image" Target="../media/image2700.png"/><Relationship Id="rId155" Type="http://schemas.openxmlformats.org/officeDocument/2006/relationships/image" Target="../media/image2619.png"/><Relationship Id="rId197" Type="http://schemas.openxmlformats.org/officeDocument/2006/relationships/image" Target="../media/image2640.png"/><Relationship Id="rId362" Type="http://schemas.openxmlformats.org/officeDocument/2006/relationships/image" Target="../media/image2721.png"/><Relationship Id="rId418" Type="http://schemas.openxmlformats.org/officeDocument/2006/relationships/image" Target="../media/image2749.png"/><Relationship Id="rId222" Type="http://schemas.openxmlformats.org/officeDocument/2006/relationships/image" Target="../media/image2652.png"/><Relationship Id="rId264" Type="http://schemas.openxmlformats.org/officeDocument/2006/relationships/customXml" Target="../ink/ink2697.xml"/><Relationship Id="rId17" Type="http://schemas.openxmlformats.org/officeDocument/2006/relationships/image" Target="../media/image2552.png"/><Relationship Id="rId59" Type="http://schemas.openxmlformats.org/officeDocument/2006/relationships/image" Target="../media/image2573.png"/><Relationship Id="rId124" Type="http://schemas.openxmlformats.org/officeDocument/2006/relationships/image" Target="../media/image2604.png"/><Relationship Id="rId70" Type="http://schemas.openxmlformats.org/officeDocument/2006/relationships/customXml" Target="../ink/ink2597.xml"/><Relationship Id="rId166" Type="http://schemas.openxmlformats.org/officeDocument/2006/relationships/customXml" Target="../ink/ink2647.xml"/><Relationship Id="rId331" Type="http://schemas.openxmlformats.org/officeDocument/2006/relationships/customXml" Target="../ink/ink2731.xml"/><Relationship Id="rId373" Type="http://schemas.openxmlformats.org/officeDocument/2006/relationships/customXml" Target="../ink/ink2752.xml"/><Relationship Id="rId429" Type="http://schemas.openxmlformats.org/officeDocument/2006/relationships/customXml" Target="../ink/ink2780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2681.xml"/><Relationship Id="rId440" Type="http://schemas.openxmlformats.org/officeDocument/2006/relationships/image" Target="../media/image2760.png"/><Relationship Id="rId28" Type="http://schemas.openxmlformats.org/officeDocument/2006/relationships/customXml" Target="../ink/ink2576.xml"/><Relationship Id="rId275" Type="http://schemas.openxmlformats.org/officeDocument/2006/relationships/customXml" Target="../ink/ink2703.xml"/><Relationship Id="rId300" Type="http://schemas.openxmlformats.org/officeDocument/2006/relationships/image" Target="../media/image2690.png"/><Relationship Id="rId81" Type="http://schemas.openxmlformats.org/officeDocument/2006/relationships/image" Target="../media/image2584.png"/><Relationship Id="rId135" Type="http://schemas.openxmlformats.org/officeDocument/2006/relationships/customXml" Target="../ink/ink2631.xml"/><Relationship Id="rId177" Type="http://schemas.openxmlformats.org/officeDocument/2006/relationships/image" Target="../media/image2630.png"/><Relationship Id="rId342" Type="http://schemas.openxmlformats.org/officeDocument/2006/relationships/image" Target="../media/image2711.png"/><Relationship Id="rId384" Type="http://schemas.openxmlformats.org/officeDocument/2006/relationships/image" Target="../media/image2732.png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18.png"/><Relationship Id="rId299" Type="http://schemas.openxmlformats.org/officeDocument/2006/relationships/image" Target="../media/image2909.png"/><Relationship Id="rId21" Type="http://schemas.openxmlformats.org/officeDocument/2006/relationships/customXml" Target="../ink/ink2796.xml"/><Relationship Id="rId63" Type="http://schemas.openxmlformats.org/officeDocument/2006/relationships/image" Target="../media/image2792.png"/><Relationship Id="rId159" Type="http://schemas.openxmlformats.org/officeDocument/2006/relationships/image" Target="../media/image2839.png"/><Relationship Id="rId324" Type="http://schemas.openxmlformats.org/officeDocument/2006/relationships/customXml" Target="../ink/ink2949.xml"/><Relationship Id="rId366" Type="http://schemas.openxmlformats.org/officeDocument/2006/relationships/customXml" Target="../ink/ink2970.xml"/><Relationship Id="rId170" Type="http://schemas.openxmlformats.org/officeDocument/2006/relationships/customXml" Target="../ink/ink2872.xml"/><Relationship Id="rId226" Type="http://schemas.openxmlformats.org/officeDocument/2006/relationships/customXml" Target="../ink/ink2900.xml"/><Relationship Id="rId268" Type="http://schemas.openxmlformats.org/officeDocument/2006/relationships/customXml" Target="../ink/ink2921.xml"/><Relationship Id="rId32" Type="http://schemas.openxmlformats.org/officeDocument/2006/relationships/image" Target="../media/image2778.png"/><Relationship Id="rId74" Type="http://schemas.openxmlformats.org/officeDocument/2006/relationships/image" Target="../media/image2797.png"/><Relationship Id="rId128" Type="http://schemas.openxmlformats.org/officeDocument/2006/relationships/customXml" Target="../ink/ink2851.xml"/><Relationship Id="rId335" Type="http://schemas.openxmlformats.org/officeDocument/2006/relationships/image" Target="../media/image2926.png"/><Relationship Id="rId377" Type="http://schemas.openxmlformats.org/officeDocument/2006/relationships/image" Target="../media/image2947.png"/><Relationship Id="rId5" Type="http://schemas.openxmlformats.org/officeDocument/2006/relationships/customXml" Target="../ink/ink2788.xml"/><Relationship Id="rId181" Type="http://schemas.openxmlformats.org/officeDocument/2006/relationships/image" Target="../media/image2850.png"/><Relationship Id="rId237" Type="http://schemas.openxmlformats.org/officeDocument/2006/relationships/image" Target="../media/image2878.png"/><Relationship Id="rId279" Type="http://schemas.openxmlformats.org/officeDocument/2006/relationships/image" Target="../media/image2899.png"/><Relationship Id="rId43" Type="http://schemas.openxmlformats.org/officeDocument/2006/relationships/image" Target="../media/image2783.png"/><Relationship Id="rId139" Type="http://schemas.openxmlformats.org/officeDocument/2006/relationships/image" Target="../media/image2829.png"/><Relationship Id="rId290" Type="http://schemas.openxmlformats.org/officeDocument/2006/relationships/customXml" Target="../ink/ink2932.xml"/><Relationship Id="rId304" Type="http://schemas.openxmlformats.org/officeDocument/2006/relationships/customXml" Target="../ink/ink2939.xml"/><Relationship Id="rId346" Type="http://schemas.openxmlformats.org/officeDocument/2006/relationships/customXml" Target="../ink/ink2960.xml"/><Relationship Id="rId388" Type="http://schemas.openxmlformats.org/officeDocument/2006/relationships/image" Target="../media/image2952.png"/><Relationship Id="rId85" Type="http://schemas.openxmlformats.org/officeDocument/2006/relationships/image" Target="../media/image2802.png"/><Relationship Id="rId150" Type="http://schemas.openxmlformats.org/officeDocument/2006/relationships/customXml" Target="../ink/ink2862.xml"/><Relationship Id="rId192" Type="http://schemas.openxmlformats.org/officeDocument/2006/relationships/customXml" Target="../ink/ink2883.xml"/><Relationship Id="rId206" Type="http://schemas.openxmlformats.org/officeDocument/2006/relationships/customXml" Target="../ink/ink2890.xml"/><Relationship Id="rId248" Type="http://schemas.openxmlformats.org/officeDocument/2006/relationships/customXml" Target="../ink/ink2911.xml"/><Relationship Id="rId12" Type="http://schemas.openxmlformats.org/officeDocument/2006/relationships/image" Target="../media/image2769.png"/><Relationship Id="rId108" Type="http://schemas.openxmlformats.org/officeDocument/2006/relationships/customXml" Target="../ink/ink2841.xml"/><Relationship Id="rId315" Type="http://schemas.openxmlformats.org/officeDocument/2006/relationships/image" Target="../media/image2916.png"/><Relationship Id="rId357" Type="http://schemas.openxmlformats.org/officeDocument/2006/relationships/image" Target="../media/image2937.png"/><Relationship Id="rId54" Type="http://schemas.openxmlformats.org/officeDocument/2006/relationships/customXml" Target="../ink/ink2813.xml"/><Relationship Id="rId96" Type="http://schemas.openxmlformats.org/officeDocument/2006/relationships/customXml" Target="../ink/ink2835.xml"/><Relationship Id="rId161" Type="http://schemas.openxmlformats.org/officeDocument/2006/relationships/image" Target="../media/image2840.png"/><Relationship Id="rId217" Type="http://schemas.openxmlformats.org/officeDocument/2006/relationships/image" Target="../media/image2868.png"/><Relationship Id="rId259" Type="http://schemas.openxmlformats.org/officeDocument/2006/relationships/image" Target="../media/image2889.png"/><Relationship Id="rId23" Type="http://schemas.openxmlformats.org/officeDocument/2006/relationships/customXml" Target="../ink/ink2797.xml"/><Relationship Id="rId119" Type="http://schemas.openxmlformats.org/officeDocument/2006/relationships/image" Target="../media/image2819.png"/><Relationship Id="rId270" Type="http://schemas.openxmlformats.org/officeDocument/2006/relationships/customXml" Target="../ink/ink2922.xml"/><Relationship Id="rId326" Type="http://schemas.openxmlformats.org/officeDocument/2006/relationships/customXml" Target="../ink/ink2950.xml"/><Relationship Id="rId65" Type="http://schemas.openxmlformats.org/officeDocument/2006/relationships/image" Target="../media/image2793.png"/><Relationship Id="rId130" Type="http://schemas.openxmlformats.org/officeDocument/2006/relationships/customXml" Target="../ink/ink2852.xml"/><Relationship Id="rId368" Type="http://schemas.openxmlformats.org/officeDocument/2006/relationships/customXml" Target="../ink/ink2971.xml"/><Relationship Id="rId172" Type="http://schemas.openxmlformats.org/officeDocument/2006/relationships/customXml" Target="../ink/ink2873.xml"/><Relationship Id="rId228" Type="http://schemas.openxmlformats.org/officeDocument/2006/relationships/customXml" Target="../ink/ink2901.xml"/><Relationship Id="rId281" Type="http://schemas.openxmlformats.org/officeDocument/2006/relationships/image" Target="../media/image2900.png"/><Relationship Id="rId337" Type="http://schemas.openxmlformats.org/officeDocument/2006/relationships/image" Target="../media/image2927.png"/><Relationship Id="rId34" Type="http://schemas.openxmlformats.org/officeDocument/2006/relationships/image" Target="../media/image2779.png"/><Relationship Id="rId76" Type="http://schemas.openxmlformats.org/officeDocument/2006/relationships/customXml" Target="../ink/ink2825.xml"/><Relationship Id="rId141" Type="http://schemas.openxmlformats.org/officeDocument/2006/relationships/image" Target="../media/image2830.png"/><Relationship Id="rId379" Type="http://schemas.openxmlformats.org/officeDocument/2006/relationships/image" Target="../media/image2948.png"/><Relationship Id="rId7" Type="http://schemas.openxmlformats.org/officeDocument/2006/relationships/customXml" Target="../ink/ink2789.xml"/><Relationship Id="rId183" Type="http://schemas.openxmlformats.org/officeDocument/2006/relationships/image" Target="../media/image2851.png"/><Relationship Id="rId239" Type="http://schemas.openxmlformats.org/officeDocument/2006/relationships/image" Target="../media/image2879.png"/><Relationship Id="rId390" Type="http://schemas.openxmlformats.org/officeDocument/2006/relationships/image" Target="../media/image2953.png"/><Relationship Id="rId250" Type="http://schemas.openxmlformats.org/officeDocument/2006/relationships/customXml" Target="../ink/ink2912.xml"/><Relationship Id="rId292" Type="http://schemas.openxmlformats.org/officeDocument/2006/relationships/customXml" Target="../ink/ink2933.xml"/><Relationship Id="rId306" Type="http://schemas.openxmlformats.org/officeDocument/2006/relationships/customXml" Target="../ink/ink2940.xml"/><Relationship Id="rId45" Type="http://schemas.openxmlformats.org/officeDocument/2006/relationships/image" Target="../media/image2784.png"/><Relationship Id="rId87" Type="http://schemas.openxmlformats.org/officeDocument/2006/relationships/image" Target="../media/image2803.png"/><Relationship Id="rId110" Type="http://schemas.openxmlformats.org/officeDocument/2006/relationships/customXml" Target="../ink/ink2842.xml"/><Relationship Id="rId348" Type="http://schemas.openxmlformats.org/officeDocument/2006/relationships/customXml" Target="../ink/ink2961.xml"/><Relationship Id="rId152" Type="http://schemas.openxmlformats.org/officeDocument/2006/relationships/customXml" Target="../ink/ink2863.xml"/><Relationship Id="rId194" Type="http://schemas.openxmlformats.org/officeDocument/2006/relationships/customXml" Target="../ink/ink2884.xml"/><Relationship Id="rId208" Type="http://schemas.openxmlformats.org/officeDocument/2006/relationships/customXml" Target="../ink/ink2891.xml"/><Relationship Id="rId261" Type="http://schemas.openxmlformats.org/officeDocument/2006/relationships/image" Target="../media/image2890.png"/><Relationship Id="rId14" Type="http://schemas.openxmlformats.org/officeDocument/2006/relationships/image" Target="../media/image2770.png"/><Relationship Id="rId56" Type="http://schemas.openxmlformats.org/officeDocument/2006/relationships/customXml" Target="../ink/ink2814.xml"/><Relationship Id="rId317" Type="http://schemas.openxmlformats.org/officeDocument/2006/relationships/image" Target="../media/image2917.png"/><Relationship Id="rId359" Type="http://schemas.openxmlformats.org/officeDocument/2006/relationships/image" Target="../media/image2938.png"/><Relationship Id="rId98" Type="http://schemas.openxmlformats.org/officeDocument/2006/relationships/customXml" Target="../ink/ink2836.xml"/><Relationship Id="rId121" Type="http://schemas.openxmlformats.org/officeDocument/2006/relationships/image" Target="../media/image2820.png"/><Relationship Id="rId163" Type="http://schemas.openxmlformats.org/officeDocument/2006/relationships/image" Target="../media/image2841.png"/><Relationship Id="rId219" Type="http://schemas.openxmlformats.org/officeDocument/2006/relationships/image" Target="../media/image2869.png"/><Relationship Id="rId370" Type="http://schemas.openxmlformats.org/officeDocument/2006/relationships/customXml" Target="../ink/ink2972.xml"/><Relationship Id="rId230" Type="http://schemas.openxmlformats.org/officeDocument/2006/relationships/customXml" Target="../ink/ink2902.xml"/><Relationship Id="rId25" Type="http://schemas.openxmlformats.org/officeDocument/2006/relationships/customXml" Target="../ink/ink2798.xml"/><Relationship Id="rId67" Type="http://schemas.openxmlformats.org/officeDocument/2006/relationships/customXml" Target="../ink/ink2820.xml"/><Relationship Id="rId272" Type="http://schemas.openxmlformats.org/officeDocument/2006/relationships/customXml" Target="../ink/ink2923.xml"/><Relationship Id="rId328" Type="http://schemas.openxmlformats.org/officeDocument/2006/relationships/customXml" Target="../ink/ink2951.xml"/><Relationship Id="rId132" Type="http://schemas.openxmlformats.org/officeDocument/2006/relationships/customXml" Target="../ink/ink2853.xml"/><Relationship Id="rId174" Type="http://schemas.openxmlformats.org/officeDocument/2006/relationships/customXml" Target="../ink/ink2874.xml"/><Relationship Id="rId381" Type="http://schemas.openxmlformats.org/officeDocument/2006/relationships/image" Target="../media/image2949.png"/><Relationship Id="rId241" Type="http://schemas.openxmlformats.org/officeDocument/2006/relationships/image" Target="../media/image2880.png"/><Relationship Id="rId36" Type="http://schemas.openxmlformats.org/officeDocument/2006/relationships/image" Target="../media/image2780.png"/><Relationship Id="rId283" Type="http://schemas.openxmlformats.org/officeDocument/2006/relationships/image" Target="../media/image2901.png"/><Relationship Id="rId339" Type="http://schemas.openxmlformats.org/officeDocument/2006/relationships/image" Target="../media/image2928.png"/><Relationship Id="rId78" Type="http://schemas.openxmlformats.org/officeDocument/2006/relationships/customXml" Target="../ink/ink2826.xml"/><Relationship Id="rId101" Type="http://schemas.openxmlformats.org/officeDocument/2006/relationships/image" Target="../media/image2810.png"/><Relationship Id="rId143" Type="http://schemas.openxmlformats.org/officeDocument/2006/relationships/image" Target="../media/image2831.png"/><Relationship Id="rId185" Type="http://schemas.openxmlformats.org/officeDocument/2006/relationships/image" Target="../media/image2852.png"/><Relationship Id="rId350" Type="http://schemas.openxmlformats.org/officeDocument/2006/relationships/customXml" Target="../ink/ink2962.xml"/><Relationship Id="rId9" Type="http://schemas.openxmlformats.org/officeDocument/2006/relationships/customXml" Target="../ink/ink2790.xml"/><Relationship Id="rId210" Type="http://schemas.openxmlformats.org/officeDocument/2006/relationships/customXml" Target="../ink/ink2892.xml"/><Relationship Id="rId252" Type="http://schemas.openxmlformats.org/officeDocument/2006/relationships/customXml" Target="../ink/ink2913.xml"/><Relationship Id="rId294" Type="http://schemas.openxmlformats.org/officeDocument/2006/relationships/customXml" Target="../ink/ink2934.xml"/><Relationship Id="rId308" Type="http://schemas.openxmlformats.org/officeDocument/2006/relationships/customXml" Target="../ink/ink2941.xml"/><Relationship Id="rId47" Type="http://schemas.openxmlformats.org/officeDocument/2006/relationships/image" Target="../media/image2785.png"/><Relationship Id="rId89" Type="http://schemas.openxmlformats.org/officeDocument/2006/relationships/image" Target="../media/image2804.png"/><Relationship Id="rId112" Type="http://schemas.openxmlformats.org/officeDocument/2006/relationships/customXml" Target="../ink/ink2843.xml"/><Relationship Id="rId154" Type="http://schemas.openxmlformats.org/officeDocument/2006/relationships/customXml" Target="../ink/ink2864.xml"/><Relationship Id="rId361" Type="http://schemas.openxmlformats.org/officeDocument/2006/relationships/image" Target="../media/image2939.png"/><Relationship Id="rId196" Type="http://schemas.openxmlformats.org/officeDocument/2006/relationships/customXml" Target="../ink/ink2885.xml"/><Relationship Id="rId200" Type="http://schemas.openxmlformats.org/officeDocument/2006/relationships/customXml" Target="../ink/ink2887.xml"/><Relationship Id="rId382" Type="http://schemas.openxmlformats.org/officeDocument/2006/relationships/customXml" Target="../ink/ink2978.xml"/><Relationship Id="rId16" Type="http://schemas.openxmlformats.org/officeDocument/2006/relationships/image" Target="../media/image2771.png"/><Relationship Id="rId221" Type="http://schemas.openxmlformats.org/officeDocument/2006/relationships/image" Target="../media/image2870.png"/><Relationship Id="rId242" Type="http://schemas.openxmlformats.org/officeDocument/2006/relationships/customXml" Target="../ink/ink2908.xml"/><Relationship Id="rId263" Type="http://schemas.openxmlformats.org/officeDocument/2006/relationships/image" Target="../media/image2891.png"/><Relationship Id="rId284" Type="http://schemas.openxmlformats.org/officeDocument/2006/relationships/customXml" Target="../ink/ink2929.xml"/><Relationship Id="rId319" Type="http://schemas.openxmlformats.org/officeDocument/2006/relationships/image" Target="../media/image2918.png"/><Relationship Id="rId37" Type="http://schemas.openxmlformats.org/officeDocument/2006/relationships/customXml" Target="../ink/ink2804.xml"/><Relationship Id="rId58" Type="http://schemas.openxmlformats.org/officeDocument/2006/relationships/customXml" Target="../ink/ink2815.xml"/><Relationship Id="rId79" Type="http://schemas.openxmlformats.org/officeDocument/2006/relationships/image" Target="../media/image2799.png"/><Relationship Id="rId102" Type="http://schemas.openxmlformats.org/officeDocument/2006/relationships/customXml" Target="../ink/ink2838.xml"/><Relationship Id="rId123" Type="http://schemas.openxmlformats.org/officeDocument/2006/relationships/image" Target="../media/image2821.png"/><Relationship Id="rId144" Type="http://schemas.openxmlformats.org/officeDocument/2006/relationships/customXml" Target="../ink/ink2859.xml"/><Relationship Id="rId330" Type="http://schemas.openxmlformats.org/officeDocument/2006/relationships/customXml" Target="../ink/ink2952.xml"/><Relationship Id="rId90" Type="http://schemas.openxmlformats.org/officeDocument/2006/relationships/customXml" Target="../ink/ink2832.xml"/><Relationship Id="rId165" Type="http://schemas.openxmlformats.org/officeDocument/2006/relationships/image" Target="../media/image2842.png"/><Relationship Id="rId186" Type="http://schemas.openxmlformats.org/officeDocument/2006/relationships/customXml" Target="../ink/ink2880.xml"/><Relationship Id="rId351" Type="http://schemas.openxmlformats.org/officeDocument/2006/relationships/image" Target="../media/image2934.png"/><Relationship Id="rId372" Type="http://schemas.openxmlformats.org/officeDocument/2006/relationships/customXml" Target="../ink/ink2973.xml"/><Relationship Id="rId211" Type="http://schemas.openxmlformats.org/officeDocument/2006/relationships/image" Target="../media/image2865.png"/><Relationship Id="rId232" Type="http://schemas.openxmlformats.org/officeDocument/2006/relationships/customXml" Target="../ink/ink2903.xml"/><Relationship Id="rId253" Type="http://schemas.openxmlformats.org/officeDocument/2006/relationships/image" Target="../media/image2886.png"/><Relationship Id="rId274" Type="http://schemas.openxmlformats.org/officeDocument/2006/relationships/customXml" Target="../ink/ink2924.xml"/><Relationship Id="rId295" Type="http://schemas.openxmlformats.org/officeDocument/2006/relationships/image" Target="../media/image2907.png"/><Relationship Id="rId309" Type="http://schemas.openxmlformats.org/officeDocument/2006/relationships/image" Target="../media/image2709.png"/><Relationship Id="rId27" Type="http://schemas.openxmlformats.org/officeDocument/2006/relationships/customXml" Target="../ink/ink2799.xml"/><Relationship Id="rId48" Type="http://schemas.openxmlformats.org/officeDocument/2006/relationships/customXml" Target="../ink/ink2810.xml"/><Relationship Id="rId69" Type="http://schemas.openxmlformats.org/officeDocument/2006/relationships/customXml" Target="../ink/ink2821.xml"/><Relationship Id="rId113" Type="http://schemas.openxmlformats.org/officeDocument/2006/relationships/image" Target="../media/image2816.png"/><Relationship Id="rId134" Type="http://schemas.openxmlformats.org/officeDocument/2006/relationships/customXml" Target="../ink/ink2854.xml"/><Relationship Id="rId320" Type="http://schemas.openxmlformats.org/officeDocument/2006/relationships/customXml" Target="../ink/ink2947.xml"/><Relationship Id="rId80" Type="http://schemas.openxmlformats.org/officeDocument/2006/relationships/customXml" Target="../ink/ink2827.xml"/><Relationship Id="rId155" Type="http://schemas.openxmlformats.org/officeDocument/2006/relationships/image" Target="../media/image2837.png"/><Relationship Id="rId176" Type="http://schemas.openxmlformats.org/officeDocument/2006/relationships/customXml" Target="../ink/ink2875.xml"/><Relationship Id="rId197" Type="http://schemas.openxmlformats.org/officeDocument/2006/relationships/image" Target="../media/image2858.png"/><Relationship Id="rId341" Type="http://schemas.openxmlformats.org/officeDocument/2006/relationships/image" Target="../media/image2929.png"/><Relationship Id="rId362" Type="http://schemas.openxmlformats.org/officeDocument/2006/relationships/customXml" Target="../ink/ink2968.xml"/><Relationship Id="rId383" Type="http://schemas.openxmlformats.org/officeDocument/2006/relationships/image" Target="../media/image2950.png"/><Relationship Id="rId201" Type="http://schemas.openxmlformats.org/officeDocument/2006/relationships/image" Target="../media/image2860.png"/><Relationship Id="rId222" Type="http://schemas.openxmlformats.org/officeDocument/2006/relationships/customXml" Target="../ink/ink2898.xml"/><Relationship Id="rId243" Type="http://schemas.openxmlformats.org/officeDocument/2006/relationships/image" Target="../media/image2881.png"/><Relationship Id="rId264" Type="http://schemas.openxmlformats.org/officeDocument/2006/relationships/customXml" Target="../ink/ink2919.xml"/><Relationship Id="rId285" Type="http://schemas.openxmlformats.org/officeDocument/2006/relationships/image" Target="../media/image2902.png"/><Relationship Id="rId17" Type="http://schemas.openxmlformats.org/officeDocument/2006/relationships/customXml" Target="../ink/ink2794.xml"/><Relationship Id="rId38" Type="http://schemas.openxmlformats.org/officeDocument/2006/relationships/image" Target="../media/image2781.png"/><Relationship Id="rId59" Type="http://schemas.openxmlformats.org/officeDocument/2006/relationships/image" Target="../media/image2790.png"/><Relationship Id="rId103" Type="http://schemas.openxmlformats.org/officeDocument/2006/relationships/image" Target="../media/image2811.png"/><Relationship Id="rId124" Type="http://schemas.openxmlformats.org/officeDocument/2006/relationships/customXml" Target="../ink/ink2849.xml"/><Relationship Id="rId310" Type="http://schemas.openxmlformats.org/officeDocument/2006/relationships/customXml" Target="../ink/ink2942.xml"/><Relationship Id="rId70" Type="http://schemas.openxmlformats.org/officeDocument/2006/relationships/image" Target="../media/image2795.png"/><Relationship Id="rId91" Type="http://schemas.openxmlformats.org/officeDocument/2006/relationships/image" Target="../media/image2805.png"/><Relationship Id="rId145" Type="http://schemas.openxmlformats.org/officeDocument/2006/relationships/image" Target="../media/image2832.png"/><Relationship Id="rId166" Type="http://schemas.openxmlformats.org/officeDocument/2006/relationships/customXml" Target="../ink/ink2870.xml"/><Relationship Id="rId187" Type="http://schemas.openxmlformats.org/officeDocument/2006/relationships/image" Target="../media/image2853.png"/><Relationship Id="rId331" Type="http://schemas.openxmlformats.org/officeDocument/2006/relationships/image" Target="../media/image2924.png"/><Relationship Id="rId352" Type="http://schemas.openxmlformats.org/officeDocument/2006/relationships/customXml" Target="../ink/ink2963.xml"/><Relationship Id="rId373" Type="http://schemas.openxmlformats.org/officeDocument/2006/relationships/image" Target="../media/image2945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893.xml"/><Relationship Id="rId233" Type="http://schemas.openxmlformats.org/officeDocument/2006/relationships/image" Target="../media/image2876.png"/><Relationship Id="rId254" Type="http://schemas.openxmlformats.org/officeDocument/2006/relationships/customXml" Target="../ink/ink2914.xml"/><Relationship Id="rId28" Type="http://schemas.openxmlformats.org/officeDocument/2006/relationships/image" Target="../media/image2561.png"/><Relationship Id="rId49" Type="http://schemas.openxmlformats.org/officeDocument/2006/relationships/image" Target="../media/image2786.png"/><Relationship Id="rId114" Type="http://schemas.openxmlformats.org/officeDocument/2006/relationships/customXml" Target="../ink/ink2844.xml"/><Relationship Id="rId275" Type="http://schemas.openxmlformats.org/officeDocument/2006/relationships/image" Target="../media/image2897.png"/><Relationship Id="rId296" Type="http://schemas.openxmlformats.org/officeDocument/2006/relationships/customXml" Target="../ink/ink2935.xml"/><Relationship Id="rId300" Type="http://schemas.openxmlformats.org/officeDocument/2006/relationships/customXml" Target="../ink/ink2937.xml"/><Relationship Id="rId60" Type="http://schemas.openxmlformats.org/officeDocument/2006/relationships/customXml" Target="../ink/ink2816.xml"/><Relationship Id="rId81" Type="http://schemas.openxmlformats.org/officeDocument/2006/relationships/image" Target="../media/image2800.png"/><Relationship Id="rId135" Type="http://schemas.openxmlformats.org/officeDocument/2006/relationships/image" Target="../media/image2827.png"/><Relationship Id="rId156" Type="http://schemas.openxmlformats.org/officeDocument/2006/relationships/customXml" Target="../ink/ink2865.xml"/><Relationship Id="rId177" Type="http://schemas.openxmlformats.org/officeDocument/2006/relationships/image" Target="../media/image2848.png"/><Relationship Id="rId198" Type="http://schemas.openxmlformats.org/officeDocument/2006/relationships/customXml" Target="../ink/ink2886.xml"/><Relationship Id="rId321" Type="http://schemas.openxmlformats.org/officeDocument/2006/relationships/image" Target="../media/image2919.png"/><Relationship Id="rId342" Type="http://schemas.openxmlformats.org/officeDocument/2006/relationships/customXml" Target="../ink/ink2958.xml"/><Relationship Id="rId363" Type="http://schemas.openxmlformats.org/officeDocument/2006/relationships/image" Target="../media/image2940.png"/><Relationship Id="rId384" Type="http://schemas.openxmlformats.org/officeDocument/2006/relationships/customXml" Target="../ink/ink2979.xml"/><Relationship Id="rId202" Type="http://schemas.openxmlformats.org/officeDocument/2006/relationships/customXml" Target="../ink/ink2888.xml"/><Relationship Id="rId223" Type="http://schemas.openxmlformats.org/officeDocument/2006/relationships/image" Target="../media/image2871.png"/><Relationship Id="rId244" Type="http://schemas.openxmlformats.org/officeDocument/2006/relationships/customXml" Target="../ink/ink2909.xml"/><Relationship Id="rId18" Type="http://schemas.openxmlformats.org/officeDocument/2006/relationships/image" Target="../media/image2772.png"/><Relationship Id="rId39" Type="http://schemas.openxmlformats.org/officeDocument/2006/relationships/customXml" Target="../ink/ink2805.xml"/><Relationship Id="rId265" Type="http://schemas.openxmlformats.org/officeDocument/2006/relationships/image" Target="../media/image2892.png"/><Relationship Id="rId286" Type="http://schemas.openxmlformats.org/officeDocument/2006/relationships/customXml" Target="../ink/ink2930.xml"/><Relationship Id="rId50" Type="http://schemas.openxmlformats.org/officeDocument/2006/relationships/customXml" Target="../ink/ink2811.xml"/><Relationship Id="rId104" Type="http://schemas.openxmlformats.org/officeDocument/2006/relationships/customXml" Target="../ink/ink2839.xml"/><Relationship Id="rId125" Type="http://schemas.openxmlformats.org/officeDocument/2006/relationships/image" Target="../media/image2822.png"/><Relationship Id="rId146" Type="http://schemas.openxmlformats.org/officeDocument/2006/relationships/customXml" Target="../ink/ink2860.xml"/><Relationship Id="rId167" Type="http://schemas.openxmlformats.org/officeDocument/2006/relationships/image" Target="../media/image2843.png"/><Relationship Id="rId188" Type="http://schemas.openxmlformats.org/officeDocument/2006/relationships/customXml" Target="../ink/ink2881.xml"/><Relationship Id="rId311" Type="http://schemas.openxmlformats.org/officeDocument/2006/relationships/image" Target="../media/image2914.png"/><Relationship Id="rId332" Type="http://schemas.openxmlformats.org/officeDocument/2006/relationships/customXml" Target="../ink/ink2953.xml"/><Relationship Id="rId353" Type="http://schemas.openxmlformats.org/officeDocument/2006/relationships/image" Target="../media/image2935.png"/><Relationship Id="rId374" Type="http://schemas.openxmlformats.org/officeDocument/2006/relationships/customXml" Target="../ink/ink2974.xml"/><Relationship Id="rId71" Type="http://schemas.openxmlformats.org/officeDocument/2006/relationships/customXml" Target="../ink/ink2822.xml"/><Relationship Id="rId92" Type="http://schemas.openxmlformats.org/officeDocument/2006/relationships/customXml" Target="../ink/ink2833.xml"/><Relationship Id="rId213" Type="http://schemas.openxmlformats.org/officeDocument/2006/relationships/image" Target="../media/image2866.png"/><Relationship Id="rId234" Type="http://schemas.openxmlformats.org/officeDocument/2006/relationships/customXml" Target="../ink/ink2904.xml"/><Relationship Id="rId2" Type="http://schemas.openxmlformats.org/officeDocument/2006/relationships/image" Target="../media/image2763.png"/><Relationship Id="rId29" Type="http://schemas.openxmlformats.org/officeDocument/2006/relationships/customXml" Target="../ink/ink2800.xml"/><Relationship Id="rId255" Type="http://schemas.openxmlformats.org/officeDocument/2006/relationships/image" Target="../media/image2887.png"/><Relationship Id="rId276" Type="http://schemas.openxmlformats.org/officeDocument/2006/relationships/customXml" Target="../ink/ink2925.xml"/><Relationship Id="rId297" Type="http://schemas.openxmlformats.org/officeDocument/2006/relationships/image" Target="../media/image2908.png"/><Relationship Id="rId40" Type="http://schemas.openxmlformats.org/officeDocument/2006/relationships/customXml" Target="../ink/ink2806.xml"/><Relationship Id="rId115" Type="http://schemas.openxmlformats.org/officeDocument/2006/relationships/image" Target="../media/image2817.png"/><Relationship Id="rId136" Type="http://schemas.openxmlformats.org/officeDocument/2006/relationships/customXml" Target="../ink/ink2855.xml"/><Relationship Id="rId157" Type="http://schemas.openxmlformats.org/officeDocument/2006/relationships/image" Target="../media/image2838.png"/><Relationship Id="rId178" Type="http://schemas.openxmlformats.org/officeDocument/2006/relationships/customXml" Target="../ink/ink2876.xml"/><Relationship Id="rId301" Type="http://schemas.openxmlformats.org/officeDocument/2006/relationships/image" Target="../media/image2910.png"/><Relationship Id="rId322" Type="http://schemas.openxmlformats.org/officeDocument/2006/relationships/customXml" Target="../ink/ink2948.xml"/><Relationship Id="rId343" Type="http://schemas.openxmlformats.org/officeDocument/2006/relationships/image" Target="../media/image2930.png"/><Relationship Id="rId364" Type="http://schemas.openxmlformats.org/officeDocument/2006/relationships/customXml" Target="../ink/ink2969.xml"/><Relationship Id="rId61" Type="http://schemas.openxmlformats.org/officeDocument/2006/relationships/image" Target="../media/image2791.png"/><Relationship Id="rId82" Type="http://schemas.openxmlformats.org/officeDocument/2006/relationships/customXml" Target="../ink/ink2828.xml"/><Relationship Id="rId199" Type="http://schemas.openxmlformats.org/officeDocument/2006/relationships/image" Target="../media/image2859.png"/><Relationship Id="rId203" Type="http://schemas.openxmlformats.org/officeDocument/2006/relationships/image" Target="../media/image2861.png"/><Relationship Id="rId385" Type="http://schemas.openxmlformats.org/officeDocument/2006/relationships/image" Target="../media/image2951.png"/><Relationship Id="rId19" Type="http://schemas.openxmlformats.org/officeDocument/2006/relationships/customXml" Target="../ink/ink2795.xml"/><Relationship Id="rId224" Type="http://schemas.openxmlformats.org/officeDocument/2006/relationships/customXml" Target="../ink/ink2899.xml"/><Relationship Id="rId245" Type="http://schemas.openxmlformats.org/officeDocument/2006/relationships/image" Target="../media/image2882.png"/><Relationship Id="rId266" Type="http://schemas.openxmlformats.org/officeDocument/2006/relationships/customXml" Target="../ink/ink2920.xml"/><Relationship Id="rId287" Type="http://schemas.openxmlformats.org/officeDocument/2006/relationships/image" Target="../media/image2903.png"/><Relationship Id="rId30" Type="http://schemas.openxmlformats.org/officeDocument/2006/relationships/image" Target="../media/image2777.png"/><Relationship Id="rId105" Type="http://schemas.openxmlformats.org/officeDocument/2006/relationships/image" Target="../media/image2812.png"/><Relationship Id="rId126" Type="http://schemas.openxmlformats.org/officeDocument/2006/relationships/customXml" Target="../ink/ink2850.xml"/><Relationship Id="rId147" Type="http://schemas.openxmlformats.org/officeDocument/2006/relationships/image" Target="../media/image2833.png"/><Relationship Id="rId168" Type="http://schemas.openxmlformats.org/officeDocument/2006/relationships/customXml" Target="../ink/ink2871.xml"/><Relationship Id="rId312" Type="http://schemas.openxmlformats.org/officeDocument/2006/relationships/customXml" Target="../ink/ink2943.xml"/><Relationship Id="rId333" Type="http://schemas.openxmlformats.org/officeDocument/2006/relationships/image" Target="../media/image2925.png"/><Relationship Id="rId354" Type="http://schemas.openxmlformats.org/officeDocument/2006/relationships/customXml" Target="../ink/ink2964.xml"/><Relationship Id="rId51" Type="http://schemas.openxmlformats.org/officeDocument/2006/relationships/image" Target="../media/image2787.png"/><Relationship Id="rId72" Type="http://schemas.openxmlformats.org/officeDocument/2006/relationships/image" Target="../media/image2796.png"/><Relationship Id="rId93" Type="http://schemas.openxmlformats.org/officeDocument/2006/relationships/image" Target="../media/image2806.png"/><Relationship Id="rId189" Type="http://schemas.openxmlformats.org/officeDocument/2006/relationships/image" Target="../media/image2854.png"/><Relationship Id="rId375" Type="http://schemas.openxmlformats.org/officeDocument/2006/relationships/image" Target="../media/image2946.png"/><Relationship Id="rId3" Type="http://schemas.openxmlformats.org/officeDocument/2006/relationships/image" Target="../media/image2764.png"/><Relationship Id="rId214" Type="http://schemas.openxmlformats.org/officeDocument/2006/relationships/customXml" Target="../ink/ink2894.xml"/><Relationship Id="rId235" Type="http://schemas.openxmlformats.org/officeDocument/2006/relationships/image" Target="../media/image2877.png"/><Relationship Id="rId256" Type="http://schemas.openxmlformats.org/officeDocument/2006/relationships/customXml" Target="../ink/ink2915.xml"/><Relationship Id="rId277" Type="http://schemas.openxmlformats.org/officeDocument/2006/relationships/image" Target="../media/image2898.png"/><Relationship Id="rId298" Type="http://schemas.openxmlformats.org/officeDocument/2006/relationships/customXml" Target="../ink/ink2936.xml"/><Relationship Id="rId116" Type="http://schemas.openxmlformats.org/officeDocument/2006/relationships/customXml" Target="../ink/ink2845.xml"/><Relationship Id="rId137" Type="http://schemas.openxmlformats.org/officeDocument/2006/relationships/image" Target="../media/image2828.png"/><Relationship Id="rId158" Type="http://schemas.openxmlformats.org/officeDocument/2006/relationships/customXml" Target="../ink/ink2866.xml"/><Relationship Id="rId302" Type="http://schemas.openxmlformats.org/officeDocument/2006/relationships/customXml" Target="../ink/ink2938.xml"/><Relationship Id="rId323" Type="http://schemas.openxmlformats.org/officeDocument/2006/relationships/image" Target="../media/image2920.png"/><Relationship Id="rId344" Type="http://schemas.openxmlformats.org/officeDocument/2006/relationships/customXml" Target="../ink/ink2959.xml"/><Relationship Id="rId20" Type="http://schemas.openxmlformats.org/officeDocument/2006/relationships/image" Target="../media/image2773.png"/><Relationship Id="rId41" Type="http://schemas.openxmlformats.org/officeDocument/2006/relationships/image" Target="../media/image2782.png"/><Relationship Id="rId62" Type="http://schemas.openxmlformats.org/officeDocument/2006/relationships/customXml" Target="../ink/ink2817.xml"/><Relationship Id="rId83" Type="http://schemas.openxmlformats.org/officeDocument/2006/relationships/image" Target="../media/image2801.png"/><Relationship Id="rId179" Type="http://schemas.openxmlformats.org/officeDocument/2006/relationships/image" Target="../media/image2849.png"/><Relationship Id="rId365" Type="http://schemas.openxmlformats.org/officeDocument/2006/relationships/image" Target="../media/image2941.png"/><Relationship Id="rId386" Type="http://schemas.openxmlformats.org/officeDocument/2006/relationships/customXml" Target="../ink/ink2980.xml"/><Relationship Id="rId190" Type="http://schemas.openxmlformats.org/officeDocument/2006/relationships/customXml" Target="../ink/ink2882.xml"/><Relationship Id="rId204" Type="http://schemas.openxmlformats.org/officeDocument/2006/relationships/customXml" Target="../ink/ink2889.xml"/><Relationship Id="rId225" Type="http://schemas.openxmlformats.org/officeDocument/2006/relationships/image" Target="../media/image2872.png"/><Relationship Id="rId246" Type="http://schemas.openxmlformats.org/officeDocument/2006/relationships/customXml" Target="../ink/ink2910.xml"/><Relationship Id="rId267" Type="http://schemas.openxmlformats.org/officeDocument/2006/relationships/image" Target="../media/image2893.png"/><Relationship Id="rId288" Type="http://schemas.openxmlformats.org/officeDocument/2006/relationships/customXml" Target="../ink/ink2931.xml"/><Relationship Id="rId106" Type="http://schemas.openxmlformats.org/officeDocument/2006/relationships/customXml" Target="../ink/ink2840.xml"/><Relationship Id="rId127" Type="http://schemas.openxmlformats.org/officeDocument/2006/relationships/image" Target="../media/image2823.png"/><Relationship Id="rId313" Type="http://schemas.openxmlformats.org/officeDocument/2006/relationships/image" Target="../media/image2915.png"/><Relationship Id="rId10" Type="http://schemas.openxmlformats.org/officeDocument/2006/relationships/image" Target="../media/image2768.png"/><Relationship Id="rId31" Type="http://schemas.openxmlformats.org/officeDocument/2006/relationships/customXml" Target="../ink/ink2801.xml"/><Relationship Id="rId52" Type="http://schemas.openxmlformats.org/officeDocument/2006/relationships/customXml" Target="../ink/ink2812.xml"/><Relationship Id="rId73" Type="http://schemas.openxmlformats.org/officeDocument/2006/relationships/customXml" Target="../ink/ink2823.xml"/><Relationship Id="rId94" Type="http://schemas.openxmlformats.org/officeDocument/2006/relationships/customXml" Target="../ink/ink2834.xml"/><Relationship Id="rId148" Type="http://schemas.openxmlformats.org/officeDocument/2006/relationships/customXml" Target="../ink/ink2861.xml"/><Relationship Id="rId169" Type="http://schemas.openxmlformats.org/officeDocument/2006/relationships/image" Target="../media/image2844.png"/><Relationship Id="rId334" Type="http://schemas.openxmlformats.org/officeDocument/2006/relationships/customXml" Target="../ink/ink2954.xml"/><Relationship Id="rId355" Type="http://schemas.openxmlformats.org/officeDocument/2006/relationships/image" Target="../media/image2936.png"/><Relationship Id="rId376" Type="http://schemas.openxmlformats.org/officeDocument/2006/relationships/customXml" Target="../ink/ink2975.xml"/><Relationship Id="rId4" Type="http://schemas.openxmlformats.org/officeDocument/2006/relationships/image" Target="../media/image2765.png"/><Relationship Id="rId180" Type="http://schemas.openxmlformats.org/officeDocument/2006/relationships/customXml" Target="../ink/ink2877.xml"/><Relationship Id="rId215" Type="http://schemas.openxmlformats.org/officeDocument/2006/relationships/image" Target="../media/image2867.png"/><Relationship Id="rId236" Type="http://schemas.openxmlformats.org/officeDocument/2006/relationships/customXml" Target="../ink/ink2905.xml"/><Relationship Id="rId257" Type="http://schemas.openxmlformats.org/officeDocument/2006/relationships/image" Target="../media/image2888.png"/><Relationship Id="rId278" Type="http://schemas.openxmlformats.org/officeDocument/2006/relationships/customXml" Target="../ink/ink2926.xml"/><Relationship Id="rId303" Type="http://schemas.openxmlformats.org/officeDocument/2006/relationships/image" Target="../media/image2911.png"/><Relationship Id="rId42" Type="http://schemas.openxmlformats.org/officeDocument/2006/relationships/customXml" Target="../ink/ink2807.xml"/><Relationship Id="rId84" Type="http://schemas.openxmlformats.org/officeDocument/2006/relationships/customXml" Target="../ink/ink2829.xml"/><Relationship Id="rId138" Type="http://schemas.openxmlformats.org/officeDocument/2006/relationships/customXml" Target="../ink/ink2856.xml"/><Relationship Id="rId345" Type="http://schemas.openxmlformats.org/officeDocument/2006/relationships/image" Target="../media/image2931.png"/><Relationship Id="rId387" Type="http://schemas.openxmlformats.org/officeDocument/2006/relationships/customXml" Target="../ink/ink2981.xml"/><Relationship Id="rId191" Type="http://schemas.openxmlformats.org/officeDocument/2006/relationships/image" Target="../media/image2855.png"/><Relationship Id="rId205" Type="http://schemas.openxmlformats.org/officeDocument/2006/relationships/image" Target="../media/image2862.png"/><Relationship Id="rId247" Type="http://schemas.openxmlformats.org/officeDocument/2006/relationships/image" Target="../media/image2883.png"/><Relationship Id="rId107" Type="http://schemas.openxmlformats.org/officeDocument/2006/relationships/image" Target="../media/image2813.png"/><Relationship Id="rId289" Type="http://schemas.openxmlformats.org/officeDocument/2006/relationships/image" Target="../media/image2904.png"/><Relationship Id="rId11" Type="http://schemas.openxmlformats.org/officeDocument/2006/relationships/customXml" Target="../ink/ink2791.xml"/><Relationship Id="rId53" Type="http://schemas.openxmlformats.org/officeDocument/2006/relationships/image" Target="../media/image2788.png"/><Relationship Id="rId149" Type="http://schemas.openxmlformats.org/officeDocument/2006/relationships/image" Target="../media/image2834.png"/><Relationship Id="rId314" Type="http://schemas.openxmlformats.org/officeDocument/2006/relationships/customXml" Target="../ink/ink2944.xml"/><Relationship Id="rId356" Type="http://schemas.openxmlformats.org/officeDocument/2006/relationships/customXml" Target="../ink/ink2965.xml"/><Relationship Id="rId95" Type="http://schemas.openxmlformats.org/officeDocument/2006/relationships/image" Target="../media/image2807.png"/><Relationship Id="rId160" Type="http://schemas.openxmlformats.org/officeDocument/2006/relationships/customXml" Target="../ink/ink2867.xml"/><Relationship Id="rId216" Type="http://schemas.openxmlformats.org/officeDocument/2006/relationships/customXml" Target="../ink/ink2895.xml"/><Relationship Id="rId258" Type="http://schemas.openxmlformats.org/officeDocument/2006/relationships/customXml" Target="../ink/ink2916.xml"/><Relationship Id="rId22" Type="http://schemas.openxmlformats.org/officeDocument/2006/relationships/image" Target="../media/image2774.png"/><Relationship Id="rId64" Type="http://schemas.openxmlformats.org/officeDocument/2006/relationships/customXml" Target="../ink/ink2818.xml"/><Relationship Id="rId118" Type="http://schemas.openxmlformats.org/officeDocument/2006/relationships/customXml" Target="../ink/ink2846.xml"/><Relationship Id="rId325" Type="http://schemas.openxmlformats.org/officeDocument/2006/relationships/image" Target="../media/image2921.png"/><Relationship Id="rId367" Type="http://schemas.openxmlformats.org/officeDocument/2006/relationships/image" Target="../media/image2942.png"/><Relationship Id="rId171" Type="http://schemas.openxmlformats.org/officeDocument/2006/relationships/image" Target="../media/image2845.png"/><Relationship Id="rId227" Type="http://schemas.openxmlformats.org/officeDocument/2006/relationships/image" Target="../media/image2873.png"/><Relationship Id="rId269" Type="http://schemas.openxmlformats.org/officeDocument/2006/relationships/image" Target="../media/image2894.png"/><Relationship Id="rId33" Type="http://schemas.openxmlformats.org/officeDocument/2006/relationships/customXml" Target="../ink/ink2802.xml"/><Relationship Id="rId129" Type="http://schemas.openxmlformats.org/officeDocument/2006/relationships/image" Target="../media/image2824.png"/><Relationship Id="rId280" Type="http://schemas.openxmlformats.org/officeDocument/2006/relationships/customXml" Target="../ink/ink2927.xml"/><Relationship Id="rId336" Type="http://schemas.openxmlformats.org/officeDocument/2006/relationships/customXml" Target="../ink/ink2955.xml"/><Relationship Id="rId75" Type="http://schemas.openxmlformats.org/officeDocument/2006/relationships/customXml" Target="../ink/ink2824.xml"/><Relationship Id="rId140" Type="http://schemas.openxmlformats.org/officeDocument/2006/relationships/customXml" Target="../ink/ink2857.xml"/><Relationship Id="rId182" Type="http://schemas.openxmlformats.org/officeDocument/2006/relationships/customXml" Target="../ink/ink2878.xml"/><Relationship Id="rId378" Type="http://schemas.openxmlformats.org/officeDocument/2006/relationships/customXml" Target="../ink/ink2976.xml"/><Relationship Id="rId6" Type="http://schemas.openxmlformats.org/officeDocument/2006/relationships/image" Target="../media/image2766.png"/><Relationship Id="rId238" Type="http://schemas.openxmlformats.org/officeDocument/2006/relationships/customXml" Target="../ink/ink2906.xml"/><Relationship Id="rId291" Type="http://schemas.openxmlformats.org/officeDocument/2006/relationships/image" Target="../media/image2905.png"/><Relationship Id="rId305" Type="http://schemas.openxmlformats.org/officeDocument/2006/relationships/image" Target="../media/image2912.png"/><Relationship Id="rId347" Type="http://schemas.openxmlformats.org/officeDocument/2006/relationships/image" Target="../media/image2932.png"/><Relationship Id="rId44" Type="http://schemas.openxmlformats.org/officeDocument/2006/relationships/customXml" Target="../ink/ink2808.xml"/><Relationship Id="rId86" Type="http://schemas.openxmlformats.org/officeDocument/2006/relationships/customXml" Target="../ink/ink2830.xml"/><Relationship Id="rId151" Type="http://schemas.openxmlformats.org/officeDocument/2006/relationships/image" Target="../media/image2835.png"/><Relationship Id="rId389" Type="http://schemas.openxmlformats.org/officeDocument/2006/relationships/customXml" Target="../ink/ink2982.xml"/><Relationship Id="rId193" Type="http://schemas.openxmlformats.org/officeDocument/2006/relationships/image" Target="../media/image2856.png"/><Relationship Id="rId207" Type="http://schemas.openxmlformats.org/officeDocument/2006/relationships/image" Target="../media/image2863.png"/><Relationship Id="rId249" Type="http://schemas.openxmlformats.org/officeDocument/2006/relationships/image" Target="../media/image2884.png"/><Relationship Id="rId13" Type="http://schemas.openxmlformats.org/officeDocument/2006/relationships/customXml" Target="../ink/ink2792.xml"/><Relationship Id="rId109" Type="http://schemas.openxmlformats.org/officeDocument/2006/relationships/image" Target="../media/image2814.png"/><Relationship Id="rId260" Type="http://schemas.openxmlformats.org/officeDocument/2006/relationships/customXml" Target="../ink/ink2917.xml"/><Relationship Id="rId316" Type="http://schemas.openxmlformats.org/officeDocument/2006/relationships/customXml" Target="../ink/ink2945.xml"/><Relationship Id="rId55" Type="http://schemas.openxmlformats.org/officeDocument/2006/relationships/image" Target="../media/image2623.png"/><Relationship Id="rId97" Type="http://schemas.openxmlformats.org/officeDocument/2006/relationships/image" Target="../media/image2808.png"/><Relationship Id="rId120" Type="http://schemas.openxmlformats.org/officeDocument/2006/relationships/customXml" Target="../ink/ink2847.xml"/><Relationship Id="rId358" Type="http://schemas.openxmlformats.org/officeDocument/2006/relationships/customXml" Target="../ink/ink2966.xml"/><Relationship Id="rId162" Type="http://schemas.openxmlformats.org/officeDocument/2006/relationships/customXml" Target="../ink/ink2868.xml"/><Relationship Id="rId218" Type="http://schemas.openxmlformats.org/officeDocument/2006/relationships/customXml" Target="../ink/ink2896.xml"/><Relationship Id="rId271" Type="http://schemas.openxmlformats.org/officeDocument/2006/relationships/image" Target="../media/image2895.png"/><Relationship Id="rId24" Type="http://schemas.openxmlformats.org/officeDocument/2006/relationships/image" Target="../media/image2775.png"/><Relationship Id="rId66" Type="http://schemas.openxmlformats.org/officeDocument/2006/relationships/customXml" Target="../ink/ink2819.xml"/><Relationship Id="rId131" Type="http://schemas.openxmlformats.org/officeDocument/2006/relationships/image" Target="../media/image2825.png"/><Relationship Id="rId327" Type="http://schemas.openxmlformats.org/officeDocument/2006/relationships/image" Target="../media/image2922.png"/><Relationship Id="rId369" Type="http://schemas.openxmlformats.org/officeDocument/2006/relationships/image" Target="../media/image2943.png"/><Relationship Id="rId173" Type="http://schemas.openxmlformats.org/officeDocument/2006/relationships/image" Target="../media/image2846.png"/><Relationship Id="rId229" Type="http://schemas.openxmlformats.org/officeDocument/2006/relationships/image" Target="../media/image2874.png"/><Relationship Id="rId380" Type="http://schemas.openxmlformats.org/officeDocument/2006/relationships/customXml" Target="../ink/ink2977.xml"/><Relationship Id="rId240" Type="http://schemas.openxmlformats.org/officeDocument/2006/relationships/customXml" Target="../ink/ink2907.xml"/><Relationship Id="rId35" Type="http://schemas.openxmlformats.org/officeDocument/2006/relationships/customXml" Target="../ink/ink2803.xml"/><Relationship Id="rId77" Type="http://schemas.openxmlformats.org/officeDocument/2006/relationships/image" Target="../media/image2798.png"/><Relationship Id="rId100" Type="http://schemas.openxmlformats.org/officeDocument/2006/relationships/customXml" Target="../ink/ink2837.xml"/><Relationship Id="rId282" Type="http://schemas.openxmlformats.org/officeDocument/2006/relationships/customXml" Target="../ink/ink2928.xml"/><Relationship Id="rId338" Type="http://schemas.openxmlformats.org/officeDocument/2006/relationships/customXml" Target="../ink/ink2956.xml"/><Relationship Id="rId8" Type="http://schemas.openxmlformats.org/officeDocument/2006/relationships/image" Target="../media/image2767.png"/><Relationship Id="rId142" Type="http://schemas.openxmlformats.org/officeDocument/2006/relationships/customXml" Target="../ink/ink2858.xml"/><Relationship Id="rId184" Type="http://schemas.openxmlformats.org/officeDocument/2006/relationships/customXml" Target="../ink/ink2879.xml"/><Relationship Id="rId251" Type="http://schemas.openxmlformats.org/officeDocument/2006/relationships/image" Target="../media/image2885.png"/><Relationship Id="rId46" Type="http://schemas.openxmlformats.org/officeDocument/2006/relationships/customXml" Target="../ink/ink2809.xml"/><Relationship Id="rId293" Type="http://schemas.openxmlformats.org/officeDocument/2006/relationships/image" Target="../media/image2906.png"/><Relationship Id="rId307" Type="http://schemas.openxmlformats.org/officeDocument/2006/relationships/image" Target="../media/image2913.png"/><Relationship Id="rId349" Type="http://schemas.openxmlformats.org/officeDocument/2006/relationships/image" Target="../media/image2933.png"/><Relationship Id="rId88" Type="http://schemas.openxmlformats.org/officeDocument/2006/relationships/customXml" Target="../ink/ink2831.xml"/><Relationship Id="rId111" Type="http://schemas.openxmlformats.org/officeDocument/2006/relationships/image" Target="../media/image2815.png"/><Relationship Id="rId153" Type="http://schemas.openxmlformats.org/officeDocument/2006/relationships/image" Target="../media/image2836.png"/><Relationship Id="rId195" Type="http://schemas.openxmlformats.org/officeDocument/2006/relationships/image" Target="../media/image2857.png"/><Relationship Id="rId209" Type="http://schemas.openxmlformats.org/officeDocument/2006/relationships/image" Target="../media/image2864.png"/><Relationship Id="rId360" Type="http://schemas.openxmlformats.org/officeDocument/2006/relationships/customXml" Target="../ink/ink2967.xml"/><Relationship Id="rId220" Type="http://schemas.openxmlformats.org/officeDocument/2006/relationships/customXml" Target="../ink/ink2897.xml"/><Relationship Id="rId15" Type="http://schemas.openxmlformats.org/officeDocument/2006/relationships/customXml" Target="../ink/ink2793.xml"/><Relationship Id="rId57" Type="http://schemas.openxmlformats.org/officeDocument/2006/relationships/image" Target="../media/image2789.png"/><Relationship Id="rId262" Type="http://schemas.openxmlformats.org/officeDocument/2006/relationships/customXml" Target="../ink/ink2918.xml"/><Relationship Id="rId318" Type="http://schemas.openxmlformats.org/officeDocument/2006/relationships/customXml" Target="../ink/ink2946.xml"/><Relationship Id="rId99" Type="http://schemas.openxmlformats.org/officeDocument/2006/relationships/image" Target="../media/image2809.png"/><Relationship Id="rId122" Type="http://schemas.openxmlformats.org/officeDocument/2006/relationships/customXml" Target="../ink/ink2848.xml"/><Relationship Id="rId164" Type="http://schemas.openxmlformats.org/officeDocument/2006/relationships/customXml" Target="../ink/ink2869.xml"/><Relationship Id="rId371" Type="http://schemas.openxmlformats.org/officeDocument/2006/relationships/image" Target="../media/image2944.png"/><Relationship Id="rId26" Type="http://schemas.openxmlformats.org/officeDocument/2006/relationships/image" Target="../media/image2776.png"/><Relationship Id="rId231" Type="http://schemas.openxmlformats.org/officeDocument/2006/relationships/image" Target="../media/image2875.png"/><Relationship Id="rId273" Type="http://schemas.openxmlformats.org/officeDocument/2006/relationships/image" Target="../media/image2896.png"/><Relationship Id="rId329" Type="http://schemas.openxmlformats.org/officeDocument/2006/relationships/image" Target="../media/image2923.png"/><Relationship Id="rId68" Type="http://schemas.openxmlformats.org/officeDocument/2006/relationships/image" Target="../media/image2794.png"/><Relationship Id="rId133" Type="http://schemas.openxmlformats.org/officeDocument/2006/relationships/image" Target="../media/image2826.png"/><Relationship Id="rId175" Type="http://schemas.openxmlformats.org/officeDocument/2006/relationships/image" Target="../media/image2847.png"/><Relationship Id="rId340" Type="http://schemas.openxmlformats.org/officeDocument/2006/relationships/customXml" Target="../ink/ink2957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8.xml"/><Relationship Id="rId21" Type="http://schemas.openxmlformats.org/officeDocument/2006/relationships/customXml" Target="../ink/ink10.xml"/><Relationship Id="rId42" Type="http://schemas.openxmlformats.org/officeDocument/2006/relationships/image" Target="../media/image23.png"/><Relationship Id="rId63" Type="http://schemas.openxmlformats.org/officeDocument/2006/relationships/customXml" Target="../ink/ink31.xml"/><Relationship Id="rId84" Type="http://schemas.openxmlformats.org/officeDocument/2006/relationships/image" Target="../media/image44.png"/><Relationship Id="rId138" Type="http://schemas.openxmlformats.org/officeDocument/2006/relationships/image" Target="../media/image71.png"/><Relationship Id="rId159" Type="http://schemas.openxmlformats.org/officeDocument/2006/relationships/image" Target="../media/image81.png"/><Relationship Id="rId170" Type="http://schemas.openxmlformats.org/officeDocument/2006/relationships/image" Target="../media/image86.png"/><Relationship Id="rId191" Type="http://schemas.openxmlformats.org/officeDocument/2006/relationships/image" Target="../media/image96.png"/><Relationship Id="rId205" Type="http://schemas.openxmlformats.org/officeDocument/2006/relationships/customXml" Target="../ink/ink104.xml"/><Relationship Id="rId226" Type="http://schemas.openxmlformats.org/officeDocument/2006/relationships/customXml" Target="../ink/ink115.xml"/><Relationship Id="rId107" Type="http://schemas.openxmlformats.org/officeDocument/2006/relationships/customXml" Target="../ink/ink53.xml"/><Relationship Id="rId11" Type="http://schemas.openxmlformats.org/officeDocument/2006/relationships/customXml" Target="../ink/ink5.xml"/><Relationship Id="rId32" Type="http://schemas.openxmlformats.org/officeDocument/2006/relationships/image" Target="../media/image18.png"/><Relationship Id="rId53" Type="http://schemas.openxmlformats.org/officeDocument/2006/relationships/customXml" Target="../ink/ink26.xml"/><Relationship Id="rId74" Type="http://schemas.openxmlformats.org/officeDocument/2006/relationships/image" Target="../media/image39.png"/><Relationship Id="rId128" Type="http://schemas.openxmlformats.org/officeDocument/2006/relationships/image" Target="../media/image66.png"/><Relationship Id="rId149" Type="http://schemas.openxmlformats.org/officeDocument/2006/relationships/image" Target="../media/image76.png"/><Relationship Id="rId5" Type="http://schemas.openxmlformats.org/officeDocument/2006/relationships/customXml" Target="../ink/ink2.xml"/><Relationship Id="rId95" Type="http://schemas.openxmlformats.org/officeDocument/2006/relationships/customXml" Target="../ink/ink47.xml"/><Relationship Id="rId160" Type="http://schemas.openxmlformats.org/officeDocument/2006/relationships/customXml" Target="../ink/ink80.xml"/><Relationship Id="rId181" Type="http://schemas.openxmlformats.org/officeDocument/2006/relationships/image" Target="../media/image91.png"/><Relationship Id="rId216" Type="http://schemas.openxmlformats.org/officeDocument/2006/relationships/image" Target="../media/image108.png"/><Relationship Id="rId237" Type="http://schemas.openxmlformats.org/officeDocument/2006/relationships/customXml" Target="../ink/ink121.xml"/><Relationship Id="rId22" Type="http://schemas.openxmlformats.org/officeDocument/2006/relationships/image" Target="../media/image13.png"/><Relationship Id="rId43" Type="http://schemas.openxmlformats.org/officeDocument/2006/relationships/customXml" Target="../ink/ink21.xml"/><Relationship Id="rId64" Type="http://schemas.openxmlformats.org/officeDocument/2006/relationships/image" Target="../media/image34.png"/><Relationship Id="rId118" Type="http://schemas.openxmlformats.org/officeDocument/2006/relationships/image" Target="../media/image61.png"/><Relationship Id="rId139" Type="http://schemas.openxmlformats.org/officeDocument/2006/relationships/customXml" Target="../ink/ink69.xml"/><Relationship Id="rId85" Type="http://schemas.openxmlformats.org/officeDocument/2006/relationships/customXml" Target="../ink/ink42.xml"/><Relationship Id="rId150" Type="http://schemas.openxmlformats.org/officeDocument/2006/relationships/customXml" Target="../ink/ink75.xml"/><Relationship Id="rId171" Type="http://schemas.openxmlformats.org/officeDocument/2006/relationships/customXml" Target="../ink/ink86.xml"/><Relationship Id="rId192" Type="http://schemas.openxmlformats.org/officeDocument/2006/relationships/customXml" Target="../ink/ink97.xml"/><Relationship Id="rId206" Type="http://schemas.openxmlformats.org/officeDocument/2006/relationships/image" Target="../media/image103.png"/><Relationship Id="rId227" Type="http://schemas.openxmlformats.org/officeDocument/2006/relationships/image" Target="../media/image113.png"/><Relationship Id="rId12" Type="http://schemas.openxmlformats.org/officeDocument/2006/relationships/image" Target="../media/image8.png"/><Relationship Id="rId33" Type="http://schemas.openxmlformats.org/officeDocument/2006/relationships/customXml" Target="../ink/ink16.xml"/><Relationship Id="rId108" Type="http://schemas.openxmlformats.org/officeDocument/2006/relationships/image" Target="../media/image56.png"/><Relationship Id="rId129" Type="http://schemas.openxmlformats.org/officeDocument/2006/relationships/customXml" Target="../ink/ink64.xml"/><Relationship Id="rId54" Type="http://schemas.openxmlformats.org/officeDocument/2006/relationships/image" Target="../media/image29.png"/><Relationship Id="rId75" Type="http://schemas.openxmlformats.org/officeDocument/2006/relationships/customXml" Target="../ink/ink37.xml"/><Relationship Id="rId96" Type="http://schemas.openxmlformats.org/officeDocument/2006/relationships/image" Target="../media/image50.png"/><Relationship Id="rId140" Type="http://schemas.openxmlformats.org/officeDocument/2006/relationships/image" Target="../media/image72.png"/><Relationship Id="rId161" Type="http://schemas.openxmlformats.org/officeDocument/2006/relationships/customXml" Target="../ink/ink81.xml"/><Relationship Id="rId182" Type="http://schemas.openxmlformats.org/officeDocument/2006/relationships/customXml" Target="../ink/ink92.xml"/><Relationship Id="rId217" Type="http://schemas.openxmlformats.org/officeDocument/2006/relationships/customXml" Target="../ink/ink110.xml"/><Relationship Id="rId6" Type="http://schemas.openxmlformats.org/officeDocument/2006/relationships/image" Target="../media/image5.png"/><Relationship Id="rId238" Type="http://schemas.openxmlformats.org/officeDocument/2006/relationships/image" Target="../media/image118.png"/><Relationship Id="rId23" Type="http://schemas.openxmlformats.org/officeDocument/2006/relationships/customXml" Target="../ink/ink11.xml"/><Relationship Id="rId119" Type="http://schemas.openxmlformats.org/officeDocument/2006/relationships/customXml" Target="../ink/ink59.xml"/><Relationship Id="rId44" Type="http://schemas.openxmlformats.org/officeDocument/2006/relationships/image" Target="../media/image24.png"/><Relationship Id="rId65" Type="http://schemas.openxmlformats.org/officeDocument/2006/relationships/customXml" Target="../ink/ink32.xml"/><Relationship Id="rId86" Type="http://schemas.openxmlformats.org/officeDocument/2006/relationships/image" Target="../media/image45.png"/><Relationship Id="rId130" Type="http://schemas.openxmlformats.org/officeDocument/2006/relationships/image" Target="../media/image67.png"/><Relationship Id="rId151" Type="http://schemas.openxmlformats.org/officeDocument/2006/relationships/image" Target="../media/image77.png"/><Relationship Id="rId172" Type="http://schemas.openxmlformats.org/officeDocument/2006/relationships/image" Target="../media/image87.png"/><Relationship Id="rId193" Type="http://schemas.openxmlformats.org/officeDocument/2006/relationships/image" Target="../media/image97.png"/><Relationship Id="rId207" Type="http://schemas.openxmlformats.org/officeDocument/2006/relationships/customXml" Target="../ink/ink105.xml"/><Relationship Id="rId228" Type="http://schemas.openxmlformats.org/officeDocument/2006/relationships/customXml" Target="../ink/ink116.xml"/><Relationship Id="rId13" Type="http://schemas.openxmlformats.org/officeDocument/2006/relationships/customXml" Target="../ink/ink6.xml"/><Relationship Id="rId109" Type="http://schemas.openxmlformats.org/officeDocument/2006/relationships/customXml" Target="../ink/ink54.xml"/><Relationship Id="rId34" Type="http://schemas.openxmlformats.org/officeDocument/2006/relationships/image" Target="../media/image19.png"/><Relationship Id="rId55" Type="http://schemas.openxmlformats.org/officeDocument/2006/relationships/customXml" Target="../ink/ink27.xml"/><Relationship Id="rId76" Type="http://schemas.openxmlformats.org/officeDocument/2006/relationships/image" Target="../media/image40.png"/><Relationship Id="rId97" Type="http://schemas.openxmlformats.org/officeDocument/2006/relationships/customXml" Target="../ink/ink48.xml"/><Relationship Id="rId120" Type="http://schemas.openxmlformats.org/officeDocument/2006/relationships/image" Target="../media/image62.png"/><Relationship Id="rId141" Type="http://schemas.openxmlformats.org/officeDocument/2006/relationships/customXml" Target="../ink/ink70.xml"/><Relationship Id="rId7" Type="http://schemas.openxmlformats.org/officeDocument/2006/relationships/customXml" Target="../ink/ink3.xml"/><Relationship Id="rId162" Type="http://schemas.openxmlformats.org/officeDocument/2006/relationships/image" Target="../media/image82.png"/><Relationship Id="rId183" Type="http://schemas.openxmlformats.org/officeDocument/2006/relationships/image" Target="../media/image92.png"/><Relationship Id="rId218" Type="http://schemas.openxmlformats.org/officeDocument/2006/relationships/image" Target="../media/image109.png"/><Relationship Id="rId239" Type="http://schemas.openxmlformats.org/officeDocument/2006/relationships/customXml" Target="../ink/ink122.xml"/><Relationship Id="rId24" Type="http://schemas.openxmlformats.org/officeDocument/2006/relationships/image" Target="../media/image14.png"/><Relationship Id="rId45" Type="http://schemas.openxmlformats.org/officeDocument/2006/relationships/customXml" Target="../ink/ink22.xml"/><Relationship Id="rId66" Type="http://schemas.openxmlformats.org/officeDocument/2006/relationships/image" Target="../media/image35.png"/><Relationship Id="rId87" Type="http://schemas.openxmlformats.org/officeDocument/2006/relationships/customXml" Target="../ink/ink43.xml"/><Relationship Id="rId110" Type="http://schemas.openxmlformats.org/officeDocument/2006/relationships/image" Target="../media/image57.png"/><Relationship Id="rId131" Type="http://schemas.openxmlformats.org/officeDocument/2006/relationships/customXml" Target="../ink/ink65.xml"/><Relationship Id="rId152" Type="http://schemas.openxmlformats.org/officeDocument/2006/relationships/customXml" Target="../ink/ink76.xml"/><Relationship Id="rId173" Type="http://schemas.openxmlformats.org/officeDocument/2006/relationships/customXml" Target="../ink/ink87.xml"/><Relationship Id="rId194" Type="http://schemas.openxmlformats.org/officeDocument/2006/relationships/customXml" Target="../ink/ink98.xml"/><Relationship Id="rId208" Type="http://schemas.openxmlformats.org/officeDocument/2006/relationships/image" Target="../media/image104.png"/><Relationship Id="rId229" Type="http://schemas.openxmlformats.org/officeDocument/2006/relationships/image" Target="../media/image114.png"/><Relationship Id="rId240" Type="http://schemas.openxmlformats.org/officeDocument/2006/relationships/image" Target="../media/image119.png"/><Relationship Id="rId14" Type="http://schemas.openxmlformats.org/officeDocument/2006/relationships/image" Target="../media/image9.png"/><Relationship Id="rId35" Type="http://schemas.openxmlformats.org/officeDocument/2006/relationships/customXml" Target="../ink/ink17.xml"/><Relationship Id="rId56" Type="http://schemas.openxmlformats.org/officeDocument/2006/relationships/image" Target="../media/image30.png"/><Relationship Id="rId77" Type="http://schemas.openxmlformats.org/officeDocument/2006/relationships/customXml" Target="../ink/ink38.xml"/><Relationship Id="rId100" Type="http://schemas.openxmlformats.org/officeDocument/2006/relationships/image" Target="../media/image52.png"/><Relationship Id="rId8" Type="http://schemas.openxmlformats.org/officeDocument/2006/relationships/image" Target="../media/image6.png"/><Relationship Id="rId98" Type="http://schemas.openxmlformats.org/officeDocument/2006/relationships/image" Target="../media/image51.png"/><Relationship Id="rId121" Type="http://schemas.openxmlformats.org/officeDocument/2006/relationships/customXml" Target="../ink/ink60.xml"/><Relationship Id="rId142" Type="http://schemas.openxmlformats.org/officeDocument/2006/relationships/image" Target="../media/image73.png"/><Relationship Id="rId163" Type="http://schemas.openxmlformats.org/officeDocument/2006/relationships/customXml" Target="../ink/ink82.xml"/><Relationship Id="rId184" Type="http://schemas.openxmlformats.org/officeDocument/2006/relationships/customXml" Target="../ink/ink93.xml"/><Relationship Id="rId219" Type="http://schemas.openxmlformats.org/officeDocument/2006/relationships/customXml" Target="../ink/ink111.xml"/><Relationship Id="rId230" Type="http://schemas.openxmlformats.org/officeDocument/2006/relationships/customXml" Target="../ink/ink117.xml"/><Relationship Id="rId25" Type="http://schemas.openxmlformats.org/officeDocument/2006/relationships/customXml" Target="../ink/ink12.xml"/><Relationship Id="rId46" Type="http://schemas.openxmlformats.org/officeDocument/2006/relationships/image" Target="../media/image25.png"/><Relationship Id="rId67" Type="http://schemas.openxmlformats.org/officeDocument/2006/relationships/customXml" Target="../ink/ink33.xml"/><Relationship Id="rId88" Type="http://schemas.openxmlformats.org/officeDocument/2006/relationships/image" Target="../media/image46.png"/><Relationship Id="rId111" Type="http://schemas.openxmlformats.org/officeDocument/2006/relationships/customXml" Target="../ink/ink55.xml"/><Relationship Id="rId132" Type="http://schemas.openxmlformats.org/officeDocument/2006/relationships/image" Target="../media/image68.png"/><Relationship Id="rId153" Type="http://schemas.openxmlformats.org/officeDocument/2006/relationships/image" Target="../media/image78.png"/><Relationship Id="rId174" Type="http://schemas.openxmlformats.org/officeDocument/2006/relationships/image" Target="../media/image88.png"/><Relationship Id="rId195" Type="http://schemas.openxmlformats.org/officeDocument/2006/relationships/customXml" Target="../ink/ink99.xml"/><Relationship Id="rId209" Type="http://schemas.openxmlformats.org/officeDocument/2006/relationships/customXml" Target="../ink/ink106.xml"/><Relationship Id="rId220" Type="http://schemas.openxmlformats.org/officeDocument/2006/relationships/image" Target="../media/image110.png"/><Relationship Id="rId241" Type="http://schemas.openxmlformats.org/officeDocument/2006/relationships/customXml" Target="../ink/ink123.xml"/><Relationship Id="rId15" Type="http://schemas.openxmlformats.org/officeDocument/2006/relationships/customXml" Target="../ink/ink7.xml"/><Relationship Id="rId36" Type="http://schemas.openxmlformats.org/officeDocument/2006/relationships/image" Target="../media/image20.png"/><Relationship Id="rId57" Type="http://schemas.openxmlformats.org/officeDocument/2006/relationships/customXml" Target="../ink/ink28.xml"/><Relationship Id="rId106" Type="http://schemas.openxmlformats.org/officeDocument/2006/relationships/image" Target="../media/image55.png"/><Relationship Id="rId127" Type="http://schemas.openxmlformats.org/officeDocument/2006/relationships/customXml" Target="../ink/ink63.xml"/><Relationship Id="rId10" Type="http://schemas.openxmlformats.org/officeDocument/2006/relationships/image" Target="../media/image7.png"/><Relationship Id="rId31" Type="http://schemas.openxmlformats.org/officeDocument/2006/relationships/customXml" Target="../ink/ink15.xml"/><Relationship Id="rId52" Type="http://schemas.openxmlformats.org/officeDocument/2006/relationships/image" Target="../media/image28.png"/><Relationship Id="rId73" Type="http://schemas.openxmlformats.org/officeDocument/2006/relationships/customXml" Target="../ink/ink36.xml"/><Relationship Id="rId78" Type="http://schemas.openxmlformats.org/officeDocument/2006/relationships/image" Target="../media/image41.png"/><Relationship Id="rId94" Type="http://schemas.openxmlformats.org/officeDocument/2006/relationships/image" Target="../media/image49.png"/><Relationship Id="rId99" Type="http://schemas.openxmlformats.org/officeDocument/2006/relationships/customXml" Target="../ink/ink49.xml"/><Relationship Id="rId101" Type="http://schemas.openxmlformats.org/officeDocument/2006/relationships/customXml" Target="../ink/ink50.xml"/><Relationship Id="rId122" Type="http://schemas.openxmlformats.org/officeDocument/2006/relationships/image" Target="../media/image63.png"/><Relationship Id="rId143" Type="http://schemas.openxmlformats.org/officeDocument/2006/relationships/customXml" Target="../ink/ink71.xml"/><Relationship Id="rId148" Type="http://schemas.openxmlformats.org/officeDocument/2006/relationships/customXml" Target="../ink/ink74.xml"/><Relationship Id="rId164" Type="http://schemas.openxmlformats.org/officeDocument/2006/relationships/image" Target="../media/image83.png"/><Relationship Id="rId169" Type="http://schemas.openxmlformats.org/officeDocument/2006/relationships/customXml" Target="../ink/ink85.xml"/><Relationship Id="rId185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customXml" Target="../ink/ink4.xml"/><Relationship Id="rId180" Type="http://schemas.openxmlformats.org/officeDocument/2006/relationships/customXml" Target="../ink/ink91.xml"/><Relationship Id="rId210" Type="http://schemas.openxmlformats.org/officeDocument/2006/relationships/image" Target="../media/image105.png"/><Relationship Id="rId215" Type="http://schemas.openxmlformats.org/officeDocument/2006/relationships/customXml" Target="../ink/ink109.xml"/><Relationship Id="rId236" Type="http://schemas.openxmlformats.org/officeDocument/2006/relationships/image" Target="../media/image117.png"/><Relationship Id="rId26" Type="http://schemas.openxmlformats.org/officeDocument/2006/relationships/image" Target="../media/image15.png"/><Relationship Id="rId231" Type="http://schemas.openxmlformats.org/officeDocument/2006/relationships/customXml" Target="../ink/ink118.xml"/><Relationship Id="rId47" Type="http://schemas.openxmlformats.org/officeDocument/2006/relationships/customXml" Target="../ink/ink23.xml"/><Relationship Id="rId68" Type="http://schemas.openxmlformats.org/officeDocument/2006/relationships/image" Target="../media/image36.png"/><Relationship Id="rId89" Type="http://schemas.openxmlformats.org/officeDocument/2006/relationships/customXml" Target="../ink/ink44.xml"/><Relationship Id="rId112" Type="http://schemas.openxmlformats.org/officeDocument/2006/relationships/image" Target="../media/image58.png"/><Relationship Id="rId133" Type="http://schemas.openxmlformats.org/officeDocument/2006/relationships/customXml" Target="../ink/ink66.xml"/><Relationship Id="rId154" Type="http://schemas.openxmlformats.org/officeDocument/2006/relationships/customXml" Target="../ink/ink77.xml"/><Relationship Id="rId175" Type="http://schemas.openxmlformats.org/officeDocument/2006/relationships/customXml" Target="../ink/ink88.xml"/><Relationship Id="rId196" Type="http://schemas.openxmlformats.org/officeDocument/2006/relationships/image" Target="../media/image98.png"/><Relationship Id="rId200" Type="http://schemas.openxmlformats.org/officeDocument/2006/relationships/image" Target="../media/image100.png"/><Relationship Id="rId16" Type="http://schemas.openxmlformats.org/officeDocument/2006/relationships/image" Target="../media/image10.png"/><Relationship Id="rId221" Type="http://schemas.openxmlformats.org/officeDocument/2006/relationships/customXml" Target="../ink/ink112.xml"/><Relationship Id="rId242" Type="http://schemas.openxmlformats.org/officeDocument/2006/relationships/image" Target="../media/image120.png"/><Relationship Id="rId37" Type="http://schemas.openxmlformats.org/officeDocument/2006/relationships/customXml" Target="../ink/ink18.xml"/><Relationship Id="rId58" Type="http://schemas.openxmlformats.org/officeDocument/2006/relationships/image" Target="../media/image31.png"/><Relationship Id="rId79" Type="http://schemas.openxmlformats.org/officeDocument/2006/relationships/customXml" Target="../ink/ink39.xml"/><Relationship Id="rId102" Type="http://schemas.openxmlformats.org/officeDocument/2006/relationships/image" Target="../media/image53.png"/><Relationship Id="rId123" Type="http://schemas.openxmlformats.org/officeDocument/2006/relationships/customXml" Target="../ink/ink61.xml"/><Relationship Id="rId144" Type="http://schemas.openxmlformats.org/officeDocument/2006/relationships/customXml" Target="../ink/ink72.xml"/><Relationship Id="rId90" Type="http://schemas.openxmlformats.org/officeDocument/2006/relationships/image" Target="../media/image47.png"/><Relationship Id="rId165" Type="http://schemas.openxmlformats.org/officeDocument/2006/relationships/customXml" Target="../ink/ink83.xml"/><Relationship Id="rId186" Type="http://schemas.openxmlformats.org/officeDocument/2006/relationships/customXml" Target="../ink/ink94.xml"/><Relationship Id="rId211" Type="http://schemas.openxmlformats.org/officeDocument/2006/relationships/customXml" Target="../ink/ink107.xml"/><Relationship Id="rId232" Type="http://schemas.openxmlformats.org/officeDocument/2006/relationships/image" Target="../media/image115.png"/><Relationship Id="rId27" Type="http://schemas.openxmlformats.org/officeDocument/2006/relationships/customXml" Target="../ink/ink13.xml"/><Relationship Id="rId48" Type="http://schemas.openxmlformats.org/officeDocument/2006/relationships/image" Target="../media/image26.png"/><Relationship Id="rId69" Type="http://schemas.openxmlformats.org/officeDocument/2006/relationships/customXml" Target="../ink/ink34.xml"/><Relationship Id="rId113" Type="http://schemas.openxmlformats.org/officeDocument/2006/relationships/customXml" Target="../ink/ink56.xml"/><Relationship Id="rId134" Type="http://schemas.openxmlformats.org/officeDocument/2006/relationships/image" Target="../media/image69.png"/><Relationship Id="rId80" Type="http://schemas.openxmlformats.org/officeDocument/2006/relationships/image" Target="../media/image42.png"/><Relationship Id="rId155" Type="http://schemas.openxmlformats.org/officeDocument/2006/relationships/image" Target="../media/image79.png"/><Relationship Id="rId176" Type="http://schemas.openxmlformats.org/officeDocument/2006/relationships/image" Target="../media/image89.png"/><Relationship Id="rId197" Type="http://schemas.openxmlformats.org/officeDocument/2006/relationships/customXml" Target="../ink/ink100.xml"/><Relationship Id="rId201" Type="http://schemas.openxmlformats.org/officeDocument/2006/relationships/customXml" Target="../ink/ink102.xml"/><Relationship Id="rId222" Type="http://schemas.openxmlformats.org/officeDocument/2006/relationships/image" Target="../media/image111.png"/><Relationship Id="rId243" Type="http://schemas.openxmlformats.org/officeDocument/2006/relationships/customXml" Target="../ink/ink124.xml"/><Relationship Id="rId17" Type="http://schemas.openxmlformats.org/officeDocument/2006/relationships/customXml" Target="../ink/ink8.xml"/><Relationship Id="rId38" Type="http://schemas.openxmlformats.org/officeDocument/2006/relationships/image" Target="../media/image21.png"/><Relationship Id="rId59" Type="http://schemas.openxmlformats.org/officeDocument/2006/relationships/customXml" Target="../ink/ink29.xml"/><Relationship Id="rId103" Type="http://schemas.openxmlformats.org/officeDocument/2006/relationships/customXml" Target="../ink/ink51.xml"/><Relationship Id="rId124" Type="http://schemas.openxmlformats.org/officeDocument/2006/relationships/image" Target="../media/image64.png"/><Relationship Id="rId70" Type="http://schemas.openxmlformats.org/officeDocument/2006/relationships/image" Target="../media/image37.png"/><Relationship Id="rId91" Type="http://schemas.openxmlformats.org/officeDocument/2006/relationships/customXml" Target="../ink/ink45.xml"/><Relationship Id="rId145" Type="http://schemas.openxmlformats.org/officeDocument/2006/relationships/image" Target="../media/image74.png"/><Relationship Id="rId166" Type="http://schemas.openxmlformats.org/officeDocument/2006/relationships/image" Target="../media/image84.png"/><Relationship Id="rId187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212" Type="http://schemas.openxmlformats.org/officeDocument/2006/relationships/image" Target="../media/image106.png"/><Relationship Id="rId233" Type="http://schemas.openxmlformats.org/officeDocument/2006/relationships/customXml" Target="../ink/ink119.xml"/><Relationship Id="rId28" Type="http://schemas.openxmlformats.org/officeDocument/2006/relationships/image" Target="../media/image16.png"/><Relationship Id="rId49" Type="http://schemas.openxmlformats.org/officeDocument/2006/relationships/customXml" Target="../ink/ink24.xml"/><Relationship Id="rId114" Type="http://schemas.openxmlformats.org/officeDocument/2006/relationships/image" Target="../media/image59.png"/><Relationship Id="rId60" Type="http://schemas.openxmlformats.org/officeDocument/2006/relationships/image" Target="../media/image32.png"/><Relationship Id="rId81" Type="http://schemas.openxmlformats.org/officeDocument/2006/relationships/customXml" Target="../ink/ink40.xml"/><Relationship Id="rId135" Type="http://schemas.openxmlformats.org/officeDocument/2006/relationships/customXml" Target="../ink/ink67.xml"/><Relationship Id="rId156" Type="http://schemas.openxmlformats.org/officeDocument/2006/relationships/customXml" Target="../ink/ink78.xml"/><Relationship Id="rId177" Type="http://schemas.openxmlformats.org/officeDocument/2006/relationships/customXml" Target="../ink/ink89.xml"/><Relationship Id="rId198" Type="http://schemas.openxmlformats.org/officeDocument/2006/relationships/image" Target="../media/image99.png"/><Relationship Id="rId202" Type="http://schemas.openxmlformats.org/officeDocument/2006/relationships/image" Target="../media/image101.png"/><Relationship Id="rId223" Type="http://schemas.openxmlformats.org/officeDocument/2006/relationships/customXml" Target="../ink/ink113.xml"/><Relationship Id="rId18" Type="http://schemas.openxmlformats.org/officeDocument/2006/relationships/image" Target="../media/image11.png"/><Relationship Id="rId39" Type="http://schemas.openxmlformats.org/officeDocument/2006/relationships/customXml" Target="../ink/ink19.xml"/><Relationship Id="rId50" Type="http://schemas.openxmlformats.org/officeDocument/2006/relationships/image" Target="../media/image27.png"/><Relationship Id="rId104" Type="http://schemas.openxmlformats.org/officeDocument/2006/relationships/image" Target="../media/image54.png"/><Relationship Id="rId125" Type="http://schemas.openxmlformats.org/officeDocument/2006/relationships/customXml" Target="../ink/ink62.xml"/><Relationship Id="rId146" Type="http://schemas.openxmlformats.org/officeDocument/2006/relationships/customXml" Target="../ink/ink73.xml"/><Relationship Id="rId167" Type="http://schemas.openxmlformats.org/officeDocument/2006/relationships/customXml" Target="../ink/ink84.xml"/><Relationship Id="rId188" Type="http://schemas.openxmlformats.org/officeDocument/2006/relationships/customXml" Target="../ink/ink95.xml"/><Relationship Id="rId71" Type="http://schemas.openxmlformats.org/officeDocument/2006/relationships/customXml" Target="../ink/ink35.xml"/><Relationship Id="rId92" Type="http://schemas.openxmlformats.org/officeDocument/2006/relationships/image" Target="../media/image48.png"/><Relationship Id="rId213" Type="http://schemas.openxmlformats.org/officeDocument/2006/relationships/customXml" Target="../ink/ink108.xml"/><Relationship Id="rId234" Type="http://schemas.openxmlformats.org/officeDocument/2006/relationships/image" Target="../media/image116.png"/><Relationship Id="rId2" Type="http://schemas.openxmlformats.org/officeDocument/2006/relationships/image" Target="../media/image3.png"/><Relationship Id="rId29" Type="http://schemas.openxmlformats.org/officeDocument/2006/relationships/customXml" Target="../ink/ink14.xml"/><Relationship Id="rId40" Type="http://schemas.openxmlformats.org/officeDocument/2006/relationships/image" Target="../media/image22.png"/><Relationship Id="rId115" Type="http://schemas.openxmlformats.org/officeDocument/2006/relationships/customXml" Target="../ink/ink57.xml"/><Relationship Id="rId136" Type="http://schemas.openxmlformats.org/officeDocument/2006/relationships/image" Target="../media/image70.png"/><Relationship Id="rId157" Type="http://schemas.openxmlformats.org/officeDocument/2006/relationships/image" Target="../media/image80.png"/><Relationship Id="rId178" Type="http://schemas.openxmlformats.org/officeDocument/2006/relationships/customXml" Target="../ink/ink90.xml"/><Relationship Id="rId61" Type="http://schemas.openxmlformats.org/officeDocument/2006/relationships/customXml" Target="../ink/ink30.xml"/><Relationship Id="rId82" Type="http://schemas.openxmlformats.org/officeDocument/2006/relationships/image" Target="../media/image43.png"/><Relationship Id="rId199" Type="http://schemas.openxmlformats.org/officeDocument/2006/relationships/customXml" Target="../ink/ink101.xml"/><Relationship Id="rId203" Type="http://schemas.openxmlformats.org/officeDocument/2006/relationships/customXml" Target="../ink/ink103.xml"/><Relationship Id="rId19" Type="http://schemas.openxmlformats.org/officeDocument/2006/relationships/customXml" Target="../ink/ink9.xml"/><Relationship Id="rId224" Type="http://schemas.openxmlformats.org/officeDocument/2006/relationships/image" Target="../media/image112.png"/><Relationship Id="rId30" Type="http://schemas.openxmlformats.org/officeDocument/2006/relationships/image" Target="../media/image17.png"/><Relationship Id="rId105" Type="http://schemas.openxmlformats.org/officeDocument/2006/relationships/customXml" Target="../ink/ink52.xml"/><Relationship Id="rId126" Type="http://schemas.openxmlformats.org/officeDocument/2006/relationships/image" Target="../media/image65.png"/><Relationship Id="rId147" Type="http://schemas.openxmlformats.org/officeDocument/2006/relationships/image" Target="../media/image75.png"/><Relationship Id="rId168" Type="http://schemas.openxmlformats.org/officeDocument/2006/relationships/image" Target="../media/image85.png"/><Relationship Id="rId51" Type="http://schemas.openxmlformats.org/officeDocument/2006/relationships/customXml" Target="../ink/ink25.xml"/><Relationship Id="rId72" Type="http://schemas.openxmlformats.org/officeDocument/2006/relationships/image" Target="../media/image38.png"/><Relationship Id="rId93" Type="http://schemas.openxmlformats.org/officeDocument/2006/relationships/customXml" Target="../ink/ink46.xml"/><Relationship Id="rId189" Type="http://schemas.openxmlformats.org/officeDocument/2006/relationships/image" Target="../media/image95.png"/><Relationship Id="rId3" Type="http://schemas.openxmlformats.org/officeDocument/2006/relationships/customXml" Target="../ink/ink1.xml"/><Relationship Id="rId214" Type="http://schemas.openxmlformats.org/officeDocument/2006/relationships/image" Target="../media/image107.png"/><Relationship Id="rId235" Type="http://schemas.openxmlformats.org/officeDocument/2006/relationships/customXml" Target="../ink/ink120.xml"/><Relationship Id="rId116" Type="http://schemas.openxmlformats.org/officeDocument/2006/relationships/image" Target="../media/image60.png"/><Relationship Id="rId137" Type="http://schemas.openxmlformats.org/officeDocument/2006/relationships/customXml" Target="../ink/ink68.xml"/><Relationship Id="rId158" Type="http://schemas.openxmlformats.org/officeDocument/2006/relationships/customXml" Target="../ink/ink79.xml"/><Relationship Id="rId20" Type="http://schemas.openxmlformats.org/officeDocument/2006/relationships/image" Target="../media/image12.png"/><Relationship Id="rId41" Type="http://schemas.openxmlformats.org/officeDocument/2006/relationships/customXml" Target="../ink/ink20.xml"/><Relationship Id="rId62" Type="http://schemas.openxmlformats.org/officeDocument/2006/relationships/image" Target="../media/image33.png"/><Relationship Id="rId83" Type="http://schemas.openxmlformats.org/officeDocument/2006/relationships/customXml" Target="../ink/ink41.xml"/><Relationship Id="rId179" Type="http://schemas.openxmlformats.org/officeDocument/2006/relationships/image" Target="../media/image90.png"/><Relationship Id="rId190" Type="http://schemas.openxmlformats.org/officeDocument/2006/relationships/customXml" Target="../ink/ink96.xml"/><Relationship Id="rId204" Type="http://schemas.openxmlformats.org/officeDocument/2006/relationships/image" Target="../media/image102.png"/><Relationship Id="rId225" Type="http://schemas.openxmlformats.org/officeDocument/2006/relationships/customXml" Target="../ink/ink114.xml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009.png"/><Relationship Id="rId299" Type="http://schemas.openxmlformats.org/officeDocument/2006/relationships/image" Target="../media/image3100.png"/><Relationship Id="rId21" Type="http://schemas.openxmlformats.org/officeDocument/2006/relationships/image" Target="../media/image2753.png"/><Relationship Id="rId63" Type="http://schemas.openxmlformats.org/officeDocument/2006/relationships/customXml" Target="../ink/ink3012.xml"/><Relationship Id="rId159" Type="http://schemas.openxmlformats.org/officeDocument/2006/relationships/image" Target="../media/image3030.png"/><Relationship Id="rId324" Type="http://schemas.openxmlformats.org/officeDocument/2006/relationships/customXml" Target="../ink/ink3143.xml"/><Relationship Id="rId366" Type="http://schemas.openxmlformats.org/officeDocument/2006/relationships/image" Target="../media/image3133.png"/><Relationship Id="rId170" Type="http://schemas.openxmlformats.org/officeDocument/2006/relationships/customXml" Target="../ink/ink3066.xml"/><Relationship Id="rId226" Type="http://schemas.openxmlformats.org/officeDocument/2006/relationships/customXml" Target="../ink/ink3094.xml"/><Relationship Id="rId268" Type="http://schemas.openxmlformats.org/officeDocument/2006/relationships/customXml" Target="../ink/ink3115.xml"/><Relationship Id="rId32" Type="http://schemas.openxmlformats.org/officeDocument/2006/relationships/customXml" Target="../ink/ink2996.xml"/><Relationship Id="rId74" Type="http://schemas.openxmlformats.org/officeDocument/2006/relationships/customXml" Target="../ink/ink3018.xml"/><Relationship Id="rId128" Type="http://schemas.openxmlformats.org/officeDocument/2006/relationships/customXml" Target="../ink/ink3045.xml"/><Relationship Id="rId335" Type="http://schemas.openxmlformats.org/officeDocument/2006/relationships/image" Target="../media/image3118.png"/><Relationship Id="rId377" Type="http://schemas.openxmlformats.org/officeDocument/2006/relationships/customXml" Target="../ink/ink3170.xml"/><Relationship Id="rId5" Type="http://schemas.openxmlformats.org/officeDocument/2006/relationships/image" Target="../media/image2957.png"/><Relationship Id="rId181" Type="http://schemas.openxmlformats.org/officeDocument/2006/relationships/image" Target="../media/image3041.png"/><Relationship Id="rId237" Type="http://schemas.openxmlformats.org/officeDocument/2006/relationships/image" Target="../media/image3069.png"/><Relationship Id="rId402" Type="http://schemas.openxmlformats.org/officeDocument/2006/relationships/customXml" Target="../ink/ink3183.xml"/><Relationship Id="rId279" Type="http://schemas.openxmlformats.org/officeDocument/2006/relationships/image" Target="../media/image3090.png"/><Relationship Id="rId43" Type="http://schemas.openxmlformats.org/officeDocument/2006/relationships/customXml" Target="../ink/ink3002.xml"/><Relationship Id="rId139" Type="http://schemas.openxmlformats.org/officeDocument/2006/relationships/image" Target="../media/image3020.png"/><Relationship Id="rId290" Type="http://schemas.openxmlformats.org/officeDocument/2006/relationships/customXml" Target="../ink/ink3126.xml"/><Relationship Id="rId304" Type="http://schemas.openxmlformats.org/officeDocument/2006/relationships/customXml" Target="../ink/ink3133.xml"/><Relationship Id="rId346" Type="http://schemas.openxmlformats.org/officeDocument/2006/relationships/image" Target="../media/image3123.png"/><Relationship Id="rId388" Type="http://schemas.openxmlformats.org/officeDocument/2006/relationships/image" Target="../media/image3144.png"/><Relationship Id="rId85" Type="http://schemas.openxmlformats.org/officeDocument/2006/relationships/image" Target="../media/image2993.png"/><Relationship Id="rId150" Type="http://schemas.openxmlformats.org/officeDocument/2006/relationships/customXml" Target="../ink/ink3056.xml"/><Relationship Id="rId192" Type="http://schemas.openxmlformats.org/officeDocument/2006/relationships/customXml" Target="../ink/ink3077.xml"/><Relationship Id="rId206" Type="http://schemas.openxmlformats.org/officeDocument/2006/relationships/customXml" Target="../ink/ink3084.xml"/><Relationship Id="rId248" Type="http://schemas.openxmlformats.org/officeDocument/2006/relationships/customXml" Target="../ink/ink3105.xml"/><Relationship Id="rId12" Type="http://schemas.openxmlformats.org/officeDocument/2006/relationships/customXml" Target="../ink/ink2986.xml"/><Relationship Id="rId108" Type="http://schemas.openxmlformats.org/officeDocument/2006/relationships/customXml" Target="../ink/ink3035.xml"/><Relationship Id="rId315" Type="http://schemas.openxmlformats.org/officeDocument/2006/relationships/image" Target="../media/image3108.png"/><Relationship Id="rId357" Type="http://schemas.openxmlformats.org/officeDocument/2006/relationships/customXml" Target="../ink/ink3160.xml"/><Relationship Id="rId54" Type="http://schemas.openxmlformats.org/officeDocument/2006/relationships/image" Target="../media/image2979.png"/><Relationship Id="rId96" Type="http://schemas.openxmlformats.org/officeDocument/2006/relationships/customXml" Target="../ink/ink3029.xml"/><Relationship Id="rId161" Type="http://schemas.openxmlformats.org/officeDocument/2006/relationships/image" Target="../media/image3031.png"/><Relationship Id="rId217" Type="http://schemas.openxmlformats.org/officeDocument/2006/relationships/image" Target="../media/image3059.png"/><Relationship Id="rId399" Type="http://schemas.openxmlformats.org/officeDocument/2006/relationships/image" Target="../media/image3149.png"/><Relationship Id="rId259" Type="http://schemas.openxmlformats.org/officeDocument/2006/relationships/image" Target="../media/image3080.png"/><Relationship Id="rId23" Type="http://schemas.openxmlformats.org/officeDocument/2006/relationships/image" Target="../media/image2964.png"/><Relationship Id="rId119" Type="http://schemas.openxmlformats.org/officeDocument/2006/relationships/image" Target="../media/image3010.png"/><Relationship Id="rId270" Type="http://schemas.openxmlformats.org/officeDocument/2006/relationships/customXml" Target="../ink/ink3116.xml"/><Relationship Id="rId326" Type="http://schemas.openxmlformats.org/officeDocument/2006/relationships/customXml" Target="../ink/ink3144.xml"/><Relationship Id="rId65" Type="http://schemas.openxmlformats.org/officeDocument/2006/relationships/customXml" Target="../ink/ink3013.xml"/><Relationship Id="rId130" Type="http://schemas.openxmlformats.org/officeDocument/2006/relationships/customXml" Target="../ink/ink3046.xml"/><Relationship Id="rId368" Type="http://schemas.openxmlformats.org/officeDocument/2006/relationships/image" Target="../media/image3134.png"/><Relationship Id="rId172" Type="http://schemas.openxmlformats.org/officeDocument/2006/relationships/customXml" Target="../ink/ink3067.xml"/><Relationship Id="rId228" Type="http://schemas.openxmlformats.org/officeDocument/2006/relationships/customXml" Target="../ink/ink3095.xml"/><Relationship Id="rId281" Type="http://schemas.openxmlformats.org/officeDocument/2006/relationships/image" Target="../media/image3091.png"/><Relationship Id="rId337" Type="http://schemas.openxmlformats.org/officeDocument/2006/relationships/image" Target="../media/image3119.png"/><Relationship Id="rId34" Type="http://schemas.openxmlformats.org/officeDocument/2006/relationships/customXml" Target="../ink/ink2997.xml"/><Relationship Id="rId76" Type="http://schemas.openxmlformats.org/officeDocument/2006/relationships/customXml" Target="../ink/ink3019.xml"/><Relationship Id="rId141" Type="http://schemas.openxmlformats.org/officeDocument/2006/relationships/image" Target="../media/image3021.png"/><Relationship Id="rId379" Type="http://schemas.openxmlformats.org/officeDocument/2006/relationships/customXml" Target="../ink/ink3171.xml"/><Relationship Id="rId7" Type="http://schemas.openxmlformats.org/officeDocument/2006/relationships/image" Target="../media/image2709.png"/><Relationship Id="rId183" Type="http://schemas.openxmlformats.org/officeDocument/2006/relationships/image" Target="../media/image3042.png"/><Relationship Id="rId239" Type="http://schemas.openxmlformats.org/officeDocument/2006/relationships/image" Target="../media/image3070.png"/><Relationship Id="rId390" Type="http://schemas.openxmlformats.org/officeDocument/2006/relationships/image" Target="../media/image3145.png"/><Relationship Id="rId404" Type="http://schemas.openxmlformats.org/officeDocument/2006/relationships/customXml" Target="../ink/ink3184.xml"/><Relationship Id="rId250" Type="http://schemas.openxmlformats.org/officeDocument/2006/relationships/customXml" Target="../ink/ink3106.xml"/><Relationship Id="rId292" Type="http://schemas.openxmlformats.org/officeDocument/2006/relationships/customXml" Target="../ink/ink3127.xml"/><Relationship Id="rId306" Type="http://schemas.openxmlformats.org/officeDocument/2006/relationships/customXml" Target="../ink/ink3134.xml"/><Relationship Id="rId45" Type="http://schemas.openxmlformats.org/officeDocument/2006/relationships/customXml" Target="../ink/ink3003.xml"/><Relationship Id="rId87" Type="http://schemas.openxmlformats.org/officeDocument/2006/relationships/image" Target="../media/image2994.png"/><Relationship Id="rId110" Type="http://schemas.openxmlformats.org/officeDocument/2006/relationships/customXml" Target="../ink/ink3036.xml"/><Relationship Id="rId348" Type="http://schemas.openxmlformats.org/officeDocument/2006/relationships/image" Target="../media/image3124.png"/><Relationship Id="rId152" Type="http://schemas.openxmlformats.org/officeDocument/2006/relationships/customXml" Target="../ink/ink3057.xml"/><Relationship Id="rId194" Type="http://schemas.openxmlformats.org/officeDocument/2006/relationships/customXml" Target="../ink/ink3078.xml"/><Relationship Id="rId208" Type="http://schemas.openxmlformats.org/officeDocument/2006/relationships/customXml" Target="../ink/ink3085.xml"/><Relationship Id="rId261" Type="http://schemas.openxmlformats.org/officeDocument/2006/relationships/image" Target="../media/image3081.png"/><Relationship Id="rId14" Type="http://schemas.openxmlformats.org/officeDocument/2006/relationships/customXml" Target="../ink/ink2987.xml"/><Relationship Id="rId56" Type="http://schemas.openxmlformats.org/officeDocument/2006/relationships/image" Target="../media/image2980.png"/><Relationship Id="rId317" Type="http://schemas.openxmlformats.org/officeDocument/2006/relationships/image" Target="../media/image3109.png"/><Relationship Id="rId359" Type="http://schemas.openxmlformats.org/officeDocument/2006/relationships/customXml" Target="../ink/ink3161.xml"/><Relationship Id="rId98" Type="http://schemas.openxmlformats.org/officeDocument/2006/relationships/customXml" Target="../ink/ink3030.xml"/><Relationship Id="rId121" Type="http://schemas.openxmlformats.org/officeDocument/2006/relationships/image" Target="../media/image3011.png"/><Relationship Id="rId163" Type="http://schemas.openxmlformats.org/officeDocument/2006/relationships/image" Target="../media/image3032.png"/><Relationship Id="rId219" Type="http://schemas.openxmlformats.org/officeDocument/2006/relationships/image" Target="../media/image3060.png"/><Relationship Id="rId370" Type="http://schemas.openxmlformats.org/officeDocument/2006/relationships/image" Target="../media/image3135.png"/><Relationship Id="rId230" Type="http://schemas.openxmlformats.org/officeDocument/2006/relationships/customXml" Target="../ink/ink3096.xml"/><Relationship Id="rId25" Type="http://schemas.openxmlformats.org/officeDocument/2006/relationships/image" Target="../media/image2965.png"/><Relationship Id="rId67" Type="http://schemas.openxmlformats.org/officeDocument/2006/relationships/customXml" Target="../ink/ink3014.xml"/><Relationship Id="rId272" Type="http://schemas.openxmlformats.org/officeDocument/2006/relationships/customXml" Target="../ink/ink3117.xml"/><Relationship Id="rId328" Type="http://schemas.openxmlformats.org/officeDocument/2006/relationships/customXml" Target="../ink/ink3145.xml"/><Relationship Id="rId132" Type="http://schemas.openxmlformats.org/officeDocument/2006/relationships/customXml" Target="../ink/ink3047.xml"/><Relationship Id="rId174" Type="http://schemas.openxmlformats.org/officeDocument/2006/relationships/customXml" Target="../ink/ink3068.xml"/><Relationship Id="rId381" Type="http://schemas.openxmlformats.org/officeDocument/2006/relationships/customXml" Target="../ink/ink3172.xml"/><Relationship Id="rId241" Type="http://schemas.openxmlformats.org/officeDocument/2006/relationships/image" Target="../media/image3071.png"/><Relationship Id="rId36" Type="http://schemas.openxmlformats.org/officeDocument/2006/relationships/customXml" Target="../ink/ink2998.xml"/><Relationship Id="rId283" Type="http://schemas.openxmlformats.org/officeDocument/2006/relationships/image" Target="../media/image3092.png"/><Relationship Id="rId339" Type="http://schemas.openxmlformats.org/officeDocument/2006/relationships/image" Target="../media/image3120.png"/><Relationship Id="rId78" Type="http://schemas.openxmlformats.org/officeDocument/2006/relationships/customXml" Target="../ink/ink3020.xml"/><Relationship Id="rId101" Type="http://schemas.openxmlformats.org/officeDocument/2006/relationships/image" Target="../media/image3001.png"/><Relationship Id="rId143" Type="http://schemas.openxmlformats.org/officeDocument/2006/relationships/image" Target="../media/image3022.png"/><Relationship Id="rId185" Type="http://schemas.openxmlformats.org/officeDocument/2006/relationships/image" Target="../media/image3043.png"/><Relationship Id="rId350" Type="http://schemas.openxmlformats.org/officeDocument/2006/relationships/image" Target="../media/image3125.png"/><Relationship Id="rId9" Type="http://schemas.openxmlformats.org/officeDocument/2006/relationships/image" Target="../media/image2958.png"/><Relationship Id="rId210" Type="http://schemas.openxmlformats.org/officeDocument/2006/relationships/customXml" Target="../ink/ink3086.xml"/><Relationship Id="rId392" Type="http://schemas.openxmlformats.org/officeDocument/2006/relationships/customXml" Target="../ink/ink3178.xml"/><Relationship Id="rId252" Type="http://schemas.openxmlformats.org/officeDocument/2006/relationships/customXml" Target="../ink/ink3107.xml"/><Relationship Id="rId294" Type="http://schemas.openxmlformats.org/officeDocument/2006/relationships/customXml" Target="../ink/ink3128.xml"/><Relationship Id="rId308" Type="http://schemas.openxmlformats.org/officeDocument/2006/relationships/customXml" Target="../ink/ink3135.xml"/><Relationship Id="rId47" Type="http://schemas.openxmlformats.org/officeDocument/2006/relationships/customXml" Target="../ink/ink3004.xml"/><Relationship Id="rId89" Type="http://schemas.openxmlformats.org/officeDocument/2006/relationships/image" Target="../media/image2995.png"/><Relationship Id="rId112" Type="http://schemas.openxmlformats.org/officeDocument/2006/relationships/customXml" Target="../ink/ink3037.xml"/><Relationship Id="rId154" Type="http://schemas.openxmlformats.org/officeDocument/2006/relationships/customXml" Target="../ink/ink3058.xml"/><Relationship Id="rId361" Type="http://schemas.openxmlformats.org/officeDocument/2006/relationships/customXml" Target="../ink/ink3162.xml"/><Relationship Id="rId196" Type="http://schemas.openxmlformats.org/officeDocument/2006/relationships/customXml" Target="../ink/ink3079.xml"/><Relationship Id="rId16" Type="http://schemas.openxmlformats.org/officeDocument/2006/relationships/customXml" Target="../ink/ink2988.xml"/><Relationship Id="rId221" Type="http://schemas.openxmlformats.org/officeDocument/2006/relationships/image" Target="../media/image3061.png"/><Relationship Id="rId263" Type="http://schemas.openxmlformats.org/officeDocument/2006/relationships/image" Target="../media/image3082.png"/><Relationship Id="rId319" Type="http://schemas.openxmlformats.org/officeDocument/2006/relationships/image" Target="../media/image3110.png"/><Relationship Id="rId58" Type="http://schemas.openxmlformats.org/officeDocument/2006/relationships/image" Target="../media/image2981.png"/><Relationship Id="rId123" Type="http://schemas.openxmlformats.org/officeDocument/2006/relationships/image" Target="../media/image3012.png"/><Relationship Id="rId330" Type="http://schemas.openxmlformats.org/officeDocument/2006/relationships/customXml" Target="../ink/ink3146.xml"/><Relationship Id="rId165" Type="http://schemas.openxmlformats.org/officeDocument/2006/relationships/image" Target="../media/image3033.png"/><Relationship Id="rId372" Type="http://schemas.openxmlformats.org/officeDocument/2006/relationships/image" Target="../media/image3136.png"/><Relationship Id="rId211" Type="http://schemas.openxmlformats.org/officeDocument/2006/relationships/image" Target="../media/image3056.png"/><Relationship Id="rId232" Type="http://schemas.openxmlformats.org/officeDocument/2006/relationships/customXml" Target="../ink/ink3097.xml"/><Relationship Id="rId253" Type="http://schemas.openxmlformats.org/officeDocument/2006/relationships/image" Target="../media/image3077.png"/><Relationship Id="rId274" Type="http://schemas.openxmlformats.org/officeDocument/2006/relationships/customXml" Target="../ink/ink3118.xml"/><Relationship Id="rId295" Type="http://schemas.openxmlformats.org/officeDocument/2006/relationships/image" Target="../media/image3098.png"/><Relationship Id="rId309" Type="http://schemas.openxmlformats.org/officeDocument/2006/relationships/image" Target="../media/image3105.png"/><Relationship Id="rId27" Type="http://schemas.openxmlformats.org/officeDocument/2006/relationships/image" Target="../media/image2966.png"/><Relationship Id="rId48" Type="http://schemas.openxmlformats.org/officeDocument/2006/relationships/image" Target="../media/image2976.png"/><Relationship Id="rId69" Type="http://schemas.openxmlformats.org/officeDocument/2006/relationships/customXml" Target="../ink/ink3015.xml"/><Relationship Id="rId113" Type="http://schemas.openxmlformats.org/officeDocument/2006/relationships/image" Target="../media/image3007.png"/><Relationship Id="rId134" Type="http://schemas.openxmlformats.org/officeDocument/2006/relationships/customXml" Target="../ink/ink3048.xml"/><Relationship Id="rId320" Type="http://schemas.openxmlformats.org/officeDocument/2006/relationships/customXml" Target="../ink/ink3141.xml"/><Relationship Id="rId80" Type="http://schemas.openxmlformats.org/officeDocument/2006/relationships/customXml" Target="../ink/ink3021.xml"/><Relationship Id="rId155" Type="http://schemas.openxmlformats.org/officeDocument/2006/relationships/image" Target="../media/image3028.png"/><Relationship Id="rId176" Type="http://schemas.openxmlformats.org/officeDocument/2006/relationships/customXml" Target="../ink/ink3069.xml"/><Relationship Id="rId197" Type="http://schemas.openxmlformats.org/officeDocument/2006/relationships/image" Target="../media/image3049.png"/><Relationship Id="rId341" Type="http://schemas.openxmlformats.org/officeDocument/2006/relationships/image" Target="../media/image3121.png"/><Relationship Id="rId362" Type="http://schemas.openxmlformats.org/officeDocument/2006/relationships/image" Target="../media/image3131.png"/><Relationship Id="rId383" Type="http://schemas.openxmlformats.org/officeDocument/2006/relationships/customXml" Target="../ink/ink3173.xml"/><Relationship Id="rId201" Type="http://schemas.openxmlformats.org/officeDocument/2006/relationships/image" Target="../media/image3051.png"/><Relationship Id="rId222" Type="http://schemas.openxmlformats.org/officeDocument/2006/relationships/customXml" Target="../ink/ink3092.xml"/><Relationship Id="rId243" Type="http://schemas.openxmlformats.org/officeDocument/2006/relationships/image" Target="../media/image3072.png"/><Relationship Id="rId264" Type="http://schemas.openxmlformats.org/officeDocument/2006/relationships/customXml" Target="../ink/ink3113.xml"/><Relationship Id="rId285" Type="http://schemas.openxmlformats.org/officeDocument/2006/relationships/image" Target="../media/image3093.png"/><Relationship Id="rId17" Type="http://schemas.openxmlformats.org/officeDocument/2006/relationships/image" Target="../media/image2962.png"/><Relationship Id="rId38" Type="http://schemas.openxmlformats.org/officeDocument/2006/relationships/customXml" Target="../ink/ink2999.xml"/><Relationship Id="rId59" Type="http://schemas.openxmlformats.org/officeDocument/2006/relationships/customXml" Target="../ink/ink3010.xml"/><Relationship Id="rId103" Type="http://schemas.openxmlformats.org/officeDocument/2006/relationships/image" Target="../media/image3002.png"/><Relationship Id="rId124" Type="http://schemas.openxmlformats.org/officeDocument/2006/relationships/customXml" Target="../ink/ink3043.xml"/><Relationship Id="rId310" Type="http://schemas.openxmlformats.org/officeDocument/2006/relationships/customXml" Target="../ink/ink3136.xml"/><Relationship Id="rId70" Type="http://schemas.openxmlformats.org/officeDocument/2006/relationships/customXml" Target="../ink/ink3016.xml"/><Relationship Id="rId91" Type="http://schemas.openxmlformats.org/officeDocument/2006/relationships/image" Target="../media/image2996.png"/><Relationship Id="rId145" Type="http://schemas.openxmlformats.org/officeDocument/2006/relationships/image" Target="../media/image3023.png"/><Relationship Id="rId166" Type="http://schemas.openxmlformats.org/officeDocument/2006/relationships/customXml" Target="../ink/ink3064.xml"/><Relationship Id="rId187" Type="http://schemas.openxmlformats.org/officeDocument/2006/relationships/image" Target="../media/image3044.png"/><Relationship Id="rId331" Type="http://schemas.openxmlformats.org/officeDocument/2006/relationships/image" Target="../media/image3116.png"/><Relationship Id="rId352" Type="http://schemas.openxmlformats.org/officeDocument/2006/relationships/image" Target="../media/image3126.png"/><Relationship Id="rId373" Type="http://schemas.openxmlformats.org/officeDocument/2006/relationships/customXml" Target="../ink/ink3168.xml"/><Relationship Id="rId394" Type="http://schemas.openxmlformats.org/officeDocument/2006/relationships/customXml" Target="../ink/ink3179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087.xml"/><Relationship Id="rId233" Type="http://schemas.openxmlformats.org/officeDocument/2006/relationships/image" Target="../media/image3067.png"/><Relationship Id="rId254" Type="http://schemas.openxmlformats.org/officeDocument/2006/relationships/customXml" Target="../ink/ink3108.xml"/><Relationship Id="rId28" Type="http://schemas.openxmlformats.org/officeDocument/2006/relationships/customXml" Target="../ink/ink2994.xml"/><Relationship Id="rId49" Type="http://schemas.openxmlformats.org/officeDocument/2006/relationships/customXml" Target="../ink/ink3005.xml"/><Relationship Id="rId114" Type="http://schemas.openxmlformats.org/officeDocument/2006/relationships/customXml" Target="../ink/ink3038.xml"/><Relationship Id="rId275" Type="http://schemas.openxmlformats.org/officeDocument/2006/relationships/image" Target="../media/image3088.png"/><Relationship Id="rId296" Type="http://schemas.openxmlformats.org/officeDocument/2006/relationships/customXml" Target="../ink/ink3129.xml"/><Relationship Id="rId300" Type="http://schemas.openxmlformats.org/officeDocument/2006/relationships/customXml" Target="../ink/ink3131.xml"/><Relationship Id="rId60" Type="http://schemas.openxmlformats.org/officeDocument/2006/relationships/image" Target="../media/image2982.png"/><Relationship Id="rId81" Type="http://schemas.openxmlformats.org/officeDocument/2006/relationships/image" Target="../media/image2991.png"/><Relationship Id="rId135" Type="http://schemas.openxmlformats.org/officeDocument/2006/relationships/image" Target="../media/image3018.png"/><Relationship Id="rId156" Type="http://schemas.openxmlformats.org/officeDocument/2006/relationships/customXml" Target="../ink/ink3059.xml"/><Relationship Id="rId177" Type="http://schemas.openxmlformats.org/officeDocument/2006/relationships/image" Target="../media/image3039.png"/><Relationship Id="rId198" Type="http://schemas.openxmlformats.org/officeDocument/2006/relationships/customXml" Target="../ink/ink3080.xml"/><Relationship Id="rId321" Type="http://schemas.openxmlformats.org/officeDocument/2006/relationships/image" Target="../media/image3111.png"/><Relationship Id="rId342" Type="http://schemas.openxmlformats.org/officeDocument/2006/relationships/customXml" Target="../ink/ink3152.xml"/><Relationship Id="rId363" Type="http://schemas.openxmlformats.org/officeDocument/2006/relationships/customXml" Target="../ink/ink3163.xml"/><Relationship Id="rId384" Type="http://schemas.openxmlformats.org/officeDocument/2006/relationships/image" Target="../media/image3142.png"/><Relationship Id="rId202" Type="http://schemas.openxmlformats.org/officeDocument/2006/relationships/customXml" Target="../ink/ink3082.xml"/><Relationship Id="rId223" Type="http://schemas.openxmlformats.org/officeDocument/2006/relationships/image" Target="../media/image3062.png"/><Relationship Id="rId244" Type="http://schemas.openxmlformats.org/officeDocument/2006/relationships/customXml" Target="../ink/ink3103.xml"/><Relationship Id="rId18" Type="http://schemas.openxmlformats.org/officeDocument/2006/relationships/customXml" Target="../ink/ink2989.xml"/><Relationship Id="rId39" Type="http://schemas.openxmlformats.org/officeDocument/2006/relationships/customXml" Target="../ink/ink3000.xml"/><Relationship Id="rId265" Type="http://schemas.openxmlformats.org/officeDocument/2006/relationships/image" Target="../media/image3083.png"/><Relationship Id="rId286" Type="http://schemas.openxmlformats.org/officeDocument/2006/relationships/customXml" Target="../ink/ink3124.xml"/><Relationship Id="rId50" Type="http://schemas.openxmlformats.org/officeDocument/2006/relationships/image" Target="../media/image2977.png"/><Relationship Id="rId104" Type="http://schemas.openxmlformats.org/officeDocument/2006/relationships/customXml" Target="../ink/ink3033.xml"/><Relationship Id="rId125" Type="http://schemas.openxmlformats.org/officeDocument/2006/relationships/image" Target="../media/image3013.png"/><Relationship Id="rId146" Type="http://schemas.openxmlformats.org/officeDocument/2006/relationships/customXml" Target="../ink/ink3054.xml"/><Relationship Id="rId167" Type="http://schemas.openxmlformats.org/officeDocument/2006/relationships/image" Target="../media/image3034.png"/><Relationship Id="rId188" Type="http://schemas.openxmlformats.org/officeDocument/2006/relationships/customXml" Target="../ink/ink3075.xml"/><Relationship Id="rId311" Type="http://schemas.openxmlformats.org/officeDocument/2006/relationships/image" Target="../media/image3106.png"/><Relationship Id="rId332" Type="http://schemas.openxmlformats.org/officeDocument/2006/relationships/customXml" Target="../ink/ink3147.xml"/><Relationship Id="rId353" Type="http://schemas.openxmlformats.org/officeDocument/2006/relationships/customXml" Target="../ink/ink3158.xml"/><Relationship Id="rId374" Type="http://schemas.openxmlformats.org/officeDocument/2006/relationships/image" Target="../media/image3137.png"/><Relationship Id="rId395" Type="http://schemas.openxmlformats.org/officeDocument/2006/relationships/image" Target="../media/image3147.png"/><Relationship Id="rId71" Type="http://schemas.openxmlformats.org/officeDocument/2006/relationships/image" Target="../media/image2987.png"/><Relationship Id="rId92" Type="http://schemas.openxmlformats.org/officeDocument/2006/relationships/customXml" Target="../ink/ink3027.xml"/><Relationship Id="rId213" Type="http://schemas.openxmlformats.org/officeDocument/2006/relationships/image" Target="../media/image3057.png"/><Relationship Id="rId234" Type="http://schemas.openxmlformats.org/officeDocument/2006/relationships/customXml" Target="../ink/ink3098.xml"/><Relationship Id="rId2" Type="http://schemas.openxmlformats.org/officeDocument/2006/relationships/image" Target="../media/image2954.png"/><Relationship Id="rId29" Type="http://schemas.openxmlformats.org/officeDocument/2006/relationships/image" Target="../media/image2967.png"/><Relationship Id="rId255" Type="http://schemas.openxmlformats.org/officeDocument/2006/relationships/image" Target="../media/image3078.png"/><Relationship Id="rId276" Type="http://schemas.openxmlformats.org/officeDocument/2006/relationships/customXml" Target="../ink/ink3119.xml"/><Relationship Id="rId297" Type="http://schemas.openxmlformats.org/officeDocument/2006/relationships/image" Target="../media/image3099.png"/><Relationship Id="rId40" Type="http://schemas.openxmlformats.org/officeDocument/2006/relationships/image" Target="../media/image2972.png"/><Relationship Id="rId115" Type="http://schemas.openxmlformats.org/officeDocument/2006/relationships/image" Target="../media/image3008.png"/><Relationship Id="rId136" Type="http://schemas.openxmlformats.org/officeDocument/2006/relationships/customXml" Target="../ink/ink3049.xml"/><Relationship Id="rId157" Type="http://schemas.openxmlformats.org/officeDocument/2006/relationships/image" Target="../media/image3029.png"/><Relationship Id="rId178" Type="http://schemas.openxmlformats.org/officeDocument/2006/relationships/customXml" Target="../ink/ink3070.xml"/><Relationship Id="rId301" Type="http://schemas.openxmlformats.org/officeDocument/2006/relationships/image" Target="../media/image3101.png"/><Relationship Id="rId322" Type="http://schemas.openxmlformats.org/officeDocument/2006/relationships/customXml" Target="../ink/ink3142.xml"/><Relationship Id="rId343" Type="http://schemas.openxmlformats.org/officeDocument/2006/relationships/image" Target="../media/image3122.png"/><Relationship Id="rId364" Type="http://schemas.openxmlformats.org/officeDocument/2006/relationships/image" Target="../media/image3132.png"/><Relationship Id="rId61" Type="http://schemas.openxmlformats.org/officeDocument/2006/relationships/customXml" Target="../ink/ink3011.xml"/><Relationship Id="rId82" Type="http://schemas.openxmlformats.org/officeDocument/2006/relationships/customXml" Target="../ink/ink3022.xml"/><Relationship Id="rId199" Type="http://schemas.openxmlformats.org/officeDocument/2006/relationships/image" Target="../media/image3050.png"/><Relationship Id="rId203" Type="http://schemas.openxmlformats.org/officeDocument/2006/relationships/image" Target="../media/image3052.png"/><Relationship Id="rId385" Type="http://schemas.openxmlformats.org/officeDocument/2006/relationships/customXml" Target="../ink/ink3174.xml"/><Relationship Id="rId19" Type="http://schemas.openxmlformats.org/officeDocument/2006/relationships/image" Target="../media/image2963.png"/><Relationship Id="rId224" Type="http://schemas.openxmlformats.org/officeDocument/2006/relationships/customXml" Target="../ink/ink3093.xml"/><Relationship Id="rId245" Type="http://schemas.openxmlformats.org/officeDocument/2006/relationships/image" Target="../media/image3073.png"/><Relationship Id="rId266" Type="http://schemas.openxmlformats.org/officeDocument/2006/relationships/customXml" Target="../ink/ink3114.xml"/><Relationship Id="rId287" Type="http://schemas.openxmlformats.org/officeDocument/2006/relationships/image" Target="../media/image3094.png"/><Relationship Id="rId30" Type="http://schemas.openxmlformats.org/officeDocument/2006/relationships/customXml" Target="../ink/ink2995.xml"/><Relationship Id="rId105" Type="http://schemas.openxmlformats.org/officeDocument/2006/relationships/image" Target="../media/image3003.png"/><Relationship Id="rId126" Type="http://schemas.openxmlformats.org/officeDocument/2006/relationships/customXml" Target="../ink/ink3044.xml"/><Relationship Id="rId147" Type="http://schemas.openxmlformats.org/officeDocument/2006/relationships/image" Target="../media/image3024.png"/><Relationship Id="rId168" Type="http://schemas.openxmlformats.org/officeDocument/2006/relationships/customXml" Target="../ink/ink3065.xml"/><Relationship Id="rId312" Type="http://schemas.openxmlformats.org/officeDocument/2006/relationships/customXml" Target="../ink/ink3137.xml"/><Relationship Id="rId333" Type="http://schemas.openxmlformats.org/officeDocument/2006/relationships/image" Target="../media/image3117.png"/><Relationship Id="rId354" Type="http://schemas.openxmlformats.org/officeDocument/2006/relationships/image" Target="../media/image3127.png"/><Relationship Id="rId51" Type="http://schemas.openxmlformats.org/officeDocument/2006/relationships/customXml" Target="../ink/ink3006.xml"/><Relationship Id="rId72" Type="http://schemas.openxmlformats.org/officeDocument/2006/relationships/customXml" Target="../ink/ink3017.xml"/><Relationship Id="rId93" Type="http://schemas.openxmlformats.org/officeDocument/2006/relationships/image" Target="../media/image2997.png"/><Relationship Id="rId189" Type="http://schemas.openxmlformats.org/officeDocument/2006/relationships/image" Target="../media/image3045.png"/><Relationship Id="rId375" Type="http://schemas.openxmlformats.org/officeDocument/2006/relationships/customXml" Target="../ink/ink3169.xml"/><Relationship Id="rId396" Type="http://schemas.openxmlformats.org/officeDocument/2006/relationships/customXml" Target="../ink/ink3180.xml"/><Relationship Id="rId3" Type="http://schemas.openxmlformats.org/officeDocument/2006/relationships/image" Target="../media/image2955.png"/><Relationship Id="rId214" Type="http://schemas.openxmlformats.org/officeDocument/2006/relationships/customXml" Target="../ink/ink3088.xml"/><Relationship Id="rId235" Type="http://schemas.openxmlformats.org/officeDocument/2006/relationships/image" Target="../media/image3068.png"/><Relationship Id="rId256" Type="http://schemas.openxmlformats.org/officeDocument/2006/relationships/customXml" Target="../ink/ink3109.xml"/><Relationship Id="rId277" Type="http://schemas.openxmlformats.org/officeDocument/2006/relationships/image" Target="../media/image3089.png"/><Relationship Id="rId298" Type="http://schemas.openxmlformats.org/officeDocument/2006/relationships/customXml" Target="../ink/ink3130.xml"/><Relationship Id="rId400" Type="http://schemas.openxmlformats.org/officeDocument/2006/relationships/customXml" Target="../ink/ink3182.xml"/><Relationship Id="rId116" Type="http://schemas.openxmlformats.org/officeDocument/2006/relationships/customXml" Target="../ink/ink3039.xml"/><Relationship Id="rId137" Type="http://schemas.openxmlformats.org/officeDocument/2006/relationships/image" Target="../media/image3019.png"/><Relationship Id="rId158" Type="http://schemas.openxmlformats.org/officeDocument/2006/relationships/customXml" Target="../ink/ink3060.xml"/><Relationship Id="rId302" Type="http://schemas.openxmlformats.org/officeDocument/2006/relationships/customXml" Target="../ink/ink3132.xml"/><Relationship Id="rId323" Type="http://schemas.openxmlformats.org/officeDocument/2006/relationships/image" Target="../media/image3112.png"/><Relationship Id="rId344" Type="http://schemas.openxmlformats.org/officeDocument/2006/relationships/customXml" Target="../ink/ink3153.xml"/><Relationship Id="rId20" Type="http://schemas.openxmlformats.org/officeDocument/2006/relationships/customXml" Target="../ink/ink2990.xml"/><Relationship Id="rId41" Type="http://schemas.openxmlformats.org/officeDocument/2006/relationships/customXml" Target="../ink/ink3001.xml"/><Relationship Id="rId62" Type="http://schemas.openxmlformats.org/officeDocument/2006/relationships/image" Target="../media/image2983.png"/><Relationship Id="rId83" Type="http://schemas.openxmlformats.org/officeDocument/2006/relationships/image" Target="../media/image2992.png"/><Relationship Id="rId179" Type="http://schemas.openxmlformats.org/officeDocument/2006/relationships/image" Target="../media/image3040.png"/><Relationship Id="rId365" Type="http://schemas.openxmlformats.org/officeDocument/2006/relationships/customXml" Target="../ink/ink3164.xml"/><Relationship Id="rId386" Type="http://schemas.openxmlformats.org/officeDocument/2006/relationships/image" Target="../media/image3143.png"/><Relationship Id="rId190" Type="http://schemas.openxmlformats.org/officeDocument/2006/relationships/customXml" Target="../ink/ink3076.xml"/><Relationship Id="rId204" Type="http://schemas.openxmlformats.org/officeDocument/2006/relationships/customXml" Target="../ink/ink3083.xml"/><Relationship Id="rId225" Type="http://schemas.openxmlformats.org/officeDocument/2006/relationships/image" Target="../media/image3063.png"/><Relationship Id="rId246" Type="http://schemas.openxmlformats.org/officeDocument/2006/relationships/customXml" Target="../ink/ink3104.xml"/><Relationship Id="rId267" Type="http://schemas.openxmlformats.org/officeDocument/2006/relationships/image" Target="../media/image3084.png"/><Relationship Id="rId288" Type="http://schemas.openxmlformats.org/officeDocument/2006/relationships/customXml" Target="../ink/ink3125.xml"/><Relationship Id="rId106" Type="http://schemas.openxmlformats.org/officeDocument/2006/relationships/customXml" Target="../ink/ink3034.xml"/><Relationship Id="rId127" Type="http://schemas.openxmlformats.org/officeDocument/2006/relationships/image" Target="../media/image3014.png"/><Relationship Id="rId313" Type="http://schemas.openxmlformats.org/officeDocument/2006/relationships/image" Target="../media/image3107.png"/><Relationship Id="rId10" Type="http://schemas.openxmlformats.org/officeDocument/2006/relationships/customXml" Target="../ink/ink2985.xml"/><Relationship Id="rId31" Type="http://schemas.openxmlformats.org/officeDocument/2006/relationships/image" Target="../media/image2968.png"/><Relationship Id="rId52" Type="http://schemas.openxmlformats.org/officeDocument/2006/relationships/image" Target="../media/image2978.png"/><Relationship Id="rId73" Type="http://schemas.openxmlformats.org/officeDocument/2006/relationships/image" Target="../media/image2988.png"/><Relationship Id="rId94" Type="http://schemas.openxmlformats.org/officeDocument/2006/relationships/customXml" Target="../ink/ink3028.xml"/><Relationship Id="rId148" Type="http://schemas.openxmlformats.org/officeDocument/2006/relationships/customXml" Target="../ink/ink3055.xml"/><Relationship Id="rId169" Type="http://schemas.openxmlformats.org/officeDocument/2006/relationships/image" Target="../media/image3035.png"/><Relationship Id="rId334" Type="http://schemas.openxmlformats.org/officeDocument/2006/relationships/customXml" Target="../ink/ink3148.xml"/><Relationship Id="rId355" Type="http://schemas.openxmlformats.org/officeDocument/2006/relationships/customXml" Target="../ink/ink3159.xml"/><Relationship Id="rId376" Type="http://schemas.openxmlformats.org/officeDocument/2006/relationships/image" Target="../media/image3138.png"/><Relationship Id="rId397" Type="http://schemas.openxmlformats.org/officeDocument/2006/relationships/image" Target="../media/image3148.png"/><Relationship Id="rId4" Type="http://schemas.openxmlformats.org/officeDocument/2006/relationships/image" Target="../media/image2956.png"/><Relationship Id="rId180" Type="http://schemas.openxmlformats.org/officeDocument/2006/relationships/customXml" Target="../ink/ink3071.xml"/><Relationship Id="rId215" Type="http://schemas.openxmlformats.org/officeDocument/2006/relationships/image" Target="../media/image3058.png"/><Relationship Id="rId236" Type="http://schemas.openxmlformats.org/officeDocument/2006/relationships/customXml" Target="../ink/ink3099.xml"/><Relationship Id="rId257" Type="http://schemas.openxmlformats.org/officeDocument/2006/relationships/image" Target="../media/image3079.png"/><Relationship Id="rId278" Type="http://schemas.openxmlformats.org/officeDocument/2006/relationships/customXml" Target="../ink/ink3120.xml"/><Relationship Id="rId401" Type="http://schemas.openxmlformats.org/officeDocument/2006/relationships/image" Target="../media/image3150.png"/><Relationship Id="rId303" Type="http://schemas.openxmlformats.org/officeDocument/2006/relationships/image" Target="../media/image3102.png"/><Relationship Id="rId42" Type="http://schemas.openxmlformats.org/officeDocument/2006/relationships/image" Target="../media/image2973.png"/><Relationship Id="rId84" Type="http://schemas.openxmlformats.org/officeDocument/2006/relationships/customXml" Target="../ink/ink3023.xml"/><Relationship Id="rId138" Type="http://schemas.openxmlformats.org/officeDocument/2006/relationships/customXml" Target="../ink/ink3050.xml"/><Relationship Id="rId345" Type="http://schemas.openxmlformats.org/officeDocument/2006/relationships/customXml" Target="../ink/ink3154.xml"/><Relationship Id="rId387" Type="http://schemas.openxmlformats.org/officeDocument/2006/relationships/customXml" Target="../ink/ink3175.xml"/><Relationship Id="rId191" Type="http://schemas.openxmlformats.org/officeDocument/2006/relationships/image" Target="../media/image3046.png"/><Relationship Id="rId205" Type="http://schemas.openxmlformats.org/officeDocument/2006/relationships/image" Target="../media/image3053.png"/><Relationship Id="rId247" Type="http://schemas.openxmlformats.org/officeDocument/2006/relationships/image" Target="../media/image3074.png"/><Relationship Id="rId107" Type="http://schemas.openxmlformats.org/officeDocument/2006/relationships/image" Target="../media/image3004.png"/><Relationship Id="rId289" Type="http://schemas.openxmlformats.org/officeDocument/2006/relationships/image" Target="../media/image3095.png"/><Relationship Id="rId11" Type="http://schemas.openxmlformats.org/officeDocument/2006/relationships/image" Target="../media/image2959.png"/><Relationship Id="rId53" Type="http://schemas.openxmlformats.org/officeDocument/2006/relationships/customXml" Target="../ink/ink3007.xml"/><Relationship Id="rId149" Type="http://schemas.openxmlformats.org/officeDocument/2006/relationships/image" Target="../media/image3025.png"/><Relationship Id="rId314" Type="http://schemas.openxmlformats.org/officeDocument/2006/relationships/customXml" Target="../ink/ink3138.xml"/><Relationship Id="rId356" Type="http://schemas.openxmlformats.org/officeDocument/2006/relationships/image" Target="../media/image3128.png"/><Relationship Id="rId398" Type="http://schemas.openxmlformats.org/officeDocument/2006/relationships/customXml" Target="../ink/ink3181.xml"/><Relationship Id="rId95" Type="http://schemas.openxmlformats.org/officeDocument/2006/relationships/image" Target="../media/image2998.png"/><Relationship Id="rId160" Type="http://schemas.openxmlformats.org/officeDocument/2006/relationships/customXml" Target="../ink/ink3061.xml"/><Relationship Id="rId216" Type="http://schemas.openxmlformats.org/officeDocument/2006/relationships/customXml" Target="../ink/ink3089.xml"/><Relationship Id="rId258" Type="http://schemas.openxmlformats.org/officeDocument/2006/relationships/customXml" Target="../ink/ink3110.xml"/><Relationship Id="rId22" Type="http://schemas.openxmlformats.org/officeDocument/2006/relationships/customXml" Target="../ink/ink2991.xml"/><Relationship Id="rId64" Type="http://schemas.openxmlformats.org/officeDocument/2006/relationships/image" Target="../media/image2984.png"/><Relationship Id="rId118" Type="http://schemas.openxmlformats.org/officeDocument/2006/relationships/customXml" Target="../ink/ink3040.xml"/><Relationship Id="rId325" Type="http://schemas.openxmlformats.org/officeDocument/2006/relationships/image" Target="../media/image3113.png"/><Relationship Id="rId367" Type="http://schemas.openxmlformats.org/officeDocument/2006/relationships/customXml" Target="../ink/ink3165.xml"/><Relationship Id="rId171" Type="http://schemas.openxmlformats.org/officeDocument/2006/relationships/image" Target="../media/image3036.png"/><Relationship Id="rId227" Type="http://schemas.openxmlformats.org/officeDocument/2006/relationships/image" Target="../media/image3064.png"/><Relationship Id="rId269" Type="http://schemas.openxmlformats.org/officeDocument/2006/relationships/image" Target="../media/image3085.png"/><Relationship Id="rId33" Type="http://schemas.openxmlformats.org/officeDocument/2006/relationships/image" Target="../media/image2969.png"/><Relationship Id="rId129" Type="http://schemas.openxmlformats.org/officeDocument/2006/relationships/image" Target="../media/image3015.png"/><Relationship Id="rId280" Type="http://schemas.openxmlformats.org/officeDocument/2006/relationships/customXml" Target="../ink/ink3121.xml"/><Relationship Id="rId336" Type="http://schemas.openxmlformats.org/officeDocument/2006/relationships/customXml" Target="../ink/ink3149.xml"/><Relationship Id="rId75" Type="http://schemas.openxmlformats.org/officeDocument/2006/relationships/image" Target="../media/image2989.png"/><Relationship Id="rId140" Type="http://schemas.openxmlformats.org/officeDocument/2006/relationships/customXml" Target="../ink/ink3051.xml"/><Relationship Id="rId182" Type="http://schemas.openxmlformats.org/officeDocument/2006/relationships/customXml" Target="../ink/ink3072.xml"/><Relationship Id="rId378" Type="http://schemas.openxmlformats.org/officeDocument/2006/relationships/image" Target="../media/image3139.png"/><Relationship Id="rId403" Type="http://schemas.openxmlformats.org/officeDocument/2006/relationships/image" Target="../media/image3151.png"/><Relationship Id="rId6" Type="http://schemas.openxmlformats.org/officeDocument/2006/relationships/customXml" Target="../ink/ink2983.xml"/><Relationship Id="rId238" Type="http://schemas.openxmlformats.org/officeDocument/2006/relationships/customXml" Target="../ink/ink3100.xml"/><Relationship Id="rId291" Type="http://schemas.openxmlformats.org/officeDocument/2006/relationships/image" Target="../media/image3096.png"/><Relationship Id="rId305" Type="http://schemas.openxmlformats.org/officeDocument/2006/relationships/image" Target="../media/image3103.png"/><Relationship Id="rId347" Type="http://schemas.openxmlformats.org/officeDocument/2006/relationships/customXml" Target="../ink/ink3155.xml"/><Relationship Id="rId44" Type="http://schemas.openxmlformats.org/officeDocument/2006/relationships/image" Target="../media/image2974.png"/><Relationship Id="rId86" Type="http://schemas.openxmlformats.org/officeDocument/2006/relationships/customXml" Target="../ink/ink3024.xml"/><Relationship Id="rId151" Type="http://schemas.openxmlformats.org/officeDocument/2006/relationships/image" Target="../media/image3026.png"/><Relationship Id="rId389" Type="http://schemas.openxmlformats.org/officeDocument/2006/relationships/customXml" Target="../ink/ink3176.xml"/><Relationship Id="rId193" Type="http://schemas.openxmlformats.org/officeDocument/2006/relationships/image" Target="../media/image3047.png"/><Relationship Id="rId207" Type="http://schemas.openxmlformats.org/officeDocument/2006/relationships/image" Target="../media/image3054.png"/><Relationship Id="rId249" Type="http://schemas.openxmlformats.org/officeDocument/2006/relationships/image" Target="../media/image3075.png"/><Relationship Id="rId13" Type="http://schemas.openxmlformats.org/officeDocument/2006/relationships/image" Target="../media/image2960.png"/><Relationship Id="rId109" Type="http://schemas.openxmlformats.org/officeDocument/2006/relationships/image" Target="../media/image3005.png"/><Relationship Id="rId260" Type="http://schemas.openxmlformats.org/officeDocument/2006/relationships/customXml" Target="../ink/ink3111.xml"/><Relationship Id="rId316" Type="http://schemas.openxmlformats.org/officeDocument/2006/relationships/customXml" Target="../ink/ink3139.xml"/><Relationship Id="rId55" Type="http://schemas.openxmlformats.org/officeDocument/2006/relationships/customXml" Target="../ink/ink3008.xml"/><Relationship Id="rId97" Type="http://schemas.openxmlformats.org/officeDocument/2006/relationships/image" Target="../media/image2999.png"/><Relationship Id="rId120" Type="http://schemas.openxmlformats.org/officeDocument/2006/relationships/customXml" Target="../ink/ink3041.xml"/><Relationship Id="rId358" Type="http://schemas.openxmlformats.org/officeDocument/2006/relationships/image" Target="../media/image3129.png"/><Relationship Id="rId162" Type="http://schemas.openxmlformats.org/officeDocument/2006/relationships/customXml" Target="../ink/ink3062.xml"/><Relationship Id="rId218" Type="http://schemas.openxmlformats.org/officeDocument/2006/relationships/customXml" Target="../ink/ink3090.xml"/><Relationship Id="rId271" Type="http://schemas.openxmlformats.org/officeDocument/2006/relationships/image" Target="../media/image3086.png"/><Relationship Id="rId24" Type="http://schemas.openxmlformats.org/officeDocument/2006/relationships/customXml" Target="../ink/ink2992.xml"/><Relationship Id="rId66" Type="http://schemas.openxmlformats.org/officeDocument/2006/relationships/image" Target="../media/image2985.png"/><Relationship Id="rId131" Type="http://schemas.openxmlformats.org/officeDocument/2006/relationships/image" Target="../media/image3016.png"/><Relationship Id="rId327" Type="http://schemas.openxmlformats.org/officeDocument/2006/relationships/image" Target="../media/image3114.png"/><Relationship Id="rId369" Type="http://schemas.openxmlformats.org/officeDocument/2006/relationships/customXml" Target="../ink/ink3166.xml"/><Relationship Id="rId173" Type="http://schemas.openxmlformats.org/officeDocument/2006/relationships/image" Target="../media/image3037.png"/><Relationship Id="rId229" Type="http://schemas.openxmlformats.org/officeDocument/2006/relationships/image" Target="../media/image3065.png"/><Relationship Id="rId380" Type="http://schemas.openxmlformats.org/officeDocument/2006/relationships/image" Target="../media/image3140.png"/><Relationship Id="rId240" Type="http://schemas.openxmlformats.org/officeDocument/2006/relationships/customXml" Target="../ink/ink3101.xml"/><Relationship Id="rId35" Type="http://schemas.openxmlformats.org/officeDocument/2006/relationships/image" Target="../media/image2970.png"/><Relationship Id="rId77" Type="http://schemas.openxmlformats.org/officeDocument/2006/relationships/image" Target="../media/image2990.png"/><Relationship Id="rId100" Type="http://schemas.openxmlformats.org/officeDocument/2006/relationships/customXml" Target="../ink/ink3031.xml"/><Relationship Id="rId282" Type="http://schemas.openxmlformats.org/officeDocument/2006/relationships/customXml" Target="../ink/ink3122.xml"/><Relationship Id="rId338" Type="http://schemas.openxmlformats.org/officeDocument/2006/relationships/customXml" Target="../ink/ink3150.xml"/><Relationship Id="rId8" Type="http://schemas.openxmlformats.org/officeDocument/2006/relationships/customXml" Target="../ink/ink2984.xml"/><Relationship Id="rId142" Type="http://schemas.openxmlformats.org/officeDocument/2006/relationships/customXml" Target="../ink/ink3052.xml"/><Relationship Id="rId184" Type="http://schemas.openxmlformats.org/officeDocument/2006/relationships/customXml" Target="../ink/ink3073.xml"/><Relationship Id="rId391" Type="http://schemas.openxmlformats.org/officeDocument/2006/relationships/customXml" Target="../ink/ink3177.xml"/><Relationship Id="rId405" Type="http://schemas.openxmlformats.org/officeDocument/2006/relationships/image" Target="../media/image3152.png"/><Relationship Id="rId251" Type="http://schemas.openxmlformats.org/officeDocument/2006/relationships/image" Target="../media/image3076.png"/><Relationship Id="rId46" Type="http://schemas.openxmlformats.org/officeDocument/2006/relationships/image" Target="../media/image2975.png"/><Relationship Id="rId293" Type="http://schemas.openxmlformats.org/officeDocument/2006/relationships/image" Target="../media/image3097.png"/><Relationship Id="rId307" Type="http://schemas.openxmlformats.org/officeDocument/2006/relationships/image" Target="../media/image3104.png"/><Relationship Id="rId349" Type="http://schemas.openxmlformats.org/officeDocument/2006/relationships/customXml" Target="../ink/ink3156.xml"/><Relationship Id="rId88" Type="http://schemas.openxmlformats.org/officeDocument/2006/relationships/customXml" Target="../ink/ink3025.xml"/><Relationship Id="rId111" Type="http://schemas.openxmlformats.org/officeDocument/2006/relationships/image" Target="../media/image3006.png"/><Relationship Id="rId153" Type="http://schemas.openxmlformats.org/officeDocument/2006/relationships/image" Target="../media/image3027.png"/><Relationship Id="rId195" Type="http://schemas.openxmlformats.org/officeDocument/2006/relationships/image" Target="../media/image3048.png"/><Relationship Id="rId209" Type="http://schemas.openxmlformats.org/officeDocument/2006/relationships/image" Target="../media/image3055.png"/><Relationship Id="rId360" Type="http://schemas.openxmlformats.org/officeDocument/2006/relationships/image" Target="../media/image3130.png"/><Relationship Id="rId220" Type="http://schemas.openxmlformats.org/officeDocument/2006/relationships/customXml" Target="../ink/ink3091.xml"/><Relationship Id="rId15" Type="http://schemas.openxmlformats.org/officeDocument/2006/relationships/image" Target="../media/image2961.png"/><Relationship Id="rId57" Type="http://schemas.openxmlformats.org/officeDocument/2006/relationships/customXml" Target="../ink/ink3009.xml"/><Relationship Id="rId262" Type="http://schemas.openxmlformats.org/officeDocument/2006/relationships/customXml" Target="../ink/ink3112.xml"/><Relationship Id="rId318" Type="http://schemas.openxmlformats.org/officeDocument/2006/relationships/customXml" Target="../ink/ink3140.xml"/><Relationship Id="rId99" Type="http://schemas.openxmlformats.org/officeDocument/2006/relationships/image" Target="../media/image3000.png"/><Relationship Id="rId122" Type="http://schemas.openxmlformats.org/officeDocument/2006/relationships/customXml" Target="../ink/ink3042.xml"/><Relationship Id="rId164" Type="http://schemas.openxmlformats.org/officeDocument/2006/relationships/customXml" Target="../ink/ink3063.xml"/><Relationship Id="rId371" Type="http://schemas.openxmlformats.org/officeDocument/2006/relationships/customXml" Target="../ink/ink3167.xml"/><Relationship Id="rId26" Type="http://schemas.openxmlformats.org/officeDocument/2006/relationships/customXml" Target="../ink/ink2993.xml"/><Relationship Id="rId231" Type="http://schemas.openxmlformats.org/officeDocument/2006/relationships/image" Target="../media/image3066.png"/><Relationship Id="rId273" Type="http://schemas.openxmlformats.org/officeDocument/2006/relationships/image" Target="../media/image3087.png"/><Relationship Id="rId329" Type="http://schemas.openxmlformats.org/officeDocument/2006/relationships/image" Target="../media/image3115.png"/><Relationship Id="rId68" Type="http://schemas.openxmlformats.org/officeDocument/2006/relationships/image" Target="../media/image2986.png"/><Relationship Id="rId133" Type="http://schemas.openxmlformats.org/officeDocument/2006/relationships/image" Target="../media/image3017.png"/><Relationship Id="rId175" Type="http://schemas.openxmlformats.org/officeDocument/2006/relationships/image" Target="../media/image3038.png"/><Relationship Id="rId340" Type="http://schemas.openxmlformats.org/officeDocument/2006/relationships/customXml" Target="../ink/ink3151.xml"/><Relationship Id="rId200" Type="http://schemas.openxmlformats.org/officeDocument/2006/relationships/customXml" Target="../ink/ink3081.xml"/><Relationship Id="rId382" Type="http://schemas.openxmlformats.org/officeDocument/2006/relationships/image" Target="../media/image3141.png"/><Relationship Id="rId242" Type="http://schemas.openxmlformats.org/officeDocument/2006/relationships/customXml" Target="../ink/ink3102.xml"/><Relationship Id="rId284" Type="http://schemas.openxmlformats.org/officeDocument/2006/relationships/customXml" Target="../ink/ink3123.xml"/><Relationship Id="rId37" Type="http://schemas.openxmlformats.org/officeDocument/2006/relationships/image" Target="../media/image2971.png"/><Relationship Id="rId79" Type="http://schemas.openxmlformats.org/officeDocument/2006/relationships/image" Target="../media/image2715.png"/><Relationship Id="rId102" Type="http://schemas.openxmlformats.org/officeDocument/2006/relationships/customXml" Target="../ink/ink3032.xml"/><Relationship Id="rId144" Type="http://schemas.openxmlformats.org/officeDocument/2006/relationships/customXml" Target="../ink/ink3053.xml"/><Relationship Id="rId90" Type="http://schemas.openxmlformats.org/officeDocument/2006/relationships/customXml" Target="../ink/ink3026.xml"/><Relationship Id="rId186" Type="http://schemas.openxmlformats.org/officeDocument/2006/relationships/customXml" Target="../ink/ink3074.xml"/><Relationship Id="rId351" Type="http://schemas.openxmlformats.org/officeDocument/2006/relationships/customXml" Target="../ink/ink3157.xml"/><Relationship Id="rId393" Type="http://schemas.openxmlformats.org/officeDocument/2006/relationships/image" Target="../media/image31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4.png"/><Relationship Id="rId2" Type="http://schemas.openxmlformats.org/officeDocument/2006/relationships/image" Target="../media/image31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41.xml"/><Relationship Id="rId299" Type="http://schemas.openxmlformats.org/officeDocument/2006/relationships/customXml" Target="../ink/ink3335.xml"/><Relationship Id="rId21" Type="http://schemas.openxmlformats.org/officeDocument/2006/relationships/image" Target="../media/image3166.png"/><Relationship Id="rId63" Type="http://schemas.openxmlformats.org/officeDocument/2006/relationships/image" Target="../media/image3187.png"/><Relationship Id="rId159" Type="http://schemas.openxmlformats.org/officeDocument/2006/relationships/image" Target="../media/image3233.png"/><Relationship Id="rId324" Type="http://schemas.openxmlformats.org/officeDocument/2006/relationships/image" Target="../media/image3312.png"/><Relationship Id="rId366" Type="http://schemas.openxmlformats.org/officeDocument/2006/relationships/customXml" Target="../ink/ink3369.xml"/><Relationship Id="rId170" Type="http://schemas.openxmlformats.org/officeDocument/2006/relationships/customXml" Target="../ink/ink3268.xml"/><Relationship Id="rId226" Type="http://schemas.openxmlformats.org/officeDocument/2006/relationships/image" Target="../media/image3264.png"/><Relationship Id="rId268" Type="http://schemas.openxmlformats.org/officeDocument/2006/relationships/customXml" Target="../ink/ink3319.xml"/><Relationship Id="rId32" Type="http://schemas.openxmlformats.org/officeDocument/2006/relationships/customXml" Target="../ink/ink3198.xml"/><Relationship Id="rId74" Type="http://schemas.openxmlformats.org/officeDocument/2006/relationships/image" Target="../media/image3191.png"/><Relationship Id="rId128" Type="http://schemas.openxmlformats.org/officeDocument/2006/relationships/image" Target="../media/image3218.png"/><Relationship Id="rId335" Type="http://schemas.openxmlformats.org/officeDocument/2006/relationships/customXml" Target="../ink/ink3353.xml"/><Relationship Id="rId377" Type="http://schemas.openxmlformats.org/officeDocument/2006/relationships/image" Target="../media/image3338.png"/><Relationship Id="rId5" Type="http://schemas.openxmlformats.org/officeDocument/2006/relationships/image" Target="../media/image3158.png"/><Relationship Id="rId181" Type="http://schemas.openxmlformats.org/officeDocument/2006/relationships/image" Target="../media/image3243.png"/><Relationship Id="rId237" Type="http://schemas.openxmlformats.org/officeDocument/2006/relationships/customXml" Target="../ink/ink3303.xml"/><Relationship Id="rId279" Type="http://schemas.openxmlformats.org/officeDocument/2006/relationships/customXml" Target="../ink/ink3325.xml"/><Relationship Id="rId43" Type="http://schemas.openxmlformats.org/officeDocument/2006/relationships/image" Target="../media/image3177.png"/><Relationship Id="rId139" Type="http://schemas.openxmlformats.org/officeDocument/2006/relationships/customXml" Target="../ink/ink3252.xml"/><Relationship Id="rId290" Type="http://schemas.openxmlformats.org/officeDocument/2006/relationships/image" Target="../media/image3295.png"/><Relationship Id="rId304" Type="http://schemas.openxmlformats.org/officeDocument/2006/relationships/image" Target="../media/image3302.png"/><Relationship Id="rId346" Type="http://schemas.openxmlformats.org/officeDocument/2006/relationships/image" Target="../media/image3323.png"/><Relationship Id="rId388" Type="http://schemas.openxmlformats.org/officeDocument/2006/relationships/customXml" Target="../ink/ink3380.xml"/><Relationship Id="rId85" Type="http://schemas.openxmlformats.org/officeDocument/2006/relationships/customXml" Target="../ink/ink3225.xml"/><Relationship Id="rId150" Type="http://schemas.openxmlformats.org/officeDocument/2006/relationships/image" Target="../media/image3229.png"/><Relationship Id="rId192" Type="http://schemas.openxmlformats.org/officeDocument/2006/relationships/customXml" Target="../ink/ink3279.xml"/><Relationship Id="rId206" Type="http://schemas.openxmlformats.org/officeDocument/2006/relationships/image" Target="../media/image3255.png"/><Relationship Id="rId248" Type="http://schemas.openxmlformats.org/officeDocument/2006/relationships/customXml" Target="../ink/ink3309.xml"/><Relationship Id="rId12" Type="http://schemas.openxmlformats.org/officeDocument/2006/relationships/customXml" Target="../ink/ink3188.xml"/><Relationship Id="rId108" Type="http://schemas.openxmlformats.org/officeDocument/2006/relationships/image" Target="../media/image3208.png"/><Relationship Id="rId315" Type="http://schemas.openxmlformats.org/officeDocument/2006/relationships/customXml" Target="../ink/ink3343.xml"/><Relationship Id="rId357" Type="http://schemas.openxmlformats.org/officeDocument/2006/relationships/customXml" Target="../ink/ink3364.xml"/><Relationship Id="rId54" Type="http://schemas.openxmlformats.org/officeDocument/2006/relationships/customXml" Target="../ink/ink3209.xml"/><Relationship Id="rId96" Type="http://schemas.openxmlformats.org/officeDocument/2006/relationships/image" Target="../media/image3202.png"/><Relationship Id="rId161" Type="http://schemas.openxmlformats.org/officeDocument/2006/relationships/image" Target="../media/image3122.png"/><Relationship Id="rId217" Type="http://schemas.openxmlformats.org/officeDocument/2006/relationships/image" Target="../media/image3260.png"/><Relationship Id="rId259" Type="http://schemas.openxmlformats.org/officeDocument/2006/relationships/image" Target="../media/image3280.png"/><Relationship Id="rId23" Type="http://schemas.openxmlformats.org/officeDocument/2006/relationships/image" Target="../media/image3167.png"/><Relationship Id="rId119" Type="http://schemas.openxmlformats.org/officeDocument/2006/relationships/customXml" Target="../ink/ink3242.xml"/><Relationship Id="rId270" Type="http://schemas.openxmlformats.org/officeDocument/2006/relationships/customXml" Target="../ink/ink3320.xml"/><Relationship Id="rId326" Type="http://schemas.openxmlformats.org/officeDocument/2006/relationships/image" Target="../media/image3313.png"/><Relationship Id="rId65" Type="http://schemas.openxmlformats.org/officeDocument/2006/relationships/image" Target="../media/image3121.png"/><Relationship Id="rId130" Type="http://schemas.openxmlformats.org/officeDocument/2006/relationships/image" Target="../media/image3219.png"/><Relationship Id="rId368" Type="http://schemas.openxmlformats.org/officeDocument/2006/relationships/customXml" Target="../ink/ink3370.xml"/><Relationship Id="rId172" Type="http://schemas.openxmlformats.org/officeDocument/2006/relationships/customXml" Target="../ink/ink3269.xml"/><Relationship Id="rId228" Type="http://schemas.openxmlformats.org/officeDocument/2006/relationships/image" Target="../media/image3265.png"/><Relationship Id="rId281" Type="http://schemas.openxmlformats.org/officeDocument/2006/relationships/customXml" Target="../ink/ink3326.xml"/><Relationship Id="rId337" Type="http://schemas.openxmlformats.org/officeDocument/2006/relationships/customXml" Target="../ink/ink3354.xml"/><Relationship Id="rId34" Type="http://schemas.openxmlformats.org/officeDocument/2006/relationships/customXml" Target="../ink/ink3199.xml"/><Relationship Id="rId76" Type="http://schemas.openxmlformats.org/officeDocument/2006/relationships/image" Target="../media/image3192.png"/><Relationship Id="rId141" Type="http://schemas.openxmlformats.org/officeDocument/2006/relationships/customXml" Target="../ink/ink3253.xml"/><Relationship Id="rId379" Type="http://schemas.openxmlformats.org/officeDocument/2006/relationships/image" Target="../media/image3339.png"/><Relationship Id="rId7" Type="http://schemas.openxmlformats.org/officeDocument/2006/relationships/image" Target="../media/image3159.png"/><Relationship Id="rId183" Type="http://schemas.openxmlformats.org/officeDocument/2006/relationships/image" Target="../media/image3244.png"/><Relationship Id="rId239" Type="http://schemas.openxmlformats.org/officeDocument/2006/relationships/customXml" Target="../ink/ink3304.xml"/><Relationship Id="rId390" Type="http://schemas.openxmlformats.org/officeDocument/2006/relationships/customXml" Target="../ink/ink3381.xml"/><Relationship Id="rId250" Type="http://schemas.openxmlformats.org/officeDocument/2006/relationships/customXml" Target="../ink/ink3310.xml"/><Relationship Id="rId292" Type="http://schemas.openxmlformats.org/officeDocument/2006/relationships/image" Target="../media/image3296.png"/><Relationship Id="rId306" Type="http://schemas.openxmlformats.org/officeDocument/2006/relationships/image" Target="../media/image3303.png"/><Relationship Id="rId45" Type="http://schemas.openxmlformats.org/officeDocument/2006/relationships/image" Target="../media/image3178.png"/><Relationship Id="rId87" Type="http://schemas.openxmlformats.org/officeDocument/2006/relationships/customXml" Target="../ink/ink3226.xml"/><Relationship Id="rId110" Type="http://schemas.openxmlformats.org/officeDocument/2006/relationships/image" Target="../media/image3209.png"/><Relationship Id="rId348" Type="http://schemas.openxmlformats.org/officeDocument/2006/relationships/image" Target="../media/image3324.png"/><Relationship Id="rId152" Type="http://schemas.openxmlformats.org/officeDocument/2006/relationships/image" Target="../media/image3230.png"/><Relationship Id="rId194" Type="http://schemas.openxmlformats.org/officeDocument/2006/relationships/customXml" Target="../ink/ink3280.xml"/><Relationship Id="rId208" Type="http://schemas.openxmlformats.org/officeDocument/2006/relationships/image" Target="../media/image3256.png"/><Relationship Id="rId261" Type="http://schemas.openxmlformats.org/officeDocument/2006/relationships/image" Target="../media/image3281.png"/><Relationship Id="rId14" Type="http://schemas.openxmlformats.org/officeDocument/2006/relationships/customXml" Target="../ink/ink3189.xml"/><Relationship Id="rId56" Type="http://schemas.openxmlformats.org/officeDocument/2006/relationships/customXml" Target="../ink/ink3210.xml"/><Relationship Id="rId317" Type="http://schemas.openxmlformats.org/officeDocument/2006/relationships/customXml" Target="../ink/ink3344.xml"/><Relationship Id="rId359" Type="http://schemas.openxmlformats.org/officeDocument/2006/relationships/customXml" Target="../ink/ink3365.xml"/><Relationship Id="rId98" Type="http://schemas.openxmlformats.org/officeDocument/2006/relationships/image" Target="../media/image3203.png"/><Relationship Id="rId121" Type="http://schemas.openxmlformats.org/officeDocument/2006/relationships/customXml" Target="../ink/ink3243.xml"/><Relationship Id="rId163" Type="http://schemas.openxmlformats.org/officeDocument/2006/relationships/image" Target="../media/image3234.png"/><Relationship Id="rId219" Type="http://schemas.openxmlformats.org/officeDocument/2006/relationships/customXml" Target="../ink/ink3294.xml"/><Relationship Id="rId370" Type="http://schemas.openxmlformats.org/officeDocument/2006/relationships/customXml" Target="../ink/ink3371.xml"/><Relationship Id="rId230" Type="http://schemas.openxmlformats.org/officeDocument/2006/relationships/image" Target="../media/image3266.png"/><Relationship Id="rId25" Type="http://schemas.openxmlformats.org/officeDocument/2006/relationships/image" Target="../media/image3168.png"/><Relationship Id="rId67" Type="http://schemas.openxmlformats.org/officeDocument/2006/relationships/customXml" Target="../ink/ink3216.xml"/><Relationship Id="rId272" Type="http://schemas.openxmlformats.org/officeDocument/2006/relationships/image" Target="../media/image3286.png"/><Relationship Id="rId328" Type="http://schemas.openxmlformats.org/officeDocument/2006/relationships/image" Target="../media/image3314.png"/><Relationship Id="rId132" Type="http://schemas.openxmlformats.org/officeDocument/2006/relationships/image" Target="../media/image3220.png"/><Relationship Id="rId174" Type="http://schemas.openxmlformats.org/officeDocument/2006/relationships/customXml" Target="../ink/ink3270.xml"/><Relationship Id="rId381" Type="http://schemas.openxmlformats.org/officeDocument/2006/relationships/image" Target="../media/image3340.png"/><Relationship Id="rId241" Type="http://schemas.openxmlformats.org/officeDocument/2006/relationships/customXml" Target="../ink/ink3305.xml"/><Relationship Id="rId36" Type="http://schemas.openxmlformats.org/officeDocument/2006/relationships/customXml" Target="../ink/ink3200.xml"/><Relationship Id="rId283" Type="http://schemas.openxmlformats.org/officeDocument/2006/relationships/customXml" Target="../ink/ink3327.xml"/><Relationship Id="rId339" Type="http://schemas.openxmlformats.org/officeDocument/2006/relationships/customXml" Target="../ink/ink3355.xml"/><Relationship Id="rId78" Type="http://schemas.openxmlformats.org/officeDocument/2006/relationships/image" Target="../media/image3193.png"/><Relationship Id="rId101" Type="http://schemas.openxmlformats.org/officeDocument/2006/relationships/customXml" Target="../ink/ink3233.xml"/><Relationship Id="rId143" Type="http://schemas.openxmlformats.org/officeDocument/2006/relationships/customXml" Target="../ink/ink3254.xml"/><Relationship Id="rId185" Type="http://schemas.openxmlformats.org/officeDocument/2006/relationships/image" Target="../media/image3245.png"/><Relationship Id="rId350" Type="http://schemas.openxmlformats.org/officeDocument/2006/relationships/image" Target="../media/image3325.png"/><Relationship Id="rId9" Type="http://schemas.openxmlformats.org/officeDocument/2006/relationships/image" Target="../media/image3160.png"/><Relationship Id="rId210" Type="http://schemas.openxmlformats.org/officeDocument/2006/relationships/customXml" Target="../ink/ink3289.xml"/><Relationship Id="rId252" Type="http://schemas.openxmlformats.org/officeDocument/2006/relationships/customXml" Target="../ink/ink3311.xml"/><Relationship Id="rId294" Type="http://schemas.openxmlformats.org/officeDocument/2006/relationships/image" Target="../media/image3297.png"/><Relationship Id="rId308" Type="http://schemas.openxmlformats.org/officeDocument/2006/relationships/image" Target="../media/image3304.png"/><Relationship Id="rId47" Type="http://schemas.openxmlformats.org/officeDocument/2006/relationships/image" Target="../media/image3179.png"/><Relationship Id="rId89" Type="http://schemas.openxmlformats.org/officeDocument/2006/relationships/customXml" Target="../ink/ink3227.xml"/><Relationship Id="rId112" Type="http://schemas.openxmlformats.org/officeDocument/2006/relationships/image" Target="../media/image3210.png"/><Relationship Id="rId154" Type="http://schemas.openxmlformats.org/officeDocument/2006/relationships/customXml" Target="../ink/ink3260.xml"/><Relationship Id="rId361" Type="http://schemas.openxmlformats.org/officeDocument/2006/relationships/customXml" Target="../ink/ink3366.xml"/><Relationship Id="rId196" Type="http://schemas.openxmlformats.org/officeDocument/2006/relationships/customXml" Target="../ink/ink3281.xml"/><Relationship Id="rId200" Type="http://schemas.openxmlformats.org/officeDocument/2006/relationships/image" Target="../media/image3252.png"/><Relationship Id="rId382" Type="http://schemas.openxmlformats.org/officeDocument/2006/relationships/customXml" Target="../ink/ink3377.xml"/><Relationship Id="rId16" Type="http://schemas.openxmlformats.org/officeDocument/2006/relationships/customXml" Target="../ink/ink3190.xml"/><Relationship Id="rId221" Type="http://schemas.openxmlformats.org/officeDocument/2006/relationships/customXml" Target="../ink/ink3295.xml"/><Relationship Id="rId242" Type="http://schemas.openxmlformats.org/officeDocument/2006/relationships/image" Target="../media/image3272.png"/><Relationship Id="rId263" Type="http://schemas.openxmlformats.org/officeDocument/2006/relationships/image" Target="../media/image3282.png"/><Relationship Id="rId284" Type="http://schemas.openxmlformats.org/officeDocument/2006/relationships/image" Target="../media/image3292.png"/><Relationship Id="rId319" Type="http://schemas.openxmlformats.org/officeDocument/2006/relationships/customXml" Target="../ink/ink3345.xml"/><Relationship Id="rId37" Type="http://schemas.openxmlformats.org/officeDocument/2006/relationships/image" Target="../media/image3174.png"/><Relationship Id="rId58" Type="http://schemas.openxmlformats.org/officeDocument/2006/relationships/customXml" Target="../ink/ink3211.xml"/><Relationship Id="rId79" Type="http://schemas.openxmlformats.org/officeDocument/2006/relationships/customXml" Target="../ink/ink3222.xml"/><Relationship Id="rId102" Type="http://schemas.openxmlformats.org/officeDocument/2006/relationships/image" Target="../media/image3205.png"/><Relationship Id="rId123" Type="http://schemas.openxmlformats.org/officeDocument/2006/relationships/customXml" Target="../ink/ink3244.xml"/><Relationship Id="rId144" Type="http://schemas.openxmlformats.org/officeDocument/2006/relationships/image" Target="../media/image3226.png"/><Relationship Id="rId330" Type="http://schemas.openxmlformats.org/officeDocument/2006/relationships/image" Target="../media/image3315.png"/><Relationship Id="rId90" Type="http://schemas.openxmlformats.org/officeDocument/2006/relationships/image" Target="../media/image3199.png"/><Relationship Id="rId165" Type="http://schemas.openxmlformats.org/officeDocument/2006/relationships/image" Target="../media/image3235.png"/><Relationship Id="rId186" Type="http://schemas.openxmlformats.org/officeDocument/2006/relationships/customXml" Target="../ink/ink3276.xml"/><Relationship Id="rId351" Type="http://schemas.openxmlformats.org/officeDocument/2006/relationships/customXml" Target="../ink/ink3361.xml"/><Relationship Id="rId372" Type="http://schemas.openxmlformats.org/officeDocument/2006/relationships/customXml" Target="../ink/ink3372.xml"/><Relationship Id="rId211" Type="http://schemas.openxmlformats.org/officeDocument/2006/relationships/image" Target="../media/image3257.png"/><Relationship Id="rId232" Type="http://schemas.openxmlformats.org/officeDocument/2006/relationships/image" Target="../media/image3267.png"/><Relationship Id="rId253" Type="http://schemas.openxmlformats.org/officeDocument/2006/relationships/image" Target="../media/image3277.png"/><Relationship Id="rId274" Type="http://schemas.openxmlformats.org/officeDocument/2006/relationships/image" Target="../media/image3287.png"/><Relationship Id="rId295" Type="http://schemas.openxmlformats.org/officeDocument/2006/relationships/customXml" Target="../ink/ink3333.xml"/><Relationship Id="rId309" Type="http://schemas.openxmlformats.org/officeDocument/2006/relationships/customXml" Target="../ink/ink3340.xml"/><Relationship Id="rId27" Type="http://schemas.openxmlformats.org/officeDocument/2006/relationships/image" Target="../media/image3169.png"/><Relationship Id="rId48" Type="http://schemas.openxmlformats.org/officeDocument/2006/relationships/customXml" Target="../ink/ink3206.xml"/><Relationship Id="rId69" Type="http://schemas.openxmlformats.org/officeDocument/2006/relationships/customXml" Target="../ink/ink3217.xml"/><Relationship Id="rId113" Type="http://schemas.openxmlformats.org/officeDocument/2006/relationships/customXml" Target="../ink/ink3239.xml"/><Relationship Id="rId134" Type="http://schemas.openxmlformats.org/officeDocument/2006/relationships/image" Target="../media/image3221.png"/><Relationship Id="rId320" Type="http://schemas.openxmlformats.org/officeDocument/2006/relationships/image" Target="../media/image3310.png"/><Relationship Id="rId80" Type="http://schemas.openxmlformats.org/officeDocument/2006/relationships/image" Target="../media/image3194.png"/><Relationship Id="rId155" Type="http://schemas.openxmlformats.org/officeDocument/2006/relationships/image" Target="../media/image3231.png"/><Relationship Id="rId176" Type="http://schemas.openxmlformats.org/officeDocument/2006/relationships/customXml" Target="../ink/ink3271.xml"/><Relationship Id="rId197" Type="http://schemas.openxmlformats.org/officeDocument/2006/relationships/image" Target="../media/image3251.png"/><Relationship Id="rId341" Type="http://schemas.openxmlformats.org/officeDocument/2006/relationships/customXml" Target="../ink/ink3356.xml"/><Relationship Id="rId362" Type="http://schemas.openxmlformats.org/officeDocument/2006/relationships/image" Target="../media/image3331.png"/><Relationship Id="rId383" Type="http://schemas.openxmlformats.org/officeDocument/2006/relationships/image" Target="../media/image3341.png"/><Relationship Id="rId201" Type="http://schemas.openxmlformats.org/officeDocument/2006/relationships/customXml" Target="../ink/ink3284.xml"/><Relationship Id="rId222" Type="http://schemas.openxmlformats.org/officeDocument/2006/relationships/image" Target="../media/image3262.png"/><Relationship Id="rId243" Type="http://schemas.openxmlformats.org/officeDocument/2006/relationships/customXml" Target="../ink/ink3306.xml"/><Relationship Id="rId264" Type="http://schemas.openxmlformats.org/officeDocument/2006/relationships/customXml" Target="../ink/ink3317.xml"/><Relationship Id="rId285" Type="http://schemas.openxmlformats.org/officeDocument/2006/relationships/customXml" Target="../ink/ink3328.xml"/><Relationship Id="rId17" Type="http://schemas.openxmlformats.org/officeDocument/2006/relationships/image" Target="../media/image3164.png"/><Relationship Id="rId38" Type="http://schemas.openxmlformats.org/officeDocument/2006/relationships/customXml" Target="../ink/ink3201.xml"/><Relationship Id="rId59" Type="http://schemas.openxmlformats.org/officeDocument/2006/relationships/image" Target="../media/image3185.png"/><Relationship Id="rId103" Type="http://schemas.openxmlformats.org/officeDocument/2006/relationships/customXml" Target="../ink/ink3234.xml"/><Relationship Id="rId124" Type="http://schemas.openxmlformats.org/officeDocument/2006/relationships/image" Target="../media/image3216.png"/><Relationship Id="rId310" Type="http://schemas.openxmlformats.org/officeDocument/2006/relationships/image" Target="../media/image3305.png"/><Relationship Id="rId70" Type="http://schemas.openxmlformats.org/officeDocument/2006/relationships/image" Target="../media/image3189.png"/><Relationship Id="rId91" Type="http://schemas.openxmlformats.org/officeDocument/2006/relationships/customXml" Target="../ink/ink3228.xml"/><Relationship Id="rId145" Type="http://schemas.openxmlformats.org/officeDocument/2006/relationships/customXml" Target="../ink/ink3255.xml"/><Relationship Id="rId166" Type="http://schemas.openxmlformats.org/officeDocument/2006/relationships/customXml" Target="../ink/ink3266.xml"/><Relationship Id="rId187" Type="http://schemas.openxmlformats.org/officeDocument/2006/relationships/image" Target="../media/image3246.png"/><Relationship Id="rId331" Type="http://schemas.openxmlformats.org/officeDocument/2006/relationships/customXml" Target="../ink/ink3351.xml"/><Relationship Id="rId352" Type="http://schemas.openxmlformats.org/officeDocument/2006/relationships/image" Target="../media/image3326.png"/><Relationship Id="rId373" Type="http://schemas.openxmlformats.org/officeDocument/2006/relationships/image" Target="../media/image3336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290.xml"/><Relationship Id="rId233" Type="http://schemas.openxmlformats.org/officeDocument/2006/relationships/customXml" Target="../ink/ink3301.xml"/><Relationship Id="rId254" Type="http://schemas.openxmlformats.org/officeDocument/2006/relationships/customXml" Target="../ink/ink3312.xml"/><Relationship Id="rId28" Type="http://schemas.openxmlformats.org/officeDocument/2006/relationships/customXml" Target="../ink/ink3196.xml"/><Relationship Id="rId49" Type="http://schemas.openxmlformats.org/officeDocument/2006/relationships/image" Target="../media/image3180.png"/><Relationship Id="rId114" Type="http://schemas.openxmlformats.org/officeDocument/2006/relationships/image" Target="../media/image3211.png"/><Relationship Id="rId275" Type="http://schemas.openxmlformats.org/officeDocument/2006/relationships/customXml" Target="../ink/ink3323.xml"/><Relationship Id="rId296" Type="http://schemas.openxmlformats.org/officeDocument/2006/relationships/image" Target="../media/image3298.png"/><Relationship Id="rId300" Type="http://schemas.openxmlformats.org/officeDocument/2006/relationships/image" Target="../media/image3300.png"/><Relationship Id="rId60" Type="http://schemas.openxmlformats.org/officeDocument/2006/relationships/customXml" Target="../ink/ink3212.xml"/><Relationship Id="rId81" Type="http://schemas.openxmlformats.org/officeDocument/2006/relationships/customXml" Target="../ink/ink3223.xml"/><Relationship Id="rId135" Type="http://schemas.openxmlformats.org/officeDocument/2006/relationships/customXml" Target="../ink/ink3250.xml"/><Relationship Id="rId156" Type="http://schemas.openxmlformats.org/officeDocument/2006/relationships/customXml" Target="../ink/ink3261.xml"/><Relationship Id="rId177" Type="http://schemas.openxmlformats.org/officeDocument/2006/relationships/image" Target="../media/image3241.png"/><Relationship Id="rId198" Type="http://schemas.openxmlformats.org/officeDocument/2006/relationships/customXml" Target="../ink/ink3282.xml"/><Relationship Id="rId321" Type="http://schemas.openxmlformats.org/officeDocument/2006/relationships/customXml" Target="../ink/ink3346.xml"/><Relationship Id="rId342" Type="http://schemas.openxmlformats.org/officeDocument/2006/relationships/image" Target="../media/image3321.png"/><Relationship Id="rId363" Type="http://schemas.openxmlformats.org/officeDocument/2006/relationships/customXml" Target="../ink/ink3367.xml"/><Relationship Id="rId384" Type="http://schemas.openxmlformats.org/officeDocument/2006/relationships/customXml" Target="../ink/ink3378.xml"/><Relationship Id="rId202" Type="http://schemas.openxmlformats.org/officeDocument/2006/relationships/image" Target="../media/image3253.png"/><Relationship Id="rId223" Type="http://schemas.openxmlformats.org/officeDocument/2006/relationships/customXml" Target="../ink/ink3296.xml"/><Relationship Id="rId244" Type="http://schemas.openxmlformats.org/officeDocument/2006/relationships/image" Target="../media/image3273.png"/><Relationship Id="rId18" Type="http://schemas.openxmlformats.org/officeDocument/2006/relationships/customXml" Target="../ink/ink3191.xml"/><Relationship Id="rId39" Type="http://schemas.openxmlformats.org/officeDocument/2006/relationships/image" Target="../media/image3175.png"/><Relationship Id="rId265" Type="http://schemas.openxmlformats.org/officeDocument/2006/relationships/image" Target="../media/image3283.png"/><Relationship Id="rId286" Type="http://schemas.openxmlformats.org/officeDocument/2006/relationships/image" Target="../media/image3293.png"/><Relationship Id="rId50" Type="http://schemas.openxmlformats.org/officeDocument/2006/relationships/customXml" Target="../ink/ink3207.xml"/><Relationship Id="rId104" Type="http://schemas.openxmlformats.org/officeDocument/2006/relationships/image" Target="../media/image3206.png"/><Relationship Id="rId125" Type="http://schemas.openxmlformats.org/officeDocument/2006/relationships/customXml" Target="../ink/ink3245.xml"/><Relationship Id="rId146" Type="http://schemas.openxmlformats.org/officeDocument/2006/relationships/image" Target="../media/image3227.png"/><Relationship Id="rId167" Type="http://schemas.openxmlformats.org/officeDocument/2006/relationships/image" Target="../media/image3236.png"/><Relationship Id="rId188" Type="http://schemas.openxmlformats.org/officeDocument/2006/relationships/customXml" Target="../ink/ink3277.xml"/><Relationship Id="rId311" Type="http://schemas.openxmlformats.org/officeDocument/2006/relationships/customXml" Target="../ink/ink3341.xml"/><Relationship Id="rId332" Type="http://schemas.openxmlformats.org/officeDocument/2006/relationships/image" Target="../media/image3316.png"/><Relationship Id="rId353" Type="http://schemas.openxmlformats.org/officeDocument/2006/relationships/customXml" Target="../ink/ink3362.xml"/><Relationship Id="rId374" Type="http://schemas.openxmlformats.org/officeDocument/2006/relationships/customXml" Target="../ink/ink3373.xml"/><Relationship Id="rId71" Type="http://schemas.openxmlformats.org/officeDocument/2006/relationships/customXml" Target="../ink/ink3218.xml"/><Relationship Id="rId92" Type="http://schemas.openxmlformats.org/officeDocument/2006/relationships/image" Target="../media/image3200.png"/><Relationship Id="rId213" Type="http://schemas.openxmlformats.org/officeDocument/2006/relationships/image" Target="../media/image3258.png"/><Relationship Id="rId234" Type="http://schemas.openxmlformats.org/officeDocument/2006/relationships/image" Target="../media/image3268.png"/><Relationship Id="rId2" Type="http://schemas.openxmlformats.org/officeDocument/2006/relationships/image" Target="../media/image3155.png"/><Relationship Id="rId29" Type="http://schemas.openxmlformats.org/officeDocument/2006/relationships/image" Target="../media/image3170.png"/><Relationship Id="rId255" Type="http://schemas.openxmlformats.org/officeDocument/2006/relationships/image" Target="../media/image3278.png"/><Relationship Id="rId276" Type="http://schemas.openxmlformats.org/officeDocument/2006/relationships/image" Target="../media/image3288.png"/><Relationship Id="rId297" Type="http://schemas.openxmlformats.org/officeDocument/2006/relationships/customXml" Target="../ink/ink3334.xml"/><Relationship Id="rId40" Type="http://schemas.openxmlformats.org/officeDocument/2006/relationships/customXml" Target="../ink/ink3202.xml"/><Relationship Id="rId115" Type="http://schemas.openxmlformats.org/officeDocument/2006/relationships/customXml" Target="../ink/ink3240.xml"/><Relationship Id="rId136" Type="http://schemas.openxmlformats.org/officeDocument/2006/relationships/image" Target="../media/image3222.png"/><Relationship Id="rId157" Type="http://schemas.openxmlformats.org/officeDocument/2006/relationships/image" Target="../media/image3232.png"/><Relationship Id="rId178" Type="http://schemas.openxmlformats.org/officeDocument/2006/relationships/customXml" Target="../ink/ink3272.xml"/><Relationship Id="rId301" Type="http://schemas.openxmlformats.org/officeDocument/2006/relationships/customXml" Target="../ink/ink3336.xml"/><Relationship Id="rId322" Type="http://schemas.openxmlformats.org/officeDocument/2006/relationships/image" Target="../media/image3311.png"/><Relationship Id="rId343" Type="http://schemas.openxmlformats.org/officeDocument/2006/relationships/customXml" Target="../ink/ink3357.xml"/><Relationship Id="rId364" Type="http://schemas.openxmlformats.org/officeDocument/2006/relationships/customXml" Target="../ink/ink3368.xml"/><Relationship Id="rId61" Type="http://schemas.openxmlformats.org/officeDocument/2006/relationships/image" Target="../media/image3186.png"/><Relationship Id="rId82" Type="http://schemas.openxmlformats.org/officeDocument/2006/relationships/image" Target="../media/image3195.png"/><Relationship Id="rId199" Type="http://schemas.openxmlformats.org/officeDocument/2006/relationships/customXml" Target="../ink/ink3283.xml"/><Relationship Id="rId203" Type="http://schemas.openxmlformats.org/officeDocument/2006/relationships/customXml" Target="../ink/ink3285.xml"/><Relationship Id="rId385" Type="http://schemas.openxmlformats.org/officeDocument/2006/relationships/image" Target="../media/image3342.png"/><Relationship Id="rId19" Type="http://schemas.openxmlformats.org/officeDocument/2006/relationships/image" Target="../media/image3165.png"/><Relationship Id="rId224" Type="http://schemas.openxmlformats.org/officeDocument/2006/relationships/image" Target="../media/image3263.png"/><Relationship Id="rId245" Type="http://schemas.openxmlformats.org/officeDocument/2006/relationships/customXml" Target="../ink/ink3307.xml"/><Relationship Id="rId266" Type="http://schemas.openxmlformats.org/officeDocument/2006/relationships/customXml" Target="../ink/ink3318.xml"/><Relationship Id="rId287" Type="http://schemas.openxmlformats.org/officeDocument/2006/relationships/customXml" Target="../ink/ink3329.xml"/><Relationship Id="rId30" Type="http://schemas.openxmlformats.org/officeDocument/2006/relationships/customXml" Target="../ink/ink3197.xml"/><Relationship Id="rId105" Type="http://schemas.openxmlformats.org/officeDocument/2006/relationships/customXml" Target="../ink/ink3235.xml"/><Relationship Id="rId126" Type="http://schemas.openxmlformats.org/officeDocument/2006/relationships/image" Target="../media/image3217.png"/><Relationship Id="rId147" Type="http://schemas.openxmlformats.org/officeDocument/2006/relationships/customXml" Target="../ink/ink3256.xml"/><Relationship Id="rId168" Type="http://schemas.openxmlformats.org/officeDocument/2006/relationships/customXml" Target="../ink/ink3267.xml"/><Relationship Id="rId312" Type="http://schemas.openxmlformats.org/officeDocument/2006/relationships/image" Target="../media/image3306.png"/><Relationship Id="rId333" Type="http://schemas.openxmlformats.org/officeDocument/2006/relationships/customXml" Target="../ink/ink3352.xml"/><Relationship Id="rId354" Type="http://schemas.openxmlformats.org/officeDocument/2006/relationships/image" Target="../media/image3327.png"/><Relationship Id="rId51" Type="http://schemas.openxmlformats.org/officeDocument/2006/relationships/image" Target="../media/image3181.png"/><Relationship Id="rId72" Type="http://schemas.openxmlformats.org/officeDocument/2006/relationships/image" Target="../media/image3190.png"/><Relationship Id="rId93" Type="http://schemas.openxmlformats.org/officeDocument/2006/relationships/customXml" Target="../ink/ink3229.xml"/><Relationship Id="rId189" Type="http://schemas.openxmlformats.org/officeDocument/2006/relationships/image" Target="../media/image3247.png"/><Relationship Id="rId375" Type="http://schemas.openxmlformats.org/officeDocument/2006/relationships/image" Target="../media/image3337.png"/><Relationship Id="rId3" Type="http://schemas.openxmlformats.org/officeDocument/2006/relationships/image" Target="../media/image3156.png"/><Relationship Id="rId214" Type="http://schemas.openxmlformats.org/officeDocument/2006/relationships/customXml" Target="../ink/ink3291.xml"/><Relationship Id="rId235" Type="http://schemas.openxmlformats.org/officeDocument/2006/relationships/customXml" Target="../ink/ink3302.xml"/><Relationship Id="rId256" Type="http://schemas.openxmlformats.org/officeDocument/2006/relationships/customXml" Target="../ink/ink3313.xml"/><Relationship Id="rId277" Type="http://schemas.openxmlformats.org/officeDocument/2006/relationships/customXml" Target="../ink/ink3324.xml"/><Relationship Id="rId298" Type="http://schemas.openxmlformats.org/officeDocument/2006/relationships/image" Target="../media/image3299.png"/><Relationship Id="rId116" Type="http://schemas.openxmlformats.org/officeDocument/2006/relationships/image" Target="../media/image3212.png"/><Relationship Id="rId137" Type="http://schemas.openxmlformats.org/officeDocument/2006/relationships/customXml" Target="../ink/ink3251.xml"/><Relationship Id="rId158" Type="http://schemas.openxmlformats.org/officeDocument/2006/relationships/customXml" Target="../ink/ink3262.xml"/><Relationship Id="rId302" Type="http://schemas.openxmlformats.org/officeDocument/2006/relationships/image" Target="../media/image3301.png"/><Relationship Id="rId323" Type="http://schemas.openxmlformats.org/officeDocument/2006/relationships/customXml" Target="../ink/ink3347.xml"/><Relationship Id="rId344" Type="http://schemas.openxmlformats.org/officeDocument/2006/relationships/image" Target="../media/image3322.png"/><Relationship Id="rId20" Type="http://schemas.openxmlformats.org/officeDocument/2006/relationships/customXml" Target="../ink/ink3192.xml"/><Relationship Id="rId41" Type="http://schemas.openxmlformats.org/officeDocument/2006/relationships/image" Target="../media/image3176.png"/><Relationship Id="rId62" Type="http://schemas.openxmlformats.org/officeDocument/2006/relationships/customXml" Target="../ink/ink3213.xml"/><Relationship Id="rId83" Type="http://schemas.openxmlformats.org/officeDocument/2006/relationships/customXml" Target="../ink/ink3224.xml"/><Relationship Id="rId179" Type="http://schemas.openxmlformats.org/officeDocument/2006/relationships/image" Target="../media/image3242.png"/><Relationship Id="rId365" Type="http://schemas.openxmlformats.org/officeDocument/2006/relationships/image" Target="../media/image3332.png"/><Relationship Id="rId386" Type="http://schemas.openxmlformats.org/officeDocument/2006/relationships/customXml" Target="../ink/ink3379.xml"/><Relationship Id="rId190" Type="http://schemas.openxmlformats.org/officeDocument/2006/relationships/customXml" Target="../ink/ink3278.xml"/><Relationship Id="rId204" Type="http://schemas.openxmlformats.org/officeDocument/2006/relationships/image" Target="../media/image3254.png"/><Relationship Id="rId225" Type="http://schemas.openxmlformats.org/officeDocument/2006/relationships/customXml" Target="../ink/ink3297.xml"/><Relationship Id="rId246" Type="http://schemas.openxmlformats.org/officeDocument/2006/relationships/image" Target="../media/image3274.png"/><Relationship Id="rId267" Type="http://schemas.openxmlformats.org/officeDocument/2006/relationships/image" Target="../media/image3284.png"/><Relationship Id="rId288" Type="http://schemas.openxmlformats.org/officeDocument/2006/relationships/image" Target="../media/image3294.png"/><Relationship Id="rId106" Type="http://schemas.openxmlformats.org/officeDocument/2006/relationships/image" Target="../media/image3207.png"/><Relationship Id="rId127" Type="http://schemas.openxmlformats.org/officeDocument/2006/relationships/customXml" Target="../ink/ink3246.xml"/><Relationship Id="rId313" Type="http://schemas.openxmlformats.org/officeDocument/2006/relationships/customXml" Target="../ink/ink3342.xml"/><Relationship Id="rId10" Type="http://schemas.openxmlformats.org/officeDocument/2006/relationships/customXml" Target="../ink/ink3187.xml"/><Relationship Id="rId31" Type="http://schemas.openxmlformats.org/officeDocument/2006/relationships/image" Target="../media/image3171.png"/><Relationship Id="rId52" Type="http://schemas.openxmlformats.org/officeDocument/2006/relationships/customXml" Target="../ink/ink3208.xml"/><Relationship Id="rId73" Type="http://schemas.openxmlformats.org/officeDocument/2006/relationships/customXml" Target="../ink/ink3219.xml"/><Relationship Id="rId94" Type="http://schemas.openxmlformats.org/officeDocument/2006/relationships/image" Target="../media/image3201.png"/><Relationship Id="rId148" Type="http://schemas.openxmlformats.org/officeDocument/2006/relationships/image" Target="../media/image3228.png"/><Relationship Id="rId169" Type="http://schemas.openxmlformats.org/officeDocument/2006/relationships/image" Target="../media/image3237.png"/><Relationship Id="rId334" Type="http://schemas.openxmlformats.org/officeDocument/2006/relationships/image" Target="../media/image3317.png"/><Relationship Id="rId355" Type="http://schemas.openxmlformats.org/officeDocument/2006/relationships/customXml" Target="../ink/ink3363.xml"/><Relationship Id="rId376" Type="http://schemas.openxmlformats.org/officeDocument/2006/relationships/customXml" Target="../ink/ink3374.xml"/><Relationship Id="rId4" Type="http://schemas.openxmlformats.org/officeDocument/2006/relationships/image" Target="../media/image3157.png"/><Relationship Id="rId180" Type="http://schemas.openxmlformats.org/officeDocument/2006/relationships/customXml" Target="../ink/ink3273.xml"/><Relationship Id="rId215" Type="http://schemas.openxmlformats.org/officeDocument/2006/relationships/image" Target="../media/image3259.png"/><Relationship Id="rId236" Type="http://schemas.openxmlformats.org/officeDocument/2006/relationships/image" Target="../media/image3269.png"/><Relationship Id="rId257" Type="http://schemas.openxmlformats.org/officeDocument/2006/relationships/image" Target="../media/image3279.png"/><Relationship Id="rId278" Type="http://schemas.openxmlformats.org/officeDocument/2006/relationships/image" Target="../media/image3289.png"/><Relationship Id="rId303" Type="http://schemas.openxmlformats.org/officeDocument/2006/relationships/customXml" Target="../ink/ink3337.xml"/><Relationship Id="rId42" Type="http://schemas.openxmlformats.org/officeDocument/2006/relationships/customXml" Target="../ink/ink3203.xml"/><Relationship Id="rId84" Type="http://schemas.openxmlformats.org/officeDocument/2006/relationships/image" Target="../media/image3196.png"/><Relationship Id="rId138" Type="http://schemas.openxmlformats.org/officeDocument/2006/relationships/image" Target="../media/image3223.png"/><Relationship Id="rId345" Type="http://schemas.openxmlformats.org/officeDocument/2006/relationships/customXml" Target="../ink/ink3358.xml"/><Relationship Id="rId387" Type="http://schemas.openxmlformats.org/officeDocument/2006/relationships/image" Target="../media/image3343.png"/><Relationship Id="rId191" Type="http://schemas.openxmlformats.org/officeDocument/2006/relationships/image" Target="../media/image3248.png"/><Relationship Id="rId205" Type="http://schemas.openxmlformats.org/officeDocument/2006/relationships/customXml" Target="../ink/ink3286.xml"/><Relationship Id="rId247" Type="http://schemas.openxmlformats.org/officeDocument/2006/relationships/customXml" Target="../ink/ink3308.xml"/><Relationship Id="rId107" Type="http://schemas.openxmlformats.org/officeDocument/2006/relationships/customXml" Target="../ink/ink3236.xml"/><Relationship Id="rId289" Type="http://schemas.openxmlformats.org/officeDocument/2006/relationships/customXml" Target="../ink/ink3330.xml"/><Relationship Id="rId11" Type="http://schemas.openxmlformats.org/officeDocument/2006/relationships/image" Target="../media/image3161.png"/><Relationship Id="rId53" Type="http://schemas.openxmlformats.org/officeDocument/2006/relationships/image" Target="../media/image3182.png"/><Relationship Id="rId149" Type="http://schemas.openxmlformats.org/officeDocument/2006/relationships/customXml" Target="../ink/ink3257.xml"/><Relationship Id="rId314" Type="http://schemas.openxmlformats.org/officeDocument/2006/relationships/image" Target="../media/image3307.png"/><Relationship Id="rId356" Type="http://schemas.openxmlformats.org/officeDocument/2006/relationships/image" Target="../media/image3328.png"/><Relationship Id="rId95" Type="http://schemas.openxmlformats.org/officeDocument/2006/relationships/customXml" Target="../ink/ink3230.xml"/><Relationship Id="rId160" Type="http://schemas.openxmlformats.org/officeDocument/2006/relationships/customXml" Target="../ink/ink3263.xml"/><Relationship Id="rId216" Type="http://schemas.openxmlformats.org/officeDocument/2006/relationships/customXml" Target="../ink/ink3292.xml"/><Relationship Id="rId258" Type="http://schemas.openxmlformats.org/officeDocument/2006/relationships/customXml" Target="../ink/ink3314.xml"/><Relationship Id="rId22" Type="http://schemas.openxmlformats.org/officeDocument/2006/relationships/customXml" Target="../ink/ink3193.xml"/><Relationship Id="rId64" Type="http://schemas.openxmlformats.org/officeDocument/2006/relationships/customXml" Target="../ink/ink3214.xml"/><Relationship Id="rId118" Type="http://schemas.openxmlformats.org/officeDocument/2006/relationships/image" Target="../media/image3213.png"/><Relationship Id="rId325" Type="http://schemas.openxmlformats.org/officeDocument/2006/relationships/customXml" Target="../ink/ink3348.xml"/><Relationship Id="rId367" Type="http://schemas.openxmlformats.org/officeDocument/2006/relationships/image" Target="../media/image3333.png"/><Relationship Id="rId171" Type="http://schemas.openxmlformats.org/officeDocument/2006/relationships/image" Target="../media/image3238.png"/><Relationship Id="rId227" Type="http://schemas.openxmlformats.org/officeDocument/2006/relationships/customXml" Target="../ink/ink3298.xml"/><Relationship Id="rId269" Type="http://schemas.openxmlformats.org/officeDocument/2006/relationships/image" Target="../media/image3285.png"/><Relationship Id="rId33" Type="http://schemas.openxmlformats.org/officeDocument/2006/relationships/image" Target="../media/image3172.png"/><Relationship Id="rId129" Type="http://schemas.openxmlformats.org/officeDocument/2006/relationships/customXml" Target="../ink/ink3247.xml"/><Relationship Id="rId280" Type="http://schemas.openxmlformats.org/officeDocument/2006/relationships/image" Target="../media/image3290.png"/><Relationship Id="rId336" Type="http://schemas.openxmlformats.org/officeDocument/2006/relationships/image" Target="../media/image3318.png"/><Relationship Id="rId75" Type="http://schemas.openxmlformats.org/officeDocument/2006/relationships/customXml" Target="../ink/ink3220.xml"/><Relationship Id="rId140" Type="http://schemas.openxmlformats.org/officeDocument/2006/relationships/image" Target="../media/image3224.png"/><Relationship Id="rId182" Type="http://schemas.openxmlformats.org/officeDocument/2006/relationships/customXml" Target="../ink/ink3274.xml"/><Relationship Id="rId378" Type="http://schemas.openxmlformats.org/officeDocument/2006/relationships/customXml" Target="../ink/ink3375.xml"/><Relationship Id="rId6" Type="http://schemas.openxmlformats.org/officeDocument/2006/relationships/customXml" Target="../ink/ink3185.xml"/><Relationship Id="rId238" Type="http://schemas.openxmlformats.org/officeDocument/2006/relationships/image" Target="../media/image3270.png"/><Relationship Id="rId291" Type="http://schemas.openxmlformats.org/officeDocument/2006/relationships/customXml" Target="../ink/ink3331.xml"/><Relationship Id="rId305" Type="http://schemas.openxmlformats.org/officeDocument/2006/relationships/customXml" Target="../ink/ink3338.xml"/><Relationship Id="rId347" Type="http://schemas.openxmlformats.org/officeDocument/2006/relationships/customXml" Target="../ink/ink3359.xml"/><Relationship Id="rId44" Type="http://schemas.openxmlformats.org/officeDocument/2006/relationships/customXml" Target="../ink/ink3204.xml"/><Relationship Id="rId86" Type="http://schemas.openxmlformats.org/officeDocument/2006/relationships/image" Target="../media/image3197.png"/><Relationship Id="rId151" Type="http://schemas.openxmlformats.org/officeDocument/2006/relationships/customXml" Target="../ink/ink3258.xml"/><Relationship Id="rId389" Type="http://schemas.openxmlformats.org/officeDocument/2006/relationships/image" Target="../media/image3344.png"/><Relationship Id="rId193" Type="http://schemas.openxmlformats.org/officeDocument/2006/relationships/image" Target="../media/image3249.png"/><Relationship Id="rId207" Type="http://schemas.openxmlformats.org/officeDocument/2006/relationships/customXml" Target="../ink/ink3287.xml"/><Relationship Id="rId249" Type="http://schemas.openxmlformats.org/officeDocument/2006/relationships/image" Target="../media/image3275.png"/><Relationship Id="rId13" Type="http://schemas.openxmlformats.org/officeDocument/2006/relationships/image" Target="../media/image3162.png"/><Relationship Id="rId109" Type="http://schemas.openxmlformats.org/officeDocument/2006/relationships/customXml" Target="../ink/ink3237.xml"/><Relationship Id="rId260" Type="http://schemas.openxmlformats.org/officeDocument/2006/relationships/customXml" Target="../ink/ink3315.xml"/><Relationship Id="rId316" Type="http://schemas.openxmlformats.org/officeDocument/2006/relationships/image" Target="../media/image3308.png"/><Relationship Id="rId55" Type="http://schemas.openxmlformats.org/officeDocument/2006/relationships/image" Target="../media/image3183.png"/><Relationship Id="rId97" Type="http://schemas.openxmlformats.org/officeDocument/2006/relationships/customXml" Target="../ink/ink3231.xml"/><Relationship Id="rId120" Type="http://schemas.openxmlformats.org/officeDocument/2006/relationships/image" Target="../media/image3214.png"/><Relationship Id="rId358" Type="http://schemas.openxmlformats.org/officeDocument/2006/relationships/image" Target="../media/image3329.png"/><Relationship Id="rId162" Type="http://schemas.openxmlformats.org/officeDocument/2006/relationships/customXml" Target="../ink/ink3264.xml"/><Relationship Id="rId218" Type="http://schemas.openxmlformats.org/officeDocument/2006/relationships/customXml" Target="../ink/ink3293.xml"/><Relationship Id="rId271" Type="http://schemas.openxmlformats.org/officeDocument/2006/relationships/customXml" Target="../ink/ink3321.xml"/><Relationship Id="rId24" Type="http://schemas.openxmlformats.org/officeDocument/2006/relationships/customXml" Target="../ink/ink3194.xml"/><Relationship Id="rId66" Type="http://schemas.openxmlformats.org/officeDocument/2006/relationships/customXml" Target="../ink/ink3215.xml"/><Relationship Id="rId131" Type="http://schemas.openxmlformats.org/officeDocument/2006/relationships/customXml" Target="../ink/ink3248.xml"/><Relationship Id="rId327" Type="http://schemas.openxmlformats.org/officeDocument/2006/relationships/customXml" Target="../ink/ink3349.xml"/><Relationship Id="rId369" Type="http://schemas.openxmlformats.org/officeDocument/2006/relationships/image" Target="../media/image3334.png"/><Relationship Id="rId173" Type="http://schemas.openxmlformats.org/officeDocument/2006/relationships/image" Target="../media/image3239.png"/><Relationship Id="rId229" Type="http://schemas.openxmlformats.org/officeDocument/2006/relationships/customXml" Target="../ink/ink3299.xml"/><Relationship Id="rId380" Type="http://schemas.openxmlformats.org/officeDocument/2006/relationships/customXml" Target="../ink/ink3376.xml"/><Relationship Id="rId240" Type="http://schemas.openxmlformats.org/officeDocument/2006/relationships/image" Target="../media/image3271.png"/><Relationship Id="rId35" Type="http://schemas.openxmlformats.org/officeDocument/2006/relationships/image" Target="../media/image3173.png"/><Relationship Id="rId77" Type="http://schemas.openxmlformats.org/officeDocument/2006/relationships/customXml" Target="../ink/ink3221.xml"/><Relationship Id="rId100" Type="http://schemas.openxmlformats.org/officeDocument/2006/relationships/image" Target="../media/image3204.png"/><Relationship Id="rId282" Type="http://schemas.openxmlformats.org/officeDocument/2006/relationships/image" Target="../media/image3291.png"/><Relationship Id="rId338" Type="http://schemas.openxmlformats.org/officeDocument/2006/relationships/image" Target="../media/image3319.png"/><Relationship Id="rId8" Type="http://schemas.openxmlformats.org/officeDocument/2006/relationships/customXml" Target="../ink/ink3186.xml"/><Relationship Id="rId142" Type="http://schemas.openxmlformats.org/officeDocument/2006/relationships/image" Target="../media/image3225.png"/><Relationship Id="rId184" Type="http://schemas.openxmlformats.org/officeDocument/2006/relationships/customXml" Target="../ink/ink3275.xml"/><Relationship Id="rId391" Type="http://schemas.openxmlformats.org/officeDocument/2006/relationships/image" Target="../media/image3345.png"/><Relationship Id="rId251" Type="http://schemas.openxmlformats.org/officeDocument/2006/relationships/image" Target="../media/image3276.png"/><Relationship Id="rId46" Type="http://schemas.openxmlformats.org/officeDocument/2006/relationships/customXml" Target="../ink/ink3205.xml"/><Relationship Id="rId293" Type="http://schemas.openxmlformats.org/officeDocument/2006/relationships/customXml" Target="../ink/ink3332.xml"/><Relationship Id="rId307" Type="http://schemas.openxmlformats.org/officeDocument/2006/relationships/customXml" Target="../ink/ink3339.xml"/><Relationship Id="rId349" Type="http://schemas.openxmlformats.org/officeDocument/2006/relationships/customXml" Target="../ink/ink3360.xml"/><Relationship Id="rId88" Type="http://schemas.openxmlformats.org/officeDocument/2006/relationships/image" Target="../media/image3198.png"/><Relationship Id="rId111" Type="http://schemas.openxmlformats.org/officeDocument/2006/relationships/customXml" Target="../ink/ink3238.xml"/><Relationship Id="rId153" Type="http://schemas.openxmlformats.org/officeDocument/2006/relationships/customXml" Target="../ink/ink3259.xml"/><Relationship Id="rId195" Type="http://schemas.openxmlformats.org/officeDocument/2006/relationships/image" Target="../media/image3250.png"/><Relationship Id="rId209" Type="http://schemas.openxmlformats.org/officeDocument/2006/relationships/customXml" Target="../ink/ink3288.xml"/><Relationship Id="rId360" Type="http://schemas.openxmlformats.org/officeDocument/2006/relationships/image" Target="../media/image3330.png"/><Relationship Id="rId220" Type="http://schemas.openxmlformats.org/officeDocument/2006/relationships/image" Target="../media/image3261.png"/><Relationship Id="rId15" Type="http://schemas.openxmlformats.org/officeDocument/2006/relationships/image" Target="../media/image3163.png"/><Relationship Id="rId57" Type="http://schemas.openxmlformats.org/officeDocument/2006/relationships/image" Target="../media/image3184.png"/><Relationship Id="rId262" Type="http://schemas.openxmlformats.org/officeDocument/2006/relationships/customXml" Target="../ink/ink3316.xml"/><Relationship Id="rId318" Type="http://schemas.openxmlformats.org/officeDocument/2006/relationships/image" Target="../media/image3309.png"/><Relationship Id="rId99" Type="http://schemas.openxmlformats.org/officeDocument/2006/relationships/customXml" Target="../ink/ink3232.xml"/><Relationship Id="rId122" Type="http://schemas.openxmlformats.org/officeDocument/2006/relationships/image" Target="../media/image3215.png"/><Relationship Id="rId164" Type="http://schemas.openxmlformats.org/officeDocument/2006/relationships/customXml" Target="../ink/ink3265.xml"/><Relationship Id="rId371" Type="http://schemas.openxmlformats.org/officeDocument/2006/relationships/image" Target="../media/image3335.png"/><Relationship Id="rId26" Type="http://schemas.openxmlformats.org/officeDocument/2006/relationships/customXml" Target="../ink/ink3195.xml"/><Relationship Id="rId231" Type="http://schemas.openxmlformats.org/officeDocument/2006/relationships/customXml" Target="../ink/ink3300.xml"/><Relationship Id="rId273" Type="http://schemas.openxmlformats.org/officeDocument/2006/relationships/customXml" Target="../ink/ink3322.xml"/><Relationship Id="rId329" Type="http://schemas.openxmlformats.org/officeDocument/2006/relationships/customXml" Target="../ink/ink3350.xml"/><Relationship Id="rId68" Type="http://schemas.openxmlformats.org/officeDocument/2006/relationships/image" Target="../media/image3188.png"/><Relationship Id="rId133" Type="http://schemas.openxmlformats.org/officeDocument/2006/relationships/customXml" Target="../ink/ink3249.xml"/><Relationship Id="rId175" Type="http://schemas.openxmlformats.org/officeDocument/2006/relationships/image" Target="../media/image3240.png"/><Relationship Id="rId340" Type="http://schemas.openxmlformats.org/officeDocument/2006/relationships/image" Target="../media/image3320.png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04.png"/><Relationship Id="rId21" Type="http://schemas.openxmlformats.org/officeDocument/2006/relationships/image" Target="../media/image3356.png"/><Relationship Id="rId42" Type="http://schemas.openxmlformats.org/officeDocument/2006/relationships/customXml" Target="../ink/ink3401.xml"/><Relationship Id="rId63" Type="http://schemas.openxmlformats.org/officeDocument/2006/relationships/image" Target="../media/image3377.png"/><Relationship Id="rId84" Type="http://schemas.openxmlformats.org/officeDocument/2006/relationships/customXml" Target="../ink/ink3422.xml"/><Relationship Id="rId138" Type="http://schemas.openxmlformats.org/officeDocument/2006/relationships/customXml" Target="../ink/ink3449.xml"/><Relationship Id="rId159" Type="http://schemas.openxmlformats.org/officeDocument/2006/relationships/image" Target="../media/image3425.png"/><Relationship Id="rId170" Type="http://schemas.openxmlformats.org/officeDocument/2006/relationships/customXml" Target="../ink/ink3465.xml"/><Relationship Id="rId107" Type="http://schemas.openxmlformats.org/officeDocument/2006/relationships/image" Target="../media/image3399.png"/><Relationship Id="rId11" Type="http://schemas.openxmlformats.org/officeDocument/2006/relationships/image" Target="../media/image3351.png"/><Relationship Id="rId32" Type="http://schemas.openxmlformats.org/officeDocument/2006/relationships/customXml" Target="../ink/ink3396.xml"/><Relationship Id="rId53" Type="http://schemas.openxmlformats.org/officeDocument/2006/relationships/image" Target="../media/image3372.png"/><Relationship Id="rId74" Type="http://schemas.openxmlformats.org/officeDocument/2006/relationships/customXml" Target="../ink/ink3417.xml"/><Relationship Id="rId128" Type="http://schemas.openxmlformats.org/officeDocument/2006/relationships/customXml" Target="../ink/ink3444.xml"/><Relationship Id="rId149" Type="http://schemas.openxmlformats.org/officeDocument/2006/relationships/image" Target="../media/image3420.png"/><Relationship Id="rId5" Type="http://schemas.openxmlformats.org/officeDocument/2006/relationships/image" Target="../media/image3348.png"/><Relationship Id="rId95" Type="http://schemas.openxmlformats.org/officeDocument/2006/relationships/image" Target="../media/image3393.png"/><Relationship Id="rId160" Type="http://schemas.openxmlformats.org/officeDocument/2006/relationships/customXml" Target="../ink/ink3460.xml"/><Relationship Id="rId22" Type="http://schemas.openxmlformats.org/officeDocument/2006/relationships/customXml" Target="../ink/ink3391.xml"/><Relationship Id="rId43" Type="http://schemas.openxmlformats.org/officeDocument/2006/relationships/image" Target="../media/image3367.png"/><Relationship Id="rId64" Type="http://schemas.openxmlformats.org/officeDocument/2006/relationships/customXml" Target="../ink/ink3412.xml"/><Relationship Id="rId118" Type="http://schemas.openxmlformats.org/officeDocument/2006/relationships/customXml" Target="../ink/ink3439.xml"/><Relationship Id="rId139" Type="http://schemas.openxmlformats.org/officeDocument/2006/relationships/image" Target="../media/image3415.png"/><Relationship Id="rId85" Type="http://schemas.openxmlformats.org/officeDocument/2006/relationships/image" Target="../media/image3388.png"/><Relationship Id="rId150" Type="http://schemas.openxmlformats.org/officeDocument/2006/relationships/customXml" Target="../ink/ink3455.xml"/><Relationship Id="rId171" Type="http://schemas.openxmlformats.org/officeDocument/2006/relationships/image" Target="../media/image3431.png"/><Relationship Id="rId12" Type="http://schemas.openxmlformats.org/officeDocument/2006/relationships/customXml" Target="../ink/ink3386.xml"/><Relationship Id="rId33" Type="http://schemas.openxmlformats.org/officeDocument/2006/relationships/image" Target="../media/image3362.png"/><Relationship Id="rId108" Type="http://schemas.openxmlformats.org/officeDocument/2006/relationships/customXml" Target="../ink/ink3434.xml"/><Relationship Id="rId129" Type="http://schemas.openxmlformats.org/officeDocument/2006/relationships/image" Target="../media/image3410.png"/><Relationship Id="rId54" Type="http://schemas.openxmlformats.org/officeDocument/2006/relationships/customXml" Target="../ink/ink3407.xml"/><Relationship Id="rId75" Type="http://schemas.openxmlformats.org/officeDocument/2006/relationships/image" Target="../media/image3383.png"/><Relationship Id="rId96" Type="http://schemas.openxmlformats.org/officeDocument/2006/relationships/customXml" Target="../ink/ink3428.xml"/><Relationship Id="rId140" Type="http://schemas.openxmlformats.org/officeDocument/2006/relationships/customXml" Target="../ink/ink3450.xml"/><Relationship Id="rId161" Type="http://schemas.openxmlformats.org/officeDocument/2006/relationships/image" Target="../media/image342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83.xml"/><Relationship Id="rId23" Type="http://schemas.openxmlformats.org/officeDocument/2006/relationships/image" Target="../media/image3357.png"/><Relationship Id="rId28" Type="http://schemas.openxmlformats.org/officeDocument/2006/relationships/customXml" Target="../ink/ink3394.xml"/><Relationship Id="rId49" Type="http://schemas.openxmlformats.org/officeDocument/2006/relationships/image" Target="../media/image3370.png"/><Relationship Id="rId114" Type="http://schemas.openxmlformats.org/officeDocument/2006/relationships/customXml" Target="../ink/ink3437.xml"/><Relationship Id="rId119" Type="http://schemas.openxmlformats.org/officeDocument/2006/relationships/image" Target="../media/image3405.png"/><Relationship Id="rId44" Type="http://schemas.openxmlformats.org/officeDocument/2006/relationships/customXml" Target="../ink/ink3402.xml"/><Relationship Id="rId60" Type="http://schemas.openxmlformats.org/officeDocument/2006/relationships/customXml" Target="../ink/ink3410.xml"/><Relationship Id="rId65" Type="http://schemas.openxmlformats.org/officeDocument/2006/relationships/image" Target="../media/image3378.png"/><Relationship Id="rId81" Type="http://schemas.openxmlformats.org/officeDocument/2006/relationships/image" Target="../media/image3386.png"/><Relationship Id="rId86" Type="http://schemas.openxmlformats.org/officeDocument/2006/relationships/customXml" Target="../ink/ink3423.xml"/><Relationship Id="rId130" Type="http://schemas.openxmlformats.org/officeDocument/2006/relationships/customXml" Target="../ink/ink3445.xml"/><Relationship Id="rId135" Type="http://schemas.openxmlformats.org/officeDocument/2006/relationships/image" Target="../media/image3413.png"/><Relationship Id="rId151" Type="http://schemas.openxmlformats.org/officeDocument/2006/relationships/image" Target="../media/image3421.png"/><Relationship Id="rId156" Type="http://schemas.openxmlformats.org/officeDocument/2006/relationships/customXml" Target="../ink/ink3458.xml"/><Relationship Id="rId172" Type="http://schemas.openxmlformats.org/officeDocument/2006/relationships/customXml" Target="../ink/ink3466.xml"/><Relationship Id="rId13" Type="http://schemas.openxmlformats.org/officeDocument/2006/relationships/image" Target="../media/image3352.png"/><Relationship Id="rId18" Type="http://schemas.openxmlformats.org/officeDocument/2006/relationships/customXml" Target="../ink/ink3389.xml"/><Relationship Id="rId39" Type="http://schemas.openxmlformats.org/officeDocument/2006/relationships/image" Target="../media/image3365.png"/><Relationship Id="rId109" Type="http://schemas.openxmlformats.org/officeDocument/2006/relationships/image" Target="../media/image3400.png"/><Relationship Id="rId34" Type="http://schemas.openxmlformats.org/officeDocument/2006/relationships/customXml" Target="../ink/ink3397.xml"/><Relationship Id="rId50" Type="http://schemas.openxmlformats.org/officeDocument/2006/relationships/customXml" Target="../ink/ink3405.xml"/><Relationship Id="rId55" Type="http://schemas.openxmlformats.org/officeDocument/2006/relationships/image" Target="../media/image3373.png"/><Relationship Id="rId76" Type="http://schemas.openxmlformats.org/officeDocument/2006/relationships/customXml" Target="../ink/ink3418.xml"/><Relationship Id="rId97" Type="http://schemas.openxmlformats.org/officeDocument/2006/relationships/image" Target="../media/image3394.png"/><Relationship Id="rId104" Type="http://schemas.openxmlformats.org/officeDocument/2006/relationships/customXml" Target="../ink/ink3432.xml"/><Relationship Id="rId120" Type="http://schemas.openxmlformats.org/officeDocument/2006/relationships/customXml" Target="../ink/ink3440.xml"/><Relationship Id="rId125" Type="http://schemas.openxmlformats.org/officeDocument/2006/relationships/image" Target="../media/image3408.png"/><Relationship Id="rId141" Type="http://schemas.openxmlformats.org/officeDocument/2006/relationships/image" Target="../media/image3416.png"/><Relationship Id="rId146" Type="http://schemas.openxmlformats.org/officeDocument/2006/relationships/customXml" Target="../ink/ink3453.xml"/><Relationship Id="rId167" Type="http://schemas.openxmlformats.org/officeDocument/2006/relationships/image" Target="../media/image3429.png"/><Relationship Id="rId7" Type="http://schemas.openxmlformats.org/officeDocument/2006/relationships/image" Target="../media/image3349.png"/><Relationship Id="rId71" Type="http://schemas.openxmlformats.org/officeDocument/2006/relationships/image" Target="../media/image3381.png"/><Relationship Id="rId92" Type="http://schemas.openxmlformats.org/officeDocument/2006/relationships/customXml" Target="../ink/ink3426.xml"/><Relationship Id="rId162" Type="http://schemas.openxmlformats.org/officeDocument/2006/relationships/customXml" Target="../ink/ink3461.xml"/><Relationship Id="rId2" Type="http://schemas.openxmlformats.org/officeDocument/2006/relationships/image" Target="../media/image3346.png"/><Relationship Id="rId29" Type="http://schemas.openxmlformats.org/officeDocument/2006/relationships/image" Target="../media/image3360.png"/><Relationship Id="rId24" Type="http://schemas.openxmlformats.org/officeDocument/2006/relationships/customXml" Target="../ink/ink3392.xml"/><Relationship Id="rId40" Type="http://schemas.openxmlformats.org/officeDocument/2006/relationships/customXml" Target="../ink/ink3400.xml"/><Relationship Id="rId45" Type="http://schemas.openxmlformats.org/officeDocument/2006/relationships/image" Target="../media/image3368.png"/><Relationship Id="rId66" Type="http://schemas.openxmlformats.org/officeDocument/2006/relationships/customXml" Target="../ink/ink3413.xml"/><Relationship Id="rId87" Type="http://schemas.openxmlformats.org/officeDocument/2006/relationships/image" Target="../media/image3389.png"/><Relationship Id="rId110" Type="http://schemas.openxmlformats.org/officeDocument/2006/relationships/customXml" Target="../ink/ink3435.xml"/><Relationship Id="rId115" Type="http://schemas.openxmlformats.org/officeDocument/2006/relationships/image" Target="../media/image3403.png"/><Relationship Id="rId131" Type="http://schemas.openxmlformats.org/officeDocument/2006/relationships/image" Target="../media/image3411.png"/><Relationship Id="rId136" Type="http://schemas.openxmlformats.org/officeDocument/2006/relationships/customXml" Target="../ink/ink3448.xml"/><Relationship Id="rId157" Type="http://schemas.openxmlformats.org/officeDocument/2006/relationships/image" Target="../media/image3424.png"/><Relationship Id="rId61" Type="http://schemas.openxmlformats.org/officeDocument/2006/relationships/image" Target="../media/image3376.png"/><Relationship Id="rId82" Type="http://schemas.openxmlformats.org/officeDocument/2006/relationships/customXml" Target="../ink/ink3421.xml"/><Relationship Id="rId152" Type="http://schemas.openxmlformats.org/officeDocument/2006/relationships/customXml" Target="../ink/ink3456.xml"/><Relationship Id="rId173" Type="http://schemas.openxmlformats.org/officeDocument/2006/relationships/image" Target="../media/image3432.png"/><Relationship Id="rId19" Type="http://schemas.openxmlformats.org/officeDocument/2006/relationships/image" Target="../media/image3355.png"/><Relationship Id="rId14" Type="http://schemas.openxmlformats.org/officeDocument/2006/relationships/customXml" Target="../ink/ink3387.xml"/><Relationship Id="rId30" Type="http://schemas.openxmlformats.org/officeDocument/2006/relationships/customXml" Target="../ink/ink3395.xml"/><Relationship Id="rId35" Type="http://schemas.openxmlformats.org/officeDocument/2006/relationships/image" Target="../media/image3363.png"/><Relationship Id="rId56" Type="http://schemas.openxmlformats.org/officeDocument/2006/relationships/customXml" Target="../ink/ink3408.xml"/><Relationship Id="rId77" Type="http://schemas.openxmlformats.org/officeDocument/2006/relationships/image" Target="../media/image3384.png"/><Relationship Id="rId100" Type="http://schemas.openxmlformats.org/officeDocument/2006/relationships/customXml" Target="../ink/ink3430.xml"/><Relationship Id="rId105" Type="http://schemas.openxmlformats.org/officeDocument/2006/relationships/image" Target="../media/image3398.png"/><Relationship Id="rId126" Type="http://schemas.openxmlformats.org/officeDocument/2006/relationships/customXml" Target="../ink/ink3443.xml"/><Relationship Id="rId147" Type="http://schemas.openxmlformats.org/officeDocument/2006/relationships/image" Target="../media/image3419.png"/><Relationship Id="rId168" Type="http://schemas.openxmlformats.org/officeDocument/2006/relationships/customXml" Target="../ink/ink3464.xml"/><Relationship Id="rId8" Type="http://schemas.openxmlformats.org/officeDocument/2006/relationships/customXml" Target="../ink/ink3384.xml"/><Relationship Id="rId51" Type="http://schemas.openxmlformats.org/officeDocument/2006/relationships/image" Target="../media/image3371.png"/><Relationship Id="rId72" Type="http://schemas.openxmlformats.org/officeDocument/2006/relationships/customXml" Target="../ink/ink3416.xml"/><Relationship Id="rId93" Type="http://schemas.openxmlformats.org/officeDocument/2006/relationships/image" Target="../media/image3392.png"/><Relationship Id="rId98" Type="http://schemas.openxmlformats.org/officeDocument/2006/relationships/customXml" Target="../ink/ink3429.xml"/><Relationship Id="rId121" Type="http://schemas.openxmlformats.org/officeDocument/2006/relationships/image" Target="../media/image3406.png"/><Relationship Id="rId142" Type="http://schemas.openxmlformats.org/officeDocument/2006/relationships/customXml" Target="../ink/ink3451.xml"/><Relationship Id="rId163" Type="http://schemas.openxmlformats.org/officeDocument/2006/relationships/image" Target="../media/image3427.png"/><Relationship Id="rId3" Type="http://schemas.openxmlformats.org/officeDocument/2006/relationships/image" Target="../media/image3347.png"/><Relationship Id="rId25" Type="http://schemas.openxmlformats.org/officeDocument/2006/relationships/image" Target="../media/image3358.png"/><Relationship Id="rId46" Type="http://schemas.openxmlformats.org/officeDocument/2006/relationships/customXml" Target="../ink/ink3403.xml"/><Relationship Id="rId67" Type="http://schemas.openxmlformats.org/officeDocument/2006/relationships/image" Target="../media/image3379.png"/><Relationship Id="rId116" Type="http://schemas.openxmlformats.org/officeDocument/2006/relationships/customXml" Target="../ink/ink3438.xml"/><Relationship Id="rId137" Type="http://schemas.openxmlformats.org/officeDocument/2006/relationships/image" Target="../media/image3414.png"/><Relationship Id="rId158" Type="http://schemas.openxmlformats.org/officeDocument/2006/relationships/customXml" Target="../ink/ink3459.xml"/><Relationship Id="rId20" Type="http://schemas.openxmlformats.org/officeDocument/2006/relationships/customXml" Target="../ink/ink3390.xml"/><Relationship Id="rId41" Type="http://schemas.openxmlformats.org/officeDocument/2006/relationships/image" Target="../media/image3366.png"/><Relationship Id="rId62" Type="http://schemas.openxmlformats.org/officeDocument/2006/relationships/customXml" Target="../ink/ink3411.xml"/><Relationship Id="rId83" Type="http://schemas.openxmlformats.org/officeDocument/2006/relationships/image" Target="../media/image3387.png"/><Relationship Id="rId88" Type="http://schemas.openxmlformats.org/officeDocument/2006/relationships/customXml" Target="../ink/ink3424.xml"/><Relationship Id="rId111" Type="http://schemas.openxmlformats.org/officeDocument/2006/relationships/image" Target="../media/image3401.png"/><Relationship Id="rId132" Type="http://schemas.openxmlformats.org/officeDocument/2006/relationships/customXml" Target="../ink/ink3446.xml"/><Relationship Id="rId153" Type="http://schemas.openxmlformats.org/officeDocument/2006/relationships/image" Target="../media/image3422.png"/><Relationship Id="rId15" Type="http://schemas.openxmlformats.org/officeDocument/2006/relationships/image" Target="../media/image3353.png"/><Relationship Id="rId36" Type="http://schemas.openxmlformats.org/officeDocument/2006/relationships/customXml" Target="../ink/ink3398.xml"/><Relationship Id="rId57" Type="http://schemas.openxmlformats.org/officeDocument/2006/relationships/image" Target="../media/image3374.png"/><Relationship Id="rId106" Type="http://schemas.openxmlformats.org/officeDocument/2006/relationships/customXml" Target="../ink/ink3433.xml"/><Relationship Id="rId127" Type="http://schemas.openxmlformats.org/officeDocument/2006/relationships/image" Target="../media/image3409.png"/><Relationship Id="rId10" Type="http://schemas.openxmlformats.org/officeDocument/2006/relationships/customXml" Target="../ink/ink3385.xml"/><Relationship Id="rId31" Type="http://schemas.openxmlformats.org/officeDocument/2006/relationships/image" Target="../media/image3361.png"/><Relationship Id="rId52" Type="http://schemas.openxmlformats.org/officeDocument/2006/relationships/customXml" Target="../ink/ink3406.xml"/><Relationship Id="rId73" Type="http://schemas.openxmlformats.org/officeDocument/2006/relationships/image" Target="../media/image3382.png"/><Relationship Id="rId78" Type="http://schemas.openxmlformats.org/officeDocument/2006/relationships/customXml" Target="../ink/ink3419.xml"/><Relationship Id="rId94" Type="http://schemas.openxmlformats.org/officeDocument/2006/relationships/customXml" Target="../ink/ink3427.xml"/><Relationship Id="rId99" Type="http://schemas.openxmlformats.org/officeDocument/2006/relationships/image" Target="../media/image3395.png"/><Relationship Id="rId101" Type="http://schemas.openxmlformats.org/officeDocument/2006/relationships/image" Target="../media/image3396.png"/><Relationship Id="rId122" Type="http://schemas.openxmlformats.org/officeDocument/2006/relationships/customXml" Target="../ink/ink3441.xml"/><Relationship Id="rId143" Type="http://schemas.openxmlformats.org/officeDocument/2006/relationships/image" Target="../media/image3417.png"/><Relationship Id="rId148" Type="http://schemas.openxmlformats.org/officeDocument/2006/relationships/customXml" Target="../ink/ink3454.xml"/><Relationship Id="rId164" Type="http://schemas.openxmlformats.org/officeDocument/2006/relationships/customXml" Target="../ink/ink3462.xml"/><Relationship Id="rId169" Type="http://schemas.openxmlformats.org/officeDocument/2006/relationships/image" Target="../media/image3430.png"/><Relationship Id="rId4" Type="http://schemas.openxmlformats.org/officeDocument/2006/relationships/customXml" Target="../ink/ink3382.xml"/><Relationship Id="rId9" Type="http://schemas.openxmlformats.org/officeDocument/2006/relationships/image" Target="../media/image3350.png"/><Relationship Id="rId26" Type="http://schemas.openxmlformats.org/officeDocument/2006/relationships/customXml" Target="../ink/ink3393.xml"/><Relationship Id="rId47" Type="http://schemas.openxmlformats.org/officeDocument/2006/relationships/image" Target="../media/image3369.png"/><Relationship Id="rId68" Type="http://schemas.openxmlformats.org/officeDocument/2006/relationships/customXml" Target="../ink/ink3414.xml"/><Relationship Id="rId89" Type="http://schemas.openxmlformats.org/officeDocument/2006/relationships/image" Target="../media/image3390.png"/><Relationship Id="rId112" Type="http://schemas.openxmlformats.org/officeDocument/2006/relationships/customXml" Target="../ink/ink3436.xml"/><Relationship Id="rId133" Type="http://schemas.openxmlformats.org/officeDocument/2006/relationships/image" Target="../media/image3412.png"/><Relationship Id="rId154" Type="http://schemas.openxmlformats.org/officeDocument/2006/relationships/customXml" Target="../ink/ink3457.xml"/><Relationship Id="rId16" Type="http://schemas.openxmlformats.org/officeDocument/2006/relationships/customXml" Target="../ink/ink3388.xml"/><Relationship Id="rId37" Type="http://schemas.openxmlformats.org/officeDocument/2006/relationships/image" Target="../media/image3364.png"/><Relationship Id="rId58" Type="http://schemas.openxmlformats.org/officeDocument/2006/relationships/customXml" Target="../ink/ink3409.xml"/><Relationship Id="rId79" Type="http://schemas.openxmlformats.org/officeDocument/2006/relationships/image" Target="../media/image3385.png"/><Relationship Id="rId102" Type="http://schemas.openxmlformats.org/officeDocument/2006/relationships/customXml" Target="../ink/ink3431.xml"/><Relationship Id="rId123" Type="http://schemas.openxmlformats.org/officeDocument/2006/relationships/image" Target="../media/image3407.png"/><Relationship Id="rId144" Type="http://schemas.openxmlformats.org/officeDocument/2006/relationships/customXml" Target="../ink/ink3452.xml"/><Relationship Id="rId90" Type="http://schemas.openxmlformats.org/officeDocument/2006/relationships/customXml" Target="../ink/ink3425.xml"/><Relationship Id="rId165" Type="http://schemas.openxmlformats.org/officeDocument/2006/relationships/image" Target="../media/image3428.png"/><Relationship Id="rId27" Type="http://schemas.openxmlformats.org/officeDocument/2006/relationships/image" Target="../media/image3359.png"/><Relationship Id="rId48" Type="http://schemas.openxmlformats.org/officeDocument/2006/relationships/customXml" Target="../ink/ink3404.xml"/><Relationship Id="rId69" Type="http://schemas.openxmlformats.org/officeDocument/2006/relationships/image" Target="../media/image3380.png"/><Relationship Id="rId113" Type="http://schemas.openxmlformats.org/officeDocument/2006/relationships/image" Target="../media/image3402.png"/><Relationship Id="rId134" Type="http://schemas.openxmlformats.org/officeDocument/2006/relationships/customXml" Target="../ink/ink3447.xml"/><Relationship Id="rId80" Type="http://schemas.openxmlformats.org/officeDocument/2006/relationships/customXml" Target="../ink/ink3420.xml"/><Relationship Id="rId155" Type="http://schemas.openxmlformats.org/officeDocument/2006/relationships/image" Target="../media/image3423.png"/><Relationship Id="rId17" Type="http://schemas.openxmlformats.org/officeDocument/2006/relationships/image" Target="../media/image3354.png"/><Relationship Id="rId38" Type="http://schemas.openxmlformats.org/officeDocument/2006/relationships/customXml" Target="../ink/ink3399.xml"/><Relationship Id="rId59" Type="http://schemas.openxmlformats.org/officeDocument/2006/relationships/image" Target="../media/image3375.png"/><Relationship Id="rId103" Type="http://schemas.openxmlformats.org/officeDocument/2006/relationships/image" Target="../media/image3397.png"/><Relationship Id="rId124" Type="http://schemas.openxmlformats.org/officeDocument/2006/relationships/customXml" Target="../ink/ink3442.xml"/><Relationship Id="rId70" Type="http://schemas.openxmlformats.org/officeDocument/2006/relationships/customXml" Target="../ink/ink3415.xml"/><Relationship Id="rId91" Type="http://schemas.openxmlformats.org/officeDocument/2006/relationships/image" Target="../media/image3391.png"/><Relationship Id="rId145" Type="http://schemas.openxmlformats.org/officeDocument/2006/relationships/image" Target="../media/image3418.png"/><Relationship Id="rId166" Type="http://schemas.openxmlformats.org/officeDocument/2006/relationships/customXml" Target="../ink/ink3463.xml"/></Relationships>
</file>

<file path=ppt/slides/_rels/slide4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24.xml"/><Relationship Id="rId21" Type="http://schemas.openxmlformats.org/officeDocument/2006/relationships/customXml" Target="../ink/ink3476.xml"/><Relationship Id="rId42" Type="http://schemas.openxmlformats.org/officeDocument/2006/relationships/image" Target="../media/image3453.png"/><Relationship Id="rId63" Type="http://schemas.openxmlformats.org/officeDocument/2006/relationships/customXml" Target="../ink/ink3497.xml"/><Relationship Id="rId84" Type="http://schemas.openxmlformats.org/officeDocument/2006/relationships/image" Target="../media/image3474.png"/><Relationship Id="rId138" Type="http://schemas.openxmlformats.org/officeDocument/2006/relationships/image" Target="../media/image3501.png"/><Relationship Id="rId159" Type="http://schemas.openxmlformats.org/officeDocument/2006/relationships/customXml" Target="../ink/ink3545.xml"/><Relationship Id="rId170" Type="http://schemas.openxmlformats.org/officeDocument/2006/relationships/image" Target="../media/image3517.png"/><Relationship Id="rId191" Type="http://schemas.openxmlformats.org/officeDocument/2006/relationships/customXml" Target="../ink/ink3561.xml"/><Relationship Id="rId205" Type="http://schemas.openxmlformats.org/officeDocument/2006/relationships/customXml" Target="../ink/ink3568.xml"/><Relationship Id="rId226" Type="http://schemas.openxmlformats.org/officeDocument/2006/relationships/image" Target="../media/image3545.png"/><Relationship Id="rId107" Type="http://schemas.openxmlformats.org/officeDocument/2006/relationships/customXml" Target="../ink/ink3519.xml"/><Relationship Id="rId11" Type="http://schemas.openxmlformats.org/officeDocument/2006/relationships/customXml" Target="../ink/ink3471.xml"/><Relationship Id="rId32" Type="http://schemas.openxmlformats.org/officeDocument/2006/relationships/image" Target="../media/image3448.png"/><Relationship Id="rId53" Type="http://schemas.openxmlformats.org/officeDocument/2006/relationships/customXml" Target="../ink/ink3492.xml"/><Relationship Id="rId74" Type="http://schemas.openxmlformats.org/officeDocument/2006/relationships/image" Target="../media/image3469.png"/><Relationship Id="rId128" Type="http://schemas.openxmlformats.org/officeDocument/2006/relationships/image" Target="../media/image3496.png"/><Relationship Id="rId149" Type="http://schemas.openxmlformats.org/officeDocument/2006/relationships/customXml" Target="../ink/ink3540.xml"/><Relationship Id="rId5" Type="http://schemas.openxmlformats.org/officeDocument/2006/relationships/customXml" Target="../ink/ink3468.xml"/><Relationship Id="rId95" Type="http://schemas.openxmlformats.org/officeDocument/2006/relationships/customXml" Target="../ink/ink3513.xml"/><Relationship Id="rId160" Type="http://schemas.openxmlformats.org/officeDocument/2006/relationships/image" Target="../media/image3512.png"/><Relationship Id="rId181" Type="http://schemas.openxmlformats.org/officeDocument/2006/relationships/customXml" Target="../ink/ink3556.xml"/><Relationship Id="rId216" Type="http://schemas.openxmlformats.org/officeDocument/2006/relationships/image" Target="../media/image3540.png"/><Relationship Id="rId237" Type="http://schemas.openxmlformats.org/officeDocument/2006/relationships/customXml" Target="../ink/ink3584.xml"/><Relationship Id="rId22" Type="http://schemas.openxmlformats.org/officeDocument/2006/relationships/image" Target="../media/image3443.png"/><Relationship Id="rId43" Type="http://schemas.openxmlformats.org/officeDocument/2006/relationships/customXml" Target="../ink/ink3487.xml"/><Relationship Id="rId64" Type="http://schemas.openxmlformats.org/officeDocument/2006/relationships/image" Target="../media/image3464.png"/><Relationship Id="rId118" Type="http://schemas.openxmlformats.org/officeDocument/2006/relationships/image" Target="../media/image3491.png"/><Relationship Id="rId139" Type="http://schemas.openxmlformats.org/officeDocument/2006/relationships/customXml" Target="../ink/ink3535.xml"/><Relationship Id="rId85" Type="http://schemas.openxmlformats.org/officeDocument/2006/relationships/customXml" Target="../ink/ink3508.xml"/><Relationship Id="rId150" Type="http://schemas.openxmlformats.org/officeDocument/2006/relationships/image" Target="../media/image3507.png"/><Relationship Id="rId171" Type="http://schemas.openxmlformats.org/officeDocument/2006/relationships/customXml" Target="../ink/ink3551.xml"/><Relationship Id="rId192" Type="http://schemas.openxmlformats.org/officeDocument/2006/relationships/image" Target="../media/image3528.png"/><Relationship Id="rId206" Type="http://schemas.openxmlformats.org/officeDocument/2006/relationships/image" Target="../media/image3535.png"/><Relationship Id="rId227" Type="http://schemas.openxmlformats.org/officeDocument/2006/relationships/customXml" Target="../ink/ink3579.xml"/><Relationship Id="rId12" Type="http://schemas.openxmlformats.org/officeDocument/2006/relationships/image" Target="../media/image3438.png"/><Relationship Id="rId33" Type="http://schemas.openxmlformats.org/officeDocument/2006/relationships/customXml" Target="../ink/ink3482.xml"/><Relationship Id="rId108" Type="http://schemas.openxmlformats.org/officeDocument/2006/relationships/image" Target="../media/image3486.png"/><Relationship Id="rId129" Type="http://schemas.openxmlformats.org/officeDocument/2006/relationships/customXml" Target="../ink/ink3530.xml"/><Relationship Id="rId54" Type="http://schemas.openxmlformats.org/officeDocument/2006/relationships/image" Target="../media/image3459.png"/><Relationship Id="rId75" Type="http://schemas.openxmlformats.org/officeDocument/2006/relationships/customXml" Target="../ink/ink3503.xml"/><Relationship Id="rId96" Type="http://schemas.openxmlformats.org/officeDocument/2006/relationships/image" Target="../media/image3480.png"/><Relationship Id="rId140" Type="http://schemas.openxmlformats.org/officeDocument/2006/relationships/image" Target="../media/image3502.png"/><Relationship Id="rId161" Type="http://schemas.openxmlformats.org/officeDocument/2006/relationships/customXml" Target="../ink/ink3546.xml"/><Relationship Id="rId182" Type="http://schemas.openxmlformats.org/officeDocument/2006/relationships/image" Target="../media/image3523.png"/><Relationship Id="rId217" Type="http://schemas.openxmlformats.org/officeDocument/2006/relationships/customXml" Target="../ink/ink3574.xml"/><Relationship Id="rId6" Type="http://schemas.openxmlformats.org/officeDocument/2006/relationships/image" Target="../media/image3435.png"/><Relationship Id="rId238" Type="http://schemas.openxmlformats.org/officeDocument/2006/relationships/image" Target="../media/image3551.png"/><Relationship Id="rId23" Type="http://schemas.openxmlformats.org/officeDocument/2006/relationships/customXml" Target="../ink/ink3477.xml"/><Relationship Id="rId119" Type="http://schemas.openxmlformats.org/officeDocument/2006/relationships/customXml" Target="../ink/ink3525.xml"/><Relationship Id="rId44" Type="http://schemas.openxmlformats.org/officeDocument/2006/relationships/image" Target="../media/image3454.png"/><Relationship Id="rId65" Type="http://schemas.openxmlformats.org/officeDocument/2006/relationships/customXml" Target="../ink/ink3498.xml"/><Relationship Id="rId86" Type="http://schemas.openxmlformats.org/officeDocument/2006/relationships/image" Target="../media/image3475.png"/><Relationship Id="rId130" Type="http://schemas.openxmlformats.org/officeDocument/2006/relationships/image" Target="../media/image3497.png"/><Relationship Id="rId151" Type="http://schemas.openxmlformats.org/officeDocument/2006/relationships/customXml" Target="../ink/ink3541.xml"/><Relationship Id="rId172" Type="http://schemas.openxmlformats.org/officeDocument/2006/relationships/image" Target="../media/image3518.png"/><Relationship Id="rId193" Type="http://schemas.openxmlformats.org/officeDocument/2006/relationships/customXml" Target="../ink/ink3562.xml"/><Relationship Id="rId207" Type="http://schemas.openxmlformats.org/officeDocument/2006/relationships/customXml" Target="../ink/ink3569.xml"/><Relationship Id="rId228" Type="http://schemas.openxmlformats.org/officeDocument/2006/relationships/image" Target="../media/image3546.png"/><Relationship Id="rId13" Type="http://schemas.openxmlformats.org/officeDocument/2006/relationships/customXml" Target="../ink/ink3472.xml"/><Relationship Id="rId109" Type="http://schemas.openxmlformats.org/officeDocument/2006/relationships/customXml" Target="../ink/ink3520.xml"/><Relationship Id="rId34" Type="http://schemas.openxmlformats.org/officeDocument/2006/relationships/image" Target="../media/image3449.png"/><Relationship Id="rId55" Type="http://schemas.openxmlformats.org/officeDocument/2006/relationships/customXml" Target="../ink/ink3493.xml"/><Relationship Id="rId76" Type="http://schemas.openxmlformats.org/officeDocument/2006/relationships/image" Target="../media/image3470.png"/><Relationship Id="rId97" Type="http://schemas.openxmlformats.org/officeDocument/2006/relationships/customXml" Target="../ink/ink3514.xml"/><Relationship Id="rId120" Type="http://schemas.openxmlformats.org/officeDocument/2006/relationships/image" Target="../media/image3492.png"/><Relationship Id="rId141" Type="http://schemas.openxmlformats.org/officeDocument/2006/relationships/customXml" Target="../ink/ink3536.xml"/><Relationship Id="rId7" Type="http://schemas.openxmlformats.org/officeDocument/2006/relationships/customXml" Target="../ink/ink3469.xml"/><Relationship Id="rId162" Type="http://schemas.openxmlformats.org/officeDocument/2006/relationships/image" Target="../media/image3513.png"/><Relationship Id="rId183" Type="http://schemas.openxmlformats.org/officeDocument/2006/relationships/customXml" Target="../ink/ink3557.xml"/><Relationship Id="rId218" Type="http://schemas.openxmlformats.org/officeDocument/2006/relationships/image" Target="../media/image3541.png"/><Relationship Id="rId239" Type="http://schemas.openxmlformats.org/officeDocument/2006/relationships/customXml" Target="../ink/ink3585.xml"/><Relationship Id="rId24" Type="http://schemas.openxmlformats.org/officeDocument/2006/relationships/image" Target="../media/image3444.png"/><Relationship Id="rId45" Type="http://schemas.openxmlformats.org/officeDocument/2006/relationships/customXml" Target="../ink/ink3488.xml"/><Relationship Id="rId66" Type="http://schemas.openxmlformats.org/officeDocument/2006/relationships/image" Target="../media/image3465.png"/><Relationship Id="rId87" Type="http://schemas.openxmlformats.org/officeDocument/2006/relationships/customXml" Target="../ink/ink3509.xml"/><Relationship Id="rId110" Type="http://schemas.openxmlformats.org/officeDocument/2006/relationships/image" Target="../media/image3487.png"/><Relationship Id="rId131" Type="http://schemas.openxmlformats.org/officeDocument/2006/relationships/customXml" Target="../ink/ink3531.xml"/><Relationship Id="rId152" Type="http://schemas.openxmlformats.org/officeDocument/2006/relationships/image" Target="../media/image3508.png"/><Relationship Id="rId173" Type="http://schemas.openxmlformats.org/officeDocument/2006/relationships/customXml" Target="../ink/ink3552.xml"/><Relationship Id="rId194" Type="http://schemas.openxmlformats.org/officeDocument/2006/relationships/image" Target="../media/image3529.png"/><Relationship Id="rId208" Type="http://schemas.openxmlformats.org/officeDocument/2006/relationships/image" Target="../media/image3536.png"/><Relationship Id="rId229" Type="http://schemas.openxmlformats.org/officeDocument/2006/relationships/customXml" Target="../ink/ink3580.xml"/><Relationship Id="rId240" Type="http://schemas.openxmlformats.org/officeDocument/2006/relationships/image" Target="../media/image3552.png"/><Relationship Id="rId14" Type="http://schemas.openxmlformats.org/officeDocument/2006/relationships/image" Target="../media/image3439.png"/><Relationship Id="rId35" Type="http://schemas.openxmlformats.org/officeDocument/2006/relationships/customXml" Target="../ink/ink3483.xml"/><Relationship Id="rId56" Type="http://schemas.openxmlformats.org/officeDocument/2006/relationships/image" Target="../media/image3460.png"/><Relationship Id="rId77" Type="http://schemas.openxmlformats.org/officeDocument/2006/relationships/customXml" Target="../ink/ink3504.xml"/><Relationship Id="rId100" Type="http://schemas.openxmlformats.org/officeDocument/2006/relationships/image" Target="../media/image3482.png"/><Relationship Id="rId8" Type="http://schemas.openxmlformats.org/officeDocument/2006/relationships/image" Target="../media/image3436.png"/><Relationship Id="rId98" Type="http://schemas.openxmlformats.org/officeDocument/2006/relationships/image" Target="../media/image3481.png"/><Relationship Id="rId121" Type="http://schemas.openxmlformats.org/officeDocument/2006/relationships/customXml" Target="../ink/ink3526.xml"/><Relationship Id="rId142" Type="http://schemas.openxmlformats.org/officeDocument/2006/relationships/image" Target="../media/image3503.png"/><Relationship Id="rId163" Type="http://schemas.openxmlformats.org/officeDocument/2006/relationships/customXml" Target="../ink/ink3547.xml"/><Relationship Id="rId184" Type="http://schemas.openxmlformats.org/officeDocument/2006/relationships/image" Target="../media/image3524.png"/><Relationship Id="rId219" Type="http://schemas.openxmlformats.org/officeDocument/2006/relationships/customXml" Target="../ink/ink3575.xml"/><Relationship Id="rId230" Type="http://schemas.openxmlformats.org/officeDocument/2006/relationships/image" Target="../media/image3547.png"/><Relationship Id="rId25" Type="http://schemas.openxmlformats.org/officeDocument/2006/relationships/customXml" Target="../ink/ink3478.xml"/><Relationship Id="rId46" Type="http://schemas.openxmlformats.org/officeDocument/2006/relationships/image" Target="../media/image3455.png"/><Relationship Id="rId67" Type="http://schemas.openxmlformats.org/officeDocument/2006/relationships/customXml" Target="../ink/ink3499.xml"/><Relationship Id="rId88" Type="http://schemas.openxmlformats.org/officeDocument/2006/relationships/image" Target="../media/image3476.png"/><Relationship Id="rId111" Type="http://schemas.openxmlformats.org/officeDocument/2006/relationships/customXml" Target="../ink/ink3521.xml"/><Relationship Id="rId132" Type="http://schemas.openxmlformats.org/officeDocument/2006/relationships/image" Target="../media/image3498.png"/><Relationship Id="rId153" Type="http://schemas.openxmlformats.org/officeDocument/2006/relationships/customXml" Target="../ink/ink3542.xml"/><Relationship Id="rId174" Type="http://schemas.openxmlformats.org/officeDocument/2006/relationships/image" Target="../media/image3519.png"/><Relationship Id="rId195" Type="http://schemas.openxmlformats.org/officeDocument/2006/relationships/customXml" Target="../ink/ink3563.xml"/><Relationship Id="rId209" Type="http://schemas.openxmlformats.org/officeDocument/2006/relationships/customXml" Target="../ink/ink3570.xml"/><Relationship Id="rId220" Type="http://schemas.openxmlformats.org/officeDocument/2006/relationships/image" Target="../media/image3542.png"/><Relationship Id="rId241" Type="http://schemas.openxmlformats.org/officeDocument/2006/relationships/customXml" Target="../ink/ink3586.xml"/><Relationship Id="rId15" Type="http://schemas.openxmlformats.org/officeDocument/2006/relationships/customXml" Target="../ink/ink3473.xml"/><Relationship Id="rId36" Type="http://schemas.openxmlformats.org/officeDocument/2006/relationships/image" Target="../media/image3450.png"/><Relationship Id="rId57" Type="http://schemas.openxmlformats.org/officeDocument/2006/relationships/customXml" Target="../ink/ink3494.xml"/><Relationship Id="rId10" Type="http://schemas.openxmlformats.org/officeDocument/2006/relationships/image" Target="../media/image3437.png"/><Relationship Id="rId31" Type="http://schemas.openxmlformats.org/officeDocument/2006/relationships/customXml" Target="../ink/ink3481.xml"/><Relationship Id="rId52" Type="http://schemas.openxmlformats.org/officeDocument/2006/relationships/image" Target="../media/image3458.png"/><Relationship Id="rId73" Type="http://schemas.openxmlformats.org/officeDocument/2006/relationships/customXml" Target="../ink/ink3502.xml"/><Relationship Id="rId78" Type="http://schemas.openxmlformats.org/officeDocument/2006/relationships/image" Target="../media/image3471.png"/><Relationship Id="rId94" Type="http://schemas.openxmlformats.org/officeDocument/2006/relationships/image" Target="../media/image3479.png"/><Relationship Id="rId99" Type="http://schemas.openxmlformats.org/officeDocument/2006/relationships/customXml" Target="../ink/ink3515.xml"/><Relationship Id="rId101" Type="http://schemas.openxmlformats.org/officeDocument/2006/relationships/customXml" Target="../ink/ink3516.xml"/><Relationship Id="rId122" Type="http://schemas.openxmlformats.org/officeDocument/2006/relationships/image" Target="../media/image3493.png"/><Relationship Id="rId143" Type="http://schemas.openxmlformats.org/officeDocument/2006/relationships/customXml" Target="../ink/ink3537.xml"/><Relationship Id="rId148" Type="http://schemas.openxmlformats.org/officeDocument/2006/relationships/image" Target="../media/image3506.png"/><Relationship Id="rId164" Type="http://schemas.openxmlformats.org/officeDocument/2006/relationships/image" Target="../media/image3514.png"/><Relationship Id="rId169" Type="http://schemas.openxmlformats.org/officeDocument/2006/relationships/customXml" Target="../ink/ink3550.xml"/><Relationship Id="rId185" Type="http://schemas.openxmlformats.org/officeDocument/2006/relationships/customXml" Target="../ink/ink3558.xml"/><Relationship Id="rId4" Type="http://schemas.openxmlformats.org/officeDocument/2006/relationships/image" Target="../media/image3434.png"/><Relationship Id="rId9" Type="http://schemas.openxmlformats.org/officeDocument/2006/relationships/customXml" Target="../ink/ink3470.xml"/><Relationship Id="rId180" Type="http://schemas.openxmlformats.org/officeDocument/2006/relationships/image" Target="../media/image3522.png"/><Relationship Id="rId210" Type="http://schemas.openxmlformats.org/officeDocument/2006/relationships/image" Target="../media/image3537.png"/><Relationship Id="rId215" Type="http://schemas.openxmlformats.org/officeDocument/2006/relationships/customXml" Target="../ink/ink3573.xml"/><Relationship Id="rId236" Type="http://schemas.openxmlformats.org/officeDocument/2006/relationships/image" Target="../media/image3550.png"/><Relationship Id="rId26" Type="http://schemas.openxmlformats.org/officeDocument/2006/relationships/image" Target="../media/image3445.png"/><Relationship Id="rId231" Type="http://schemas.openxmlformats.org/officeDocument/2006/relationships/customXml" Target="../ink/ink3581.xml"/><Relationship Id="rId47" Type="http://schemas.openxmlformats.org/officeDocument/2006/relationships/customXml" Target="../ink/ink3489.xml"/><Relationship Id="rId68" Type="http://schemas.openxmlformats.org/officeDocument/2006/relationships/image" Target="../media/image3466.png"/><Relationship Id="rId89" Type="http://schemas.openxmlformats.org/officeDocument/2006/relationships/customXml" Target="../ink/ink3510.xml"/><Relationship Id="rId112" Type="http://schemas.openxmlformats.org/officeDocument/2006/relationships/image" Target="../media/image3488.png"/><Relationship Id="rId133" Type="http://schemas.openxmlformats.org/officeDocument/2006/relationships/customXml" Target="../ink/ink3532.xml"/><Relationship Id="rId154" Type="http://schemas.openxmlformats.org/officeDocument/2006/relationships/image" Target="../media/image3509.png"/><Relationship Id="rId175" Type="http://schemas.openxmlformats.org/officeDocument/2006/relationships/customXml" Target="../ink/ink3553.xml"/><Relationship Id="rId196" Type="http://schemas.openxmlformats.org/officeDocument/2006/relationships/image" Target="../media/image3530.png"/><Relationship Id="rId200" Type="http://schemas.openxmlformats.org/officeDocument/2006/relationships/image" Target="../media/image3532.png"/><Relationship Id="rId16" Type="http://schemas.openxmlformats.org/officeDocument/2006/relationships/image" Target="../media/image3440.png"/><Relationship Id="rId221" Type="http://schemas.openxmlformats.org/officeDocument/2006/relationships/customXml" Target="../ink/ink3576.xml"/><Relationship Id="rId242" Type="http://schemas.openxmlformats.org/officeDocument/2006/relationships/image" Target="../media/image3553.png"/><Relationship Id="rId37" Type="http://schemas.openxmlformats.org/officeDocument/2006/relationships/customXml" Target="../ink/ink3484.xml"/><Relationship Id="rId58" Type="http://schemas.openxmlformats.org/officeDocument/2006/relationships/image" Target="../media/image3461.png"/><Relationship Id="rId79" Type="http://schemas.openxmlformats.org/officeDocument/2006/relationships/customXml" Target="../ink/ink3505.xml"/><Relationship Id="rId102" Type="http://schemas.openxmlformats.org/officeDocument/2006/relationships/image" Target="../media/image3483.png"/><Relationship Id="rId123" Type="http://schemas.openxmlformats.org/officeDocument/2006/relationships/customXml" Target="../ink/ink3527.xml"/><Relationship Id="rId144" Type="http://schemas.openxmlformats.org/officeDocument/2006/relationships/image" Target="../media/image3504.png"/><Relationship Id="rId90" Type="http://schemas.openxmlformats.org/officeDocument/2006/relationships/image" Target="../media/image3477.png"/><Relationship Id="rId165" Type="http://schemas.openxmlformats.org/officeDocument/2006/relationships/customXml" Target="../ink/ink3548.xml"/><Relationship Id="rId186" Type="http://schemas.openxmlformats.org/officeDocument/2006/relationships/image" Target="../media/image3525.png"/><Relationship Id="rId211" Type="http://schemas.openxmlformats.org/officeDocument/2006/relationships/customXml" Target="../ink/ink3571.xml"/><Relationship Id="rId232" Type="http://schemas.openxmlformats.org/officeDocument/2006/relationships/image" Target="../media/image3548.png"/><Relationship Id="rId27" Type="http://schemas.openxmlformats.org/officeDocument/2006/relationships/customXml" Target="../ink/ink3479.xml"/><Relationship Id="rId48" Type="http://schemas.openxmlformats.org/officeDocument/2006/relationships/image" Target="../media/image3456.png"/><Relationship Id="rId69" Type="http://schemas.openxmlformats.org/officeDocument/2006/relationships/customXml" Target="../ink/ink3500.xml"/><Relationship Id="rId113" Type="http://schemas.openxmlformats.org/officeDocument/2006/relationships/customXml" Target="../ink/ink3522.xml"/><Relationship Id="rId134" Type="http://schemas.openxmlformats.org/officeDocument/2006/relationships/image" Target="../media/image3499.png"/><Relationship Id="rId80" Type="http://schemas.openxmlformats.org/officeDocument/2006/relationships/image" Target="../media/image3472.png"/><Relationship Id="rId155" Type="http://schemas.openxmlformats.org/officeDocument/2006/relationships/customXml" Target="../ink/ink3543.xml"/><Relationship Id="rId176" Type="http://schemas.openxmlformats.org/officeDocument/2006/relationships/image" Target="../media/image3520.png"/><Relationship Id="rId197" Type="http://schemas.openxmlformats.org/officeDocument/2006/relationships/customXml" Target="../ink/ink3564.xml"/><Relationship Id="rId201" Type="http://schemas.openxmlformats.org/officeDocument/2006/relationships/customXml" Target="../ink/ink3566.xml"/><Relationship Id="rId222" Type="http://schemas.openxmlformats.org/officeDocument/2006/relationships/image" Target="../media/image3543.png"/><Relationship Id="rId243" Type="http://schemas.openxmlformats.org/officeDocument/2006/relationships/customXml" Target="../ink/ink3587.xml"/><Relationship Id="rId17" Type="http://schemas.openxmlformats.org/officeDocument/2006/relationships/customXml" Target="../ink/ink3474.xml"/><Relationship Id="rId38" Type="http://schemas.openxmlformats.org/officeDocument/2006/relationships/image" Target="../media/image3451.png"/><Relationship Id="rId59" Type="http://schemas.openxmlformats.org/officeDocument/2006/relationships/customXml" Target="../ink/ink3495.xml"/><Relationship Id="rId103" Type="http://schemas.openxmlformats.org/officeDocument/2006/relationships/customXml" Target="../ink/ink3517.xml"/><Relationship Id="rId124" Type="http://schemas.openxmlformats.org/officeDocument/2006/relationships/image" Target="../media/image3494.png"/><Relationship Id="rId70" Type="http://schemas.openxmlformats.org/officeDocument/2006/relationships/image" Target="../media/image3467.png"/><Relationship Id="rId91" Type="http://schemas.openxmlformats.org/officeDocument/2006/relationships/customXml" Target="../ink/ink3511.xml"/><Relationship Id="rId145" Type="http://schemas.openxmlformats.org/officeDocument/2006/relationships/customXml" Target="../ink/ink3538.xml"/><Relationship Id="rId166" Type="http://schemas.openxmlformats.org/officeDocument/2006/relationships/image" Target="../media/image3515.png"/><Relationship Id="rId187" Type="http://schemas.openxmlformats.org/officeDocument/2006/relationships/customXml" Target="../ink/ink3559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538.png"/><Relationship Id="rId233" Type="http://schemas.openxmlformats.org/officeDocument/2006/relationships/customXml" Target="../ink/ink3582.xml"/><Relationship Id="rId28" Type="http://schemas.openxmlformats.org/officeDocument/2006/relationships/image" Target="../media/image3446.png"/><Relationship Id="rId49" Type="http://schemas.openxmlformats.org/officeDocument/2006/relationships/customXml" Target="../ink/ink3490.xml"/><Relationship Id="rId114" Type="http://schemas.openxmlformats.org/officeDocument/2006/relationships/image" Target="../media/image3489.png"/><Relationship Id="rId60" Type="http://schemas.openxmlformats.org/officeDocument/2006/relationships/image" Target="../media/image3462.png"/><Relationship Id="rId81" Type="http://schemas.openxmlformats.org/officeDocument/2006/relationships/customXml" Target="../ink/ink3506.xml"/><Relationship Id="rId135" Type="http://schemas.openxmlformats.org/officeDocument/2006/relationships/customXml" Target="../ink/ink3533.xml"/><Relationship Id="rId156" Type="http://schemas.openxmlformats.org/officeDocument/2006/relationships/image" Target="../media/image3510.png"/><Relationship Id="rId177" Type="http://schemas.openxmlformats.org/officeDocument/2006/relationships/customXml" Target="../ink/ink3554.xml"/><Relationship Id="rId198" Type="http://schemas.openxmlformats.org/officeDocument/2006/relationships/image" Target="../media/image3531.png"/><Relationship Id="rId202" Type="http://schemas.openxmlformats.org/officeDocument/2006/relationships/image" Target="../media/image3533.png"/><Relationship Id="rId223" Type="http://schemas.openxmlformats.org/officeDocument/2006/relationships/customXml" Target="../ink/ink3577.xml"/><Relationship Id="rId244" Type="http://schemas.openxmlformats.org/officeDocument/2006/relationships/image" Target="../media/image3554.png"/><Relationship Id="rId18" Type="http://schemas.openxmlformats.org/officeDocument/2006/relationships/image" Target="../media/image3441.png"/><Relationship Id="rId39" Type="http://schemas.openxmlformats.org/officeDocument/2006/relationships/customXml" Target="../ink/ink3485.xml"/><Relationship Id="rId50" Type="http://schemas.openxmlformats.org/officeDocument/2006/relationships/image" Target="../media/image3457.png"/><Relationship Id="rId104" Type="http://schemas.openxmlformats.org/officeDocument/2006/relationships/image" Target="../media/image3484.png"/><Relationship Id="rId125" Type="http://schemas.openxmlformats.org/officeDocument/2006/relationships/customXml" Target="../ink/ink3528.xml"/><Relationship Id="rId146" Type="http://schemas.openxmlformats.org/officeDocument/2006/relationships/image" Target="../media/image3505.png"/><Relationship Id="rId167" Type="http://schemas.openxmlformats.org/officeDocument/2006/relationships/customXml" Target="../ink/ink3549.xml"/><Relationship Id="rId188" Type="http://schemas.openxmlformats.org/officeDocument/2006/relationships/image" Target="../media/image3526.png"/><Relationship Id="rId71" Type="http://schemas.openxmlformats.org/officeDocument/2006/relationships/customXml" Target="../ink/ink3501.xml"/><Relationship Id="rId92" Type="http://schemas.openxmlformats.org/officeDocument/2006/relationships/image" Target="../media/image3478.png"/><Relationship Id="rId213" Type="http://schemas.openxmlformats.org/officeDocument/2006/relationships/customXml" Target="../ink/ink3572.xml"/><Relationship Id="rId234" Type="http://schemas.openxmlformats.org/officeDocument/2006/relationships/image" Target="../media/image3549.png"/><Relationship Id="rId2" Type="http://schemas.openxmlformats.org/officeDocument/2006/relationships/image" Target="../media/image3433.png"/><Relationship Id="rId29" Type="http://schemas.openxmlformats.org/officeDocument/2006/relationships/customXml" Target="../ink/ink3480.xml"/><Relationship Id="rId40" Type="http://schemas.openxmlformats.org/officeDocument/2006/relationships/image" Target="../media/image3452.png"/><Relationship Id="rId115" Type="http://schemas.openxmlformats.org/officeDocument/2006/relationships/customXml" Target="../ink/ink3523.xml"/><Relationship Id="rId136" Type="http://schemas.openxmlformats.org/officeDocument/2006/relationships/image" Target="../media/image3500.png"/><Relationship Id="rId157" Type="http://schemas.openxmlformats.org/officeDocument/2006/relationships/customXml" Target="../ink/ink3544.xml"/><Relationship Id="rId178" Type="http://schemas.openxmlformats.org/officeDocument/2006/relationships/image" Target="../media/image3521.png"/><Relationship Id="rId61" Type="http://schemas.openxmlformats.org/officeDocument/2006/relationships/customXml" Target="../ink/ink3496.xml"/><Relationship Id="rId82" Type="http://schemas.openxmlformats.org/officeDocument/2006/relationships/image" Target="../media/image3473.png"/><Relationship Id="rId199" Type="http://schemas.openxmlformats.org/officeDocument/2006/relationships/customXml" Target="../ink/ink3565.xml"/><Relationship Id="rId203" Type="http://schemas.openxmlformats.org/officeDocument/2006/relationships/customXml" Target="../ink/ink3567.xml"/><Relationship Id="rId19" Type="http://schemas.openxmlformats.org/officeDocument/2006/relationships/customXml" Target="../ink/ink3475.xml"/><Relationship Id="rId224" Type="http://schemas.openxmlformats.org/officeDocument/2006/relationships/image" Target="../media/image3544.png"/><Relationship Id="rId245" Type="http://schemas.openxmlformats.org/officeDocument/2006/relationships/customXml" Target="../ink/ink3588.xml"/><Relationship Id="rId30" Type="http://schemas.openxmlformats.org/officeDocument/2006/relationships/image" Target="../media/image3447.png"/><Relationship Id="rId105" Type="http://schemas.openxmlformats.org/officeDocument/2006/relationships/customXml" Target="../ink/ink3518.xml"/><Relationship Id="rId126" Type="http://schemas.openxmlformats.org/officeDocument/2006/relationships/image" Target="../media/image3495.png"/><Relationship Id="rId147" Type="http://schemas.openxmlformats.org/officeDocument/2006/relationships/customXml" Target="../ink/ink3539.xml"/><Relationship Id="rId168" Type="http://schemas.openxmlformats.org/officeDocument/2006/relationships/image" Target="../media/image3516.png"/><Relationship Id="rId51" Type="http://schemas.openxmlformats.org/officeDocument/2006/relationships/customXml" Target="../ink/ink3491.xml"/><Relationship Id="rId72" Type="http://schemas.openxmlformats.org/officeDocument/2006/relationships/image" Target="../media/image3468.png"/><Relationship Id="rId93" Type="http://schemas.openxmlformats.org/officeDocument/2006/relationships/customXml" Target="../ink/ink3512.xml"/><Relationship Id="rId189" Type="http://schemas.openxmlformats.org/officeDocument/2006/relationships/customXml" Target="../ink/ink3560.xml"/><Relationship Id="rId3" Type="http://schemas.openxmlformats.org/officeDocument/2006/relationships/customXml" Target="../ink/ink3467.xml"/><Relationship Id="rId214" Type="http://schemas.openxmlformats.org/officeDocument/2006/relationships/image" Target="../media/image3539.png"/><Relationship Id="rId235" Type="http://schemas.openxmlformats.org/officeDocument/2006/relationships/customXml" Target="../ink/ink3583.xml"/><Relationship Id="rId116" Type="http://schemas.openxmlformats.org/officeDocument/2006/relationships/image" Target="../media/image3490.png"/><Relationship Id="rId137" Type="http://schemas.openxmlformats.org/officeDocument/2006/relationships/customXml" Target="../ink/ink3534.xml"/><Relationship Id="rId158" Type="http://schemas.openxmlformats.org/officeDocument/2006/relationships/image" Target="../media/image3511.png"/><Relationship Id="rId20" Type="http://schemas.openxmlformats.org/officeDocument/2006/relationships/image" Target="../media/image3442.png"/><Relationship Id="rId41" Type="http://schemas.openxmlformats.org/officeDocument/2006/relationships/customXml" Target="../ink/ink3486.xml"/><Relationship Id="rId62" Type="http://schemas.openxmlformats.org/officeDocument/2006/relationships/image" Target="../media/image3463.png"/><Relationship Id="rId83" Type="http://schemas.openxmlformats.org/officeDocument/2006/relationships/customXml" Target="../ink/ink3507.xml"/><Relationship Id="rId179" Type="http://schemas.openxmlformats.org/officeDocument/2006/relationships/customXml" Target="../ink/ink3555.xml"/><Relationship Id="rId190" Type="http://schemas.openxmlformats.org/officeDocument/2006/relationships/image" Target="../media/image3527.png"/><Relationship Id="rId204" Type="http://schemas.openxmlformats.org/officeDocument/2006/relationships/image" Target="../media/image3534.png"/><Relationship Id="rId225" Type="http://schemas.openxmlformats.org/officeDocument/2006/relationships/customXml" Target="../ink/ink3578.xml"/><Relationship Id="rId246" Type="http://schemas.openxmlformats.org/officeDocument/2006/relationships/image" Target="../media/image3555.png"/><Relationship Id="rId106" Type="http://schemas.openxmlformats.org/officeDocument/2006/relationships/image" Target="../media/image3485.png"/><Relationship Id="rId127" Type="http://schemas.openxmlformats.org/officeDocument/2006/relationships/customXml" Target="../ink/ink3529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94.xml"/><Relationship Id="rId18" Type="http://schemas.openxmlformats.org/officeDocument/2006/relationships/image" Target="../media/image3564.png"/><Relationship Id="rId26" Type="http://schemas.openxmlformats.org/officeDocument/2006/relationships/image" Target="../media/image3568.png"/><Relationship Id="rId39" Type="http://schemas.openxmlformats.org/officeDocument/2006/relationships/customXml" Target="../ink/ink3607.xml"/><Relationship Id="rId21" Type="http://schemas.openxmlformats.org/officeDocument/2006/relationships/customXml" Target="../ink/ink3598.xml"/><Relationship Id="rId34" Type="http://schemas.openxmlformats.org/officeDocument/2006/relationships/image" Target="../media/image3572.png"/><Relationship Id="rId42" Type="http://schemas.openxmlformats.org/officeDocument/2006/relationships/image" Target="../media/image3576.png"/><Relationship Id="rId7" Type="http://schemas.openxmlformats.org/officeDocument/2006/relationships/customXml" Target="../ink/ink3591.xml"/><Relationship Id="rId2" Type="http://schemas.openxmlformats.org/officeDocument/2006/relationships/image" Target="../media/image3556.png"/><Relationship Id="rId16" Type="http://schemas.openxmlformats.org/officeDocument/2006/relationships/image" Target="../media/image3563.png"/><Relationship Id="rId29" Type="http://schemas.openxmlformats.org/officeDocument/2006/relationships/customXml" Target="../ink/ink36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58.png"/><Relationship Id="rId11" Type="http://schemas.openxmlformats.org/officeDocument/2006/relationships/customXml" Target="../ink/ink3593.xml"/><Relationship Id="rId24" Type="http://schemas.openxmlformats.org/officeDocument/2006/relationships/image" Target="../media/image3567.png"/><Relationship Id="rId32" Type="http://schemas.openxmlformats.org/officeDocument/2006/relationships/image" Target="../media/image3571.png"/><Relationship Id="rId37" Type="http://schemas.openxmlformats.org/officeDocument/2006/relationships/customXml" Target="../ink/ink3606.xml"/><Relationship Id="rId40" Type="http://schemas.openxmlformats.org/officeDocument/2006/relationships/image" Target="../media/image3575.png"/><Relationship Id="rId45" Type="http://schemas.openxmlformats.org/officeDocument/2006/relationships/customXml" Target="../ink/ink3610.xml"/><Relationship Id="rId5" Type="http://schemas.openxmlformats.org/officeDocument/2006/relationships/customXml" Target="../ink/ink3590.xml"/><Relationship Id="rId15" Type="http://schemas.openxmlformats.org/officeDocument/2006/relationships/customXml" Target="../ink/ink3595.xml"/><Relationship Id="rId23" Type="http://schemas.openxmlformats.org/officeDocument/2006/relationships/customXml" Target="../ink/ink3599.xml"/><Relationship Id="rId28" Type="http://schemas.openxmlformats.org/officeDocument/2006/relationships/image" Target="../media/image3569.png"/><Relationship Id="rId36" Type="http://schemas.openxmlformats.org/officeDocument/2006/relationships/image" Target="../media/image3573.png"/><Relationship Id="rId10" Type="http://schemas.openxmlformats.org/officeDocument/2006/relationships/image" Target="../media/image3560.png"/><Relationship Id="rId19" Type="http://schemas.openxmlformats.org/officeDocument/2006/relationships/customXml" Target="../ink/ink3597.xml"/><Relationship Id="rId31" Type="http://schemas.openxmlformats.org/officeDocument/2006/relationships/customXml" Target="../ink/ink3603.xml"/><Relationship Id="rId44" Type="http://schemas.openxmlformats.org/officeDocument/2006/relationships/image" Target="../media/image3577.png"/><Relationship Id="rId4" Type="http://schemas.openxmlformats.org/officeDocument/2006/relationships/image" Target="../media/image3557.png"/><Relationship Id="rId9" Type="http://schemas.openxmlformats.org/officeDocument/2006/relationships/customXml" Target="../ink/ink3592.xml"/><Relationship Id="rId14" Type="http://schemas.openxmlformats.org/officeDocument/2006/relationships/image" Target="../media/image3562.png"/><Relationship Id="rId22" Type="http://schemas.openxmlformats.org/officeDocument/2006/relationships/image" Target="../media/image3566.png"/><Relationship Id="rId27" Type="http://schemas.openxmlformats.org/officeDocument/2006/relationships/customXml" Target="../ink/ink3601.xml"/><Relationship Id="rId30" Type="http://schemas.openxmlformats.org/officeDocument/2006/relationships/image" Target="../media/image3570.png"/><Relationship Id="rId35" Type="http://schemas.openxmlformats.org/officeDocument/2006/relationships/customXml" Target="../ink/ink3605.xml"/><Relationship Id="rId43" Type="http://schemas.openxmlformats.org/officeDocument/2006/relationships/customXml" Target="../ink/ink3609.xml"/><Relationship Id="rId8" Type="http://schemas.openxmlformats.org/officeDocument/2006/relationships/image" Target="../media/image3559.png"/><Relationship Id="rId3" Type="http://schemas.openxmlformats.org/officeDocument/2006/relationships/customXml" Target="../ink/ink3589.xml"/><Relationship Id="rId12" Type="http://schemas.openxmlformats.org/officeDocument/2006/relationships/image" Target="../media/image3561.png"/><Relationship Id="rId17" Type="http://schemas.openxmlformats.org/officeDocument/2006/relationships/customXml" Target="../ink/ink3596.xml"/><Relationship Id="rId25" Type="http://schemas.openxmlformats.org/officeDocument/2006/relationships/customXml" Target="../ink/ink3600.xml"/><Relationship Id="rId33" Type="http://schemas.openxmlformats.org/officeDocument/2006/relationships/customXml" Target="../ink/ink3604.xml"/><Relationship Id="rId38" Type="http://schemas.openxmlformats.org/officeDocument/2006/relationships/image" Target="../media/image3574.png"/><Relationship Id="rId46" Type="http://schemas.openxmlformats.org/officeDocument/2006/relationships/image" Target="../media/image3578.png"/><Relationship Id="rId20" Type="http://schemas.openxmlformats.org/officeDocument/2006/relationships/image" Target="../media/image3565.png"/><Relationship Id="rId41" Type="http://schemas.openxmlformats.org/officeDocument/2006/relationships/customXml" Target="../ink/ink3608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22.xml"/><Relationship Id="rId21" Type="http://schemas.openxmlformats.org/officeDocument/2006/relationships/image" Target="../media/image3589.png"/><Relationship Id="rId34" Type="http://schemas.openxmlformats.org/officeDocument/2006/relationships/customXml" Target="../ink/ink3626.xml"/><Relationship Id="rId42" Type="http://schemas.openxmlformats.org/officeDocument/2006/relationships/customXml" Target="../ink/ink3630.xml"/><Relationship Id="rId47" Type="http://schemas.openxmlformats.org/officeDocument/2006/relationships/image" Target="../media/image3602.png"/><Relationship Id="rId50" Type="http://schemas.openxmlformats.org/officeDocument/2006/relationships/customXml" Target="../ink/ink3634.xml"/><Relationship Id="rId55" Type="http://schemas.openxmlformats.org/officeDocument/2006/relationships/image" Target="../media/image3606.png"/><Relationship Id="rId63" Type="http://schemas.openxmlformats.org/officeDocument/2006/relationships/image" Target="../media/image3610.png"/><Relationship Id="rId7" Type="http://schemas.openxmlformats.org/officeDocument/2006/relationships/image" Target="../media/image3582.png"/><Relationship Id="rId2" Type="http://schemas.openxmlformats.org/officeDocument/2006/relationships/image" Target="../media/image3579.png"/><Relationship Id="rId16" Type="http://schemas.openxmlformats.org/officeDocument/2006/relationships/customXml" Target="../ink/ink3617.xml"/><Relationship Id="rId29" Type="http://schemas.openxmlformats.org/officeDocument/2006/relationships/image" Target="../media/image3593.png"/><Relationship Id="rId11" Type="http://schemas.openxmlformats.org/officeDocument/2006/relationships/image" Target="../media/image3584.png"/><Relationship Id="rId24" Type="http://schemas.openxmlformats.org/officeDocument/2006/relationships/customXml" Target="../ink/ink3621.xml"/><Relationship Id="rId32" Type="http://schemas.openxmlformats.org/officeDocument/2006/relationships/customXml" Target="../ink/ink3625.xml"/><Relationship Id="rId37" Type="http://schemas.openxmlformats.org/officeDocument/2006/relationships/image" Target="../media/image3597.png"/><Relationship Id="rId40" Type="http://schemas.openxmlformats.org/officeDocument/2006/relationships/customXml" Target="../ink/ink3629.xml"/><Relationship Id="rId45" Type="http://schemas.openxmlformats.org/officeDocument/2006/relationships/image" Target="../media/image3601.png"/><Relationship Id="rId53" Type="http://schemas.openxmlformats.org/officeDocument/2006/relationships/image" Target="../media/image3605.png"/><Relationship Id="rId58" Type="http://schemas.openxmlformats.org/officeDocument/2006/relationships/customXml" Target="../ink/ink3638.xml"/><Relationship Id="rId5" Type="http://schemas.openxmlformats.org/officeDocument/2006/relationships/image" Target="../media/image3581.png"/><Relationship Id="rId61" Type="http://schemas.openxmlformats.org/officeDocument/2006/relationships/image" Target="../media/image3609.png"/><Relationship Id="rId19" Type="http://schemas.openxmlformats.org/officeDocument/2006/relationships/image" Target="../media/image3588.png"/><Relationship Id="rId14" Type="http://schemas.openxmlformats.org/officeDocument/2006/relationships/customXml" Target="../ink/ink3616.xml"/><Relationship Id="rId22" Type="http://schemas.openxmlformats.org/officeDocument/2006/relationships/customXml" Target="../ink/ink3620.xml"/><Relationship Id="rId27" Type="http://schemas.openxmlformats.org/officeDocument/2006/relationships/image" Target="../media/image3592.png"/><Relationship Id="rId30" Type="http://schemas.openxmlformats.org/officeDocument/2006/relationships/customXml" Target="../ink/ink3624.xml"/><Relationship Id="rId35" Type="http://schemas.openxmlformats.org/officeDocument/2006/relationships/image" Target="../media/image3596.png"/><Relationship Id="rId43" Type="http://schemas.openxmlformats.org/officeDocument/2006/relationships/image" Target="../media/image3600.png"/><Relationship Id="rId48" Type="http://schemas.openxmlformats.org/officeDocument/2006/relationships/customXml" Target="../ink/ink3633.xml"/><Relationship Id="rId56" Type="http://schemas.openxmlformats.org/officeDocument/2006/relationships/customXml" Target="../ink/ink3637.xml"/><Relationship Id="rId64" Type="http://schemas.openxmlformats.org/officeDocument/2006/relationships/customXml" Target="../ink/ink3641.xml"/><Relationship Id="rId8" Type="http://schemas.openxmlformats.org/officeDocument/2006/relationships/customXml" Target="../ink/ink3613.xml"/><Relationship Id="rId51" Type="http://schemas.openxmlformats.org/officeDocument/2006/relationships/image" Target="../media/image3604.png"/><Relationship Id="rId3" Type="http://schemas.openxmlformats.org/officeDocument/2006/relationships/image" Target="../media/image3580.png"/><Relationship Id="rId12" Type="http://schemas.openxmlformats.org/officeDocument/2006/relationships/customXml" Target="../ink/ink3615.xml"/><Relationship Id="rId17" Type="http://schemas.openxmlformats.org/officeDocument/2006/relationships/image" Target="../media/image3587.png"/><Relationship Id="rId25" Type="http://schemas.openxmlformats.org/officeDocument/2006/relationships/image" Target="../media/image3591.png"/><Relationship Id="rId33" Type="http://schemas.openxmlformats.org/officeDocument/2006/relationships/image" Target="../media/image3595.png"/><Relationship Id="rId38" Type="http://schemas.openxmlformats.org/officeDocument/2006/relationships/customXml" Target="../ink/ink3628.xml"/><Relationship Id="rId46" Type="http://schemas.openxmlformats.org/officeDocument/2006/relationships/customXml" Target="../ink/ink3632.xml"/><Relationship Id="rId59" Type="http://schemas.openxmlformats.org/officeDocument/2006/relationships/image" Target="../media/image3608.png"/><Relationship Id="rId20" Type="http://schemas.openxmlformats.org/officeDocument/2006/relationships/customXml" Target="../ink/ink3619.xml"/><Relationship Id="rId41" Type="http://schemas.openxmlformats.org/officeDocument/2006/relationships/image" Target="../media/image3599.png"/><Relationship Id="rId54" Type="http://schemas.openxmlformats.org/officeDocument/2006/relationships/customXml" Target="../ink/ink3636.xml"/><Relationship Id="rId62" Type="http://schemas.openxmlformats.org/officeDocument/2006/relationships/customXml" Target="../ink/ink36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12.xml"/><Relationship Id="rId15" Type="http://schemas.openxmlformats.org/officeDocument/2006/relationships/image" Target="../media/image3586.png"/><Relationship Id="rId23" Type="http://schemas.openxmlformats.org/officeDocument/2006/relationships/image" Target="../media/image3590.png"/><Relationship Id="rId28" Type="http://schemas.openxmlformats.org/officeDocument/2006/relationships/customXml" Target="../ink/ink3623.xml"/><Relationship Id="rId36" Type="http://schemas.openxmlformats.org/officeDocument/2006/relationships/customXml" Target="../ink/ink3627.xml"/><Relationship Id="rId49" Type="http://schemas.openxmlformats.org/officeDocument/2006/relationships/image" Target="../media/image3603.png"/><Relationship Id="rId57" Type="http://schemas.openxmlformats.org/officeDocument/2006/relationships/image" Target="../media/image3607.png"/><Relationship Id="rId10" Type="http://schemas.openxmlformats.org/officeDocument/2006/relationships/customXml" Target="../ink/ink3614.xml"/><Relationship Id="rId31" Type="http://schemas.openxmlformats.org/officeDocument/2006/relationships/image" Target="../media/image3594.png"/><Relationship Id="rId44" Type="http://schemas.openxmlformats.org/officeDocument/2006/relationships/customXml" Target="../ink/ink3631.xml"/><Relationship Id="rId52" Type="http://schemas.openxmlformats.org/officeDocument/2006/relationships/customXml" Target="../ink/ink3635.xml"/><Relationship Id="rId60" Type="http://schemas.openxmlformats.org/officeDocument/2006/relationships/customXml" Target="../ink/ink3639.xml"/><Relationship Id="rId65" Type="http://schemas.openxmlformats.org/officeDocument/2006/relationships/image" Target="../media/image3611.png"/><Relationship Id="rId4" Type="http://schemas.openxmlformats.org/officeDocument/2006/relationships/customXml" Target="../ink/ink3611.xml"/><Relationship Id="rId9" Type="http://schemas.openxmlformats.org/officeDocument/2006/relationships/image" Target="../media/image3583.png"/><Relationship Id="rId13" Type="http://schemas.openxmlformats.org/officeDocument/2006/relationships/image" Target="../media/image3585.png"/><Relationship Id="rId18" Type="http://schemas.openxmlformats.org/officeDocument/2006/relationships/customXml" Target="../ink/ink3618.xml"/><Relationship Id="rId39" Type="http://schemas.openxmlformats.org/officeDocument/2006/relationships/image" Target="../media/image3598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99.xml"/><Relationship Id="rId21" Type="http://schemas.openxmlformats.org/officeDocument/2006/relationships/customXml" Target="../ink/ink3651.xml"/><Relationship Id="rId42" Type="http://schemas.openxmlformats.org/officeDocument/2006/relationships/image" Target="../media/image3632.png"/><Relationship Id="rId47" Type="http://schemas.openxmlformats.org/officeDocument/2006/relationships/customXml" Target="../ink/ink3664.xml"/><Relationship Id="rId63" Type="http://schemas.openxmlformats.org/officeDocument/2006/relationships/customXml" Target="../ink/ink3672.xml"/><Relationship Id="rId68" Type="http://schemas.openxmlformats.org/officeDocument/2006/relationships/image" Target="../media/image3645.png"/><Relationship Id="rId84" Type="http://schemas.openxmlformats.org/officeDocument/2006/relationships/image" Target="../media/image3653.png"/><Relationship Id="rId89" Type="http://schemas.openxmlformats.org/officeDocument/2006/relationships/customXml" Target="../ink/ink3685.xml"/><Relationship Id="rId112" Type="http://schemas.openxmlformats.org/officeDocument/2006/relationships/image" Target="../media/image3667.png"/><Relationship Id="rId16" Type="http://schemas.openxmlformats.org/officeDocument/2006/relationships/image" Target="../media/image3619.png"/><Relationship Id="rId107" Type="http://schemas.openxmlformats.org/officeDocument/2006/relationships/customXml" Target="../ink/ink3694.xml"/><Relationship Id="rId11" Type="http://schemas.openxmlformats.org/officeDocument/2006/relationships/customXml" Target="../ink/ink3646.xml"/><Relationship Id="rId32" Type="http://schemas.openxmlformats.org/officeDocument/2006/relationships/image" Target="../media/image3627.png"/><Relationship Id="rId37" Type="http://schemas.openxmlformats.org/officeDocument/2006/relationships/customXml" Target="../ink/ink3659.xml"/><Relationship Id="rId53" Type="http://schemas.openxmlformats.org/officeDocument/2006/relationships/customXml" Target="../ink/ink3667.xml"/><Relationship Id="rId58" Type="http://schemas.openxmlformats.org/officeDocument/2006/relationships/image" Target="../media/image3640.png"/><Relationship Id="rId74" Type="http://schemas.openxmlformats.org/officeDocument/2006/relationships/image" Target="../media/image3648.png"/><Relationship Id="rId79" Type="http://schemas.openxmlformats.org/officeDocument/2006/relationships/customXml" Target="../ink/ink3680.xml"/><Relationship Id="rId102" Type="http://schemas.openxmlformats.org/officeDocument/2006/relationships/image" Target="../media/image3662.png"/><Relationship Id="rId123" Type="http://schemas.openxmlformats.org/officeDocument/2006/relationships/customXml" Target="../ink/ink3702.xml"/><Relationship Id="rId128" Type="http://schemas.openxmlformats.org/officeDocument/2006/relationships/image" Target="../media/image3675.png"/><Relationship Id="rId5" Type="http://schemas.openxmlformats.org/officeDocument/2006/relationships/customXml" Target="../ink/ink3643.xml"/><Relationship Id="rId90" Type="http://schemas.openxmlformats.org/officeDocument/2006/relationships/image" Target="../media/image3656.png"/><Relationship Id="rId95" Type="http://schemas.openxmlformats.org/officeDocument/2006/relationships/customXml" Target="../ink/ink3688.xml"/><Relationship Id="rId22" Type="http://schemas.openxmlformats.org/officeDocument/2006/relationships/image" Target="../media/image3622.png"/><Relationship Id="rId27" Type="http://schemas.openxmlformats.org/officeDocument/2006/relationships/customXml" Target="../ink/ink3654.xml"/><Relationship Id="rId43" Type="http://schemas.openxmlformats.org/officeDocument/2006/relationships/customXml" Target="../ink/ink3662.xml"/><Relationship Id="rId48" Type="http://schemas.openxmlformats.org/officeDocument/2006/relationships/image" Target="../media/image3635.png"/><Relationship Id="rId64" Type="http://schemas.openxmlformats.org/officeDocument/2006/relationships/image" Target="../media/image3643.png"/><Relationship Id="rId69" Type="http://schemas.openxmlformats.org/officeDocument/2006/relationships/customXml" Target="../ink/ink3675.xml"/><Relationship Id="rId113" Type="http://schemas.openxmlformats.org/officeDocument/2006/relationships/customXml" Target="../ink/ink3697.xml"/><Relationship Id="rId118" Type="http://schemas.openxmlformats.org/officeDocument/2006/relationships/image" Target="../media/image3670.png"/><Relationship Id="rId80" Type="http://schemas.openxmlformats.org/officeDocument/2006/relationships/image" Target="../media/image3651.png"/><Relationship Id="rId85" Type="http://schemas.openxmlformats.org/officeDocument/2006/relationships/customXml" Target="../ink/ink3683.xml"/><Relationship Id="rId12" Type="http://schemas.openxmlformats.org/officeDocument/2006/relationships/image" Target="../media/image3617.png"/><Relationship Id="rId17" Type="http://schemas.openxmlformats.org/officeDocument/2006/relationships/customXml" Target="../ink/ink3649.xml"/><Relationship Id="rId33" Type="http://schemas.openxmlformats.org/officeDocument/2006/relationships/customXml" Target="../ink/ink3657.xml"/><Relationship Id="rId38" Type="http://schemas.openxmlformats.org/officeDocument/2006/relationships/image" Target="../media/image3630.png"/><Relationship Id="rId59" Type="http://schemas.openxmlformats.org/officeDocument/2006/relationships/customXml" Target="../ink/ink3670.xml"/><Relationship Id="rId103" Type="http://schemas.openxmlformats.org/officeDocument/2006/relationships/customXml" Target="../ink/ink3692.xml"/><Relationship Id="rId108" Type="http://schemas.openxmlformats.org/officeDocument/2006/relationships/image" Target="../media/image3665.png"/><Relationship Id="rId124" Type="http://schemas.openxmlformats.org/officeDocument/2006/relationships/image" Target="../media/image3673.png"/><Relationship Id="rId129" Type="http://schemas.openxmlformats.org/officeDocument/2006/relationships/customXml" Target="../ink/ink3705.xml"/><Relationship Id="rId54" Type="http://schemas.openxmlformats.org/officeDocument/2006/relationships/image" Target="../media/image3638.png"/><Relationship Id="rId70" Type="http://schemas.openxmlformats.org/officeDocument/2006/relationships/image" Target="../media/image3646.png"/><Relationship Id="rId75" Type="http://schemas.openxmlformats.org/officeDocument/2006/relationships/customXml" Target="../ink/ink3678.xml"/><Relationship Id="rId91" Type="http://schemas.openxmlformats.org/officeDocument/2006/relationships/customXml" Target="../ink/ink3686.xml"/><Relationship Id="rId96" Type="http://schemas.openxmlformats.org/officeDocument/2006/relationships/image" Target="../media/image36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4.png"/><Relationship Id="rId23" Type="http://schemas.openxmlformats.org/officeDocument/2006/relationships/customXml" Target="../ink/ink3652.xml"/><Relationship Id="rId28" Type="http://schemas.openxmlformats.org/officeDocument/2006/relationships/image" Target="../media/image3625.png"/><Relationship Id="rId49" Type="http://schemas.openxmlformats.org/officeDocument/2006/relationships/customXml" Target="../ink/ink3665.xml"/><Relationship Id="rId114" Type="http://schemas.openxmlformats.org/officeDocument/2006/relationships/image" Target="../media/image3668.png"/><Relationship Id="rId119" Type="http://schemas.openxmlformats.org/officeDocument/2006/relationships/customXml" Target="../ink/ink3700.xml"/><Relationship Id="rId44" Type="http://schemas.openxmlformats.org/officeDocument/2006/relationships/image" Target="../media/image3633.png"/><Relationship Id="rId60" Type="http://schemas.openxmlformats.org/officeDocument/2006/relationships/image" Target="../media/image3641.png"/><Relationship Id="rId65" Type="http://schemas.openxmlformats.org/officeDocument/2006/relationships/customXml" Target="../ink/ink3673.xml"/><Relationship Id="rId81" Type="http://schemas.openxmlformats.org/officeDocument/2006/relationships/customXml" Target="../ink/ink3681.xml"/><Relationship Id="rId86" Type="http://schemas.openxmlformats.org/officeDocument/2006/relationships/image" Target="../media/image3654.png"/><Relationship Id="rId130" Type="http://schemas.openxmlformats.org/officeDocument/2006/relationships/image" Target="../media/image3676.png"/><Relationship Id="rId13" Type="http://schemas.openxmlformats.org/officeDocument/2006/relationships/customXml" Target="../ink/ink3647.xml"/><Relationship Id="rId18" Type="http://schemas.openxmlformats.org/officeDocument/2006/relationships/image" Target="../media/image3620.png"/><Relationship Id="rId39" Type="http://schemas.openxmlformats.org/officeDocument/2006/relationships/customXml" Target="../ink/ink3660.xml"/><Relationship Id="rId109" Type="http://schemas.openxmlformats.org/officeDocument/2006/relationships/customXml" Target="../ink/ink3695.xml"/><Relationship Id="rId34" Type="http://schemas.openxmlformats.org/officeDocument/2006/relationships/image" Target="../media/image3628.png"/><Relationship Id="rId50" Type="http://schemas.openxmlformats.org/officeDocument/2006/relationships/image" Target="../media/image3636.png"/><Relationship Id="rId55" Type="http://schemas.openxmlformats.org/officeDocument/2006/relationships/customXml" Target="../ink/ink3668.xml"/><Relationship Id="rId76" Type="http://schemas.openxmlformats.org/officeDocument/2006/relationships/image" Target="../media/image3649.png"/><Relationship Id="rId97" Type="http://schemas.openxmlformats.org/officeDocument/2006/relationships/customXml" Target="../ink/ink3689.xml"/><Relationship Id="rId104" Type="http://schemas.openxmlformats.org/officeDocument/2006/relationships/image" Target="../media/image3663.png"/><Relationship Id="rId120" Type="http://schemas.openxmlformats.org/officeDocument/2006/relationships/image" Target="../media/image3671.png"/><Relationship Id="rId125" Type="http://schemas.openxmlformats.org/officeDocument/2006/relationships/customXml" Target="../ink/ink3703.xml"/><Relationship Id="rId7" Type="http://schemas.openxmlformats.org/officeDocument/2006/relationships/customXml" Target="../ink/ink3644.xml"/><Relationship Id="rId71" Type="http://schemas.openxmlformats.org/officeDocument/2006/relationships/customXml" Target="../ink/ink3676.xml"/><Relationship Id="rId92" Type="http://schemas.openxmlformats.org/officeDocument/2006/relationships/image" Target="../media/image3657.png"/><Relationship Id="rId2" Type="http://schemas.openxmlformats.org/officeDocument/2006/relationships/image" Target="../media/image3612.png"/><Relationship Id="rId29" Type="http://schemas.openxmlformats.org/officeDocument/2006/relationships/customXml" Target="../ink/ink3655.xml"/><Relationship Id="rId24" Type="http://schemas.openxmlformats.org/officeDocument/2006/relationships/image" Target="../media/image3623.png"/><Relationship Id="rId40" Type="http://schemas.openxmlformats.org/officeDocument/2006/relationships/image" Target="../media/image3631.png"/><Relationship Id="rId45" Type="http://schemas.openxmlformats.org/officeDocument/2006/relationships/customXml" Target="../ink/ink3663.xml"/><Relationship Id="rId66" Type="http://schemas.openxmlformats.org/officeDocument/2006/relationships/image" Target="../media/image3644.png"/><Relationship Id="rId87" Type="http://schemas.openxmlformats.org/officeDocument/2006/relationships/customXml" Target="../ink/ink3684.xml"/><Relationship Id="rId110" Type="http://schemas.openxmlformats.org/officeDocument/2006/relationships/image" Target="../media/image3666.png"/><Relationship Id="rId115" Type="http://schemas.openxmlformats.org/officeDocument/2006/relationships/customXml" Target="../ink/ink3698.xml"/><Relationship Id="rId61" Type="http://schemas.openxmlformats.org/officeDocument/2006/relationships/customXml" Target="../ink/ink3671.xml"/><Relationship Id="rId82" Type="http://schemas.openxmlformats.org/officeDocument/2006/relationships/image" Target="../media/image3652.png"/><Relationship Id="rId19" Type="http://schemas.openxmlformats.org/officeDocument/2006/relationships/customXml" Target="../ink/ink3650.xml"/><Relationship Id="rId14" Type="http://schemas.openxmlformats.org/officeDocument/2006/relationships/image" Target="../media/image3618.png"/><Relationship Id="rId30" Type="http://schemas.openxmlformats.org/officeDocument/2006/relationships/image" Target="../media/image3626.png"/><Relationship Id="rId35" Type="http://schemas.openxmlformats.org/officeDocument/2006/relationships/customXml" Target="../ink/ink3658.xml"/><Relationship Id="rId56" Type="http://schemas.openxmlformats.org/officeDocument/2006/relationships/image" Target="../media/image3639.png"/><Relationship Id="rId77" Type="http://schemas.openxmlformats.org/officeDocument/2006/relationships/customXml" Target="../ink/ink3679.xml"/><Relationship Id="rId100" Type="http://schemas.openxmlformats.org/officeDocument/2006/relationships/image" Target="../media/image3661.png"/><Relationship Id="rId105" Type="http://schemas.openxmlformats.org/officeDocument/2006/relationships/customXml" Target="../ink/ink3693.xml"/><Relationship Id="rId126" Type="http://schemas.openxmlformats.org/officeDocument/2006/relationships/image" Target="../media/image3674.png"/><Relationship Id="rId8" Type="http://schemas.openxmlformats.org/officeDocument/2006/relationships/image" Target="../media/image3615.png"/><Relationship Id="rId51" Type="http://schemas.openxmlformats.org/officeDocument/2006/relationships/customXml" Target="../ink/ink3666.xml"/><Relationship Id="rId72" Type="http://schemas.openxmlformats.org/officeDocument/2006/relationships/image" Target="../media/image3647.png"/><Relationship Id="rId93" Type="http://schemas.openxmlformats.org/officeDocument/2006/relationships/customXml" Target="../ink/ink3687.xml"/><Relationship Id="rId98" Type="http://schemas.openxmlformats.org/officeDocument/2006/relationships/image" Target="../media/image3660.png"/><Relationship Id="rId121" Type="http://schemas.openxmlformats.org/officeDocument/2006/relationships/customXml" Target="../ink/ink3701.xml"/><Relationship Id="rId3" Type="http://schemas.openxmlformats.org/officeDocument/2006/relationships/customXml" Target="../ink/ink3642.xml"/><Relationship Id="rId25" Type="http://schemas.openxmlformats.org/officeDocument/2006/relationships/customXml" Target="../ink/ink3653.xml"/><Relationship Id="rId46" Type="http://schemas.openxmlformats.org/officeDocument/2006/relationships/image" Target="../media/image3634.png"/><Relationship Id="rId67" Type="http://schemas.openxmlformats.org/officeDocument/2006/relationships/customXml" Target="../ink/ink3674.xml"/><Relationship Id="rId116" Type="http://schemas.openxmlformats.org/officeDocument/2006/relationships/image" Target="../media/image3669.png"/><Relationship Id="rId20" Type="http://schemas.openxmlformats.org/officeDocument/2006/relationships/image" Target="../media/image3621.png"/><Relationship Id="rId41" Type="http://schemas.openxmlformats.org/officeDocument/2006/relationships/customXml" Target="../ink/ink3661.xml"/><Relationship Id="rId62" Type="http://schemas.openxmlformats.org/officeDocument/2006/relationships/image" Target="../media/image3642.png"/><Relationship Id="rId83" Type="http://schemas.openxmlformats.org/officeDocument/2006/relationships/customXml" Target="../ink/ink3682.xml"/><Relationship Id="rId88" Type="http://schemas.openxmlformats.org/officeDocument/2006/relationships/image" Target="../media/image3655.png"/><Relationship Id="rId111" Type="http://schemas.openxmlformats.org/officeDocument/2006/relationships/customXml" Target="../ink/ink3696.xml"/><Relationship Id="rId15" Type="http://schemas.openxmlformats.org/officeDocument/2006/relationships/customXml" Target="../ink/ink3648.xml"/><Relationship Id="rId36" Type="http://schemas.openxmlformats.org/officeDocument/2006/relationships/image" Target="../media/image3629.png"/><Relationship Id="rId57" Type="http://schemas.openxmlformats.org/officeDocument/2006/relationships/customXml" Target="../ink/ink3669.xml"/><Relationship Id="rId106" Type="http://schemas.openxmlformats.org/officeDocument/2006/relationships/image" Target="../media/image3664.png"/><Relationship Id="rId127" Type="http://schemas.openxmlformats.org/officeDocument/2006/relationships/customXml" Target="../ink/ink3704.xml"/><Relationship Id="rId10" Type="http://schemas.openxmlformats.org/officeDocument/2006/relationships/image" Target="../media/image3616.png"/><Relationship Id="rId31" Type="http://schemas.openxmlformats.org/officeDocument/2006/relationships/customXml" Target="../ink/ink3656.xml"/><Relationship Id="rId52" Type="http://schemas.openxmlformats.org/officeDocument/2006/relationships/image" Target="../media/image3637.png"/><Relationship Id="rId73" Type="http://schemas.openxmlformats.org/officeDocument/2006/relationships/customXml" Target="../ink/ink3677.xml"/><Relationship Id="rId78" Type="http://schemas.openxmlformats.org/officeDocument/2006/relationships/image" Target="../media/image3650.png"/><Relationship Id="rId94" Type="http://schemas.openxmlformats.org/officeDocument/2006/relationships/image" Target="../media/image3658.png"/><Relationship Id="rId99" Type="http://schemas.openxmlformats.org/officeDocument/2006/relationships/customXml" Target="../ink/ink3690.xml"/><Relationship Id="rId101" Type="http://schemas.openxmlformats.org/officeDocument/2006/relationships/customXml" Target="../ink/ink3691.xml"/><Relationship Id="rId122" Type="http://schemas.openxmlformats.org/officeDocument/2006/relationships/image" Target="../media/image3672.png"/><Relationship Id="rId4" Type="http://schemas.openxmlformats.org/officeDocument/2006/relationships/image" Target="../media/image3613.png"/><Relationship Id="rId9" Type="http://schemas.openxmlformats.org/officeDocument/2006/relationships/customXml" Target="../ink/ink3645.xml"/><Relationship Id="rId26" Type="http://schemas.openxmlformats.org/officeDocument/2006/relationships/image" Target="../media/image362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0.xml"/><Relationship Id="rId21" Type="http://schemas.openxmlformats.org/officeDocument/2006/relationships/image" Target="../media/image133.png"/><Relationship Id="rId42" Type="http://schemas.openxmlformats.org/officeDocument/2006/relationships/customXml" Target="../ink/ink142.xml"/><Relationship Id="rId63" Type="http://schemas.openxmlformats.org/officeDocument/2006/relationships/image" Target="../media/image153.png"/><Relationship Id="rId84" Type="http://schemas.openxmlformats.org/officeDocument/2006/relationships/customXml" Target="../ink/ink163.xml"/><Relationship Id="rId138" Type="http://schemas.openxmlformats.org/officeDocument/2006/relationships/customXml" Target="../ink/ink191.xml"/><Relationship Id="rId107" Type="http://schemas.openxmlformats.org/officeDocument/2006/relationships/customXml" Target="../ink/ink175.xml"/><Relationship Id="rId11" Type="http://schemas.openxmlformats.org/officeDocument/2006/relationships/image" Target="../media/image128.png"/><Relationship Id="rId32" Type="http://schemas.openxmlformats.org/officeDocument/2006/relationships/customXml" Target="../ink/ink137.xml"/><Relationship Id="rId53" Type="http://schemas.openxmlformats.org/officeDocument/2006/relationships/image" Target="../media/image148.png"/><Relationship Id="rId74" Type="http://schemas.openxmlformats.org/officeDocument/2006/relationships/customXml" Target="../ink/ink158.xml"/><Relationship Id="rId128" Type="http://schemas.openxmlformats.org/officeDocument/2006/relationships/image" Target="../media/image183.png"/><Relationship Id="rId149" Type="http://schemas.openxmlformats.org/officeDocument/2006/relationships/image" Target="../media/image193.png"/><Relationship Id="rId5" Type="http://schemas.openxmlformats.org/officeDocument/2006/relationships/image" Target="../media/image124.png"/><Relationship Id="rId95" Type="http://schemas.openxmlformats.org/officeDocument/2006/relationships/image" Target="../media/image167.png"/><Relationship Id="rId22" Type="http://schemas.openxmlformats.org/officeDocument/2006/relationships/customXml" Target="../ink/ink132.xml"/><Relationship Id="rId27" Type="http://schemas.openxmlformats.org/officeDocument/2006/relationships/image" Target="../media/image135.png"/><Relationship Id="rId43" Type="http://schemas.openxmlformats.org/officeDocument/2006/relationships/image" Target="../media/image143.png"/><Relationship Id="rId48" Type="http://schemas.openxmlformats.org/officeDocument/2006/relationships/customXml" Target="../ink/ink145.xml"/><Relationship Id="rId64" Type="http://schemas.openxmlformats.org/officeDocument/2006/relationships/customXml" Target="../ink/ink153.xml"/><Relationship Id="rId69" Type="http://schemas.openxmlformats.org/officeDocument/2006/relationships/image" Target="../media/image156.png"/><Relationship Id="rId113" Type="http://schemas.openxmlformats.org/officeDocument/2006/relationships/customXml" Target="../ink/ink178.xml"/><Relationship Id="rId118" Type="http://schemas.openxmlformats.org/officeDocument/2006/relationships/image" Target="../media/image178.png"/><Relationship Id="rId134" Type="http://schemas.openxmlformats.org/officeDocument/2006/relationships/image" Target="../media/image186.png"/><Relationship Id="rId139" Type="http://schemas.openxmlformats.org/officeDocument/2006/relationships/image" Target="../media/image188.png"/><Relationship Id="rId80" Type="http://schemas.openxmlformats.org/officeDocument/2006/relationships/customXml" Target="../ink/ink161.xml"/><Relationship Id="rId85" Type="http://schemas.openxmlformats.org/officeDocument/2006/relationships/image" Target="../media/image163.png"/><Relationship Id="rId150" Type="http://schemas.openxmlformats.org/officeDocument/2006/relationships/customXml" Target="../ink/ink197.xml"/><Relationship Id="rId12" Type="http://schemas.openxmlformats.org/officeDocument/2006/relationships/customXml" Target="../ink/ink127.xml"/><Relationship Id="rId17" Type="http://schemas.openxmlformats.org/officeDocument/2006/relationships/image" Target="../media/image131.png"/><Relationship Id="rId33" Type="http://schemas.openxmlformats.org/officeDocument/2006/relationships/image" Target="../media/image138.png"/><Relationship Id="rId38" Type="http://schemas.openxmlformats.org/officeDocument/2006/relationships/customXml" Target="../ink/ink140.xml"/><Relationship Id="rId59" Type="http://schemas.openxmlformats.org/officeDocument/2006/relationships/image" Target="../media/image151.png"/><Relationship Id="rId103" Type="http://schemas.openxmlformats.org/officeDocument/2006/relationships/customXml" Target="../ink/ink173.xml"/><Relationship Id="rId108" Type="http://schemas.openxmlformats.org/officeDocument/2006/relationships/image" Target="../media/image173.png"/><Relationship Id="rId124" Type="http://schemas.openxmlformats.org/officeDocument/2006/relationships/image" Target="../media/image181.png"/><Relationship Id="rId129" Type="http://schemas.openxmlformats.org/officeDocument/2006/relationships/customXml" Target="../ink/ink186.xml"/><Relationship Id="rId54" Type="http://schemas.openxmlformats.org/officeDocument/2006/relationships/customXml" Target="../ink/ink148.xml"/><Relationship Id="rId70" Type="http://schemas.openxmlformats.org/officeDocument/2006/relationships/customXml" Target="../ink/ink156.xml"/><Relationship Id="rId75" Type="http://schemas.openxmlformats.org/officeDocument/2006/relationships/image" Target="../media/image158.png"/><Relationship Id="rId91" Type="http://schemas.openxmlformats.org/officeDocument/2006/relationships/image" Target="../media/image53.png"/><Relationship Id="rId96" Type="http://schemas.openxmlformats.org/officeDocument/2006/relationships/customXml" Target="../ink/ink169.xml"/><Relationship Id="rId140" Type="http://schemas.openxmlformats.org/officeDocument/2006/relationships/customXml" Target="../ink/ink192.xml"/><Relationship Id="rId145" Type="http://schemas.openxmlformats.org/officeDocument/2006/relationships/image" Target="../media/image19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23" Type="http://schemas.openxmlformats.org/officeDocument/2006/relationships/image" Target="../media/image134.png"/><Relationship Id="rId28" Type="http://schemas.openxmlformats.org/officeDocument/2006/relationships/customXml" Target="../ink/ink135.xml"/><Relationship Id="rId49" Type="http://schemas.openxmlformats.org/officeDocument/2006/relationships/image" Target="../media/image146.png"/><Relationship Id="rId114" Type="http://schemas.openxmlformats.org/officeDocument/2006/relationships/image" Target="../media/image176.png"/><Relationship Id="rId119" Type="http://schemas.openxmlformats.org/officeDocument/2006/relationships/customXml" Target="../ink/ink181.xml"/><Relationship Id="rId44" Type="http://schemas.openxmlformats.org/officeDocument/2006/relationships/customXml" Target="../ink/ink143.xml"/><Relationship Id="rId60" Type="http://schemas.openxmlformats.org/officeDocument/2006/relationships/customXml" Target="../ink/ink151.xml"/><Relationship Id="rId65" Type="http://schemas.openxmlformats.org/officeDocument/2006/relationships/image" Target="../media/image154.png"/><Relationship Id="rId81" Type="http://schemas.openxmlformats.org/officeDocument/2006/relationships/image" Target="../media/image161.png"/><Relationship Id="rId86" Type="http://schemas.openxmlformats.org/officeDocument/2006/relationships/customXml" Target="../ink/ink164.xml"/><Relationship Id="rId130" Type="http://schemas.openxmlformats.org/officeDocument/2006/relationships/image" Target="../media/image184.png"/><Relationship Id="rId135" Type="http://schemas.openxmlformats.org/officeDocument/2006/relationships/customXml" Target="../ink/ink189.xml"/><Relationship Id="rId151" Type="http://schemas.openxmlformats.org/officeDocument/2006/relationships/image" Target="../media/image30.png"/><Relationship Id="rId13" Type="http://schemas.openxmlformats.org/officeDocument/2006/relationships/image" Target="../media/image129.png"/><Relationship Id="rId18" Type="http://schemas.openxmlformats.org/officeDocument/2006/relationships/customXml" Target="../ink/ink130.xml"/><Relationship Id="rId39" Type="http://schemas.openxmlformats.org/officeDocument/2006/relationships/image" Target="../media/image141.png"/><Relationship Id="rId109" Type="http://schemas.openxmlformats.org/officeDocument/2006/relationships/customXml" Target="../ink/ink176.xml"/><Relationship Id="rId34" Type="http://schemas.openxmlformats.org/officeDocument/2006/relationships/customXml" Target="../ink/ink138.xml"/><Relationship Id="rId50" Type="http://schemas.openxmlformats.org/officeDocument/2006/relationships/customXml" Target="../ink/ink146.xml"/><Relationship Id="rId55" Type="http://schemas.openxmlformats.org/officeDocument/2006/relationships/image" Target="../media/image149.png"/><Relationship Id="rId76" Type="http://schemas.openxmlformats.org/officeDocument/2006/relationships/customXml" Target="../ink/ink159.xml"/><Relationship Id="rId97" Type="http://schemas.openxmlformats.org/officeDocument/2006/relationships/image" Target="../media/image168.png"/><Relationship Id="rId104" Type="http://schemas.openxmlformats.org/officeDocument/2006/relationships/image" Target="../media/image171.png"/><Relationship Id="rId120" Type="http://schemas.openxmlformats.org/officeDocument/2006/relationships/image" Target="../media/image179.png"/><Relationship Id="rId125" Type="http://schemas.openxmlformats.org/officeDocument/2006/relationships/customXml" Target="../ink/ink184.xml"/><Relationship Id="rId141" Type="http://schemas.openxmlformats.org/officeDocument/2006/relationships/image" Target="../media/image189.png"/><Relationship Id="rId146" Type="http://schemas.openxmlformats.org/officeDocument/2006/relationships/customXml" Target="../ink/ink195.xml"/><Relationship Id="rId7" Type="http://schemas.openxmlformats.org/officeDocument/2006/relationships/image" Target="../media/image126.png"/><Relationship Id="rId71" Type="http://schemas.openxmlformats.org/officeDocument/2006/relationships/image" Target="../media/image157.png"/><Relationship Id="rId92" Type="http://schemas.openxmlformats.org/officeDocument/2006/relationships/customXml" Target="../ink/ink167.xml"/><Relationship Id="rId2" Type="http://schemas.openxmlformats.org/officeDocument/2006/relationships/image" Target="../media/image121.png"/><Relationship Id="rId29" Type="http://schemas.openxmlformats.org/officeDocument/2006/relationships/image" Target="../media/image136.png"/><Relationship Id="rId24" Type="http://schemas.openxmlformats.org/officeDocument/2006/relationships/customXml" Target="../ink/ink133.xml"/><Relationship Id="rId40" Type="http://schemas.openxmlformats.org/officeDocument/2006/relationships/customXml" Target="../ink/ink141.xml"/><Relationship Id="rId45" Type="http://schemas.openxmlformats.org/officeDocument/2006/relationships/image" Target="../media/image144.png"/><Relationship Id="rId66" Type="http://schemas.openxmlformats.org/officeDocument/2006/relationships/customXml" Target="../ink/ink154.xml"/><Relationship Id="rId87" Type="http://schemas.openxmlformats.org/officeDocument/2006/relationships/image" Target="../media/image164.png"/><Relationship Id="rId110" Type="http://schemas.openxmlformats.org/officeDocument/2006/relationships/image" Target="../media/image174.png"/><Relationship Id="rId115" Type="http://schemas.openxmlformats.org/officeDocument/2006/relationships/customXml" Target="../ink/ink179.xml"/><Relationship Id="rId131" Type="http://schemas.openxmlformats.org/officeDocument/2006/relationships/customXml" Target="../ink/ink187.xml"/><Relationship Id="rId136" Type="http://schemas.openxmlformats.org/officeDocument/2006/relationships/customXml" Target="../ink/ink190.xml"/><Relationship Id="rId61" Type="http://schemas.openxmlformats.org/officeDocument/2006/relationships/image" Target="../media/image152.png"/><Relationship Id="rId82" Type="http://schemas.openxmlformats.org/officeDocument/2006/relationships/customXml" Target="../ink/ink162.xml"/><Relationship Id="rId19" Type="http://schemas.openxmlformats.org/officeDocument/2006/relationships/image" Target="../media/image132.png"/><Relationship Id="rId14" Type="http://schemas.openxmlformats.org/officeDocument/2006/relationships/customXml" Target="../ink/ink128.xml"/><Relationship Id="rId30" Type="http://schemas.openxmlformats.org/officeDocument/2006/relationships/customXml" Target="../ink/ink136.xml"/><Relationship Id="rId35" Type="http://schemas.openxmlformats.org/officeDocument/2006/relationships/image" Target="../media/image139.png"/><Relationship Id="rId56" Type="http://schemas.openxmlformats.org/officeDocument/2006/relationships/customXml" Target="../ink/ink149.xml"/><Relationship Id="rId77" Type="http://schemas.openxmlformats.org/officeDocument/2006/relationships/image" Target="../media/image159.png"/><Relationship Id="rId100" Type="http://schemas.openxmlformats.org/officeDocument/2006/relationships/customXml" Target="../ink/ink171.xml"/><Relationship Id="rId105" Type="http://schemas.openxmlformats.org/officeDocument/2006/relationships/customXml" Target="../ink/ink174.xml"/><Relationship Id="rId126" Type="http://schemas.openxmlformats.org/officeDocument/2006/relationships/image" Target="../media/image182.png"/><Relationship Id="rId147" Type="http://schemas.openxmlformats.org/officeDocument/2006/relationships/image" Target="../media/image192.png"/><Relationship Id="rId8" Type="http://schemas.openxmlformats.org/officeDocument/2006/relationships/customXml" Target="../ink/ink125.xml"/><Relationship Id="rId51" Type="http://schemas.openxmlformats.org/officeDocument/2006/relationships/image" Target="../media/image147.png"/><Relationship Id="rId72" Type="http://schemas.openxmlformats.org/officeDocument/2006/relationships/customXml" Target="../ink/ink157.xml"/><Relationship Id="rId93" Type="http://schemas.openxmlformats.org/officeDocument/2006/relationships/image" Target="../media/image166.png"/><Relationship Id="rId98" Type="http://schemas.openxmlformats.org/officeDocument/2006/relationships/customXml" Target="../ink/ink170.xml"/><Relationship Id="rId121" Type="http://schemas.openxmlformats.org/officeDocument/2006/relationships/customXml" Target="../ink/ink182.xml"/><Relationship Id="rId142" Type="http://schemas.openxmlformats.org/officeDocument/2006/relationships/customXml" Target="../ink/ink193.xml"/><Relationship Id="rId3" Type="http://schemas.openxmlformats.org/officeDocument/2006/relationships/image" Target="../media/image122.png"/><Relationship Id="rId25" Type="http://schemas.openxmlformats.org/officeDocument/2006/relationships/image" Target="../media/image105.png"/><Relationship Id="rId46" Type="http://schemas.openxmlformats.org/officeDocument/2006/relationships/customXml" Target="../ink/ink144.xml"/><Relationship Id="rId67" Type="http://schemas.openxmlformats.org/officeDocument/2006/relationships/image" Target="../media/image155.png"/><Relationship Id="rId116" Type="http://schemas.openxmlformats.org/officeDocument/2006/relationships/image" Target="../media/image177.png"/><Relationship Id="rId137" Type="http://schemas.openxmlformats.org/officeDocument/2006/relationships/image" Target="../media/image187.png"/><Relationship Id="rId20" Type="http://schemas.openxmlformats.org/officeDocument/2006/relationships/customXml" Target="../ink/ink131.xml"/><Relationship Id="rId41" Type="http://schemas.openxmlformats.org/officeDocument/2006/relationships/image" Target="../media/image142.png"/><Relationship Id="rId62" Type="http://schemas.openxmlformats.org/officeDocument/2006/relationships/customXml" Target="../ink/ink152.xml"/><Relationship Id="rId83" Type="http://schemas.openxmlformats.org/officeDocument/2006/relationships/image" Target="../media/image162.png"/><Relationship Id="rId88" Type="http://schemas.openxmlformats.org/officeDocument/2006/relationships/customXml" Target="../ink/ink165.xml"/><Relationship Id="rId111" Type="http://schemas.openxmlformats.org/officeDocument/2006/relationships/customXml" Target="../ink/ink177.xml"/><Relationship Id="rId132" Type="http://schemas.openxmlformats.org/officeDocument/2006/relationships/image" Target="../media/image185.png"/><Relationship Id="rId15" Type="http://schemas.openxmlformats.org/officeDocument/2006/relationships/image" Target="../media/image130.png"/><Relationship Id="rId36" Type="http://schemas.openxmlformats.org/officeDocument/2006/relationships/customXml" Target="../ink/ink139.xml"/><Relationship Id="rId57" Type="http://schemas.openxmlformats.org/officeDocument/2006/relationships/image" Target="../media/image150.png"/><Relationship Id="rId106" Type="http://schemas.openxmlformats.org/officeDocument/2006/relationships/image" Target="../media/image172.png"/><Relationship Id="rId127" Type="http://schemas.openxmlformats.org/officeDocument/2006/relationships/customXml" Target="../ink/ink185.xml"/><Relationship Id="rId10" Type="http://schemas.openxmlformats.org/officeDocument/2006/relationships/customXml" Target="../ink/ink126.xml"/><Relationship Id="rId31" Type="http://schemas.openxmlformats.org/officeDocument/2006/relationships/image" Target="../media/image137.png"/><Relationship Id="rId52" Type="http://schemas.openxmlformats.org/officeDocument/2006/relationships/customXml" Target="../ink/ink147.xml"/><Relationship Id="rId73" Type="http://schemas.openxmlformats.org/officeDocument/2006/relationships/image" Target="../media/image119.png"/><Relationship Id="rId78" Type="http://schemas.openxmlformats.org/officeDocument/2006/relationships/customXml" Target="../ink/ink160.xml"/><Relationship Id="rId94" Type="http://schemas.openxmlformats.org/officeDocument/2006/relationships/customXml" Target="../ink/ink168.xml"/><Relationship Id="rId99" Type="http://schemas.openxmlformats.org/officeDocument/2006/relationships/image" Target="../media/image169.png"/><Relationship Id="rId101" Type="http://schemas.openxmlformats.org/officeDocument/2006/relationships/customXml" Target="../ink/ink172.xml"/><Relationship Id="rId122" Type="http://schemas.openxmlformats.org/officeDocument/2006/relationships/image" Target="../media/image180.png"/><Relationship Id="rId143" Type="http://schemas.openxmlformats.org/officeDocument/2006/relationships/image" Target="../media/image190.png"/><Relationship Id="rId148" Type="http://schemas.openxmlformats.org/officeDocument/2006/relationships/customXml" Target="../ink/ink196.xml"/><Relationship Id="rId4" Type="http://schemas.openxmlformats.org/officeDocument/2006/relationships/image" Target="../media/image123.png"/><Relationship Id="rId9" Type="http://schemas.openxmlformats.org/officeDocument/2006/relationships/image" Target="../media/image127.png"/><Relationship Id="rId26" Type="http://schemas.openxmlformats.org/officeDocument/2006/relationships/customXml" Target="../ink/ink134.xml"/><Relationship Id="rId47" Type="http://schemas.openxmlformats.org/officeDocument/2006/relationships/image" Target="../media/image145.png"/><Relationship Id="rId68" Type="http://schemas.openxmlformats.org/officeDocument/2006/relationships/customXml" Target="../ink/ink155.xml"/><Relationship Id="rId89" Type="http://schemas.openxmlformats.org/officeDocument/2006/relationships/image" Target="../media/image165.png"/><Relationship Id="rId112" Type="http://schemas.openxmlformats.org/officeDocument/2006/relationships/image" Target="../media/image175.png"/><Relationship Id="rId133" Type="http://schemas.openxmlformats.org/officeDocument/2006/relationships/customXml" Target="../ink/ink188.xml"/><Relationship Id="rId16" Type="http://schemas.openxmlformats.org/officeDocument/2006/relationships/customXml" Target="../ink/ink129.xml"/><Relationship Id="rId37" Type="http://schemas.openxmlformats.org/officeDocument/2006/relationships/image" Target="../media/image140.png"/><Relationship Id="rId58" Type="http://schemas.openxmlformats.org/officeDocument/2006/relationships/customXml" Target="../ink/ink150.xml"/><Relationship Id="rId79" Type="http://schemas.openxmlformats.org/officeDocument/2006/relationships/image" Target="../media/image160.png"/><Relationship Id="rId102" Type="http://schemas.openxmlformats.org/officeDocument/2006/relationships/image" Target="../media/image170.png"/><Relationship Id="rId123" Type="http://schemas.openxmlformats.org/officeDocument/2006/relationships/customXml" Target="../ink/ink183.xml"/><Relationship Id="rId144" Type="http://schemas.openxmlformats.org/officeDocument/2006/relationships/customXml" Target="../ink/ink194.xml"/><Relationship Id="rId90" Type="http://schemas.openxmlformats.org/officeDocument/2006/relationships/customXml" Target="../ink/ink166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4.png"/><Relationship Id="rId299" Type="http://schemas.openxmlformats.org/officeDocument/2006/relationships/customXml" Target="../ink/ink3854.xml"/><Relationship Id="rId21" Type="http://schemas.openxmlformats.org/officeDocument/2006/relationships/image" Target="../media/image3687.png"/><Relationship Id="rId63" Type="http://schemas.openxmlformats.org/officeDocument/2006/relationships/image" Target="../media/image3707.png"/><Relationship Id="rId159" Type="http://schemas.openxmlformats.org/officeDocument/2006/relationships/image" Target="../media/image3755.png"/><Relationship Id="rId324" Type="http://schemas.openxmlformats.org/officeDocument/2006/relationships/image" Target="../media/image3837.png"/><Relationship Id="rId170" Type="http://schemas.openxmlformats.org/officeDocument/2006/relationships/customXml" Target="../ink/ink3789.xml"/><Relationship Id="rId226" Type="http://schemas.openxmlformats.org/officeDocument/2006/relationships/customXml" Target="../ink/ink3817.xml"/><Relationship Id="rId268" Type="http://schemas.openxmlformats.org/officeDocument/2006/relationships/image" Target="../media/image3809.png"/><Relationship Id="rId32" Type="http://schemas.openxmlformats.org/officeDocument/2006/relationships/customXml" Target="../ink/ink3720.xml"/><Relationship Id="rId74" Type="http://schemas.openxmlformats.org/officeDocument/2006/relationships/customXml" Target="../ink/ink3741.xml"/><Relationship Id="rId128" Type="http://schemas.openxmlformats.org/officeDocument/2006/relationships/customXml" Target="../ink/ink3768.xml"/><Relationship Id="rId335" Type="http://schemas.openxmlformats.org/officeDocument/2006/relationships/customXml" Target="../ink/ink3872.xml"/><Relationship Id="rId5" Type="http://schemas.openxmlformats.org/officeDocument/2006/relationships/image" Target="../media/image3680.png"/><Relationship Id="rId181" Type="http://schemas.openxmlformats.org/officeDocument/2006/relationships/image" Target="../media/image3766.png"/><Relationship Id="rId237" Type="http://schemas.openxmlformats.org/officeDocument/2006/relationships/customXml" Target="../ink/ink3823.xml"/><Relationship Id="rId279" Type="http://schemas.openxmlformats.org/officeDocument/2006/relationships/customXml" Target="../ink/ink3844.xml"/><Relationship Id="rId43" Type="http://schemas.openxmlformats.org/officeDocument/2006/relationships/image" Target="../media/image3698.png"/><Relationship Id="rId139" Type="http://schemas.openxmlformats.org/officeDocument/2006/relationships/image" Target="../media/image3745.png"/><Relationship Id="rId290" Type="http://schemas.openxmlformats.org/officeDocument/2006/relationships/image" Target="../media/image3820.png"/><Relationship Id="rId304" Type="http://schemas.openxmlformats.org/officeDocument/2006/relationships/image" Target="../media/image3827.png"/><Relationship Id="rId346" Type="http://schemas.openxmlformats.org/officeDocument/2006/relationships/image" Target="../media/image3848.png"/><Relationship Id="rId85" Type="http://schemas.openxmlformats.org/officeDocument/2006/relationships/image" Target="../media/image3718.png"/><Relationship Id="rId150" Type="http://schemas.openxmlformats.org/officeDocument/2006/relationships/customXml" Target="../ink/ink3779.xml"/><Relationship Id="rId192" Type="http://schemas.openxmlformats.org/officeDocument/2006/relationships/customXml" Target="../ink/ink3800.xml"/><Relationship Id="rId206" Type="http://schemas.openxmlformats.org/officeDocument/2006/relationships/customXml" Target="../ink/ink3807.xml"/><Relationship Id="rId248" Type="http://schemas.openxmlformats.org/officeDocument/2006/relationships/image" Target="../media/image3799.png"/><Relationship Id="rId12" Type="http://schemas.openxmlformats.org/officeDocument/2006/relationships/customXml" Target="../ink/ink3710.xml"/><Relationship Id="rId108" Type="http://schemas.openxmlformats.org/officeDocument/2006/relationships/customXml" Target="../ink/ink3758.xml"/><Relationship Id="rId315" Type="http://schemas.openxmlformats.org/officeDocument/2006/relationships/customXml" Target="../ink/ink3862.xml"/><Relationship Id="rId357" Type="http://schemas.openxmlformats.org/officeDocument/2006/relationships/customXml" Target="../ink/ink3883.xml"/><Relationship Id="rId54" Type="http://schemas.openxmlformats.org/officeDocument/2006/relationships/customXml" Target="../ink/ink3731.xml"/><Relationship Id="rId96" Type="http://schemas.openxmlformats.org/officeDocument/2006/relationships/customXml" Target="../ink/ink3752.xml"/><Relationship Id="rId161" Type="http://schemas.openxmlformats.org/officeDocument/2006/relationships/image" Target="../media/image3756.png"/><Relationship Id="rId217" Type="http://schemas.openxmlformats.org/officeDocument/2006/relationships/image" Target="../media/image3784.png"/><Relationship Id="rId259" Type="http://schemas.openxmlformats.org/officeDocument/2006/relationships/customXml" Target="../ink/ink3834.xml"/><Relationship Id="rId23" Type="http://schemas.openxmlformats.org/officeDocument/2006/relationships/image" Target="../media/image3688.png"/><Relationship Id="rId119" Type="http://schemas.openxmlformats.org/officeDocument/2006/relationships/image" Target="../media/image3735.png"/><Relationship Id="rId270" Type="http://schemas.openxmlformats.org/officeDocument/2006/relationships/image" Target="../media/image3810.png"/><Relationship Id="rId326" Type="http://schemas.openxmlformats.org/officeDocument/2006/relationships/image" Target="../media/image3838.png"/><Relationship Id="rId65" Type="http://schemas.openxmlformats.org/officeDocument/2006/relationships/image" Target="../media/image3708.png"/><Relationship Id="rId130" Type="http://schemas.openxmlformats.org/officeDocument/2006/relationships/customXml" Target="../ink/ink3769.xml"/><Relationship Id="rId172" Type="http://schemas.openxmlformats.org/officeDocument/2006/relationships/customXml" Target="../ink/ink3790.xml"/><Relationship Id="rId228" Type="http://schemas.openxmlformats.org/officeDocument/2006/relationships/image" Target="../media/image3789.png"/><Relationship Id="rId281" Type="http://schemas.openxmlformats.org/officeDocument/2006/relationships/customXml" Target="../ink/ink3845.xml"/><Relationship Id="rId337" Type="http://schemas.openxmlformats.org/officeDocument/2006/relationships/customXml" Target="../ink/ink3873.xml"/><Relationship Id="rId34" Type="http://schemas.openxmlformats.org/officeDocument/2006/relationships/customXml" Target="../ink/ink3721.xml"/><Relationship Id="rId76" Type="http://schemas.openxmlformats.org/officeDocument/2006/relationships/customXml" Target="../ink/ink3742.xml"/><Relationship Id="rId141" Type="http://schemas.openxmlformats.org/officeDocument/2006/relationships/image" Target="../media/image3746.png"/><Relationship Id="rId7" Type="http://schemas.openxmlformats.org/officeDocument/2006/relationships/image" Target="../media/image3681.png"/><Relationship Id="rId183" Type="http://schemas.openxmlformats.org/officeDocument/2006/relationships/image" Target="../media/image3767.png"/><Relationship Id="rId239" Type="http://schemas.openxmlformats.org/officeDocument/2006/relationships/customXml" Target="../ink/ink3824.xml"/><Relationship Id="rId250" Type="http://schemas.openxmlformats.org/officeDocument/2006/relationships/image" Target="../media/image3800.png"/><Relationship Id="rId292" Type="http://schemas.openxmlformats.org/officeDocument/2006/relationships/image" Target="../media/image3821.png"/><Relationship Id="rId306" Type="http://schemas.openxmlformats.org/officeDocument/2006/relationships/image" Target="../media/image3828.png"/><Relationship Id="rId45" Type="http://schemas.openxmlformats.org/officeDocument/2006/relationships/image" Target="../media/image3699.png"/><Relationship Id="rId87" Type="http://schemas.openxmlformats.org/officeDocument/2006/relationships/image" Target="../media/image3719.png"/><Relationship Id="rId110" Type="http://schemas.openxmlformats.org/officeDocument/2006/relationships/customXml" Target="../ink/ink3759.xml"/><Relationship Id="rId348" Type="http://schemas.openxmlformats.org/officeDocument/2006/relationships/image" Target="../media/image3849.png"/><Relationship Id="rId152" Type="http://schemas.openxmlformats.org/officeDocument/2006/relationships/customXml" Target="../ink/ink3780.xml"/><Relationship Id="rId194" Type="http://schemas.openxmlformats.org/officeDocument/2006/relationships/customXml" Target="../ink/ink3801.xml"/><Relationship Id="rId208" Type="http://schemas.openxmlformats.org/officeDocument/2006/relationships/customXml" Target="../ink/ink3808.xml"/><Relationship Id="rId261" Type="http://schemas.openxmlformats.org/officeDocument/2006/relationships/customXml" Target="../ink/ink3835.xml"/><Relationship Id="rId14" Type="http://schemas.openxmlformats.org/officeDocument/2006/relationships/customXml" Target="../ink/ink3711.xml"/><Relationship Id="rId56" Type="http://schemas.openxmlformats.org/officeDocument/2006/relationships/customXml" Target="../ink/ink3732.xml"/><Relationship Id="rId317" Type="http://schemas.openxmlformats.org/officeDocument/2006/relationships/customXml" Target="../ink/ink3863.xml"/><Relationship Id="rId359" Type="http://schemas.openxmlformats.org/officeDocument/2006/relationships/customXml" Target="../ink/ink3884.xml"/><Relationship Id="rId98" Type="http://schemas.openxmlformats.org/officeDocument/2006/relationships/customXml" Target="../ink/ink3753.xml"/><Relationship Id="rId121" Type="http://schemas.openxmlformats.org/officeDocument/2006/relationships/image" Target="../media/image3736.png"/><Relationship Id="rId163" Type="http://schemas.openxmlformats.org/officeDocument/2006/relationships/image" Target="../media/image3757.png"/><Relationship Id="rId219" Type="http://schemas.openxmlformats.org/officeDocument/2006/relationships/image" Target="../media/image3785.png"/><Relationship Id="rId230" Type="http://schemas.openxmlformats.org/officeDocument/2006/relationships/image" Target="../media/image3790.png"/><Relationship Id="rId25" Type="http://schemas.openxmlformats.org/officeDocument/2006/relationships/image" Target="../media/image3689.png"/><Relationship Id="rId46" Type="http://schemas.openxmlformats.org/officeDocument/2006/relationships/customXml" Target="../ink/ink3727.xml"/><Relationship Id="rId67" Type="http://schemas.openxmlformats.org/officeDocument/2006/relationships/image" Target="../media/image3709.png"/><Relationship Id="rId272" Type="http://schemas.openxmlformats.org/officeDocument/2006/relationships/image" Target="../media/image3811.png"/><Relationship Id="rId293" Type="http://schemas.openxmlformats.org/officeDocument/2006/relationships/customXml" Target="../ink/ink3851.xml"/><Relationship Id="rId307" Type="http://schemas.openxmlformats.org/officeDocument/2006/relationships/customXml" Target="../ink/ink3858.xml"/><Relationship Id="rId328" Type="http://schemas.openxmlformats.org/officeDocument/2006/relationships/image" Target="../media/image3839.png"/><Relationship Id="rId349" Type="http://schemas.openxmlformats.org/officeDocument/2006/relationships/customXml" Target="../ink/ink3879.xml"/><Relationship Id="rId88" Type="http://schemas.openxmlformats.org/officeDocument/2006/relationships/customXml" Target="../ink/ink3748.xml"/><Relationship Id="rId111" Type="http://schemas.openxmlformats.org/officeDocument/2006/relationships/image" Target="../media/image3731.png"/><Relationship Id="rId132" Type="http://schemas.openxmlformats.org/officeDocument/2006/relationships/customXml" Target="../ink/ink3770.xml"/><Relationship Id="rId153" Type="http://schemas.openxmlformats.org/officeDocument/2006/relationships/image" Target="../media/image3752.png"/><Relationship Id="rId174" Type="http://schemas.openxmlformats.org/officeDocument/2006/relationships/customXml" Target="../ink/ink3791.xml"/><Relationship Id="rId195" Type="http://schemas.openxmlformats.org/officeDocument/2006/relationships/image" Target="../media/image3773.png"/><Relationship Id="rId209" Type="http://schemas.openxmlformats.org/officeDocument/2006/relationships/image" Target="../media/image3780.png"/><Relationship Id="rId360" Type="http://schemas.openxmlformats.org/officeDocument/2006/relationships/image" Target="../media/image3855.png"/><Relationship Id="rId220" Type="http://schemas.openxmlformats.org/officeDocument/2006/relationships/customXml" Target="../ink/ink3814.xml"/><Relationship Id="rId241" Type="http://schemas.openxmlformats.org/officeDocument/2006/relationships/customXml" Target="../ink/ink3825.xml"/><Relationship Id="rId15" Type="http://schemas.openxmlformats.org/officeDocument/2006/relationships/image" Target="../media/image3684.png"/><Relationship Id="rId36" Type="http://schemas.openxmlformats.org/officeDocument/2006/relationships/customXml" Target="../ink/ink3722.xml"/><Relationship Id="rId57" Type="http://schemas.openxmlformats.org/officeDocument/2006/relationships/image" Target="../media/image3705.png"/><Relationship Id="rId262" Type="http://schemas.openxmlformats.org/officeDocument/2006/relationships/image" Target="../media/image3806.png"/><Relationship Id="rId283" Type="http://schemas.openxmlformats.org/officeDocument/2006/relationships/customXml" Target="../ink/ink3846.xml"/><Relationship Id="rId318" Type="http://schemas.openxmlformats.org/officeDocument/2006/relationships/image" Target="../media/image3834.png"/><Relationship Id="rId339" Type="http://schemas.openxmlformats.org/officeDocument/2006/relationships/customXml" Target="../ink/ink3874.xml"/><Relationship Id="rId78" Type="http://schemas.openxmlformats.org/officeDocument/2006/relationships/customXml" Target="../ink/ink3743.xml"/><Relationship Id="rId99" Type="http://schemas.openxmlformats.org/officeDocument/2006/relationships/image" Target="../media/image3725.png"/><Relationship Id="rId101" Type="http://schemas.openxmlformats.org/officeDocument/2006/relationships/image" Target="../media/image3726.png"/><Relationship Id="rId122" Type="http://schemas.openxmlformats.org/officeDocument/2006/relationships/customXml" Target="../ink/ink3765.xml"/><Relationship Id="rId143" Type="http://schemas.openxmlformats.org/officeDocument/2006/relationships/image" Target="../media/image3747.png"/><Relationship Id="rId164" Type="http://schemas.openxmlformats.org/officeDocument/2006/relationships/customXml" Target="../ink/ink3786.xml"/><Relationship Id="rId185" Type="http://schemas.openxmlformats.org/officeDocument/2006/relationships/image" Target="../media/image3768.png"/><Relationship Id="rId350" Type="http://schemas.openxmlformats.org/officeDocument/2006/relationships/image" Target="../media/image3850.png"/><Relationship Id="rId9" Type="http://schemas.openxmlformats.org/officeDocument/2006/relationships/image" Target="../media/image3682.png"/><Relationship Id="rId210" Type="http://schemas.openxmlformats.org/officeDocument/2006/relationships/customXml" Target="../ink/ink3809.xml"/><Relationship Id="rId26" Type="http://schemas.openxmlformats.org/officeDocument/2006/relationships/customXml" Target="../ink/ink3717.xml"/><Relationship Id="rId231" Type="http://schemas.openxmlformats.org/officeDocument/2006/relationships/customXml" Target="../ink/ink3820.xml"/><Relationship Id="rId252" Type="http://schemas.openxmlformats.org/officeDocument/2006/relationships/image" Target="../media/image3801.png"/><Relationship Id="rId273" Type="http://schemas.openxmlformats.org/officeDocument/2006/relationships/customXml" Target="../ink/ink3841.xml"/><Relationship Id="rId294" Type="http://schemas.openxmlformats.org/officeDocument/2006/relationships/image" Target="../media/image3822.png"/><Relationship Id="rId308" Type="http://schemas.openxmlformats.org/officeDocument/2006/relationships/image" Target="../media/image3829.png"/><Relationship Id="rId329" Type="http://schemas.openxmlformats.org/officeDocument/2006/relationships/customXml" Target="../ink/ink3869.xml"/><Relationship Id="rId47" Type="http://schemas.openxmlformats.org/officeDocument/2006/relationships/image" Target="../media/image3700.png"/><Relationship Id="rId68" Type="http://schemas.openxmlformats.org/officeDocument/2006/relationships/customXml" Target="../ink/ink3738.xml"/><Relationship Id="rId89" Type="http://schemas.openxmlformats.org/officeDocument/2006/relationships/image" Target="../media/image3720.png"/><Relationship Id="rId112" Type="http://schemas.openxmlformats.org/officeDocument/2006/relationships/customXml" Target="../ink/ink3760.xml"/><Relationship Id="rId133" Type="http://schemas.openxmlformats.org/officeDocument/2006/relationships/image" Target="../media/image3742.png"/><Relationship Id="rId154" Type="http://schemas.openxmlformats.org/officeDocument/2006/relationships/customXml" Target="../ink/ink3781.xml"/><Relationship Id="rId175" Type="http://schemas.openxmlformats.org/officeDocument/2006/relationships/image" Target="../media/image3763.png"/><Relationship Id="rId340" Type="http://schemas.openxmlformats.org/officeDocument/2006/relationships/image" Target="../media/image3845.png"/><Relationship Id="rId196" Type="http://schemas.openxmlformats.org/officeDocument/2006/relationships/customXml" Target="../ink/ink3802.xml"/><Relationship Id="rId200" Type="http://schemas.openxmlformats.org/officeDocument/2006/relationships/customXml" Target="../ink/ink3804.xml"/><Relationship Id="rId16" Type="http://schemas.openxmlformats.org/officeDocument/2006/relationships/customXml" Target="../ink/ink3712.xml"/><Relationship Id="rId221" Type="http://schemas.openxmlformats.org/officeDocument/2006/relationships/image" Target="../media/image3786.png"/><Relationship Id="rId242" Type="http://schemas.openxmlformats.org/officeDocument/2006/relationships/image" Target="../media/image3796.png"/><Relationship Id="rId263" Type="http://schemas.openxmlformats.org/officeDocument/2006/relationships/customXml" Target="../ink/ink3836.xml"/><Relationship Id="rId284" Type="http://schemas.openxmlformats.org/officeDocument/2006/relationships/image" Target="../media/image3817.png"/><Relationship Id="rId319" Type="http://schemas.openxmlformats.org/officeDocument/2006/relationships/customXml" Target="../ink/ink3864.xml"/><Relationship Id="rId37" Type="http://schemas.openxmlformats.org/officeDocument/2006/relationships/image" Target="../media/image3695.png"/><Relationship Id="rId58" Type="http://schemas.openxmlformats.org/officeDocument/2006/relationships/customXml" Target="../ink/ink3733.xml"/><Relationship Id="rId79" Type="http://schemas.openxmlformats.org/officeDocument/2006/relationships/image" Target="../media/image3715.png"/><Relationship Id="rId102" Type="http://schemas.openxmlformats.org/officeDocument/2006/relationships/customXml" Target="../ink/ink3755.xml"/><Relationship Id="rId123" Type="http://schemas.openxmlformats.org/officeDocument/2006/relationships/image" Target="../media/image3737.png"/><Relationship Id="rId144" Type="http://schemas.openxmlformats.org/officeDocument/2006/relationships/customXml" Target="../ink/ink3776.xml"/><Relationship Id="rId330" Type="http://schemas.openxmlformats.org/officeDocument/2006/relationships/image" Target="../media/image3840.png"/><Relationship Id="rId90" Type="http://schemas.openxmlformats.org/officeDocument/2006/relationships/customXml" Target="../ink/ink3749.xml"/><Relationship Id="rId165" Type="http://schemas.openxmlformats.org/officeDocument/2006/relationships/image" Target="../media/image3758.png"/><Relationship Id="rId186" Type="http://schemas.openxmlformats.org/officeDocument/2006/relationships/customXml" Target="../ink/ink3797.xml"/><Relationship Id="rId351" Type="http://schemas.openxmlformats.org/officeDocument/2006/relationships/customXml" Target="../ink/ink3880.xml"/><Relationship Id="rId211" Type="http://schemas.openxmlformats.org/officeDocument/2006/relationships/image" Target="../media/image3781.png"/><Relationship Id="rId232" Type="http://schemas.openxmlformats.org/officeDocument/2006/relationships/image" Target="../media/image3791.png"/><Relationship Id="rId253" Type="http://schemas.openxmlformats.org/officeDocument/2006/relationships/customXml" Target="../ink/ink3831.xml"/><Relationship Id="rId274" Type="http://schemas.openxmlformats.org/officeDocument/2006/relationships/image" Target="../media/image3812.png"/><Relationship Id="rId295" Type="http://schemas.openxmlformats.org/officeDocument/2006/relationships/customXml" Target="../ink/ink3852.xml"/><Relationship Id="rId309" Type="http://schemas.openxmlformats.org/officeDocument/2006/relationships/customXml" Target="../ink/ink3859.xml"/><Relationship Id="rId27" Type="http://schemas.openxmlformats.org/officeDocument/2006/relationships/image" Target="../media/image3690.png"/><Relationship Id="rId48" Type="http://schemas.openxmlformats.org/officeDocument/2006/relationships/customXml" Target="../ink/ink3728.xml"/><Relationship Id="rId69" Type="http://schemas.openxmlformats.org/officeDocument/2006/relationships/image" Target="../media/image3710.png"/><Relationship Id="rId113" Type="http://schemas.openxmlformats.org/officeDocument/2006/relationships/image" Target="../media/image3732.png"/><Relationship Id="rId134" Type="http://schemas.openxmlformats.org/officeDocument/2006/relationships/customXml" Target="../ink/ink3771.xml"/><Relationship Id="rId320" Type="http://schemas.openxmlformats.org/officeDocument/2006/relationships/image" Target="../media/image3835.png"/><Relationship Id="rId80" Type="http://schemas.openxmlformats.org/officeDocument/2006/relationships/customXml" Target="../ink/ink3744.xml"/><Relationship Id="rId155" Type="http://schemas.openxmlformats.org/officeDocument/2006/relationships/image" Target="../media/image3753.png"/><Relationship Id="rId176" Type="http://schemas.openxmlformats.org/officeDocument/2006/relationships/customXml" Target="../ink/ink3792.xml"/><Relationship Id="rId197" Type="http://schemas.openxmlformats.org/officeDocument/2006/relationships/image" Target="../media/image3774.png"/><Relationship Id="rId341" Type="http://schemas.openxmlformats.org/officeDocument/2006/relationships/customXml" Target="../ink/ink3875.xml"/><Relationship Id="rId201" Type="http://schemas.openxmlformats.org/officeDocument/2006/relationships/image" Target="../media/image3776.png"/><Relationship Id="rId222" Type="http://schemas.openxmlformats.org/officeDocument/2006/relationships/customXml" Target="../ink/ink3815.xml"/><Relationship Id="rId243" Type="http://schemas.openxmlformats.org/officeDocument/2006/relationships/customXml" Target="../ink/ink3826.xml"/><Relationship Id="rId264" Type="http://schemas.openxmlformats.org/officeDocument/2006/relationships/image" Target="../media/image3807.png"/><Relationship Id="rId285" Type="http://schemas.openxmlformats.org/officeDocument/2006/relationships/customXml" Target="../ink/ink3847.xml"/><Relationship Id="rId17" Type="http://schemas.openxmlformats.org/officeDocument/2006/relationships/image" Target="../media/image3685.png"/><Relationship Id="rId38" Type="http://schemas.openxmlformats.org/officeDocument/2006/relationships/customXml" Target="../ink/ink3723.xml"/><Relationship Id="rId59" Type="http://schemas.openxmlformats.org/officeDocument/2006/relationships/image" Target="../media/image3581.png"/><Relationship Id="rId103" Type="http://schemas.openxmlformats.org/officeDocument/2006/relationships/image" Target="../media/image3727.png"/><Relationship Id="rId124" Type="http://schemas.openxmlformats.org/officeDocument/2006/relationships/customXml" Target="../ink/ink3766.xml"/><Relationship Id="rId310" Type="http://schemas.openxmlformats.org/officeDocument/2006/relationships/image" Target="../media/image3830.png"/><Relationship Id="rId70" Type="http://schemas.openxmlformats.org/officeDocument/2006/relationships/customXml" Target="../ink/ink3739.xml"/><Relationship Id="rId91" Type="http://schemas.openxmlformats.org/officeDocument/2006/relationships/image" Target="../media/image3721.png"/><Relationship Id="rId145" Type="http://schemas.openxmlformats.org/officeDocument/2006/relationships/image" Target="../media/image3748.png"/><Relationship Id="rId166" Type="http://schemas.openxmlformats.org/officeDocument/2006/relationships/customXml" Target="../ink/ink3787.xml"/><Relationship Id="rId187" Type="http://schemas.openxmlformats.org/officeDocument/2006/relationships/image" Target="../media/image3769.png"/><Relationship Id="rId331" Type="http://schemas.openxmlformats.org/officeDocument/2006/relationships/customXml" Target="../ink/ink3870.xml"/><Relationship Id="rId352" Type="http://schemas.openxmlformats.org/officeDocument/2006/relationships/image" Target="../media/image3851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810.xml"/><Relationship Id="rId233" Type="http://schemas.openxmlformats.org/officeDocument/2006/relationships/customXml" Target="../ink/ink3821.xml"/><Relationship Id="rId254" Type="http://schemas.openxmlformats.org/officeDocument/2006/relationships/image" Target="../media/image3802.png"/><Relationship Id="rId28" Type="http://schemas.openxmlformats.org/officeDocument/2006/relationships/customXml" Target="../ink/ink3718.xml"/><Relationship Id="rId49" Type="http://schemas.openxmlformats.org/officeDocument/2006/relationships/image" Target="../media/image3701.png"/><Relationship Id="rId114" Type="http://schemas.openxmlformats.org/officeDocument/2006/relationships/customXml" Target="../ink/ink3761.xml"/><Relationship Id="rId275" Type="http://schemas.openxmlformats.org/officeDocument/2006/relationships/customXml" Target="../ink/ink3842.xml"/><Relationship Id="rId296" Type="http://schemas.openxmlformats.org/officeDocument/2006/relationships/image" Target="../media/image3823.png"/><Relationship Id="rId300" Type="http://schemas.openxmlformats.org/officeDocument/2006/relationships/image" Target="../media/image3825.png"/><Relationship Id="rId60" Type="http://schemas.openxmlformats.org/officeDocument/2006/relationships/customXml" Target="../ink/ink3734.xml"/><Relationship Id="rId81" Type="http://schemas.openxmlformats.org/officeDocument/2006/relationships/image" Target="../media/image3716.png"/><Relationship Id="rId135" Type="http://schemas.openxmlformats.org/officeDocument/2006/relationships/image" Target="../media/image3743.png"/><Relationship Id="rId156" Type="http://schemas.openxmlformats.org/officeDocument/2006/relationships/customXml" Target="../ink/ink3782.xml"/><Relationship Id="rId177" Type="http://schemas.openxmlformats.org/officeDocument/2006/relationships/image" Target="../media/image3764.png"/><Relationship Id="rId198" Type="http://schemas.openxmlformats.org/officeDocument/2006/relationships/customXml" Target="../ink/ink3803.xml"/><Relationship Id="rId321" Type="http://schemas.openxmlformats.org/officeDocument/2006/relationships/customXml" Target="../ink/ink3865.xml"/><Relationship Id="rId342" Type="http://schemas.openxmlformats.org/officeDocument/2006/relationships/image" Target="../media/image3846.png"/><Relationship Id="rId202" Type="http://schemas.openxmlformats.org/officeDocument/2006/relationships/customXml" Target="../ink/ink3805.xml"/><Relationship Id="rId223" Type="http://schemas.openxmlformats.org/officeDocument/2006/relationships/image" Target="../media/image3787.png"/><Relationship Id="rId244" Type="http://schemas.openxmlformats.org/officeDocument/2006/relationships/image" Target="../media/image3797.png"/><Relationship Id="rId18" Type="http://schemas.openxmlformats.org/officeDocument/2006/relationships/customXml" Target="../ink/ink3713.xml"/><Relationship Id="rId39" Type="http://schemas.openxmlformats.org/officeDocument/2006/relationships/image" Target="../media/image3696.png"/><Relationship Id="rId265" Type="http://schemas.openxmlformats.org/officeDocument/2006/relationships/customXml" Target="../ink/ink3837.xml"/><Relationship Id="rId286" Type="http://schemas.openxmlformats.org/officeDocument/2006/relationships/image" Target="../media/image3818.png"/><Relationship Id="rId50" Type="http://schemas.openxmlformats.org/officeDocument/2006/relationships/customXml" Target="../ink/ink3729.xml"/><Relationship Id="rId104" Type="http://schemas.openxmlformats.org/officeDocument/2006/relationships/customXml" Target="../ink/ink3756.xml"/><Relationship Id="rId125" Type="http://schemas.openxmlformats.org/officeDocument/2006/relationships/image" Target="../media/image3738.png"/><Relationship Id="rId146" Type="http://schemas.openxmlformats.org/officeDocument/2006/relationships/customXml" Target="../ink/ink3777.xml"/><Relationship Id="rId167" Type="http://schemas.openxmlformats.org/officeDocument/2006/relationships/image" Target="../media/image3759.png"/><Relationship Id="rId188" Type="http://schemas.openxmlformats.org/officeDocument/2006/relationships/customXml" Target="../ink/ink3798.xml"/><Relationship Id="rId311" Type="http://schemas.openxmlformats.org/officeDocument/2006/relationships/customXml" Target="../ink/ink3860.xml"/><Relationship Id="rId332" Type="http://schemas.openxmlformats.org/officeDocument/2006/relationships/image" Target="../media/image3841.png"/><Relationship Id="rId353" Type="http://schemas.openxmlformats.org/officeDocument/2006/relationships/customXml" Target="../ink/ink3881.xml"/><Relationship Id="rId71" Type="http://schemas.openxmlformats.org/officeDocument/2006/relationships/image" Target="../media/image3711.png"/><Relationship Id="rId92" Type="http://schemas.openxmlformats.org/officeDocument/2006/relationships/customXml" Target="../ink/ink3750.xml"/><Relationship Id="rId213" Type="http://schemas.openxmlformats.org/officeDocument/2006/relationships/image" Target="../media/image3782.png"/><Relationship Id="rId234" Type="http://schemas.openxmlformats.org/officeDocument/2006/relationships/image" Target="../media/image3792.png"/><Relationship Id="rId2" Type="http://schemas.openxmlformats.org/officeDocument/2006/relationships/image" Target="../media/image3678.png"/><Relationship Id="rId29" Type="http://schemas.openxmlformats.org/officeDocument/2006/relationships/image" Target="../media/image3691.png"/><Relationship Id="rId255" Type="http://schemas.openxmlformats.org/officeDocument/2006/relationships/customXml" Target="../ink/ink3832.xml"/><Relationship Id="rId276" Type="http://schemas.openxmlformats.org/officeDocument/2006/relationships/image" Target="../media/image3813.png"/><Relationship Id="rId297" Type="http://schemas.openxmlformats.org/officeDocument/2006/relationships/customXml" Target="../ink/ink3853.xml"/><Relationship Id="rId40" Type="http://schemas.openxmlformats.org/officeDocument/2006/relationships/customXml" Target="../ink/ink3724.xml"/><Relationship Id="rId115" Type="http://schemas.openxmlformats.org/officeDocument/2006/relationships/image" Target="../media/image3733.png"/><Relationship Id="rId136" Type="http://schemas.openxmlformats.org/officeDocument/2006/relationships/customXml" Target="../ink/ink3772.xml"/><Relationship Id="rId157" Type="http://schemas.openxmlformats.org/officeDocument/2006/relationships/image" Target="../media/image3754.png"/><Relationship Id="rId178" Type="http://schemas.openxmlformats.org/officeDocument/2006/relationships/customXml" Target="../ink/ink3793.xml"/><Relationship Id="rId301" Type="http://schemas.openxmlformats.org/officeDocument/2006/relationships/customXml" Target="../ink/ink3855.xml"/><Relationship Id="rId322" Type="http://schemas.openxmlformats.org/officeDocument/2006/relationships/image" Target="../media/image3836.png"/><Relationship Id="rId343" Type="http://schemas.openxmlformats.org/officeDocument/2006/relationships/customXml" Target="../ink/ink3876.xml"/><Relationship Id="rId61" Type="http://schemas.openxmlformats.org/officeDocument/2006/relationships/image" Target="../media/image3706.png"/><Relationship Id="rId82" Type="http://schemas.openxmlformats.org/officeDocument/2006/relationships/customXml" Target="../ink/ink3745.xml"/><Relationship Id="rId199" Type="http://schemas.openxmlformats.org/officeDocument/2006/relationships/image" Target="../media/image3775.png"/><Relationship Id="rId203" Type="http://schemas.openxmlformats.org/officeDocument/2006/relationships/image" Target="../media/image3777.png"/><Relationship Id="rId19" Type="http://schemas.openxmlformats.org/officeDocument/2006/relationships/image" Target="../media/image3686.png"/><Relationship Id="rId224" Type="http://schemas.openxmlformats.org/officeDocument/2006/relationships/customXml" Target="../ink/ink3816.xml"/><Relationship Id="rId245" Type="http://schemas.openxmlformats.org/officeDocument/2006/relationships/customXml" Target="../ink/ink3827.xml"/><Relationship Id="rId266" Type="http://schemas.openxmlformats.org/officeDocument/2006/relationships/image" Target="../media/image3808.png"/><Relationship Id="rId287" Type="http://schemas.openxmlformats.org/officeDocument/2006/relationships/customXml" Target="../ink/ink3848.xml"/><Relationship Id="rId30" Type="http://schemas.openxmlformats.org/officeDocument/2006/relationships/customXml" Target="../ink/ink3719.xml"/><Relationship Id="rId105" Type="http://schemas.openxmlformats.org/officeDocument/2006/relationships/image" Target="../media/image3728.png"/><Relationship Id="rId126" Type="http://schemas.openxmlformats.org/officeDocument/2006/relationships/customXml" Target="../ink/ink3767.xml"/><Relationship Id="rId147" Type="http://schemas.openxmlformats.org/officeDocument/2006/relationships/image" Target="../media/image3749.png"/><Relationship Id="rId168" Type="http://schemas.openxmlformats.org/officeDocument/2006/relationships/customXml" Target="../ink/ink3788.xml"/><Relationship Id="rId312" Type="http://schemas.openxmlformats.org/officeDocument/2006/relationships/image" Target="../media/image3831.png"/><Relationship Id="rId333" Type="http://schemas.openxmlformats.org/officeDocument/2006/relationships/customXml" Target="../ink/ink3871.xml"/><Relationship Id="rId354" Type="http://schemas.openxmlformats.org/officeDocument/2006/relationships/image" Target="../media/image3852.png"/><Relationship Id="rId51" Type="http://schemas.openxmlformats.org/officeDocument/2006/relationships/image" Target="../media/image3702.png"/><Relationship Id="rId72" Type="http://schemas.openxmlformats.org/officeDocument/2006/relationships/customXml" Target="../ink/ink3740.xml"/><Relationship Id="rId93" Type="http://schemas.openxmlformats.org/officeDocument/2006/relationships/image" Target="../media/image3722.png"/><Relationship Id="rId189" Type="http://schemas.openxmlformats.org/officeDocument/2006/relationships/image" Target="../media/image3770.png"/><Relationship Id="rId3" Type="http://schemas.openxmlformats.org/officeDocument/2006/relationships/image" Target="../media/image3679.png"/><Relationship Id="rId214" Type="http://schemas.openxmlformats.org/officeDocument/2006/relationships/customXml" Target="../ink/ink3811.xml"/><Relationship Id="rId235" Type="http://schemas.openxmlformats.org/officeDocument/2006/relationships/customXml" Target="../ink/ink3822.xml"/><Relationship Id="rId256" Type="http://schemas.openxmlformats.org/officeDocument/2006/relationships/image" Target="../media/image3803.png"/><Relationship Id="rId277" Type="http://schemas.openxmlformats.org/officeDocument/2006/relationships/customXml" Target="../ink/ink3843.xml"/><Relationship Id="rId298" Type="http://schemas.openxmlformats.org/officeDocument/2006/relationships/image" Target="../media/image3824.png"/><Relationship Id="rId116" Type="http://schemas.openxmlformats.org/officeDocument/2006/relationships/customXml" Target="../ink/ink3762.xml"/><Relationship Id="rId137" Type="http://schemas.openxmlformats.org/officeDocument/2006/relationships/image" Target="../media/image3744.png"/><Relationship Id="rId158" Type="http://schemas.openxmlformats.org/officeDocument/2006/relationships/customXml" Target="../ink/ink3783.xml"/><Relationship Id="rId302" Type="http://schemas.openxmlformats.org/officeDocument/2006/relationships/image" Target="../media/image3826.png"/><Relationship Id="rId323" Type="http://schemas.openxmlformats.org/officeDocument/2006/relationships/customXml" Target="../ink/ink3866.xml"/><Relationship Id="rId344" Type="http://schemas.openxmlformats.org/officeDocument/2006/relationships/image" Target="../media/image3847.png"/><Relationship Id="rId20" Type="http://schemas.openxmlformats.org/officeDocument/2006/relationships/customXml" Target="../ink/ink3714.xml"/><Relationship Id="rId41" Type="http://schemas.openxmlformats.org/officeDocument/2006/relationships/image" Target="../media/image3697.png"/><Relationship Id="rId62" Type="http://schemas.openxmlformats.org/officeDocument/2006/relationships/customXml" Target="../ink/ink3735.xml"/><Relationship Id="rId83" Type="http://schemas.openxmlformats.org/officeDocument/2006/relationships/image" Target="../media/image3717.png"/><Relationship Id="rId179" Type="http://schemas.openxmlformats.org/officeDocument/2006/relationships/image" Target="../media/image3765.png"/><Relationship Id="rId190" Type="http://schemas.openxmlformats.org/officeDocument/2006/relationships/customXml" Target="../ink/ink3799.xml"/><Relationship Id="rId204" Type="http://schemas.openxmlformats.org/officeDocument/2006/relationships/customXml" Target="../ink/ink3806.xml"/><Relationship Id="rId225" Type="http://schemas.openxmlformats.org/officeDocument/2006/relationships/image" Target="../media/image3788.png"/><Relationship Id="rId246" Type="http://schemas.openxmlformats.org/officeDocument/2006/relationships/image" Target="../media/image3798.png"/><Relationship Id="rId267" Type="http://schemas.openxmlformats.org/officeDocument/2006/relationships/customXml" Target="../ink/ink3838.xml"/><Relationship Id="rId288" Type="http://schemas.openxmlformats.org/officeDocument/2006/relationships/image" Target="../media/image3819.png"/><Relationship Id="rId106" Type="http://schemas.openxmlformats.org/officeDocument/2006/relationships/customXml" Target="../ink/ink3757.xml"/><Relationship Id="rId127" Type="http://schemas.openxmlformats.org/officeDocument/2006/relationships/image" Target="../media/image3739.png"/><Relationship Id="rId313" Type="http://schemas.openxmlformats.org/officeDocument/2006/relationships/customXml" Target="../ink/ink3861.xml"/><Relationship Id="rId10" Type="http://schemas.openxmlformats.org/officeDocument/2006/relationships/customXml" Target="../ink/ink3709.xml"/><Relationship Id="rId31" Type="http://schemas.openxmlformats.org/officeDocument/2006/relationships/image" Target="../media/image3692.png"/><Relationship Id="rId52" Type="http://schemas.openxmlformats.org/officeDocument/2006/relationships/customXml" Target="../ink/ink3730.xml"/><Relationship Id="rId73" Type="http://schemas.openxmlformats.org/officeDocument/2006/relationships/image" Target="../media/image3712.png"/><Relationship Id="rId94" Type="http://schemas.openxmlformats.org/officeDocument/2006/relationships/customXml" Target="../ink/ink3751.xml"/><Relationship Id="rId148" Type="http://schemas.openxmlformats.org/officeDocument/2006/relationships/customXml" Target="../ink/ink3778.xml"/><Relationship Id="rId169" Type="http://schemas.openxmlformats.org/officeDocument/2006/relationships/image" Target="../media/image3760.png"/><Relationship Id="rId334" Type="http://schemas.openxmlformats.org/officeDocument/2006/relationships/image" Target="../media/image3842.png"/><Relationship Id="rId355" Type="http://schemas.openxmlformats.org/officeDocument/2006/relationships/customXml" Target="../ink/ink3882.xml"/><Relationship Id="rId4" Type="http://schemas.openxmlformats.org/officeDocument/2006/relationships/customXml" Target="../ink/ink3706.xml"/><Relationship Id="rId180" Type="http://schemas.openxmlformats.org/officeDocument/2006/relationships/customXml" Target="../ink/ink3794.xml"/><Relationship Id="rId215" Type="http://schemas.openxmlformats.org/officeDocument/2006/relationships/image" Target="../media/image3783.png"/><Relationship Id="rId236" Type="http://schemas.openxmlformats.org/officeDocument/2006/relationships/image" Target="../media/image3793.png"/><Relationship Id="rId257" Type="http://schemas.openxmlformats.org/officeDocument/2006/relationships/customXml" Target="../ink/ink3833.xml"/><Relationship Id="rId278" Type="http://schemas.openxmlformats.org/officeDocument/2006/relationships/image" Target="../media/image3814.png"/><Relationship Id="rId303" Type="http://schemas.openxmlformats.org/officeDocument/2006/relationships/customXml" Target="../ink/ink3856.xml"/><Relationship Id="rId42" Type="http://schemas.openxmlformats.org/officeDocument/2006/relationships/customXml" Target="../ink/ink3725.xml"/><Relationship Id="rId84" Type="http://schemas.openxmlformats.org/officeDocument/2006/relationships/customXml" Target="../ink/ink3746.xml"/><Relationship Id="rId138" Type="http://schemas.openxmlformats.org/officeDocument/2006/relationships/customXml" Target="../ink/ink3773.xml"/><Relationship Id="rId345" Type="http://schemas.openxmlformats.org/officeDocument/2006/relationships/customXml" Target="../ink/ink3877.xml"/><Relationship Id="rId191" Type="http://schemas.openxmlformats.org/officeDocument/2006/relationships/image" Target="../media/image3771.png"/><Relationship Id="rId205" Type="http://schemas.openxmlformats.org/officeDocument/2006/relationships/image" Target="../media/image3778.png"/><Relationship Id="rId247" Type="http://schemas.openxmlformats.org/officeDocument/2006/relationships/customXml" Target="../ink/ink3828.xml"/><Relationship Id="rId107" Type="http://schemas.openxmlformats.org/officeDocument/2006/relationships/image" Target="../media/image3729.png"/><Relationship Id="rId289" Type="http://schemas.openxmlformats.org/officeDocument/2006/relationships/customXml" Target="../ink/ink3849.xml"/><Relationship Id="rId11" Type="http://schemas.openxmlformats.org/officeDocument/2006/relationships/image" Target="../media/image3683.png"/><Relationship Id="rId53" Type="http://schemas.openxmlformats.org/officeDocument/2006/relationships/image" Target="../media/image3703.png"/><Relationship Id="rId149" Type="http://schemas.openxmlformats.org/officeDocument/2006/relationships/image" Target="../media/image3750.png"/><Relationship Id="rId314" Type="http://schemas.openxmlformats.org/officeDocument/2006/relationships/image" Target="../media/image3832.png"/><Relationship Id="rId356" Type="http://schemas.openxmlformats.org/officeDocument/2006/relationships/image" Target="../media/image3853.png"/><Relationship Id="rId95" Type="http://schemas.openxmlformats.org/officeDocument/2006/relationships/image" Target="../media/image3723.png"/><Relationship Id="rId160" Type="http://schemas.openxmlformats.org/officeDocument/2006/relationships/customXml" Target="../ink/ink3784.xml"/><Relationship Id="rId216" Type="http://schemas.openxmlformats.org/officeDocument/2006/relationships/customXml" Target="../ink/ink3812.xml"/><Relationship Id="rId258" Type="http://schemas.openxmlformats.org/officeDocument/2006/relationships/image" Target="../media/image3804.png"/><Relationship Id="rId22" Type="http://schemas.openxmlformats.org/officeDocument/2006/relationships/customXml" Target="../ink/ink3715.xml"/><Relationship Id="rId64" Type="http://schemas.openxmlformats.org/officeDocument/2006/relationships/customXml" Target="../ink/ink3736.xml"/><Relationship Id="rId118" Type="http://schemas.openxmlformats.org/officeDocument/2006/relationships/customXml" Target="../ink/ink3763.xml"/><Relationship Id="rId325" Type="http://schemas.openxmlformats.org/officeDocument/2006/relationships/customXml" Target="../ink/ink3867.xml"/><Relationship Id="rId171" Type="http://schemas.openxmlformats.org/officeDocument/2006/relationships/image" Target="../media/image3761.png"/><Relationship Id="rId227" Type="http://schemas.openxmlformats.org/officeDocument/2006/relationships/customXml" Target="../ink/ink3818.xml"/><Relationship Id="rId269" Type="http://schemas.openxmlformats.org/officeDocument/2006/relationships/customXml" Target="../ink/ink3839.xml"/><Relationship Id="rId33" Type="http://schemas.openxmlformats.org/officeDocument/2006/relationships/image" Target="../media/image3693.png"/><Relationship Id="rId129" Type="http://schemas.openxmlformats.org/officeDocument/2006/relationships/image" Target="../media/image3740.png"/><Relationship Id="rId280" Type="http://schemas.openxmlformats.org/officeDocument/2006/relationships/image" Target="../media/image3815.png"/><Relationship Id="rId336" Type="http://schemas.openxmlformats.org/officeDocument/2006/relationships/image" Target="../media/image3843.png"/><Relationship Id="rId75" Type="http://schemas.openxmlformats.org/officeDocument/2006/relationships/image" Target="../media/image3713.png"/><Relationship Id="rId140" Type="http://schemas.openxmlformats.org/officeDocument/2006/relationships/customXml" Target="../ink/ink3774.xml"/><Relationship Id="rId182" Type="http://schemas.openxmlformats.org/officeDocument/2006/relationships/customXml" Target="../ink/ink3795.xml"/><Relationship Id="rId6" Type="http://schemas.openxmlformats.org/officeDocument/2006/relationships/customXml" Target="../ink/ink3707.xml"/><Relationship Id="rId238" Type="http://schemas.openxmlformats.org/officeDocument/2006/relationships/image" Target="../media/image3794.png"/><Relationship Id="rId291" Type="http://schemas.openxmlformats.org/officeDocument/2006/relationships/customXml" Target="../ink/ink3850.xml"/><Relationship Id="rId305" Type="http://schemas.openxmlformats.org/officeDocument/2006/relationships/customXml" Target="../ink/ink3857.xml"/><Relationship Id="rId347" Type="http://schemas.openxmlformats.org/officeDocument/2006/relationships/customXml" Target="../ink/ink3878.xml"/><Relationship Id="rId44" Type="http://schemas.openxmlformats.org/officeDocument/2006/relationships/customXml" Target="../ink/ink3726.xml"/><Relationship Id="rId86" Type="http://schemas.openxmlformats.org/officeDocument/2006/relationships/customXml" Target="../ink/ink3747.xml"/><Relationship Id="rId151" Type="http://schemas.openxmlformats.org/officeDocument/2006/relationships/image" Target="../media/image3751.png"/><Relationship Id="rId193" Type="http://schemas.openxmlformats.org/officeDocument/2006/relationships/image" Target="../media/image3772.png"/><Relationship Id="rId207" Type="http://schemas.openxmlformats.org/officeDocument/2006/relationships/image" Target="../media/image3779.png"/><Relationship Id="rId249" Type="http://schemas.openxmlformats.org/officeDocument/2006/relationships/customXml" Target="../ink/ink3829.xml"/><Relationship Id="rId13" Type="http://schemas.openxmlformats.org/officeDocument/2006/relationships/image" Target="../media/image3564.png"/><Relationship Id="rId109" Type="http://schemas.openxmlformats.org/officeDocument/2006/relationships/image" Target="../media/image3730.png"/><Relationship Id="rId260" Type="http://schemas.openxmlformats.org/officeDocument/2006/relationships/image" Target="../media/image3805.png"/><Relationship Id="rId316" Type="http://schemas.openxmlformats.org/officeDocument/2006/relationships/image" Target="../media/image3833.png"/><Relationship Id="rId55" Type="http://schemas.openxmlformats.org/officeDocument/2006/relationships/image" Target="../media/image3704.png"/><Relationship Id="rId97" Type="http://schemas.openxmlformats.org/officeDocument/2006/relationships/image" Target="../media/image3724.png"/><Relationship Id="rId120" Type="http://schemas.openxmlformats.org/officeDocument/2006/relationships/customXml" Target="../ink/ink3764.xml"/><Relationship Id="rId358" Type="http://schemas.openxmlformats.org/officeDocument/2006/relationships/image" Target="../media/image3854.png"/><Relationship Id="rId162" Type="http://schemas.openxmlformats.org/officeDocument/2006/relationships/customXml" Target="../ink/ink3785.xml"/><Relationship Id="rId218" Type="http://schemas.openxmlformats.org/officeDocument/2006/relationships/customXml" Target="../ink/ink3813.xml"/><Relationship Id="rId271" Type="http://schemas.openxmlformats.org/officeDocument/2006/relationships/customXml" Target="../ink/ink3840.xml"/><Relationship Id="rId24" Type="http://schemas.openxmlformats.org/officeDocument/2006/relationships/customXml" Target="../ink/ink3716.xml"/><Relationship Id="rId66" Type="http://schemas.openxmlformats.org/officeDocument/2006/relationships/customXml" Target="../ink/ink3737.xml"/><Relationship Id="rId131" Type="http://schemas.openxmlformats.org/officeDocument/2006/relationships/image" Target="../media/image3741.png"/><Relationship Id="rId327" Type="http://schemas.openxmlformats.org/officeDocument/2006/relationships/customXml" Target="../ink/ink3868.xml"/><Relationship Id="rId173" Type="http://schemas.openxmlformats.org/officeDocument/2006/relationships/image" Target="../media/image3762.png"/><Relationship Id="rId229" Type="http://schemas.openxmlformats.org/officeDocument/2006/relationships/customXml" Target="../ink/ink3819.xml"/><Relationship Id="rId240" Type="http://schemas.openxmlformats.org/officeDocument/2006/relationships/image" Target="../media/image3795.png"/><Relationship Id="rId35" Type="http://schemas.openxmlformats.org/officeDocument/2006/relationships/image" Target="../media/image3694.png"/><Relationship Id="rId77" Type="http://schemas.openxmlformats.org/officeDocument/2006/relationships/image" Target="../media/image3714.png"/><Relationship Id="rId100" Type="http://schemas.openxmlformats.org/officeDocument/2006/relationships/customXml" Target="../ink/ink3754.xml"/><Relationship Id="rId282" Type="http://schemas.openxmlformats.org/officeDocument/2006/relationships/image" Target="../media/image3816.png"/><Relationship Id="rId338" Type="http://schemas.openxmlformats.org/officeDocument/2006/relationships/image" Target="../media/image3844.png"/><Relationship Id="rId8" Type="http://schemas.openxmlformats.org/officeDocument/2006/relationships/customXml" Target="../ink/ink3708.xml"/><Relationship Id="rId142" Type="http://schemas.openxmlformats.org/officeDocument/2006/relationships/customXml" Target="../ink/ink3775.xml"/><Relationship Id="rId184" Type="http://schemas.openxmlformats.org/officeDocument/2006/relationships/customXml" Target="../ink/ink3796.xml"/><Relationship Id="rId251" Type="http://schemas.openxmlformats.org/officeDocument/2006/relationships/customXml" Target="../ink/ink3830.xml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914.png"/><Relationship Id="rId299" Type="http://schemas.openxmlformats.org/officeDocument/2006/relationships/image" Target="../media/image4004.png"/><Relationship Id="rId21" Type="http://schemas.openxmlformats.org/officeDocument/2006/relationships/image" Target="../media/image3866.png"/><Relationship Id="rId63" Type="http://schemas.openxmlformats.org/officeDocument/2006/relationships/image" Target="../media/image3887.png"/><Relationship Id="rId159" Type="http://schemas.openxmlformats.org/officeDocument/2006/relationships/image" Target="../media/image3935.png"/><Relationship Id="rId170" Type="http://schemas.openxmlformats.org/officeDocument/2006/relationships/customXml" Target="../ink/ink3968.xml"/><Relationship Id="rId226" Type="http://schemas.openxmlformats.org/officeDocument/2006/relationships/customXml" Target="../ink/ink3996.xml"/><Relationship Id="rId268" Type="http://schemas.openxmlformats.org/officeDocument/2006/relationships/customXml" Target="../ink/ink4017.xml"/><Relationship Id="rId32" Type="http://schemas.openxmlformats.org/officeDocument/2006/relationships/customXml" Target="../ink/ink3899.xml"/><Relationship Id="rId74" Type="http://schemas.openxmlformats.org/officeDocument/2006/relationships/customXml" Target="../ink/ink3920.xml"/><Relationship Id="rId128" Type="http://schemas.openxmlformats.org/officeDocument/2006/relationships/customXml" Target="../ink/ink3947.xml"/><Relationship Id="rId5" Type="http://schemas.openxmlformats.org/officeDocument/2006/relationships/image" Target="../media/image3858.png"/><Relationship Id="rId181" Type="http://schemas.openxmlformats.org/officeDocument/2006/relationships/image" Target="../media/image3946.png"/><Relationship Id="rId237" Type="http://schemas.openxmlformats.org/officeDocument/2006/relationships/image" Target="../media/image3973.png"/><Relationship Id="rId279" Type="http://schemas.openxmlformats.org/officeDocument/2006/relationships/image" Target="../media/image3994.png"/><Relationship Id="rId43" Type="http://schemas.openxmlformats.org/officeDocument/2006/relationships/image" Target="../media/image3877.png"/><Relationship Id="rId139" Type="http://schemas.openxmlformats.org/officeDocument/2006/relationships/image" Target="../media/image3925.png"/><Relationship Id="rId290" Type="http://schemas.openxmlformats.org/officeDocument/2006/relationships/customXml" Target="../ink/ink4028.xml"/><Relationship Id="rId304" Type="http://schemas.openxmlformats.org/officeDocument/2006/relationships/customXml" Target="../ink/ink4035.xml"/><Relationship Id="rId85" Type="http://schemas.openxmlformats.org/officeDocument/2006/relationships/image" Target="../media/image3898.png"/><Relationship Id="rId150" Type="http://schemas.openxmlformats.org/officeDocument/2006/relationships/customXml" Target="../ink/ink3958.xml"/><Relationship Id="rId192" Type="http://schemas.openxmlformats.org/officeDocument/2006/relationships/customXml" Target="../ink/ink3979.xml"/><Relationship Id="rId206" Type="http://schemas.openxmlformats.org/officeDocument/2006/relationships/customXml" Target="../ink/ink3986.xml"/><Relationship Id="rId248" Type="http://schemas.openxmlformats.org/officeDocument/2006/relationships/customXml" Target="../ink/ink4007.xml"/><Relationship Id="rId12" Type="http://schemas.openxmlformats.org/officeDocument/2006/relationships/customXml" Target="../ink/ink3889.xml"/><Relationship Id="rId108" Type="http://schemas.openxmlformats.org/officeDocument/2006/relationships/customXml" Target="../ink/ink3937.xml"/><Relationship Id="rId315" Type="http://schemas.openxmlformats.org/officeDocument/2006/relationships/image" Target="../media/image4012.png"/><Relationship Id="rId54" Type="http://schemas.openxmlformats.org/officeDocument/2006/relationships/customXml" Target="../ink/ink3910.xml"/><Relationship Id="rId96" Type="http://schemas.openxmlformats.org/officeDocument/2006/relationships/customXml" Target="../ink/ink3931.xml"/><Relationship Id="rId161" Type="http://schemas.openxmlformats.org/officeDocument/2006/relationships/image" Target="../media/image3936.png"/><Relationship Id="rId217" Type="http://schemas.openxmlformats.org/officeDocument/2006/relationships/image" Target="../media/image3963.png"/><Relationship Id="rId259" Type="http://schemas.openxmlformats.org/officeDocument/2006/relationships/image" Target="../media/image3984.png"/><Relationship Id="rId23" Type="http://schemas.openxmlformats.org/officeDocument/2006/relationships/image" Target="../media/image3867.png"/><Relationship Id="rId119" Type="http://schemas.openxmlformats.org/officeDocument/2006/relationships/image" Target="../media/image3915.png"/><Relationship Id="rId270" Type="http://schemas.openxmlformats.org/officeDocument/2006/relationships/customXml" Target="../ink/ink4018.xml"/><Relationship Id="rId65" Type="http://schemas.openxmlformats.org/officeDocument/2006/relationships/image" Target="../media/image3888.png"/><Relationship Id="rId130" Type="http://schemas.openxmlformats.org/officeDocument/2006/relationships/customXml" Target="../ink/ink3948.xml"/><Relationship Id="rId172" Type="http://schemas.openxmlformats.org/officeDocument/2006/relationships/customXml" Target="../ink/ink3969.xml"/><Relationship Id="rId193" Type="http://schemas.openxmlformats.org/officeDocument/2006/relationships/image" Target="../media/image3952.png"/><Relationship Id="rId207" Type="http://schemas.openxmlformats.org/officeDocument/2006/relationships/image" Target="../media/image3663.png"/><Relationship Id="rId228" Type="http://schemas.openxmlformats.org/officeDocument/2006/relationships/customXml" Target="../ink/ink3997.xml"/><Relationship Id="rId249" Type="http://schemas.openxmlformats.org/officeDocument/2006/relationships/image" Target="../media/image3979.png"/><Relationship Id="rId13" Type="http://schemas.openxmlformats.org/officeDocument/2006/relationships/image" Target="../media/image3862.png"/><Relationship Id="rId109" Type="http://schemas.openxmlformats.org/officeDocument/2006/relationships/image" Target="../media/image3910.png"/><Relationship Id="rId260" Type="http://schemas.openxmlformats.org/officeDocument/2006/relationships/customXml" Target="../ink/ink4013.xml"/><Relationship Id="rId281" Type="http://schemas.openxmlformats.org/officeDocument/2006/relationships/image" Target="../media/image3995.png"/><Relationship Id="rId34" Type="http://schemas.openxmlformats.org/officeDocument/2006/relationships/customXml" Target="../ink/ink3900.xml"/><Relationship Id="rId55" Type="http://schemas.openxmlformats.org/officeDocument/2006/relationships/image" Target="../media/image3883.png"/><Relationship Id="rId76" Type="http://schemas.openxmlformats.org/officeDocument/2006/relationships/customXml" Target="../ink/ink3921.xml"/><Relationship Id="rId97" Type="http://schemas.openxmlformats.org/officeDocument/2006/relationships/image" Target="../media/image3904.png"/><Relationship Id="rId120" Type="http://schemas.openxmlformats.org/officeDocument/2006/relationships/customXml" Target="../ink/ink3943.xml"/><Relationship Id="rId141" Type="http://schemas.openxmlformats.org/officeDocument/2006/relationships/image" Target="../media/image3926.png"/><Relationship Id="rId7" Type="http://schemas.openxmlformats.org/officeDocument/2006/relationships/image" Target="../media/image3859.png"/><Relationship Id="rId162" Type="http://schemas.openxmlformats.org/officeDocument/2006/relationships/customXml" Target="../ink/ink3964.xml"/><Relationship Id="rId183" Type="http://schemas.openxmlformats.org/officeDocument/2006/relationships/image" Target="../media/image3947.png"/><Relationship Id="rId218" Type="http://schemas.openxmlformats.org/officeDocument/2006/relationships/customXml" Target="../ink/ink3992.xml"/><Relationship Id="rId239" Type="http://schemas.openxmlformats.org/officeDocument/2006/relationships/image" Target="../media/image3974.png"/><Relationship Id="rId250" Type="http://schemas.openxmlformats.org/officeDocument/2006/relationships/customXml" Target="../ink/ink4008.xml"/><Relationship Id="rId271" Type="http://schemas.openxmlformats.org/officeDocument/2006/relationships/image" Target="../media/image3990.png"/><Relationship Id="rId292" Type="http://schemas.openxmlformats.org/officeDocument/2006/relationships/customXml" Target="../ink/ink4029.xml"/><Relationship Id="rId306" Type="http://schemas.openxmlformats.org/officeDocument/2006/relationships/customXml" Target="../ink/ink4036.xml"/><Relationship Id="rId24" Type="http://schemas.openxmlformats.org/officeDocument/2006/relationships/customXml" Target="../ink/ink3895.xml"/><Relationship Id="rId45" Type="http://schemas.openxmlformats.org/officeDocument/2006/relationships/image" Target="../media/image3878.png"/><Relationship Id="rId66" Type="http://schemas.openxmlformats.org/officeDocument/2006/relationships/customXml" Target="../ink/ink3916.xml"/><Relationship Id="rId87" Type="http://schemas.openxmlformats.org/officeDocument/2006/relationships/image" Target="../media/image3899.png"/><Relationship Id="rId110" Type="http://schemas.openxmlformats.org/officeDocument/2006/relationships/customXml" Target="../ink/ink3938.xml"/><Relationship Id="rId131" Type="http://schemas.openxmlformats.org/officeDocument/2006/relationships/image" Target="../media/image3921.png"/><Relationship Id="rId152" Type="http://schemas.openxmlformats.org/officeDocument/2006/relationships/customXml" Target="../ink/ink3959.xml"/><Relationship Id="rId173" Type="http://schemas.openxmlformats.org/officeDocument/2006/relationships/image" Target="../media/image3942.png"/><Relationship Id="rId194" Type="http://schemas.openxmlformats.org/officeDocument/2006/relationships/customXml" Target="../ink/ink3980.xml"/><Relationship Id="rId208" Type="http://schemas.openxmlformats.org/officeDocument/2006/relationships/customXml" Target="../ink/ink3987.xml"/><Relationship Id="rId229" Type="http://schemas.openxmlformats.org/officeDocument/2006/relationships/image" Target="../media/image3969.png"/><Relationship Id="rId240" Type="http://schemas.openxmlformats.org/officeDocument/2006/relationships/customXml" Target="../ink/ink4003.xml"/><Relationship Id="rId261" Type="http://schemas.openxmlformats.org/officeDocument/2006/relationships/image" Target="../media/image3985.png"/><Relationship Id="rId14" Type="http://schemas.openxmlformats.org/officeDocument/2006/relationships/customXml" Target="../ink/ink3890.xml"/><Relationship Id="rId35" Type="http://schemas.openxmlformats.org/officeDocument/2006/relationships/image" Target="../media/image3873.png"/><Relationship Id="rId56" Type="http://schemas.openxmlformats.org/officeDocument/2006/relationships/customXml" Target="../ink/ink3911.xml"/><Relationship Id="rId77" Type="http://schemas.openxmlformats.org/officeDocument/2006/relationships/image" Target="../media/image3894.png"/><Relationship Id="rId100" Type="http://schemas.openxmlformats.org/officeDocument/2006/relationships/customXml" Target="../ink/ink3933.xml"/><Relationship Id="rId282" Type="http://schemas.openxmlformats.org/officeDocument/2006/relationships/customXml" Target="../ink/ink4024.xml"/><Relationship Id="rId8" Type="http://schemas.openxmlformats.org/officeDocument/2006/relationships/customXml" Target="../ink/ink3887.xml"/><Relationship Id="rId98" Type="http://schemas.openxmlformats.org/officeDocument/2006/relationships/customXml" Target="../ink/ink3932.xml"/><Relationship Id="rId121" Type="http://schemas.openxmlformats.org/officeDocument/2006/relationships/image" Target="../media/image3916.png"/><Relationship Id="rId142" Type="http://schemas.openxmlformats.org/officeDocument/2006/relationships/customXml" Target="../ink/ink3954.xml"/><Relationship Id="rId163" Type="http://schemas.openxmlformats.org/officeDocument/2006/relationships/image" Target="../media/image3937.png"/><Relationship Id="rId184" Type="http://schemas.openxmlformats.org/officeDocument/2006/relationships/customXml" Target="../ink/ink3975.xml"/><Relationship Id="rId219" Type="http://schemas.openxmlformats.org/officeDocument/2006/relationships/image" Target="../media/image3964.png"/><Relationship Id="rId230" Type="http://schemas.openxmlformats.org/officeDocument/2006/relationships/customXml" Target="../ink/ink3998.xml"/><Relationship Id="rId251" Type="http://schemas.openxmlformats.org/officeDocument/2006/relationships/image" Target="../media/image3980.png"/><Relationship Id="rId25" Type="http://schemas.openxmlformats.org/officeDocument/2006/relationships/image" Target="../media/image3868.png"/><Relationship Id="rId46" Type="http://schemas.openxmlformats.org/officeDocument/2006/relationships/customXml" Target="../ink/ink3906.xml"/><Relationship Id="rId67" Type="http://schemas.openxmlformats.org/officeDocument/2006/relationships/image" Target="../media/image3889.png"/><Relationship Id="rId272" Type="http://schemas.openxmlformats.org/officeDocument/2006/relationships/customXml" Target="../ink/ink4019.xml"/><Relationship Id="rId293" Type="http://schemas.openxmlformats.org/officeDocument/2006/relationships/image" Target="../media/image4001.png"/><Relationship Id="rId307" Type="http://schemas.openxmlformats.org/officeDocument/2006/relationships/image" Target="../media/image4008.png"/><Relationship Id="rId88" Type="http://schemas.openxmlformats.org/officeDocument/2006/relationships/customXml" Target="../ink/ink3927.xml"/><Relationship Id="rId111" Type="http://schemas.openxmlformats.org/officeDocument/2006/relationships/image" Target="../media/image3911.png"/><Relationship Id="rId132" Type="http://schemas.openxmlformats.org/officeDocument/2006/relationships/customXml" Target="../ink/ink3949.xml"/><Relationship Id="rId153" Type="http://schemas.openxmlformats.org/officeDocument/2006/relationships/image" Target="../media/image3932.png"/><Relationship Id="rId174" Type="http://schemas.openxmlformats.org/officeDocument/2006/relationships/customXml" Target="../ink/ink3970.xml"/><Relationship Id="rId195" Type="http://schemas.openxmlformats.org/officeDocument/2006/relationships/image" Target="../media/image3953.png"/><Relationship Id="rId209" Type="http://schemas.openxmlformats.org/officeDocument/2006/relationships/image" Target="../media/image3959.png"/><Relationship Id="rId220" Type="http://schemas.openxmlformats.org/officeDocument/2006/relationships/customXml" Target="../ink/ink3993.xml"/><Relationship Id="rId241" Type="http://schemas.openxmlformats.org/officeDocument/2006/relationships/image" Target="../media/image3975.png"/><Relationship Id="rId15" Type="http://schemas.openxmlformats.org/officeDocument/2006/relationships/image" Target="../media/image3863.png"/><Relationship Id="rId36" Type="http://schemas.openxmlformats.org/officeDocument/2006/relationships/customXml" Target="../ink/ink3901.xml"/><Relationship Id="rId57" Type="http://schemas.openxmlformats.org/officeDocument/2006/relationships/image" Target="../media/image3884.png"/><Relationship Id="rId262" Type="http://schemas.openxmlformats.org/officeDocument/2006/relationships/customXml" Target="../ink/ink4014.xml"/><Relationship Id="rId283" Type="http://schemas.openxmlformats.org/officeDocument/2006/relationships/image" Target="../media/image3996.png"/><Relationship Id="rId78" Type="http://schemas.openxmlformats.org/officeDocument/2006/relationships/customXml" Target="../ink/ink3922.xml"/><Relationship Id="rId99" Type="http://schemas.openxmlformats.org/officeDocument/2006/relationships/image" Target="../media/image3905.png"/><Relationship Id="rId101" Type="http://schemas.openxmlformats.org/officeDocument/2006/relationships/image" Target="../media/image3906.png"/><Relationship Id="rId122" Type="http://schemas.openxmlformats.org/officeDocument/2006/relationships/customXml" Target="../ink/ink3944.xml"/><Relationship Id="rId143" Type="http://schemas.openxmlformats.org/officeDocument/2006/relationships/image" Target="../media/image3927.png"/><Relationship Id="rId164" Type="http://schemas.openxmlformats.org/officeDocument/2006/relationships/customXml" Target="../ink/ink3965.xml"/><Relationship Id="rId185" Type="http://schemas.openxmlformats.org/officeDocument/2006/relationships/image" Target="../media/image3948.png"/><Relationship Id="rId9" Type="http://schemas.openxmlformats.org/officeDocument/2006/relationships/image" Target="../media/image3860.png"/><Relationship Id="rId210" Type="http://schemas.openxmlformats.org/officeDocument/2006/relationships/customXml" Target="../ink/ink3988.xml"/><Relationship Id="rId26" Type="http://schemas.openxmlformats.org/officeDocument/2006/relationships/customXml" Target="../ink/ink3896.xml"/><Relationship Id="rId231" Type="http://schemas.openxmlformats.org/officeDocument/2006/relationships/image" Target="../media/image3970.png"/><Relationship Id="rId252" Type="http://schemas.openxmlformats.org/officeDocument/2006/relationships/customXml" Target="../ink/ink4009.xml"/><Relationship Id="rId273" Type="http://schemas.openxmlformats.org/officeDocument/2006/relationships/image" Target="../media/image3991.png"/><Relationship Id="rId294" Type="http://schemas.openxmlformats.org/officeDocument/2006/relationships/customXml" Target="../ink/ink4030.xml"/><Relationship Id="rId308" Type="http://schemas.openxmlformats.org/officeDocument/2006/relationships/customXml" Target="../ink/ink4037.xml"/><Relationship Id="rId47" Type="http://schemas.openxmlformats.org/officeDocument/2006/relationships/image" Target="../media/image3879.png"/><Relationship Id="rId68" Type="http://schemas.openxmlformats.org/officeDocument/2006/relationships/customXml" Target="../ink/ink3917.xml"/><Relationship Id="rId89" Type="http://schemas.openxmlformats.org/officeDocument/2006/relationships/image" Target="../media/image3900.png"/><Relationship Id="rId112" Type="http://schemas.openxmlformats.org/officeDocument/2006/relationships/customXml" Target="../ink/ink3939.xml"/><Relationship Id="rId133" Type="http://schemas.openxmlformats.org/officeDocument/2006/relationships/image" Target="../media/image3922.png"/><Relationship Id="rId154" Type="http://schemas.openxmlformats.org/officeDocument/2006/relationships/customXml" Target="../ink/ink3960.xml"/><Relationship Id="rId175" Type="http://schemas.openxmlformats.org/officeDocument/2006/relationships/image" Target="../media/image3943.png"/><Relationship Id="rId196" Type="http://schemas.openxmlformats.org/officeDocument/2006/relationships/customXml" Target="../ink/ink3981.xml"/><Relationship Id="rId200" Type="http://schemas.openxmlformats.org/officeDocument/2006/relationships/customXml" Target="../ink/ink3983.xml"/><Relationship Id="rId16" Type="http://schemas.openxmlformats.org/officeDocument/2006/relationships/customXml" Target="../ink/ink3891.xml"/><Relationship Id="rId221" Type="http://schemas.openxmlformats.org/officeDocument/2006/relationships/image" Target="../media/image3965.png"/><Relationship Id="rId242" Type="http://schemas.openxmlformats.org/officeDocument/2006/relationships/customXml" Target="../ink/ink4004.xml"/><Relationship Id="rId263" Type="http://schemas.openxmlformats.org/officeDocument/2006/relationships/image" Target="../media/image3986.png"/><Relationship Id="rId284" Type="http://schemas.openxmlformats.org/officeDocument/2006/relationships/customXml" Target="../ink/ink4025.xml"/><Relationship Id="rId37" Type="http://schemas.openxmlformats.org/officeDocument/2006/relationships/image" Target="../media/image3874.png"/><Relationship Id="rId58" Type="http://schemas.openxmlformats.org/officeDocument/2006/relationships/customXml" Target="../ink/ink3912.xml"/><Relationship Id="rId79" Type="http://schemas.openxmlformats.org/officeDocument/2006/relationships/image" Target="../media/image3895.png"/><Relationship Id="rId102" Type="http://schemas.openxmlformats.org/officeDocument/2006/relationships/customXml" Target="../ink/ink3934.xml"/><Relationship Id="rId123" Type="http://schemas.openxmlformats.org/officeDocument/2006/relationships/image" Target="../media/image3917.png"/><Relationship Id="rId144" Type="http://schemas.openxmlformats.org/officeDocument/2006/relationships/customXml" Target="../ink/ink3955.xml"/><Relationship Id="rId90" Type="http://schemas.openxmlformats.org/officeDocument/2006/relationships/customXml" Target="../ink/ink3928.xml"/><Relationship Id="rId165" Type="http://schemas.openxmlformats.org/officeDocument/2006/relationships/image" Target="../media/image3938.png"/><Relationship Id="rId186" Type="http://schemas.openxmlformats.org/officeDocument/2006/relationships/customXml" Target="../ink/ink3976.xml"/><Relationship Id="rId211" Type="http://schemas.openxmlformats.org/officeDocument/2006/relationships/image" Target="../media/image3960.png"/><Relationship Id="rId232" Type="http://schemas.openxmlformats.org/officeDocument/2006/relationships/customXml" Target="../ink/ink3999.xml"/><Relationship Id="rId253" Type="http://schemas.openxmlformats.org/officeDocument/2006/relationships/image" Target="../media/image3981.png"/><Relationship Id="rId274" Type="http://schemas.openxmlformats.org/officeDocument/2006/relationships/customXml" Target="../ink/ink4020.xml"/><Relationship Id="rId295" Type="http://schemas.openxmlformats.org/officeDocument/2006/relationships/image" Target="../media/image4002.png"/><Relationship Id="rId309" Type="http://schemas.openxmlformats.org/officeDocument/2006/relationships/image" Target="../media/image4009.png"/><Relationship Id="rId27" Type="http://schemas.openxmlformats.org/officeDocument/2006/relationships/image" Target="../media/image3869.png"/><Relationship Id="rId48" Type="http://schemas.openxmlformats.org/officeDocument/2006/relationships/customXml" Target="../ink/ink3907.xml"/><Relationship Id="rId69" Type="http://schemas.openxmlformats.org/officeDocument/2006/relationships/image" Target="../media/image3890.png"/><Relationship Id="rId113" Type="http://schemas.openxmlformats.org/officeDocument/2006/relationships/image" Target="../media/image3912.png"/><Relationship Id="rId134" Type="http://schemas.openxmlformats.org/officeDocument/2006/relationships/customXml" Target="../ink/ink3950.xml"/><Relationship Id="rId80" Type="http://schemas.openxmlformats.org/officeDocument/2006/relationships/customXml" Target="../ink/ink3923.xml"/><Relationship Id="rId155" Type="http://schemas.openxmlformats.org/officeDocument/2006/relationships/image" Target="../media/image3933.png"/><Relationship Id="rId176" Type="http://schemas.openxmlformats.org/officeDocument/2006/relationships/customXml" Target="../ink/ink3971.xml"/><Relationship Id="rId197" Type="http://schemas.openxmlformats.org/officeDocument/2006/relationships/image" Target="../media/image3954.png"/><Relationship Id="rId201" Type="http://schemas.openxmlformats.org/officeDocument/2006/relationships/image" Target="../media/image3956.png"/><Relationship Id="rId222" Type="http://schemas.openxmlformats.org/officeDocument/2006/relationships/customXml" Target="../ink/ink3994.xml"/><Relationship Id="rId243" Type="http://schemas.openxmlformats.org/officeDocument/2006/relationships/image" Target="../media/image3976.png"/><Relationship Id="rId264" Type="http://schemas.openxmlformats.org/officeDocument/2006/relationships/customXml" Target="../ink/ink4015.xml"/><Relationship Id="rId285" Type="http://schemas.openxmlformats.org/officeDocument/2006/relationships/image" Target="../media/image3997.png"/><Relationship Id="rId17" Type="http://schemas.openxmlformats.org/officeDocument/2006/relationships/image" Target="../media/image3864.png"/><Relationship Id="rId38" Type="http://schemas.openxmlformats.org/officeDocument/2006/relationships/customXml" Target="../ink/ink3902.xml"/><Relationship Id="rId59" Type="http://schemas.openxmlformats.org/officeDocument/2006/relationships/image" Target="../media/image3885.png"/><Relationship Id="rId103" Type="http://schemas.openxmlformats.org/officeDocument/2006/relationships/image" Target="../media/image3907.png"/><Relationship Id="rId124" Type="http://schemas.openxmlformats.org/officeDocument/2006/relationships/customXml" Target="../ink/ink3945.xml"/><Relationship Id="rId310" Type="http://schemas.openxmlformats.org/officeDocument/2006/relationships/customXml" Target="../ink/ink4038.xml"/><Relationship Id="rId70" Type="http://schemas.openxmlformats.org/officeDocument/2006/relationships/customXml" Target="../ink/ink3918.xml"/><Relationship Id="rId91" Type="http://schemas.openxmlformats.org/officeDocument/2006/relationships/image" Target="../media/image3901.png"/><Relationship Id="rId145" Type="http://schemas.openxmlformats.org/officeDocument/2006/relationships/image" Target="../media/image3928.png"/><Relationship Id="rId166" Type="http://schemas.openxmlformats.org/officeDocument/2006/relationships/customXml" Target="../ink/ink3966.xml"/><Relationship Id="rId187" Type="http://schemas.openxmlformats.org/officeDocument/2006/relationships/image" Target="../media/image3949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989.xml"/><Relationship Id="rId233" Type="http://schemas.openxmlformats.org/officeDocument/2006/relationships/image" Target="../media/image3971.png"/><Relationship Id="rId254" Type="http://schemas.openxmlformats.org/officeDocument/2006/relationships/customXml" Target="../ink/ink4010.xml"/><Relationship Id="rId28" Type="http://schemas.openxmlformats.org/officeDocument/2006/relationships/customXml" Target="../ink/ink3897.xml"/><Relationship Id="rId49" Type="http://schemas.openxmlformats.org/officeDocument/2006/relationships/image" Target="../media/image3880.png"/><Relationship Id="rId114" Type="http://schemas.openxmlformats.org/officeDocument/2006/relationships/customXml" Target="../ink/ink3940.xml"/><Relationship Id="rId275" Type="http://schemas.openxmlformats.org/officeDocument/2006/relationships/image" Target="../media/image3992.png"/><Relationship Id="rId296" Type="http://schemas.openxmlformats.org/officeDocument/2006/relationships/customXml" Target="../ink/ink4031.xml"/><Relationship Id="rId300" Type="http://schemas.openxmlformats.org/officeDocument/2006/relationships/customXml" Target="../ink/ink4033.xml"/><Relationship Id="rId60" Type="http://schemas.openxmlformats.org/officeDocument/2006/relationships/customXml" Target="../ink/ink3913.xml"/><Relationship Id="rId81" Type="http://schemas.openxmlformats.org/officeDocument/2006/relationships/image" Target="../media/image3896.png"/><Relationship Id="rId135" Type="http://schemas.openxmlformats.org/officeDocument/2006/relationships/image" Target="../media/image3923.png"/><Relationship Id="rId156" Type="http://schemas.openxmlformats.org/officeDocument/2006/relationships/customXml" Target="../ink/ink3961.xml"/><Relationship Id="rId177" Type="http://schemas.openxmlformats.org/officeDocument/2006/relationships/image" Target="../media/image3944.png"/><Relationship Id="rId198" Type="http://schemas.openxmlformats.org/officeDocument/2006/relationships/customXml" Target="../ink/ink3982.xml"/><Relationship Id="rId202" Type="http://schemas.openxmlformats.org/officeDocument/2006/relationships/customXml" Target="../ink/ink3984.xml"/><Relationship Id="rId223" Type="http://schemas.openxmlformats.org/officeDocument/2006/relationships/image" Target="../media/image3966.png"/><Relationship Id="rId244" Type="http://schemas.openxmlformats.org/officeDocument/2006/relationships/customXml" Target="../ink/ink4005.xml"/><Relationship Id="rId18" Type="http://schemas.openxmlformats.org/officeDocument/2006/relationships/customXml" Target="../ink/ink3892.xml"/><Relationship Id="rId39" Type="http://schemas.openxmlformats.org/officeDocument/2006/relationships/image" Target="../media/image3875.png"/><Relationship Id="rId265" Type="http://schemas.openxmlformats.org/officeDocument/2006/relationships/image" Target="../media/image3987.png"/><Relationship Id="rId286" Type="http://schemas.openxmlformats.org/officeDocument/2006/relationships/customXml" Target="../ink/ink4026.xml"/><Relationship Id="rId50" Type="http://schemas.openxmlformats.org/officeDocument/2006/relationships/customXml" Target="../ink/ink3908.xml"/><Relationship Id="rId104" Type="http://schemas.openxmlformats.org/officeDocument/2006/relationships/customXml" Target="../ink/ink3935.xml"/><Relationship Id="rId125" Type="http://schemas.openxmlformats.org/officeDocument/2006/relationships/image" Target="../media/image3918.png"/><Relationship Id="rId146" Type="http://schemas.openxmlformats.org/officeDocument/2006/relationships/customXml" Target="../ink/ink3956.xml"/><Relationship Id="rId167" Type="http://schemas.openxmlformats.org/officeDocument/2006/relationships/image" Target="../media/image3939.png"/><Relationship Id="rId188" Type="http://schemas.openxmlformats.org/officeDocument/2006/relationships/customXml" Target="../ink/ink3977.xml"/><Relationship Id="rId311" Type="http://schemas.openxmlformats.org/officeDocument/2006/relationships/image" Target="../media/image4010.png"/><Relationship Id="rId71" Type="http://schemas.openxmlformats.org/officeDocument/2006/relationships/image" Target="../media/image3891.png"/><Relationship Id="rId92" Type="http://schemas.openxmlformats.org/officeDocument/2006/relationships/customXml" Target="../ink/ink3929.xml"/><Relationship Id="rId213" Type="http://schemas.openxmlformats.org/officeDocument/2006/relationships/image" Target="../media/image3961.png"/><Relationship Id="rId234" Type="http://schemas.openxmlformats.org/officeDocument/2006/relationships/customXml" Target="../ink/ink4000.xml"/><Relationship Id="rId2" Type="http://schemas.openxmlformats.org/officeDocument/2006/relationships/image" Target="../media/image3856.png"/><Relationship Id="rId29" Type="http://schemas.openxmlformats.org/officeDocument/2006/relationships/image" Target="../media/image3870.png"/><Relationship Id="rId255" Type="http://schemas.openxmlformats.org/officeDocument/2006/relationships/image" Target="../media/image3982.png"/><Relationship Id="rId276" Type="http://schemas.openxmlformats.org/officeDocument/2006/relationships/customXml" Target="../ink/ink4021.xml"/><Relationship Id="rId297" Type="http://schemas.openxmlformats.org/officeDocument/2006/relationships/image" Target="../media/image4003.png"/><Relationship Id="rId40" Type="http://schemas.openxmlformats.org/officeDocument/2006/relationships/customXml" Target="../ink/ink3903.xml"/><Relationship Id="rId115" Type="http://schemas.openxmlformats.org/officeDocument/2006/relationships/image" Target="../media/image3913.png"/><Relationship Id="rId136" Type="http://schemas.openxmlformats.org/officeDocument/2006/relationships/customXml" Target="../ink/ink3951.xml"/><Relationship Id="rId157" Type="http://schemas.openxmlformats.org/officeDocument/2006/relationships/image" Target="../media/image3934.png"/><Relationship Id="rId178" Type="http://schemas.openxmlformats.org/officeDocument/2006/relationships/customXml" Target="../ink/ink3972.xml"/><Relationship Id="rId301" Type="http://schemas.openxmlformats.org/officeDocument/2006/relationships/image" Target="../media/image4005.png"/><Relationship Id="rId61" Type="http://schemas.openxmlformats.org/officeDocument/2006/relationships/image" Target="../media/image3886.png"/><Relationship Id="rId82" Type="http://schemas.openxmlformats.org/officeDocument/2006/relationships/customXml" Target="../ink/ink3924.xml"/><Relationship Id="rId199" Type="http://schemas.openxmlformats.org/officeDocument/2006/relationships/image" Target="../media/image3955.png"/><Relationship Id="rId203" Type="http://schemas.openxmlformats.org/officeDocument/2006/relationships/image" Target="../media/image3957.png"/><Relationship Id="rId19" Type="http://schemas.openxmlformats.org/officeDocument/2006/relationships/image" Target="../media/image3865.png"/><Relationship Id="rId224" Type="http://schemas.openxmlformats.org/officeDocument/2006/relationships/customXml" Target="../ink/ink3995.xml"/><Relationship Id="rId245" Type="http://schemas.openxmlformats.org/officeDocument/2006/relationships/image" Target="../media/image3977.png"/><Relationship Id="rId266" Type="http://schemas.openxmlformats.org/officeDocument/2006/relationships/customXml" Target="../ink/ink4016.xml"/><Relationship Id="rId287" Type="http://schemas.openxmlformats.org/officeDocument/2006/relationships/image" Target="../media/image3998.png"/><Relationship Id="rId30" Type="http://schemas.openxmlformats.org/officeDocument/2006/relationships/customXml" Target="../ink/ink3898.xml"/><Relationship Id="rId105" Type="http://schemas.openxmlformats.org/officeDocument/2006/relationships/image" Target="../media/image3908.png"/><Relationship Id="rId126" Type="http://schemas.openxmlformats.org/officeDocument/2006/relationships/customXml" Target="../ink/ink3946.xml"/><Relationship Id="rId147" Type="http://schemas.openxmlformats.org/officeDocument/2006/relationships/image" Target="../media/image3929.png"/><Relationship Id="rId168" Type="http://schemas.openxmlformats.org/officeDocument/2006/relationships/customXml" Target="../ink/ink3967.xml"/><Relationship Id="rId312" Type="http://schemas.openxmlformats.org/officeDocument/2006/relationships/customXml" Target="../ink/ink4039.xml"/><Relationship Id="rId51" Type="http://schemas.openxmlformats.org/officeDocument/2006/relationships/image" Target="../media/image3881.png"/><Relationship Id="rId72" Type="http://schemas.openxmlformats.org/officeDocument/2006/relationships/customXml" Target="../ink/ink3919.xml"/><Relationship Id="rId93" Type="http://schemas.openxmlformats.org/officeDocument/2006/relationships/image" Target="../media/image3902.png"/><Relationship Id="rId189" Type="http://schemas.openxmlformats.org/officeDocument/2006/relationships/image" Target="../media/image3950.png"/><Relationship Id="rId3" Type="http://schemas.openxmlformats.org/officeDocument/2006/relationships/image" Target="../media/image3857.png"/><Relationship Id="rId214" Type="http://schemas.openxmlformats.org/officeDocument/2006/relationships/customXml" Target="../ink/ink3990.xml"/><Relationship Id="rId235" Type="http://schemas.openxmlformats.org/officeDocument/2006/relationships/image" Target="../media/image3972.png"/><Relationship Id="rId256" Type="http://schemas.openxmlformats.org/officeDocument/2006/relationships/customXml" Target="../ink/ink4011.xml"/><Relationship Id="rId277" Type="http://schemas.openxmlformats.org/officeDocument/2006/relationships/image" Target="../media/image3993.png"/><Relationship Id="rId298" Type="http://schemas.openxmlformats.org/officeDocument/2006/relationships/customXml" Target="../ink/ink4032.xml"/><Relationship Id="rId116" Type="http://schemas.openxmlformats.org/officeDocument/2006/relationships/customXml" Target="../ink/ink3941.xml"/><Relationship Id="rId137" Type="http://schemas.openxmlformats.org/officeDocument/2006/relationships/image" Target="../media/image3924.png"/><Relationship Id="rId158" Type="http://schemas.openxmlformats.org/officeDocument/2006/relationships/customXml" Target="../ink/ink3962.xml"/><Relationship Id="rId302" Type="http://schemas.openxmlformats.org/officeDocument/2006/relationships/customXml" Target="../ink/ink4034.xml"/><Relationship Id="rId20" Type="http://schemas.openxmlformats.org/officeDocument/2006/relationships/customXml" Target="../ink/ink3893.xml"/><Relationship Id="rId41" Type="http://schemas.openxmlformats.org/officeDocument/2006/relationships/image" Target="../media/image3876.png"/><Relationship Id="rId62" Type="http://schemas.openxmlformats.org/officeDocument/2006/relationships/customXml" Target="../ink/ink3914.xml"/><Relationship Id="rId83" Type="http://schemas.openxmlformats.org/officeDocument/2006/relationships/image" Target="../media/image3897.png"/><Relationship Id="rId179" Type="http://schemas.openxmlformats.org/officeDocument/2006/relationships/image" Target="../media/image3945.png"/><Relationship Id="rId190" Type="http://schemas.openxmlformats.org/officeDocument/2006/relationships/customXml" Target="../ink/ink3978.xml"/><Relationship Id="rId204" Type="http://schemas.openxmlformats.org/officeDocument/2006/relationships/customXml" Target="../ink/ink3985.xml"/><Relationship Id="rId225" Type="http://schemas.openxmlformats.org/officeDocument/2006/relationships/image" Target="../media/image3967.png"/><Relationship Id="rId246" Type="http://schemas.openxmlformats.org/officeDocument/2006/relationships/customXml" Target="../ink/ink4006.xml"/><Relationship Id="rId267" Type="http://schemas.openxmlformats.org/officeDocument/2006/relationships/image" Target="../media/image3988.png"/><Relationship Id="rId288" Type="http://schemas.openxmlformats.org/officeDocument/2006/relationships/customXml" Target="../ink/ink4027.xml"/><Relationship Id="rId106" Type="http://schemas.openxmlformats.org/officeDocument/2006/relationships/customXml" Target="../ink/ink3936.xml"/><Relationship Id="rId127" Type="http://schemas.openxmlformats.org/officeDocument/2006/relationships/image" Target="../media/image3919.png"/><Relationship Id="rId313" Type="http://schemas.openxmlformats.org/officeDocument/2006/relationships/image" Target="../media/image4011.png"/><Relationship Id="rId10" Type="http://schemas.openxmlformats.org/officeDocument/2006/relationships/customXml" Target="../ink/ink3888.xml"/><Relationship Id="rId31" Type="http://schemas.openxmlformats.org/officeDocument/2006/relationships/image" Target="../media/image3871.png"/><Relationship Id="rId52" Type="http://schemas.openxmlformats.org/officeDocument/2006/relationships/customXml" Target="../ink/ink3909.xml"/><Relationship Id="rId73" Type="http://schemas.openxmlformats.org/officeDocument/2006/relationships/image" Target="../media/image3892.png"/><Relationship Id="rId94" Type="http://schemas.openxmlformats.org/officeDocument/2006/relationships/customXml" Target="../ink/ink3930.xml"/><Relationship Id="rId148" Type="http://schemas.openxmlformats.org/officeDocument/2006/relationships/customXml" Target="../ink/ink3957.xml"/><Relationship Id="rId169" Type="http://schemas.openxmlformats.org/officeDocument/2006/relationships/image" Target="../media/image3940.png"/><Relationship Id="rId4" Type="http://schemas.openxmlformats.org/officeDocument/2006/relationships/customXml" Target="../ink/ink3885.xml"/><Relationship Id="rId180" Type="http://schemas.openxmlformats.org/officeDocument/2006/relationships/customXml" Target="../ink/ink3973.xml"/><Relationship Id="rId215" Type="http://schemas.openxmlformats.org/officeDocument/2006/relationships/image" Target="../media/image3962.png"/><Relationship Id="rId236" Type="http://schemas.openxmlformats.org/officeDocument/2006/relationships/customXml" Target="../ink/ink4001.xml"/><Relationship Id="rId257" Type="http://schemas.openxmlformats.org/officeDocument/2006/relationships/image" Target="../media/image3983.png"/><Relationship Id="rId278" Type="http://schemas.openxmlformats.org/officeDocument/2006/relationships/customXml" Target="../ink/ink4022.xml"/><Relationship Id="rId303" Type="http://schemas.openxmlformats.org/officeDocument/2006/relationships/image" Target="../media/image4006.png"/><Relationship Id="rId42" Type="http://schemas.openxmlformats.org/officeDocument/2006/relationships/customXml" Target="../ink/ink3904.xml"/><Relationship Id="rId84" Type="http://schemas.openxmlformats.org/officeDocument/2006/relationships/customXml" Target="../ink/ink3925.xml"/><Relationship Id="rId138" Type="http://schemas.openxmlformats.org/officeDocument/2006/relationships/customXml" Target="../ink/ink3952.xml"/><Relationship Id="rId191" Type="http://schemas.openxmlformats.org/officeDocument/2006/relationships/image" Target="../media/image3951.png"/><Relationship Id="rId205" Type="http://schemas.openxmlformats.org/officeDocument/2006/relationships/image" Target="../media/image3958.png"/><Relationship Id="rId247" Type="http://schemas.openxmlformats.org/officeDocument/2006/relationships/image" Target="../media/image3978.png"/><Relationship Id="rId107" Type="http://schemas.openxmlformats.org/officeDocument/2006/relationships/image" Target="../media/image3909.png"/><Relationship Id="rId289" Type="http://schemas.openxmlformats.org/officeDocument/2006/relationships/image" Target="../media/image3999.png"/><Relationship Id="rId11" Type="http://schemas.openxmlformats.org/officeDocument/2006/relationships/image" Target="../media/image3861.png"/><Relationship Id="rId53" Type="http://schemas.openxmlformats.org/officeDocument/2006/relationships/image" Target="../media/image3882.png"/><Relationship Id="rId149" Type="http://schemas.openxmlformats.org/officeDocument/2006/relationships/image" Target="../media/image3930.png"/><Relationship Id="rId314" Type="http://schemas.openxmlformats.org/officeDocument/2006/relationships/customXml" Target="../ink/ink4040.xml"/><Relationship Id="rId95" Type="http://schemas.openxmlformats.org/officeDocument/2006/relationships/image" Target="../media/image3903.png"/><Relationship Id="rId160" Type="http://schemas.openxmlformats.org/officeDocument/2006/relationships/customXml" Target="../ink/ink3963.xml"/><Relationship Id="rId216" Type="http://schemas.openxmlformats.org/officeDocument/2006/relationships/customXml" Target="../ink/ink3991.xml"/><Relationship Id="rId258" Type="http://schemas.openxmlformats.org/officeDocument/2006/relationships/customXml" Target="../ink/ink4012.xml"/><Relationship Id="rId22" Type="http://schemas.openxmlformats.org/officeDocument/2006/relationships/customXml" Target="../ink/ink3894.xml"/><Relationship Id="rId64" Type="http://schemas.openxmlformats.org/officeDocument/2006/relationships/customXml" Target="../ink/ink3915.xml"/><Relationship Id="rId118" Type="http://schemas.openxmlformats.org/officeDocument/2006/relationships/customXml" Target="../ink/ink3942.xml"/><Relationship Id="rId171" Type="http://schemas.openxmlformats.org/officeDocument/2006/relationships/image" Target="../media/image3941.png"/><Relationship Id="rId227" Type="http://schemas.openxmlformats.org/officeDocument/2006/relationships/image" Target="../media/image3968.png"/><Relationship Id="rId269" Type="http://schemas.openxmlformats.org/officeDocument/2006/relationships/image" Target="../media/image3989.png"/><Relationship Id="rId33" Type="http://schemas.openxmlformats.org/officeDocument/2006/relationships/image" Target="../media/image3872.png"/><Relationship Id="rId129" Type="http://schemas.openxmlformats.org/officeDocument/2006/relationships/image" Target="../media/image3920.png"/><Relationship Id="rId280" Type="http://schemas.openxmlformats.org/officeDocument/2006/relationships/customXml" Target="../ink/ink4023.xml"/><Relationship Id="rId75" Type="http://schemas.openxmlformats.org/officeDocument/2006/relationships/image" Target="../media/image3893.png"/><Relationship Id="rId140" Type="http://schemas.openxmlformats.org/officeDocument/2006/relationships/customXml" Target="../ink/ink3953.xml"/><Relationship Id="rId182" Type="http://schemas.openxmlformats.org/officeDocument/2006/relationships/customXml" Target="../ink/ink3974.xml"/><Relationship Id="rId6" Type="http://schemas.openxmlformats.org/officeDocument/2006/relationships/customXml" Target="../ink/ink3886.xml"/><Relationship Id="rId238" Type="http://schemas.openxmlformats.org/officeDocument/2006/relationships/customXml" Target="../ink/ink4002.xml"/><Relationship Id="rId291" Type="http://schemas.openxmlformats.org/officeDocument/2006/relationships/image" Target="../media/image4000.png"/><Relationship Id="rId305" Type="http://schemas.openxmlformats.org/officeDocument/2006/relationships/image" Target="../media/image4007.png"/><Relationship Id="rId44" Type="http://schemas.openxmlformats.org/officeDocument/2006/relationships/customXml" Target="../ink/ink3905.xml"/><Relationship Id="rId86" Type="http://schemas.openxmlformats.org/officeDocument/2006/relationships/customXml" Target="../ink/ink3926.xml"/><Relationship Id="rId151" Type="http://schemas.openxmlformats.org/officeDocument/2006/relationships/image" Target="../media/image393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4.png"/><Relationship Id="rId2" Type="http://schemas.openxmlformats.org/officeDocument/2006/relationships/image" Target="../media/image257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7.png"/><Relationship Id="rId2" Type="http://schemas.openxmlformats.org/officeDocument/2006/relationships/image" Target="../media/image401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8.png"/><Relationship Id="rId2" Type="http://schemas.openxmlformats.org/officeDocument/2006/relationships/image" Target="../media/image257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1.png"/><Relationship Id="rId2" Type="http://schemas.openxmlformats.org/officeDocument/2006/relationships/image" Target="../media/image40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23.png"/><Relationship Id="rId4" Type="http://schemas.openxmlformats.org/officeDocument/2006/relationships/image" Target="../media/image402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5.xml"/><Relationship Id="rId21" Type="http://schemas.openxmlformats.org/officeDocument/2006/relationships/image" Target="../media/image204.png"/><Relationship Id="rId42" Type="http://schemas.openxmlformats.org/officeDocument/2006/relationships/customXml" Target="../ink/ink216.xml"/><Relationship Id="rId63" Type="http://schemas.openxmlformats.org/officeDocument/2006/relationships/image" Target="../media/image224.png"/><Relationship Id="rId84" Type="http://schemas.openxmlformats.org/officeDocument/2006/relationships/image" Target="../media/image233.png"/><Relationship Id="rId138" Type="http://schemas.openxmlformats.org/officeDocument/2006/relationships/image" Target="../media/image257.png"/><Relationship Id="rId159" Type="http://schemas.openxmlformats.org/officeDocument/2006/relationships/customXml" Target="../ink/ink279.xml"/><Relationship Id="rId170" Type="http://schemas.openxmlformats.org/officeDocument/2006/relationships/image" Target="../media/image272.png"/><Relationship Id="rId191" Type="http://schemas.openxmlformats.org/officeDocument/2006/relationships/customXml" Target="../ink/ink296.xml"/><Relationship Id="rId205" Type="http://schemas.openxmlformats.org/officeDocument/2006/relationships/customXml" Target="../ink/ink303.xml"/><Relationship Id="rId226" Type="http://schemas.openxmlformats.org/officeDocument/2006/relationships/customXml" Target="../ink/ink314.xml"/><Relationship Id="rId107" Type="http://schemas.openxmlformats.org/officeDocument/2006/relationships/image" Target="../media/image244.png"/><Relationship Id="rId11" Type="http://schemas.openxmlformats.org/officeDocument/2006/relationships/image" Target="../media/image200.png"/><Relationship Id="rId32" Type="http://schemas.openxmlformats.org/officeDocument/2006/relationships/customXml" Target="../ink/ink211.xml"/><Relationship Id="rId53" Type="http://schemas.openxmlformats.org/officeDocument/2006/relationships/image" Target="../media/image220.png"/><Relationship Id="rId74" Type="http://schemas.openxmlformats.org/officeDocument/2006/relationships/customXml" Target="../ink/ink232.xml"/><Relationship Id="rId128" Type="http://schemas.openxmlformats.org/officeDocument/2006/relationships/customXml" Target="../ink/ink262.xml"/><Relationship Id="rId149" Type="http://schemas.openxmlformats.org/officeDocument/2006/relationships/customXml" Target="../ink/ink274.xml"/><Relationship Id="rId5" Type="http://schemas.openxmlformats.org/officeDocument/2006/relationships/image" Target="../media/image197.png"/><Relationship Id="rId95" Type="http://schemas.openxmlformats.org/officeDocument/2006/relationships/image" Target="../media/image238.png"/><Relationship Id="rId160" Type="http://schemas.openxmlformats.org/officeDocument/2006/relationships/image" Target="../media/image267.png"/><Relationship Id="rId181" Type="http://schemas.openxmlformats.org/officeDocument/2006/relationships/customXml" Target="../ink/ink290.xml"/><Relationship Id="rId216" Type="http://schemas.openxmlformats.org/officeDocument/2006/relationships/customXml" Target="../ink/ink309.xml"/><Relationship Id="rId237" Type="http://schemas.openxmlformats.org/officeDocument/2006/relationships/image" Target="../media/image303.png"/><Relationship Id="rId22" Type="http://schemas.openxmlformats.org/officeDocument/2006/relationships/customXml" Target="../ink/ink206.xml"/><Relationship Id="rId43" Type="http://schemas.openxmlformats.org/officeDocument/2006/relationships/image" Target="../media/image215.png"/><Relationship Id="rId64" Type="http://schemas.openxmlformats.org/officeDocument/2006/relationships/customXml" Target="../ink/ink227.xml"/><Relationship Id="rId118" Type="http://schemas.openxmlformats.org/officeDocument/2006/relationships/image" Target="../media/image249.png"/><Relationship Id="rId139" Type="http://schemas.openxmlformats.org/officeDocument/2006/relationships/customXml" Target="../ink/ink268.xml"/><Relationship Id="rId85" Type="http://schemas.openxmlformats.org/officeDocument/2006/relationships/customXml" Target="../ink/ink238.xml"/><Relationship Id="rId150" Type="http://schemas.openxmlformats.org/officeDocument/2006/relationships/image" Target="../media/image262.png"/><Relationship Id="rId171" Type="http://schemas.openxmlformats.org/officeDocument/2006/relationships/customXml" Target="../ink/ink285.xml"/><Relationship Id="rId192" Type="http://schemas.openxmlformats.org/officeDocument/2006/relationships/image" Target="../media/image282.png"/><Relationship Id="rId206" Type="http://schemas.openxmlformats.org/officeDocument/2006/relationships/customXml" Target="../ink/ink304.xml"/><Relationship Id="rId227" Type="http://schemas.openxmlformats.org/officeDocument/2006/relationships/image" Target="../media/image298.png"/><Relationship Id="rId12" Type="http://schemas.openxmlformats.org/officeDocument/2006/relationships/customXml" Target="../ink/ink201.xml"/><Relationship Id="rId33" Type="http://schemas.openxmlformats.org/officeDocument/2006/relationships/image" Target="../media/image210.png"/><Relationship Id="rId108" Type="http://schemas.openxmlformats.org/officeDocument/2006/relationships/customXml" Target="../ink/ink250.xml"/><Relationship Id="rId129" Type="http://schemas.openxmlformats.org/officeDocument/2006/relationships/image" Target="../media/image253.png"/><Relationship Id="rId54" Type="http://schemas.openxmlformats.org/officeDocument/2006/relationships/customXml" Target="../ink/ink222.xml"/><Relationship Id="rId75" Type="http://schemas.openxmlformats.org/officeDocument/2006/relationships/image" Target="../media/image30.png"/><Relationship Id="rId96" Type="http://schemas.openxmlformats.org/officeDocument/2006/relationships/customXml" Target="../ink/ink244.xml"/><Relationship Id="rId140" Type="http://schemas.openxmlformats.org/officeDocument/2006/relationships/image" Target="../media/image258.png"/><Relationship Id="rId161" Type="http://schemas.openxmlformats.org/officeDocument/2006/relationships/customXml" Target="../ink/ink280.xml"/><Relationship Id="rId182" Type="http://schemas.openxmlformats.org/officeDocument/2006/relationships/image" Target="../media/image278.png"/><Relationship Id="rId217" Type="http://schemas.openxmlformats.org/officeDocument/2006/relationships/image" Target="../media/image293.png"/><Relationship Id="rId6" Type="http://schemas.openxmlformats.org/officeDocument/2006/relationships/customXml" Target="../ink/ink198.xml"/><Relationship Id="rId238" Type="http://schemas.openxmlformats.org/officeDocument/2006/relationships/customXml" Target="../ink/ink320.xml"/><Relationship Id="rId23" Type="http://schemas.openxmlformats.org/officeDocument/2006/relationships/image" Target="../media/image205.png"/><Relationship Id="rId119" Type="http://schemas.openxmlformats.org/officeDocument/2006/relationships/customXml" Target="../ink/ink256.xml"/><Relationship Id="rId44" Type="http://schemas.openxmlformats.org/officeDocument/2006/relationships/customXml" Target="../ink/ink217.xml"/><Relationship Id="rId65" Type="http://schemas.openxmlformats.org/officeDocument/2006/relationships/image" Target="../media/image225.png"/><Relationship Id="rId86" Type="http://schemas.openxmlformats.org/officeDocument/2006/relationships/image" Target="../media/image234.png"/><Relationship Id="rId130" Type="http://schemas.openxmlformats.org/officeDocument/2006/relationships/customXml" Target="../ink/ink263.xml"/><Relationship Id="rId151" Type="http://schemas.openxmlformats.org/officeDocument/2006/relationships/customXml" Target="../ink/ink275.xml"/><Relationship Id="rId172" Type="http://schemas.openxmlformats.org/officeDocument/2006/relationships/image" Target="../media/image273.png"/><Relationship Id="rId193" Type="http://schemas.openxmlformats.org/officeDocument/2006/relationships/customXml" Target="../ink/ink297.xml"/><Relationship Id="rId207" Type="http://schemas.openxmlformats.org/officeDocument/2006/relationships/image" Target="../media/image288.png"/><Relationship Id="rId228" Type="http://schemas.openxmlformats.org/officeDocument/2006/relationships/customXml" Target="../ink/ink315.xml"/><Relationship Id="rId13" Type="http://schemas.openxmlformats.org/officeDocument/2006/relationships/image" Target="../media/image53.png"/><Relationship Id="rId109" Type="http://schemas.openxmlformats.org/officeDocument/2006/relationships/image" Target="../media/image245.png"/><Relationship Id="rId34" Type="http://schemas.openxmlformats.org/officeDocument/2006/relationships/customXml" Target="../ink/ink212.xml"/><Relationship Id="rId55" Type="http://schemas.openxmlformats.org/officeDocument/2006/relationships/image" Target="../media/image221.png"/><Relationship Id="rId76" Type="http://schemas.openxmlformats.org/officeDocument/2006/relationships/customXml" Target="../ink/ink233.xml"/><Relationship Id="rId97" Type="http://schemas.openxmlformats.org/officeDocument/2006/relationships/image" Target="../media/image239.png"/><Relationship Id="rId120" Type="http://schemas.openxmlformats.org/officeDocument/2006/relationships/customXml" Target="../ink/ink257.xml"/><Relationship Id="rId141" Type="http://schemas.openxmlformats.org/officeDocument/2006/relationships/customXml" Target="../ink/ink269.xml"/><Relationship Id="rId7" Type="http://schemas.openxmlformats.org/officeDocument/2006/relationships/image" Target="../media/image198.png"/><Relationship Id="rId162" Type="http://schemas.openxmlformats.org/officeDocument/2006/relationships/image" Target="../media/image268.png"/><Relationship Id="rId183" Type="http://schemas.openxmlformats.org/officeDocument/2006/relationships/customXml" Target="../ink/ink291.xml"/><Relationship Id="rId218" Type="http://schemas.openxmlformats.org/officeDocument/2006/relationships/customXml" Target="../ink/ink310.xml"/><Relationship Id="rId239" Type="http://schemas.openxmlformats.org/officeDocument/2006/relationships/image" Target="../media/image304.png"/><Relationship Id="rId24" Type="http://schemas.openxmlformats.org/officeDocument/2006/relationships/customXml" Target="../ink/ink207.xml"/><Relationship Id="rId45" Type="http://schemas.openxmlformats.org/officeDocument/2006/relationships/image" Target="../media/image216.png"/><Relationship Id="rId66" Type="http://schemas.openxmlformats.org/officeDocument/2006/relationships/customXml" Target="../ink/ink228.xml"/><Relationship Id="rId87" Type="http://schemas.openxmlformats.org/officeDocument/2006/relationships/customXml" Target="../ink/ink239.xml"/><Relationship Id="rId110" Type="http://schemas.openxmlformats.org/officeDocument/2006/relationships/customXml" Target="../ink/ink251.xml"/><Relationship Id="rId131" Type="http://schemas.openxmlformats.org/officeDocument/2006/relationships/customXml" Target="../ink/ink264.xml"/><Relationship Id="rId152" Type="http://schemas.openxmlformats.org/officeDocument/2006/relationships/image" Target="../media/image263.png"/><Relationship Id="rId173" Type="http://schemas.openxmlformats.org/officeDocument/2006/relationships/customXml" Target="../ink/ink286.xml"/><Relationship Id="rId194" Type="http://schemas.openxmlformats.org/officeDocument/2006/relationships/image" Target="../media/image283.png"/><Relationship Id="rId208" Type="http://schemas.openxmlformats.org/officeDocument/2006/relationships/customXml" Target="../ink/ink305.xml"/><Relationship Id="rId229" Type="http://schemas.openxmlformats.org/officeDocument/2006/relationships/image" Target="../media/image299.png"/><Relationship Id="rId14" Type="http://schemas.openxmlformats.org/officeDocument/2006/relationships/customXml" Target="../ink/ink202.xml"/><Relationship Id="rId35" Type="http://schemas.openxmlformats.org/officeDocument/2006/relationships/image" Target="../media/image211.png"/><Relationship Id="rId56" Type="http://schemas.openxmlformats.org/officeDocument/2006/relationships/customXml" Target="../ink/ink223.xml"/><Relationship Id="rId77" Type="http://schemas.openxmlformats.org/officeDocument/2006/relationships/customXml" Target="../ink/ink234.xml"/><Relationship Id="rId100" Type="http://schemas.openxmlformats.org/officeDocument/2006/relationships/customXml" Target="../ink/ink246.xml"/><Relationship Id="rId8" Type="http://schemas.openxmlformats.org/officeDocument/2006/relationships/customXml" Target="../ink/ink199.xml"/><Relationship Id="rId98" Type="http://schemas.openxmlformats.org/officeDocument/2006/relationships/customXml" Target="../ink/ink245.xml"/><Relationship Id="rId121" Type="http://schemas.openxmlformats.org/officeDocument/2006/relationships/customXml" Target="../ink/ink258.xml"/><Relationship Id="rId142" Type="http://schemas.openxmlformats.org/officeDocument/2006/relationships/customXml" Target="../ink/ink270.xml"/><Relationship Id="rId163" Type="http://schemas.openxmlformats.org/officeDocument/2006/relationships/customXml" Target="../ink/ink281.xml"/><Relationship Id="rId184" Type="http://schemas.openxmlformats.org/officeDocument/2006/relationships/image" Target="../media/image279.png"/><Relationship Id="rId219" Type="http://schemas.openxmlformats.org/officeDocument/2006/relationships/image" Target="../media/image294.png"/><Relationship Id="rId230" Type="http://schemas.openxmlformats.org/officeDocument/2006/relationships/customXml" Target="../ink/ink316.xml"/><Relationship Id="rId25" Type="http://schemas.openxmlformats.org/officeDocument/2006/relationships/image" Target="../media/image206.png"/><Relationship Id="rId46" Type="http://schemas.openxmlformats.org/officeDocument/2006/relationships/customXml" Target="../ink/ink218.xml"/><Relationship Id="rId67" Type="http://schemas.openxmlformats.org/officeDocument/2006/relationships/image" Target="../media/image226.png"/><Relationship Id="rId88" Type="http://schemas.openxmlformats.org/officeDocument/2006/relationships/image" Target="../media/image235.png"/><Relationship Id="rId111" Type="http://schemas.openxmlformats.org/officeDocument/2006/relationships/image" Target="../media/image246.png"/><Relationship Id="rId132" Type="http://schemas.openxmlformats.org/officeDocument/2006/relationships/image" Target="../media/image254.png"/><Relationship Id="rId153" Type="http://schemas.openxmlformats.org/officeDocument/2006/relationships/customXml" Target="../ink/ink276.xml"/><Relationship Id="rId174" Type="http://schemas.openxmlformats.org/officeDocument/2006/relationships/image" Target="../media/image274.png"/><Relationship Id="rId195" Type="http://schemas.openxmlformats.org/officeDocument/2006/relationships/customXml" Target="../ink/ink298.xml"/><Relationship Id="rId209" Type="http://schemas.openxmlformats.org/officeDocument/2006/relationships/image" Target="../media/image289.png"/><Relationship Id="rId190" Type="http://schemas.openxmlformats.org/officeDocument/2006/relationships/image" Target="../media/image281.png"/><Relationship Id="rId204" Type="http://schemas.openxmlformats.org/officeDocument/2006/relationships/image" Target="../media/image105.png"/><Relationship Id="rId220" Type="http://schemas.openxmlformats.org/officeDocument/2006/relationships/customXml" Target="../ink/ink311.xml"/><Relationship Id="rId225" Type="http://schemas.openxmlformats.org/officeDocument/2006/relationships/image" Target="../media/image297.png"/><Relationship Id="rId15" Type="http://schemas.openxmlformats.org/officeDocument/2006/relationships/image" Target="../media/image201.png"/><Relationship Id="rId36" Type="http://schemas.openxmlformats.org/officeDocument/2006/relationships/customXml" Target="../ink/ink213.xml"/><Relationship Id="rId57" Type="http://schemas.openxmlformats.org/officeDocument/2006/relationships/image" Target="../media/image222.png"/><Relationship Id="rId106" Type="http://schemas.openxmlformats.org/officeDocument/2006/relationships/customXml" Target="../ink/ink249.xml"/><Relationship Id="rId127" Type="http://schemas.openxmlformats.org/officeDocument/2006/relationships/image" Target="../media/image252.png"/><Relationship Id="rId10" Type="http://schemas.openxmlformats.org/officeDocument/2006/relationships/customXml" Target="../ink/ink200.xml"/><Relationship Id="rId31" Type="http://schemas.openxmlformats.org/officeDocument/2006/relationships/image" Target="../media/image209.png"/><Relationship Id="rId52" Type="http://schemas.openxmlformats.org/officeDocument/2006/relationships/customXml" Target="../ink/ink221.xml"/><Relationship Id="rId73" Type="http://schemas.openxmlformats.org/officeDocument/2006/relationships/image" Target="../media/image229.png"/><Relationship Id="rId78" Type="http://schemas.openxmlformats.org/officeDocument/2006/relationships/image" Target="../media/image230.png"/><Relationship Id="rId94" Type="http://schemas.openxmlformats.org/officeDocument/2006/relationships/customXml" Target="../ink/ink243.xml"/><Relationship Id="rId99" Type="http://schemas.openxmlformats.org/officeDocument/2006/relationships/image" Target="../media/image240.png"/><Relationship Id="rId101" Type="http://schemas.openxmlformats.org/officeDocument/2006/relationships/image" Target="../media/image241.png"/><Relationship Id="rId122" Type="http://schemas.openxmlformats.org/officeDocument/2006/relationships/image" Target="../media/image250.png"/><Relationship Id="rId143" Type="http://schemas.openxmlformats.org/officeDocument/2006/relationships/customXml" Target="../ink/ink271.xml"/><Relationship Id="rId148" Type="http://schemas.openxmlformats.org/officeDocument/2006/relationships/image" Target="../media/image261.png"/><Relationship Id="rId164" Type="http://schemas.openxmlformats.org/officeDocument/2006/relationships/image" Target="../media/image269.png"/><Relationship Id="rId169" Type="http://schemas.openxmlformats.org/officeDocument/2006/relationships/customXml" Target="../ink/ink284.xml"/><Relationship Id="rId185" Type="http://schemas.openxmlformats.org/officeDocument/2006/relationships/customXml" Target="../ink/ink292.xml"/><Relationship Id="rId4" Type="http://schemas.openxmlformats.org/officeDocument/2006/relationships/image" Target="../media/image196.png"/><Relationship Id="rId9" Type="http://schemas.openxmlformats.org/officeDocument/2006/relationships/image" Target="../media/image199.png"/><Relationship Id="rId180" Type="http://schemas.openxmlformats.org/officeDocument/2006/relationships/image" Target="../media/image277.png"/><Relationship Id="rId210" Type="http://schemas.openxmlformats.org/officeDocument/2006/relationships/customXml" Target="../ink/ink306.xml"/><Relationship Id="rId215" Type="http://schemas.openxmlformats.org/officeDocument/2006/relationships/image" Target="../media/image292.png"/><Relationship Id="rId236" Type="http://schemas.openxmlformats.org/officeDocument/2006/relationships/customXml" Target="../ink/ink319.xml"/><Relationship Id="rId26" Type="http://schemas.openxmlformats.org/officeDocument/2006/relationships/customXml" Target="../ink/ink208.xml"/><Relationship Id="rId231" Type="http://schemas.openxmlformats.org/officeDocument/2006/relationships/image" Target="../media/image300.png"/><Relationship Id="rId47" Type="http://schemas.openxmlformats.org/officeDocument/2006/relationships/image" Target="../media/image217.png"/><Relationship Id="rId68" Type="http://schemas.openxmlformats.org/officeDocument/2006/relationships/customXml" Target="../ink/ink229.xml"/><Relationship Id="rId89" Type="http://schemas.openxmlformats.org/officeDocument/2006/relationships/customXml" Target="../ink/ink240.xml"/><Relationship Id="rId112" Type="http://schemas.openxmlformats.org/officeDocument/2006/relationships/customXml" Target="../ink/ink252.xml"/><Relationship Id="rId133" Type="http://schemas.openxmlformats.org/officeDocument/2006/relationships/customXml" Target="../ink/ink265.xml"/><Relationship Id="rId154" Type="http://schemas.openxmlformats.org/officeDocument/2006/relationships/image" Target="../media/image264.png"/><Relationship Id="rId175" Type="http://schemas.openxmlformats.org/officeDocument/2006/relationships/customXml" Target="../ink/ink287.xml"/><Relationship Id="rId196" Type="http://schemas.openxmlformats.org/officeDocument/2006/relationships/image" Target="../media/image284.png"/><Relationship Id="rId200" Type="http://schemas.openxmlformats.org/officeDocument/2006/relationships/image" Target="../media/image286.png"/><Relationship Id="rId16" Type="http://schemas.openxmlformats.org/officeDocument/2006/relationships/customXml" Target="../ink/ink203.xml"/><Relationship Id="rId221" Type="http://schemas.openxmlformats.org/officeDocument/2006/relationships/image" Target="../media/image295.png"/><Relationship Id="rId37" Type="http://schemas.openxmlformats.org/officeDocument/2006/relationships/image" Target="../media/image212.png"/><Relationship Id="rId58" Type="http://schemas.openxmlformats.org/officeDocument/2006/relationships/customXml" Target="../ink/ink224.xml"/><Relationship Id="rId79" Type="http://schemas.openxmlformats.org/officeDocument/2006/relationships/customXml" Target="../ink/ink235.xml"/><Relationship Id="rId102" Type="http://schemas.openxmlformats.org/officeDocument/2006/relationships/customXml" Target="../ink/ink247.xml"/><Relationship Id="rId123" Type="http://schemas.openxmlformats.org/officeDocument/2006/relationships/customXml" Target="../ink/ink259.xml"/><Relationship Id="rId144" Type="http://schemas.openxmlformats.org/officeDocument/2006/relationships/image" Target="../media/image259.png"/><Relationship Id="rId90" Type="http://schemas.openxmlformats.org/officeDocument/2006/relationships/customXml" Target="../ink/ink241.xml"/><Relationship Id="rId165" Type="http://schemas.openxmlformats.org/officeDocument/2006/relationships/customXml" Target="../ink/ink282.xml"/><Relationship Id="rId186" Type="http://schemas.openxmlformats.org/officeDocument/2006/relationships/image" Target="../media/image280.png"/><Relationship Id="rId211" Type="http://schemas.openxmlformats.org/officeDocument/2006/relationships/image" Target="../media/image290.png"/><Relationship Id="rId232" Type="http://schemas.openxmlformats.org/officeDocument/2006/relationships/customXml" Target="../ink/ink317.xml"/><Relationship Id="rId27" Type="http://schemas.openxmlformats.org/officeDocument/2006/relationships/image" Target="../media/image207.png"/><Relationship Id="rId48" Type="http://schemas.openxmlformats.org/officeDocument/2006/relationships/customXml" Target="../ink/ink219.xml"/><Relationship Id="rId69" Type="http://schemas.openxmlformats.org/officeDocument/2006/relationships/image" Target="../media/image227.png"/><Relationship Id="rId113" Type="http://schemas.openxmlformats.org/officeDocument/2006/relationships/image" Target="../media/image247.png"/><Relationship Id="rId134" Type="http://schemas.openxmlformats.org/officeDocument/2006/relationships/image" Target="../media/image255.png"/><Relationship Id="rId80" Type="http://schemas.openxmlformats.org/officeDocument/2006/relationships/image" Target="../media/image231.png"/><Relationship Id="rId155" Type="http://schemas.openxmlformats.org/officeDocument/2006/relationships/customXml" Target="../ink/ink277.xml"/><Relationship Id="rId176" Type="http://schemas.openxmlformats.org/officeDocument/2006/relationships/image" Target="../media/image275.png"/><Relationship Id="rId197" Type="http://schemas.openxmlformats.org/officeDocument/2006/relationships/customXml" Target="../ink/ink299.xml"/><Relationship Id="rId201" Type="http://schemas.openxmlformats.org/officeDocument/2006/relationships/customXml" Target="../ink/ink301.xml"/><Relationship Id="rId222" Type="http://schemas.openxmlformats.org/officeDocument/2006/relationships/customXml" Target="../ink/ink312.xml"/><Relationship Id="rId17" Type="http://schemas.openxmlformats.org/officeDocument/2006/relationships/image" Target="../media/image202.png"/><Relationship Id="rId38" Type="http://schemas.openxmlformats.org/officeDocument/2006/relationships/customXml" Target="../ink/ink214.xml"/><Relationship Id="rId59" Type="http://schemas.openxmlformats.org/officeDocument/2006/relationships/image" Target="../media/image119.png"/><Relationship Id="rId103" Type="http://schemas.openxmlformats.org/officeDocument/2006/relationships/image" Target="../media/image242.png"/><Relationship Id="rId124" Type="http://schemas.openxmlformats.org/officeDocument/2006/relationships/image" Target="../media/image251.png"/><Relationship Id="rId70" Type="http://schemas.openxmlformats.org/officeDocument/2006/relationships/customXml" Target="../ink/ink230.xml"/><Relationship Id="rId91" Type="http://schemas.openxmlformats.org/officeDocument/2006/relationships/image" Target="../media/image236.png"/><Relationship Id="rId145" Type="http://schemas.openxmlformats.org/officeDocument/2006/relationships/customXml" Target="../ink/ink272.xml"/><Relationship Id="rId166" Type="http://schemas.openxmlformats.org/officeDocument/2006/relationships/image" Target="../media/image270.png"/><Relationship Id="rId187" Type="http://schemas.openxmlformats.org/officeDocument/2006/relationships/customXml" Target="../ink/ink293.xml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07.xml"/><Relationship Id="rId233" Type="http://schemas.openxmlformats.org/officeDocument/2006/relationships/image" Target="../media/image301.png"/><Relationship Id="rId28" Type="http://schemas.openxmlformats.org/officeDocument/2006/relationships/customXml" Target="../ink/ink209.xml"/><Relationship Id="rId49" Type="http://schemas.openxmlformats.org/officeDocument/2006/relationships/image" Target="../media/image218.png"/><Relationship Id="rId114" Type="http://schemas.openxmlformats.org/officeDocument/2006/relationships/customXml" Target="../ink/ink253.xml"/><Relationship Id="rId60" Type="http://schemas.openxmlformats.org/officeDocument/2006/relationships/customXml" Target="../ink/ink225.xml"/><Relationship Id="rId81" Type="http://schemas.openxmlformats.org/officeDocument/2006/relationships/customXml" Target="../ink/ink236.xml"/><Relationship Id="rId135" Type="http://schemas.openxmlformats.org/officeDocument/2006/relationships/customXml" Target="../ink/ink266.xml"/><Relationship Id="rId156" Type="http://schemas.openxmlformats.org/officeDocument/2006/relationships/image" Target="../media/image265.png"/><Relationship Id="rId177" Type="http://schemas.openxmlformats.org/officeDocument/2006/relationships/customXml" Target="../ink/ink288.xml"/><Relationship Id="rId198" Type="http://schemas.openxmlformats.org/officeDocument/2006/relationships/image" Target="../media/image285.png"/><Relationship Id="rId202" Type="http://schemas.openxmlformats.org/officeDocument/2006/relationships/image" Target="../media/image287.png"/><Relationship Id="rId223" Type="http://schemas.openxmlformats.org/officeDocument/2006/relationships/image" Target="../media/image296.png"/><Relationship Id="rId18" Type="http://schemas.openxmlformats.org/officeDocument/2006/relationships/customXml" Target="../ink/ink204.xml"/><Relationship Id="rId39" Type="http://schemas.openxmlformats.org/officeDocument/2006/relationships/image" Target="../media/image213.png"/><Relationship Id="rId50" Type="http://schemas.openxmlformats.org/officeDocument/2006/relationships/customXml" Target="../ink/ink220.xml"/><Relationship Id="rId104" Type="http://schemas.openxmlformats.org/officeDocument/2006/relationships/customXml" Target="../ink/ink248.xml"/><Relationship Id="rId125" Type="http://schemas.openxmlformats.org/officeDocument/2006/relationships/customXml" Target="../ink/ink260.xml"/><Relationship Id="rId146" Type="http://schemas.openxmlformats.org/officeDocument/2006/relationships/image" Target="../media/image260.png"/><Relationship Id="rId167" Type="http://schemas.openxmlformats.org/officeDocument/2006/relationships/customXml" Target="../ink/ink283.xml"/><Relationship Id="rId188" Type="http://schemas.openxmlformats.org/officeDocument/2006/relationships/customXml" Target="../ink/ink294.xml"/><Relationship Id="rId71" Type="http://schemas.openxmlformats.org/officeDocument/2006/relationships/image" Target="../media/image228.png"/><Relationship Id="rId92" Type="http://schemas.openxmlformats.org/officeDocument/2006/relationships/customXml" Target="../ink/ink242.xml"/><Relationship Id="rId213" Type="http://schemas.openxmlformats.org/officeDocument/2006/relationships/image" Target="../media/image291.png"/><Relationship Id="rId234" Type="http://schemas.openxmlformats.org/officeDocument/2006/relationships/customXml" Target="../ink/ink318.xml"/><Relationship Id="rId2" Type="http://schemas.openxmlformats.org/officeDocument/2006/relationships/image" Target="../media/image194.png"/><Relationship Id="rId29" Type="http://schemas.openxmlformats.org/officeDocument/2006/relationships/image" Target="../media/image208.png"/><Relationship Id="rId40" Type="http://schemas.openxmlformats.org/officeDocument/2006/relationships/customXml" Target="../ink/ink215.xml"/><Relationship Id="rId115" Type="http://schemas.openxmlformats.org/officeDocument/2006/relationships/image" Target="../media/image248.png"/><Relationship Id="rId136" Type="http://schemas.openxmlformats.org/officeDocument/2006/relationships/image" Target="../media/image256.png"/><Relationship Id="rId157" Type="http://schemas.openxmlformats.org/officeDocument/2006/relationships/customXml" Target="../ink/ink278.xml"/><Relationship Id="rId178" Type="http://schemas.openxmlformats.org/officeDocument/2006/relationships/image" Target="../media/image276.png"/><Relationship Id="rId61" Type="http://schemas.openxmlformats.org/officeDocument/2006/relationships/image" Target="../media/image223.png"/><Relationship Id="rId82" Type="http://schemas.openxmlformats.org/officeDocument/2006/relationships/image" Target="../media/image232.png"/><Relationship Id="rId199" Type="http://schemas.openxmlformats.org/officeDocument/2006/relationships/customXml" Target="../ink/ink300.xml"/><Relationship Id="rId203" Type="http://schemas.openxmlformats.org/officeDocument/2006/relationships/customXml" Target="../ink/ink302.xml"/><Relationship Id="rId19" Type="http://schemas.openxmlformats.org/officeDocument/2006/relationships/image" Target="../media/image203.png"/><Relationship Id="rId224" Type="http://schemas.openxmlformats.org/officeDocument/2006/relationships/customXml" Target="../ink/ink313.xml"/><Relationship Id="rId30" Type="http://schemas.openxmlformats.org/officeDocument/2006/relationships/customXml" Target="../ink/ink210.xml"/><Relationship Id="rId105" Type="http://schemas.openxmlformats.org/officeDocument/2006/relationships/image" Target="../media/image243.png"/><Relationship Id="rId126" Type="http://schemas.openxmlformats.org/officeDocument/2006/relationships/customXml" Target="../ink/ink261.xml"/><Relationship Id="rId147" Type="http://schemas.openxmlformats.org/officeDocument/2006/relationships/customXml" Target="../ink/ink273.xml"/><Relationship Id="rId168" Type="http://schemas.openxmlformats.org/officeDocument/2006/relationships/image" Target="../media/image271.png"/><Relationship Id="rId51" Type="http://schemas.openxmlformats.org/officeDocument/2006/relationships/image" Target="../media/image219.png"/><Relationship Id="rId72" Type="http://schemas.openxmlformats.org/officeDocument/2006/relationships/customXml" Target="../ink/ink231.xml"/><Relationship Id="rId93" Type="http://schemas.openxmlformats.org/officeDocument/2006/relationships/image" Target="../media/image237.png"/><Relationship Id="rId189" Type="http://schemas.openxmlformats.org/officeDocument/2006/relationships/customXml" Target="../ink/ink295.xml"/><Relationship Id="rId3" Type="http://schemas.openxmlformats.org/officeDocument/2006/relationships/image" Target="../media/image195.png"/><Relationship Id="rId214" Type="http://schemas.openxmlformats.org/officeDocument/2006/relationships/customXml" Target="../ink/ink308.xml"/><Relationship Id="rId235" Type="http://schemas.openxmlformats.org/officeDocument/2006/relationships/image" Target="../media/image302.png"/><Relationship Id="rId116" Type="http://schemas.openxmlformats.org/officeDocument/2006/relationships/customXml" Target="../ink/ink254.xml"/><Relationship Id="rId137" Type="http://schemas.openxmlformats.org/officeDocument/2006/relationships/customXml" Target="../ink/ink267.xml"/><Relationship Id="rId158" Type="http://schemas.openxmlformats.org/officeDocument/2006/relationships/image" Target="../media/image266.png"/><Relationship Id="rId20" Type="http://schemas.openxmlformats.org/officeDocument/2006/relationships/customXml" Target="../ink/ink205.xml"/><Relationship Id="rId41" Type="http://schemas.openxmlformats.org/officeDocument/2006/relationships/image" Target="../media/image214.png"/><Relationship Id="rId62" Type="http://schemas.openxmlformats.org/officeDocument/2006/relationships/customXml" Target="../ink/ink226.xml"/><Relationship Id="rId83" Type="http://schemas.openxmlformats.org/officeDocument/2006/relationships/customXml" Target="../ink/ink237.xml"/><Relationship Id="rId179" Type="http://schemas.openxmlformats.org/officeDocument/2006/relationships/customXml" Target="../ink/ink28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70.png"/><Relationship Id="rId2" Type="http://schemas.openxmlformats.org/officeDocument/2006/relationships/image" Target="../media/image40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7.png"/><Relationship Id="rId2" Type="http://schemas.openxmlformats.org/officeDocument/2006/relationships/image" Target="../media/image40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29.png"/><Relationship Id="rId4" Type="http://schemas.openxmlformats.org/officeDocument/2006/relationships/image" Target="../media/image40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7.png"/><Relationship Id="rId2" Type="http://schemas.openxmlformats.org/officeDocument/2006/relationships/image" Target="../media/image40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3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2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1.png"/><Relationship Id="rId2" Type="http://schemas.openxmlformats.org/officeDocument/2006/relationships/image" Target="../media/image40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3.png"/><Relationship Id="rId2" Type="http://schemas.openxmlformats.org/officeDocument/2006/relationships/image" Target="../media/image76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5.png"/><Relationship Id="rId2" Type="http://schemas.openxmlformats.org/officeDocument/2006/relationships/image" Target="../media/image40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4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1.png"/><Relationship Id="rId2" Type="http://schemas.openxmlformats.org/officeDocument/2006/relationships/image" Target="../media/image40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78.xml"/><Relationship Id="rId21" Type="http://schemas.openxmlformats.org/officeDocument/2006/relationships/customXml" Target="../ink/ink329.xml"/><Relationship Id="rId42" Type="http://schemas.openxmlformats.org/officeDocument/2006/relationships/customXml" Target="../ink/ink340.xml"/><Relationship Id="rId63" Type="http://schemas.openxmlformats.org/officeDocument/2006/relationships/image" Target="../media/image338.png"/><Relationship Id="rId84" Type="http://schemas.openxmlformats.org/officeDocument/2006/relationships/customXml" Target="../ink/ink361.xml"/><Relationship Id="rId138" Type="http://schemas.openxmlformats.org/officeDocument/2006/relationships/customXml" Target="../ink/ink389.xml"/><Relationship Id="rId159" Type="http://schemas.openxmlformats.org/officeDocument/2006/relationships/customXml" Target="../ink/ink400.xml"/><Relationship Id="rId170" Type="http://schemas.openxmlformats.org/officeDocument/2006/relationships/image" Target="../media/image390.png"/><Relationship Id="rId191" Type="http://schemas.openxmlformats.org/officeDocument/2006/relationships/customXml" Target="../ink/ink416.xml"/><Relationship Id="rId205" Type="http://schemas.openxmlformats.org/officeDocument/2006/relationships/customXml" Target="../ink/ink423.xml"/><Relationship Id="rId107" Type="http://schemas.openxmlformats.org/officeDocument/2006/relationships/image" Target="../media/image360.png"/><Relationship Id="rId11" Type="http://schemas.openxmlformats.org/officeDocument/2006/relationships/customXml" Target="../ink/ink324.xml"/><Relationship Id="rId32" Type="http://schemas.openxmlformats.org/officeDocument/2006/relationships/image" Target="../media/image323.png"/><Relationship Id="rId53" Type="http://schemas.openxmlformats.org/officeDocument/2006/relationships/image" Target="../media/image333.png"/><Relationship Id="rId74" Type="http://schemas.openxmlformats.org/officeDocument/2006/relationships/customXml" Target="../ink/ink356.xml"/><Relationship Id="rId128" Type="http://schemas.openxmlformats.org/officeDocument/2006/relationships/image" Target="../media/image370.png"/><Relationship Id="rId149" Type="http://schemas.openxmlformats.org/officeDocument/2006/relationships/customXml" Target="../ink/ink395.xml"/><Relationship Id="rId5" Type="http://schemas.openxmlformats.org/officeDocument/2006/relationships/customXml" Target="../ink/ink321.xml"/><Relationship Id="rId95" Type="http://schemas.openxmlformats.org/officeDocument/2006/relationships/image" Target="../media/image354.png"/><Relationship Id="rId160" Type="http://schemas.openxmlformats.org/officeDocument/2006/relationships/image" Target="../media/image385.png"/><Relationship Id="rId181" Type="http://schemas.openxmlformats.org/officeDocument/2006/relationships/customXml" Target="../ink/ink411.xml"/><Relationship Id="rId22" Type="http://schemas.openxmlformats.org/officeDocument/2006/relationships/image" Target="../media/image318.png"/><Relationship Id="rId43" Type="http://schemas.openxmlformats.org/officeDocument/2006/relationships/image" Target="../media/image328.png"/><Relationship Id="rId64" Type="http://schemas.openxmlformats.org/officeDocument/2006/relationships/customXml" Target="../ink/ink351.xml"/><Relationship Id="rId118" Type="http://schemas.openxmlformats.org/officeDocument/2006/relationships/image" Target="../media/image365.png"/><Relationship Id="rId139" Type="http://schemas.openxmlformats.org/officeDocument/2006/relationships/image" Target="../media/image375.png"/><Relationship Id="rId85" Type="http://schemas.openxmlformats.org/officeDocument/2006/relationships/image" Target="../media/image349.png"/><Relationship Id="rId150" Type="http://schemas.openxmlformats.org/officeDocument/2006/relationships/image" Target="../media/image380.png"/><Relationship Id="rId171" Type="http://schemas.openxmlformats.org/officeDocument/2006/relationships/customXml" Target="../ink/ink406.xml"/><Relationship Id="rId192" Type="http://schemas.openxmlformats.org/officeDocument/2006/relationships/image" Target="../media/image401.png"/><Relationship Id="rId206" Type="http://schemas.openxmlformats.org/officeDocument/2006/relationships/image" Target="../media/image408.png"/><Relationship Id="rId12" Type="http://schemas.openxmlformats.org/officeDocument/2006/relationships/image" Target="../media/image313.png"/><Relationship Id="rId33" Type="http://schemas.openxmlformats.org/officeDocument/2006/relationships/customXml" Target="../ink/ink335.xml"/><Relationship Id="rId108" Type="http://schemas.openxmlformats.org/officeDocument/2006/relationships/customXml" Target="../ink/ink373.xml"/><Relationship Id="rId129" Type="http://schemas.openxmlformats.org/officeDocument/2006/relationships/customXml" Target="../ink/ink384.xml"/><Relationship Id="rId54" Type="http://schemas.openxmlformats.org/officeDocument/2006/relationships/customXml" Target="../ink/ink346.xml"/><Relationship Id="rId75" Type="http://schemas.openxmlformats.org/officeDocument/2006/relationships/image" Target="../media/image344.png"/><Relationship Id="rId96" Type="http://schemas.openxmlformats.org/officeDocument/2006/relationships/customXml" Target="../ink/ink367.xml"/><Relationship Id="rId140" Type="http://schemas.openxmlformats.org/officeDocument/2006/relationships/customXml" Target="../ink/ink390.xml"/><Relationship Id="rId161" Type="http://schemas.openxmlformats.org/officeDocument/2006/relationships/customXml" Target="../ink/ink401.xml"/><Relationship Id="rId182" Type="http://schemas.openxmlformats.org/officeDocument/2006/relationships/image" Target="../media/image396.png"/><Relationship Id="rId6" Type="http://schemas.openxmlformats.org/officeDocument/2006/relationships/image" Target="../media/image310.png"/><Relationship Id="rId23" Type="http://schemas.openxmlformats.org/officeDocument/2006/relationships/customXml" Target="../ink/ink330.xml"/><Relationship Id="rId119" Type="http://schemas.openxmlformats.org/officeDocument/2006/relationships/customXml" Target="../ink/ink379.xml"/><Relationship Id="rId44" Type="http://schemas.openxmlformats.org/officeDocument/2006/relationships/customXml" Target="../ink/ink341.xml"/><Relationship Id="rId65" Type="http://schemas.openxmlformats.org/officeDocument/2006/relationships/image" Target="../media/image339.png"/><Relationship Id="rId86" Type="http://schemas.openxmlformats.org/officeDocument/2006/relationships/customXml" Target="../ink/ink362.xml"/><Relationship Id="rId130" Type="http://schemas.openxmlformats.org/officeDocument/2006/relationships/image" Target="../media/image371.png"/><Relationship Id="rId151" Type="http://schemas.openxmlformats.org/officeDocument/2006/relationships/customXml" Target="../ink/ink396.xml"/><Relationship Id="rId172" Type="http://schemas.openxmlformats.org/officeDocument/2006/relationships/image" Target="../media/image391.png"/><Relationship Id="rId193" Type="http://schemas.openxmlformats.org/officeDocument/2006/relationships/customXml" Target="../ink/ink417.xml"/><Relationship Id="rId13" Type="http://schemas.openxmlformats.org/officeDocument/2006/relationships/customXml" Target="../ink/ink325.xml"/><Relationship Id="rId109" Type="http://schemas.openxmlformats.org/officeDocument/2006/relationships/image" Target="../media/image361.png"/><Relationship Id="rId34" Type="http://schemas.openxmlformats.org/officeDocument/2006/relationships/image" Target="../media/image324.png"/><Relationship Id="rId55" Type="http://schemas.openxmlformats.org/officeDocument/2006/relationships/image" Target="../media/image334.png"/><Relationship Id="rId76" Type="http://schemas.openxmlformats.org/officeDocument/2006/relationships/customXml" Target="../ink/ink357.xml"/><Relationship Id="rId97" Type="http://schemas.openxmlformats.org/officeDocument/2006/relationships/image" Target="../media/image355.png"/><Relationship Id="rId120" Type="http://schemas.openxmlformats.org/officeDocument/2006/relationships/image" Target="../media/image366.png"/><Relationship Id="rId141" Type="http://schemas.openxmlformats.org/officeDocument/2006/relationships/customXml" Target="../ink/ink391.xml"/><Relationship Id="rId7" Type="http://schemas.openxmlformats.org/officeDocument/2006/relationships/customXml" Target="../ink/ink322.xml"/><Relationship Id="rId162" Type="http://schemas.openxmlformats.org/officeDocument/2006/relationships/image" Target="../media/image386.png"/><Relationship Id="rId183" Type="http://schemas.openxmlformats.org/officeDocument/2006/relationships/customXml" Target="../ink/ink412.xml"/><Relationship Id="rId24" Type="http://schemas.openxmlformats.org/officeDocument/2006/relationships/image" Target="../media/image319.png"/><Relationship Id="rId40" Type="http://schemas.openxmlformats.org/officeDocument/2006/relationships/customXml" Target="../ink/ink339.xml"/><Relationship Id="rId45" Type="http://schemas.openxmlformats.org/officeDocument/2006/relationships/image" Target="../media/image329.png"/><Relationship Id="rId66" Type="http://schemas.openxmlformats.org/officeDocument/2006/relationships/customXml" Target="../ink/ink352.xml"/><Relationship Id="rId87" Type="http://schemas.openxmlformats.org/officeDocument/2006/relationships/image" Target="../media/image350.png"/><Relationship Id="rId110" Type="http://schemas.openxmlformats.org/officeDocument/2006/relationships/customXml" Target="../ink/ink374.xml"/><Relationship Id="rId115" Type="http://schemas.openxmlformats.org/officeDocument/2006/relationships/customXml" Target="../ink/ink377.xml"/><Relationship Id="rId131" Type="http://schemas.openxmlformats.org/officeDocument/2006/relationships/customXml" Target="../ink/ink385.xml"/><Relationship Id="rId136" Type="http://schemas.openxmlformats.org/officeDocument/2006/relationships/image" Target="../media/image374.png"/><Relationship Id="rId157" Type="http://schemas.openxmlformats.org/officeDocument/2006/relationships/customXml" Target="../ink/ink399.xml"/><Relationship Id="rId178" Type="http://schemas.openxmlformats.org/officeDocument/2006/relationships/image" Target="../media/image394.png"/><Relationship Id="rId61" Type="http://schemas.openxmlformats.org/officeDocument/2006/relationships/image" Target="../media/image337.png"/><Relationship Id="rId82" Type="http://schemas.openxmlformats.org/officeDocument/2006/relationships/customXml" Target="../ink/ink360.xml"/><Relationship Id="rId152" Type="http://schemas.openxmlformats.org/officeDocument/2006/relationships/image" Target="../media/image381.png"/><Relationship Id="rId173" Type="http://schemas.openxmlformats.org/officeDocument/2006/relationships/customXml" Target="../ink/ink407.xml"/><Relationship Id="rId194" Type="http://schemas.openxmlformats.org/officeDocument/2006/relationships/image" Target="../media/image402.png"/><Relationship Id="rId199" Type="http://schemas.openxmlformats.org/officeDocument/2006/relationships/customXml" Target="../ink/ink420.xml"/><Relationship Id="rId203" Type="http://schemas.openxmlformats.org/officeDocument/2006/relationships/customXml" Target="../ink/ink422.xml"/><Relationship Id="rId19" Type="http://schemas.openxmlformats.org/officeDocument/2006/relationships/customXml" Target="../ink/ink328.xml"/><Relationship Id="rId14" Type="http://schemas.openxmlformats.org/officeDocument/2006/relationships/image" Target="../media/image314.png"/><Relationship Id="rId30" Type="http://schemas.openxmlformats.org/officeDocument/2006/relationships/image" Target="../media/image322.png"/><Relationship Id="rId35" Type="http://schemas.openxmlformats.org/officeDocument/2006/relationships/customXml" Target="../ink/ink336.xml"/><Relationship Id="rId56" Type="http://schemas.openxmlformats.org/officeDocument/2006/relationships/customXml" Target="../ink/ink347.xml"/><Relationship Id="rId77" Type="http://schemas.openxmlformats.org/officeDocument/2006/relationships/image" Target="../media/image345.png"/><Relationship Id="rId100" Type="http://schemas.openxmlformats.org/officeDocument/2006/relationships/customXml" Target="../ink/ink369.xml"/><Relationship Id="rId105" Type="http://schemas.openxmlformats.org/officeDocument/2006/relationships/image" Target="../media/image359.png"/><Relationship Id="rId126" Type="http://schemas.openxmlformats.org/officeDocument/2006/relationships/image" Target="../media/image369.png"/><Relationship Id="rId147" Type="http://schemas.openxmlformats.org/officeDocument/2006/relationships/customXml" Target="../ink/ink394.xml"/><Relationship Id="rId168" Type="http://schemas.openxmlformats.org/officeDocument/2006/relationships/image" Target="../media/image389.png"/><Relationship Id="rId8" Type="http://schemas.openxmlformats.org/officeDocument/2006/relationships/image" Target="../media/image311.png"/><Relationship Id="rId51" Type="http://schemas.openxmlformats.org/officeDocument/2006/relationships/image" Target="../media/image332.png"/><Relationship Id="rId72" Type="http://schemas.openxmlformats.org/officeDocument/2006/relationships/customXml" Target="../ink/ink355.xml"/><Relationship Id="rId93" Type="http://schemas.openxmlformats.org/officeDocument/2006/relationships/image" Target="../media/image353.png"/><Relationship Id="rId98" Type="http://schemas.openxmlformats.org/officeDocument/2006/relationships/customXml" Target="../ink/ink368.xml"/><Relationship Id="rId121" Type="http://schemas.openxmlformats.org/officeDocument/2006/relationships/customXml" Target="../ink/ink380.xml"/><Relationship Id="rId142" Type="http://schemas.openxmlformats.org/officeDocument/2006/relationships/image" Target="../media/image376.png"/><Relationship Id="rId163" Type="http://schemas.openxmlformats.org/officeDocument/2006/relationships/customXml" Target="../ink/ink402.xml"/><Relationship Id="rId184" Type="http://schemas.openxmlformats.org/officeDocument/2006/relationships/image" Target="../media/image397.png"/><Relationship Id="rId189" Type="http://schemas.openxmlformats.org/officeDocument/2006/relationships/customXml" Target="../ink/ink415.xml"/><Relationship Id="rId3" Type="http://schemas.openxmlformats.org/officeDocument/2006/relationships/image" Target="../media/image308.png"/><Relationship Id="rId25" Type="http://schemas.openxmlformats.org/officeDocument/2006/relationships/customXml" Target="../ink/ink331.xml"/><Relationship Id="rId46" Type="http://schemas.openxmlformats.org/officeDocument/2006/relationships/customXml" Target="../ink/ink342.xml"/><Relationship Id="rId67" Type="http://schemas.openxmlformats.org/officeDocument/2006/relationships/image" Target="../media/image340.png"/><Relationship Id="rId116" Type="http://schemas.openxmlformats.org/officeDocument/2006/relationships/image" Target="../media/image364.png"/><Relationship Id="rId137" Type="http://schemas.openxmlformats.org/officeDocument/2006/relationships/customXml" Target="../ink/ink388.xml"/><Relationship Id="rId158" Type="http://schemas.openxmlformats.org/officeDocument/2006/relationships/image" Target="../media/image384.png"/><Relationship Id="rId20" Type="http://schemas.openxmlformats.org/officeDocument/2006/relationships/image" Target="../media/image317.png"/><Relationship Id="rId41" Type="http://schemas.openxmlformats.org/officeDocument/2006/relationships/image" Target="../media/image327.png"/><Relationship Id="rId62" Type="http://schemas.openxmlformats.org/officeDocument/2006/relationships/customXml" Target="../ink/ink350.xml"/><Relationship Id="rId83" Type="http://schemas.openxmlformats.org/officeDocument/2006/relationships/image" Target="../media/image348.png"/><Relationship Id="rId88" Type="http://schemas.openxmlformats.org/officeDocument/2006/relationships/customXml" Target="../ink/ink363.xml"/><Relationship Id="rId111" Type="http://schemas.openxmlformats.org/officeDocument/2006/relationships/image" Target="../media/image362.png"/><Relationship Id="rId132" Type="http://schemas.openxmlformats.org/officeDocument/2006/relationships/image" Target="../media/image372.png"/><Relationship Id="rId153" Type="http://schemas.openxmlformats.org/officeDocument/2006/relationships/customXml" Target="../ink/ink397.xml"/><Relationship Id="rId174" Type="http://schemas.openxmlformats.org/officeDocument/2006/relationships/image" Target="../media/image392.png"/><Relationship Id="rId179" Type="http://schemas.openxmlformats.org/officeDocument/2006/relationships/customXml" Target="../ink/ink410.xml"/><Relationship Id="rId195" Type="http://schemas.openxmlformats.org/officeDocument/2006/relationships/customXml" Target="../ink/ink418.xml"/><Relationship Id="rId190" Type="http://schemas.openxmlformats.org/officeDocument/2006/relationships/image" Target="../media/image400.png"/><Relationship Id="rId204" Type="http://schemas.openxmlformats.org/officeDocument/2006/relationships/image" Target="../media/image407.png"/><Relationship Id="rId15" Type="http://schemas.openxmlformats.org/officeDocument/2006/relationships/customXml" Target="../ink/ink326.xml"/><Relationship Id="rId36" Type="http://schemas.openxmlformats.org/officeDocument/2006/relationships/image" Target="../media/image325.png"/><Relationship Id="rId57" Type="http://schemas.openxmlformats.org/officeDocument/2006/relationships/image" Target="../media/image335.png"/><Relationship Id="rId106" Type="http://schemas.openxmlformats.org/officeDocument/2006/relationships/customXml" Target="../ink/ink372.xml"/><Relationship Id="rId127" Type="http://schemas.openxmlformats.org/officeDocument/2006/relationships/customXml" Target="../ink/ink383.xml"/><Relationship Id="rId10" Type="http://schemas.openxmlformats.org/officeDocument/2006/relationships/image" Target="../media/image312.png"/><Relationship Id="rId31" Type="http://schemas.openxmlformats.org/officeDocument/2006/relationships/customXml" Target="../ink/ink334.xml"/><Relationship Id="rId52" Type="http://schemas.openxmlformats.org/officeDocument/2006/relationships/customXml" Target="../ink/ink345.xml"/><Relationship Id="rId73" Type="http://schemas.openxmlformats.org/officeDocument/2006/relationships/image" Target="../media/image343.png"/><Relationship Id="rId78" Type="http://schemas.openxmlformats.org/officeDocument/2006/relationships/customXml" Target="../ink/ink358.xml"/><Relationship Id="rId94" Type="http://schemas.openxmlformats.org/officeDocument/2006/relationships/customXml" Target="../ink/ink366.xml"/><Relationship Id="rId99" Type="http://schemas.openxmlformats.org/officeDocument/2006/relationships/image" Target="../media/image356.png"/><Relationship Id="rId101" Type="http://schemas.openxmlformats.org/officeDocument/2006/relationships/image" Target="../media/image357.png"/><Relationship Id="rId122" Type="http://schemas.openxmlformats.org/officeDocument/2006/relationships/image" Target="../media/image367.png"/><Relationship Id="rId143" Type="http://schemas.openxmlformats.org/officeDocument/2006/relationships/customXml" Target="../ink/ink392.xml"/><Relationship Id="rId148" Type="http://schemas.openxmlformats.org/officeDocument/2006/relationships/image" Target="../media/image379.png"/><Relationship Id="rId164" Type="http://schemas.openxmlformats.org/officeDocument/2006/relationships/image" Target="../media/image387.png"/><Relationship Id="rId169" Type="http://schemas.openxmlformats.org/officeDocument/2006/relationships/customXml" Target="../ink/ink405.xml"/><Relationship Id="rId185" Type="http://schemas.openxmlformats.org/officeDocument/2006/relationships/customXml" Target="../ink/ink413.xml"/><Relationship Id="rId4" Type="http://schemas.openxmlformats.org/officeDocument/2006/relationships/image" Target="../media/image309.png"/><Relationship Id="rId9" Type="http://schemas.openxmlformats.org/officeDocument/2006/relationships/customXml" Target="../ink/ink323.xml"/><Relationship Id="rId180" Type="http://schemas.openxmlformats.org/officeDocument/2006/relationships/image" Target="../media/image395.png"/><Relationship Id="rId26" Type="http://schemas.openxmlformats.org/officeDocument/2006/relationships/image" Target="../media/image320.png"/><Relationship Id="rId47" Type="http://schemas.openxmlformats.org/officeDocument/2006/relationships/image" Target="../media/image330.png"/><Relationship Id="rId68" Type="http://schemas.openxmlformats.org/officeDocument/2006/relationships/customXml" Target="../ink/ink353.xml"/><Relationship Id="rId89" Type="http://schemas.openxmlformats.org/officeDocument/2006/relationships/image" Target="../media/image351.png"/><Relationship Id="rId112" Type="http://schemas.openxmlformats.org/officeDocument/2006/relationships/customXml" Target="../ink/ink375.xml"/><Relationship Id="rId133" Type="http://schemas.openxmlformats.org/officeDocument/2006/relationships/customXml" Target="../ink/ink386.xml"/><Relationship Id="rId154" Type="http://schemas.openxmlformats.org/officeDocument/2006/relationships/image" Target="../media/image382.png"/><Relationship Id="rId175" Type="http://schemas.openxmlformats.org/officeDocument/2006/relationships/customXml" Target="../ink/ink408.xml"/><Relationship Id="rId196" Type="http://schemas.openxmlformats.org/officeDocument/2006/relationships/image" Target="../media/image403.png"/><Relationship Id="rId200" Type="http://schemas.openxmlformats.org/officeDocument/2006/relationships/image" Target="../media/image405.png"/><Relationship Id="rId16" Type="http://schemas.openxmlformats.org/officeDocument/2006/relationships/image" Target="../media/image315.png"/><Relationship Id="rId37" Type="http://schemas.openxmlformats.org/officeDocument/2006/relationships/customXml" Target="../ink/ink337.xml"/><Relationship Id="rId58" Type="http://schemas.openxmlformats.org/officeDocument/2006/relationships/customXml" Target="../ink/ink348.xml"/><Relationship Id="rId79" Type="http://schemas.openxmlformats.org/officeDocument/2006/relationships/image" Target="../media/image346.png"/><Relationship Id="rId102" Type="http://schemas.openxmlformats.org/officeDocument/2006/relationships/customXml" Target="../ink/ink370.xml"/><Relationship Id="rId123" Type="http://schemas.openxmlformats.org/officeDocument/2006/relationships/customXml" Target="../ink/ink381.xml"/><Relationship Id="rId144" Type="http://schemas.openxmlformats.org/officeDocument/2006/relationships/image" Target="../media/image377.png"/><Relationship Id="rId90" Type="http://schemas.openxmlformats.org/officeDocument/2006/relationships/customXml" Target="../ink/ink364.xml"/><Relationship Id="rId165" Type="http://schemas.openxmlformats.org/officeDocument/2006/relationships/customXml" Target="../ink/ink403.xml"/><Relationship Id="rId186" Type="http://schemas.openxmlformats.org/officeDocument/2006/relationships/image" Target="../media/image398.png"/><Relationship Id="rId27" Type="http://schemas.openxmlformats.org/officeDocument/2006/relationships/customXml" Target="../ink/ink332.xml"/><Relationship Id="rId48" Type="http://schemas.openxmlformats.org/officeDocument/2006/relationships/customXml" Target="../ink/ink343.xml"/><Relationship Id="rId69" Type="http://schemas.openxmlformats.org/officeDocument/2006/relationships/image" Target="../media/image341.png"/><Relationship Id="rId113" Type="http://schemas.openxmlformats.org/officeDocument/2006/relationships/customXml" Target="../ink/ink376.xml"/><Relationship Id="rId134" Type="http://schemas.openxmlformats.org/officeDocument/2006/relationships/image" Target="../media/image373.png"/><Relationship Id="rId80" Type="http://schemas.openxmlformats.org/officeDocument/2006/relationships/customXml" Target="../ink/ink359.xml"/><Relationship Id="rId155" Type="http://schemas.openxmlformats.org/officeDocument/2006/relationships/customXml" Target="../ink/ink398.xml"/><Relationship Id="rId176" Type="http://schemas.openxmlformats.org/officeDocument/2006/relationships/image" Target="../media/image393.png"/><Relationship Id="rId197" Type="http://schemas.openxmlformats.org/officeDocument/2006/relationships/customXml" Target="../ink/ink419.xml"/><Relationship Id="rId201" Type="http://schemas.openxmlformats.org/officeDocument/2006/relationships/customXml" Target="../ink/ink421.xml"/><Relationship Id="rId17" Type="http://schemas.openxmlformats.org/officeDocument/2006/relationships/customXml" Target="../ink/ink327.xml"/><Relationship Id="rId38" Type="http://schemas.openxmlformats.org/officeDocument/2006/relationships/image" Target="../media/image326.png"/><Relationship Id="rId59" Type="http://schemas.openxmlformats.org/officeDocument/2006/relationships/image" Target="../media/image336.png"/><Relationship Id="rId103" Type="http://schemas.openxmlformats.org/officeDocument/2006/relationships/image" Target="../media/image358.png"/><Relationship Id="rId124" Type="http://schemas.openxmlformats.org/officeDocument/2006/relationships/image" Target="../media/image368.png"/><Relationship Id="rId70" Type="http://schemas.openxmlformats.org/officeDocument/2006/relationships/customXml" Target="../ink/ink354.xml"/><Relationship Id="rId91" Type="http://schemas.openxmlformats.org/officeDocument/2006/relationships/image" Target="../media/image352.png"/><Relationship Id="rId145" Type="http://schemas.openxmlformats.org/officeDocument/2006/relationships/customXml" Target="../ink/ink393.xml"/><Relationship Id="rId166" Type="http://schemas.openxmlformats.org/officeDocument/2006/relationships/image" Target="../media/image388.png"/><Relationship Id="rId187" Type="http://schemas.openxmlformats.org/officeDocument/2006/relationships/customXml" Target="../ink/ink414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321.png"/><Relationship Id="rId49" Type="http://schemas.openxmlformats.org/officeDocument/2006/relationships/image" Target="../media/image331.png"/><Relationship Id="rId114" Type="http://schemas.openxmlformats.org/officeDocument/2006/relationships/image" Target="../media/image363.png"/><Relationship Id="rId60" Type="http://schemas.openxmlformats.org/officeDocument/2006/relationships/customXml" Target="../ink/ink349.xml"/><Relationship Id="rId81" Type="http://schemas.openxmlformats.org/officeDocument/2006/relationships/image" Target="../media/image347.png"/><Relationship Id="rId135" Type="http://schemas.openxmlformats.org/officeDocument/2006/relationships/customXml" Target="../ink/ink387.xml"/><Relationship Id="rId156" Type="http://schemas.openxmlformats.org/officeDocument/2006/relationships/image" Target="../media/image383.png"/><Relationship Id="rId177" Type="http://schemas.openxmlformats.org/officeDocument/2006/relationships/customXml" Target="../ink/ink409.xml"/><Relationship Id="rId198" Type="http://schemas.openxmlformats.org/officeDocument/2006/relationships/image" Target="../media/image404.png"/><Relationship Id="rId202" Type="http://schemas.openxmlformats.org/officeDocument/2006/relationships/image" Target="../media/image406.png"/><Relationship Id="rId18" Type="http://schemas.openxmlformats.org/officeDocument/2006/relationships/image" Target="../media/image316.png"/><Relationship Id="rId39" Type="http://schemas.openxmlformats.org/officeDocument/2006/relationships/customXml" Target="../ink/ink338.xml"/><Relationship Id="rId50" Type="http://schemas.openxmlformats.org/officeDocument/2006/relationships/customXml" Target="../ink/ink344.xml"/><Relationship Id="rId104" Type="http://schemas.openxmlformats.org/officeDocument/2006/relationships/customXml" Target="../ink/ink371.xml"/><Relationship Id="rId125" Type="http://schemas.openxmlformats.org/officeDocument/2006/relationships/customXml" Target="../ink/ink382.xml"/><Relationship Id="rId146" Type="http://schemas.openxmlformats.org/officeDocument/2006/relationships/image" Target="../media/image378.png"/><Relationship Id="rId167" Type="http://schemas.openxmlformats.org/officeDocument/2006/relationships/customXml" Target="../ink/ink404.xml"/><Relationship Id="rId188" Type="http://schemas.openxmlformats.org/officeDocument/2006/relationships/image" Target="../media/image399.png"/><Relationship Id="rId71" Type="http://schemas.openxmlformats.org/officeDocument/2006/relationships/image" Target="../media/image342.png"/><Relationship Id="rId92" Type="http://schemas.openxmlformats.org/officeDocument/2006/relationships/customXml" Target="../ink/ink365.xml"/><Relationship Id="rId2" Type="http://schemas.openxmlformats.org/officeDocument/2006/relationships/image" Target="../media/image307.png"/><Relationship Id="rId29" Type="http://schemas.openxmlformats.org/officeDocument/2006/relationships/customXml" Target="../ink/ink3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Chapter 10: Circles</a:t>
            </a:r>
          </a:p>
        </p:txBody>
      </p:sp>
    </p:spTree>
    <p:extLst>
      <p:ext uri="{BB962C8B-B14F-4D97-AF65-F5344CB8AC3E}">
        <p14:creationId xmlns:p14="http://schemas.microsoft.com/office/powerpoint/2010/main" val="84876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51C-9C25-8449-8CE1-51CA3077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4" y="438405"/>
            <a:ext cx="8761413" cy="706964"/>
          </a:xfrm>
        </p:spPr>
        <p:txBody>
          <a:bodyPr/>
          <a:lstStyle/>
          <a:p>
            <a:r>
              <a:rPr lang="en-US" dirty="0"/>
              <a:t>Circumference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6B780-051B-9940-B620-8E398196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3" y="1051145"/>
            <a:ext cx="12036357" cy="2486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B66B1C-731C-3C4E-B52C-0E770AEEC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9493"/>
            <a:ext cx="12192000" cy="125832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15DA9-01A6-4E45-AEE9-2FC0889415C7}"/>
              </a:ext>
            </a:extLst>
          </p:cNvPr>
          <p:cNvGrpSpPr/>
          <p:nvPr/>
        </p:nvGrpSpPr>
        <p:grpSpPr>
          <a:xfrm>
            <a:off x="3341954" y="76494"/>
            <a:ext cx="1971360" cy="349200"/>
            <a:chOff x="3341954" y="76494"/>
            <a:chExt cx="197136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AB5B8D3-2AFA-8C4E-943B-5B18F2930024}"/>
                    </a:ext>
                  </a:extLst>
                </p14:cNvPr>
                <p14:cNvContentPartPr/>
                <p14:nvPr/>
              </p14:nvContentPartPr>
              <p14:xfrm>
                <a:off x="3510794" y="141654"/>
                <a:ext cx="91800" cy="284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AB5B8D3-2AFA-8C4E-943B-5B18F29300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95674" y="126534"/>
                  <a:ext cx="1220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0C08C98-18E4-5E4B-B064-5F50FB7BCF49}"/>
                    </a:ext>
                  </a:extLst>
                </p14:cNvPr>
                <p14:cNvContentPartPr/>
                <p14:nvPr/>
              </p14:nvContentPartPr>
              <p14:xfrm>
                <a:off x="3633914" y="141654"/>
                <a:ext cx="102600" cy="236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0C08C98-18E4-5E4B-B064-5F50FB7BCF4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18794" y="126534"/>
                  <a:ext cx="133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90B12C6-05EC-3741-8729-DFAA433D1F42}"/>
                    </a:ext>
                  </a:extLst>
                </p14:cNvPr>
                <p14:cNvContentPartPr/>
                <p14:nvPr/>
              </p14:nvContentPartPr>
              <p14:xfrm>
                <a:off x="3341954" y="125814"/>
                <a:ext cx="544320" cy="126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90B12C6-05EC-3741-8729-DFAA433D1F4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26834" y="110694"/>
                  <a:ext cx="5749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3091953-F012-BF48-B8CC-86205BFB993D}"/>
                    </a:ext>
                  </a:extLst>
                </p14:cNvPr>
                <p14:cNvContentPartPr/>
                <p14:nvPr/>
              </p14:nvContentPartPr>
              <p14:xfrm>
                <a:off x="4027754" y="236334"/>
                <a:ext cx="802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3091953-F012-BF48-B8CC-86205BFB99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12634" y="220854"/>
                  <a:ext cx="1105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8C30D76-1A9C-8C4D-96FB-20F6E70A9A37}"/>
                    </a:ext>
                  </a:extLst>
                </p14:cNvPr>
                <p14:cNvContentPartPr/>
                <p14:nvPr/>
              </p14:nvContentPartPr>
              <p14:xfrm>
                <a:off x="3964754" y="204654"/>
                <a:ext cx="252720" cy="71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8C30D76-1A9C-8C4D-96FB-20F6E70A9A3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49634" y="189534"/>
                  <a:ext cx="283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FD4D992-2231-7541-88BB-B0AB20D90754}"/>
                    </a:ext>
                  </a:extLst>
                </p14:cNvPr>
                <p14:cNvContentPartPr/>
                <p14:nvPr/>
              </p14:nvContentPartPr>
              <p14:xfrm>
                <a:off x="4035674" y="348294"/>
                <a:ext cx="284400" cy="45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FD4D992-2231-7541-88BB-B0AB20D9075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20554" y="333174"/>
                  <a:ext cx="3146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F485A9-89E1-6342-BB73-3FD8A11188AF}"/>
                    </a:ext>
                  </a:extLst>
                </p14:cNvPr>
                <p14:cNvContentPartPr/>
                <p14:nvPr/>
              </p14:nvContentPartPr>
              <p14:xfrm>
                <a:off x="4446074" y="76494"/>
                <a:ext cx="252000" cy="307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9F485A9-89E1-6342-BB73-3FD8A11188A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30954" y="61374"/>
                  <a:ext cx="2826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19E1D77-5569-6F4E-893C-C2469CD50CDD}"/>
                    </a:ext>
                  </a:extLst>
                </p14:cNvPr>
                <p14:cNvContentPartPr/>
                <p14:nvPr/>
              </p14:nvContentPartPr>
              <p14:xfrm>
                <a:off x="4801394" y="268014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19E1D77-5569-6F4E-893C-C2469CD50CD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86274" y="2525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90835BC-8B39-5647-A602-DCC28528D326}"/>
                    </a:ext>
                  </a:extLst>
                </p14:cNvPr>
                <p14:cNvContentPartPr/>
                <p14:nvPr/>
              </p14:nvContentPartPr>
              <p14:xfrm>
                <a:off x="4982474" y="157494"/>
                <a:ext cx="54720" cy="228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90835BC-8B39-5647-A602-DCC28528D32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67354" y="142374"/>
                  <a:ext cx="853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1AADC8D-EC9C-BF4D-95EA-5FED9A0142A1}"/>
                    </a:ext>
                  </a:extLst>
                </p14:cNvPr>
                <p14:cNvContentPartPr/>
                <p14:nvPr/>
              </p14:nvContentPartPr>
              <p14:xfrm>
                <a:off x="5108114" y="141654"/>
                <a:ext cx="205200" cy="229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1AADC8D-EC9C-BF4D-95EA-5FED9A0142A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092994" y="126534"/>
                  <a:ext cx="2354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C6D073-6FDF-9548-8DD1-67448C90E4C3}"/>
                    </a:ext>
                  </a:extLst>
                </p14:cNvPr>
                <p14:cNvContentPartPr/>
                <p14:nvPr/>
              </p14:nvContentPartPr>
              <p14:xfrm>
                <a:off x="5245274" y="287094"/>
                <a:ext cx="9360" cy="138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C6D073-6FDF-9548-8DD1-67448C90E4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230154" y="271974"/>
                  <a:ext cx="396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6C19336-1B2E-FB4C-B3C5-C16E78ACF18C}"/>
                    </a:ext>
                  </a:extLst>
                </p14:cNvPr>
                <p14:cNvContentPartPr/>
                <p14:nvPr/>
              </p14:nvContentPartPr>
              <p14:xfrm>
                <a:off x="5234114" y="228414"/>
                <a:ext cx="32040" cy="189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6C19336-1B2E-FB4C-B3C5-C16E78ACF18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18634" y="213294"/>
                  <a:ext cx="6228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CE1695-60DF-274D-AB59-631B392A6384}"/>
              </a:ext>
            </a:extLst>
          </p:cNvPr>
          <p:cNvGrpSpPr/>
          <p:nvPr/>
        </p:nvGrpSpPr>
        <p:grpSpPr>
          <a:xfrm>
            <a:off x="223994" y="4949454"/>
            <a:ext cx="793080" cy="412560"/>
            <a:chOff x="223994" y="4949454"/>
            <a:chExt cx="79308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FFACC29-BF05-B646-B201-F03551625A79}"/>
                    </a:ext>
                  </a:extLst>
                </p14:cNvPr>
                <p14:cNvContentPartPr/>
                <p14:nvPr/>
              </p14:nvContentPartPr>
              <p14:xfrm>
                <a:off x="223994" y="4949454"/>
                <a:ext cx="351720" cy="412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FFACC29-BF05-B646-B201-F03551625A7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8874" y="4933974"/>
                  <a:ext cx="38232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A6B8832-03E2-5149-873F-C2FA6283D838}"/>
                    </a:ext>
                  </a:extLst>
                </p14:cNvPr>
                <p14:cNvContentPartPr/>
                <p14:nvPr/>
              </p14:nvContentPartPr>
              <p14:xfrm>
                <a:off x="685874" y="5131614"/>
                <a:ext cx="236520" cy="3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A6B8832-03E2-5149-873F-C2FA6283D83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0754" y="5116134"/>
                  <a:ext cx="2667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983E4AC-7962-E84D-B81A-52A074F4E79D}"/>
                    </a:ext>
                  </a:extLst>
                </p14:cNvPr>
                <p14:cNvContentPartPr/>
                <p14:nvPr/>
              </p14:nvContentPartPr>
              <p14:xfrm>
                <a:off x="779474" y="5194614"/>
                <a:ext cx="237600" cy="2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983E4AC-7962-E84D-B81A-52A074F4E79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4354" y="5179134"/>
                  <a:ext cx="26784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544B295-A3DB-124E-9812-76A61A80B305}"/>
                  </a:ext>
                </a:extLst>
              </p14:cNvPr>
              <p14:cNvContentPartPr/>
              <p14:nvPr/>
            </p14:nvContentPartPr>
            <p14:xfrm>
              <a:off x="1330994" y="4886094"/>
              <a:ext cx="269280" cy="495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544B295-A3DB-124E-9812-76A61A80B30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15874" y="4870974"/>
                <a:ext cx="299880" cy="52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697AA065-C5F2-8C4E-A2CD-D28FF91713ED}"/>
              </a:ext>
            </a:extLst>
          </p:cNvPr>
          <p:cNvGrpSpPr/>
          <p:nvPr/>
        </p:nvGrpSpPr>
        <p:grpSpPr>
          <a:xfrm>
            <a:off x="1863794" y="4689894"/>
            <a:ext cx="1754640" cy="646920"/>
            <a:chOff x="1863794" y="4689894"/>
            <a:chExt cx="1754640" cy="64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60EDCE-9D62-A743-A487-12A1E766E190}"/>
                    </a:ext>
                  </a:extLst>
                </p14:cNvPr>
                <p14:cNvContentPartPr/>
                <p14:nvPr/>
              </p14:nvContentPartPr>
              <p14:xfrm>
                <a:off x="1863794" y="4832094"/>
                <a:ext cx="140400" cy="504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60EDCE-9D62-A743-A487-12A1E766E19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48314" y="4816614"/>
                  <a:ext cx="17100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C580656-5477-CC49-8D44-27EB0E3A7306}"/>
                    </a:ext>
                  </a:extLst>
                </p14:cNvPr>
                <p14:cNvContentPartPr/>
                <p14:nvPr/>
              </p14:nvContentPartPr>
              <p14:xfrm>
                <a:off x="2052074" y="4871334"/>
                <a:ext cx="235080" cy="378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C580656-5477-CC49-8D44-27EB0E3A730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36594" y="4856214"/>
                  <a:ext cx="2656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3DE2C3C-61F1-1E4F-8322-6A271758CCFE}"/>
                    </a:ext>
                  </a:extLst>
                </p14:cNvPr>
                <p14:cNvContentPartPr/>
                <p14:nvPr/>
              </p14:nvContentPartPr>
              <p14:xfrm>
                <a:off x="2467874" y="5123694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3DE2C3C-61F1-1E4F-8322-6A271758CCF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52754" y="51082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D6A185F-E80C-814B-87CD-E6D1FA195B89}"/>
                    </a:ext>
                  </a:extLst>
                </p14:cNvPr>
                <p14:cNvContentPartPr/>
                <p14:nvPr/>
              </p14:nvContentPartPr>
              <p14:xfrm>
                <a:off x="2664074" y="4851174"/>
                <a:ext cx="239040" cy="376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D6A185F-E80C-814B-87CD-E6D1FA195B8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648954" y="4836054"/>
                  <a:ext cx="26964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52E8E9A-56C9-6B41-9445-4BF99BC8CD25}"/>
                    </a:ext>
                  </a:extLst>
                </p14:cNvPr>
                <p14:cNvContentPartPr/>
                <p14:nvPr/>
              </p14:nvContentPartPr>
              <p14:xfrm>
                <a:off x="2925074" y="4689894"/>
                <a:ext cx="185400" cy="639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52E8E9A-56C9-6B41-9445-4BF99BC8CD2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09954" y="4674774"/>
                  <a:ext cx="216000" cy="66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8EDA38C-4F8E-2341-BCD2-A9F7F8879B86}"/>
                    </a:ext>
                  </a:extLst>
                </p14:cNvPr>
                <p14:cNvContentPartPr/>
                <p14:nvPr/>
              </p14:nvContentPartPr>
              <p14:xfrm>
                <a:off x="3334394" y="4887174"/>
                <a:ext cx="17640" cy="347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8EDA38C-4F8E-2341-BCD2-A9F7F8879B8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18914" y="4872054"/>
                  <a:ext cx="482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15164E1-B426-304F-9529-C1CA1C352E1D}"/>
                    </a:ext>
                  </a:extLst>
                </p14:cNvPr>
                <p14:cNvContentPartPr/>
                <p14:nvPr/>
              </p14:nvContentPartPr>
              <p14:xfrm>
                <a:off x="3448154" y="4950174"/>
                <a:ext cx="5400" cy="307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15164E1-B426-304F-9529-C1CA1C352E1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32674" y="4935054"/>
                  <a:ext cx="356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AE30BE-B0A2-8343-B540-33E908A7FA99}"/>
                    </a:ext>
                  </a:extLst>
                </p14:cNvPr>
                <p14:cNvContentPartPr/>
                <p14:nvPr/>
              </p14:nvContentPartPr>
              <p14:xfrm>
                <a:off x="3270314" y="4846494"/>
                <a:ext cx="348120" cy="41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AE30BE-B0A2-8343-B540-33E908A7FA9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255194" y="4831374"/>
                  <a:ext cx="378360" cy="7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FE732F-F2CD-2A43-8936-4AF07B3EC6F8}"/>
              </a:ext>
            </a:extLst>
          </p:cNvPr>
          <p:cNvGrpSpPr/>
          <p:nvPr/>
        </p:nvGrpSpPr>
        <p:grpSpPr>
          <a:xfrm>
            <a:off x="214274" y="5683134"/>
            <a:ext cx="2888640" cy="539280"/>
            <a:chOff x="214274" y="5683134"/>
            <a:chExt cx="2888640" cy="53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608EE56-5F84-FD45-B32D-EC661E33B970}"/>
                    </a:ext>
                  </a:extLst>
                </p14:cNvPr>
                <p14:cNvContentPartPr/>
                <p14:nvPr/>
              </p14:nvContentPartPr>
              <p14:xfrm>
                <a:off x="214274" y="5851614"/>
                <a:ext cx="424440" cy="370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608EE56-5F84-FD45-B32D-EC661E33B97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98794" y="5836134"/>
                  <a:ext cx="4550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B719E6D-A260-DF41-9C35-0E49800E101E}"/>
                    </a:ext>
                  </a:extLst>
                </p14:cNvPr>
                <p14:cNvContentPartPr/>
                <p14:nvPr/>
              </p14:nvContentPartPr>
              <p14:xfrm>
                <a:off x="670034" y="5951334"/>
                <a:ext cx="173520" cy="8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B719E6D-A260-DF41-9C35-0E49800E101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54554" y="5936214"/>
                  <a:ext cx="204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0BD36EB-5FD4-424C-BBAE-A4DFC99046B2}"/>
                    </a:ext>
                  </a:extLst>
                </p14:cNvPr>
                <p14:cNvContentPartPr/>
                <p14:nvPr/>
              </p14:nvContentPartPr>
              <p14:xfrm>
                <a:off x="641594" y="6053934"/>
                <a:ext cx="194400" cy="24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0BD36EB-5FD4-424C-BBAE-A4DFC99046B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6114" y="6038454"/>
                  <a:ext cx="224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84BE834-78A5-C64E-A9B2-4E0C544FD2C1}"/>
                    </a:ext>
                  </a:extLst>
                </p14:cNvPr>
                <p14:cNvContentPartPr/>
                <p14:nvPr/>
              </p14:nvContentPartPr>
              <p14:xfrm>
                <a:off x="1032554" y="5785734"/>
                <a:ext cx="96120" cy="370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84BE834-78A5-C64E-A9B2-4E0C544FD2C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17074" y="5770614"/>
                  <a:ext cx="1267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EC626F3-169C-D34C-9132-F7BA863AB942}"/>
                    </a:ext>
                  </a:extLst>
                </p14:cNvPr>
                <p14:cNvContentPartPr/>
                <p14:nvPr/>
              </p14:nvContentPartPr>
              <p14:xfrm>
                <a:off x="1276634" y="5714814"/>
                <a:ext cx="246600" cy="469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EC626F3-169C-D34C-9132-F7BA863AB94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61514" y="5699694"/>
                  <a:ext cx="27720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376CADD-DB78-764B-AB95-DFE65C00F804}"/>
                    </a:ext>
                  </a:extLst>
                </p14:cNvPr>
                <p14:cNvContentPartPr/>
                <p14:nvPr/>
              </p14:nvContentPartPr>
              <p14:xfrm>
                <a:off x="1638434" y="6005694"/>
                <a:ext cx="76680" cy="64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376CADD-DB78-764B-AB95-DFE65C00F80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23314" y="5990214"/>
                  <a:ext cx="1072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412B424-D715-BB42-9E2F-B24163D97152}"/>
                    </a:ext>
                  </a:extLst>
                </p14:cNvPr>
                <p14:cNvContentPartPr/>
                <p14:nvPr/>
              </p14:nvContentPartPr>
              <p14:xfrm>
                <a:off x="1900514" y="5686734"/>
                <a:ext cx="141480" cy="430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412B424-D715-BB42-9E2F-B24163D9715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885034" y="5671614"/>
                  <a:ext cx="17208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5EFEF31-53B2-9C4A-8E01-30AB0D14A6B9}"/>
                    </a:ext>
                  </a:extLst>
                </p14:cNvPr>
                <p14:cNvContentPartPr/>
                <p14:nvPr/>
              </p14:nvContentPartPr>
              <p14:xfrm>
                <a:off x="1887194" y="5817414"/>
                <a:ext cx="233640" cy="87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5EFEF31-53B2-9C4A-8E01-30AB0D14A6B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872074" y="5801934"/>
                  <a:ext cx="2642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2F8AF5B-DB17-4F4E-85DE-0A006EAF81D0}"/>
                    </a:ext>
                  </a:extLst>
                </p14:cNvPr>
                <p14:cNvContentPartPr/>
                <p14:nvPr/>
              </p14:nvContentPartPr>
              <p14:xfrm>
                <a:off x="2198954" y="5683134"/>
                <a:ext cx="79920" cy="418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2F8AF5B-DB17-4F4E-85DE-0A006EAF81D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183834" y="5668014"/>
                  <a:ext cx="1101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CF56C3A-E362-9744-8E23-B8184D793A34}"/>
                    </a:ext>
                  </a:extLst>
                </p14:cNvPr>
                <p14:cNvContentPartPr/>
                <p14:nvPr/>
              </p14:nvContentPartPr>
              <p14:xfrm>
                <a:off x="2418194" y="5828574"/>
                <a:ext cx="238680" cy="329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CF56C3A-E362-9744-8E23-B8184D793A3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402714" y="5813454"/>
                  <a:ext cx="2692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F48CB0-519C-4D41-9853-FAE8989E8F29}"/>
                    </a:ext>
                  </a:extLst>
                </p14:cNvPr>
                <p14:cNvContentPartPr/>
                <p14:nvPr/>
              </p14:nvContentPartPr>
              <p14:xfrm>
                <a:off x="2727434" y="5891574"/>
                <a:ext cx="375480" cy="312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5F48CB0-519C-4D41-9853-FAE8989E8F2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712314" y="5876454"/>
                  <a:ext cx="406080" cy="34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7C401E-2926-F646-A1DB-656B0B058E61}"/>
              </a:ext>
            </a:extLst>
          </p:cNvPr>
          <p:cNvGrpSpPr/>
          <p:nvPr/>
        </p:nvGrpSpPr>
        <p:grpSpPr>
          <a:xfrm>
            <a:off x="6234554" y="4697814"/>
            <a:ext cx="2562840" cy="686520"/>
            <a:chOff x="6234554" y="4697814"/>
            <a:chExt cx="2562840" cy="68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1F1FA57-D698-8549-BFB7-01D6523D6324}"/>
                    </a:ext>
                  </a:extLst>
                </p14:cNvPr>
                <p14:cNvContentPartPr/>
                <p14:nvPr/>
              </p14:nvContentPartPr>
              <p14:xfrm>
                <a:off x="6234554" y="4941534"/>
                <a:ext cx="521280" cy="442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1F1FA57-D698-8549-BFB7-01D6523D632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19074" y="4926054"/>
                  <a:ext cx="55188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70EE7D3-2320-6B43-A9B2-1A5622362C7F}"/>
                    </a:ext>
                  </a:extLst>
                </p14:cNvPr>
                <p14:cNvContentPartPr/>
                <p14:nvPr/>
              </p14:nvContentPartPr>
              <p14:xfrm>
                <a:off x="6842234" y="5135934"/>
                <a:ext cx="165600" cy="11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70EE7D3-2320-6B43-A9B2-1A5622362C7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827114" y="5120454"/>
                  <a:ext cx="1962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8A4061F-72BE-C042-9280-4E2A2D6AB3C7}"/>
                    </a:ext>
                  </a:extLst>
                </p14:cNvPr>
                <p14:cNvContentPartPr/>
                <p14:nvPr/>
              </p14:nvContentPartPr>
              <p14:xfrm>
                <a:off x="7003154" y="5210454"/>
                <a:ext cx="170280" cy="32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8A4061F-72BE-C042-9280-4E2A2D6AB3C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988034" y="5194974"/>
                  <a:ext cx="2008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F93650A-7310-2E44-951C-C7224309366B}"/>
                    </a:ext>
                  </a:extLst>
                </p14:cNvPr>
                <p14:cNvContentPartPr/>
                <p14:nvPr/>
              </p14:nvContentPartPr>
              <p14:xfrm>
                <a:off x="7472594" y="4926414"/>
                <a:ext cx="25200" cy="315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F93650A-7310-2E44-951C-C7224309366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457474" y="4911294"/>
                  <a:ext cx="558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4527A43-78BA-7A43-8096-996EA2AA7682}"/>
                    </a:ext>
                  </a:extLst>
                </p14:cNvPr>
                <p14:cNvContentPartPr/>
                <p14:nvPr/>
              </p14:nvContentPartPr>
              <p14:xfrm>
                <a:off x="7606514" y="4997334"/>
                <a:ext cx="24480" cy="260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4527A43-78BA-7A43-8096-996EA2AA768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591394" y="4982214"/>
                  <a:ext cx="550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1F2CB2E-89A7-624C-A9DF-A02C66208C13}"/>
                    </a:ext>
                  </a:extLst>
                </p14:cNvPr>
                <p14:cNvContentPartPr/>
                <p14:nvPr/>
              </p14:nvContentPartPr>
              <p14:xfrm>
                <a:off x="7305914" y="4913454"/>
                <a:ext cx="514080" cy="52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1F2CB2E-89A7-624C-A9DF-A02C66208C1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290794" y="4898334"/>
                  <a:ext cx="5443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A6BBBA0-FABC-AF4A-ADF5-9CF14EEE9634}"/>
                    </a:ext>
                  </a:extLst>
                </p14:cNvPr>
                <p14:cNvContentPartPr/>
                <p14:nvPr/>
              </p14:nvContentPartPr>
              <p14:xfrm>
                <a:off x="7983434" y="4792494"/>
                <a:ext cx="88920" cy="406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A6BBBA0-FABC-AF4A-ADF5-9CF14EEE963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967954" y="4777374"/>
                  <a:ext cx="11952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469EDC5-8FC0-B544-A677-5EAA53F86F7A}"/>
                    </a:ext>
                  </a:extLst>
                </p14:cNvPr>
                <p14:cNvContentPartPr/>
                <p14:nvPr/>
              </p14:nvContentPartPr>
              <p14:xfrm>
                <a:off x="8252714" y="4792494"/>
                <a:ext cx="9000" cy="418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469EDC5-8FC0-B544-A677-5EAA53F86F7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237594" y="4777374"/>
                  <a:ext cx="396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65449B3-8D0B-FB4B-957B-C11B1D6D0C19}"/>
                    </a:ext>
                  </a:extLst>
                </p14:cNvPr>
                <p14:cNvContentPartPr/>
                <p14:nvPr/>
              </p14:nvContentPartPr>
              <p14:xfrm>
                <a:off x="8426234" y="4863414"/>
                <a:ext cx="181800" cy="351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65449B3-8D0B-FB4B-957B-C11B1D6D0C1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11114" y="4848294"/>
                  <a:ext cx="2124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803CF29-5944-144A-8DBB-C19E9268108A}"/>
                    </a:ext>
                  </a:extLst>
                </p14:cNvPr>
                <p14:cNvContentPartPr/>
                <p14:nvPr/>
              </p14:nvContentPartPr>
              <p14:xfrm>
                <a:off x="8671754" y="4697814"/>
                <a:ext cx="125640" cy="531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803CF29-5944-144A-8DBB-C19E9268108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656634" y="4682694"/>
                  <a:ext cx="155880" cy="56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290D763-8178-CE4F-821F-D563A18B494A}"/>
                  </a:ext>
                </a:extLst>
              </p14:cNvPr>
              <p14:cNvContentPartPr/>
              <p14:nvPr/>
            </p14:nvContentPartPr>
            <p14:xfrm>
              <a:off x="6219074" y="5710134"/>
              <a:ext cx="355320" cy="4197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290D763-8178-CE4F-821F-D563A18B494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203954" y="5695014"/>
                <a:ext cx="385920" cy="45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C45C563D-130C-7748-A65B-CEBEDB82C16B}"/>
              </a:ext>
            </a:extLst>
          </p:cNvPr>
          <p:cNvGrpSpPr/>
          <p:nvPr/>
        </p:nvGrpSpPr>
        <p:grpSpPr>
          <a:xfrm>
            <a:off x="6850874" y="5801574"/>
            <a:ext cx="149040" cy="181440"/>
            <a:chOff x="6850874" y="5801574"/>
            <a:chExt cx="149040" cy="18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24962B4-74E8-EF41-9697-B7097E15B01E}"/>
                    </a:ext>
                  </a:extLst>
                </p14:cNvPr>
                <p14:cNvContentPartPr/>
                <p14:nvPr/>
              </p14:nvContentPartPr>
              <p14:xfrm>
                <a:off x="6850874" y="5801574"/>
                <a:ext cx="117720" cy="39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24962B4-74E8-EF41-9697-B7097E15B01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835754" y="5786454"/>
                  <a:ext cx="147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9FA51AE-8B5F-234D-830F-A823E5933DC4}"/>
                    </a:ext>
                  </a:extLst>
                </p14:cNvPr>
                <p14:cNvContentPartPr/>
                <p14:nvPr/>
              </p14:nvContentPartPr>
              <p14:xfrm>
                <a:off x="6884714" y="5943414"/>
                <a:ext cx="115200" cy="3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9FA51AE-8B5F-234D-830F-A823E5933DC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869594" y="5928294"/>
                  <a:ext cx="14580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A67A535-C2E3-E645-A277-EF38124FA527}"/>
              </a:ext>
            </a:extLst>
          </p:cNvPr>
          <p:cNvGrpSpPr/>
          <p:nvPr/>
        </p:nvGrpSpPr>
        <p:grpSpPr>
          <a:xfrm>
            <a:off x="7326434" y="5431134"/>
            <a:ext cx="2109600" cy="551880"/>
            <a:chOff x="7326434" y="5431134"/>
            <a:chExt cx="2109600" cy="55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78B486F-4938-884F-A013-C388F437C0AA}"/>
                    </a:ext>
                  </a:extLst>
                </p14:cNvPr>
                <p14:cNvContentPartPr/>
                <p14:nvPr/>
              </p14:nvContentPartPr>
              <p14:xfrm>
                <a:off x="7348034" y="5736414"/>
                <a:ext cx="284040" cy="246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78B486F-4938-884F-A013-C388F437C0A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332554" y="5721294"/>
                  <a:ext cx="3146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ED27A97-EF57-8648-90D2-D6126A9ED123}"/>
                    </a:ext>
                  </a:extLst>
                </p14:cNvPr>
                <p14:cNvContentPartPr/>
                <p14:nvPr/>
              </p14:nvContentPartPr>
              <p14:xfrm>
                <a:off x="7326434" y="5572974"/>
                <a:ext cx="312120" cy="181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ED27A97-EF57-8648-90D2-D6126A9ED12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311314" y="5557854"/>
                  <a:ext cx="3427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87D0D69-1625-7447-9A08-45B2DF8C5F39}"/>
                    </a:ext>
                  </a:extLst>
                </p14:cNvPr>
                <p14:cNvContentPartPr/>
                <p14:nvPr/>
              </p14:nvContentPartPr>
              <p14:xfrm>
                <a:off x="7791554" y="5612214"/>
                <a:ext cx="224640" cy="324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87D0D69-1625-7447-9A08-45B2DF8C5F3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76074" y="5597094"/>
                  <a:ext cx="2548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9DE78BB-5C04-F641-96C3-DCDC97B66F42}"/>
                    </a:ext>
                  </a:extLst>
                </p14:cNvPr>
                <p14:cNvContentPartPr/>
                <p14:nvPr/>
              </p14:nvContentPartPr>
              <p14:xfrm>
                <a:off x="8177834" y="5812014"/>
                <a:ext cx="75960" cy="65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9DE78BB-5C04-F641-96C3-DCDC97B66F4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162354" y="5796894"/>
                  <a:ext cx="1062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96FDD49-0D95-1748-8914-1A36FFC33266}"/>
                    </a:ext>
                  </a:extLst>
                </p14:cNvPr>
                <p14:cNvContentPartPr/>
                <p14:nvPr/>
              </p14:nvContentPartPr>
              <p14:xfrm>
                <a:off x="8382674" y="5528334"/>
                <a:ext cx="190440" cy="431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96FDD49-0D95-1748-8914-1A36FFC3326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367554" y="5512854"/>
                  <a:ext cx="2210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BEC0FF2-38A0-4F45-AAD5-4F6BED95541B}"/>
                    </a:ext>
                  </a:extLst>
                </p14:cNvPr>
                <p14:cNvContentPartPr/>
                <p14:nvPr/>
              </p14:nvContentPartPr>
              <p14:xfrm>
                <a:off x="8687234" y="5536974"/>
                <a:ext cx="161640" cy="414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BEC0FF2-38A0-4F45-AAD5-4F6BED95541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672114" y="5521854"/>
                  <a:ext cx="1922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22D016F-706D-C949-A224-CB0CC9A4C84C}"/>
                    </a:ext>
                  </a:extLst>
                </p14:cNvPr>
                <p14:cNvContentPartPr/>
                <p14:nvPr/>
              </p14:nvContentPartPr>
              <p14:xfrm>
                <a:off x="8749514" y="5754414"/>
                <a:ext cx="166320" cy="32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22D016F-706D-C949-A224-CB0CC9A4C84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734394" y="5738934"/>
                  <a:ext cx="1965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9B06DF4-2F7B-EB47-8FE0-EA167D5F9E85}"/>
                    </a:ext>
                  </a:extLst>
                </p14:cNvPr>
                <p14:cNvContentPartPr/>
                <p14:nvPr/>
              </p14:nvContentPartPr>
              <p14:xfrm>
                <a:off x="9151634" y="5431134"/>
                <a:ext cx="143640" cy="386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9B06DF4-2F7B-EB47-8FE0-EA167D5F9E8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136514" y="5415654"/>
                  <a:ext cx="17424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0D474BF-94B1-0146-AE21-791574BE0E93}"/>
                    </a:ext>
                  </a:extLst>
                </p14:cNvPr>
                <p14:cNvContentPartPr/>
                <p14:nvPr/>
              </p14:nvContentPartPr>
              <p14:xfrm>
                <a:off x="9112034" y="5651814"/>
                <a:ext cx="127080" cy="55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0D474BF-94B1-0146-AE21-791574BE0E9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096914" y="5636334"/>
                  <a:ext cx="1573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4947219-9A6E-8947-99E9-2FBDAC3C84EB}"/>
                    </a:ext>
                  </a:extLst>
                </p14:cNvPr>
                <p14:cNvContentPartPr/>
                <p14:nvPr/>
              </p14:nvContentPartPr>
              <p14:xfrm>
                <a:off x="9372314" y="5486214"/>
                <a:ext cx="17280" cy="370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4947219-9A6E-8947-99E9-2FBDAC3C84E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357194" y="5471094"/>
                  <a:ext cx="478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9A418EE-3A94-4F46-82C8-C8FF101D2F2A}"/>
                    </a:ext>
                  </a:extLst>
                </p14:cNvPr>
                <p14:cNvContentPartPr/>
                <p14:nvPr/>
              </p14:nvContentPartPr>
              <p14:xfrm>
                <a:off x="9324794" y="5635974"/>
                <a:ext cx="111240" cy="47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9A418EE-3A94-4F46-82C8-C8FF101D2F2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309674" y="5620854"/>
                  <a:ext cx="141480" cy="78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2824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51C-9C25-8449-8CE1-51CA3077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4" y="438405"/>
            <a:ext cx="10090221" cy="706964"/>
          </a:xfrm>
        </p:spPr>
        <p:txBody>
          <a:bodyPr/>
          <a:lstStyle/>
          <a:p>
            <a:r>
              <a:rPr lang="en-US" dirty="0"/>
              <a:t>Finding radius/diameter from circumference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D5BCB0-42BE-8541-8B2D-B8356142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739"/>
            <a:ext cx="12192000" cy="1043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5AC12-CD5B-024A-B732-E8A78B8ED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7736"/>
            <a:ext cx="12192000" cy="11444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436E05-6D0C-4D4A-B431-AD4E305E3736}"/>
              </a:ext>
            </a:extLst>
          </p:cNvPr>
          <p:cNvGrpSpPr/>
          <p:nvPr/>
        </p:nvGrpSpPr>
        <p:grpSpPr>
          <a:xfrm>
            <a:off x="561314" y="2317494"/>
            <a:ext cx="2253240" cy="488880"/>
            <a:chOff x="561314" y="2317494"/>
            <a:chExt cx="2253240" cy="48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9F24194-A460-E140-8094-FCF62A42BDF4}"/>
                    </a:ext>
                  </a:extLst>
                </p14:cNvPr>
                <p14:cNvContentPartPr/>
                <p14:nvPr/>
              </p14:nvContentPartPr>
              <p14:xfrm>
                <a:off x="561314" y="2327934"/>
                <a:ext cx="353520" cy="331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9F24194-A460-E140-8094-FCF62A42BDF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6194" y="2312814"/>
                  <a:ext cx="3837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82A44E2-89E9-7148-A565-A4CB7EF5B34B}"/>
                    </a:ext>
                  </a:extLst>
                </p14:cNvPr>
                <p14:cNvContentPartPr/>
                <p14:nvPr/>
              </p14:nvContentPartPr>
              <p14:xfrm>
                <a:off x="1079714" y="2530254"/>
                <a:ext cx="230760" cy="16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82A44E2-89E9-7148-A565-A4CB7EF5B34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4234" y="2514774"/>
                  <a:ext cx="261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B21EE67-3898-BE4A-82FD-7974BE841C04}"/>
                    </a:ext>
                  </a:extLst>
                </p14:cNvPr>
                <p14:cNvContentPartPr/>
                <p14:nvPr/>
              </p14:nvContentPartPr>
              <p14:xfrm>
                <a:off x="1111394" y="2695854"/>
                <a:ext cx="206280" cy="3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B21EE67-3898-BE4A-82FD-7974BE841C0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95914" y="2680374"/>
                  <a:ext cx="2368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51B3C49-88EE-6D47-B03B-668469B3F4D7}"/>
                    </a:ext>
                  </a:extLst>
                </p14:cNvPr>
                <p14:cNvContentPartPr/>
                <p14:nvPr/>
              </p14:nvContentPartPr>
              <p14:xfrm>
                <a:off x="1521074" y="2340894"/>
                <a:ext cx="41400" cy="370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51B3C49-88EE-6D47-B03B-668469B3F4D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05954" y="2325774"/>
                  <a:ext cx="720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61635F5-6AC6-1B41-A016-B32DF0EF5BD7}"/>
                    </a:ext>
                  </a:extLst>
                </p14:cNvPr>
                <p14:cNvContentPartPr/>
                <p14:nvPr/>
              </p14:nvContentPartPr>
              <p14:xfrm>
                <a:off x="1753274" y="2345214"/>
                <a:ext cx="214200" cy="367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61635F5-6AC6-1B41-A016-B32DF0EF5BD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38154" y="2330094"/>
                  <a:ext cx="2444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3E2A5DF-7E91-F743-881D-3186554AC631}"/>
                    </a:ext>
                  </a:extLst>
                </p14:cNvPr>
                <p14:cNvContentPartPr/>
                <p14:nvPr/>
              </p14:nvContentPartPr>
              <p14:xfrm>
                <a:off x="2080874" y="2317494"/>
                <a:ext cx="158040" cy="383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3E2A5DF-7E91-F743-881D-3186554AC63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65394" y="2302014"/>
                  <a:ext cx="1886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C384DE1-7C99-A945-9E55-6785ADE4E7A6}"/>
                    </a:ext>
                  </a:extLst>
                </p14:cNvPr>
                <p14:cNvContentPartPr/>
                <p14:nvPr/>
              </p14:nvContentPartPr>
              <p14:xfrm>
                <a:off x="2389394" y="2549334"/>
                <a:ext cx="78120" cy="107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C384DE1-7C99-A945-9E55-6785ADE4E7A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74274" y="2534214"/>
                  <a:ext cx="10836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3F5615E-5047-8F4A-BE5D-6B815CA79D7D}"/>
                    </a:ext>
                  </a:extLst>
                </p14:cNvPr>
                <p14:cNvContentPartPr/>
                <p14:nvPr/>
              </p14:nvContentPartPr>
              <p14:xfrm>
                <a:off x="2617634" y="2364654"/>
                <a:ext cx="196920" cy="274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3F5615E-5047-8F4A-BE5D-6B815CA79D7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02154" y="2349534"/>
                  <a:ext cx="2275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A2DE56A-9B4D-2B4F-B46D-0A932EF1C473}"/>
                    </a:ext>
                  </a:extLst>
                </p14:cNvPr>
                <p14:cNvContentPartPr/>
                <p14:nvPr/>
              </p14:nvContentPartPr>
              <p14:xfrm>
                <a:off x="2742914" y="2470494"/>
                <a:ext cx="15840" cy="335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A2DE56A-9B4D-2B4F-B46D-0A932EF1C47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27794" y="2455374"/>
                  <a:ext cx="46440" cy="36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A16A39-2068-A84B-B94F-3E158A01B24D}"/>
              </a:ext>
            </a:extLst>
          </p:cNvPr>
          <p:cNvGrpSpPr/>
          <p:nvPr/>
        </p:nvGrpSpPr>
        <p:grpSpPr>
          <a:xfrm>
            <a:off x="4147634" y="2344494"/>
            <a:ext cx="1658520" cy="477720"/>
            <a:chOff x="4147634" y="2344494"/>
            <a:chExt cx="165852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34B9FC8-200B-A040-869A-CE5FE0B836B1}"/>
                    </a:ext>
                  </a:extLst>
                </p14:cNvPr>
                <p14:cNvContentPartPr/>
                <p14:nvPr/>
              </p14:nvContentPartPr>
              <p14:xfrm>
                <a:off x="4147634" y="2344494"/>
                <a:ext cx="385200" cy="361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34B9FC8-200B-A040-869A-CE5FE0B836B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32514" y="2329374"/>
                  <a:ext cx="41580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1E733B1-ACB2-DA4A-BDDC-BE8CCC9A9499}"/>
                    </a:ext>
                  </a:extLst>
                </p14:cNvPr>
                <p14:cNvContentPartPr/>
                <p14:nvPr/>
              </p14:nvContentPartPr>
              <p14:xfrm>
                <a:off x="4627514" y="2554014"/>
                <a:ext cx="236520" cy="8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1E733B1-ACB2-DA4A-BDDC-BE8CCC9A949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12034" y="2538534"/>
                  <a:ext cx="267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E118DD4-B2BB-AC40-8A93-9957F85B803F}"/>
                    </a:ext>
                  </a:extLst>
                </p14:cNvPr>
                <p14:cNvContentPartPr/>
                <p14:nvPr/>
              </p14:nvContentPartPr>
              <p14:xfrm>
                <a:off x="4677554" y="2687934"/>
                <a:ext cx="257400" cy="2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E118DD4-B2BB-AC40-8A93-9957F85B803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62074" y="2672454"/>
                  <a:ext cx="2880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CB7325D-3FEA-5245-BB72-8D44AAFA58E2}"/>
                    </a:ext>
                  </a:extLst>
                </p14:cNvPr>
                <p14:cNvContentPartPr/>
                <p14:nvPr/>
              </p14:nvContentPartPr>
              <p14:xfrm>
                <a:off x="5140154" y="2411814"/>
                <a:ext cx="23400" cy="323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CB7325D-3FEA-5245-BB72-8D44AAFA58E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25034" y="2396694"/>
                  <a:ext cx="536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4F7B1F1-D661-E04C-9C5B-3BEEF827443E}"/>
                    </a:ext>
                  </a:extLst>
                </p14:cNvPr>
                <p14:cNvContentPartPr/>
                <p14:nvPr/>
              </p14:nvContentPartPr>
              <p14:xfrm>
                <a:off x="5289554" y="2403894"/>
                <a:ext cx="39240" cy="331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4F7B1F1-D661-E04C-9C5B-3BEEF82744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74434" y="2388774"/>
                  <a:ext cx="698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7605BF4-8C64-0845-8A10-03C4976FE778}"/>
                    </a:ext>
                  </a:extLst>
                </p14:cNvPr>
                <p14:cNvContentPartPr/>
                <p14:nvPr/>
              </p14:nvContentPartPr>
              <p14:xfrm>
                <a:off x="4972394" y="2383374"/>
                <a:ext cx="474840" cy="21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7605BF4-8C64-0845-8A10-03C4976FE77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957274" y="2367894"/>
                  <a:ext cx="5054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B72618B-193A-5743-B87B-D6AA002BF708}"/>
                    </a:ext>
                  </a:extLst>
                </p14:cNvPr>
                <p14:cNvContentPartPr/>
                <p14:nvPr/>
              </p14:nvContentPartPr>
              <p14:xfrm>
                <a:off x="5583314" y="2415414"/>
                <a:ext cx="222840" cy="406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B72618B-193A-5743-B87B-D6AA002BF70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68194" y="2400294"/>
                  <a:ext cx="253440" cy="43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D105E8-7C7E-F242-BD7B-38031A17B7BB}"/>
              </a:ext>
            </a:extLst>
          </p:cNvPr>
          <p:cNvGrpSpPr/>
          <p:nvPr/>
        </p:nvGrpSpPr>
        <p:grpSpPr>
          <a:xfrm>
            <a:off x="1844354" y="2942814"/>
            <a:ext cx="2688480" cy="1400760"/>
            <a:chOff x="1844354" y="2942814"/>
            <a:chExt cx="2688480" cy="14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1E39F28-58A2-3B49-91A7-D8A136B6CDB4}"/>
                    </a:ext>
                  </a:extLst>
                </p14:cNvPr>
                <p14:cNvContentPartPr/>
                <p14:nvPr/>
              </p14:nvContentPartPr>
              <p14:xfrm>
                <a:off x="1844354" y="3003294"/>
                <a:ext cx="28440" cy="425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1E39F28-58A2-3B49-91A7-D8A136B6CDB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829234" y="2987814"/>
                  <a:ext cx="5904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61460AE-5632-4443-A251-4A27175A4C48}"/>
                    </a:ext>
                  </a:extLst>
                </p14:cNvPr>
                <p14:cNvContentPartPr/>
                <p14:nvPr/>
              </p14:nvContentPartPr>
              <p14:xfrm>
                <a:off x="1993034" y="3040734"/>
                <a:ext cx="214560" cy="361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61460AE-5632-4443-A251-4A27175A4C4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77554" y="3025254"/>
                  <a:ext cx="24480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4CDCA38-912E-E546-8993-100D20A2627C}"/>
                    </a:ext>
                  </a:extLst>
                </p14:cNvPr>
                <p14:cNvContentPartPr/>
                <p14:nvPr/>
              </p14:nvContentPartPr>
              <p14:xfrm>
                <a:off x="2281394" y="3011214"/>
                <a:ext cx="190440" cy="348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4CDCA38-912E-E546-8993-100D20A2627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66274" y="2995734"/>
                  <a:ext cx="22104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B458940-43AD-714B-838B-6E44DF39D607}"/>
                    </a:ext>
                  </a:extLst>
                </p14:cNvPr>
                <p14:cNvContentPartPr/>
                <p14:nvPr/>
              </p14:nvContentPartPr>
              <p14:xfrm>
                <a:off x="2674514" y="3211734"/>
                <a:ext cx="76680" cy="59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B458940-43AD-714B-838B-6E44DF39D60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59394" y="3196254"/>
                  <a:ext cx="1072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D41EC94-CCC1-8D49-BADE-59C6DE6AC6DA}"/>
                    </a:ext>
                  </a:extLst>
                </p14:cNvPr>
                <p14:cNvContentPartPr/>
                <p14:nvPr/>
              </p14:nvContentPartPr>
              <p14:xfrm>
                <a:off x="2896274" y="3058374"/>
                <a:ext cx="194040" cy="257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D41EC94-CCC1-8D49-BADE-59C6DE6AC6D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81154" y="3043254"/>
                  <a:ext cx="2246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792406E-7460-324B-A867-39B0D3AEC8E5}"/>
                    </a:ext>
                  </a:extLst>
                </p14:cNvPr>
                <p14:cNvContentPartPr/>
                <p14:nvPr/>
              </p14:nvContentPartPr>
              <p14:xfrm>
                <a:off x="3074114" y="3121374"/>
                <a:ext cx="24120" cy="244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792406E-7460-324B-A867-39B0D3AEC8E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58994" y="3106254"/>
                  <a:ext cx="543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9BC7DC-DD3B-9D4B-AF43-83B793F9EBA1}"/>
                    </a:ext>
                  </a:extLst>
                </p14:cNvPr>
                <p14:cNvContentPartPr/>
                <p14:nvPr/>
              </p14:nvContentPartPr>
              <p14:xfrm>
                <a:off x="3382634" y="3200214"/>
                <a:ext cx="125280" cy="16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9BC7DC-DD3B-9D4B-AF43-83B793F9EBA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367514" y="3185094"/>
                  <a:ext cx="155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ED695AD-A21D-7248-9864-C7DD722A3CB7}"/>
                    </a:ext>
                  </a:extLst>
                </p14:cNvPr>
                <p14:cNvContentPartPr/>
                <p14:nvPr/>
              </p14:nvContentPartPr>
              <p14:xfrm>
                <a:off x="3321794" y="3349974"/>
                <a:ext cx="147240" cy="8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ED695AD-A21D-7248-9864-C7DD722A3C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306314" y="3334854"/>
                  <a:ext cx="177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CCE10E4-389F-534D-9326-E8C0B8611B22}"/>
                    </a:ext>
                  </a:extLst>
                </p14:cNvPr>
                <p14:cNvContentPartPr/>
                <p14:nvPr/>
              </p14:nvContentPartPr>
              <p14:xfrm>
                <a:off x="3808514" y="3011214"/>
                <a:ext cx="22680" cy="28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CCE10E4-389F-534D-9326-E8C0B8611B2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93394" y="2995734"/>
                  <a:ext cx="532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BC53E3F-6648-4C46-A543-DA56007F2977}"/>
                    </a:ext>
                  </a:extLst>
                </p14:cNvPr>
                <p14:cNvContentPartPr/>
                <p14:nvPr/>
              </p14:nvContentPartPr>
              <p14:xfrm>
                <a:off x="3949634" y="3074214"/>
                <a:ext cx="31320" cy="21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BC53E3F-6648-4C46-A543-DA56007F297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34154" y="3058734"/>
                  <a:ext cx="61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DA08BA8-F194-4C45-B7CE-DD10DA827E51}"/>
                    </a:ext>
                  </a:extLst>
                </p14:cNvPr>
                <p14:cNvContentPartPr/>
                <p14:nvPr/>
              </p14:nvContentPartPr>
              <p14:xfrm>
                <a:off x="3739394" y="3010854"/>
                <a:ext cx="320760" cy="8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DA08BA8-F194-4C45-B7CE-DD10DA827E5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723914" y="2995374"/>
                  <a:ext cx="351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B4C9DA4-2FC2-6145-A8B7-7E1C10E0A747}"/>
                    </a:ext>
                  </a:extLst>
                </p14:cNvPr>
                <p14:cNvContentPartPr/>
                <p14:nvPr/>
              </p14:nvContentPartPr>
              <p14:xfrm>
                <a:off x="4236194" y="2942814"/>
                <a:ext cx="296640" cy="376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B4C9DA4-2FC2-6145-A8B7-7E1C10E0A74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221074" y="2927334"/>
                  <a:ext cx="3268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DC6D2DD-BB65-3742-9691-A847F6F31F9C}"/>
                    </a:ext>
                  </a:extLst>
                </p14:cNvPr>
                <p14:cNvContentPartPr/>
                <p14:nvPr/>
              </p14:nvContentPartPr>
              <p14:xfrm>
                <a:off x="3804194" y="3436734"/>
                <a:ext cx="681120" cy="3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DC6D2DD-BB65-3742-9691-A847F6F31F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89074" y="3421614"/>
                  <a:ext cx="711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D18000-9052-3143-A3D6-A1B647A97719}"/>
                    </a:ext>
                  </a:extLst>
                </p14:cNvPr>
                <p14:cNvContentPartPr/>
                <p14:nvPr/>
              </p14:nvContentPartPr>
              <p14:xfrm>
                <a:off x="1882154" y="3487494"/>
                <a:ext cx="908280" cy="51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D18000-9052-3143-A3D6-A1B647A9771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867034" y="3472374"/>
                  <a:ext cx="9388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EF375A2-8F9E-3F4C-BB46-C418A575F69A}"/>
                    </a:ext>
                  </a:extLst>
                </p14:cNvPr>
                <p14:cNvContentPartPr/>
                <p14:nvPr/>
              </p14:nvContentPartPr>
              <p14:xfrm>
                <a:off x="2375354" y="3605574"/>
                <a:ext cx="21600" cy="249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EF375A2-8F9E-3F4C-BB46-C418A575F69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360234" y="3590454"/>
                  <a:ext cx="522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0619E2F-239A-4443-8FE2-6DAAA6B0C1E4}"/>
                    </a:ext>
                  </a:extLst>
                </p14:cNvPr>
                <p14:cNvContentPartPr/>
                <p14:nvPr/>
              </p14:nvContentPartPr>
              <p14:xfrm>
                <a:off x="2506394" y="3681174"/>
                <a:ext cx="16560" cy="197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0619E2F-239A-4443-8FE2-6DAAA6B0C1E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491274" y="3665694"/>
                  <a:ext cx="471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1B4F9C9-616A-1545-B6E3-EAAE7E4DA889}"/>
                    </a:ext>
                  </a:extLst>
                </p14:cNvPr>
                <p14:cNvContentPartPr/>
                <p14:nvPr/>
              </p14:nvContentPartPr>
              <p14:xfrm>
                <a:off x="2229554" y="3610254"/>
                <a:ext cx="514080" cy="32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1B4F9C9-616A-1545-B6E3-EAAE7E4DA88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14434" y="3594774"/>
                  <a:ext cx="5443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04D1EC5-6041-AA49-8E39-A973CF7BD652}"/>
                    </a:ext>
                  </a:extLst>
                </p14:cNvPr>
                <p14:cNvContentPartPr/>
                <p14:nvPr/>
              </p14:nvContentPartPr>
              <p14:xfrm>
                <a:off x="4011914" y="3736254"/>
                <a:ext cx="6480" cy="145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04D1EC5-6041-AA49-8E39-A973CF7BD65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996794" y="3721134"/>
                  <a:ext cx="370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65EE583-986A-2240-A6E5-18EF3CFC6A57}"/>
                    </a:ext>
                  </a:extLst>
                </p14:cNvPr>
                <p14:cNvContentPartPr/>
                <p14:nvPr/>
              </p14:nvContentPartPr>
              <p14:xfrm>
                <a:off x="4122434" y="3633654"/>
                <a:ext cx="16560" cy="268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65EE583-986A-2240-A6E5-18EF3CFC6A5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07314" y="3618534"/>
                  <a:ext cx="471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BADCBD9-8553-284D-A4FA-1972BFD25171}"/>
                    </a:ext>
                  </a:extLst>
                </p14:cNvPr>
                <p14:cNvContentPartPr/>
                <p14:nvPr/>
              </p14:nvContentPartPr>
              <p14:xfrm>
                <a:off x="3810314" y="3653814"/>
                <a:ext cx="478440" cy="11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BADCBD9-8553-284D-A4FA-1972BFD2517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794834" y="3638694"/>
                  <a:ext cx="5086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1BA3B24-FBDD-EF41-8EEE-52BA8204285E}"/>
                    </a:ext>
                  </a:extLst>
                </p14:cNvPr>
                <p14:cNvContentPartPr/>
                <p14:nvPr/>
              </p14:nvContentPartPr>
              <p14:xfrm>
                <a:off x="3874394" y="3992934"/>
                <a:ext cx="228960" cy="279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1BA3B24-FBDD-EF41-8EEE-52BA8204285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59274" y="3977454"/>
                  <a:ext cx="2595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F6AC8B4-C784-FA45-B658-FF719CE25D30}"/>
                    </a:ext>
                  </a:extLst>
                </p14:cNvPr>
                <p14:cNvContentPartPr/>
                <p14:nvPr/>
              </p14:nvContentPartPr>
              <p14:xfrm>
                <a:off x="3439154" y="4185534"/>
                <a:ext cx="250200" cy="24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F6AC8B4-C784-FA45-B658-FF719CE25D3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423674" y="4170414"/>
                  <a:ext cx="2808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364E937-FC50-FF4E-AC38-83D49A72B6B1}"/>
                    </a:ext>
                  </a:extLst>
                </p14:cNvPr>
                <p14:cNvContentPartPr/>
                <p14:nvPr/>
              </p14:nvContentPartPr>
              <p14:xfrm>
                <a:off x="3408194" y="4315134"/>
                <a:ext cx="170640" cy="28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364E937-FC50-FF4E-AC38-83D49A72B6B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393074" y="4300014"/>
                  <a:ext cx="2012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3DC9A04-2739-B544-9DB3-254F1A9BB177}"/>
                    </a:ext>
                  </a:extLst>
                </p14:cNvPr>
                <p14:cNvContentPartPr/>
                <p14:nvPr/>
              </p14:nvContentPartPr>
              <p14:xfrm>
                <a:off x="2297234" y="4042974"/>
                <a:ext cx="245520" cy="300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3DC9A04-2739-B544-9DB3-254F1A9BB17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282114" y="4027494"/>
                  <a:ext cx="2761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573B684-F4A9-E844-9C2A-BBFF932C389C}"/>
                    </a:ext>
                  </a:extLst>
                </p14:cNvPr>
                <p14:cNvContentPartPr/>
                <p14:nvPr/>
              </p14:nvContentPartPr>
              <p14:xfrm>
                <a:off x="2554274" y="4027854"/>
                <a:ext cx="236160" cy="291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573B684-F4A9-E844-9C2A-BBFF932C389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539154" y="4012734"/>
                  <a:ext cx="2667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2B8034-C3DF-EE41-9D4B-4998748706B9}"/>
                    </a:ext>
                  </a:extLst>
                </p14:cNvPr>
                <p14:cNvContentPartPr/>
                <p14:nvPr/>
              </p14:nvContentPartPr>
              <p14:xfrm>
                <a:off x="2901674" y="422513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2B8034-C3DF-EE41-9D4B-4998748706B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886194" y="42096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72D3AE5-ACF9-A346-A8B4-C8CFC489C930}"/>
                    </a:ext>
                  </a:extLst>
                </p14:cNvPr>
                <p14:cNvContentPartPr/>
                <p14:nvPr/>
              </p14:nvContentPartPr>
              <p14:xfrm>
                <a:off x="3019034" y="3995454"/>
                <a:ext cx="194760" cy="316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72D3AE5-ACF9-A346-A8B4-C8CFC489C93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003554" y="3980334"/>
                  <a:ext cx="225000" cy="34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B8C9A8A-0F73-1E4B-B6BD-96D1CA8B0F0D}"/>
                  </a:ext>
                </a:extLst>
              </p14:cNvPr>
              <p14:cNvContentPartPr/>
              <p14:nvPr/>
            </p14:nvContentPartPr>
            <p14:xfrm>
              <a:off x="6126194" y="2269974"/>
              <a:ext cx="93960" cy="2089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B8C9A8A-0F73-1E4B-B6BD-96D1CA8B0F0D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110714" y="2254854"/>
                <a:ext cx="124560" cy="211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0D11A1CC-F22C-D24E-AE09-B0B2775CB75E}"/>
              </a:ext>
            </a:extLst>
          </p:cNvPr>
          <p:cNvGrpSpPr/>
          <p:nvPr/>
        </p:nvGrpSpPr>
        <p:grpSpPr>
          <a:xfrm>
            <a:off x="6549914" y="2332254"/>
            <a:ext cx="1687680" cy="340200"/>
            <a:chOff x="6549914" y="2332254"/>
            <a:chExt cx="168768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C2ED5C-2FCD-3D48-8A75-DBBFEB04438D}"/>
                    </a:ext>
                  </a:extLst>
                </p14:cNvPr>
                <p14:cNvContentPartPr/>
                <p14:nvPr/>
              </p14:nvContentPartPr>
              <p14:xfrm>
                <a:off x="6549914" y="2335854"/>
                <a:ext cx="253080" cy="325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C2ED5C-2FCD-3D48-8A75-DBBFEB04438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34794" y="2320374"/>
                  <a:ext cx="2836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FB6F42D-7FB1-6843-857B-2563F513C0CB}"/>
                    </a:ext>
                  </a:extLst>
                </p14:cNvPr>
                <p14:cNvContentPartPr/>
                <p14:nvPr/>
              </p14:nvContentPartPr>
              <p14:xfrm>
                <a:off x="7016474" y="2518734"/>
                <a:ext cx="70560" cy="11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FB6F42D-7FB1-6843-857B-2563F513C0C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00994" y="2503614"/>
                  <a:ext cx="101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F511681-9668-0849-AD13-8525F9B5CF3C}"/>
                    </a:ext>
                  </a:extLst>
                </p14:cNvPr>
                <p14:cNvContentPartPr/>
                <p14:nvPr/>
              </p14:nvContentPartPr>
              <p14:xfrm>
                <a:off x="7003154" y="2609094"/>
                <a:ext cx="138960" cy="24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F511681-9668-0849-AD13-8525F9B5CF3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987674" y="2593614"/>
                  <a:ext cx="169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4C701AA-A99D-C748-9565-0376DB555ED1}"/>
                    </a:ext>
                  </a:extLst>
                </p14:cNvPr>
                <p14:cNvContentPartPr/>
                <p14:nvPr/>
              </p14:nvContentPartPr>
              <p14:xfrm>
                <a:off x="7260194" y="2332254"/>
                <a:ext cx="323280" cy="293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4C701AA-A99D-C748-9565-0376DB555ED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45074" y="2317134"/>
                  <a:ext cx="353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01C0A1F-89A8-ED44-B788-8037943FDB70}"/>
                    </a:ext>
                  </a:extLst>
                </p14:cNvPr>
                <p14:cNvContentPartPr/>
                <p14:nvPr/>
              </p14:nvContentPartPr>
              <p14:xfrm>
                <a:off x="7701194" y="2364654"/>
                <a:ext cx="16560" cy="27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01C0A1F-89A8-ED44-B788-8037943FDB7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86074" y="2349534"/>
                  <a:ext cx="471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79EE028-4E7C-EB4D-8386-32F91BE0DEBD}"/>
                    </a:ext>
                  </a:extLst>
                </p14:cNvPr>
                <p14:cNvContentPartPr/>
                <p14:nvPr/>
              </p14:nvContentPartPr>
              <p14:xfrm>
                <a:off x="7779674" y="2490654"/>
                <a:ext cx="8640" cy="181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79EE028-4E7C-EB4D-8386-32F91BE0DEB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764554" y="2475534"/>
                  <a:ext cx="392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7595BE6-1955-8B4F-B227-5EBBFA5283CD}"/>
                    </a:ext>
                  </a:extLst>
                </p14:cNvPr>
                <p14:cNvContentPartPr/>
                <p14:nvPr/>
              </p14:nvContentPartPr>
              <p14:xfrm>
                <a:off x="7629554" y="2383734"/>
                <a:ext cx="324360" cy="12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7595BE6-1955-8B4F-B227-5EBBFA5283C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614434" y="2368614"/>
                  <a:ext cx="3546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376BC8C-9815-3F41-979D-45E577DF101C}"/>
                    </a:ext>
                  </a:extLst>
                </p14:cNvPr>
                <p14:cNvContentPartPr/>
                <p14:nvPr/>
              </p14:nvContentPartPr>
              <p14:xfrm>
                <a:off x="8000714" y="2446014"/>
                <a:ext cx="236880" cy="164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376BC8C-9815-3F41-979D-45E577DF101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985594" y="2430894"/>
                  <a:ext cx="26748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FB4D431-CDA1-0641-90B0-E3FCFD2F7820}"/>
              </a:ext>
            </a:extLst>
          </p:cNvPr>
          <p:cNvGrpSpPr/>
          <p:nvPr/>
        </p:nvGrpSpPr>
        <p:grpSpPr>
          <a:xfrm>
            <a:off x="7374674" y="2888454"/>
            <a:ext cx="3030840" cy="1368360"/>
            <a:chOff x="7374674" y="2888454"/>
            <a:chExt cx="3030840" cy="13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4B37972-0848-5C4E-9509-C5490AB3A3F1}"/>
                    </a:ext>
                  </a:extLst>
                </p14:cNvPr>
                <p14:cNvContentPartPr/>
                <p14:nvPr/>
              </p14:nvContentPartPr>
              <p14:xfrm>
                <a:off x="7488434" y="2919774"/>
                <a:ext cx="29160" cy="331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4B37972-0848-5C4E-9509-C5490AB3A3F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473314" y="2904654"/>
                  <a:ext cx="594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E8C6BCB-F625-624F-B92F-E68CC26D1511}"/>
                    </a:ext>
                  </a:extLst>
                </p14:cNvPr>
                <p14:cNvContentPartPr/>
                <p14:nvPr/>
              </p14:nvContentPartPr>
              <p14:xfrm>
                <a:off x="7646114" y="2955774"/>
                <a:ext cx="201960" cy="330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E8C6BCB-F625-624F-B92F-E68CC26D151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630994" y="2940654"/>
                  <a:ext cx="23220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DF22D58-0A81-5F49-BE6B-4BFB569247BD}"/>
                    </a:ext>
                  </a:extLst>
                </p14:cNvPr>
                <p14:cNvContentPartPr/>
                <p14:nvPr/>
              </p14:nvContentPartPr>
              <p14:xfrm>
                <a:off x="7990634" y="2924454"/>
                <a:ext cx="180720" cy="304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DF22D58-0A81-5F49-BE6B-4BFB569247B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975154" y="2908974"/>
                  <a:ext cx="21096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08FEA8D-050F-C449-8162-AD3DC23FDDFD}"/>
                    </a:ext>
                  </a:extLst>
                </p14:cNvPr>
                <p14:cNvContentPartPr/>
                <p14:nvPr/>
              </p14:nvContentPartPr>
              <p14:xfrm>
                <a:off x="8411834" y="3168534"/>
                <a:ext cx="3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08FEA8D-050F-C449-8162-AD3DC23FDDF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96714" y="31534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C683BA9-F558-0D40-8CE3-F9759654E894}"/>
                    </a:ext>
                  </a:extLst>
                </p14:cNvPr>
                <p14:cNvContentPartPr/>
                <p14:nvPr/>
              </p14:nvContentPartPr>
              <p14:xfrm>
                <a:off x="8606954" y="2939934"/>
                <a:ext cx="174600" cy="272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C683BA9-F558-0D40-8CE3-F9759654E89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591834" y="2924814"/>
                  <a:ext cx="2052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1C5124A-12FB-FA45-9D55-DEDC4EB5F6A0}"/>
                    </a:ext>
                  </a:extLst>
                </p14:cNvPr>
                <p14:cNvContentPartPr/>
                <p14:nvPr/>
              </p14:nvContentPartPr>
              <p14:xfrm>
                <a:off x="8749514" y="3132894"/>
                <a:ext cx="8280" cy="162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1C5124A-12FB-FA45-9D55-DEDC4EB5F6A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734394" y="3117414"/>
                  <a:ext cx="38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39F1E2A-A361-FA43-8E60-977B2ABEB0E3}"/>
                    </a:ext>
                  </a:extLst>
                </p14:cNvPr>
                <p14:cNvContentPartPr/>
                <p14:nvPr/>
              </p14:nvContentPartPr>
              <p14:xfrm>
                <a:off x="8394554" y="3200214"/>
                <a:ext cx="70560" cy="24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39F1E2A-A361-FA43-8E60-977B2ABEB0E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379434" y="3185094"/>
                  <a:ext cx="1008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9ECD6BA-E20C-0C48-BC8A-272DDB9FFDE9}"/>
                    </a:ext>
                  </a:extLst>
                </p14:cNvPr>
                <p14:cNvContentPartPr/>
                <p14:nvPr/>
              </p14:nvContentPartPr>
              <p14:xfrm>
                <a:off x="8954714" y="3081774"/>
                <a:ext cx="192600" cy="8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9ECD6BA-E20C-0C48-BC8A-272DDB9FFDE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939234" y="3066654"/>
                  <a:ext cx="223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A48A733-5283-6B47-B3B9-BEA55C5A1863}"/>
                    </a:ext>
                  </a:extLst>
                </p14:cNvPr>
                <p14:cNvContentPartPr/>
                <p14:nvPr/>
              </p14:nvContentPartPr>
              <p14:xfrm>
                <a:off x="9017714" y="3168534"/>
                <a:ext cx="190800" cy="8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A48A733-5283-6B47-B3B9-BEA55C5A186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02234" y="3153414"/>
                  <a:ext cx="221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057F37F-FEF1-7B47-AE9A-1517392DA0DA}"/>
                    </a:ext>
                  </a:extLst>
                </p14:cNvPr>
                <p14:cNvContentPartPr/>
                <p14:nvPr/>
              </p14:nvContentPartPr>
              <p14:xfrm>
                <a:off x="9372314" y="2888454"/>
                <a:ext cx="323640" cy="320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057F37F-FEF1-7B47-AE9A-1517392DA0D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357194" y="2873334"/>
                  <a:ext cx="35424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DBC4797-5782-5842-846F-7922C08B5821}"/>
                    </a:ext>
                  </a:extLst>
                </p14:cNvPr>
                <p14:cNvContentPartPr/>
                <p14:nvPr/>
              </p14:nvContentPartPr>
              <p14:xfrm>
                <a:off x="9822314" y="2932374"/>
                <a:ext cx="15840" cy="236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DBC4797-5782-5842-846F-7922C08B582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806834" y="2916894"/>
                  <a:ext cx="464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9234D4C-C4DA-6A45-8C8B-D03062F505CF}"/>
                    </a:ext>
                  </a:extLst>
                </p14:cNvPr>
                <p14:cNvContentPartPr/>
                <p14:nvPr/>
              </p14:nvContentPartPr>
              <p14:xfrm>
                <a:off x="9908354" y="3034614"/>
                <a:ext cx="8640" cy="181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9234D4C-C4DA-6A45-8C8B-D03062F505C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893234" y="3019494"/>
                  <a:ext cx="392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BDE9DC7-D541-6644-BCD2-14145D574BF2}"/>
                    </a:ext>
                  </a:extLst>
                </p14:cNvPr>
                <p14:cNvContentPartPr/>
                <p14:nvPr/>
              </p14:nvContentPartPr>
              <p14:xfrm>
                <a:off x="9766154" y="2900694"/>
                <a:ext cx="276840" cy="32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BDE9DC7-D541-6644-BCD2-14145D574BF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750674" y="2885574"/>
                  <a:ext cx="3074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85C88AC-FF88-0649-BF29-8AC32A5243FF}"/>
                    </a:ext>
                  </a:extLst>
                </p14:cNvPr>
                <p14:cNvContentPartPr/>
                <p14:nvPr/>
              </p14:nvContentPartPr>
              <p14:xfrm>
                <a:off x="10097714" y="3049734"/>
                <a:ext cx="307800" cy="127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85C88AC-FF88-0649-BF29-8AC32A5243F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082594" y="3034254"/>
                  <a:ext cx="3384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09FA659-ECF7-6042-8BBC-49FEDE1ECACE}"/>
                    </a:ext>
                  </a:extLst>
                </p14:cNvPr>
                <p14:cNvContentPartPr/>
                <p14:nvPr/>
              </p14:nvContentPartPr>
              <p14:xfrm>
                <a:off x="9463394" y="3310014"/>
                <a:ext cx="772920" cy="32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09FA659-ECF7-6042-8BBC-49FEDE1ECAC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447914" y="3294894"/>
                  <a:ext cx="8035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EC61258-33EB-8A46-9F43-29BC677057A1}"/>
                    </a:ext>
                  </a:extLst>
                </p14:cNvPr>
                <p14:cNvContentPartPr/>
                <p14:nvPr/>
              </p14:nvContentPartPr>
              <p14:xfrm>
                <a:off x="9453314" y="3472734"/>
                <a:ext cx="353160" cy="255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EC61258-33EB-8A46-9F43-29BC677057A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438194" y="3457614"/>
                  <a:ext cx="3834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EEE3C3A-9521-2B49-A075-07F8C2B593B7}"/>
                    </a:ext>
                  </a:extLst>
                </p14:cNvPr>
                <p14:cNvContentPartPr/>
                <p14:nvPr/>
              </p14:nvContentPartPr>
              <p14:xfrm>
                <a:off x="9936434" y="3491814"/>
                <a:ext cx="4320" cy="181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EEE3C3A-9521-2B49-A075-07F8C2B593B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921314" y="3476694"/>
                  <a:ext cx="349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470A596-363C-E343-8A64-CAB393756CAC}"/>
                    </a:ext>
                  </a:extLst>
                </p14:cNvPr>
                <p14:cNvContentPartPr/>
                <p14:nvPr/>
              </p14:nvContentPartPr>
              <p14:xfrm>
                <a:off x="10058114" y="3468414"/>
                <a:ext cx="24480" cy="252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470A596-363C-E343-8A64-CAB393756CA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042994" y="3452934"/>
                  <a:ext cx="550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DC33DAC-A4B7-CC4E-9813-2B12371A617A}"/>
                    </a:ext>
                  </a:extLst>
                </p14:cNvPr>
                <p14:cNvContentPartPr/>
                <p14:nvPr/>
              </p14:nvContentPartPr>
              <p14:xfrm>
                <a:off x="9821594" y="3475974"/>
                <a:ext cx="402480" cy="24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DC33DAC-A4B7-CC4E-9813-2B12371A61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806474" y="3460854"/>
                  <a:ext cx="432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4A0C917-6EA4-3A47-8169-45429C620888}"/>
                    </a:ext>
                  </a:extLst>
                </p14:cNvPr>
                <p14:cNvContentPartPr/>
                <p14:nvPr/>
              </p14:nvContentPartPr>
              <p14:xfrm>
                <a:off x="7374674" y="3326214"/>
                <a:ext cx="1217520" cy="48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4A0C917-6EA4-3A47-8169-45429C62088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359554" y="3311094"/>
                  <a:ext cx="124812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6F84A71-A34B-554F-B59A-D69BA72EBB4D}"/>
                    </a:ext>
                  </a:extLst>
                </p14:cNvPr>
                <p14:cNvContentPartPr/>
                <p14:nvPr/>
              </p14:nvContentPartPr>
              <p14:xfrm>
                <a:off x="7618034" y="3480654"/>
                <a:ext cx="288720" cy="2606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6F84A71-A34B-554F-B59A-D69BA72EBB4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602914" y="3465174"/>
                  <a:ext cx="3193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8651D45-210C-504C-B62C-E550FD0F6D42}"/>
                    </a:ext>
                  </a:extLst>
                </p14:cNvPr>
                <p14:cNvContentPartPr/>
                <p14:nvPr/>
              </p14:nvContentPartPr>
              <p14:xfrm>
                <a:off x="8056154" y="3523494"/>
                <a:ext cx="21240" cy="208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8651D45-210C-504C-B62C-E550FD0F6D4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040674" y="3508014"/>
                  <a:ext cx="5184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9106737-7D1F-9D43-A9ED-591D52595E4D}"/>
                    </a:ext>
                  </a:extLst>
                </p14:cNvPr>
                <p14:cNvContentPartPr/>
                <p14:nvPr/>
              </p14:nvContentPartPr>
              <p14:xfrm>
                <a:off x="8190074" y="3633654"/>
                <a:ext cx="24480" cy="134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9106737-7D1F-9D43-A9ED-591D52595E4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174594" y="3618534"/>
                  <a:ext cx="550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06966BE-1C9B-0448-BC00-3B93285F71CA}"/>
                    </a:ext>
                  </a:extLst>
                </p14:cNvPr>
                <p14:cNvContentPartPr/>
                <p14:nvPr/>
              </p14:nvContentPartPr>
              <p14:xfrm>
                <a:off x="7948874" y="3531414"/>
                <a:ext cx="462240" cy="129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06966BE-1C9B-0448-BC00-3B93285F71C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933394" y="3515934"/>
                  <a:ext cx="4928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6D9CB46-DD78-8240-A30A-E9B0CFBE2D20}"/>
                    </a:ext>
                  </a:extLst>
                </p14:cNvPr>
                <p14:cNvContentPartPr/>
                <p14:nvPr/>
              </p14:nvContentPartPr>
              <p14:xfrm>
                <a:off x="9502634" y="3975654"/>
                <a:ext cx="311400" cy="2181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6D9CB46-DD78-8240-A30A-E9B0CFBE2D2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487514" y="3960534"/>
                  <a:ext cx="3420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26BBA74-CDAA-7143-AEFB-B785450BA9AE}"/>
                    </a:ext>
                  </a:extLst>
                </p14:cNvPr>
                <p14:cNvContentPartPr/>
                <p14:nvPr/>
              </p14:nvContentPartPr>
              <p14:xfrm>
                <a:off x="9228314" y="4054494"/>
                <a:ext cx="215640" cy="20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26BBA74-CDAA-7143-AEFB-B785450BA9A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212834" y="4039374"/>
                  <a:ext cx="24624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FA23E4F-7861-494B-B805-334B97FAC9EF}"/>
                    </a:ext>
                  </a:extLst>
                </p14:cNvPr>
                <p14:cNvContentPartPr/>
                <p14:nvPr/>
              </p14:nvContentPartPr>
              <p14:xfrm>
                <a:off x="8925554" y="4134054"/>
                <a:ext cx="257760" cy="36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FA23E4F-7861-494B-B805-334B97FAC9E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910434" y="4118574"/>
                  <a:ext cx="2883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37C1BC0-B74F-0F47-B28A-5020FFD1236B}"/>
                    </a:ext>
                  </a:extLst>
                </p14:cNvPr>
                <p14:cNvContentPartPr/>
                <p14:nvPr/>
              </p14:nvContentPartPr>
              <p14:xfrm>
                <a:off x="8079554" y="4007694"/>
                <a:ext cx="35640" cy="186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37C1BC0-B74F-0F47-B28A-5020FFD1236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64434" y="3992574"/>
                  <a:ext cx="662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02FBE86-1B2C-EC4E-8C4E-DB8E1E37376D}"/>
                    </a:ext>
                  </a:extLst>
                </p14:cNvPr>
                <p14:cNvContentPartPr/>
                <p14:nvPr/>
              </p14:nvContentPartPr>
              <p14:xfrm>
                <a:off x="8228594" y="3878094"/>
                <a:ext cx="100080" cy="277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02FBE86-1B2C-EC4E-8C4E-DB8E1E37376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213474" y="3862974"/>
                  <a:ext cx="13068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6FB95B5-4C37-D84D-B0CF-45262C140988}"/>
                    </a:ext>
                  </a:extLst>
                </p14:cNvPr>
                <p14:cNvContentPartPr/>
                <p14:nvPr/>
              </p14:nvContentPartPr>
              <p14:xfrm>
                <a:off x="8427314" y="4130454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6FB95B5-4C37-D84D-B0CF-45262C14098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411834" y="4114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7297307-A8FD-404A-BB8E-896FAF241B56}"/>
                    </a:ext>
                  </a:extLst>
                </p14:cNvPr>
                <p14:cNvContentPartPr/>
                <p14:nvPr/>
              </p14:nvContentPartPr>
              <p14:xfrm>
                <a:off x="8500754" y="3931374"/>
                <a:ext cx="170280" cy="325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7297307-A8FD-404A-BB8E-896FAF241B5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485634" y="3916254"/>
                  <a:ext cx="20088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32D5FA3-9140-6F4E-9D35-AF3778AF3989}"/>
                    </a:ext>
                  </a:extLst>
                </p14:cNvPr>
                <p14:cNvContentPartPr/>
                <p14:nvPr/>
              </p14:nvContentPartPr>
              <p14:xfrm>
                <a:off x="8111234" y="4019934"/>
                <a:ext cx="6120" cy="8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32D5FA3-9140-6F4E-9D35-AF3778AF398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095754" y="4004814"/>
                  <a:ext cx="36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26889FD-C577-E24E-8911-DB0A2F7A03C8}"/>
                    </a:ext>
                  </a:extLst>
                </p14:cNvPr>
                <p14:cNvContentPartPr/>
                <p14:nvPr/>
              </p14:nvContentPartPr>
              <p14:xfrm>
                <a:off x="7471154" y="3468414"/>
                <a:ext cx="149760" cy="441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26889FD-C577-E24E-8911-DB0A2F7A03C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455674" y="3452934"/>
                  <a:ext cx="1803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4BE9806-2555-6946-AB12-7D2C9B7317B3}"/>
                    </a:ext>
                  </a:extLst>
                </p14:cNvPr>
                <p14:cNvContentPartPr/>
                <p14:nvPr/>
              </p14:nvContentPartPr>
              <p14:xfrm>
                <a:off x="8497154" y="3483894"/>
                <a:ext cx="57240" cy="339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4BE9806-2555-6946-AB12-7D2C9B7317B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482034" y="3468774"/>
                  <a:ext cx="87840" cy="36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3339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10.2 – Measuring Angles and Arcs</a:t>
            </a:r>
          </a:p>
        </p:txBody>
      </p:sp>
    </p:spTree>
    <p:extLst>
      <p:ext uri="{BB962C8B-B14F-4D97-AF65-F5344CB8AC3E}">
        <p14:creationId xmlns:p14="http://schemas.microsoft.com/office/powerpoint/2010/main" val="4292208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8F91-3764-E143-903B-8244B6E57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29" y="-37720"/>
            <a:ext cx="10364451" cy="1596177"/>
          </a:xfrm>
        </p:spPr>
        <p:txBody>
          <a:bodyPr/>
          <a:lstStyle/>
          <a:p>
            <a:r>
              <a:rPr lang="en-US" dirty="0"/>
              <a:t>Central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E6D45-A349-6B4A-87E8-77596E479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472" y="1308384"/>
            <a:ext cx="10363826" cy="545233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000" cap="none" dirty="0"/>
              <a:t>A </a:t>
            </a:r>
            <a:r>
              <a:rPr lang="en-US" sz="3000" b="1" cap="none" dirty="0"/>
              <a:t>central angle</a:t>
            </a:r>
            <a:r>
              <a:rPr lang="en-US" sz="3000" cap="none" dirty="0"/>
              <a:t> is formed when two sides of an angle meet at the center of the circle. The parts of the circle that are intercepted are called </a:t>
            </a:r>
            <a:r>
              <a:rPr lang="en-US" sz="3000" b="1" cap="none" dirty="0"/>
              <a:t>arcs.</a:t>
            </a:r>
          </a:p>
          <a:p>
            <a:r>
              <a:rPr lang="en-US" sz="3000" b="1" cap="none" dirty="0"/>
              <a:t>Minor arcs</a:t>
            </a:r>
            <a:r>
              <a:rPr lang="en-US" sz="3000" cap="none" dirty="0"/>
              <a:t> are less than 180 degrees.</a:t>
            </a:r>
          </a:p>
          <a:p>
            <a:r>
              <a:rPr lang="en-US" sz="3000" b="1" cap="none" dirty="0"/>
              <a:t>Major arcs </a:t>
            </a:r>
            <a:r>
              <a:rPr lang="en-US" sz="3000" cap="none" dirty="0"/>
              <a:t>are more than 180 degrees.</a:t>
            </a:r>
          </a:p>
          <a:p>
            <a:r>
              <a:rPr lang="en-US" sz="3000" b="1" cap="none" dirty="0"/>
              <a:t>Semicircles </a:t>
            </a:r>
            <a:r>
              <a:rPr lang="en-US" sz="3000" cap="none" dirty="0"/>
              <a:t>are 180 degrees.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F64D1-026E-AA4D-BDEB-BB05C0EAE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110" y="2859932"/>
            <a:ext cx="4212890" cy="39980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2CE4FC9-2E90-5549-A9B7-FAE2863FC422}"/>
              </a:ext>
            </a:extLst>
          </p:cNvPr>
          <p:cNvGrpSpPr/>
          <p:nvPr/>
        </p:nvGrpSpPr>
        <p:grpSpPr>
          <a:xfrm>
            <a:off x="10035857" y="2143974"/>
            <a:ext cx="1832760" cy="3906000"/>
            <a:chOff x="10035857" y="2143974"/>
            <a:chExt cx="1832760" cy="390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F888CFE-055F-8A49-926B-985A8B2E6C92}"/>
                    </a:ext>
                  </a:extLst>
                </p14:cNvPr>
                <p14:cNvContentPartPr/>
                <p14:nvPr/>
              </p14:nvContentPartPr>
              <p14:xfrm>
                <a:off x="11447417" y="3720774"/>
                <a:ext cx="421200" cy="2329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F888CFE-055F-8A49-926B-985A8B2E6C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431937" y="3705294"/>
                  <a:ext cx="451800" cy="23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D0E655A-2E54-374C-9A66-9E2D78C55868}"/>
                    </a:ext>
                  </a:extLst>
                </p14:cNvPr>
                <p14:cNvContentPartPr/>
                <p14:nvPr/>
              </p14:nvContentPartPr>
              <p14:xfrm>
                <a:off x="11303777" y="2979534"/>
                <a:ext cx="386640" cy="993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D0E655A-2E54-374C-9A66-9E2D78C558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288297" y="2964054"/>
                  <a:ext cx="417240" cy="10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C858F21-A6B4-704E-8664-8928B1407129}"/>
                    </a:ext>
                  </a:extLst>
                </p14:cNvPr>
                <p14:cNvContentPartPr/>
                <p14:nvPr/>
              </p14:nvContentPartPr>
              <p14:xfrm>
                <a:off x="10035857" y="2232534"/>
                <a:ext cx="393120" cy="313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C858F21-A6B4-704E-8664-8928B140712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20737" y="2217054"/>
                  <a:ext cx="4237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4C604EB-ACA0-B74E-9417-D7CC0268086E}"/>
                    </a:ext>
                  </a:extLst>
                </p14:cNvPr>
                <p14:cNvContentPartPr/>
                <p14:nvPr/>
              </p14:nvContentPartPr>
              <p14:xfrm>
                <a:off x="10491977" y="2356734"/>
                <a:ext cx="39600" cy="147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4C604EB-ACA0-B74E-9417-D7CC026808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476857" y="2341614"/>
                  <a:ext cx="702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4425E6C-545B-144C-9E41-1491C2B1CA6B}"/>
                    </a:ext>
                  </a:extLst>
                </p14:cNvPr>
                <p14:cNvContentPartPr/>
                <p14:nvPr/>
              </p14:nvContentPartPr>
              <p14:xfrm>
                <a:off x="10452377" y="2143974"/>
                <a:ext cx="7920" cy="8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4425E6C-545B-144C-9E41-1491C2B1CA6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37257" y="21288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8DE08A8-B71B-4F4F-9120-36DE879C56DF}"/>
                    </a:ext>
                  </a:extLst>
                </p14:cNvPr>
                <p14:cNvContentPartPr/>
                <p14:nvPr/>
              </p14:nvContentPartPr>
              <p14:xfrm>
                <a:off x="10657937" y="2206254"/>
                <a:ext cx="188640" cy="257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8DE08A8-B71B-4F4F-9120-36DE879C56D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642817" y="2190774"/>
                  <a:ext cx="2192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8635EE2-4BB8-DB4F-9A13-5C666CCE315E}"/>
                    </a:ext>
                  </a:extLst>
                </p14:cNvPr>
                <p14:cNvContentPartPr/>
                <p14:nvPr/>
              </p14:nvContentPartPr>
              <p14:xfrm>
                <a:off x="10986257" y="2246574"/>
                <a:ext cx="172440" cy="217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8635EE2-4BB8-DB4F-9A13-5C666CCE31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971137" y="2231094"/>
                  <a:ext cx="203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2B1D402-0891-724F-AD39-207934DD7117}"/>
                    </a:ext>
                  </a:extLst>
                </p14:cNvPr>
                <p14:cNvContentPartPr/>
                <p14:nvPr/>
              </p14:nvContentPartPr>
              <p14:xfrm>
                <a:off x="11249057" y="2238654"/>
                <a:ext cx="212760" cy="217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2B1D402-0891-724F-AD39-207934DD711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233577" y="2223174"/>
                  <a:ext cx="243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4DC3444-620D-C249-944C-B54F6550D1ED}"/>
                    </a:ext>
                  </a:extLst>
                </p14:cNvPr>
                <p14:cNvContentPartPr/>
                <p14:nvPr/>
              </p14:nvContentPartPr>
              <p14:xfrm>
                <a:off x="10589897" y="2672094"/>
                <a:ext cx="241200" cy="206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4DC3444-620D-C249-944C-B54F6550D1E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574777" y="2656974"/>
                  <a:ext cx="2718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E64AAFC-40A4-4A40-8A05-81F7C42B1DAC}"/>
                    </a:ext>
                  </a:extLst>
                </p14:cNvPr>
                <p14:cNvContentPartPr/>
                <p14:nvPr/>
              </p14:nvContentPartPr>
              <p14:xfrm>
                <a:off x="10886177" y="2639694"/>
                <a:ext cx="236880" cy="178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E64AAFC-40A4-4A40-8A05-81F7C42B1DA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871057" y="2624574"/>
                  <a:ext cx="2671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F47F543-3930-184D-A7F7-5A4019B34956}"/>
                    </a:ext>
                  </a:extLst>
                </p14:cNvPr>
                <p14:cNvContentPartPr/>
                <p14:nvPr/>
              </p14:nvContentPartPr>
              <p14:xfrm>
                <a:off x="11184617" y="2585334"/>
                <a:ext cx="206280" cy="236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F47F543-3930-184D-A7F7-5A4019B3495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169137" y="2570214"/>
                  <a:ext cx="236880" cy="26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09DE9C4-268F-534E-B90B-5346F54E21DF}"/>
                  </a:ext>
                </a:extLst>
              </p14:cNvPr>
              <p14:cNvContentPartPr/>
              <p14:nvPr/>
            </p14:nvContentPartPr>
            <p14:xfrm>
              <a:off x="8118857" y="2982774"/>
              <a:ext cx="3350880" cy="3738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09DE9C4-268F-534E-B90B-5346F54E21D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88257" y="2952174"/>
                <a:ext cx="3412080" cy="37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065148A-337E-CA40-81F5-2EEBAA6B60AF}"/>
                  </a:ext>
                </a:extLst>
              </p14:cNvPr>
              <p14:cNvContentPartPr/>
              <p14:nvPr/>
            </p14:nvContentPartPr>
            <p14:xfrm>
              <a:off x="7709177" y="4777014"/>
              <a:ext cx="303840" cy="71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065148A-337E-CA40-81F5-2EEBAA6B60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694057" y="4761534"/>
                <a:ext cx="334080" cy="10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654ECDA6-90DB-B948-83E2-21507AB6741D}"/>
              </a:ext>
            </a:extLst>
          </p:cNvPr>
          <p:cNvGrpSpPr/>
          <p:nvPr/>
        </p:nvGrpSpPr>
        <p:grpSpPr>
          <a:xfrm>
            <a:off x="6094937" y="4548054"/>
            <a:ext cx="1299600" cy="1021320"/>
            <a:chOff x="6094937" y="4548054"/>
            <a:chExt cx="1299600" cy="102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B517395-002F-A846-ACE1-5ED1287FF766}"/>
                    </a:ext>
                  </a:extLst>
                </p14:cNvPr>
                <p14:cNvContentPartPr/>
                <p14:nvPr/>
              </p14:nvContentPartPr>
              <p14:xfrm>
                <a:off x="6094937" y="4720854"/>
                <a:ext cx="429480" cy="324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B517395-002F-A846-ACE1-5ED1287FF7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79457" y="4705374"/>
                  <a:ext cx="4600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989C592-1638-FC47-A664-3CD559767B87}"/>
                    </a:ext>
                  </a:extLst>
                </p14:cNvPr>
                <p14:cNvContentPartPr/>
                <p14:nvPr/>
              </p14:nvContentPartPr>
              <p14:xfrm>
                <a:off x="6525857" y="4666494"/>
                <a:ext cx="245520" cy="241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989C592-1638-FC47-A664-3CD559767B8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510737" y="4651014"/>
                  <a:ext cx="2761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1FCFD3D-A976-7143-946C-8E5E7FE1DE46}"/>
                    </a:ext>
                  </a:extLst>
                </p14:cNvPr>
                <p14:cNvContentPartPr/>
                <p14:nvPr/>
              </p14:nvContentPartPr>
              <p14:xfrm>
                <a:off x="6747257" y="4650654"/>
                <a:ext cx="150480" cy="466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1FCFD3D-A976-7143-946C-8E5E7FE1DE4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32137" y="4635534"/>
                  <a:ext cx="18072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26998A5-8E65-414C-A2B0-5FB148445B52}"/>
                    </a:ext>
                  </a:extLst>
                </p14:cNvPr>
                <p14:cNvContentPartPr/>
                <p14:nvPr/>
              </p14:nvContentPartPr>
              <p14:xfrm>
                <a:off x="6771377" y="4548054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26998A5-8E65-414C-A2B0-5FB148445B5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55897" y="45329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2DF5678-0403-BE4A-B382-6F26FB1D32F3}"/>
                    </a:ext>
                  </a:extLst>
                </p14:cNvPr>
                <p14:cNvContentPartPr/>
                <p14:nvPr/>
              </p14:nvContentPartPr>
              <p14:xfrm>
                <a:off x="6928697" y="4618254"/>
                <a:ext cx="189720" cy="265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2DF5678-0403-BE4A-B382-6F26FB1D32F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13577" y="4603134"/>
                  <a:ext cx="2199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9C32707-E650-F147-9F0F-6CF8A4116446}"/>
                    </a:ext>
                  </a:extLst>
                </p14:cNvPr>
                <p14:cNvContentPartPr/>
                <p14:nvPr/>
              </p14:nvContentPartPr>
              <p14:xfrm>
                <a:off x="7141817" y="4548054"/>
                <a:ext cx="252720" cy="268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9C32707-E650-F147-9F0F-6CF8A411644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26697" y="4532934"/>
                  <a:ext cx="2829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05D5EA3-2666-A64F-AA37-89941962CDA1}"/>
                    </a:ext>
                  </a:extLst>
                </p14:cNvPr>
                <p14:cNvContentPartPr/>
                <p14:nvPr/>
              </p14:nvContentPartPr>
              <p14:xfrm>
                <a:off x="6230657" y="5261214"/>
                <a:ext cx="335880" cy="308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05D5EA3-2666-A64F-AA37-89941962CDA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15537" y="5245734"/>
                  <a:ext cx="3664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C8AE380-31B8-6C4A-B5C5-FC70FFD515EB}"/>
                    </a:ext>
                  </a:extLst>
                </p14:cNvPr>
                <p14:cNvContentPartPr/>
                <p14:nvPr/>
              </p14:nvContentPartPr>
              <p14:xfrm>
                <a:off x="6651857" y="5183094"/>
                <a:ext cx="190440" cy="319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C8AE380-31B8-6C4A-B5C5-FC70FFD515E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36737" y="5167974"/>
                  <a:ext cx="22104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2E94815-EE41-B447-BA8B-FAEAB062E7DD}"/>
                    </a:ext>
                  </a:extLst>
                </p14:cNvPr>
                <p14:cNvContentPartPr/>
                <p14:nvPr/>
              </p14:nvContentPartPr>
              <p14:xfrm>
                <a:off x="6899897" y="5170854"/>
                <a:ext cx="186840" cy="236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2E94815-EE41-B447-BA8B-FAEAB062E7D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84417" y="5155734"/>
                  <a:ext cx="21744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8AC01E4-BAFC-AF47-B6CC-CFABD770B43C}"/>
              </a:ext>
            </a:extLst>
          </p:cNvPr>
          <p:cNvGrpSpPr/>
          <p:nvPr/>
        </p:nvGrpSpPr>
        <p:grpSpPr>
          <a:xfrm>
            <a:off x="829937" y="4532574"/>
            <a:ext cx="4451760" cy="1174680"/>
            <a:chOff x="829937" y="4532574"/>
            <a:chExt cx="4451760" cy="11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F15A363-540A-AA4B-9382-0D5288F46015}"/>
                    </a:ext>
                  </a:extLst>
                </p14:cNvPr>
                <p14:cNvContentPartPr/>
                <p14:nvPr/>
              </p14:nvContentPartPr>
              <p14:xfrm>
                <a:off x="829937" y="4548054"/>
                <a:ext cx="84600" cy="425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F15A363-540A-AA4B-9382-0D5288F4601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14817" y="4532934"/>
                  <a:ext cx="11520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6E1CE0A-8900-3E42-8A27-8F6122F10DC1}"/>
                    </a:ext>
                  </a:extLst>
                </p14:cNvPr>
                <p14:cNvContentPartPr/>
                <p14:nvPr/>
              </p14:nvContentPartPr>
              <p14:xfrm>
                <a:off x="993377" y="4532574"/>
                <a:ext cx="319680" cy="384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6E1CE0A-8900-3E42-8A27-8F6122F10D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78257" y="4517094"/>
                  <a:ext cx="35028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388ABB5-E734-7C41-A496-D8C83E260533}"/>
                    </a:ext>
                  </a:extLst>
                </p14:cNvPr>
                <p14:cNvContentPartPr/>
                <p14:nvPr/>
              </p14:nvContentPartPr>
              <p14:xfrm>
                <a:off x="1343297" y="4721574"/>
                <a:ext cx="209880" cy="205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388ABB5-E734-7C41-A496-D8C83E26053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328177" y="4706454"/>
                  <a:ext cx="240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E0E5B3F-7732-B14D-88B8-0B9F7A2645DD}"/>
                    </a:ext>
                  </a:extLst>
                </p14:cNvPr>
                <p14:cNvContentPartPr/>
                <p14:nvPr/>
              </p14:nvContentPartPr>
              <p14:xfrm>
                <a:off x="1540577" y="4583334"/>
                <a:ext cx="99360" cy="343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E0E5B3F-7732-B14D-88B8-0B9F7A2645D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525097" y="4567854"/>
                  <a:ext cx="12996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CD7EBAA-4914-E943-A830-2B218963C8C7}"/>
                    </a:ext>
                  </a:extLst>
                </p14:cNvPr>
                <p14:cNvContentPartPr/>
                <p14:nvPr/>
              </p14:nvContentPartPr>
              <p14:xfrm>
                <a:off x="1748297" y="4543734"/>
                <a:ext cx="136800" cy="367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CD7EBAA-4914-E943-A830-2B218963C8C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733177" y="4528614"/>
                  <a:ext cx="1670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70903D3-2C82-5445-88E5-D41E7BBC71BB}"/>
                    </a:ext>
                  </a:extLst>
                </p14:cNvPr>
                <p14:cNvContentPartPr/>
                <p14:nvPr/>
              </p14:nvContentPartPr>
              <p14:xfrm>
                <a:off x="1733897" y="4745334"/>
                <a:ext cx="142560" cy="47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70903D3-2C82-5445-88E5-D41E7BBC71B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718777" y="4729854"/>
                  <a:ext cx="1731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3D714F2-6829-7140-882C-1ED9D0C954F0}"/>
                    </a:ext>
                  </a:extLst>
                </p14:cNvPr>
                <p14:cNvContentPartPr/>
                <p14:nvPr/>
              </p14:nvContentPartPr>
              <p14:xfrm>
                <a:off x="2196137" y="4686654"/>
                <a:ext cx="358200" cy="233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3D714F2-6829-7140-882C-1ED9D0C954F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180657" y="4671534"/>
                  <a:ext cx="3888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89B4647-6355-6748-B891-C2D5A1BAFE54}"/>
                    </a:ext>
                  </a:extLst>
                </p14:cNvPr>
                <p14:cNvContentPartPr/>
                <p14:nvPr/>
              </p14:nvContentPartPr>
              <p14:xfrm>
                <a:off x="2459297" y="4603494"/>
                <a:ext cx="7920" cy="8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89B4647-6355-6748-B891-C2D5A1BAFE5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43817" y="45880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57FB835-91EE-244F-B222-0413832E5657}"/>
                    </a:ext>
                  </a:extLst>
                </p14:cNvPr>
                <p14:cNvContentPartPr/>
                <p14:nvPr/>
              </p14:nvContentPartPr>
              <p14:xfrm>
                <a:off x="2625617" y="4721574"/>
                <a:ext cx="133560" cy="244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57FB835-91EE-244F-B222-0413832E565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10497" y="4706454"/>
                  <a:ext cx="164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DB83B16-C0B4-1440-9AC7-350C3B2345BA}"/>
                    </a:ext>
                  </a:extLst>
                </p14:cNvPr>
                <p14:cNvContentPartPr/>
                <p14:nvPr/>
              </p14:nvContentPartPr>
              <p14:xfrm>
                <a:off x="2868617" y="4708614"/>
                <a:ext cx="205920" cy="234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DB83B16-C0B4-1440-9AC7-350C3B2345B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853497" y="4693134"/>
                  <a:ext cx="2361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922E3EC-8124-7048-92DC-FA6A80EB769E}"/>
                    </a:ext>
                  </a:extLst>
                </p14:cNvPr>
                <p14:cNvContentPartPr/>
                <p14:nvPr/>
              </p14:nvContentPartPr>
              <p14:xfrm>
                <a:off x="3097937" y="4705734"/>
                <a:ext cx="47520" cy="213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922E3EC-8124-7048-92DC-FA6A80EB769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82457" y="4690614"/>
                  <a:ext cx="781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4ABC5B-A444-7141-9CDF-A7E07A947A2B}"/>
                    </a:ext>
                  </a:extLst>
                </p14:cNvPr>
                <p14:cNvContentPartPr/>
                <p14:nvPr/>
              </p14:nvContentPartPr>
              <p14:xfrm>
                <a:off x="3200537" y="4673334"/>
                <a:ext cx="268200" cy="254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4ABC5B-A444-7141-9CDF-A7E07A947A2B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85057" y="4658214"/>
                  <a:ext cx="2988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BD33C03-6553-A046-B694-CBA4980A6A59}"/>
                    </a:ext>
                  </a:extLst>
                </p14:cNvPr>
                <p14:cNvContentPartPr/>
                <p14:nvPr/>
              </p14:nvContentPartPr>
              <p14:xfrm>
                <a:off x="3069137" y="4662174"/>
                <a:ext cx="5400" cy="52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BD33C03-6553-A046-B694-CBA4980A6A5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053657" y="4646694"/>
                  <a:ext cx="360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A3C5A29-A3B7-7F4A-A636-83F71ED2EDF7}"/>
                    </a:ext>
                  </a:extLst>
                </p14:cNvPr>
                <p14:cNvContentPartPr/>
                <p14:nvPr/>
              </p14:nvContentPartPr>
              <p14:xfrm>
                <a:off x="3684737" y="4665414"/>
                <a:ext cx="131040" cy="253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A3C5A29-A3B7-7F4A-A636-83F71ED2EDF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69257" y="4650294"/>
                  <a:ext cx="1616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CE12AF0-ED7D-A644-9C43-3F20D1E7CFAF}"/>
                    </a:ext>
                  </a:extLst>
                </p14:cNvPr>
                <p14:cNvContentPartPr/>
                <p14:nvPr/>
              </p14:nvContentPartPr>
              <p14:xfrm>
                <a:off x="3902177" y="4697814"/>
                <a:ext cx="197280" cy="216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CE12AF0-ED7D-A644-9C43-3F20D1E7CFA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886697" y="4682694"/>
                  <a:ext cx="2278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865D976-2F1B-F246-B814-A340493A4843}"/>
                    </a:ext>
                  </a:extLst>
                </p14:cNvPr>
                <p14:cNvContentPartPr/>
                <p14:nvPr/>
              </p14:nvContentPartPr>
              <p14:xfrm>
                <a:off x="4106657" y="4654254"/>
                <a:ext cx="178200" cy="280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865D976-2F1B-F246-B814-A340493A484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091537" y="4638774"/>
                  <a:ext cx="2088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AE00EF1-41BB-7441-A5AE-50E82DB23F4A}"/>
                    </a:ext>
                  </a:extLst>
                </p14:cNvPr>
                <p14:cNvContentPartPr/>
                <p14:nvPr/>
              </p14:nvContentPartPr>
              <p14:xfrm>
                <a:off x="4346417" y="4687374"/>
                <a:ext cx="25740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AE00EF1-41BB-7441-A5AE-50E82DB23F4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330937" y="4672254"/>
                  <a:ext cx="288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26960A2-3EB5-C94E-8D6C-96FE161DCB69}"/>
                    </a:ext>
                  </a:extLst>
                </p14:cNvPr>
                <p14:cNvContentPartPr/>
                <p14:nvPr/>
              </p14:nvContentPartPr>
              <p14:xfrm>
                <a:off x="4643057" y="4595574"/>
                <a:ext cx="55440" cy="299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26960A2-3EB5-C94E-8D6C-96FE161DCB6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27577" y="4580094"/>
                  <a:ext cx="86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4E43992-80F9-6941-9547-34496AC2333F}"/>
                    </a:ext>
                  </a:extLst>
                </p14:cNvPr>
                <p14:cNvContentPartPr/>
                <p14:nvPr/>
              </p14:nvContentPartPr>
              <p14:xfrm>
                <a:off x="4642697" y="4705734"/>
                <a:ext cx="166320" cy="16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4E43992-80F9-6941-9547-34496AC2333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627217" y="4690614"/>
                  <a:ext cx="196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6D27F2D-1F9E-DE4B-BDA5-D8C0A269634A}"/>
                    </a:ext>
                  </a:extLst>
                </p14:cNvPr>
                <p14:cNvContentPartPr/>
                <p14:nvPr/>
              </p14:nvContentPartPr>
              <p14:xfrm>
                <a:off x="4816937" y="4642014"/>
                <a:ext cx="177480" cy="2455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6D27F2D-1F9E-DE4B-BDA5-D8C0A26963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801817" y="4626534"/>
                  <a:ext cx="20808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04F1579-2352-A149-A6B0-A4615BD18E9B}"/>
                    </a:ext>
                  </a:extLst>
                </p14:cNvPr>
                <p14:cNvContentPartPr/>
                <p14:nvPr/>
              </p14:nvContentPartPr>
              <p14:xfrm>
                <a:off x="5251097" y="4634814"/>
                <a:ext cx="3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04F1579-2352-A149-A6B0-A4615BD18E9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235977" y="46196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E0A78CC-6635-4F42-BA10-10585C270071}"/>
                    </a:ext>
                  </a:extLst>
                </p14:cNvPr>
                <p14:cNvContentPartPr/>
                <p14:nvPr/>
              </p14:nvContentPartPr>
              <p14:xfrm>
                <a:off x="5245337" y="4570014"/>
                <a:ext cx="28440" cy="23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E0A78CC-6635-4F42-BA10-10585C27007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230217" y="4554894"/>
                  <a:ext cx="5904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5130DAA-8313-7A43-8F55-1F031CC5E6BF}"/>
                    </a:ext>
                  </a:extLst>
                </p14:cNvPr>
                <p14:cNvContentPartPr/>
                <p14:nvPr/>
              </p14:nvContentPartPr>
              <p14:xfrm>
                <a:off x="5071817" y="4758294"/>
                <a:ext cx="209880" cy="137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5130DAA-8313-7A43-8F55-1F031CC5E6B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056697" y="4743174"/>
                  <a:ext cx="2401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4DA72B6-9D7E-F041-8117-A3826831AE9C}"/>
                    </a:ext>
                  </a:extLst>
                </p14:cNvPr>
                <p14:cNvContentPartPr/>
                <p14:nvPr/>
              </p14:nvContentPartPr>
              <p14:xfrm>
                <a:off x="1015697" y="5139174"/>
                <a:ext cx="285120" cy="3866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4DA72B6-9D7E-F041-8117-A3826831AE9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00577" y="5124054"/>
                  <a:ext cx="3157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946126B-774D-224F-9DC9-9F31E0CB8127}"/>
                    </a:ext>
                  </a:extLst>
                </p14:cNvPr>
                <p14:cNvContentPartPr/>
                <p14:nvPr/>
              </p14:nvContentPartPr>
              <p14:xfrm>
                <a:off x="1396217" y="5439054"/>
                <a:ext cx="54360" cy="102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946126B-774D-224F-9DC9-9F31E0CB812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381097" y="5423574"/>
                  <a:ext cx="846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8FBFA38-191F-1948-91F6-80C8D3554AF8}"/>
                    </a:ext>
                  </a:extLst>
                </p14:cNvPr>
                <p14:cNvContentPartPr/>
                <p14:nvPr/>
              </p14:nvContentPartPr>
              <p14:xfrm>
                <a:off x="1410977" y="5328534"/>
                <a:ext cx="110880" cy="378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8FBFA38-191F-1948-91F6-80C8D3554AF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395497" y="5313414"/>
                  <a:ext cx="1414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02951AA-0168-B046-B8A5-1C2237B2ACE9}"/>
                    </a:ext>
                  </a:extLst>
                </p14:cNvPr>
                <p14:cNvContentPartPr/>
                <p14:nvPr/>
              </p14:nvContentPartPr>
              <p14:xfrm>
                <a:off x="1804097" y="5213694"/>
                <a:ext cx="285120" cy="305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02951AA-0168-B046-B8A5-1C2237B2ACE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88977" y="5198574"/>
                  <a:ext cx="3153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F87435D-FB6F-A149-AE72-F59252FC62EF}"/>
                    </a:ext>
                  </a:extLst>
                </p14:cNvPr>
                <p14:cNvContentPartPr/>
                <p14:nvPr/>
              </p14:nvContentPartPr>
              <p14:xfrm>
                <a:off x="2381897" y="5063934"/>
                <a:ext cx="298440" cy="453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F87435D-FB6F-A149-AE72-F59252FC62E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366777" y="5048814"/>
                  <a:ext cx="32904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8040F0E-EF0B-3A47-AEF4-8CE69171C071}"/>
                    </a:ext>
                  </a:extLst>
                </p14:cNvPr>
                <p14:cNvContentPartPr/>
                <p14:nvPr/>
              </p14:nvContentPartPr>
              <p14:xfrm>
                <a:off x="2751257" y="5249694"/>
                <a:ext cx="47520" cy="205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8040F0E-EF0B-3A47-AEF4-8CE69171C07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735777" y="5234574"/>
                  <a:ext cx="777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315AAD5-07CF-1843-AF2A-A87BA544787A}"/>
                    </a:ext>
                  </a:extLst>
                </p14:cNvPr>
                <p14:cNvContentPartPr/>
                <p14:nvPr/>
              </p14:nvContentPartPr>
              <p14:xfrm>
                <a:off x="2750897" y="5147094"/>
                <a:ext cx="7920" cy="8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315AAD5-07CF-1843-AF2A-A87BA544787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735777" y="51319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3C8B450-52C9-9D49-B5F6-6AF638B05804}"/>
                    </a:ext>
                  </a:extLst>
                </p14:cNvPr>
                <p14:cNvContentPartPr/>
                <p14:nvPr/>
              </p14:nvContentPartPr>
              <p14:xfrm>
                <a:off x="2917217" y="5229174"/>
                <a:ext cx="236160" cy="255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3C8B450-52C9-9D49-B5F6-6AF638B0580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902097" y="5214054"/>
                  <a:ext cx="2664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2A4A440-1595-0549-9193-753D9BCA7FB6}"/>
                    </a:ext>
                  </a:extLst>
                </p14:cNvPr>
                <p14:cNvContentPartPr/>
                <p14:nvPr/>
              </p14:nvContentPartPr>
              <p14:xfrm>
                <a:off x="3224297" y="5236734"/>
                <a:ext cx="449280" cy="277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2A4A440-1595-0549-9193-753D9BCA7FB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208817" y="5221254"/>
                  <a:ext cx="47988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BB6FB8A-6EF3-3F48-9D6F-34293DD8609A}"/>
                    </a:ext>
                  </a:extLst>
                </p14:cNvPr>
                <p14:cNvContentPartPr/>
                <p14:nvPr/>
              </p14:nvContentPartPr>
              <p14:xfrm>
                <a:off x="3703097" y="5248974"/>
                <a:ext cx="317520" cy="275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BB6FB8A-6EF3-3F48-9D6F-34293DD8609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687617" y="5233494"/>
                  <a:ext cx="3477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0B25FAF-BE25-304D-9130-7A5BDAD2E9E8}"/>
                    </a:ext>
                  </a:extLst>
                </p14:cNvPr>
                <p14:cNvContentPartPr/>
                <p14:nvPr/>
              </p14:nvContentPartPr>
              <p14:xfrm>
                <a:off x="3972737" y="5131614"/>
                <a:ext cx="63360" cy="315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0B25FAF-BE25-304D-9130-7A5BDAD2E9E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957617" y="5116134"/>
                  <a:ext cx="939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59842C3-4833-154C-BBF1-0BC492673779}"/>
                    </a:ext>
                  </a:extLst>
                </p14:cNvPr>
                <p14:cNvContentPartPr/>
                <p14:nvPr/>
              </p14:nvContentPartPr>
              <p14:xfrm>
                <a:off x="4004057" y="5241774"/>
                <a:ext cx="158400" cy="47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59842C3-4833-154C-BBF1-0BC492673779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988937" y="5226654"/>
                  <a:ext cx="1890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4C1D027-5392-9C46-B890-CFCB83E248C5}"/>
                    </a:ext>
                  </a:extLst>
                </p14:cNvPr>
                <p14:cNvContentPartPr/>
                <p14:nvPr/>
              </p14:nvContentPartPr>
              <p14:xfrm>
                <a:off x="4178297" y="5225934"/>
                <a:ext cx="236160" cy="2718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4C1D027-5392-9C46-B890-CFCB83E248C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163177" y="5210814"/>
                  <a:ext cx="2667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21C1E33-79AA-B342-8897-6B96B27D82B8}"/>
                    </a:ext>
                  </a:extLst>
                </p14:cNvPr>
                <p14:cNvContentPartPr/>
                <p14:nvPr/>
              </p14:nvContentPartPr>
              <p14:xfrm>
                <a:off x="4620017" y="5210454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21C1E33-79AA-B342-8897-6B96B27D82B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604537" y="5194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9491139-936A-7A45-83B7-E299EEB25016}"/>
                    </a:ext>
                  </a:extLst>
                </p14:cNvPr>
                <p14:cNvContentPartPr/>
                <p14:nvPr/>
              </p14:nvContentPartPr>
              <p14:xfrm>
                <a:off x="4484657" y="5221614"/>
                <a:ext cx="221760" cy="297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9491139-936A-7A45-83B7-E299EEB2501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469177" y="5206494"/>
                  <a:ext cx="25200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3CE46D1-AEFF-1647-8D79-4CFED45FE173}"/>
                    </a:ext>
                  </a:extLst>
                </p14:cNvPr>
                <p14:cNvContentPartPr/>
                <p14:nvPr/>
              </p14:nvContentPartPr>
              <p14:xfrm>
                <a:off x="4729457" y="5084094"/>
                <a:ext cx="181440" cy="441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3CE46D1-AEFF-1647-8D79-4CFED45FE17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714337" y="5068974"/>
                  <a:ext cx="212040" cy="47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76AFD7B-002C-1D40-A4F2-8CD6E86A8783}"/>
              </a:ext>
            </a:extLst>
          </p:cNvPr>
          <p:cNvGrpSpPr/>
          <p:nvPr/>
        </p:nvGrpSpPr>
        <p:grpSpPr>
          <a:xfrm>
            <a:off x="237737" y="5895174"/>
            <a:ext cx="2710800" cy="615960"/>
            <a:chOff x="237737" y="5895174"/>
            <a:chExt cx="2710800" cy="61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C02A366-E157-224E-9B3A-AB6FDB1D8383}"/>
                    </a:ext>
                  </a:extLst>
                </p14:cNvPr>
                <p14:cNvContentPartPr/>
                <p14:nvPr/>
              </p14:nvContentPartPr>
              <p14:xfrm>
                <a:off x="237737" y="5895174"/>
                <a:ext cx="456120" cy="615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C02A366-E157-224E-9B3A-AB6FDB1D838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22617" y="5880054"/>
                  <a:ext cx="48672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ADE952D-C773-5048-9FFF-EC30760C4FC8}"/>
                    </a:ext>
                  </a:extLst>
                </p14:cNvPr>
                <p14:cNvContentPartPr/>
                <p14:nvPr/>
              </p14:nvContentPartPr>
              <p14:xfrm>
                <a:off x="315137" y="6262014"/>
                <a:ext cx="259920" cy="284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ADE952D-C773-5048-9FFF-EC30760C4FC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00017" y="6246894"/>
                  <a:ext cx="2905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F25A4AB-15DE-DB4F-921D-5C043A160685}"/>
                    </a:ext>
                  </a:extLst>
                </p14:cNvPr>
                <p14:cNvContentPartPr/>
                <p14:nvPr/>
              </p14:nvContentPartPr>
              <p14:xfrm>
                <a:off x="901217" y="6128094"/>
                <a:ext cx="360360" cy="249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F25A4AB-15DE-DB4F-921D-5C043A16068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85737" y="6112974"/>
                  <a:ext cx="3909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9995AD9-5535-1146-9216-D2C4AB30CC61}"/>
                    </a:ext>
                  </a:extLst>
                </p14:cNvPr>
                <p14:cNvContentPartPr/>
                <p14:nvPr/>
              </p14:nvContentPartPr>
              <p14:xfrm>
                <a:off x="1166537" y="6109014"/>
                <a:ext cx="7920" cy="8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9995AD9-5535-1146-9216-D2C4AB30CC6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51057" y="60935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4C1C73C-603B-374C-AB86-47751E69FFD2}"/>
                    </a:ext>
                  </a:extLst>
                </p14:cNvPr>
                <p14:cNvContentPartPr/>
                <p14:nvPr/>
              </p14:nvContentPartPr>
              <p14:xfrm>
                <a:off x="1301177" y="6137814"/>
                <a:ext cx="212760" cy="228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4C1C73C-603B-374C-AB86-47751E69FFD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285697" y="6122694"/>
                  <a:ext cx="2433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F649A1E-4B8E-2848-A328-82E41027F3A8}"/>
                    </a:ext>
                  </a:extLst>
                </p14:cNvPr>
                <p14:cNvContentPartPr/>
                <p14:nvPr/>
              </p14:nvContentPartPr>
              <p14:xfrm>
                <a:off x="1543817" y="6116934"/>
                <a:ext cx="214200" cy="246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F649A1E-4B8E-2848-A328-82E41027F3A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528697" y="6101454"/>
                  <a:ext cx="2448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704F909-507C-6641-8437-043C6A88D9FC}"/>
                    </a:ext>
                  </a:extLst>
                </p14:cNvPr>
                <p14:cNvContentPartPr/>
                <p14:nvPr/>
              </p14:nvContentPartPr>
              <p14:xfrm>
                <a:off x="1713737" y="6010014"/>
                <a:ext cx="83520" cy="335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704F909-507C-6641-8437-043C6A88D9F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698617" y="5994894"/>
                  <a:ext cx="11412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EA1EDC1-D077-E446-BA8C-485AB9710DF5}"/>
                    </a:ext>
                  </a:extLst>
                </p14:cNvPr>
                <p14:cNvContentPartPr/>
                <p14:nvPr/>
              </p14:nvContentPartPr>
              <p14:xfrm>
                <a:off x="1876097" y="6151854"/>
                <a:ext cx="205200" cy="1868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EA1EDC1-D077-E446-BA8C-485AB9710DF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60977" y="6136734"/>
                  <a:ext cx="2354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2631C3F-61E9-2F41-B086-66E750381522}"/>
                    </a:ext>
                  </a:extLst>
                </p14:cNvPr>
                <p14:cNvContentPartPr/>
                <p14:nvPr/>
              </p14:nvContentPartPr>
              <p14:xfrm>
                <a:off x="2199737" y="5967174"/>
                <a:ext cx="323280" cy="347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2631C3F-61E9-2F41-B086-66E75038152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184257" y="5951694"/>
                  <a:ext cx="3535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4563460-449F-9844-9B79-3C8E547B94DC}"/>
                    </a:ext>
                  </a:extLst>
                </p14:cNvPr>
                <p14:cNvContentPartPr/>
                <p14:nvPr/>
              </p14:nvContentPartPr>
              <p14:xfrm>
                <a:off x="2529137" y="6096774"/>
                <a:ext cx="214200" cy="217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4563460-449F-9844-9B79-3C8E547B94D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514017" y="6081294"/>
                  <a:ext cx="2444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DA8CBD0-7CB9-8F46-AC04-E58EBEE5566E}"/>
                    </a:ext>
                  </a:extLst>
                </p14:cNvPr>
                <p14:cNvContentPartPr/>
                <p14:nvPr/>
              </p14:nvContentPartPr>
              <p14:xfrm>
                <a:off x="2766737" y="6053934"/>
                <a:ext cx="181800" cy="272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DA8CBD0-7CB9-8F46-AC04-E58EBEE5566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51257" y="6038454"/>
                  <a:ext cx="212400" cy="30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BEC8A95-6215-DF40-B992-ECE246128363}"/>
              </a:ext>
            </a:extLst>
          </p:cNvPr>
          <p:cNvGrpSpPr/>
          <p:nvPr/>
        </p:nvGrpSpPr>
        <p:grpSpPr>
          <a:xfrm>
            <a:off x="3184337" y="5844414"/>
            <a:ext cx="3075840" cy="651960"/>
            <a:chOff x="3184337" y="5844414"/>
            <a:chExt cx="3075840" cy="6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6E9EBA7-4789-8445-BE95-84A0CF821356}"/>
                    </a:ext>
                  </a:extLst>
                </p14:cNvPr>
                <p14:cNvContentPartPr/>
                <p14:nvPr/>
              </p14:nvContentPartPr>
              <p14:xfrm>
                <a:off x="3302777" y="6142134"/>
                <a:ext cx="252720" cy="223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6E9EBA7-4789-8445-BE95-84A0CF82135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287297" y="6126654"/>
                  <a:ext cx="28332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AA4DCE9-FE44-8240-8AD3-2248A8F6F83B}"/>
                    </a:ext>
                  </a:extLst>
                </p14:cNvPr>
                <p14:cNvContentPartPr/>
                <p14:nvPr/>
              </p14:nvContentPartPr>
              <p14:xfrm>
                <a:off x="3184337" y="5939094"/>
                <a:ext cx="221040" cy="264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AA4DCE9-FE44-8240-8AD3-2248A8F6F83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169217" y="5923614"/>
                  <a:ext cx="2516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CF4E55D-2378-6C42-9E24-C1C13F30176E}"/>
                    </a:ext>
                  </a:extLst>
                </p14:cNvPr>
                <p14:cNvContentPartPr/>
                <p14:nvPr/>
              </p14:nvContentPartPr>
              <p14:xfrm>
                <a:off x="3629297" y="5935494"/>
                <a:ext cx="305280" cy="426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CF4E55D-2378-6C42-9E24-C1C13F30176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614177" y="5920374"/>
                  <a:ext cx="3355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1EB4D62-DB06-8347-9E41-583C60EC1C0A}"/>
                    </a:ext>
                  </a:extLst>
                </p14:cNvPr>
                <p14:cNvContentPartPr/>
                <p14:nvPr/>
              </p14:nvContentPartPr>
              <p14:xfrm>
                <a:off x="3997577" y="5975094"/>
                <a:ext cx="265320" cy="3358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1EB4D62-DB06-8347-9E41-583C60EC1C0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982097" y="5959614"/>
                  <a:ext cx="29556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AE20A60-8960-1F4F-85FF-4E5B1528E7E0}"/>
                    </a:ext>
                  </a:extLst>
                </p14:cNvPr>
                <p14:cNvContentPartPr/>
                <p14:nvPr/>
              </p14:nvContentPartPr>
              <p14:xfrm>
                <a:off x="4342097" y="5844414"/>
                <a:ext cx="147600" cy="167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AE20A60-8960-1F4F-85FF-4E5B1528E7E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326977" y="5829294"/>
                  <a:ext cx="17820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FDDE887-A64D-2548-B331-2F7F27675AC7}"/>
                    </a:ext>
                  </a:extLst>
                </p14:cNvPr>
                <p14:cNvContentPartPr/>
                <p14:nvPr/>
              </p14:nvContentPartPr>
              <p14:xfrm>
                <a:off x="4654217" y="5908494"/>
                <a:ext cx="440640" cy="414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FDDE887-A64D-2548-B331-2F7F27675AC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638737" y="5893014"/>
                  <a:ext cx="47124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21CD1F1-0618-9243-95A2-D4054C48FAF5}"/>
                    </a:ext>
                  </a:extLst>
                </p14:cNvPr>
                <p14:cNvContentPartPr/>
                <p14:nvPr/>
              </p14:nvContentPartPr>
              <p14:xfrm>
                <a:off x="5182337" y="6038094"/>
                <a:ext cx="222120" cy="4582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21CD1F1-0618-9243-95A2-D4054C48FAF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166857" y="6022614"/>
                  <a:ext cx="25236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0A0EE62-020C-B748-AC09-209FE06EC469}"/>
                    </a:ext>
                  </a:extLst>
                </p14:cNvPr>
                <p14:cNvContentPartPr/>
                <p14:nvPr/>
              </p14:nvContentPartPr>
              <p14:xfrm>
                <a:off x="5405897" y="6053934"/>
                <a:ext cx="175320" cy="257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0A0EE62-020C-B748-AC09-209FE06EC46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390777" y="6038454"/>
                  <a:ext cx="2059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D18A7E3-62F5-D342-9ABD-D5BB63343ED8}"/>
                    </a:ext>
                  </a:extLst>
                </p14:cNvPr>
                <p14:cNvContentPartPr/>
                <p14:nvPr/>
              </p14:nvContentPartPr>
              <p14:xfrm>
                <a:off x="5560697" y="6040614"/>
                <a:ext cx="174600" cy="257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D18A7E3-62F5-D342-9ABD-D5BB63343ED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545217" y="6025494"/>
                  <a:ext cx="2052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CB7DDA1-EF74-D84B-A9D6-63D2B9AF5E36}"/>
                    </a:ext>
                  </a:extLst>
                </p14:cNvPr>
                <p14:cNvContentPartPr/>
                <p14:nvPr/>
              </p14:nvContentPartPr>
              <p14:xfrm>
                <a:off x="5770217" y="6021174"/>
                <a:ext cx="236880" cy="218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CB7DDA1-EF74-D84B-A9D6-63D2B9AF5E3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755097" y="6006054"/>
                  <a:ext cx="2671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1B15E56-CA11-9E43-BC21-ECA3275DC5A7}"/>
                    </a:ext>
                  </a:extLst>
                </p14:cNvPr>
                <p14:cNvContentPartPr/>
                <p14:nvPr/>
              </p14:nvContentPartPr>
              <p14:xfrm>
                <a:off x="5951297" y="5967174"/>
                <a:ext cx="165960" cy="3621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1B15E56-CA11-9E43-BC21-ECA3275DC5A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935817" y="5951694"/>
                  <a:ext cx="1965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0C1FBC0-F569-C24F-B012-BBC6A1FA3366}"/>
                    </a:ext>
                  </a:extLst>
                </p14:cNvPr>
                <p14:cNvContentPartPr/>
                <p14:nvPr/>
              </p14:nvContentPartPr>
              <p14:xfrm>
                <a:off x="6259817" y="6242934"/>
                <a:ext cx="36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0C1FBC0-F569-C24F-B012-BBC6A1FA336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244697" y="62278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58319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64896A-3343-084E-8D3A-9681631E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33" y="127650"/>
            <a:ext cx="10364451" cy="1596177"/>
          </a:xfrm>
        </p:spPr>
        <p:txBody>
          <a:bodyPr/>
          <a:lstStyle/>
          <a:p>
            <a:r>
              <a:rPr lang="en-US" dirty="0"/>
              <a:t>Central Angles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B6147-92EF-884C-98C4-044E36C5A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188" y="2195682"/>
            <a:ext cx="12192000" cy="46623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1136DEA-DD0F-F74E-B177-D16D9815C568}"/>
                  </a:ext>
                </a:extLst>
              </p14:cNvPr>
              <p14:cNvContentPartPr/>
              <p14:nvPr/>
            </p14:nvContentPartPr>
            <p14:xfrm>
              <a:off x="4949417" y="3893934"/>
              <a:ext cx="261360" cy="1474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1136DEA-DD0F-F74E-B177-D16D9815C5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7857" y="3832374"/>
                <a:ext cx="384480" cy="159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BF9D2F-E70A-A54E-A6FB-A9B4FE7C29EA}"/>
                  </a:ext>
                </a:extLst>
              </p14:cNvPr>
              <p14:cNvContentPartPr/>
              <p14:nvPr/>
            </p14:nvContentPartPr>
            <p14:xfrm>
              <a:off x="5935457" y="3381654"/>
              <a:ext cx="2211840" cy="2428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0BF9D2F-E70A-A54E-A6FB-A9B4FE7C29E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3897" y="3320094"/>
                <a:ext cx="2334960" cy="25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B5163E7-FED8-304D-B485-309BC4F78123}"/>
                  </a:ext>
                </a:extLst>
              </p14:cNvPr>
              <p14:cNvContentPartPr/>
              <p14:nvPr/>
            </p14:nvContentPartPr>
            <p14:xfrm>
              <a:off x="6277817" y="3712494"/>
              <a:ext cx="77400" cy="95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B5163E7-FED8-304D-B485-309BC4F781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2697" y="3697374"/>
                <a:ext cx="1080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D2ADBF-3633-E445-971C-939C5DD4F7FE}"/>
                  </a:ext>
                </a:extLst>
              </p14:cNvPr>
              <p14:cNvContentPartPr/>
              <p14:nvPr/>
            </p14:nvContentPartPr>
            <p14:xfrm>
              <a:off x="9104537" y="3381654"/>
              <a:ext cx="2169360" cy="1920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D2ADBF-3633-E445-971C-939C5DD4F7F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42977" y="3320094"/>
                <a:ext cx="2292480" cy="20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0C338C-E43C-C64D-A541-DB51EB141F58}"/>
                  </a:ext>
                </a:extLst>
              </p14:cNvPr>
              <p14:cNvContentPartPr/>
              <p14:nvPr/>
            </p14:nvContentPartPr>
            <p14:xfrm>
              <a:off x="9509897" y="3668934"/>
              <a:ext cx="119520" cy="103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0C338C-E43C-C64D-A541-DB51EB141F5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94777" y="3653454"/>
                <a:ext cx="15012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AE979-9608-0B40-BD02-F16F95253DBF}"/>
              </a:ext>
            </a:extLst>
          </p:cNvPr>
          <p:cNvGrpSpPr/>
          <p:nvPr/>
        </p:nvGrpSpPr>
        <p:grpSpPr>
          <a:xfrm>
            <a:off x="3657377" y="2770014"/>
            <a:ext cx="686160" cy="462960"/>
            <a:chOff x="3657377" y="2770014"/>
            <a:chExt cx="68616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886E288-B6DD-194F-97C5-6521D0B26D26}"/>
                    </a:ext>
                  </a:extLst>
                </p14:cNvPr>
                <p14:cNvContentPartPr/>
                <p14:nvPr/>
              </p14:nvContentPartPr>
              <p14:xfrm>
                <a:off x="3806777" y="2908614"/>
                <a:ext cx="16560" cy="295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886E288-B6DD-194F-97C5-6521D0B26D2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91657" y="2893494"/>
                  <a:ext cx="4716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0DF7E1E-0D4E-454B-80F2-D81CA986EB44}"/>
                    </a:ext>
                  </a:extLst>
                </p14:cNvPr>
                <p14:cNvContentPartPr/>
                <p14:nvPr/>
              </p14:nvContentPartPr>
              <p14:xfrm>
                <a:off x="3657377" y="2911494"/>
                <a:ext cx="343800" cy="139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0DF7E1E-0D4E-454B-80F2-D81CA986EB4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42257" y="2896374"/>
                  <a:ext cx="3744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9D4691D-996F-CE4A-A3C3-B878E1414371}"/>
                    </a:ext>
                  </a:extLst>
                </p14:cNvPr>
                <p14:cNvContentPartPr/>
                <p14:nvPr/>
              </p14:nvContentPartPr>
              <p14:xfrm>
                <a:off x="4050497" y="2963694"/>
                <a:ext cx="293040" cy="269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9D4691D-996F-CE4A-A3C3-B878E141437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35377" y="2948574"/>
                  <a:ext cx="3232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01A1287-DF45-A34C-B20C-D3F80C7D9451}"/>
                    </a:ext>
                  </a:extLst>
                </p14:cNvPr>
                <p14:cNvContentPartPr/>
                <p14:nvPr/>
              </p14:nvContentPartPr>
              <p14:xfrm>
                <a:off x="3704897" y="2770014"/>
                <a:ext cx="528480" cy="194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01A1287-DF45-A34C-B20C-D3F80C7D94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89417" y="2754894"/>
                  <a:ext cx="55908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1FE843-DC8A-6C4C-A8E3-F4341F2CE3FD}"/>
              </a:ext>
            </a:extLst>
          </p:cNvPr>
          <p:cNvGrpSpPr/>
          <p:nvPr/>
        </p:nvGrpSpPr>
        <p:grpSpPr>
          <a:xfrm>
            <a:off x="6778937" y="2789094"/>
            <a:ext cx="954360" cy="427320"/>
            <a:chOff x="6778937" y="2789094"/>
            <a:chExt cx="954360" cy="42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69575CC-13DC-AE4D-A023-DE395EFF7CB5}"/>
                    </a:ext>
                  </a:extLst>
                </p14:cNvPr>
                <p14:cNvContentPartPr/>
                <p14:nvPr/>
              </p14:nvContentPartPr>
              <p14:xfrm>
                <a:off x="6866777" y="2932374"/>
                <a:ext cx="23040" cy="221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69575CC-13DC-AE4D-A023-DE395EFF7CB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851657" y="2916894"/>
                  <a:ext cx="532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2408D6-792D-FA46-960B-C8EFF5498810}"/>
                    </a:ext>
                  </a:extLst>
                </p14:cNvPr>
                <p14:cNvContentPartPr/>
                <p14:nvPr/>
              </p14:nvContentPartPr>
              <p14:xfrm>
                <a:off x="6778937" y="2924454"/>
                <a:ext cx="236880" cy="126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2408D6-792D-FA46-960B-C8EFF549881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763817" y="2908974"/>
                  <a:ext cx="267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72B245F-BC7E-4A49-A7F9-4F01B291C798}"/>
                    </a:ext>
                  </a:extLst>
                </p14:cNvPr>
                <p14:cNvContentPartPr/>
                <p14:nvPr/>
              </p14:nvContentPartPr>
              <p14:xfrm>
                <a:off x="7134617" y="3034614"/>
                <a:ext cx="15120" cy="181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72B245F-BC7E-4A49-A7F9-4F01B291C79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19497" y="3019494"/>
                  <a:ext cx="457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A545BB-52D6-AC43-90F2-3D4E770C3EEA}"/>
                    </a:ext>
                  </a:extLst>
                </p14:cNvPr>
                <p14:cNvContentPartPr/>
                <p14:nvPr/>
              </p14:nvContentPartPr>
              <p14:xfrm>
                <a:off x="7105457" y="2963694"/>
                <a:ext cx="272880" cy="252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A545BB-52D6-AC43-90F2-3D4E770C3EE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90337" y="2948574"/>
                  <a:ext cx="3034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FCE6AB9-67C0-854F-8373-9815DA0D9228}"/>
                    </a:ext>
                  </a:extLst>
                </p14:cNvPr>
                <p14:cNvContentPartPr/>
                <p14:nvPr/>
              </p14:nvContentPartPr>
              <p14:xfrm>
                <a:off x="7464017" y="3002214"/>
                <a:ext cx="269280" cy="190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FCE6AB9-67C0-854F-8373-9815DA0D922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448537" y="2986734"/>
                  <a:ext cx="2998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EC1F825-0E1C-3845-B0D5-85E6FF376443}"/>
                    </a:ext>
                  </a:extLst>
                </p14:cNvPr>
                <p14:cNvContentPartPr/>
                <p14:nvPr/>
              </p14:nvContentPartPr>
              <p14:xfrm>
                <a:off x="6881537" y="2789094"/>
                <a:ext cx="639000" cy="143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EC1F825-0E1C-3845-B0D5-85E6FF37644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66057" y="2773974"/>
                  <a:ext cx="669240" cy="17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E9B3C4-A094-1A47-97CF-C312EE50588D}"/>
              </a:ext>
            </a:extLst>
          </p:cNvPr>
          <p:cNvGrpSpPr/>
          <p:nvPr/>
        </p:nvGrpSpPr>
        <p:grpSpPr>
          <a:xfrm>
            <a:off x="9821657" y="2647614"/>
            <a:ext cx="1182960" cy="521280"/>
            <a:chOff x="9821657" y="2647614"/>
            <a:chExt cx="1182960" cy="52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E803201-896D-804A-AC9F-B341E31C3B8E}"/>
                    </a:ext>
                  </a:extLst>
                </p14:cNvPr>
                <p14:cNvContentPartPr/>
                <p14:nvPr/>
              </p14:nvContentPartPr>
              <p14:xfrm>
                <a:off x="9987257" y="2861094"/>
                <a:ext cx="16200" cy="27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E803201-896D-804A-AC9F-B341E31C3B8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72137" y="2845974"/>
                  <a:ext cx="468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93F1C54-1B00-F543-9E2C-AA3F830356A5}"/>
                    </a:ext>
                  </a:extLst>
                </p14:cNvPr>
                <p14:cNvContentPartPr/>
                <p14:nvPr/>
              </p14:nvContentPartPr>
              <p14:xfrm>
                <a:off x="9821657" y="2845614"/>
                <a:ext cx="367200" cy="126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93F1C54-1B00-F543-9E2C-AA3F830356A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806537" y="2830134"/>
                  <a:ext cx="3978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FB5E0DA-9279-FA4F-9F78-B54DE4FA09BC}"/>
                    </a:ext>
                  </a:extLst>
                </p14:cNvPr>
                <p14:cNvContentPartPr/>
                <p14:nvPr/>
              </p14:nvContentPartPr>
              <p14:xfrm>
                <a:off x="10319537" y="2892774"/>
                <a:ext cx="30960" cy="276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FB5E0DA-9279-FA4F-9F78-B54DE4FA09B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04417" y="2877654"/>
                  <a:ext cx="612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9280048-6890-BD4E-AD3E-EB5380EDC7B9}"/>
                    </a:ext>
                  </a:extLst>
                </p14:cNvPr>
                <p14:cNvContentPartPr/>
                <p14:nvPr/>
              </p14:nvContentPartPr>
              <p14:xfrm>
                <a:off x="10345457" y="2869014"/>
                <a:ext cx="186120" cy="276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9280048-6890-BD4E-AD3E-EB5380EDC7B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330337" y="2853894"/>
                  <a:ext cx="216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D6029DD-EB77-CE4D-A467-C243431B768C}"/>
                    </a:ext>
                  </a:extLst>
                </p14:cNvPr>
                <p14:cNvContentPartPr/>
                <p14:nvPr/>
              </p14:nvContentPartPr>
              <p14:xfrm>
                <a:off x="10642097" y="2892774"/>
                <a:ext cx="362520" cy="265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D6029DD-EB77-CE4D-A467-C243431B768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626617" y="2877654"/>
                  <a:ext cx="3931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E828C39-F52E-F442-ACBC-F8843D4B1040}"/>
                    </a:ext>
                  </a:extLst>
                </p14:cNvPr>
                <p14:cNvContentPartPr/>
                <p14:nvPr/>
              </p14:nvContentPartPr>
              <p14:xfrm>
                <a:off x="10018937" y="2647614"/>
                <a:ext cx="796680" cy="166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E828C39-F52E-F442-ACBC-F8843D4B104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003457" y="2632134"/>
                  <a:ext cx="82692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976406-4F15-634D-8145-4B5B1A2FAC81}"/>
              </a:ext>
            </a:extLst>
          </p:cNvPr>
          <p:cNvGrpSpPr/>
          <p:nvPr/>
        </p:nvGrpSpPr>
        <p:grpSpPr>
          <a:xfrm>
            <a:off x="3034577" y="2175294"/>
            <a:ext cx="2397600" cy="351000"/>
            <a:chOff x="3034577" y="2175294"/>
            <a:chExt cx="239760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A213580-4EE5-474B-AA43-FBC17BE66A0B}"/>
                    </a:ext>
                  </a:extLst>
                </p14:cNvPr>
                <p14:cNvContentPartPr/>
                <p14:nvPr/>
              </p14:nvContentPartPr>
              <p14:xfrm>
                <a:off x="3034577" y="2186814"/>
                <a:ext cx="190080" cy="28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A213580-4EE5-474B-AA43-FBC17BE66A0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019457" y="2171694"/>
                  <a:ext cx="2206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3DE492-908C-F044-9EED-E35C3E24C8B6}"/>
                    </a:ext>
                  </a:extLst>
                </p14:cNvPr>
                <p14:cNvContentPartPr/>
                <p14:nvPr/>
              </p14:nvContentPartPr>
              <p14:xfrm>
                <a:off x="3329777" y="2277894"/>
                <a:ext cx="115920" cy="233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3DE492-908C-F044-9EED-E35C3E24C8B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314657" y="2262774"/>
                  <a:ext cx="1465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C9D9711-A67D-DE40-9827-3EE26A8DE854}"/>
                    </a:ext>
                  </a:extLst>
                </p14:cNvPr>
                <p14:cNvContentPartPr/>
                <p14:nvPr/>
              </p14:nvContentPartPr>
              <p14:xfrm>
                <a:off x="3476657" y="2301654"/>
                <a:ext cx="173160" cy="205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C9D9711-A67D-DE40-9827-3EE26A8DE85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61537" y="2286174"/>
                  <a:ext cx="2037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565CD50-813C-E547-9F39-8BC6852BB4A9}"/>
                    </a:ext>
                  </a:extLst>
                </p14:cNvPr>
                <p14:cNvContentPartPr/>
                <p14:nvPr/>
              </p14:nvContentPartPr>
              <p14:xfrm>
                <a:off x="3871217" y="2198334"/>
                <a:ext cx="275400" cy="320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565CD50-813C-E547-9F39-8BC6852BB4A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56097" y="2182854"/>
                  <a:ext cx="3056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A3F81F6-129C-B344-8E0B-E85B2C79D184}"/>
                    </a:ext>
                  </a:extLst>
                </p14:cNvPr>
                <p14:cNvContentPartPr/>
                <p14:nvPr/>
              </p14:nvContentPartPr>
              <p14:xfrm>
                <a:off x="4296377" y="2175294"/>
                <a:ext cx="39240" cy="299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A3F81F6-129C-B344-8E0B-E85B2C79D18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281257" y="2160174"/>
                  <a:ext cx="698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9313160-A61C-E043-B37F-0F0C276388B2}"/>
                    </a:ext>
                  </a:extLst>
                </p14:cNvPr>
                <p14:cNvContentPartPr/>
                <p14:nvPr/>
              </p14:nvContentPartPr>
              <p14:xfrm>
                <a:off x="4374857" y="2296254"/>
                <a:ext cx="174600" cy="186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9313160-A61C-E043-B37F-0F0C276388B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359737" y="2281134"/>
                  <a:ext cx="2048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2A4D790-406A-2642-8696-4C460FE18A2F}"/>
                    </a:ext>
                  </a:extLst>
                </p14:cNvPr>
                <p14:cNvContentPartPr/>
                <p14:nvPr/>
              </p14:nvContentPartPr>
              <p14:xfrm>
                <a:off x="4650977" y="2246574"/>
                <a:ext cx="55080" cy="244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2A4D790-406A-2642-8696-4C460FE18A2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35857" y="2231094"/>
                  <a:ext cx="856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2BB86D4-86BC-D841-96EF-AF7BFE7450B8}"/>
                    </a:ext>
                  </a:extLst>
                </p14:cNvPr>
                <p14:cNvContentPartPr/>
                <p14:nvPr/>
              </p14:nvContentPartPr>
              <p14:xfrm>
                <a:off x="4761137" y="2285814"/>
                <a:ext cx="55440" cy="212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2BB86D4-86BC-D841-96EF-AF7BFE7450B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746017" y="2270694"/>
                  <a:ext cx="8604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A93B4B0-4F14-7D49-A26E-984A21BF1D13}"/>
                    </a:ext>
                  </a:extLst>
                </p14:cNvPr>
                <p14:cNvContentPartPr/>
                <p14:nvPr/>
              </p14:nvContentPartPr>
              <p14:xfrm>
                <a:off x="4682297" y="2368974"/>
                <a:ext cx="102600" cy="39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A93B4B0-4F14-7D49-A26E-984A21BF1D1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666817" y="2353854"/>
                  <a:ext cx="1332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1F9F92B-7BC8-5D47-B737-18B4F927C720}"/>
                    </a:ext>
                  </a:extLst>
                </p14:cNvPr>
                <p14:cNvContentPartPr/>
                <p14:nvPr/>
              </p14:nvContentPartPr>
              <p14:xfrm>
                <a:off x="4896137" y="2289414"/>
                <a:ext cx="125280" cy="20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1F9F92B-7BC8-5D47-B737-18B4F927C7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881017" y="2273934"/>
                  <a:ext cx="1558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6D1D6AA-EFFC-4D42-9757-463AE99C8E18}"/>
                    </a:ext>
                  </a:extLst>
                </p14:cNvPr>
                <p14:cNvContentPartPr/>
                <p14:nvPr/>
              </p14:nvContentPartPr>
              <p14:xfrm>
                <a:off x="5108177" y="2301654"/>
                <a:ext cx="86760" cy="189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6D1D6AA-EFFC-4D42-9757-463AE99C8E1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093057" y="2286174"/>
                  <a:ext cx="1173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A4B95F1-2291-884C-9F60-99E6376C91BA}"/>
                    </a:ext>
                  </a:extLst>
                </p14:cNvPr>
                <p14:cNvContentPartPr/>
                <p14:nvPr/>
              </p14:nvContentPartPr>
              <p14:xfrm>
                <a:off x="5273057" y="2293734"/>
                <a:ext cx="159120" cy="232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A4B95F1-2291-884C-9F60-99E6376C91B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57937" y="2278614"/>
                  <a:ext cx="18972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E41687A-D8B2-0A41-A7C8-12A7A07337A1}"/>
              </a:ext>
            </a:extLst>
          </p:cNvPr>
          <p:cNvGrpSpPr/>
          <p:nvPr/>
        </p:nvGrpSpPr>
        <p:grpSpPr>
          <a:xfrm>
            <a:off x="7661657" y="2214894"/>
            <a:ext cx="2460960" cy="335880"/>
            <a:chOff x="7661657" y="2214894"/>
            <a:chExt cx="2460960" cy="33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45427DF-BB5C-1C44-B77B-A3370CA6BBF6}"/>
                    </a:ext>
                  </a:extLst>
                </p14:cNvPr>
                <p14:cNvContentPartPr/>
                <p14:nvPr/>
              </p14:nvContentPartPr>
              <p14:xfrm>
                <a:off x="7661657" y="2214894"/>
                <a:ext cx="158040" cy="280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45427DF-BB5C-1C44-B77B-A3370CA6BBF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46537" y="2199774"/>
                  <a:ext cx="1886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A66D4F6-C74D-364F-9299-CC734BC503D4}"/>
                    </a:ext>
                  </a:extLst>
                </p14:cNvPr>
                <p14:cNvContentPartPr/>
                <p14:nvPr/>
              </p14:nvContentPartPr>
              <p14:xfrm>
                <a:off x="7913297" y="2293734"/>
                <a:ext cx="115920" cy="205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A66D4F6-C74D-364F-9299-CC734BC503D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897817" y="2278614"/>
                  <a:ext cx="1465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5FDD496-A4A4-E248-993A-5159FAC051F2}"/>
                    </a:ext>
                  </a:extLst>
                </p14:cNvPr>
                <p14:cNvContentPartPr/>
                <p14:nvPr/>
              </p14:nvContentPartPr>
              <p14:xfrm>
                <a:off x="8040737" y="2328654"/>
                <a:ext cx="189360" cy="146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5FDD496-A4A4-E248-993A-5159FAC051F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025617" y="2313534"/>
                  <a:ext cx="219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ECEC17A-1709-A542-BF23-398885640999}"/>
                    </a:ext>
                  </a:extLst>
                </p14:cNvPr>
                <p14:cNvContentPartPr/>
                <p14:nvPr/>
              </p14:nvContentPartPr>
              <p14:xfrm>
                <a:off x="8395697" y="2257014"/>
                <a:ext cx="303840" cy="2937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ECEC17A-1709-A542-BF23-39888564099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380217" y="2241534"/>
                  <a:ext cx="3340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DCC0AD0-CAD0-9A46-8431-5A03EFFADFA1}"/>
                    </a:ext>
                  </a:extLst>
                </p14:cNvPr>
                <p14:cNvContentPartPr/>
                <p14:nvPr/>
              </p14:nvContentPartPr>
              <p14:xfrm>
                <a:off x="8916617" y="2317494"/>
                <a:ext cx="14760" cy="205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DCC0AD0-CAD0-9A46-8431-5A03EFFADFA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901497" y="2302014"/>
                  <a:ext cx="45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AD268EA-4ABF-1144-AA5F-14DBE7439403}"/>
                    </a:ext>
                  </a:extLst>
                </p14:cNvPr>
                <p14:cNvContentPartPr/>
                <p14:nvPr/>
              </p14:nvContentPartPr>
              <p14:xfrm>
                <a:off x="8994377" y="2368974"/>
                <a:ext cx="205200" cy="165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AD268EA-4ABF-1144-AA5F-14DBE743940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978897" y="2353854"/>
                  <a:ext cx="2358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99F8D9F-C35A-C947-BA2B-242FA00E2A20}"/>
                    </a:ext>
                  </a:extLst>
                </p14:cNvPr>
                <p14:cNvContentPartPr/>
                <p14:nvPr/>
              </p14:nvContentPartPr>
              <p14:xfrm>
                <a:off x="9317657" y="2230734"/>
                <a:ext cx="47160" cy="291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99F8D9F-C35A-C947-BA2B-242FA00E2A2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302537" y="2215254"/>
                  <a:ext cx="777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E875DC4-008E-914E-A325-37288A651C8F}"/>
                    </a:ext>
                  </a:extLst>
                </p14:cNvPr>
                <p14:cNvContentPartPr/>
                <p14:nvPr/>
              </p14:nvContentPartPr>
              <p14:xfrm>
                <a:off x="9404057" y="2230734"/>
                <a:ext cx="39600" cy="291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E875DC4-008E-914E-A325-37288A651C8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388937" y="2215254"/>
                  <a:ext cx="702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10128A2-D401-504E-BE37-7F17B3EE3FDF}"/>
                    </a:ext>
                  </a:extLst>
                </p14:cNvPr>
                <p14:cNvContentPartPr/>
                <p14:nvPr/>
              </p14:nvContentPartPr>
              <p14:xfrm>
                <a:off x="9325217" y="2340894"/>
                <a:ext cx="189720" cy="32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10128A2-D401-504E-BE37-7F17B3EE3FD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309737" y="2325774"/>
                  <a:ext cx="2203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2BB919D-E233-7543-904D-8090AC917EDE}"/>
                    </a:ext>
                  </a:extLst>
                </p14:cNvPr>
                <p14:cNvContentPartPr/>
                <p14:nvPr/>
              </p14:nvContentPartPr>
              <p14:xfrm>
                <a:off x="9578297" y="2336574"/>
                <a:ext cx="137880" cy="201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2BB919D-E233-7543-904D-8090AC917ED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563177" y="2321454"/>
                  <a:ext cx="1681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13AD04E-95BD-7641-8CD4-A4B8430ADC1E}"/>
                    </a:ext>
                  </a:extLst>
                </p14:cNvPr>
                <p14:cNvContentPartPr/>
                <p14:nvPr/>
              </p14:nvContentPartPr>
              <p14:xfrm>
                <a:off x="9825257" y="2325414"/>
                <a:ext cx="107280" cy="16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13AD04E-95BD-7641-8CD4-A4B8430ADC1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810137" y="2309934"/>
                  <a:ext cx="137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37C6934-D58C-E340-8E13-C233A608BA28}"/>
                    </a:ext>
                  </a:extLst>
                </p14:cNvPr>
                <p14:cNvContentPartPr/>
                <p14:nvPr/>
              </p14:nvContentPartPr>
              <p14:xfrm>
                <a:off x="9987257" y="2309574"/>
                <a:ext cx="135360" cy="20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37C6934-D58C-E340-8E13-C233A608BA2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971777" y="2294094"/>
                  <a:ext cx="165600" cy="23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8274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51C-9C25-8449-8CE1-51CA3077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4" y="438405"/>
            <a:ext cx="8761413" cy="706964"/>
          </a:xfrm>
        </p:spPr>
        <p:txBody>
          <a:bodyPr/>
          <a:lstStyle/>
          <a:p>
            <a:r>
              <a:rPr lang="en-US" dirty="0"/>
              <a:t>Central Angles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B9FC3-D388-C541-838A-13F6D21E1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964"/>
            <a:ext cx="12192000" cy="3140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57162-E595-9740-B6DD-201E471D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2" y="3844929"/>
            <a:ext cx="3289300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A34B79-6DAE-524F-95EC-0B4CC65AE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32" y="4645029"/>
            <a:ext cx="2181968" cy="2102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E01C5F-2655-884A-A57A-8FB88C5C7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657" y="4701621"/>
            <a:ext cx="2306330" cy="2102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CC6158-1C4A-BA4B-9699-3AA7382C4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793" y="4714777"/>
            <a:ext cx="2238809" cy="20330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6A4E1C9-78CF-FB49-BBAB-01A3BCADA997}"/>
              </a:ext>
            </a:extLst>
          </p:cNvPr>
          <p:cNvGrpSpPr/>
          <p:nvPr/>
        </p:nvGrpSpPr>
        <p:grpSpPr>
          <a:xfrm>
            <a:off x="283457" y="4425654"/>
            <a:ext cx="2423880" cy="383040"/>
            <a:chOff x="283457" y="4425654"/>
            <a:chExt cx="242388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CD9893B-FB30-9A40-A527-8B7D588CE85D}"/>
                    </a:ext>
                  </a:extLst>
                </p14:cNvPr>
                <p14:cNvContentPartPr/>
                <p14:nvPr/>
              </p14:nvContentPartPr>
              <p14:xfrm>
                <a:off x="283457" y="4484334"/>
                <a:ext cx="221040" cy="324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CD9893B-FB30-9A40-A527-8B7D588CE85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8337" y="4468854"/>
                  <a:ext cx="2516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17125AE-F44A-9748-B9D1-CDD8E1E19A2C}"/>
                    </a:ext>
                  </a:extLst>
                </p14:cNvPr>
                <p14:cNvContentPartPr/>
                <p14:nvPr/>
              </p14:nvContentPartPr>
              <p14:xfrm>
                <a:off x="590897" y="4532574"/>
                <a:ext cx="181800" cy="202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17125AE-F44A-9748-B9D1-CDD8E1E19A2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5777" y="4517094"/>
                  <a:ext cx="2120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7BDC775-3808-DD4A-B8EF-141FB14ED0A6}"/>
                    </a:ext>
                  </a:extLst>
                </p14:cNvPr>
                <p14:cNvContentPartPr/>
                <p14:nvPr/>
              </p14:nvContentPartPr>
              <p14:xfrm>
                <a:off x="854777" y="4492974"/>
                <a:ext cx="174600" cy="190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7BDC775-3808-DD4A-B8EF-141FB14ED0A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9297" y="4477854"/>
                  <a:ext cx="2052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E5A3CD1-B77A-AD47-9559-A55E6674BF91}"/>
                    </a:ext>
                  </a:extLst>
                </p14:cNvPr>
                <p14:cNvContentPartPr/>
                <p14:nvPr/>
              </p14:nvContentPartPr>
              <p14:xfrm>
                <a:off x="1183097" y="4575414"/>
                <a:ext cx="149400" cy="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E5A3CD1-B77A-AD47-9559-A55E6674BF9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67617" y="4559934"/>
                  <a:ext cx="180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8B9EE1D-043C-6D49-B86E-717BA5A0A881}"/>
                    </a:ext>
                  </a:extLst>
                </p14:cNvPr>
                <p14:cNvContentPartPr/>
                <p14:nvPr/>
              </p14:nvContentPartPr>
              <p14:xfrm>
                <a:off x="1437977" y="4425654"/>
                <a:ext cx="203040" cy="351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8B9EE1D-043C-6D49-B86E-717BA5A0A88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22857" y="4410174"/>
                  <a:ext cx="2336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21674EC-894D-5344-BF54-F9216FE6203A}"/>
                    </a:ext>
                  </a:extLst>
                </p14:cNvPr>
                <p14:cNvContentPartPr/>
                <p14:nvPr/>
              </p14:nvContentPartPr>
              <p14:xfrm>
                <a:off x="1698257" y="4492974"/>
                <a:ext cx="162360" cy="260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21674EC-894D-5344-BF54-F9216FE6203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82777" y="4477854"/>
                  <a:ext cx="1929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C5C1576-476B-DD4E-945F-1A08D23D98A9}"/>
                    </a:ext>
                  </a:extLst>
                </p14:cNvPr>
                <p14:cNvContentPartPr/>
                <p14:nvPr/>
              </p14:nvContentPartPr>
              <p14:xfrm>
                <a:off x="1994897" y="4626894"/>
                <a:ext cx="181080" cy="16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C5C1576-476B-DD4E-945F-1A08D23D98A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79777" y="4611774"/>
                  <a:ext cx="2116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E627BE1-24C9-D949-9DC9-D9E8382AE046}"/>
                    </a:ext>
                  </a:extLst>
                </p14:cNvPr>
                <p14:cNvContentPartPr/>
                <p14:nvPr/>
              </p14:nvContentPartPr>
              <p14:xfrm>
                <a:off x="2230697" y="4492974"/>
                <a:ext cx="16560" cy="284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E627BE1-24C9-D949-9DC9-D9E8382AE04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15217" y="4477854"/>
                  <a:ext cx="468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2F11FB4-BD38-3542-9471-51B09AC77C80}"/>
                    </a:ext>
                  </a:extLst>
                </p14:cNvPr>
                <p14:cNvContentPartPr/>
                <p14:nvPr/>
              </p14:nvContentPartPr>
              <p14:xfrm>
                <a:off x="2325737" y="4519254"/>
                <a:ext cx="201600" cy="271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2F11FB4-BD38-3542-9471-51B09AC77C8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10257" y="4504134"/>
                  <a:ext cx="23184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73FB0F-03E6-174F-B532-9F7E49071B7B}"/>
                    </a:ext>
                  </a:extLst>
                </p14:cNvPr>
                <p14:cNvContentPartPr/>
                <p14:nvPr/>
              </p14:nvContentPartPr>
              <p14:xfrm>
                <a:off x="2552897" y="4516734"/>
                <a:ext cx="154440" cy="18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73FB0F-03E6-174F-B532-9F7E49071B7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37777" y="4501254"/>
                  <a:ext cx="18504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097DB1-EDB2-5047-A7AD-5789BA5305BC}"/>
              </a:ext>
            </a:extLst>
          </p:cNvPr>
          <p:cNvGrpSpPr/>
          <p:nvPr/>
        </p:nvGrpSpPr>
        <p:grpSpPr>
          <a:xfrm>
            <a:off x="519977" y="5714814"/>
            <a:ext cx="438480" cy="244800"/>
            <a:chOff x="519977" y="5714814"/>
            <a:chExt cx="43848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36617E0-1F00-5349-8F4E-8098998654CC}"/>
                    </a:ext>
                  </a:extLst>
                </p14:cNvPr>
                <p14:cNvContentPartPr/>
                <p14:nvPr/>
              </p14:nvContentPartPr>
              <p14:xfrm>
                <a:off x="519977" y="5730654"/>
                <a:ext cx="24480" cy="185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36617E0-1F00-5349-8F4E-8098998654C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04857" y="5715174"/>
                  <a:ext cx="550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B744C7B-321C-0745-A458-18857592B774}"/>
                    </a:ext>
                  </a:extLst>
                </p14:cNvPr>
                <p14:cNvContentPartPr/>
                <p14:nvPr/>
              </p14:nvContentPartPr>
              <p14:xfrm>
                <a:off x="618257" y="5769894"/>
                <a:ext cx="146880" cy="95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B744C7B-321C-0745-A458-18857592B77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02777" y="5754774"/>
                  <a:ext cx="1771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27BDE2E-2085-0C44-B2B1-E70FBFF9BD40}"/>
                    </a:ext>
                  </a:extLst>
                </p14:cNvPr>
                <p14:cNvContentPartPr/>
                <p14:nvPr/>
              </p14:nvContentPartPr>
              <p14:xfrm>
                <a:off x="733097" y="5746494"/>
                <a:ext cx="32040" cy="21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27BDE2E-2085-0C44-B2B1-E70FBFF9BD4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17617" y="5731014"/>
                  <a:ext cx="622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2466AD5-B202-6B4F-96FE-E50270CD4BC9}"/>
                    </a:ext>
                  </a:extLst>
                </p14:cNvPr>
                <p14:cNvContentPartPr/>
                <p14:nvPr/>
              </p14:nvContentPartPr>
              <p14:xfrm>
                <a:off x="838937" y="5714814"/>
                <a:ext cx="119520" cy="217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2466AD5-B202-6B4F-96FE-E50270CD4BC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23457" y="5699694"/>
                  <a:ext cx="150120" cy="24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DCB373-8FBD-C443-BB78-EB2B7BB68BF2}"/>
              </a:ext>
            </a:extLst>
          </p:cNvPr>
          <p:cNvGrpSpPr/>
          <p:nvPr/>
        </p:nvGrpSpPr>
        <p:grpSpPr>
          <a:xfrm>
            <a:off x="3901817" y="4359054"/>
            <a:ext cx="2666160" cy="394200"/>
            <a:chOff x="3901817" y="4359054"/>
            <a:chExt cx="266616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9164751-327F-AA42-80C2-97AA59DFE338}"/>
                    </a:ext>
                  </a:extLst>
                </p14:cNvPr>
                <p14:cNvContentPartPr/>
                <p14:nvPr/>
              </p14:nvContentPartPr>
              <p14:xfrm>
                <a:off x="3901817" y="4385694"/>
                <a:ext cx="276120" cy="367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9164751-327F-AA42-80C2-97AA59DFE33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886697" y="4370574"/>
                  <a:ext cx="30672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2872ABC-8DE8-BC4F-BAA1-8B728BF5505C}"/>
                    </a:ext>
                  </a:extLst>
                </p14:cNvPr>
                <p14:cNvContentPartPr/>
                <p14:nvPr/>
              </p14:nvContentPartPr>
              <p14:xfrm>
                <a:off x="4294937" y="4406214"/>
                <a:ext cx="182520" cy="272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2872ABC-8DE8-BC4F-BAA1-8B728BF5505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279817" y="4391094"/>
                  <a:ext cx="2131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B9E49F1-6CA0-8F4C-8B5E-EC2386C3A9B3}"/>
                    </a:ext>
                  </a:extLst>
                </p14:cNvPr>
                <p14:cNvContentPartPr/>
                <p14:nvPr/>
              </p14:nvContentPartPr>
              <p14:xfrm>
                <a:off x="4571057" y="4382814"/>
                <a:ext cx="167760" cy="214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B9E49F1-6CA0-8F4C-8B5E-EC2386C3A9B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555577" y="4367334"/>
                  <a:ext cx="1983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9AE4642-65AD-2345-BEB3-E331F063877A}"/>
                    </a:ext>
                  </a:extLst>
                </p14:cNvPr>
                <p14:cNvContentPartPr/>
                <p14:nvPr/>
              </p14:nvContentPartPr>
              <p14:xfrm>
                <a:off x="4904057" y="4516734"/>
                <a:ext cx="164880" cy="8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9AE4642-65AD-2345-BEB3-E331F063877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888577" y="4501254"/>
                  <a:ext cx="195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2B47A38-D37A-9047-A218-173B4017E35D}"/>
                    </a:ext>
                  </a:extLst>
                </p14:cNvPr>
                <p14:cNvContentPartPr/>
                <p14:nvPr/>
              </p14:nvContentPartPr>
              <p14:xfrm>
                <a:off x="5147417" y="4390374"/>
                <a:ext cx="23760" cy="236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2B47A38-D37A-9047-A218-173B4017E35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32297" y="4375254"/>
                  <a:ext cx="543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6ECBCBB-E2C5-524D-93FB-5C91B0984732}"/>
                    </a:ext>
                  </a:extLst>
                </p14:cNvPr>
                <p14:cNvContentPartPr/>
                <p14:nvPr/>
              </p14:nvContentPartPr>
              <p14:xfrm>
                <a:off x="5277017" y="4422054"/>
                <a:ext cx="146880" cy="170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6ECBCBB-E2C5-524D-93FB-5C91B09847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61537" y="4406934"/>
                  <a:ext cx="1771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BABD330-EAFE-C340-A5AB-F1FF6B7FEC3B}"/>
                    </a:ext>
                  </a:extLst>
                </p14:cNvPr>
                <p14:cNvContentPartPr/>
                <p14:nvPr/>
              </p14:nvContentPartPr>
              <p14:xfrm>
                <a:off x="5391497" y="4445814"/>
                <a:ext cx="16200" cy="221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BABD330-EAFE-C340-A5AB-F1FF6B7FEC3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376017" y="4430334"/>
                  <a:ext cx="46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BA23EB2-5589-AB47-93E5-F9F8B504A2BE}"/>
                    </a:ext>
                  </a:extLst>
                </p14:cNvPr>
                <p14:cNvContentPartPr/>
                <p14:nvPr/>
              </p14:nvContentPartPr>
              <p14:xfrm>
                <a:off x="5529017" y="4422054"/>
                <a:ext cx="166680" cy="197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BA23EB2-5589-AB47-93E5-F9F8B504A2B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513897" y="4406934"/>
                  <a:ext cx="1972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9694106-B915-954C-AFF6-1718A320C997}"/>
                    </a:ext>
                  </a:extLst>
                </p14:cNvPr>
                <p14:cNvContentPartPr/>
                <p14:nvPr/>
              </p14:nvContentPartPr>
              <p14:xfrm>
                <a:off x="5786777" y="4508454"/>
                <a:ext cx="141480" cy="8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9694106-B915-954C-AFF6-1718A320C99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71297" y="4492974"/>
                  <a:ext cx="1717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2EB7EF6-845D-C84A-B8FC-AFFE506A26A6}"/>
                    </a:ext>
                  </a:extLst>
                </p14:cNvPr>
                <p14:cNvContentPartPr/>
                <p14:nvPr/>
              </p14:nvContentPartPr>
              <p14:xfrm>
                <a:off x="6022217" y="4390374"/>
                <a:ext cx="32400" cy="252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2EB7EF6-845D-C84A-B8FC-AFFE506A26A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007097" y="4375254"/>
                  <a:ext cx="63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C7FAF74-7F30-794A-BF0B-A49783664FFF}"/>
                    </a:ext>
                  </a:extLst>
                </p14:cNvPr>
                <p14:cNvContentPartPr/>
                <p14:nvPr/>
              </p14:nvContentPartPr>
              <p14:xfrm>
                <a:off x="6175577" y="4359054"/>
                <a:ext cx="127440" cy="296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C7FAF74-7F30-794A-BF0B-A49783664FF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60097" y="4343574"/>
                  <a:ext cx="158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41A0310-B6C2-7347-96EB-A90475F0F11E}"/>
                    </a:ext>
                  </a:extLst>
                </p14:cNvPr>
                <p14:cNvContentPartPr/>
                <p14:nvPr/>
              </p14:nvContentPartPr>
              <p14:xfrm>
                <a:off x="6412817" y="4374894"/>
                <a:ext cx="155160" cy="22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41A0310-B6C2-7347-96EB-A90475F0F11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97697" y="4359414"/>
                  <a:ext cx="18540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E5A1C8-7F8B-8442-AA08-0079883F5E2A}"/>
              </a:ext>
            </a:extLst>
          </p:cNvPr>
          <p:cNvGrpSpPr/>
          <p:nvPr/>
        </p:nvGrpSpPr>
        <p:grpSpPr>
          <a:xfrm>
            <a:off x="5628017" y="6052854"/>
            <a:ext cx="457920" cy="307080"/>
            <a:chOff x="5628017" y="6052854"/>
            <a:chExt cx="45792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C177FE7-90B5-DC47-A4F3-0855040706AA}"/>
                    </a:ext>
                  </a:extLst>
                </p14:cNvPr>
                <p14:cNvContentPartPr/>
                <p14:nvPr/>
              </p14:nvContentPartPr>
              <p14:xfrm>
                <a:off x="5635937" y="6191454"/>
                <a:ext cx="158040" cy="168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C177FE7-90B5-DC47-A4F3-0855040706A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620817" y="6175974"/>
                  <a:ext cx="188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680B3A9-A839-CA4C-8B36-AD3FE0592600}"/>
                    </a:ext>
                  </a:extLst>
                </p14:cNvPr>
                <p14:cNvContentPartPr/>
                <p14:nvPr/>
              </p14:nvContentPartPr>
              <p14:xfrm>
                <a:off x="5628017" y="6074094"/>
                <a:ext cx="142200" cy="153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680B3A9-A839-CA4C-8B36-AD3FE059260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612897" y="6058614"/>
                  <a:ext cx="1728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4E9322F-BD64-EE49-BA7E-A573B2AFB09C}"/>
                    </a:ext>
                  </a:extLst>
                </p14:cNvPr>
                <p14:cNvContentPartPr/>
                <p14:nvPr/>
              </p14:nvContentPartPr>
              <p14:xfrm>
                <a:off x="5876057" y="6052854"/>
                <a:ext cx="209880" cy="227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4E9322F-BD64-EE49-BA7E-A573B2AFB09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860577" y="6037734"/>
                  <a:ext cx="240120" cy="25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6BD7412-693A-0443-9322-2A80EE02EED1}"/>
              </a:ext>
            </a:extLst>
          </p:cNvPr>
          <p:cNvGrpSpPr/>
          <p:nvPr/>
        </p:nvGrpSpPr>
        <p:grpSpPr>
          <a:xfrm>
            <a:off x="8119937" y="4323054"/>
            <a:ext cx="1679400" cy="406800"/>
            <a:chOff x="8119937" y="4323054"/>
            <a:chExt cx="167940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1736F88-9910-1540-863E-85582F0E0775}"/>
                    </a:ext>
                  </a:extLst>
                </p14:cNvPr>
                <p14:cNvContentPartPr/>
                <p14:nvPr/>
              </p14:nvContentPartPr>
              <p14:xfrm>
                <a:off x="8119937" y="4378134"/>
                <a:ext cx="296640" cy="351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1736F88-9910-1540-863E-85582F0E077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104457" y="4363014"/>
                  <a:ext cx="32688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0268593-C309-AE42-BE1C-28F6E3E3AFCC}"/>
                    </a:ext>
                  </a:extLst>
                </p14:cNvPr>
                <p14:cNvContentPartPr/>
                <p14:nvPr/>
              </p14:nvContentPartPr>
              <p14:xfrm>
                <a:off x="8520977" y="4382814"/>
                <a:ext cx="178200" cy="264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0268593-C309-AE42-BE1C-28F6E3E3AFC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505857" y="4367334"/>
                  <a:ext cx="2088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8D5EA5B-2B04-414A-8C9C-578114BB68CE}"/>
                    </a:ext>
                  </a:extLst>
                </p14:cNvPr>
                <p14:cNvContentPartPr/>
                <p14:nvPr/>
              </p14:nvContentPartPr>
              <p14:xfrm>
                <a:off x="8769017" y="4359054"/>
                <a:ext cx="172440" cy="233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8D5EA5B-2B04-414A-8C9C-578114BB68C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753537" y="4343574"/>
                  <a:ext cx="2030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6BCB748-CACD-FB46-8EB5-A70D421962A4}"/>
                    </a:ext>
                  </a:extLst>
                </p14:cNvPr>
                <p14:cNvContentPartPr/>
                <p14:nvPr/>
              </p14:nvContentPartPr>
              <p14:xfrm>
                <a:off x="9121097" y="4500894"/>
                <a:ext cx="188640" cy="11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6BCB748-CACD-FB46-8EB5-A70D421962A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105977" y="4485774"/>
                  <a:ext cx="219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FA56FED-0F6C-E049-9649-063C96E4C688}"/>
                    </a:ext>
                  </a:extLst>
                </p14:cNvPr>
                <p14:cNvContentPartPr/>
                <p14:nvPr/>
              </p14:nvContentPartPr>
              <p14:xfrm>
                <a:off x="9388577" y="4323054"/>
                <a:ext cx="149760" cy="285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FA56FED-0F6C-E049-9649-063C96E4C68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373097" y="4307934"/>
                  <a:ext cx="1803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767C4AA-1C63-3A43-88B8-BDCDE1DBB73F}"/>
                    </a:ext>
                  </a:extLst>
                </p14:cNvPr>
                <p14:cNvContentPartPr/>
                <p14:nvPr/>
              </p14:nvContentPartPr>
              <p14:xfrm>
                <a:off x="9623657" y="4366974"/>
                <a:ext cx="175680" cy="244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767C4AA-1C63-3A43-88B8-BDCDE1DBB73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608537" y="4351494"/>
                  <a:ext cx="20592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7733B18-AA41-B649-B074-ECF5AF24E5DC}"/>
              </a:ext>
            </a:extLst>
          </p:cNvPr>
          <p:cNvGrpSpPr/>
          <p:nvPr/>
        </p:nvGrpSpPr>
        <p:grpSpPr>
          <a:xfrm>
            <a:off x="10004177" y="4310814"/>
            <a:ext cx="1364040" cy="316800"/>
            <a:chOff x="10004177" y="4310814"/>
            <a:chExt cx="1364040" cy="3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AF53106-A77C-F54B-A220-41DADD569BB5}"/>
                    </a:ext>
                  </a:extLst>
                </p14:cNvPr>
                <p14:cNvContentPartPr/>
                <p14:nvPr/>
              </p14:nvContentPartPr>
              <p14:xfrm>
                <a:off x="10004177" y="4477134"/>
                <a:ext cx="7020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AF53106-A77C-F54B-A220-41DADD569BB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989057" y="4462014"/>
                  <a:ext cx="1008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A831032-3876-394B-B502-BB829DFCB43A}"/>
                    </a:ext>
                  </a:extLst>
                </p14:cNvPr>
                <p14:cNvContentPartPr/>
                <p14:nvPr/>
              </p14:nvContentPartPr>
              <p14:xfrm>
                <a:off x="10108217" y="4366974"/>
                <a:ext cx="100440" cy="194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A831032-3876-394B-B502-BB829DFCB43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092737" y="4351494"/>
                  <a:ext cx="1306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A574FCD-91C3-B944-8321-F216D6B5C2B7}"/>
                    </a:ext>
                  </a:extLst>
                </p14:cNvPr>
                <p14:cNvContentPartPr/>
                <p14:nvPr/>
              </p14:nvContentPartPr>
              <p14:xfrm>
                <a:off x="10200017" y="4437894"/>
                <a:ext cx="32040" cy="18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A574FCD-91C3-B944-8321-F216D6B5C2B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184897" y="4422414"/>
                  <a:ext cx="626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658CFB2-F851-184E-B814-5FC134A045F1}"/>
                    </a:ext>
                  </a:extLst>
                </p14:cNvPr>
                <p14:cNvContentPartPr/>
                <p14:nvPr/>
              </p14:nvContentPartPr>
              <p14:xfrm>
                <a:off x="10400537" y="4390374"/>
                <a:ext cx="139680" cy="174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658CFB2-F851-184E-B814-5FC134A045F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385417" y="4375254"/>
                  <a:ext cx="1702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E8D91EC-764E-D94E-ABFB-88D6104CB751}"/>
                    </a:ext>
                  </a:extLst>
                </p14:cNvPr>
                <p14:cNvContentPartPr/>
                <p14:nvPr/>
              </p14:nvContentPartPr>
              <p14:xfrm>
                <a:off x="10665857" y="4492974"/>
                <a:ext cx="157320" cy="8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E8D91EC-764E-D94E-ABFB-88D6104CB75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650737" y="4477854"/>
                  <a:ext cx="187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F815840-FF08-FA43-ABE8-622F3FF0EE32}"/>
                    </a:ext>
                  </a:extLst>
                </p14:cNvPr>
                <p14:cNvContentPartPr/>
                <p14:nvPr/>
              </p14:nvContentPartPr>
              <p14:xfrm>
                <a:off x="10972577" y="4310814"/>
                <a:ext cx="127440" cy="293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F815840-FF08-FA43-ABE8-622F3FF0EE3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957457" y="4295694"/>
                  <a:ext cx="15804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E995604-D949-9E44-8B6A-DA5F36C10B4C}"/>
                    </a:ext>
                  </a:extLst>
                </p14:cNvPr>
                <p14:cNvContentPartPr/>
                <p14:nvPr/>
              </p14:nvContentPartPr>
              <p14:xfrm>
                <a:off x="11212697" y="4343214"/>
                <a:ext cx="155520" cy="210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E995604-D949-9E44-8B6A-DA5F36C10B4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197217" y="4328094"/>
                  <a:ext cx="185760" cy="24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23756E7-4C3A-574A-AD90-DEEA327B4C65}"/>
              </a:ext>
            </a:extLst>
          </p:cNvPr>
          <p:cNvGrpSpPr/>
          <p:nvPr/>
        </p:nvGrpSpPr>
        <p:grpSpPr>
          <a:xfrm>
            <a:off x="9522497" y="5620134"/>
            <a:ext cx="686520" cy="528480"/>
            <a:chOff x="9522497" y="5620134"/>
            <a:chExt cx="686520" cy="52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9AF3180-9872-644D-871C-C07BB227FC0D}"/>
                    </a:ext>
                  </a:extLst>
                </p14:cNvPr>
                <p14:cNvContentPartPr/>
                <p14:nvPr/>
              </p14:nvContentPartPr>
              <p14:xfrm>
                <a:off x="9522497" y="5852334"/>
                <a:ext cx="15840" cy="296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9AF3180-9872-644D-871C-C07BB227FC0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507377" y="5837214"/>
                  <a:ext cx="464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9EA1F46-FD09-6747-B090-086C674750E7}"/>
                    </a:ext>
                  </a:extLst>
                </p14:cNvPr>
                <p14:cNvContentPartPr/>
                <p14:nvPr/>
              </p14:nvContentPartPr>
              <p14:xfrm>
                <a:off x="9679097" y="5761974"/>
                <a:ext cx="198360" cy="198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9EA1F46-FD09-6747-B090-086C674750E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63617" y="5746854"/>
                  <a:ext cx="2289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AF9EE37-5C7B-2C42-BBA4-537735511C47}"/>
                    </a:ext>
                  </a:extLst>
                </p14:cNvPr>
                <p14:cNvContentPartPr/>
                <p14:nvPr/>
              </p14:nvContentPartPr>
              <p14:xfrm>
                <a:off x="9790337" y="5754414"/>
                <a:ext cx="39960" cy="213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AF9EE37-5C7B-2C42-BBA4-537735511C4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774857" y="5738934"/>
                  <a:ext cx="702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24A7D6E-6852-7741-92DC-16589F37C3DC}"/>
                    </a:ext>
                  </a:extLst>
                </p14:cNvPr>
                <p14:cNvContentPartPr/>
                <p14:nvPr/>
              </p14:nvContentPartPr>
              <p14:xfrm>
                <a:off x="9955577" y="5620134"/>
                <a:ext cx="253440" cy="248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24A7D6E-6852-7741-92DC-16589F37C3D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940457" y="5605014"/>
                  <a:ext cx="284040" cy="278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4975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E6C605-7C3B-B242-9B12-C0942CEB2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07" y="0"/>
            <a:ext cx="10974586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F037427-EF7D-024B-8998-B6059CAE361D}"/>
              </a:ext>
            </a:extLst>
          </p:cNvPr>
          <p:cNvGrpSpPr/>
          <p:nvPr/>
        </p:nvGrpSpPr>
        <p:grpSpPr>
          <a:xfrm>
            <a:off x="5319857" y="148854"/>
            <a:ext cx="4388400" cy="637920"/>
            <a:chOff x="5319857" y="148854"/>
            <a:chExt cx="4388400" cy="63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4D6C3FC-5F81-814B-91F1-21DC5AA14A27}"/>
                    </a:ext>
                  </a:extLst>
                </p14:cNvPr>
                <p14:cNvContentPartPr/>
                <p14:nvPr/>
              </p14:nvContentPartPr>
              <p14:xfrm>
                <a:off x="5459177" y="173334"/>
                <a:ext cx="19800" cy="394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4D6C3FC-5F81-814B-91F1-21DC5AA14A2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443697" y="157854"/>
                  <a:ext cx="5004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CE01E6C-DCA7-784A-A175-EDBEB1BB0F8E}"/>
                    </a:ext>
                  </a:extLst>
                </p14:cNvPr>
                <p14:cNvContentPartPr/>
                <p14:nvPr/>
              </p14:nvContentPartPr>
              <p14:xfrm>
                <a:off x="5319857" y="148854"/>
                <a:ext cx="466920" cy="389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CE01E6C-DCA7-784A-A175-EDBEB1BB0F8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04737" y="133374"/>
                  <a:ext cx="4975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E509EE5-C7D4-6B43-AA76-FB6445285267}"/>
                    </a:ext>
                  </a:extLst>
                </p14:cNvPr>
                <p14:cNvContentPartPr/>
                <p14:nvPr/>
              </p14:nvContentPartPr>
              <p14:xfrm>
                <a:off x="5794697" y="275574"/>
                <a:ext cx="251640" cy="268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E509EE5-C7D4-6B43-AA76-FB644528526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79577" y="260454"/>
                  <a:ext cx="282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909BC7A-F3E2-D141-B8B9-A765E509DD46}"/>
                    </a:ext>
                  </a:extLst>
                </p14:cNvPr>
                <p14:cNvContentPartPr/>
                <p14:nvPr/>
              </p14:nvContentPartPr>
              <p14:xfrm>
                <a:off x="6130937" y="274854"/>
                <a:ext cx="318240" cy="51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909BC7A-F3E2-D141-B8B9-A765E509DD4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15817" y="259734"/>
                  <a:ext cx="34884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7E2336A-3EEC-E048-BB5D-949F361FC7A3}"/>
                    </a:ext>
                  </a:extLst>
                </p14:cNvPr>
                <p14:cNvContentPartPr/>
                <p14:nvPr/>
              </p14:nvContentPartPr>
              <p14:xfrm>
                <a:off x="6567617" y="291414"/>
                <a:ext cx="164520" cy="257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7E2336A-3EEC-E048-BB5D-949F361FC7A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552137" y="276294"/>
                  <a:ext cx="1951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FF2FAE9-F52F-1C4B-B53A-89790C0B6569}"/>
                    </a:ext>
                  </a:extLst>
                </p14:cNvPr>
                <p14:cNvContentPartPr/>
                <p14:nvPr/>
              </p14:nvContentPartPr>
              <p14:xfrm>
                <a:off x="6771377" y="274854"/>
                <a:ext cx="228960" cy="253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FF2FAE9-F52F-1C4B-B53A-89790C0B65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755897" y="259734"/>
                  <a:ext cx="2595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040914A-F873-E040-973F-C6D7BFF9CF08}"/>
                    </a:ext>
                  </a:extLst>
                </p14:cNvPr>
                <p14:cNvContentPartPr/>
                <p14:nvPr/>
              </p14:nvContentPartPr>
              <p14:xfrm>
                <a:off x="7086737" y="276654"/>
                <a:ext cx="221040" cy="228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040914A-F873-E040-973F-C6D7BFF9CF0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71617" y="261174"/>
                  <a:ext cx="2512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6EC9294-202D-1945-9C5C-9623369DE6BF}"/>
                    </a:ext>
                  </a:extLst>
                </p14:cNvPr>
                <p14:cNvContentPartPr/>
                <p14:nvPr/>
              </p14:nvContentPartPr>
              <p14:xfrm>
                <a:off x="7417937" y="219774"/>
                <a:ext cx="480960" cy="229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6EC9294-202D-1945-9C5C-9623369DE6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02817" y="204294"/>
                  <a:ext cx="5112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098A4C9-EFDA-4540-BEF0-69F0F56D54B0}"/>
                    </a:ext>
                  </a:extLst>
                </p14:cNvPr>
                <p14:cNvContentPartPr/>
                <p14:nvPr/>
              </p14:nvContentPartPr>
              <p14:xfrm>
                <a:off x="8019137" y="278454"/>
                <a:ext cx="120240" cy="242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098A4C9-EFDA-4540-BEF0-69F0F56D54B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004017" y="262974"/>
                  <a:ext cx="1508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5FA73C-CE37-5E45-9A71-2AF0DF57C7A1}"/>
                    </a:ext>
                  </a:extLst>
                </p14:cNvPr>
                <p14:cNvContentPartPr/>
                <p14:nvPr/>
              </p14:nvContentPartPr>
              <p14:xfrm>
                <a:off x="8258897" y="245694"/>
                <a:ext cx="246600" cy="274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5FA73C-CE37-5E45-9A71-2AF0DF57C7A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243777" y="230574"/>
                  <a:ext cx="2772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C9EA423-9932-714D-8187-160902492BEE}"/>
                    </a:ext>
                  </a:extLst>
                </p14:cNvPr>
                <p14:cNvContentPartPr/>
                <p14:nvPr/>
              </p14:nvContentPartPr>
              <p14:xfrm>
                <a:off x="8568857" y="196734"/>
                <a:ext cx="208080" cy="316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C9EA423-9932-714D-8187-160902492BE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553737" y="181614"/>
                  <a:ext cx="23868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5A735AB-CEFC-F142-A76D-56714A1063F8}"/>
                    </a:ext>
                  </a:extLst>
                </p14:cNvPr>
                <p14:cNvContentPartPr/>
                <p14:nvPr/>
              </p14:nvContentPartPr>
              <p14:xfrm>
                <a:off x="8750297" y="291414"/>
                <a:ext cx="228240" cy="190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5A735AB-CEFC-F142-A76D-56714A1063F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735177" y="276294"/>
                  <a:ext cx="2588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DE33624-198C-C243-8D7A-FAE28C821037}"/>
                    </a:ext>
                  </a:extLst>
                </p14:cNvPr>
                <p14:cNvContentPartPr/>
                <p14:nvPr/>
              </p14:nvContentPartPr>
              <p14:xfrm>
                <a:off x="8994017" y="252174"/>
                <a:ext cx="158040" cy="221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DE33624-198C-C243-8D7A-FAE28C82103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78897" y="236694"/>
                  <a:ext cx="1882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CA34B6-6EDC-3840-B5F3-4C76510BC796}"/>
                    </a:ext>
                  </a:extLst>
                </p14:cNvPr>
                <p14:cNvContentPartPr/>
                <p14:nvPr/>
              </p14:nvContentPartPr>
              <p14:xfrm>
                <a:off x="9254657" y="224094"/>
                <a:ext cx="201600" cy="257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CA34B6-6EDC-3840-B5F3-4C76510BC79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239177" y="208614"/>
                  <a:ext cx="2318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58AEB5-410B-A940-85A0-70F09FAF3664}"/>
                    </a:ext>
                  </a:extLst>
                </p14:cNvPr>
                <p14:cNvContentPartPr/>
                <p14:nvPr/>
              </p14:nvContentPartPr>
              <p14:xfrm>
                <a:off x="9540497" y="244254"/>
                <a:ext cx="167760" cy="278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58AEB5-410B-A940-85A0-70F09FAF366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525377" y="228774"/>
                  <a:ext cx="198360" cy="30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261342-21A9-C44A-A131-183936971D07}"/>
              </a:ext>
            </a:extLst>
          </p:cNvPr>
          <p:cNvGrpSpPr/>
          <p:nvPr/>
        </p:nvGrpSpPr>
        <p:grpSpPr>
          <a:xfrm>
            <a:off x="9958457" y="110334"/>
            <a:ext cx="872640" cy="614880"/>
            <a:chOff x="9958457" y="110334"/>
            <a:chExt cx="872640" cy="61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6C42973-4280-AD4D-8315-558765F3FD2B}"/>
                    </a:ext>
                  </a:extLst>
                </p14:cNvPr>
                <p14:cNvContentPartPr/>
                <p14:nvPr/>
              </p14:nvContentPartPr>
              <p14:xfrm>
                <a:off x="9958457" y="263334"/>
                <a:ext cx="211680" cy="191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6C42973-4280-AD4D-8315-558765F3FD2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942977" y="248214"/>
                  <a:ext cx="2419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170248-650B-1941-B40B-931EA2820860}"/>
                    </a:ext>
                  </a:extLst>
                </p14:cNvPr>
                <p14:cNvContentPartPr/>
                <p14:nvPr/>
              </p14:nvContentPartPr>
              <p14:xfrm>
                <a:off x="10265897" y="255414"/>
                <a:ext cx="163080" cy="233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170248-650B-1941-B40B-931EA282086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50777" y="240294"/>
                  <a:ext cx="1936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79A8C8B-ABD2-124B-97E2-37545B21894C}"/>
                    </a:ext>
                  </a:extLst>
                </p14:cNvPr>
                <p14:cNvContentPartPr/>
                <p14:nvPr/>
              </p14:nvContentPartPr>
              <p14:xfrm>
                <a:off x="10515737" y="110334"/>
                <a:ext cx="55080" cy="402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79A8C8B-ABD2-124B-97E2-37545B21894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500617" y="94854"/>
                  <a:ext cx="856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775F4E7-219A-B140-B211-96CC7562EB33}"/>
                    </a:ext>
                  </a:extLst>
                </p14:cNvPr>
                <p14:cNvContentPartPr/>
                <p14:nvPr/>
              </p14:nvContentPartPr>
              <p14:xfrm>
                <a:off x="10689257" y="275574"/>
                <a:ext cx="94680" cy="221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775F4E7-219A-B140-B211-96CC7562EB3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674137" y="260454"/>
                  <a:ext cx="1249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57F67D-1C52-2C46-8B07-7C1CFCF09F19}"/>
                    </a:ext>
                  </a:extLst>
                </p14:cNvPr>
                <p14:cNvContentPartPr/>
                <p14:nvPr/>
              </p14:nvContentPartPr>
              <p14:xfrm>
                <a:off x="10720217" y="283494"/>
                <a:ext cx="110880" cy="441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57F67D-1C52-2C46-8B07-7C1CFCF09F1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705097" y="268374"/>
                  <a:ext cx="141480" cy="47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0FBB56-7653-D74F-897E-DD472EADD33B}"/>
              </a:ext>
            </a:extLst>
          </p:cNvPr>
          <p:cNvGrpSpPr/>
          <p:nvPr/>
        </p:nvGrpSpPr>
        <p:grpSpPr>
          <a:xfrm>
            <a:off x="9616817" y="1134894"/>
            <a:ext cx="126720" cy="118440"/>
            <a:chOff x="9616817" y="1134894"/>
            <a:chExt cx="12672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9EAD810-202F-844F-B73A-DA854862F061}"/>
                    </a:ext>
                  </a:extLst>
                </p14:cNvPr>
                <p14:cNvContentPartPr/>
                <p14:nvPr/>
              </p14:nvContentPartPr>
              <p14:xfrm>
                <a:off x="9616817" y="1134894"/>
                <a:ext cx="110880" cy="118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9EAD810-202F-844F-B73A-DA854862F06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601697" y="1119774"/>
                  <a:ext cx="141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22FCA80-230A-C945-93F4-1A301B7972F8}"/>
                    </a:ext>
                  </a:extLst>
                </p14:cNvPr>
                <p14:cNvContentPartPr/>
                <p14:nvPr/>
              </p14:nvContentPartPr>
              <p14:xfrm>
                <a:off x="9648497" y="1134894"/>
                <a:ext cx="95040" cy="10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22FCA80-230A-C945-93F4-1A301B7972F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633017" y="1119774"/>
                  <a:ext cx="125640" cy="13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29A01DC-C81E-1840-AB6F-83B51876CA12}"/>
              </a:ext>
            </a:extLst>
          </p:cNvPr>
          <p:cNvGrpSpPr/>
          <p:nvPr/>
        </p:nvGrpSpPr>
        <p:grpSpPr>
          <a:xfrm>
            <a:off x="9686297" y="3736254"/>
            <a:ext cx="2351520" cy="560160"/>
            <a:chOff x="9686297" y="3736254"/>
            <a:chExt cx="2351520" cy="5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3E34BFE-44A8-D04F-B9B1-609003727CB5}"/>
                    </a:ext>
                  </a:extLst>
                </p14:cNvPr>
                <p14:cNvContentPartPr/>
                <p14:nvPr/>
              </p14:nvContentPartPr>
              <p14:xfrm>
                <a:off x="9686297" y="3736254"/>
                <a:ext cx="542160" cy="439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3E34BFE-44A8-D04F-B9B1-609003727CB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670817" y="3721134"/>
                  <a:ext cx="57276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DF34E03-4AA7-BA48-B00F-D03B13CA6366}"/>
                    </a:ext>
                  </a:extLst>
                </p14:cNvPr>
                <p14:cNvContentPartPr/>
                <p14:nvPr/>
              </p14:nvContentPartPr>
              <p14:xfrm>
                <a:off x="10287137" y="4075374"/>
                <a:ext cx="536040" cy="39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DF34E03-4AA7-BA48-B00F-D03B13CA636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272017" y="4059894"/>
                  <a:ext cx="5662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6B6C5AC-053A-234B-80AC-6F7098670775}"/>
                    </a:ext>
                  </a:extLst>
                </p14:cNvPr>
                <p14:cNvContentPartPr/>
                <p14:nvPr/>
              </p14:nvContentPartPr>
              <p14:xfrm>
                <a:off x="10933337" y="3968094"/>
                <a:ext cx="166680" cy="296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6B6C5AC-053A-234B-80AC-6F709867077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917857" y="3952974"/>
                  <a:ext cx="1972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A27781D-138B-254B-BEA9-BF1EE89E27D3}"/>
                    </a:ext>
                  </a:extLst>
                </p14:cNvPr>
                <p14:cNvContentPartPr/>
                <p14:nvPr/>
              </p14:nvContentPartPr>
              <p14:xfrm>
                <a:off x="11165177" y="3988614"/>
                <a:ext cx="163800" cy="273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A27781D-138B-254B-BEA9-BF1EE89E27D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50057" y="3973134"/>
                  <a:ext cx="19440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F53024C-9C35-C74C-9454-377550F58B82}"/>
                    </a:ext>
                  </a:extLst>
                </p14:cNvPr>
                <p14:cNvContentPartPr/>
                <p14:nvPr/>
              </p14:nvContentPartPr>
              <p14:xfrm>
                <a:off x="11429057" y="3996534"/>
                <a:ext cx="105120" cy="217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F53024C-9C35-C74C-9454-377550F58B8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413577" y="3981054"/>
                  <a:ext cx="1357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6405356-0F52-B449-945F-17564D8EF614}"/>
                    </a:ext>
                  </a:extLst>
                </p14:cNvPr>
                <p14:cNvContentPartPr/>
                <p14:nvPr/>
              </p14:nvContentPartPr>
              <p14:xfrm>
                <a:off x="11714537" y="4169694"/>
                <a:ext cx="102240" cy="8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6405356-0F52-B449-945F-17564D8EF61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699057" y="4154574"/>
                  <a:ext cx="132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524E19-FCE6-464F-8208-3A07F9C9DA22}"/>
                    </a:ext>
                  </a:extLst>
                </p14:cNvPr>
                <p14:cNvContentPartPr/>
                <p14:nvPr/>
              </p14:nvContentPartPr>
              <p14:xfrm>
                <a:off x="11879057" y="4114614"/>
                <a:ext cx="158760" cy="134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524E19-FCE6-464F-8208-3A07F9C9DA2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863937" y="4099494"/>
                  <a:ext cx="189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16A0CED-3087-B947-AD14-85E5F53F972C}"/>
                    </a:ext>
                  </a:extLst>
                </p14:cNvPr>
                <p14:cNvContentPartPr/>
                <p14:nvPr/>
              </p14:nvContentPartPr>
              <p14:xfrm>
                <a:off x="11866817" y="4086534"/>
                <a:ext cx="131040" cy="209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16A0CED-3087-B947-AD14-85E5F53F972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851697" y="4071414"/>
                  <a:ext cx="161280" cy="24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58760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FCD40F-A688-6A42-A3A2-6A66178BD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686800" cy="1047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AE49E-2998-6E46-91BA-82D9363A7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1227"/>
            <a:ext cx="2412460" cy="757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6DF68-63B7-2147-B8DC-B45D02214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308" y="1149231"/>
            <a:ext cx="2412460" cy="901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5843A-A08F-7746-8F3A-D498D2D09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814" y="1189993"/>
            <a:ext cx="2190986" cy="757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D6DF03-7475-4B4E-BE17-34D5D9631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2497" y="92413"/>
            <a:ext cx="2745389" cy="2320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A69B85-C948-524A-BBDD-FDFFE9B81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40747"/>
            <a:ext cx="7898859" cy="14854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C3BC0C-AEF9-2E42-98E6-AF8DBE3BF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4804" y="2960063"/>
            <a:ext cx="2340814" cy="26034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18161-6B47-424F-883B-95934D440DC6}"/>
              </a:ext>
            </a:extLst>
          </p:cNvPr>
          <p:cNvGrpSpPr/>
          <p:nvPr/>
        </p:nvGrpSpPr>
        <p:grpSpPr>
          <a:xfrm>
            <a:off x="235577" y="1994214"/>
            <a:ext cx="1207080" cy="343800"/>
            <a:chOff x="235577" y="1994214"/>
            <a:chExt cx="120708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5C25564-8FF2-FA4D-881B-68CD512DD4D4}"/>
                    </a:ext>
                  </a:extLst>
                </p14:cNvPr>
                <p14:cNvContentPartPr/>
                <p14:nvPr/>
              </p14:nvContentPartPr>
              <p14:xfrm>
                <a:off x="235577" y="2036334"/>
                <a:ext cx="324360" cy="301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5C25564-8FF2-FA4D-881B-68CD512DD4D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0457" y="2020854"/>
                  <a:ext cx="3546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32E4224-62AD-8F44-BD86-59234CBE20B6}"/>
                    </a:ext>
                  </a:extLst>
                </p14:cNvPr>
                <p14:cNvContentPartPr/>
                <p14:nvPr/>
              </p14:nvContentPartPr>
              <p14:xfrm>
                <a:off x="615017" y="2112294"/>
                <a:ext cx="39600" cy="181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32E4224-62AD-8F44-BD86-59234CBE20B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9537" y="2097174"/>
                  <a:ext cx="702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6C694D1-5DD1-DB4A-B81E-62656DDF6772}"/>
                    </a:ext>
                  </a:extLst>
                </p14:cNvPr>
                <p14:cNvContentPartPr/>
                <p14:nvPr/>
              </p14:nvContentPartPr>
              <p14:xfrm>
                <a:off x="662177" y="1994214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6C694D1-5DD1-DB4A-B81E-62656DDF677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6697" y="19787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D22609B-8815-C540-8448-E56786F035D5}"/>
                    </a:ext>
                  </a:extLst>
                </p14:cNvPr>
                <p14:cNvContentPartPr/>
                <p14:nvPr/>
              </p14:nvContentPartPr>
              <p14:xfrm>
                <a:off x="741017" y="2060454"/>
                <a:ext cx="202680" cy="2336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D22609B-8815-C540-8448-E56786F035D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25897" y="2045334"/>
                  <a:ext cx="2329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E6B312A-9C92-2B4A-A08C-6821C902DD74}"/>
                    </a:ext>
                  </a:extLst>
                </p14:cNvPr>
                <p14:cNvContentPartPr/>
                <p14:nvPr/>
              </p14:nvContentPartPr>
              <p14:xfrm>
                <a:off x="1014977" y="2087814"/>
                <a:ext cx="172080" cy="214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E6B312A-9C92-2B4A-A08C-6821C902DD7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99857" y="2072694"/>
                  <a:ext cx="2026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EBCA78E-1F50-864F-90DE-294BC3D20AEE}"/>
                    </a:ext>
                  </a:extLst>
                </p14:cNvPr>
                <p14:cNvContentPartPr/>
                <p14:nvPr/>
              </p14:nvContentPartPr>
              <p14:xfrm>
                <a:off x="1253297" y="2088894"/>
                <a:ext cx="189360" cy="213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EBCA78E-1F50-864F-90DE-294BC3D20A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238177" y="2073414"/>
                  <a:ext cx="219600" cy="24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5933AD-C4F0-3C40-BEDE-2B3902852DE2}"/>
                  </a:ext>
                </a:extLst>
              </p14:cNvPr>
              <p14:cNvContentPartPr/>
              <p14:nvPr/>
            </p14:nvContentPartPr>
            <p14:xfrm>
              <a:off x="10124777" y="78654"/>
              <a:ext cx="154440" cy="108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5933AD-C4F0-3C40-BEDE-2B3902852DE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109657" y="63534"/>
                <a:ext cx="185040" cy="138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7295101-DE5F-6B4B-82D5-BA149E872910}"/>
              </a:ext>
            </a:extLst>
          </p:cNvPr>
          <p:cNvGrpSpPr/>
          <p:nvPr/>
        </p:nvGrpSpPr>
        <p:grpSpPr>
          <a:xfrm>
            <a:off x="529697" y="2624934"/>
            <a:ext cx="936720" cy="518040"/>
            <a:chOff x="529697" y="2624934"/>
            <a:chExt cx="936720" cy="51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27CC553-6E37-0741-8CB6-D33811113B13}"/>
                    </a:ext>
                  </a:extLst>
                </p14:cNvPr>
                <p14:cNvContentPartPr/>
                <p14:nvPr/>
              </p14:nvContentPartPr>
              <p14:xfrm>
                <a:off x="529697" y="2719254"/>
                <a:ext cx="38160" cy="394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27CC553-6E37-0741-8CB6-D33811113B1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14217" y="2704134"/>
                  <a:ext cx="6876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6FE1762-1E9F-274A-800E-D951B8FE68B8}"/>
                    </a:ext>
                  </a:extLst>
                </p14:cNvPr>
                <p14:cNvContentPartPr/>
                <p14:nvPr/>
              </p14:nvContentPartPr>
              <p14:xfrm>
                <a:off x="733457" y="2711334"/>
                <a:ext cx="212400" cy="419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6FE1762-1E9F-274A-800E-D951B8FE68B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8337" y="2696214"/>
                  <a:ext cx="2430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26AF65F-A9CC-FA42-8209-166B4EB9679A}"/>
                    </a:ext>
                  </a:extLst>
                </p14:cNvPr>
                <p14:cNvContentPartPr/>
                <p14:nvPr/>
              </p14:nvContentPartPr>
              <p14:xfrm>
                <a:off x="1063217" y="2703774"/>
                <a:ext cx="190440" cy="439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26AF65F-A9CC-FA42-8209-166B4EB9679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47737" y="2688294"/>
                  <a:ext cx="22104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D29F52A-4D1A-BC48-A407-524D4004922A}"/>
                    </a:ext>
                  </a:extLst>
                </p14:cNvPr>
                <p14:cNvContentPartPr/>
                <p14:nvPr/>
              </p14:nvContentPartPr>
              <p14:xfrm>
                <a:off x="1338977" y="2624934"/>
                <a:ext cx="127440" cy="150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D29F52A-4D1A-BC48-A407-524D4004922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23857" y="2609454"/>
                  <a:ext cx="15804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23DFA8-6693-AE4E-BFA9-8BBE6067C15F}"/>
              </a:ext>
            </a:extLst>
          </p:cNvPr>
          <p:cNvGrpSpPr/>
          <p:nvPr/>
        </p:nvGrpSpPr>
        <p:grpSpPr>
          <a:xfrm>
            <a:off x="3373337" y="2040654"/>
            <a:ext cx="1396080" cy="394200"/>
            <a:chOff x="3373337" y="2040654"/>
            <a:chExt cx="139608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99387F0-B6A1-504A-B948-CC72761EFB78}"/>
                    </a:ext>
                  </a:extLst>
                </p14:cNvPr>
                <p14:cNvContentPartPr/>
                <p14:nvPr/>
              </p14:nvContentPartPr>
              <p14:xfrm>
                <a:off x="3373337" y="2040654"/>
                <a:ext cx="336240" cy="249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99387F0-B6A1-504A-B948-CC72761EFB7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57857" y="2025174"/>
                  <a:ext cx="366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4780ACD-D36B-1347-A822-259427E74D9A}"/>
                    </a:ext>
                  </a:extLst>
                </p14:cNvPr>
                <p14:cNvContentPartPr/>
                <p14:nvPr/>
              </p14:nvContentPartPr>
              <p14:xfrm>
                <a:off x="3782297" y="2056134"/>
                <a:ext cx="214560" cy="196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4780ACD-D36B-1347-A822-259427E74D9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766817" y="2041014"/>
                  <a:ext cx="2451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00EC929-3871-DE48-B8AB-16FBCCC9E604}"/>
                    </a:ext>
                  </a:extLst>
                </p14:cNvPr>
                <p14:cNvContentPartPr/>
                <p14:nvPr/>
              </p14:nvContentPartPr>
              <p14:xfrm>
                <a:off x="4090817" y="2112294"/>
                <a:ext cx="115200" cy="322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00EC929-3871-DE48-B8AB-16FBCCC9E60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075697" y="2097174"/>
                  <a:ext cx="14580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C7D2899-F4C4-6148-BA17-E40CC479FD1F}"/>
                    </a:ext>
                  </a:extLst>
                </p14:cNvPr>
                <p14:cNvContentPartPr/>
                <p14:nvPr/>
              </p14:nvContentPartPr>
              <p14:xfrm>
                <a:off x="4138337" y="2041374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C7D2899-F4C4-6148-BA17-E40CC479FD1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123217" y="2026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328F022-1EC4-F544-BB42-4A3D18A79A9F}"/>
                    </a:ext>
                  </a:extLst>
                </p14:cNvPr>
                <p14:cNvContentPartPr/>
                <p14:nvPr/>
              </p14:nvContentPartPr>
              <p14:xfrm>
                <a:off x="4277657" y="2068734"/>
                <a:ext cx="169560" cy="218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328F022-1EC4-F544-BB42-4A3D18A79A9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262177" y="2053254"/>
                  <a:ext cx="2001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56DCC21-A8E0-1F4E-9D97-5F84ECE8FE7E}"/>
                    </a:ext>
                  </a:extLst>
                </p14:cNvPr>
                <p14:cNvContentPartPr/>
                <p14:nvPr/>
              </p14:nvContentPartPr>
              <p14:xfrm>
                <a:off x="4548737" y="2060094"/>
                <a:ext cx="220680" cy="198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56DCC21-A8E0-1F4E-9D97-5F84ECE8FE7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33257" y="2044974"/>
                  <a:ext cx="251280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21B0E5-6413-CC44-93D8-BECF7C2C31F8}"/>
              </a:ext>
            </a:extLst>
          </p:cNvPr>
          <p:cNvGrpSpPr/>
          <p:nvPr/>
        </p:nvGrpSpPr>
        <p:grpSpPr>
          <a:xfrm>
            <a:off x="3003257" y="2522334"/>
            <a:ext cx="3314520" cy="647640"/>
            <a:chOff x="3003257" y="2522334"/>
            <a:chExt cx="3314520" cy="64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A1461B4-5247-274E-B2B4-58D9843AAC6C}"/>
                    </a:ext>
                  </a:extLst>
                </p14:cNvPr>
                <p14:cNvContentPartPr/>
                <p14:nvPr/>
              </p14:nvContentPartPr>
              <p14:xfrm>
                <a:off x="3003257" y="2663454"/>
                <a:ext cx="304200" cy="4093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A1461B4-5247-274E-B2B4-58D9843AAC6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87777" y="2647974"/>
                  <a:ext cx="33480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67BFFA-E800-234B-86D4-D14F64483606}"/>
                    </a:ext>
                  </a:extLst>
                </p14:cNvPr>
                <p14:cNvContentPartPr/>
                <p14:nvPr/>
              </p14:nvContentPartPr>
              <p14:xfrm>
                <a:off x="3354257" y="2680014"/>
                <a:ext cx="228960" cy="389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67BFFA-E800-234B-86D4-D14F6448360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339137" y="2664534"/>
                  <a:ext cx="25956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6FDD36E-322D-1D49-9EA9-4A1F2AAD54DB}"/>
                    </a:ext>
                  </a:extLst>
                </p14:cNvPr>
                <p14:cNvContentPartPr/>
                <p14:nvPr/>
              </p14:nvContentPartPr>
              <p14:xfrm>
                <a:off x="3672137" y="2727174"/>
                <a:ext cx="214200" cy="296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6FDD36E-322D-1D49-9EA9-4A1F2AAD54D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657017" y="2712054"/>
                  <a:ext cx="2448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C47DA4C-7DD3-734E-9049-065107FEE667}"/>
                    </a:ext>
                  </a:extLst>
                </p14:cNvPr>
                <p14:cNvContentPartPr/>
                <p14:nvPr/>
              </p14:nvContentPartPr>
              <p14:xfrm>
                <a:off x="4020977" y="2845614"/>
                <a:ext cx="117720" cy="16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C47DA4C-7DD3-734E-9049-065107FEE66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05857" y="2830134"/>
                  <a:ext cx="1483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0278935-B728-CC47-A266-404BBD387547}"/>
                    </a:ext>
                  </a:extLst>
                </p14:cNvPr>
                <p14:cNvContentPartPr/>
                <p14:nvPr/>
              </p14:nvContentPartPr>
              <p14:xfrm>
                <a:off x="4249217" y="2695854"/>
                <a:ext cx="39240" cy="331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0278935-B728-CC47-A266-404BBD38754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233737" y="2680374"/>
                  <a:ext cx="698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4FEAEC-F59F-6E4E-BFCF-BC3CD617E57D}"/>
                    </a:ext>
                  </a:extLst>
                </p14:cNvPr>
                <p14:cNvContentPartPr/>
                <p14:nvPr/>
              </p14:nvContentPartPr>
              <p14:xfrm>
                <a:off x="4389617" y="2695854"/>
                <a:ext cx="171360" cy="351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4FEAEC-F59F-6E4E-BFCF-BC3CD617E57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374497" y="2680374"/>
                  <a:ext cx="2016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02150A2-2BCE-2947-B12A-71746C4122F8}"/>
                    </a:ext>
                  </a:extLst>
                </p14:cNvPr>
                <p14:cNvContentPartPr/>
                <p14:nvPr/>
              </p14:nvContentPartPr>
              <p14:xfrm>
                <a:off x="4670777" y="2703774"/>
                <a:ext cx="197280" cy="37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02150A2-2BCE-2947-B12A-71746C4122F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655657" y="2688294"/>
                  <a:ext cx="22788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FCF43D2-2A71-7141-88F8-B4A612DBD933}"/>
                    </a:ext>
                  </a:extLst>
                </p14:cNvPr>
                <p14:cNvContentPartPr/>
                <p14:nvPr/>
              </p14:nvContentPartPr>
              <p14:xfrm>
                <a:off x="5036897" y="2869014"/>
                <a:ext cx="167400" cy="12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FCF43D2-2A71-7141-88F8-B4A612DBD93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021417" y="2853894"/>
                  <a:ext cx="198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7CE5D99-F91F-4D44-A1BA-9F7D9DAB5FC2}"/>
                    </a:ext>
                  </a:extLst>
                </p14:cNvPr>
                <p14:cNvContentPartPr/>
                <p14:nvPr/>
              </p14:nvContentPartPr>
              <p14:xfrm>
                <a:off x="5068217" y="3010854"/>
                <a:ext cx="8784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7CE5D99-F91F-4D44-A1BA-9F7D9DAB5FC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052737" y="2995734"/>
                  <a:ext cx="1184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909BD6-4D04-F542-8C1B-2E3D7E659B2B}"/>
                    </a:ext>
                  </a:extLst>
                </p14:cNvPr>
                <p14:cNvContentPartPr/>
                <p14:nvPr/>
              </p14:nvContentPartPr>
              <p14:xfrm>
                <a:off x="5348657" y="2689374"/>
                <a:ext cx="227160" cy="408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909BD6-4D04-F542-8C1B-2E3D7E659B2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333537" y="2673894"/>
                  <a:ext cx="2577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72109E4-149D-0540-AA8E-09CEF92F0CB8}"/>
                    </a:ext>
                  </a:extLst>
                </p14:cNvPr>
                <p14:cNvContentPartPr/>
                <p14:nvPr/>
              </p14:nvContentPartPr>
              <p14:xfrm>
                <a:off x="5654297" y="2680014"/>
                <a:ext cx="211320" cy="386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72109E4-149D-0540-AA8E-09CEF92F0CB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39177" y="2664534"/>
                  <a:ext cx="2419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BE0D30D-45B3-D64B-85B3-7FD29375358E}"/>
                    </a:ext>
                  </a:extLst>
                </p14:cNvPr>
                <p14:cNvContentPartPr/>
                <p14:nvPr/>
              </p14:nvContentPartPr>
              <p14:xfrm>
                <a:off x="6021497" y="2704494"/>
                <a:ext cx="158760" cy="465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BE0D30D-45B3-D64B-85B3-7FD29375358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06017" y="2689014"/>
                  <a:ext cx="18936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3D7EB22-E96D-D64E-B60C-A1DD1E9C982E}"/>
                    </a:ext>
                  </a:extLst>
                </p14:cNvPr>
                <p14:cNvContentPartPr/>
                <p14:nvPr/>
              </p14:nvContentPartPr>
              <p14:xfrm>
                <a:off x="5698937" y="2656254"/>
                <a:ext cx="125280" cy="24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3D7EB22-E96D-D64E-B60C-A1DD1E9C982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83817" y="2641134"/>
                  <a:ext cx="155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2AE593A-1F3B-AB43-AD4A-D553D306744D}"/>
                    </a:ext>
                  </a:extLst>
                </p14:cNvPr>
                <p14:cNvContentPartPr/>
                <p14:nvPr/>
              </p14:nvContentPartPr>
              <p14:xfrm>
                <a:off x="6183497" y="2522334"/>
                <a:ext cx="134280" cy="9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2AE593A-1F3B-AB43-AD4A-D553D306744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168017" y="2507214"/>
                  <a:ext cx="16488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9035A-600D-8949-8E71-19CEAC29C7CA}"/>
              </a:ext>
            </a:extLst>
          </p:cNvPr>
          <p:cNvGrpSpPr/>
          <p:nvPr/>
        </p:nvGrpSpPr>
        <p:grpSpPr>
          <a:xfrm>
            <a:off x="9616817" y="228414"/>
            <a:ext cx="2310840" cy="2230920"/>
            <a:chOff x="9616817" y="228414"/>
            <a:chExt cx="2310840" cy="223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B98978A-B34A-7346-95C0-479E954D0090}"/>
                    </a:ext>
                  </a:extLst>
                </p14:cNvPr>
                <p14:cNvContentPartPr/>
                <p14:nvPr/>
              </p14:nvContentPartPr>
              <p14:xfrm>
                <a:off x="9648857" y="441534"/>
                <a:ext cx="118080" cy="173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B98978A-B34A-7346-95C0-479E954D009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633737" y="426054"/>
                  <a:ext cx="1486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C163EC-422C-5144-8B0B-37103D0BC129}"/>
                    </a:ext>
                  </a:extLst>
                </p14:cNvPr>
                <p14:cNvContentPartPr/>
                <p14:nvPr/>
              </p14:nvContentPartPr>
              <p14:xfrm>
                <a:off x="9656057" y="298614"/>
                <a:ext cx="362880" cy="218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C163EC-422C-5144-8B0B-37103D0BC12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640937" y="283134"/>
                  <a:ext cx="3934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083CF92-D929-9544-B896-33E9C3718755}"/>
                    </a:ext>
                  </a:extLst>
                </p14:cNvPr>
                <p14:cNvContentPartPr/>
                <p14:nvPr/>
              </p14:nvContentPartPr>
              <p14:xfrm>
                <a:off x="9908417" y="228414"/>
                <a:ext cx="315720" cy="174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083CF92-D929-9544-B896-33E9C371875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893297" y="213294"/>
                  <a:ext cx="346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F1CFF62-10BD-5C4B-9924-5F99378E3A8A}"/>
                    </a:ext>
                  </a:extLst>
                </p14:cNvPr>
                <p14:cNvContentPartPr/>
                <p14:nvPr/>
              </p14:nvContentPartPr>
              <p14:xfrm>
                <a:off x="9616817" y="575094"/>
                <a:ext cx="2050560" cy="1813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F1CFF62-10BD-5C4B-9924-5F99378E3A8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601697" y="559974"/>
                  <a:ext cx="2080800" cy="18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FD35A2C-789A-FD47-AC5C-03168690E1D1}"/>
                    </a:ext>
                  </a:extLst>
                </p14:cNvPr>
                <p14:cNvContentPartPr/>
                <p14:nvPr/>
              </p14:nvContentPartPr>
              <p14:xfrm>
                <a:off x="11224937" y="2191134"/>
                <a:ext cx="252720" cy="268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FD35A2C-789A-FD47-AC5C-03168690E1D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209457" y="2176014"/>
                  <a:ext cx="2829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886B008-B627-B64F-9F50-BD081336E1EA}"/>
                    </a:ext>
                  </a:extLst>
                </p14:cNvPr>
                <p14:cNvContentPartPr/>
                <p14:nvPr/>
              </p14:nvContentPartPr>
              <p14:xfrm>
                <a:off x="11461457" y="2131734"/>
                <a:ext cx="197280" cy="233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886B008-B627-B64F-9F50-BD081336E1E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445977" y="2116254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A5F86EA-3597-8B40-96DA-BFB99340E68B}"/>
                    </a:ext>
                  </a:extLst>
                </p14:cNvPr>
                <p14:cNvContentPartPr/>
                <p14:nvPr/>
              </p14:nvContentPartPr>
              <p14:xfrm>
                <a:off x="11634617" y="2025534"/>
                <a:ext cx="293040" cy="213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A5F86EA-3597-8B40-96DA-BFB99340E68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619497" y="2010414"/>
                  <a:ext cx="32328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8364D2E-922B-0846-A3B2-7F096E4E76CA}"/>
              </a:ext>
            </a:extLst>
          </p:cNvPr>
          <p:cNvGrpSpPr/>
          <p:nvPr/>
        </p:nvGrpSpPr>
        <p:grpSpPr>
          <a:xfrm>
            <a:off x="7231097" y="1976574"/>
            <a:ext cx="2197080" cy="435600"/>
            <a:chOff x="7231097" y="1976574"/>
            <a:chExt cx="219708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A431ACF-769A-D44C-A5BA-39EFC84FD13E}"/>
                    </a:ext>
                  </a:extLst>
                </p14:cNvPr>
                <p14:cNvContentPartPr/>
                <p14:nvPr/>
              </p14:nvContentPartPr>
              <p14:xfrm>
                <a:off x="7231097" y="1976574"/>
                <a:ext cx="274680" cy="326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A431ACF-769A-D44C-A5BA-39EFC84FD13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15617" y="1961094"/>
                  <a:ext cx="30492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09FF864-D2B9-8F44-805F-AC79A3E86D6F}"/>
                    </a:ext>
                  </a:extLst>
                </p14:cNvPr>
                <p14:cNvContentPartPr/>
                <p14:nvPr/>
              </p14:nvContentPartPr>
              <p14:xfrm>
                <a:off x="7575977" y="2060814"/>
                <a:ext cx="165240" cy="224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09FF864-D2B9-8F44-805F-AC79A3E86D6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60857" y="2045334"/>
                  <a:ext cx="1954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20385E4-F5AE-2A48-9EFF-A70C18C4FE63}"/>
                    </a:ext>
                  </a:extLst>
                </p14:cNvPr>
                <p14:cNvContentPartPr/>
                <p14:nvPr/>
              </p14:nvContentPartPr>
              <p14:xfrm>
                <a:off x="7795937" y="2032734"/>
                <a:ext cx="339120" cy="238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20385E4-F5AE-2A48-9EFF-A70C18C4FE6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780817" y="2017614"/>
                  <a:ext cx="3697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D537B87-245A-4D41-9226-4E7A9CBD455A}"/>
                    </a:ext>
                  </a:extLst>
                </p14:cNvPr>
                <p14:cNvContentPartPr/>
                <p14:nvPr/>
              </p14:nvContentPartPr>
              <p14:xfrm>
                <a:off x="8253497" y="2159814"/>
                <a:ext cx="7920" cy="95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D537B87-245A-4D41-9226-4E7A9CBD455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238377" y="2144334"/>
                  <a:ext cx="381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F0FF41F-49D4-0C4E-86B6-B709845256F0}"/>
                    </a:ext>
                  </a:extLst>
                </p14:cNvPr>
                <p14:cNvContentPartPr/>
                <p14:nvPr/>
              </p14:nvContentPartPr>
              <p14:xfrm>
                <a:off x="8284817" y="1994214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F0FF41F-49D4-0C4E-86B6-B709845256F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69337" y="19787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9210BB7-6EB9-5443-A6C9-EEEE4EA8A1A7}"/>
                    </a:ext>
                  </a:extLst>
                </p14:cNvPr>
                <p14:cNvContentPartPr/>
                <p14:nvPr/>
              </p14:nvContentPartPr>
              <p14:xfrm>
                <a:off x="8429897" y="2120214"/>
                <a:ext cx="201960" cy="190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9210BB7-6EB9-5443-A6C9-EEEE4EA8A1A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414777" y="2105094"/>
                  <a:ext cx="2322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D51FDAC-ABC8-934D-B4E6-6B03A2CB1BD1}"/>
                    </a:ext>
                  </a:extLst>
                </p14:cNvPr>
                <p14:cNvContentPartPr/>
                <p14:nvPr/>
              </p14:nvContentPartPr>
              <p14:xfrm>
                <a:off x="8702777" y="2041374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D51FDAC-ABC8-934D-B4E6-6B03A2CB1B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87297" y="2026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3031C80-FC40-BD4B-BE5C-E03E9B772029}"/>
                    </a:ext>
                  </a:extLst>
                </p14:cNvPr>
                <p14:cNvContentPartPr/>
                <p14:nvPr/>
              </p14:nvContentPartPr>
              <p14:xfrm>
                <a:off x="8800337" y="2163054"/>
                <a:ext cx="138960" cy="166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3031C80-FC40-BD4B-BE5C-E03E9B77202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785217" y="2147934"/>
                  <a:ext cx="1692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5B1DE73-4E4E-2246-96FB-90E992BA4ABD}"/>
                    </a:ext>
                  </a:extLst>
                </p14:cNvPr>
                <p14:cNvContentPartPr/>
                <p14:nvPr/>
              </p14:nvContentPartPr>
              <p14:xfrm>
                <a:off x="8986097" y="2048574"/>
                <a:ext cx="213480" cy="299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5B1DE73-4E4E-2246-96FB-90E992BA4AB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970977" y="2033094"/>
                  <a:ext cx="24408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4A46521-98EC-3541-8EDE-4DEB5337FDBB}"/>
                    </a:ext>
                  </a:extLst>
                </p14:cNvPr>
                <p14:cNvContentPartPr/>
                <p14:nvPr/>
              </p14:nvContentPartPr>
              <p14:xfrm>
                <a:off x="9254657" y="2201574"/>
                <a:ext cx="173520" cy="210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4A46521-98EC-3541-8EDE-4DEB5337FDB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239177" y="2186454"/>
                  <a:ext cx="204120" cy="24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ABD2D-0D5D-A54E-8927-A428CBC21825}"/>
              </a:ext>
            </a:extLst>
          </p:cNvPr>
          <p:cNvGrpSpPr/>
          <p:nvPr/>
        </p:nvGrpSpPr>
        <p:grpSpPr>
          <a:xfrm>
            <a:off x="7709177" y="2609094"/>
            <a:ext cx="840600" cy="356400"/>
            <a:chOff x="7709177" y="2609094"/>
            <a:chExt cx="84060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5896D7B-AD5F-9B47-B984-A9F850F3E619}"/>
                    </a:ext>
                  </a:extLst>
                </p14:cNvPr>
                <p14:cNvContentPartPr/>
                <p14:nvPr/>
              </p14:nvContentPartPr>
              <p14:xfrm>
                <a:off x="7709177" y="2636094"/>
                <a:ext cx="32040" cy="328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5896D7B-AD5F-9B47-B984-A9F850F3E61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94057" y="2620974"/>
                  <a:ext cx="62280" cy="3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ADC5FB8-1CDE-D742-B0BC-3882C33A709C}"/>
                    </a:ext>
                  </a:extLst>
                </p14:cNvPr>
                <p14:cNvContentPartPr/>
                <p14:nvPr/>
              </p14:nvContentPartPr>
              <p14:xfrm>
                <a:off x="7906097" y="2635374"/>
                <a:ext cx="134640" cy="326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ADC5FB8-1CDE-D742-B0BC-3882C33A709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90977" y="2619894"/>
                  <a:ext cx="16488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0872019-E4AC-3640-A109-ADC61034513E}"/>
                    </a:ext>
                  </a:extLst>
                </p14:cNvPr>
                <p14:cNvContentPartPr/>
                <p14:nvPr/>
              </p14:nvContentPartPr>
              <p14:xfrm>
                <a:off x="8129297" y="2680014"/>
                <a:ext cx="167400" cy="285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0872019-E4AC-3640-A109-ADC61034513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113817" y="2664534"/>
                  <a:ext cx="19800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A534A8D-65D1-BC4D-9674-9ECED0394B70}"/>
                    </a:ext>
                  </a:extLst>
                </p14:cNvPr>
                <p14:cNvContentPartPr/>
                <p14:nvPr/>
              </p14:nvContentPartPr>
              <p14:xfrm>
                <a:off x="8445017" y="2609094"/>
                <a:ext cx="104760" cy="158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A534A8D-65D1-BC4D-9674-9ECED0394B7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429537" y="2593614"/>
                  <a:ext cx="13500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182A64FA-EE19-5D4A-BB58-F644108E4C85}"/>
                  </a:ext>
                </a:extLst>
              </p14:cNvPr>
              <p14:cNvContentPartPr/>
              <p14:nvPr/>
            </p14:nvContentPartPr>
            <p14:xfrm>
              <a:off x="10436537" y="4343214"/>
              <a:ext cx="118800" cy="1659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182A64FA-EE19-5D4A-BB58-F644108E4C8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0421417" y="4328094"/>
                <a:ext cx="14904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7861D91-F093-7046-850E-906999205B12}"/>
                  </a:ext>
                </a:extLst>
              </p14:cNvPr>
              <p14:cNvContentPartPr/>
              <p14:nvPr/>
            </p14:nvContentPartPr>
            <p14:xfrm>
              <a:off x="10539137" y="4532574"/>
              <a:ext cx="300960" cy="1591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7861D91-F093-7046-850E-906999205B12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0523657" y="4517094"/>
                <a:ext cx="331560" cy="18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BD71ED43-B968-904F-9BB2-E12195A6A8ED}"/>
              </a:ext>
            </a:extLst>
          </p:cNvPr>
          <p:cNvGrpSpPr/>
          <p:nvPr/>
        </p:nvGrpSpPr>
        <p:grpSpPr>
          <a:xfrm>
            <a:off x="10566137" y="4753254"/>
            <a:ext cx="423720" cy="284040"/>
            <a:chOff x="10566137" y="4753254"/>
            <a:chExt cx="42372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EE48C52-74C6-6041-835E-96D60565B1A3}"/>
                    </a:ext>
                  </a:extLst>
                </p14:cNvPr>
                <p14:cNvContentPartPr/>
                <p14:nvPr/>
              </p14:nvContentPartPr>
              <p14:xfrm>
                <a:off x="10566137" y="4769094"/>
                <a:ext cx="136080" cy="257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EE48C52-74C6-6041-835E-96D60565B1A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551017" y="4753614"/>
                  <a:ext cx="1666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CBB5C2A-61D7-824E-B895-6ED2DAC303B6}"/>
                    </a:ext>
                  </a:extLst>
                </p14:cNvPr>
                <p14:cNvContentPartPr/>
                <p14:nvPr/>
              </p14:nvContentPartPr>
              <p14:xfrm>
                <a:off x="10806977" y="4753254"/>
                <a:ext cx="182880" cy="284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CBB5C2A-61D7-824E-B895-6ED2DAC303B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791497" y="4737774"/>
                  <a:ext cx="213120" cy="31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A4EE85E-52B2-5042-8C88-310173902F3F}"/>
              </a:ext>
            </a:extLst>
          </p:cNvPr>
          <p:cNvGrpSpPr/>
          <p:nvPr/>
        </p:nvGrpSpPr>
        <p:grpSpPr>
          <a:xfrm>
            <a:off x="2970857" y="4840014"/>
            <a:ext cx="1916640" cy="979920"/>
            <a:chOff x="2970857" y="4840014"/>
            <a:chExt cx="1916640" cy="9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4EC1FC9-3427-EB41-89D1-8864B85BC90E}"/>
                    </a:ext>
                  </a:extLst>
                </p14:cNvPr>
                <p14:cNvContentPartPr/>
                <p14:nvPr/>
              </p14:nvContentPartPr>
              <p14:xfrm>
                <a:off x="3357857" y="4840014"/>
                <a:ext cx="14760" cy="425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4EC1FC9-3427-EB41-89D1-8864B85BC90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342737" y="4824534"/>
                  <a:ext cx="4536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F914C82-91BA-F74B-9F63-6BBD6A2DC9FF}"/>
                    </a:ext>
                  </a:extLst>
                </p14:cNvPr>
                <p14:cNvContentPartPr/>
                <p14:nvPr/>
              </p14:nvContentPartPr>
              <p14:xfrm>
                <a:off x="3531377" y="4847574"/>
                <a:ext cx="173880" cy="406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F914C82-91BA-F74B-9F63-6BBD6A2DC9F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515897" y="4832454"/>
                  <a:ext cx="20448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D07799B-3F1C-4449-8843-DB041B2EA3E0}"/>
                    </a:ext>
                  </a:extLst>
                </p14:cNvPr>
                <p14:cNvContentPartPr/>
                <p14:nvPr/>
              </p14:nvContentPartPr>
              <p14:xfrm>
                <a:off x="3857897" y="4840014"/>
                <a:ext cx="200160" cy="320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D07799B-3F1C-4449-8843-DB041B2EA3E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842777" y="4824534"/>
                  <a:ext cx="2307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9F51BBA-DA55-C14F-A2DB-0CC2036A1F70}"/>
                    </a:ext>
                  </a:extLst>
                </p14:cNvPr>
                <p14:cNvContentPartPr/>
                <p14:nvPr/>
              </p14:nvContentPartPr>
              <p14:xfrm>
                <a:off x="2970857" y="5497734"/>
                <a:ext cx="218520" cy="322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9F51BBA-DA55-C14F-A2DB-0CC2036A1F7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955377" y="5482254"/>
                  <a:ext cx="2491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953BDD4-E477-9A4B-BAFB-787571FD96AA}"/>
                    </a:ext>
                  </a:extLst>
                </p14:cNvPr>
                <p14:cNvContentPartPr/>
                <p14:nvPr/>
              </p14:nvContentPartPr>
              <p14:xfrm>
                <a:off x="3273617" y="5500974"/>
                <a:ext cx="140040" cy="216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953BDD4-E477-9A4B-BAFB-787571FD96A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58497" y="5485854"/>
                  <a:ext cx="1702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043BC83-1006-6541-92C9-E9BBFC0618C7}"/>
                    </a:ext>
                  </a:extLst>
                </p14:cNvPr>
                <p14:cNvContentPartPr/>
                <p14:nvPr/>
              </p14:nvContentPartPr>
              <p14:xfrm>
                <a:off x="3460457" y="5485494"/>
                <a:ext cx="268200" cy="27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043BC83-1006-6541-92C9-E9BBFC0618C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445337" y="5470014"/>
                  <a:ext cx="29880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099D53E-A27A-184A-8871-C9C895CD8FFF}"/>
                    </a:ext>
                  </a:extLst>
                </p14:cNvPr>
                <p14:cNvContentPartPr/>
                <p14:nvPr/>
              </p14:nvContentPartPr>
              <p14:xfrm>
                <a:off x="3815417" y="5509974"/>
                <a:ext cx="7920" cy="197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099D53E-A27A-184A-8871-C9C895CD8FF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800297" y="5494494"/>
                  <a:ext cx="385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C307D3A-EADE-E441-96FC-AC5AE6FE4BA1}"/>
                    </a:ext>
                  </a:extLst>
                </p14:cNvPr>
                <p14:cNvContentPartPr/>
                <p14:nvPr/>
              </p14:nvContentPartPr>
              <p14:xfrm>
                <a:off x="3783377" y="5383614"/>
                <a:ext cx="7920" cy="8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C307D3A-EADE-E441-96FC-AC5AE6FE4BA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68257" y="536849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128A566-F0C2-F94A-B912-A18C15105ECD}"/>
                    </a:ext>
                  </a:extLst>
                </p14:cNvPr>
                <p14:cNvContentPartPr/>
                <p14:nvPr/>
              </p14:nvContentPartPr>
              <p14:xfrm>
                <a:off x="3932777" y="5431134"/>
                <a:ext cx="229320" cy="306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128A566-F0C2-F94A-B912-A18C15105EC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17657" y="5415654"/>
                  <a:ext cx="25992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E69E6C7-43C3-C648-957A-FFF379F85268}"/>
                    </a:ext>
                  </a:extLst>
                </p14:cNvPr>
                <p14:cNvContentPartPr/>
                <p14:nvPr/>
              </p14:nvContentPartPr>
              <p14:xfrm>
                <a:off x="4146257" y="5407374"/>
                <a:ext cx="8280" cy="8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E69E6C7-43C3-C648-957A-FFF379F8526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30777" y="53922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F0AFB7A-8D6A-3444-B9BF-E1C08C2D4545}"/>
                    </a:ext>
                  </a:extLst>
                </p14:cNvPr>
                <p14:cNvContentPartPr/>
                <p14:nvPr/>
              </p14:nvContentPartPr>
              <p14:xfrm>
                <a:off x="4268657" y="5466054"/>
                <a:ext cx="138240" cy="201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F0AFB7A-8D6A-3444-B9BF-E1C08C2D45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53177" y="5450934"/>
                  <a:ext cx="1688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B7F2980-8388-A343-80AB-F060816D0277}"/>
                    </a:ext>
                  </a:extLst>
                </p14:cNvPr>
                <p14:cNvContentPartPr/>
                <p14:nvPr/>
              </p14:nvContentPartPr>
              <p14:xfrm>
                <a:off x="4461977" y="5399454"/>
                <a:ext cx="133920" cy="306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B7F2980-8388-A343-80AB-F060816D027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446497" y="5384334"/>
                  <a:ext cx="1645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A4E041D-D21C-EF40-A4C5-633D8E613451}"/>
                    </a:ext>
                  </a:extLst>
                </p14:cNvPr>
                <p14:cNvContentPartPr/>
                <p14:nvPr/>
              </p14:nvContentPartPr>
              <p14:xfrm>
                <a:off x="4599137" y="5328534"/>
                <a:ext cx="12600" cy="276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A4E041D-D21C-EF40-A4C5-633D8E61345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583657" y="5313414"/>
                  <a:ext cx="432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B1F2EC4-CEB9-A849-A3FC-EC748A0F3F06}"/>
                    </a:ext>
                  </a:extLst>
                </p14:cNvPr>
                <p14:cNvContentPartPr/>
                <p14:nvPr/>
              </p14:nvContentPartPr>
              <p14:xfrm>
                <a:off x="4665377" y="5395134"/>
                <a:ext cx="222120" cy="2649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B1F2EC4-CEB9-A849-A3FC-EC748A0F3F0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650257" y="5380014"/>
                  <a:ext cx="252720" cy="29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90F54A5-6496-7240-AFC0-CFA66676D024}"/>
              </a:ext>
            </a:extLst>
          </p:cNvPr>
          <p:cNvGrpSpPr/>
          <p:nvPr/>
        </p:nvGrpSpPr>
        <p:grpSpPr>
          <a:xfrm>
            <a:off x="6061817" y="4745334"/>
            <a:ext cx="3339720" cy="1195920"/>
            <a:chOff x="6061817" y="4745334"/>
            <a:chExt cx="3339720" cy="119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35CCCFC-88B5-0545-812C-13A923E09C63}"/>
                    </a:ext>
                  </a:extLst>
                </p14:cNvPr>
                <p14:cNvContentPartPr/>
                <p14:nvPr/>
              </p14:nvContentPartPr>
              <p14:xfrm>
                <a:off x="6438017" y="4882854"/>
                <a:ext cx="290520" cy="3157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35CCCFC-88B5-0545-812C-13A923E09C6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422897" y="4867374"/>
                  <a:ext cx="3207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49E3069-A4D5-E340-A621-AF83E1CE0F7C}"/>
                    </a:ext>
                  </a:extLst>
                </p14:cNvPr>
                <p14:cNvContentPartPr/>
                <p14:nvPr/>
              </p14:nvContentPartPr>
              <p14:xfrm>
                <a:off x="6808457" y="4881774"/>
                <a:ext cx="207360" cy="2149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49E3069-A4D5-E340-A621-AF83E1CE0F7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92977" y="4866654"/>
                  <a:ext cx="2379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1E367E8-6029-024C-986B-F697B6CE6649}"/>
                    </a:ext>
                  </a:extLst>
                </p14:cNvPr>
                <p14:cNvContentPartPr/>
                <p14:nvPr/>
              </p14:nvContentPartPr>
              <p14:xfrm>
                <a:off x="7046777" y="4918494"/>
                <a:ext cx="179640" cy="408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1E367E8-6029-024C-986B-F697B6CE664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31657" y="4903374"/>
                  <a:ext cx="210240" cy="43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3E1976B-5A77-0C40-8A35-26F74877D689}"/>
                    </a:ext>
                  </a:extLst>
                </p14:cNvPr>
                <p14:cNvContentPartPr/>
                <p14:nvPr/>
              </p14:nvContentPartPr>
              <p14:xfrm>
                <a:off x="7142177" y="4753254"/>
                <a:ext cx="3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3E1976B-5A77-0C40-8A35-26F74877D68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26697" y="4737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C93FCFB-2FA6-0949-B88E-4517702CAA80}"/>
                    </a:ext>
                  </a:extLst>
                </p14:cNvPr>
                <p14:cNvContentPartPr/>
                <p14:nvPr/>
              </p14:nvContentPartPr>
              <p14:xfrm>
                <a:off x="7365737" y="4823094"/>
                <a:ext cx="155880" cy="235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C93FCFB-2FA6-0949-B88E-4517702CAA80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350617" y="4807974"/>
                  <a:ext cx="18648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B5F6180-9061-F14C-AB7C-660479BBAABE}"/>
                    </a:ext>
                  </a:extLst>
                </p14:cNvPr>
                <p14:cNvContentPartPr/>
                <p14:nvPr/>
              </p14:nvContentPartPr>
              <p14:xfrm>
                <a:off x="7646537" y="4745334"/>
                <a:ext cx="291600" cy="205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B5F6180-9061-F14C-AB7C-660479BBAAB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631417" y="4729854"/>
                  <a:ext cx="322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A0464F0-C460-9C44-9BDF-AB914D792FA8}"/>
                    </a:ext>
                  </a:extLst>
                </p14:cNvPr>
                <p14:cNvContentPartPr/>
                <p14:nvPr/>
              </p14:nvContentPartPr>
              <p14:xfrm>
                <a:off x="6061817" y="5473254"/>
                <a:ext cx="277200" cy="468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A0464F0-C460-9C44-9BDF-AB914D792FA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046337" y="5458134"/>
                  <a:ext cx="30780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46263FB-1EE5-E94B-84EA-26F0BB8E1A55}"/>
                    </a:ext>
                  </a:extLst>
                </p14:cNvPr>
                <p14:cNvContentPartPr/>
                <p14:nvPr/>
              </p14:nvContentPartPr>
              <p14:xfrm>
                <a:off x="6439097" y="5494134"/>
                <a:ext cx="187920" cy="313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46263FB-1EE5-E94B-84EA-26F0BB8E1A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6423977" y="5479014"/>
                  <a:ext cx="21816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BC35957-B7DF-184F-A06D-CFD2587E58AB}"/>
                    </a:ext>
                  </a:extLst>
                </p14:cNvPr>
                <p14:cNvContentPartPr/>
                <p14:nvPr/>
              </p14:nvContentPartPr>
              <p14:xfrm>
                <a:off x="6748697" y="5462454"/>
                <a:ext cx="176760" cy="275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BC35957-B7DF-184F-A06D-CFD2587E58A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733577" y="5447334"/>
                  <a:ext cx="2073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1513EC3-BC19-E34A-9CD8-537017122BE1}"/>
                    </a:ext>
                  </a:extLst>
                </p14:cNvPr>
                <p14:cNvContentPartPr/>
                <p14:nvPr/>
              </p14:nvContentPartPr>
              <p14:xfrm>
                <a:off x="7308137" y="5509974"/>
                <a:ext cx="78480" cy="8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1513EC3-BC19-E34A-9CD8-537017122BE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292657" y="5494494"/>
                  <a:ext cx="109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976EF7A-697A-8A4C-A6E0-75466B41ABED}"/>
                    </a:ext>
                  </a:extLst>
                </p14:cNvPr>
                <p14:cNvContentPartPr/>
                <p14:nvPr/>
              </p14:nvContentPartPr>
              <p14:xfrm>
                <a:off x="7447817" y="5352294"/>
                <a:ext cx="199440" cy="384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976EF7A-697A-8A4C-A6E0-75466B41ABE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432337" y="5336814"/>
                  <a:ext cx="23004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F04526A-A591-6549-97E3-B2206C39D8CB}"/>
                    </a:ext>
                  </a:extLst>
                </p14:cNvPr>
                <p14:cNvContentPartPr/>
                <p14:nvPr/>
              </p14:nvContentPartPr>
              <p14:xfrm>
                <a:off x="7739777" y="5320614"/>
                <a:ext cx="216000" cy="354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F04526A-A591-6549-97E3-B2206C39D8C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724657" y="5305494"/>
                  <a:ext cx="2466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320FBD12-9CD2-8E47-80D0-0A7C2DB3255C}"/>
                    </a:ext>
                  </a:extLst>
                </p14:cNvPr>
                <p14:cNvContentPartPr/>
                <p14:nvPr/>
              </p14:nvContentPartPr>
              <p14:xfrm>
                <a:off x="8128217" y="5454534"/>
                <a:ext cx="117360" cy="16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320FBD12-9CD2-8E47-80D0-0A7C2DB3255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113097" y="5439414"/>
                  <a:ext cx="1479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5AF59A6-4E6B-6F46-AC13-EC992F260886}"/>
                    </a:ext>
                  </a:extLst>
                </p14:cNvPr>
                <p14:cNvContentPartPr/>
                <p14:nvPr/>
              </p14:nvContentPartPr>
              <p14:xfrm>
                <a:off x="8118497" y="5604294"/>
                <a:ext cx="158760" cy="24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5AF59A6-4E6B-6F46-AC13-EC992F26088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103377" y="5589174"/>
                  <a:ext cx="1893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FA949EB0-1704-AA41-9242-75C0973D3DC3}"/>
                    </a:ext>
                  </a:extLst>
                </p14:cNvPr>
                <p14:cNvContentPartPr/>
                <p14:nvPr/>
              </p14:nvContentPartPr>
              <p14:xfrm>
                <a:off x="8465897" y="5261214"/>
                <a:ext cx="213120" cy="367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FA949EB0-1704-AA41-9242-75C0973D3DC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450777" y="5245734"/>
                  <a:ext cx="24372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5E13961-A784-8347-83CE-7B21F6515DBB}"/>
                    </a:ext>
                  </a:extLst>
                </p14:cNvPr>
                <p14:cNvContentPartPr/>
                <p14:nvPr/>
              </p14:nvContentPartPr>
              <p14:xfrm>
                <a:off x="8723297" y="5265534"/>
                <a:ext cx="176760" cy="351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5E13961-A784-8347-83CE-7B21F6515DBB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707817" y="5250414"/>
                  <a:ext cx="2070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72F6B86-CA96-9944-937F-5207BA96F016}"/>
                    </a:ext>
                  </a:extLst>
                </p14:cNvPr>
                <p14:cNvContentPartPr/>
                <p14:nvPr/>
              </p14:nvContentPartPr>
              <p14:xfrm>
                <a:off x="9005537" y="5265534"/>
                <a:ext cx="245520" cy="362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72F6B86-CA96-9944-937F-5207BA96F01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990057" y="5250414"/>
                  <a:ext cx="2761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A0471FC-6D20-6946-A8A5-17E79873556C}"/>
                    </a:ext>
                  </a:extLst>
                </p14:cNvPr>
                <p14:cNvContentPartPr/>
                <p14:nvPr/>
              </p14:nvContentPartPr>
              <p14:xfrm>
                <a:off x="9289577" y="5155014"/>
                <a:ext cx="111960" cy="131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A0471FC-6D20-6946-A8A5-17E79873556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274457" y="5139894"/>
                  <a:ext cx="142560" cy="16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DB65C989-803D-264E-9363-4E7BD1EF4776}"/>
                  </a:ext>
                </a:extLst>
              </p14:cNvPr>
              <p14:cNvContentPartPr/>
              <p14:nvPr/>
            </p14:nvContentPartPr>
            <p14:xfrm>
              <a:off x="4253537" y="4740654"/>
              <a:ext cx="149760" cy="13860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DB65C989-803D-264E-9363-4E7BD1EF4776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238057" y="4725534"/>
                <a:ext cx="180360" cy="16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EF17FF9-625D-A241-B0BE-3AA34D5DB596}"/>
              </a:ext>
            </a:extLst>
          </p:cNvPr>
          <p:cNvGrpSpPr/>
          <p:nvPr/>
        </p:nvGrpSpPr>
        <p:grpSpPr>
          <a:xfrm>
            <a:off x="198857" y="4855494"/>
            <a:ext cx="1650240" cy="1711080"/>
            <a:chOff x="198857" y="4855494"/>
            <a:chExt cx="1650240" cy="171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021732F-3994-D840-AF31-B6F693ABFB24}"/>
                    </a:ext>
                  </a:extLst>
                </p14:cNvPr>
                <p14:cNvContentPartPr/>
                <p14:nvPr/>
              </p14:nvContentPartPr>
              <p14:xfrm>
                <a:off x="305057" y="4976454"/>
                <a:ext cx="330840" cy="301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021732F-3994-D840-AF31-B6F693ABFB24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89937" y="4961334"/>
                  <a:ext cx="36144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558C9F0-CC37-024D-BEAB-5A9FDF6AEAD2}"/>
                    </a:ext>
                  </a:extLst>
                </p14:cNvPr>
                <p14:cNvContentPartPr/>
                <p14:nvPr/>
              </p14:nvContentPartPr>
              <p14:xfrm>
                <a:off x="685937" y="4973934"/>
                <a:ext cx="23760" cy="252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558C9F0-CC37-024D-BEAB-5A9FDF6AEAD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70457" y="4958454"/>
                  <a:ext cx="54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C1166AD-2A3F-264E-8CDD-4881516E14E3}"/>
                    </a:ext>
                  </a:extLst>
                </p14:cNvPr>
                <p14:cNvContentPartPr/>
                <p14:nvPr/>
              </p14:nvContentPartPr>
              <p14:xfrm>
                <a:off x="693497" y="4863414"/>
                <a:ext cx="8280" cy="82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C1166AD-2A3F-264E-8CDD-4881516E14E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78377" y="484829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25236C2-9B5F-2548-BA77-02A1BCEFEFBC}"/>
                    </a:ext>
                  </a:extLst>
                </p14:cNvPr>
                <p14:cNvContentPartPr/>
                <p14:nvPr/>
              </p14:nvContentPartPr>
              <p14:xfrm>
                <a:off x="811577" y="4955574"/>
                <a:ext cx="202320" cy="215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25236C2-9B5F-2548-BA77-02A1BCEFEFB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96457" y="4940454"/>
                  <a:ext cx="2329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E026FFC-BA62-5D4B-9775-590DC88B8489}"/>
                    </a:ext>
                  </a:extLst>
                </p14:cNvPr>
                <p14:cNvContentPartPr/>
                <p14:nvPr/>
              </p14:nvContentPartPr>
              <p14:xfrm>
                <a:off x="1086617" y="4934334"/>
                <a:ext cx="174600" cy="1983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E026FFC-BA62-5D4B-9775-590DC88B848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71497" y="4919214"/>
                  <a:ext cx="2052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FBDABB2-9680-404A-986D-6B1FAB9ACA98}"/>
                    </a:ext>
                  </a:extLst>
                </p14:cNvPr>
                <p14:cNvContentPartPr/>
                <p14:nvPr/>
              </p14:nvContentPartPr>
              <p14:xfrm>
                <a:off x="1371737" y="4855494"/>
                <a:ext cx="189000" cy="221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FBDABB2-9680-404A-986D-6B1FAB9ACA9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356617" y="4840374"/>
                  <a:ext cx="2196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D05E9AA-51F1-1C4C-BC56-189E19602A97}"/>
                    </a:ext>
                  </a:extLst>
                </p14:cNvPr>
                <p14:cNvContentPartPr/>
                <p14:nvPr/>
              </p14:nvContentPartPr>
              <p14:xfrm>
                <a:off x="291377" y="5607894"/>
                <a:ext cx="34920" cy="320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D05E9AA-51F1-1C4C-BC56-189E19602A9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76257" y="5592774"/>
                  <a:ext cx="6552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E2309C0-691B-F349-A6AA-BA194E2B3FE1}"/>
                    </a:ext>
                  </a:extLst>
                </p14:cNvPr>
                <p14:cNvContentPartPr/>
                <p14:nvPr/>
              </p14:nvContentPartPr>
              <p14:xfrm>
                <a:off x="499817" y="5533374"/>
                <a:ext cx="194760" cy="434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E2309C0-691B-F349-A6AA-BA194E2B3FE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84697" y="5518254"/>
                  <a:ext cx="22536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121DDF1-F8ED-E24F-A1A6-239B935A6B2F}"/>
                    </a:ext>
                  </a:extLst>
                </p14:cNvPr>
                <p14:cNvContentPartPr/>
                <p14:nvPr/>
              </p14:nvContentPartPr>
              <p14:xfrm>
                <a:off x="750017" y="5549214"/>
                <a:ext cx="189720" cy="249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121DDF1-F8ED-E24F-A1A6-239B935A6B2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34537" y="5534094"/>
                  <a:ext cx="2203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107D82C-2946-1848-9D80-5C89149E40AD}"/>
                    </a:ext>
                  </a:extLst>
                </p14:cNvPr>
                <p14:cNvContentPartPr/>
                <p14:nvPr/>
              </p14:nvContentPartPr>
              <p14:xfrm>
                <a:off x="1096337" y="5588814"/>
                <a:ext cx="180720" cy="25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107D82C-2946-1848-9D80-5C89149E40A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81217" y="5573334"/>
                  <a:ext cx="2113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E5E7B83-4293-684C-B839-919FE33820AB}"/>
                    </a:ext>
                  </a:extLst>
                </p14:cNvPr>
                <p14:cNvContentPartPr/>
                <p14:nvPr/>
              </p14:nvContentPartPr>
              <p14:xfrm>
                <a:off x="1371377" y="5486214"/>
                <a:ext cx="16200" cy="2404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E5E7B83-4293-684C-B839-919FE33820A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356257" y="5471094"/>
                  <a:ext cx="468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0E5F5DF-6195-B849-8626-53A4E14EB81E}"/>
                    </a:ext>
                  </a:extLst>
                </p14:cNvPr>
                <p14:cNvContentPartPr/>
                <p14:nvPr/>
              </p14:nvContentPartPr>
              <p14:xfrm>
                <a:off x="1482257" y="5415294"/>
                <a:ext cx="31680" cy="307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0E5F5DF-6195-B849-8626-53A4E14EB81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466777" y="5400174"/>
                  <a:ext cx="619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F296A02-CC1E-FD47-9433-73B742DEDA2D}"/>
                    </a:ext>
                  </a:extLst>
                </p14:cNvPr>
                <p14:cNvContentPartPr/>
                <p14:nvPr/>
              </p14:nvContentPartPr>
              <p14:xfrm>
                <a:off x="1631657" y="5399454"/>
                <a:ext cx="217440" cy="307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F296A02-CC1E-FD47-9433-73B742DEDA2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616177" y="5384334"/>
                  <a:ext cx="2480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2B56871-F78B-9A4F-9430-F553A022C865}"/>
                    </a:ext>
                  </a:extLst>
                </p14:cNvPr>
                <p14:cNvContentPartPr/>
                <p14:nvPr/>
              </p14:nvContentPartPr>
              <p14:xfrm>
                <a:off x="452657" y="6085254"/>
                <a:ext cx="258120" cy="4654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2B56871-F78B-9A4F-9430-F553A022C86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37537" y="6070134"/>
                  <a:ext cx="28836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92E573D-C9F7-E344-ACDD-DBDDDBC40577}"/>
                    </a:ext>
                  </a:extLst>
                </p14:cNvPr>
                <p14:cNvContentPartPr/>
                <p14:nvPr/>
              </p14:nvContentPartPr>
              <p14:xfrm>
                <a:off x="787097" y="6109014"/>
                <a:ext cx="210600" cy="354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92E573D-C9F7-E344-ACDD-DBDDDBC4057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71977" y="6093534"/>
                  <a:ext cx="2412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0E1653C-B834-BC4D-96D9-3B325A432BF7}"/>
                    </a:ext>
                  </a:extLst>
                </p14:cNvPr>
                <p14:cNvContentPartPr/>
                <p14:nvPr/>
              </p14:nvContentPartPr>
              <p14:xfrm>
                <a:off x="993017" y="6014334"/>
                <a:ext cx="159120" cy="1746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0E1653C-B834-BC4D-96D9-3B325A432BF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77537" y="5999214"/>
                  <a:ext cx="1897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F6C5C5F-E4B8-5648-B80B-1FDD22CE40FE}"/>
                    </a:ext>
                  </a:extLst>
                </p14:cNvPr>
                <p14:cNvContentPartPr/>
                <p14:nvPr/>
              </p14:nvContentPartPr>
              <p14:xfrm>
                <a:off x="198857" y="6471534"/>
                <a:ext cx="69480" cy="8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F6C5C5F-E4B8-5648-B80B-1FDD22CE40F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83737" y="6456414"/>
                  <a:ext cx="100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25B99ED-554A-CA4B-9E90-A0A1D23FA0BA}"/>
                    </a:ext>
                  </a:extLst>
                </p14:cNvPr>
                <p14:cNvContentPartPr/>
                <p14:nvPr/>
              </p14:nvContentPartPr>
              <p14:xfrm>
                <a:off x="275897" y="6566214"/>
                <a:ext cx="36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25B99ED-554A-CA4B-9E90-A0A1D23FA0B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0417" y="65507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7533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964896A-3343-084E-8D3A-9681631E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33" y="127650"/>
            <a:ext cx="10364451" cy="1596177"/>
          </a:xfrm>
        </p:spPr>
        <p:txBody>
          <a:bodyPr/>
          <a:lstStyle/>
          <a:p>
            <a:r>
              <a:rPr lang="en-US" dirty="0"/>
              <a:t>Central Angles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7E6C3-6A5A-A34A-90BE-EA853B38B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8" y="2223961"/>
            <a:ext cx="12192000" cy="35190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BEE013F-4FF0-984F-9D87-F401B94716D0}"/>
              </a:ext>
            </a:extLst>
          </p:cNvPr>
          <p:cNvGrpSpPr/>
          <p:nvPr/>
        </p:nvGrpSpPr>
        <p:grpSpPr>
          <a:xfrm>
            <a:off x="10192345" y="3696654"/>
            <a:ext cx="767880" cy="899280"/>
            <a:chOff x="10192345" y="3696654"/>
            <a:chExt cx="767880" cy="89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FE7B74D-6F28-0242-9F0B-FD26EAA69B02}"/>
                    </a:ext>
                  </a:extLst>
                </p14:cNvPr>
                <p14:cNvContentPartPr/>
                <p14:nvPr/>
              </p14:nvContentPartPr>
              <p14:xfrm>
                <a:off x="10192345" y="3696654"/>
                <a:ext cx="510840" cy="3236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FE7B74D-6F28-0242-9F0B-FD26EAA69B0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176865" y="3681534"/>
                  <a:ext cx="54144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B0DCDA6-6BD5-F94E-B33B-546B9C66217E}"/>
                    </a:ext>
                  </a:extLst>
                </p14:cNvPr>
                <p14:cNvContentPartPr/>
                <p14:nvPr/>
              </p14:nvContentPartPr>
              <p14:xfrm>
                <a:off x="10460185" y="4201374"/>
                <a:ext cx="500040" cy="394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B0DCDA6-6BD5-F94E-B33B-546B9C66217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45065" y="4186254"/>
                  <a:ext cx="530280" cy="42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B748383-FC2E-3A4C-B909-231E1E188322}"/>
                  </a:ext>
                </a:extLst>
              </p14:cNvPr>
              <p14:cNvContentPartPr/>
              <p14:nvPr/>
            </p14:nvContentPartPr>
            <p14:xfrm>
              <a:off x="10397185" y="3594414"/>
              <a:ext cx="47520" cy="213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B748383-FC2E-3A4C-B909-231E1E18832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82065" y="3578934"/>
                <a:ext cx="781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C11A058-E219-1A4C-B5E5-3B4B9B465613}"/>
                  </a:ext>
                </a:extLst>
              </p14:cNvPr>
              <p14:cNvContentPartPr/>
              <p14:nvPr/>
            </p14:nvContentPartPr>
            <p14:xfrm>
              <a:off x="10745305" y="4319454"/>
              <a:ext cx="172800" cy="165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C11A058-E219-1A4C-B5E5-3B4B9B46561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729825" y="4304334"/>
                <a:ext cx="203040" cy="19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E89ECE2-6915-674C-B676-D789219F29C5}"/>
              </a:ext>
            </a:extLst>
          </p:cNvPr>
          <p:cNvGrpSpPr/>
          <p:nvPr/>
        </p:nvGrpSpPr>
        <p:grpSpPr>
          <a:xfrm>
            <a:off x="10194505" y="3216054"/>
            <a:ext cx="195480" cy="228960"/>
            <a:chOff x="10194505" y="3216054"/>
            <a:chExt cx="19548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9341995-D518-C146-8FD9-400FFA2DE8AE}"/>
                    </a:ext>
                  </a:extLst>
                </p14:cNvPr>
                <p14:cNvContentPartPr/>
                <p14:nvPr/>
              </p14:nvContentPartPr>
              <p14:xfrm>
                <a:off x="10194505" y="3243054"/>
                <a:ext cx="77040" cy="201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9341995-D518-C146-8FD9-400FFA2DE8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179385" y="3227934"/>
                  <a:ext cx="107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FAE9A6C-414E-B647-8F5C-FD157A7465CC}"/>
                    </a:ext>
                  </a:extLst>
                </p14:cNvPr>
                <p14:cNvContentPartPr/>
                <p14:nvPr/>
              </p14:nvContentPartPr>
              <p14:xfrm>
                <a:off x="10294945" y="3216054"/>
                <a:ext cx="95040" cy="189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FAE9A6C-414E-B647-8F5C-FD157A7465C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79465" y="3200574"/>
                  <a:ext cx="12528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85F2F0-7420-2E4C-8E8A-5CC0C3C97C49}"/>
              </a:ext>
            </a:extLst>
          </p:cNvPr>
          <p:cNvGrpSpPr/>
          <p:nvPr/>
        </p:nvGrpSpPr>
        <p:grpSpPr>
          <a:xfrm>
            <a:off x="10893625" y="4697814"/>
            <a:ext cx="213480" cy="213480"/>
            <a:chOff x="10893625" y="4697814"/>
            <a:chExt cx="213480" cy="21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F706336-79B9-BA41-8672-E5833E492755}"/>
                    </a:ext>
                  </a:extLst>
                </p14:cNvPr>
                <p14:cNvContentPartPr/>
                <p14:nvPr/>
              </p14:nvContentPartPr>
              <p14:xfrm>
                <a:off x="10893625" y="4737414"/>
                <a:ext cx="158040" cy="173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F706336-79B9-BA41-8672-E5833E49275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878505" y="4721934"/>
                  <a:ext cx="1886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9AC7B43-819A-3F49-9200-54810CCB24A5}"/>
                    </a:ext>
                  </a:extLst>
                </p14:cNvPr>
                <p14:cNvContentPartPr/>
                <p14:nvPr/>
              </p14:nvContentPartPr>
              <p14:xfrm>
                <a:off x="10996225" y="4697814"/>
                <a:ext cx="110880" cy="173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9AC7B43-819A-3F49-9200-54810CCB24A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981105" y="4682694"/>
                  <a:ext cx="14148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0400CB1-CC1D-9A43-8637-52A3A4640234}"/>
              </a:ext>
            </a:extLst>
          </p:cNvPr>
          <p:cNvGrpSpPr/>
          <p:nvPr/>
        </p:nvGrpSpPr>
        <p:grpSpPr>
          <a:xfrm>
            <a:off x="306385" y="5028294"/>
            <a:ext cx="9622440" cy="1335960"/>
            <a:chOff x="306385" y="5028294"/>
            <a:chExt cx="9622440" cy="13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1D1594D-9F6F-C74D-970C-4FF501FB8391}"/>
                    </a:ext>
                  </a:extLst>
                </p14:cNvPr>
                <p14:cNvContentPartPr/>
                <p14:nvPr/>
              </p14:nvContentPartPr>
              <p14:xfrm>
                <a:off x="4214905" y="5248974"/>
                <a:ext cx="215640" cy="293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1D1594D-9F6F-C74D-970C-4FF501FB839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199425" y="5233494"/>
                  <a:ext cx="2458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9FC2FA5-1953-3748-B2AD-0CE99EEE06DE}"/>
                    </a:ext>
                  </a:extLst>
                </p14:cNvPr>
                <p14:cNvContentPartPr/>
                <p14:nvPr/>
              </p14:nvContentPartPr>
              <p14:xfrm>
                <a:off x="4453585" y="5241774"/>
                <a:ext cx="158040" cy="249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9FC2FA5-1953-3748-B2AD-0CE99EEE06D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38465" y="5226654"/>
                  <a:ext cx="1886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AC69AC0-35A9-CE44-9723-8C914CFD35AB}"/>
                    </a:ext>
                  </a:extLst>
                </p14:cNvPr>
                <p14:cNvContentPartPr/>
                <p14:nvPr/>
              </p14:nvContentPartPr>
              <p14:xfrm>
                <a:off x="4681465" y="5202534"/>
                <a:ext cx="136080" cy="339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AC69AC0-35A9-CE44-9723-8C914CFD35A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65985" y="5187054"/>
                  <a:ext cx="1666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9E8707F-9993-6C49-A490-3F4960C50F91}"/>
                    </a:ext>
                  </a:extLst>
                </p14:cNvPr>
                <p14:cNvContentPartPr/>
                <p14:nvPr/>
              </p14:nvContentPartPr>
              <p14:xfrm>
                <a:off x="4910785" y="5249694"/>
                <a:ext cx="194040" cy="277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9E8707F-9993-6C49-A490-3F4960C50F9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95305" y="5234574"/>
                  <a:ext cx="2246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7C8FD3E-EA82-1140-8A64-6F029188B557}"/>
                    </a:ext>
                  </a:extLst>
                </p14:cNvPr>
                <p14:cNvContentPartPr/>
                <p14:nvPr/>
              </p14:nvContentPartPr>
              <p14:xfrm>
                <a:off x="5391745" y="5236734"/>
                <a:ext cx="197640" cy="227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7C8FD3E-EA82-1140-8A64-6F029188B55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76265" y="5221254"/>
                  <a:ext cx="227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BAF5650-BBC8-6F46-9CDC-089F14248106}"/>
                    </a:ext>
                  </a:extLst>
                </p14:cNvPr>
                <p14:cNvContentPartPr/>
                <p14:nvPr/>
              </p14:nvContentPartPr>
              <p14:xfrm>
                <a:off x="5655265" y="5062854"/>
                <a:ext cx="139680" cy="431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BAF5650-BBC8-6F46-9CDC-089F1424810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39785" y="5047374"/>
                  <a:ext cx="17028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4A87C75-7633-A245-9D4E-BD43A4694C44}"/>
                    </a:ext>
                  </a:extLst>
                </p14:cNvPr>
                <p14:cNvContentPartPr/>
                <p14:nvPr/>
              </p14:nvContentPartPr>
              <p14:xfrm>
                <a:off x="5620345" y="5281374"/>
                <a:ext cx="190080" cy="63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4A87C75-7633-A245-9D4E-BD43A4694C4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04865" y="5265894"/>
                  <a:ext cx="2203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A73D60C-18A8-104A-8596-94BD72A28A1A}"/>
                    </a:ext>
                  </a:extLst>
                </p14:cNvPr>
                <p14:cNvContentPartPr/>
                <p14:nvPr/>
              </p14:nvContentPartPr>
              <p14:xfrm>
                <a:off x="6005545" y="5263014"/>
                <a:ext cx="269280" cy="251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A73D60C-18A8-104A-8596-94BD72A28A1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990425" y="5247534"/>
                  <a:ext cx="2998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7EF0E54-7229-B944-A007-288DA7FE0058}"/>
                    </a:ext>
                  </a:extLst>
                </p14:cNvPr>
                <p14:cNvContentPartPr/>
                <p14:nvPr/>
              </p14:nvContentPartPr>
              <p14:xfrm>
                <a:off x="6250705" y="5289294"/>
                <a:ext cx="198360" cy="198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7EF0E54-7229-B944-A007-288DA7FE005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235585" y="5273814"/>
                  <a:ext cx="2289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729FA40-1574-464A-8B4C-86E882BE84B5}"/>
                    </a:ext>
                  </a:extLst>
                </p14:cNvPr>
                <p14:cNvContentPartPr/>
                <p14:nvPr/>
              </p14:nvContentPartPr>
              <p14:xfrm>
                <a:off x="6440065" y="5256894"/>
                <a:ext cx="284040" cy="254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729FA40-1574-464A-8B4C-86E882BE84B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424945" y="5241414"/>
                  <a:ext cx="31464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29CBF2-493B-6549-8C05-89B6149A7E21}"/>
                    </a:ext>
                  </a:extLst>
                </p14:cNvPr>
                <p14:cNvContentPartPr/>
                <p14:nvPr/>
              </p14:nvContentPartPr>
              <p14:xfrm>
                <a:off x="6765505" y="5331054"/>
                <a:ext cx="207360" cy="506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29CBF2-493B-6549-8C05-89B6149A7E2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50385" y="5315934"/>
                  <a:ext cx="23796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38FC6DD-C35F-8A46-A04A-41D27283AF86}"/>
                    </a:ext>
                  </a:extLst>
                </p14:cNvPr>
                <p14:cNvContentPartPr/>
                <p14:nvPr/>
              </p14:nvContentPartPr>
              <p14:xfrm>
                <a:off x="7016425" y="5289294"/>
                <a:ext cx="236160" cy="291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38FC6DD-C35F-8A46-A04A-41D27283AF8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01305" y="5273814"/>
                  <a:ext cx="2664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8CD6277-9235-4C40-BC31-114D04ADACD9}"/>
                    </a:ext>
                  </a:extLst>
                </p14:cNvPr>
                <p14:cNvContentPartPr/>
                <p14:nvPr/>
              </p14:nvContentPartPr>
              <p14:xfrm>
                <a:off x="7275625" y="5263734"/>
                <a:ext cx="426240" cy="279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8CD6277-9235-4C40-BC31-114D04ADACD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60505" y="5248614"/>
                  <a:ext cx="45648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09AC003-A32F-BA45-9945-221774A35EA5}"/>
                    </a:ext>
                  </a:extLst>
                </p14:cNvPr>
                <p14:cNvContentPartPr/>
                <p14:nvPr/>
              </p14:nvContentPartPr>
              <p14:xfrm>
                <a:off x="7724905" y="5245374"/>
                <a:ext cx="205200" cy="27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09AC003-A32F-BA45-9945-221774A35EA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709785" y="5229894"/>
                  <a:ext cx="2358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CF6E8CA-4E6D-D045-B586-5A685464EC3C}"/>
                    </a:ext>
                  </a:extLst>
                </p14:cNvPr>
                <p14:cNvContentPartPr/>
                <p14:nvPr/>
              </p14:nvContentPartPr>
              <p14:xfrm>
                <a:off x="7977265" y="5084094"/>
                <a:ext cx="63360" cy="402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CF6E8CA-4E6D-D045-B586-5A685464EC3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962145" y="5068974"/>
                  <a:ext cx="936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4A7220B-2DD5-CD47-A8F2-F1175A1E0E9B}"/>
                    </a:ext>
                  </a:extLst>
                </p14:cNvPr>
                <p14:cNvContentPartPr/>
                <p14:nvPr/>
              </p14:nvContentPartPr>
              <p14:xfrm>
                <a:off x="7984825" y="5281374"/>
                <a:ext cx="18216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4A7220B-2DD5-CD47-A8F2-F1175A1E0E9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69705" y="5265894"/>
                  <a:ext cx="2127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88B78D9-AC6D-4A41-B094-5143AF4A8F15}"/>
                    </a:ext>
                  </a:extLst>
                </p14:cNvPr>
                <p14:cNvContentPartPr/>
                <p14:nvPr/>
              </p14:nvContentPartPr>
              <p14:xfrm>
                <a:off x="8335465" y="5197134"/>
                <a:ext cx="615240" cy="361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88B78D9-AC6D-4A41-B094-5143AF4A8F1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319985" y="5182014"/>
                  <a:ext cx="64584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6F2449B-07DC-6C47-B88E-CB6DB9741974}"/>
                    </a:ext>
                  </a:extLst>
                </p14:cNvPr>
                <p14:cNvContentPartPr/>
                <p14:nvPr/>
              </p14:nvContentPartPr>
              <p14:xfrm>
                <a:off x="9033865" y="5076174"/>
                <a:ext cx="63000" cy="410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6F2449B-07DC-6C47-B88E-CB6DB974197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018745" y="5061054"/>
                  <a:ext cx="9360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E37EA64-304E-DC46-A04D-75B1C2B63696}"/>
                    </a:ext>
                  </a:extLst>
                </p14:cNvPr>
                <p14:cNvContentPartPr/>
                <p14:nvPr/>
              </p14:nvContentPartPr>
              <p14:xfrm>
                <a:off x="9017665" y="5210454"/>
                <a:ext cx="205920" cy="39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E37EA64-304E-DC46-A04D-75B1C2B6369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002185" y="5194974"/>
                  <a:ext cx="2365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1DB3B26-2A88-5E43-9980-FB3F9B89657C}"/>
                    </a:ext>
                  </a:extLst>
                </p14:cNvPr>
                <p14:cNvContentPartPr/>
                <p14:nvPr/>
              </p14:nvContentPartPr>
              <p14:xfrm>
                <a:off x="9221425" y="5289294"/>
                <a:ext cx="96480" cy="227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1DB3B26-2A88-5E43-9980-FB3F9B89657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205945" y="5273814"/>
                  <a:ext cx="1267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117B9D1-6322-B641-89CE-7BCDCADA8190}"/>
                    </a:ext>
                  </a:extLst>
                </p14:cNvPr>
                <p14:cNvContentPartPr/>
                <p14:nvPr/>
              </p14:nvContentPartPr>
              <p14:xfrm>
                <a:off x="9390985" y="5304774"/>
                <a:ext cx="202320" cy="200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117B9D1-6322-B641-89CE-7BCDCADA819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375865" y="5289654"/>
                  <a:ext cx="2329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B6AC84E-661C-2F41-BF01-7BA59A6C5075}"/>
                    </a:ext>
                  </a:extLst>
                </p14:cNvPr>
                <p14:cNvContentPartPr/>
                <p14:nvPr/>
              </p14:nvContentPartPr>
              <p14:xfrm>
                <a:off x="9632545" y="5178774"/>
                <a:ext cx="28440" cy="291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B6AC84E-661C-2F41-BF01-7BA59A6C507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617425" y="5163654"/>
                  <a:ext cx="590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348FD77-2D7D-5C45-8073-97090533A855}"/>
                    </a:ext>
                  </a:extLst>
                </p14:cNvPr>
                <p14:cNvContentPartPr/>
                <p14:nvPr/>
              </p14:nvContentPartPr>
              <p14:xfrm>
                <a:off x="488545" y="5115774"/>
                <a:ext cx="24480" cy="354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348FD77-2D7D-5C45-8073-97090533A85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3065" y="5100654"/>
                  <a:ext cx="5472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BDE1E3-E8A2-C24B-A306-8B73CCEA1BCB}"/>
                    </a:ext>
                  </a:extLst>
                </p14:cNvPr>
                <p14:cNvContentPartPr/>
                <p14:nvPr/>
              </p14:nvContentPartPr>
              <p14:xfrm>
                <a:off x="306385" y="5028294"/>
                <a:ext cx="600120" cy="489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BDE1E3-E8A2-C24B-A306-8B73CCEA1BC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91265" y="5012814"/>
                  <a:ext cx="63072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BC62FD4-1490-424B-AAE6-03875FC247E3}"/>
                    </a:ext>
                  </a:extLst>
                </p14:cNvPr>
                <p14:cNvContentPartPr/>
                <p14:nvPr/>
              </p14:nvContentPartPr>
              <p14:xfrm>
                <a:off x="938185" y="5277774"/>
                <a:ext cx="252360" cy="249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BC62FD4-1490-424B-AAE6-03875FC247E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22705" y="5262654"/>
                  <a:ext cx="2829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6EBB47E-1DDF-384C-B569-3ED62ABF3BF2}"/>
                    </a:ext>
                  </a:extLst>
                </p14:cNvPr>
                <p14:cNvContentPartPr/>
                <p14:nvPr/>
              </p14:nvContentPartPr>
              <p14:xfrm>
                <a:off x="1474945" y="5312694"/>
                <a:ext cx="50760" cy="271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6EBB47E-1DDF-384C-B569-3ED62ABF3BF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59825" y="5297574"/>
                  <a:ext cx="813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D92B4A6-1618-7C41-B582-0CFDE768C171}"/>
                    </a:ext>
                  </a:extLst>
                </p14:cNvPr>
                <p14:cNvContentPartPr/>
                <p14:nvPr/>
              </p14:nvContentPartPr>
              <p14:xfrm>
                <a:off x="1505545" y="5186694"/>
                <a:ext cx="8280" cy="8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D92B4A6-1618-7C41-B582-0CFDE768C17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490065" y="51715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16C48EE-F0B3-6A4B-8FC6-E4A4DA5CF5C9}"/>
                    </a:ext>
                  </a:extLst>
                </p14:cNvPr>
                <p14:cNvContentPartPr/>
                <p14:nvPr/>
              </p14:nvContentPartPr>
              <p14:xfrm>
                <a:off x="1616065" y="5284614"/>
                <a:ext cx="228600" cy="264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16C48EE-F0B3-6A4B-8FC6-E4A4DA5CF5C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00945" y="5269494"/>
                  <a:ext cx="2592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CA6D4E2-FA06-8F48-A26C-190B73E954C3}"/>
                    </a:ext>
                  </a:extLst>
                </p14:cNvPr>
                <p14:cNvContentPartPr/>
                <p14:nvPr/>
              </p14:nvContentPartPr>
              <p14:xfrm>
                <a:off x="1939345" y="5060694"/>
                <a:ext cx="86760" cy="489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CA6D4E2-FA06-8F48-A26C-190B73E954C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924225" y="5045214"/>
                  <a:ext cx="11736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3FB5152-9D13-5645-8523-288135C6D0F4}"/>
                    </a:ext>
                  </a:extLst>
                </p14:cNvPr>
                <p14:cNvContentPartPr/>
                <p14:nvPr/>
              </p14:nvContentPartPr>
              <p14:xfrm>
                <a:off x="1875625" y="5289294"/>
                <a:ext cx="158400" cy="16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3FB5152-9D13-5645-8523-288135C6D0F4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860505" y="5273814"/>
                  <a:ext cx="1886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2EC6397-D5F2-5E46-85CB-618AE7BFD28D}"/>
                    </a:ext>
                  </a:extLst>
                </p14:cNvPr>
                <p14:cNvContentPartPr/>
                <p14:nvPr/>
              </p14:nvContentPartPr>
              <p14:xfrm>
                <a:off x="2135905" y="5276694"/>
                <a:ext cx="197640" cy="245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2EC6397-D5F2-5E46-85CB-618AE7BFD28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120785" y="5261574"/>
                  <a:ext cx="2282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A702674-1ACD-0D43-ABC3-52ECD9C0DDAD}"/>
                    </a:ext>
                  </a:extLst>
                </p14:cNvPr>
                <p14:cNvContentPartPr/>
                <p14:nvPr/>
              </p14:nvContentPartPr>
              <p14:xfrm>
                <a:off x="2349025" y="5281374"/>
                <a:ext cx="189720" cy="268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A702674-1ACD-0D43-ABC3-52ECD9C0DDA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333545" y="5265894"/>
                  <a:ext cx="2199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93E73A2-8BDE-FE4C-8EEE-FF73D60F4913}"/>
                    </a:ext>
                  </a:extLst>
                </p14:cNvPr>
                <p14:cNvContentPartPr/>
                <p14:nvPr/>
              </p14:nvContentPartPr>
              <p14:xfrm>
                <a:off x="2560705" y="5304774"/>
                <a:ext cx="300960" cy="239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93E73A2-8BDE-FE4C-8EEE-FF73D60F491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545225" y="5289654"/>
                  <a:ext cx="3315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EFFDD8E-5363-5C41-B281-48FE8CBC2783}"/>
                    </a:ext>
                  </a:extLst>
                </p14:cNvPr>
                <p14:cNvContentPartPr/>
                <p14:nvPr/>
              </p14:nvContentPartPr>
              <p14:xfrm>
                <a:off x="2845465" y="5284614"/>
                <a:ext cx="181800" cy="249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EFFDD8E-5363-5C41-B281-48FE8CBC27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830345" y="5269494"/>
                  <a:ext cx="2120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9C77751-0126-764B-9DA6-237DBC2848F6}"/>
                    </a:ext>
                  </a:extLst>
                </p14:cNvPr>
                <p14:cNvContentPartPr/>
                <p14:nvPr/>
              </p14:nvContentPartPr>
              <p14:xfrm>
                <a:off x="3058585" y="5264454"/>
                <a:ext cx="237600" cy="44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9C77751-0126-764B-9DA6-237DBC2848F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043105" y="5249334"/>
                  <a:ext cx="2682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0408CA-ABFE-6E45-8FD2-73A5E79C2308}"/>
                    </a:ext>
                  </a:extLst>
                </p14:cNvPr>
                <p14:cNvContentPartPr/>
                <p14:nvPr/>
              </p14:nvContentPartPr>
              <p14:xfrm>
                <a:off x="3374665" y="5139534"/>
                <a:ext cx="38880" cy="39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0408CA-ABFE-6E45-8FD2-73A5E79C230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359545" y="5124054"/>
                  <a:ext cx="6912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80C1874-6817-0A49-996D-80FEEC39C4C4}"/>
                    </a:ext>
                  </a:extLst>
                </p14:cNvPr>
                <p14:cNvContentPartPr/>
                <p14:nvPr/>
              </p14:nvContentPartPr>
              <p14:xfrm>
                <a:off x="3373225" y="5312694"/>
                <a:ext cx="79560" cy="8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80C1874-6817-0A49-996D-80FEEC39C4C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58105" y="5297574"/>
                  <a:ext cx="110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1A70B71-B4BA-754D-B097-892B584DC6E7}"/>
                    </a:ext>
                  </a:extLst>
                </p14:cNvPr>
                <p14:cNvContentPartPr/>
                <p14:nvPr/>
              </p14:nvContentPartPr>
              <p14:xfrm>
                <a:off x="3539905" y="5300454"/>
                <a:ext cx="134640" cy="217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1A70B71-B4BA-754D-B097-892B584DC6E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524785" y="5285334"/>
                  <a:ext cx="1648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48EA5B5-01BD-C047-A4FF-FFA2BAD89E69}"/>
                    </a:ext>
                  </a:extLst>
                </p14:cNvPr>
                <p14:cNvContentPartPr/>
                <p14:nvPr/>
              </p14:nvContentPartPr>
              <p14:xfrm>
                <a:off x="3770305" y="5099214"/>
                <a:ext cx="153720" cy="427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48EA5B5-01BD-C047-A4FF-FFA2BAD89E6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55185" y="5083734"/>
                  <a:ext cx="18432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BC5C9F8-44E2-FA49-BD96-D481865EC89E}"/>
                    </a:ext>
                  </a:extLst>
                </p14:cNvPr>
                <p14:cNvContentPartPr/>
                <p14:nvPr/>
              </p14:nvContentPartPr>
              <p14:xfrm>
                <a:off x="334465" y="5695374"/>
                <a:ext cx="296640" cy="261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BC5C9F8-44E2-FA49-BD96-D481865EC89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18985" y="5680254"/>
                  <a:ext cx="3268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A98FB89-BA25-8E45-A01E-5EDA4A613B38}"/>
                    </a:ext>
                  </a:extLst>
                </p14:cNvPr>
                <p14:cNvContentPartPr/>
                <p14:nvPr/>
              </p14:nvContentPartPr>
              <p14:xfrm>
                <a:off x="709585" y="5741814"/>
                <a:ext cx="212760" cy="209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A98FB89-BA25-8E45-A01E-5EDA4A613B3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94465" y="5726694"/>
                  <a:ext cx="2433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E62B289-16D9-7442-A610-1A1E98CE304F}"/>
                    </a:ext>
                  </a:extLst>
                </p14:cNvPr>
                <p14:cNvContentPartPr/>
                <p14:nvPr/>
              </p14:nvContentPartPr>
              <p14:xfrm>
                <a:off x="964825" y="5732454"/>
                <a:ext cx="231120" cy="486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E62B289-16D9-7442-A610-1A1E98CE304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49705" y="5716974"/>
                  <a:ext cx="2617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C064127-C125-554A-86FE-FAB025084AE1}"/>
                    </a:ext>
                  </a:extLst>
                </p14:cNvPr>
                <p14:cNvContentPartPr/>
                <p14:nvPr/>
              </p14:nvContentPartPr>
              <p14:xfrm>
                <a:off x="1238065" y="5604294"/>
                <a:ext cx="78480" cy="3628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C064127-C125-554A-86FE-FAB025084AE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222945" y="5589174"/>
                  <a:ext cx="1090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3937418-E6AA-3149-800E-533B4573E2B3}"/>
                    </a:ext>
                  </a:extLst>
                </p14:cNvPr>
                <p14:cNvContentPartPr/>
                <p14:nvPr/>
              </p14:nvContentPartPr>
              <p14:xfrm>
                <a:off x="1395385" y="5726334"/>
                <a:ext cx="189360" cy="237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3937418-E6AA-3149-800E-533B4573E2B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380265" y="5710854"/>
                  <a:ext cx="2199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69EBAAD-074F-8841-9BA4-C13DCADCBE0F}"/>
                    </a:ext>
                  </a:extLst>
                </p14:cNvPr>
                <p14:cNvContentPartPr/>
                <p14:nvPr/>
              </p14:nvContentPartPr>
              <p14:xfrm>
                <a:off x="1603465" y="5714814"/>
                <a:ext cx="210600" cy="257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69EBAAD-074F-8841-9BA4-C13DCADCBE0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588345" y="5699694"/>
                  <a:ext cx="2412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D3EBA08-B059-E44C-8457-11AE5D6FF25B}"/>
                    </a:ext>
                  </a:extLst>
                </p14:cNvPr>
                <p14:cNvContentPartPr/>
                <p14:nvPr/>
              </p14:nvContentPartPr>
              <p14:xfrm>
                <a:off x="2052745" y="5745414"/>
                <a:ext cx="335880" cy="271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D3EBA08-B059-E44C-8457-11AE5D6FF25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037625" y="5730294"/>
                  <a:ext cx="3664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A169196-794D-994C-96EF-E1E6D954EBE8}"/>
                    </a:ext>
                  </a:extLst>
                </p14:cNvPr>
                <p14:cNvContentPartPr/>
                <p14:nvPr/>
              </p14:nvContentPartPr>
              <p14:xfrm>
                <a:off x="2382865" y="5710494"/>
                <a:ext cx="171360" cy="269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A169196-794D-994C-96EF-E1E6D954EBE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367745" y="5695014"/>
                  <a:ext cx="2016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1EF9D16-4461-A640-9ACF-E8626DB24639}"/>
                    </a:ext>
                  </a:extLst>
                </p14:cNvPr>
                <p14:cNvContentPartPr/>
                <p14:nvPr/>
              </p14:nvContentPartPr>
              <p14:xfrm>
                <a:off x="2522185" y="5728854"/>
                <a:ext cx="228960" cy="2700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1EF9D16-4461-A640-9ACF-E8626DB2463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507065" y="5713734"/>
                  <a:ext cx="25956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4A35512-756F-B044-B47F-77445AD946FB}"/>
                    </a:ext>
                  </a:extLst>
                </p14:cNvPr>
                <p14:cNvContentPartPr/>
                <p14:nvPr/>
              </p14:nvContentPartPr>
              <p14:xfrm>
                <a:off x="2970745" y="5761974"/>
                <a:ext cx="293040" cy="268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4A35512-756F-B044-B47F-77445AD946F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955625" y="5746854"/>
                  <a:ext cx="3236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25B7AAD-B43A-D541-905D-587769B1AF0B}"/>
                    </a:ext>
                  </a:extLst>
                </p14:cNvPr>
                <p14:cNvContentPartPr/>
                <p14:nvPr/>
              </p14:nvContentPartPr>
              <p14:xfrm>
                <a:off x="3255505" y="5817414"/>
                <a:ext cx="205560" cy="2264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25B7AAD-B43A-D541-905D-587769B1AF0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240025" y="5801934"/>
                  <a:ext cx="2358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BB132F3-1996-2F4D-8F1C-A1D2C1617B0D}"/>
                    </a:ext>
                  </a:extLst>
                </p14:cNvPr>
                <p14:cNvContentPartPr/>
                <p14:nvPr/>
              </p14:nvContentPartPr>
              <p14:xfrm>
                <a:off x="3531985" y="5783214"/>
                <a:ext cx="236160" cy="243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BB132F3-1996-2F4D-8F1C-A1D2C1617B0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516505" y="5767734"/>
                  <a:ext cx="26676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636BE6D-217A-0943-8A50-A456943E93F0}"/>
                    </a:ext>
                  </a:extLst>
                </p14:cNvPr>
                <p14:cNvContentPartPr/>
                <p14:nvPr/>
              </p14:nvContentPartPr>
              <p14:xfrm>
                <a:off x="3766705" y="5804094"/>
                <a:ext cx="305280" cy="560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636BE6D-217A-0943-8A50-A456943E93F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751585" y="5788974"/>
                  <a:ext cx="33588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173D6DA-EBD8-4942-9277-CE71C9D6DD01}"/>
                    </a:ext>
                  </a:extLst>
                </p14:cNvPr>
                <p14:cNvContentPartPr/>
                <p14:nvPr/>
              </p14:nvContentPartPr>
              <p14:xfrm>
                <a:off x="4131385" y="5730654"/>
                <a:ext cx="149040" cy="265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173D6DA-EBD8-4942-9277-CE71C9D6DD0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116265" y="5715174"/>
                  <a:ext cx="1796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3777F14-30D3-CB4F-9FC5-1753FC1389C5}"/>
                    </a:ext>
                  </a:extLst>
                </p14:cNvPr>
                <p14:cNvContentPartPr/>
                <p14:nvPr/>
              </p14:nvContentPartPr>
              <p14:xfrm>
                <a:off x="4347025" y="5801574"/>
                <a:ext cx="145440" cy="2026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3777F14-30D3-CB4F-9FC5-1753FC1389C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331545" y="5786454"/>
                  <a:ext cx="1760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E99BF88-E89D-814D-B7E6-D67BFB1BD60D}"/>
                    </a:ext>
                  </a:extLst>
                </p14:cNvPr>
                <p14:cNvContentPartPr/>
                <p14:nvPr/>
              </p14:nvContentPartPr>
              <p14:xfrm>
                <a:off x="4583185" y="5761254"/>
                <a:ext cx="438480" cy="294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E99BF88-E89D-814D-B7E6-D67BFB1BD60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568065" y="5746134"/>
                  <a:ext cx="4687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4086DDF-F330-5449-95B2-29D568BD54B1}"/>
                    </a:ext>
                  </a:extLst>
                </p14:cNvPr>
                <p14:cNvContentPartPr/>
                <p14:nvPr/>
              </p14:nvContentPartPr>
              <p14:xfrm>
                <a:off x="5044705" y="5691054"/>
                <a:ext cx="48240" cy="3236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4086DDF-F330-5449-95B2-29D568BD54B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029585" y="5675934"/>
                  <a:ext cx="784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3241FEA-1026-1C48-B249-99B8754A1469}"/>
                    </a:ext>
                  </a:extLst>
                </p14:cNvPr>
                <p14:cNvContentPartPr/>
                <p14:nvPr/>
              </p14:nvContentPartPr>
              <p14:xfrm>
                <a:off x="4973785" y="5848734"/>
                <a:ext cx="198000" cy="55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3241FEA-1026-1C48-B249-99B8754A146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958305" y="5833614"/>
                  <a:ext cx="228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920B86F-D08B-F942-A393-BF0A7E5C4065}"/>
                    </a:ext>
                  </a:extLst>
                </p14:cNvPr>
                <p14:cNvContentPartPr/>
                <p14:nvPr/>
              </p14:nvContentPartPr>
              <p14:xfrm>
                <a:off x="5274745" y="5959254"/>
                <a:ext cx="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920B86F-D08B-F942-A393-BF0A7E5C406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259265" y="5943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899F641-D0C8-3C4A-9779-9D9FB2CAA5F7}"/>
                    </a:ext>
                  </a:extLst>
                </p14:cNvPr>
                <p14:cNvContentPartPr/>
                <p14:nvPr/>
              </p14:nvContentPartPr>
              <p14:xfrm>
                <a:off x="5574265" y="5761974"/>
                <a:ext cx="23040" cy="268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899F641-D0C8-3C4A-9779-9D9FB2CAA5F7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558785" y="5746854"/>
                  <a:ext cx="532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92D531F-F063-634B-A3A5-0843B341A734}"/>
                    </a:ext>
                  </a:extLst>
                </p14:cNvPr>
                <p14:cNvContentPartPr/>
                <p14:nvPr/>
              </p14:nvContentPartPr>
              <p14:xfrm>
                <a:off x="5422345" y="5643174"/>
                <a:ext cx="757800" cy="403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92D531F-F063-634B-A3A5-0843B341A73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07225" y="5627694"/>
                  <a:ext cx="78840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2E3F39A-FBD0-5142-8F4B-232F02CC7067}"/>
                    </a:ext>
                  </a:extLst>
                </p14:cNvPr>
                <p14:cNvContentPartPr/>
                <p14:nvPr/>
              </p14:nvContentPartPr>
              <p14:xfrm>
                <a:off x="6377785" y="5809494"/>
                <a:ext cx="157320" cy="3006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2E3F39A-FBD0-5142-8F4B-232F02CC706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362665" y="5794014"/>
                  <a:ext cx="1879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1433CB5-E2CE-F045-9FC8-FF7E2A5DBF41}"/>
                    </a:ext>
                  </a:extLst>
                </p14:cNvPr>
                <p14:cNvContentPartPr/>
                <p14:nvPr/>
              </p14:nvContentPartPr>
              <p14:xfrm>
                <a:off x="6534745" y="5839374"/>
                <a:ext cx="197640" cy="207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1433CB5-E2CE-F045-9FC8-FF7E2A5DBF4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519265" y="5824254"/>
                  <a:ext cx="2278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D32733D-FA05-7A47-90D8-3BD68EB27C6D}"/>
                    </a:ext>
                  </a:extLst>
                </p14:cNvPr>
                <p14:cNvContentPartPr/>
                <p14:nvPr/>
              </p14:nvContentPartPr>
              <p14:xfrm>
                <a:off x="6787105" y="5809494"/>
                <a:ext cx="299880" cy="261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D32733D-FA05-7A47-90D8-3BD68EB27C6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771985" y="5794014"/>
                  <a:ext cx="3301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FB8B6D3-92E3-D84F-B71F-3430312B6ED6}"/>
                    </a:ext>
                  </a:extLst>
                </p14:cNvPr>
                <p14:cNvContentPartPr/>
                <p14:nvPr/>
              </p14:nvContentPartPr>
              <p14:xfrm>
                <a:off x="7168705" y="5741814"/>
                <a:ext cx="201960" cy="190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FB8B6D3-92E3-D84F-B71F-3430312B6ED6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153585" y="5726694"/>
                  <a:ext cx="2325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45004E0-F4B8-CE44-9623-F0AB82F31DE5}"/>
                    </a:ext>
                  </a:extLst>
                </p14:cNvPr>
                <p14:cNvContentPartPr/>
                <p14:nvPr/>
              </p14:nvContentPartPr>
              <p14:xfrm>
                <a:off x="7417825" y="5754414"/>
                <a:ext cx="173880" cy="244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45004E0-F4B8-CE44-9623-F0AB82F31DE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402345" y="5738934"/>
                  <a:ext cx="2041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039F8DB-DB7F-7B43-B9B0-1DAC05056D5E}"/>
                    </a:ext>
                  </a:extLst>
                </p14:cNvPr>
                <p14:cNvContentPartPr/>
                <p14:nvPr/>
              </p14:nvContentPartPr>
              <p14:xfrm>
                <a:off x="7677745" y="5746494"/>
                <a:ext cx="178200" cy="244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039F8DB-DB7F-7B43-B9B0-1DAC05056D5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62265" y="5731014"/>
                  <a:ext cx="2088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5DD8815-C9C9-4544-948F-1BB0E92F001C}"/>
                    </a:ext>
                  </a:extLst>
                </p14:cNvPr>
                <p14:cNvContentPartPr/>
                <p14:nvPr/>
              </p14:nvContentPartPr>
              <p14:xfrm>
                <a:off x="7922905" y="5745414"/>
                <a:ext cx="173880" cy="253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5DD8815-C9C9-4544-948F-1BB0E92F001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907785" y="5730294"/>
                  <a:ext cx="2041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DAAA49B-F69C-DB44-AA7A-3DC0B6A52464}"/>
                    </a:ext>
                  </a:extLst>
                </p14:cNvPr>
                <p14:cNvContentPartPr/>
                <p14:nvPr/>
              </p14:nvContentPartPr>
              <p14:xfrm>
                <a:off x="8403865" y="5888334"/>
                <a:ext cx="62280" cy="197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DAAA49B-F69C-DB44-AA7A-3DC0B6A5246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388745" y="5872854"/>
                  <a:ext cx="92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1CB5FC2-53CB-9541-AE13-186DEEA49896}"/>
                    </a:ext>
                  </a:extLst>
                </p14:cNvPr>
                <p14:cNvContentPartPr/>
                <p14:nvPr/>
              </p14:nvContentPartPr>
              <p14:xfrm>
                <a:off x="8347705" y="5738574"/>
                <a:ext cx="7920" cy="8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1CB5FC2-53CB-9541-AE13-186DEEA4989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332585" y="5723094"/>
                  <a:ext cx="38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C4991AC-927C-504A-AA59-8860D28FC801}"/>
                    </a:ext>
                  </a:extLst>
                </p14:cNvPr>
                <p14:cNvContentPartPr/>
                <p14:nvPr/>
              </p14:nvContentPartPr>
              <p14:xfrm>
                <a:off x="8529145" y="5777814"/>
                <a:ext cx="226440" cy="312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C4991AC-927C-504A-AA59-8860D28FC80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513665" y="5762694"/>
                  <a:ext cx="2566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9DDB6D5-6ABC-7749-BC63-C88692944D4C}"/>
                    </a:ext>
                  </a:extLst>
                </p14:cNvPr>
                <p14:cNvContentPartPr/>
                <p14:nvPr/>
              </p14:nvContentPartPr>
              <p14:xfrm>
                <a:off x="9075625" y="5825334"/>
                <a:ext cx="226440" cy="226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9DDB6D5-6ABC-7749-BC63-C88692944D4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060145" y="5809854"/>
                  <a:ext cx="25704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792EC65-FE5D-8849-803B-6537E910C7F2}"/>
                    </a:ext>
                  </a:extLst>
                </p14:cNvPr>
                <p14:cNvContentPartPr/>
                <p14:nvPr/>
              </p14:nvContentPartPr>
              <p14:xfrm>
                <a:off x="9317185" y="5698974"/>
                <a:ext cx="79200" cy="3394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792EC65-FE5D-8849-803B-6537E910C7F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302065" y="5683854"/>
                  <a:ext cx="1098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ACA9EE1-5741-DF48-AEAA-C5808300C55A}"/>
                    </a:ext>
                  </a:extLst>
                </p14:cNvPr>
                <p14:cNvContentPartPr/>
                <p14:nvPr/>
              </p14:nvContentPartPr>
              <p14:xfrm>
                <a:off x="9490705" y="5769894"/>
                <a:ext cx="214200" cy="297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ACA9EE1-5741-DF48-AEAA-C5808300C55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475225" y="5754774"/>
                  <a:ext cx="2448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9C000B4-EA26-824A-BCAF-8A5B3245C28F}"/>
                    </a:ext>
                  </a:extLst>
                </p14:cNvPr>
                <p14:cNvContentPartPr/>
                <p14:nvPr/>
              </p14:nvContentPartPr>
              <p14:xfrm>
                <a:off x="9718225" y="5856654"/>
                <a:ext cx="210600" cy="190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9C000B4-EA26-824A-BCAF-8A5B3245C28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703105" y="5841534"/>
                  <a:ext cx="24120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D9F33E-54AF-C645-92A0-7294B38A1A22}"/>
              </a:ext>
            </a:extLst>
          </p:cNvPr>
          <p:cNvGrpSpPr/>
          <p:nvPr/>
        </p:nvGrpSpPr>
        <p:grpSpPr>
          <a:xfrm>
            <a:off x="10160665" y="5620134"/>
            <a:ext cx="970920" cy="386640"/>
            <a:chOff x="10160665" y="5620134"/>
            <a:chExt cx="97092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EB67AA0-3CA9-C741-BD6B-38F70A0D5630}"/>
                    </a:ext>
                  </a:extLst>
                </p14:cNvPr>
                <p14:cNvContentPartPr/>
                <p14:nvPr/>
              </p14:nvContentPartPr>
              <p14:xfrm>
                <a:off x="10185865" y="5620134"/>
                <a:ext cx="101520" cy="3866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EB67AA0-3CA9-C741-BD6B-38F70A0D563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170385" y="5605014"/>
                  <a:ext cx="13212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F68F389-CED6-7C48-8FB1-4D950BD86553}"/>
                    </a:ext>
                  </a:extLst>
                </p14:cNvPr>
                <p14:cNvContentPartPr/>
                <p14:nvPr/>
              </p14:nvContentPartPr>
              <p14:xfrm>
                <a:off x="10160665" y="5785734"/>
                <a:ext cx="221400" cy="59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F68F389-CED6-7C48-8FB1-4D950BD8655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145545" y="5770614"/>
                  <a:ext cx="252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2D90D49-CA96-B144-BD1D-568E24F30893}"/>
                    </a:ext>
                  </a:extLst>
                </p14:cNvPr>
                <p14:cNvContentPartPr/>
                <p14:nvPr/>
              </p14:nvContentPartPr>
              <p14:xfrm>
                <a:off x="10374505" y="5722734"/>
                <a:ext cx="173160" cy="2595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2D90D49-CA96-B144-BD1D-568E24F3089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359025" y="5707614"/>
                  <a:ext cx="2034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33CE0B0-6CF4-0946-89DA-EC2797DAF000}"/>
                    </a:ext>
                  </a:extLst>
                </p14:cNvPr>
                <p14:cNvContentPartPr/>
                <p14:nvPr/>
              </p14:nvContentPartPr>
              <p14:xfrm>
                <a:off x="10594465" y="5730654"/>
                <a:ext cx="115920" cy="225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33CE0B0-6CF4-0946-89DA-EC2797DAF000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578985" y="5715174"/>
                  <a:ext cx="1465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42BD38B-5913-AD4F-9B52-B421BEBD9410}"/>
                    </a:ext>
                  </a:extLst>
                </p14:cNvPr>
                <p14:cNvContentPartPr/>
                <p14:nvPr/>
              </p14:nvContentPartPr>
              <p14:xfrm>
                <a:off x="10728385" y="5698254"/>
                <a:ext cx="218520" cy="2300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42BD38B-5913-AD4F-9B52-B421BEBD941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713265" y="5682774"/>
                  <a:ext cx="2487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1030744-4C0E-FC4A-B83A-775A2267C65E}"/>
                    </a:ext>
                  </a:extLst>
                </p14:cNvPr>
                <p14:cNvContentPartPr/>
                <p14:nvPr/>
              </p14:nvContentPartPr>
              <p14:xfrm>
                <a:off x="11131225" y="5888334"/>
                <a:ext cx="36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1030744-4C0E-FC4A-B83A-775A2267C6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116105" y="58728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01860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784021-E404-4340-AD5A-1FA42AC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9138"/>
            <a:ext cx="10364451" cy="1596177"/>
          </a:xfrm>
        </p:spPr>
        <p:txBody>
          <a:bodyPr/>
          <a:lstStyle/>
          <a:p>
            <a:r>
              <a:rPr lang="en-US" dirty="0"/>
              <a:t>Adjacent arcs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9841-360A-8248-AE1E-D32A2504AB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3957" y="1381342"/>
            <a:ext cx="10224083" cy="2047658"/>
          </a:xfrm>
        </p:spPr>
        <p:txBody>
          <a:bodyPr>
            <a:normAutofit/>
          </a:bodyPr>
          <a:lstStyle/>
          <a:p>
            <a:r>
              <a:rPr lang="en-US" sz="3000" b="1" cap="none" dirty="0">
                <a:solidFill>
                  <a:schemeClr val="bg1"/>
                </a:solidFill>
              </a:rPr>
              <a:t>Adjacent arcs </a:t>
            </a:r>
            <a:r>
              <a:rPr lang="en-US" sz="3000" cap="none" dirty="0">
                <a:solidFill>
                  <a:schemeClr val="bg1"/>
                </a:solidFill>
              </a:rPr>
              <a:t>are right next to each other.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CA2EF5-8195-FB4D-9C61-B02F7024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793"/>
            <a:ext cx="12192000" cy="28344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B05736-4D23-5F41-940F-82F78101E1BE}"/>
                  </a:ext>
                </a:extLst>
              </p14:cNvPr>
              <p14:cNvContentPartPr/>
              <p14:nvPr/>
            </p14:nvContentPartPr>
            <p14:xfrm>
              <a:off x="9947905" y="3168534"/>
              <a:ext cx="164160" cy="236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B05736-4D23-5F41-940F-82F78101E1B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32785" y="3153414"/>
                <a:ext cx="1944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AA316F2-3492-034F-BA3C-9D35A9BE0105}"/>
                  </a:ext>
                </a:extLst>
              </p14:cNvPr>
              <p14:cNvContentPartPr/>
              <p14:nvPr/>
            </p14:nvContentPartPr>
            <p14:xfrm>
              <a:off x="9872665" y="3468414"/>
              <a:ext cx="35280" cy="362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AA316F2-3492-034F-BA3C-9D35A9BE01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57185" y="3452934"/>
                <a:ext cx="65520" cy="39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6F4EC3D-B01F-DD48-BE63-0D9F6314B063}"/>
              </a:ext>
            </a:extLst>
          </p:cNvPr>
          <p:cNvGrpSpPr/>
          <p:nvPr/>
        </p:nvGrpSpPr>
        <p:grpSpPr>
          <a:xfrm>
            <a:off x="599065" y="4611414"/>
            <a:ext cx="10878840" cy="1478520"/>
            <a:chOff x="599065" y="4611414"/>
            <a:chExt cx="10878840" cy="147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139810-B2FA-7644-9C75-32625EFAA6D1}"/>
                    </a:ext>
                  </a:extLst>
                </p14:cNvPr>
                <p14:cNvContentPartPr/>
                <p14:nvPr/>
              </p14:nvContentPartPr>
              <p14:xfrm>
                <a:off x="811825" y="4950174"/>
                <a:ext cx="67680" cy="299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139810-B2FA-7644-9C75-32625EFAA6D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96345" y="4935054"/>
                  <a:ext cx="982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913AB4D-6602-8246-9188-F1AD6A41F317}"/>
                    </a:ext>
                  </a:extLst>
                </p14:cNvPr>
                <p14:cNvContentPartPr/>
                <p14:nvPr/>
              </p14:nvContentPartPr>
              <p14:xfrm>
                <a:off x="599065" y="4871334"/>
                <a:ext cx="433800" cy="14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913AB4D-6602-8246-9188-F1AD6A41F31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3585" y="4856214"/>
                  <a:ext cx="4644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7A0A7DD-5801-814F-9EAD-DD4479CBA5C3}"/>
                    </a:ext>
                  </a:extLst>
                </p14:cNvPr>
                <p14:cNvContentPartPr/>
                <p14:nvPr/>
              </p14:nvContentPartPr>
              <p14:xfrm>
                <a:off x="969505" y="5044854"/>
                <a:ext cx="293040" cy="206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7A0A7DD-5801-814F-9EAD-DD4479CBA5C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4025" y="5029374"/>
                  <a:ext cx="3232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6F5B782-246E-D848-82F4-7CA596F63125}"/>
                    </a:ext>
                  </a:extLst>
                </p14:cNvPr>
                <p14:cNvContentPartPr/>
                <p14:nvPr/>
              </p14:nvContentPartPr>
              <p14:xfrm>
                <a:off x="1291345" y="5068614"/>
                <a:ext cx="167040" cy="176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6F5B782-246E-D848-82F4-7CA596F6312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76225" y="5053134"/>
                  <a:ext cx="1976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771E594-9E98-5A4F-9C38-543D19ED5FE8}"/>
                    </a:ext>
                  </a:extLst>
                </p14:cNvPr>
                <p14:cNvContentPartPr/>
                <p14:nvPr/>
              </p14:nvContentPartPr>
              <p14:xfrm>
                <a:off x="1733065" y="5027934"/>
                <a:ext cx="222120" cy="207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771E594-9E98-5A4F-9C38-543D19ED5FE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17945" y="5012814"/>
                  <a:ext cx="2527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D8FC0B6-0226-EE42-A021-DB5E955F21F2}"/>
                    </a:ext>
                  </a:extLst>
                </p14:cNvPr>
                <p14:cNvContentPartPr/>
                <p14:nvPr/>
              </p14:nvContentPartPr>
              <p14:xfrm>
                <a:off x="1975705" y="4842534"/>
                <a:ext cx="216720" cy="425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D8FC0B6-0226-EE42-A021-DB5E955F21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60585" y="4827054"/>
                  <a:ext cx="24732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6A4078F-524B-B34B-9FAA-0A7B67D7750D}"/>
                    </a:ext>
                  </a:extLst>
                </p14:cNvPr>
                <p14:cNvContentPartPr/>
                <p14:nvPr/>
              </p14:nvContentPartPr>
              <p14:xfrm>
                <a:off x="2183065" y="5044854"/>
                <a:ext cx="151920" cy="372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6A4078F-524B-B34B-9FAA-0A7B67D775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67945" y="5029374"/>
                  <a:ext cx="1825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DC8F003-13FF-9A47-8647-CC977A49D657}"/>
                    </a:ext>
                  </a:extLst>
                </p14:cNvPr>
                <p14:cNvContentPartPr/>
                <p14:nvPr/>
              </p14:nvContentPartPr>
              <p14:xfrm>
                <a:off x="2302225" y="4926414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DC8F003-13FF-9A47-8647-CC977A49D65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86745" y="49112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2FE85E1-CD28-A842-AD45-2F88C51F0A64}"/>
                    </a:ext>
                  </a:extLst>
                </p14:cNvPr>
                <p14:cNvContentPartPr/>
                <p14:nvPr/>
              </p14:nvContentPartPr>
              <p14:xfrm>
                <a:off x="2375305" y="5012094"/>
                <a:ext cx="195840" cy="218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2FE85E1-CD28-A842-AD45-2F88C51F0A6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60185" y="4996974"/>
                  <a:ext cx="226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D1F8A9-6012-A749-B931-D6A66A2B345F}"/>
                    </a:ext>
                  </a:extLst>
                </p14:cNvPr>
                <p14:cNvContentPartPr/>
                <p14:nvPr/>
              </p14:nvContentPartPr>
              <p14:xfrm>
                <a:off x="2655385" y="4981854"/>
                <a:ext cx="308880" cy="241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D1F8A9-6012-A749-B931-D6A66A2B345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40265" y="4966374"/>
                  <a:ext cx="3394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50628C-7E39-AF4A-8BCD-AA15E2810C12}"/>
                    </a:ext>
                  </a:extLst>
                </p14:cNvPr>
                <p14:cNvContentPartPr/>
                <p14:nvPr/>
              </p14:nvContentPartPr>
              <p14:xfrm>
                <a:off x="2971825" y="4952694"/>
                <a:ext cx="197280" cy="27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50628C-7E39-AF4A-8BCD-AA15E2810C1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956345" y="4937574"/>
                  <a:ext cx="2278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8B55957-9FE7-4647-A092-A10C3ADD7B97}"/>
                    </a:ext>
                  </a:extLst>
                </p14:cNvPr>
                <p14:cNvContentPartPr/>
                <p14:nvPr/>
              </p14:nvContentPartPr>
              <p14:xfrm>
                <a:off x="3255865" y="4768734"/>
                <a:ext cx="31680" cy="425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8B55957-9FE7-4647-A092-A10C3ADD7B9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240385" y="4753614"/>
                  <a:ext cx="619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23631A5-C546-8148-83E7-82D6374683CC}"/>
                    </a:ext>
                  </a:extLst>
                </p14:cNvPr>
                <p14:cNvContentPartPr/>
                <p14:nvPr/>
              </p14:nvContentPartPr>
              <p14:xfrm>
                <a:off x="3223465" y="4973934"/>
                <a:ext cx="95400" cy="24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23631A5-C546-8148-83E7-82D6374683C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208345" y="4958454"/>
                  <a:ext cx="126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3EFF49-1BAF-7049-A551-159066BB7922}"/>
                    </a:ext>
                  </a:extLst>
                </p14:cNvPr>
                <p14:cNvContentPartPr/>
                <p14:nvPr/>
              </p14:nvContentPartPr>
              <p14:xfrm>
                <a:off x="3551425" y="4905534"/>
                <a:ext cx="266040" cy="268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3EFF49-1BAF-7049-A551-159066BB792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536305" y="4890414"/>
                  <a:ext cx="29664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C4ACF54-0FA5-C342-8B1F-A752B7A0C5F0}"/>
                    </a:ext>
                  </a:extLst>
                </p14:cNvPr>
                <p14:cNvContentPartPr/>
                <p14:nvPr/>
              </p14:nvContentPartPr>
              <p14:xfrm>
                <a:off x="3868945" y="4926414"/>
                <a:ext cx="190800" cy="228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C4ACF54-0FA5-C342-8B1F-A752B7A0C5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853825" y="4911294"/>
                  <a:ext cx="2214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D7E8E1D-9E67-7B46-BBDD-8FF3499F8AC5}"/>
                    </a:ext>
                  </a:extLst>
                </p14:cNvPr>
                <p14:cNvContentPartPr/>
                <p14:nvPr/>
              </p14:nvContentPartPr>
              <p14:xfrm>
                <a:off x="4034905" y="4929294"/>
                <a:ext cx="167400" cy="249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D7E8E1D-9E67-7B46-BBDD-8FF3499F8AC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19785" y="4913814"/>
                  <a:ext cx="1980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D76E228-76B6-7D45-97E3-186E6EF03273}"/>
                    </a:ext>
                  </a:extLst>
                </p14:cNvPr>
                <p14:cNvContentPartPr/>
                <p14:nvPr/>
              </p14:nvContentPartPr>
              <p14:xfrm>
                <a:off x="4248745" y="4942254"/>
                <a:ext cx="159840" cy="226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D76E228-76B6-7D45-97E3-186E6EF0327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33265" y="4927134"/>
                  <a:ext cx="1904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EECFD4-3A8A-9B4F-B5FD-47C71936A0D3}"/>
                    </a:ext>
                  </a:extLst>
                </p14:cNvPr>
                <p14:cNvContentPartPr/>
                <p14:nvPr/>
              </p14:nvContentPartPr>
              <p14:xfrm>
                <a:off x="4681465" y="4941174"/>
                <a:ext cx="237960" cy="229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EECFD4-3A8A-9B4F-B5FD-47C71936A0D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665985" y="4925694"/>
                  <a:ext cx="2685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26A2BBD-5057-9F48-84BC-37D66F9D4134}"/>
                    </a:ext>
                  </a:extLst>
                </p14:cNvPr>
                <p14:cNvContentPartPr/>
                <p14:nvPr/>
              </p14:nvContentPartPr>
              <p14:xfrm>
                <a:off x="4952545" y="4973934"/>
                <a:ext cx="234720" cy="1666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26A2BBD-5057-9F48-84BC-37D66F9D413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37065" y="4958454"/>
                  <a:ext cx="2653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DD291C5-3EBA-EC4F-BE6C-B13EA3F4A0ED}"/>
                    </a:ext>
                  </a:extLst>
                </p14:cNvPr>
                <p14:cNvContentPartPr/>
                <p14:nvPr/>
              </p14:nvContentPartPr>
              <p14:xfrm>
                <a:off x="5233345" y="4944774"/>
                <a:ext cx="190080" cy="218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DD291C5-3EBA-EC4F-BE6C-B13EA3F4A0E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18225" y="4929654"/>
                  <a:ext cx="22068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23592C-0C49-1E4E-A995-B36C17856E22}"/>
                    </a:ext>
                  </a:extLst>
                </p14:cNvPr>
                <p14:cNvContentPartPr/>
                <p14:nvPr/>
              </p14:nvContentPartPr>
              <p14:xfrm>
                <a:off x="5660665" y="4879254"/>
                <a:ext cx="216720" cy="269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23592C-0C49-1E4E-A995-B36C17856E2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645185" y="4864134"/>
                  <a:ext cx="2473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90A43C8-6F17-B64A-9AFE-BD5803428BB9}"/>
                    </a:ext>
                  </a:extLst>
                </p14:cNvPr>
                <p14:cNvContentPartPr/>
                <p14:nvPr/>
              </p14:nvContentPartPr>
              <p14:xfrm>
                <a:off x="5954785" y="4926414"/>
                <a:ext cx="123120" cy="181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90A43C8-6F17-B64A-9AFE-BD5803428BB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939665" y="4911294"/>
                  <a:ext cx="1533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FE5C158-057A-A74D-B215-EAFECDE93A14}"/>
                    </a:ext>
                  </a:extLst>
                </p14:cNvPr>
                <p14:cNvContentPartPr/>
                <p14:nvPr/>
              </p14:nvContentPartPr>
              <p14:xfrm>
                <a:off x="6357625" y="4909854"/>
                <a:ext cx="224640" cy="218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FE5C158-057A-A74D-B215-EAFECDE93A1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342505" y="4894734"/>
                  <a:ext cx="2552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263CDCD-7BC5-F248-AB17-2FEF04E3DB6B}"/>
                    </a:ext>
                  </a:extLst>
                </p14:cNvPr>
                <p14:cNvContentPartPr/>
                <p14:nvPr/>
              </p14:nvContentPartPr>
              <p14:xfrm>
                <a:off x="6663985" y="4737414"/>
                <a:ext cx="194400" cy="39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263CDCD-7BC5-F248-AB17-2FEF04E3DB6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648505" y="4721934"/>
                  <a:ext cx="225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1202392-ECA1-3443-87C0-6BE6F682AB4C}"/>
                    </a:ext>
                  </a:extLst>
                </p14:cNvPr>
                <p14:cNvContentPartPr/>
                <p14:nvPr/>
              </p14:nvContentPartPr>
              <p14:xfrm>
                <a:off x="6984025" y="4736334"/>
                <a:ext cx="173880" cy="390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1202392-ECA1-3443-87C0-6BE6F682AB4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968545" y="4721214"/>
                  <a:ext cx="20448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3F469CE-0441-E548-8FA1-C04BB3697037}"/>
                    </a:ext>
                  </a:extLst>
                </p14:cNvPr>
                <p14:cNvContentPartPr/>
                <p14:nvPr/>
              </p14:nvContentPartPr>
              <p14:xfrm>
                <a:off x="7236385" y="4921374"/>
                <a:ext cx="173880" cy="210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3F469CE-0441-E548-8FA1-C04BB369703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21265" y="4905894"/>
                  <a:ext cx="2041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7385862-BEF5-AB4D-AF51-477BA0372A66}"/>
                    </a:ext>
                  </a:extLst>
                </p14:cNvPr>
                <p14:cNvContentPartPr/>
                <p14:nvPr/>
              </p14:nvContentPartPr>
              <p14:xfrm>
                <a:off x="7439065" y="4744254"/>
                <a:ext cx="207360" cy="395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7385862-BEF5-AB4D-AF51-477BA0372A6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423945" y="4729134"/>
                  <a:ext cx="23796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3F63BB5-FB01-BF46-AEF1-C95501DC3496}"/>
                    </a:ext>
                  </a:extLst>
                </p14:cNvPr>
                <p14:cNvContentPartPr/>
                <p14:nvPr/>
              </p14:nvContentPartPr>
              <p14:xfrm>
                <a:off x="7978345" y="4784574"/>
                <a:ext cx="62280" cy="331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3F63BB5-FB01-BF46-AEF1-C95501DC349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963225" y="4769454"/>
                  <a:ext cx="925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EEEB247-F777-2A46-822B-E416F8E8F9DF}"/>
                    </a:ext>
                  </a:extLst>
                </p14:cNvPr>
                <p14:cNvContentPartPr/>
                <p14:nvPr/>
              </p14:nvContentPartPr>
              <p14:xfrm>
                <a:off x="7882585" y="4942254"/>
                <a:ext cx="221400" cy="24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EEEB247-F777-2A46-822B-E416F8E8F9D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867105" y="4927134"/>
                  <a:ext cx="252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6AEAD97-AF99-3C48-AEBA-5C9480C74E3E}"/>
                    </a:ext>
                  </a:extLst>
                </p14:cNvPr>
                <p14:cNvContentPartPr/>
                <p14:nvPr/>
              </p14:nvContentPartPr>
              <p14:xfrm>
                <a:off x="8153305" y="4922094"/>
                <a:ext cx="155160" cy="218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6AEAD97-AF99-3C48-AEBA-5C9480C74E3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138185" y="4906974"/>
                  <a:ext cx="185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F3B0317-5626-ED4D-B310-DF472EC13C98}"/>
                    </a:ext>
                  </a:extLst>
                </p14:cNvPr>
                <p14:cNvContentPartPr/>
                <p14:nvPr/>
              </p14:nvContentPartPr>
              <p14:xfrm>
                <a:off x="8505385" y="4942254"/>
                <a:ext cx="230760" cy="469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F3B0317-5626-ED4D-B310-DF472EC13C9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489905" y="4927134"/>
                  <a:ext cx="26136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FF85CCD-5458-994A-834F-329D4CDBCC09}"/>
                    </a:ext>
                  </a:extLst>
                </p14:cNvPr>
                <p14:cNvContentPartPr/>
                <p14:nvPr/>
              </p14:nvContentPartPr>
              <p14:xfrm>
                <a:off x="8766025" y="4897614"/>
                <a:ext cx="283680" cy="232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FF85CCD-5458-994A-834F-329D4CDBCC0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750905" y="4882494"/>
                  <a:ext cx="3139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E3BB69-84BC-7A46-ADDC-B2A5D2A75717}"/>
                    </a:ext>
                  </a:extLst>
                </p14:cNvPr>
                <p14:cNvContentPartPr/>
                <p14:nvPr/>
              </p14:nvContentPartPr>
              <p14:xfrm>
                <a:off x="9081025" y="4761174"/>
                <a:ext cx="23760" cy="418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E3BB69-84BC-7A46-ADDC-B2A5D2A7571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065545" y="4745694"/>
                  <a:ext cx="543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A827444-4416-4041-AE7A-A2531019AC3D}"/>
                    </a:ext>
                  </a:extLst>
                </p14:cNvPr>
                <p14:cNvContentPartPr/>
                <p14:nvPr/>
              </p14:nvContentPartPr>
              <p14:xfrm>
                <a:off x="8993905" y="4903014"/>
                <a:ext cx="261360" cy="55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A827444-4416-4041-AE7A-A2531019AC3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978785" y="4887534"/>
                  <a:ext cx="291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CBECAB1-7BC3-894E-B283-82D08B9839D0}"/>
                    </a:ext>
                  </a:extLst>
                </p14:cNvPr>
                <p14:cNvContentPartPr/>
                <p14:nvPr/>
              </p14:nvContentPartPr>
              <p14:xfrm>
                <a:off x="9475585" y="4682334"/>
                <a:ext cx="109800" cy="4417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CBECAB1-7BC3-894E-B283-82D08B9839D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460465" y="4666854"/>
                  <a:ext cx="14040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4EB31C9-A000-574A-BEE5-6D4C4C434D73}"/>
                    </a:ext>
                  </a:extLst>
                </p14:cNvPr>
                <p14:cNvContentPartPr/>
                <p14:nvPr/>
              </p14:nvContentPartPr>
              <p14:xfrm>
                <a:off x="9375505" y="4707534"/>
                <a:ext cx="659520" cy="408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4EB31C9-A000-574A-BEE5-6D4C4C434D7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360385" y="4692414"/>
                  <a:ext cx="6901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F16D43A-33EB-F64A-A73F-C0FC119C34BB}"/>
                    </a:ext>
                  </a:extLst>
                </p14:cNvPr>
                <p14:cNvContentPartPr/>
                <p14:nvPr/>
              </p14:nvContentPartPr>
              <p14:xfrm>
                <a:off x="10224385" y="4855494"/>
                <a:ext cx="236160" cy="261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F16D43A-33EB-F64A-A73F-C0FC119C34B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209265" y="4840374"/>
                  <a:ext cx="2667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A83721C-61CC-A641-BEEC-A9F75BE5ABB2}"/>
                    </a:ext>
                  </a:extLst>
                </p14:cNvPr>
                <p14:cNvContentPartPr/>
                <p14:nvPr/>
              </p14:nvContentPartPr>
              <p14:xfrm>
                <a:off x="10532185" y="4823094"/>
                <a:ext cx="164880" cy="253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A83721C-61CC-A641-BEEC-A9F75BE5ABB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516705" y="4807974"/>
                  <a:ext cx="1954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A52F09A-AD01-EC4E-B261-8F9FFFB505D9}"/>
                    </a:ext>
                  </a:extLst>
                </p14:cNvPr>
                <p14:cNvContentPartPr/>
                <p14:nvPr/>
              </p14:nvContentPartPr>
              <p14:xfrm>
                <a:off x="10760065" y="4611414"/>
                <a:ext cx="39600" cy="402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A52F09A-AD01-EC4E-B261-8F9FFFB505D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744945" y="4595934"/>
                  <a:ext cx="702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56D4803-A929-6946-A42C-2895B8C7AE6A}"/>
                    </a:ext>
                  </a:extLst>
                </p14:cNvPr>
                <p14:cNvContentPartPr/>
                <p14:nvPr/>
              </p14:nvContentPartPr>
              <p14:xfrm>
                <a:off x="10878505" y="4804014"/>
                <a:ext cx="599400" cy="288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56D4803-A929-6946-A42C-2895B8C7AE6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863025" y="4788534"/>
                  <a:ext cx="6296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30829F7-8F4D-DC41-BF14-39C201F877FB}"/>
                    </a:ext>
                  </a:extLst>
                </p14:cNvPr>
                <p14:cNvContentPartPr/>
                <p14:nvPr/>
              </p14:nvContentPartPr>
              <p14:xfrm>
                <a:off x="652705" y="5596734"/>
                <a:ext cx="196200" cy="23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30829F7-8F4D-DC41-BF14-39C201F877F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37225" y="5581254"/>
                  <a:ext cx="2268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BF716DB-CABB-D541-B9C2-F439FA0657BD}"/>
                    </a:ext>
                  </a:extLst>
                </p14:cNvPr>
                <p14:cNvContentPartPr/>
                <p14:nvPr/>
              </p14:nvContentPartPr>
              <p14:xfrm>
                <a:off x="941425" y="5481894"/>
                <a:ext cx="97200" cy="312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BF716DB-CABB-D541-B9C2-F439FA0657B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25945" y="5466414"/>
                  <a:ext cx="1278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8833F3D-E8A7-054B-B57F-85BE91930FF7}"/>
                    </a:ext>
                  </a:extLst>
                </p14:cNvPr>
                <p14:cNvContentPartPr/>
                <p14:nvPr/>
              </p14:nvContentPartPr>
              <p14:xfrm>
                <a:off x="890665" y="5620134"/>
                <a:ext cx="198000" cy="71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8833F3D-E8A7-054B-B57F-85BE91930FF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75185" y="5605014"/>
                  <a:ext cx="2282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D1B21A2-82F2-EC4F-AE02-7009824DB22F}"/>
                    </a:ext>
                  </a:extLst>
                </p14:cNvPr>
                <p14:cNvContentPartPr/>
                <p14:nvPr/>
              </p14:nvContentPartPr>
              <p14:xfrm>
                <a:off x="1468465" y="5494134"/>
                <a:ext cx="21600" cy="307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D1B21A2-82F2-EC4F-AE02-7009824DB22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452985" y="5479014"/>
                  <a:ext cx="522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99D53F7-BF88-304F-B917-883D5AE9D247}"/>
                    </a:ext>
                  </a:extLst>
                </p14:cNvPr>
                <p14:cNvContentPartPr/>
                <p14:nvPr/>
              </p14:nvContentPartPr>
              <p14:xfrm>
                <a:off x="1287745" y="5474694"/>
                <a:ext cx="493920" cy="300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99D53F7-BF88-304F-B917-883D5AE9D24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272625" y="5459574"/>
                  <a:ext cx="524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0505159-FA66-FA4F-A14D-75E41BB49CA2}"/>
                    </a:ext>
                  </a:extLst>
                </p14:cNvPr>
                <p14:cNvContentPartPr/>
                <p14:nvPr/>
              </p14:nvContentPartPr>
              <p14:xfrm>
                <a:off x="1847905" y="5556414"/>
                <a:ext cx="123120" cy="198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0505159-FA66-FA4F-A14D-75E41BB49CA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832785" y="5540934"/>
                  <a:ext cx="1537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306E746-C738-2644-B532-5ADEE1AFC71A}"/>
                    </a:ext>
                  </a:extLst>
                </p14:cNvPr>
                <p14:cNvContentPartPr/>
                <p14:nvPr/>
              </p14:nvContentPartPr>
              <p14:xfrm>
                <a:off x="2419945" y="5415294"/>
                <a:ext cx="33120" cy="481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306E746-C738-2644-B532-5ADEE1AFC71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404465" y="5400174"/>
                  <a:ext cx="6372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A854D38-95A5-9543-8AE4-7FAF9984B20C}"/>
                    </a:ext>
                  </a:extLst>
                </p14:cNvPr>
                <p14:cNvContentPartPr/>
                <p14:nvPr/>
              </p14:nvContentPartPr>
              <p14:xfrm>
                <a:off x="2599945" y="5607174"/>
                <a:ext cx="222480" cy="255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A854D38-95A5-9543-8AE4-7FAF9984B20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584825" y="5591694"/>
                  <a:ext cx="2527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1345869-47D1-744C-ABA8-BA4D9E6CBA4E}"/>
                    </a:ext>
                  </a:extLst>
                </p14:cNvPr>
                <p14:cNvContentPartPr/>
                <p14:nvPr/>
              </p14:nvContentPartPr>
              <p14:xfrm>
                <a:off x="2869225" y="5599254"/>
                <a:ext cx="205200" cy="2228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1345869-47D1-744C-ABA8-BA4D9E6CBA4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854105" y="5584134"/>
                  <a:ext cx="23580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900ED0-DFBA-C640-9406-5BC4F3D8E72F}"/>
                    </a:ext>
                  </a:extLst>
                </p14:cNvPr>
                <p14:cNvContentPartPr/>
                <p14:nvPr/>
              </p14:nvContentPartPr>
              <p14:xfrm>
                <a:off x="3076585" y="5593854"/>
                <a:ext cx="224640" cy="496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900ED0-DFBA-C640-9406-5BC4F3D8E72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061465" y="5578734"/>
                  <a:ext cx="25524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79D5920-E805-574B-8BE1-BD449432DC9E}"/>
                    </a:ext>
                  </a:extLst>
                </p14:cNvPr>
                <p14:cNvContentPartPr/>
                <p14:nvPr/>
              </p14:nvContentPartPr>
              <p14:xfrm>
                <a:off x="3287545" y="5591334"/>
                <a:ext cx="267840" cy="263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79D5920-E805-574B-8BE1-BD449432DC9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272065" y="5576214"/>
                  <a:ext cx="2984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65D468E-B7F4-9848-AC12-EB300CB9CDB7}"/>
                    </a:ext>
                  </a:extLst>
                </p14:cNvPr>
                <p14:cNvContentPartPr/>
                <p14:nvPr/>
              </p14:nvContentPartPr>
              <p14:xfrm>
                <a:off x="3570865" y="5599974"/>
                <a:ext cx="213480" cy="2174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65D468E-B7F4-9848-AC12-EB300CB9CDB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555385" y="5584854"/>
                  <a:ext cx="2437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93B3707-26C0-7C4A-8BBA-ED1CC02F49C1}"/>
                    </a:ext>
                  </a:extLst>
                </p14:cNvPr>
                <p14:cNvContentPartPr/>
                <p14:nvPr/>
              </p14:nvContentPartPr>
              <p14:xfrm>
                <a:off x="4012225" y="5565054"/>
                <a:ext cx="244800" cy="245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93B3707-26C0-7C4A-8BBA-ED1CC02F49C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996745" y="5549934"/>
                  <a:ext cx="27540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2174E78-618F-0F4C-AB09-34DCCD723D89}"/>
                    </a:ext>
                  </a:extLst>
                </p14:cNvPr>
                <p14:cNvContentPartPr/>
                <p14:nvPr/>
              </p14:nvContentPartPr>
              <p14:xfrm>
                <a:off x="4295905" y="5588814"/>
                <a:ext cx="110880" cy="229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2174E78-618F-0F4C-AB09-34DCCD723D8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280785" y="5573334"/>
                  <a:ext cx="1414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80456B8-7EBE-444F-A906-0F652E569BD7}"/>
                    </a:ext>
                  </a:extLst>
                </p14:cNvPr>
                <p14:cNvContentPartPr/>
                <p14:nvPr/>
              </p14:nvContentPartPr>
              <p14:xfrm>
                <a:off x="4472665" y="5557134"/>
                <a:ext cx="264960" cy="277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80456B8-7EBE-444F-A906-0F652E569BD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457545" y="5542014"/>
                  <a:ext cx="2955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D8290BC-ED2F-9942-8221-F837711B3AEE}"/>
                    </a:ext>
                  </a:extLst>
                </p14:cNvPr>
                <p14:cNvContentPartPr/>
                <p14:nvPr/>
              </p14:nvContentPartPr>
              <p14:xfrm>
                <a:off x="5018065" y="5368134"/>
                <a:ext cx="113760" cy="496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D8290BC-ED2F-9942-8221-F837711B3AE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002945" y="5352654"/>
                  <a:ext cx="14436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4D815A3-66EB-9444-9ADD-FAEF0DACF828}"/>
                    </a:ext>
                  </a:extLst>
                </p14:cNvPr>
                <p14:cNvContentPartPr/>
                <p14:nvPr/>
              </p14:nvContentPartPr>
              <p14:xfrm>
                <a:off x="5246305" y="5536974"/>
                <a:ext cx="271800" cy="214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4D815A3-66EB-9444-9ADD-FAEF0DACF82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230825" y="5521854"/>
                  <a:ext cx="3024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1BA7794-492B-2046-9014-1CD2679AA8EA}"/>
                    </a:ext>
                  </a:extLst>
                </p14:cNvPr>
                <p14:cNvContentPartPr/>
                <p14:nvPr/>
              </p14:nvContentPartPr>
              <p14:xfrm>
                <a:off x="5525665" y="5383614"/>
                <a:ext cx="268200" cy="296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1BA7794-492B-2046-9014-1CD2679AA8E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510545" y="5368494"/>
                  <a:ext cx="29880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29BF65F-FF00-4E43-A53E-1DD05B399BB3}"/>
                    </a:ext>
                  </a:extLst>
                </p14:cNvPr>
                <p14:cNvContentPartPr/>
                <p14:nvPr/>
              </p14:nvContentPartPr>
              <p14:xfrm>
                <a:off x="5872345" y="5541294"/>
                <a:ext cx="5040" cy="134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29BF65F-FF00-4E43-A53E-1DD05B399BB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857225" y="5526174"/>
                  <a:ext cx="35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F9F6149-2D31-B049-99FA-E4B16DBBB4EF}"/>
                    </a:ext>
                  </a:extLst>
                </p14:cNvPr>
                <p14:cNvContentPartPr/>
                <p14:nvPr/>
              </p14:nvContentPartPr>
              <p14:xfrm>
                <a:off x="5825185" y="5431134"/>
                <a:ext cx="7920" cy="82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F9F6149-2D31-B049-99FA-E4B16DBBB4E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810065" y="54156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32AC4CD-0811-F041-AEED-8F727EA59677}"/>
                    </a:ext>
                  </a:extLst>
                </p14:cNvPr>
                <p14:cNvContentPartPr/>
                <p14:nvPr/>
              </p14:nvContentPartPr>
              <p14:xfrm>
                <a:off x="6045145" y="5426814"/>
                <a:ext cx="348120" cy="2649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32AC4CD-0811-F041-AEED-8F727EA59677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029665" y="5411334"/>
                  <a:ext cx="3787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7DBD68A-ED3B-BA46-AC10-D1607EE0B0D6}"/>
                    </a:ext>
                  </a:extLst>
                </p14:cNvPr>
                <p14:cNvContentPartPr/>
                <p14:nvPr/>
              </p14:nvContentPartPr>
              <p14:xfrm>
                <a:off x="6693505" y="5525814"/>
                <a:ext cx="46440" cy="173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7DBD68A-ED3B-BA46-AC10-D1607EE0B0D6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678025" y="5510334"/>
                  <a:ext cx="770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DFCD200-E3AB-0C45-992D-6ADC02D78A6C}"/>
                    </a:ext>
                  </a:extLst>
                </p14:cNvPr>
                <p14:cNvContentPartPr/>
                <p14:nvPr/>
              </p14:nvContentPartPr>
              <p14:xfrm>
                <a:off x="6652825" y="5399454"/>
                <a:ext cx="7920" cy="8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DFCD200-E3AB-0C45-992D-6ADC02D78A6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637705" y="53843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59AA573-29B5-F24D-9B94-B5D3EEA5F8E2}"/>
                    </a:ext>
                  </a:extLst>
                </p14:cNvPr>
                <p14:cNvContentPartPr/>
                <p14:nvPr/>
              </p14:nvContentPartPr>
              <p14:xfrm>
                <a:off x="6778825" y="5446974"/>
                <a:ext cx="225360" cy="258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59AA573-29B5-F24D-9B94-B5D3EEA5F8E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763705" y="5431494"/>
                  <a:ext cx="2559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B1AFA2C-B3F6-0740-9E4F-8A6BBEFA4F9E}"/>
                    </a:ext>
                  </a:extLst>
                </p14:cNvPr>
                <p14:cNvContentPartPr/>
                <p14:nvPr/>
              </p14:nvContentPartPr>
              <p14:xfrm>
                <a:off x="7214425" y="5452014"/>
                <a:ext cx="424440" cy="2516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B1AFA2C-B3F6-0740-9E4F-8A6BBEFA4F9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198945" y="5436894"/>
                  <a:ext cx="4546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4320302-9770-8749-9024-BF68FE364F84}"/>
                    </a:ext>
                  </a:extLst>
                </p14:cNvPr>
                <p14:cNvContentPartPr/>
                <p14:nvPr/>
              </p14:nvContentPartPr>
              <p14:xfrm>
                <a:off x="7693585" y="5486214"/>
                <a:ext cx="197280" cy="1814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4320302-9770-8749-9024-BF68FE364F8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678465" y="5471094"/>
                  <a:ext cx="227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5BE8E46-FCA1-7742-86EB-A6149A8114F3}"/>
                    </a:ext>
                  </a:extLst>
                </p14:cNvPr>
                <p14:cNvContentPartPr/>
                <p14:nvPr/>
              </p14:nvContentPartPr>
              <p14:xfrm>
                <a:off x="7988425" y="5338974"/>
                <a:ext cx="422640" cy="3848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5BE8E46-FCA1-7742-86EB-A6149A8114F3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973305" y="5323854"/>
                  <a:ext cx="4532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9DF4674-F359-EA45-873F-B594A3AF433F}"/>
                    </a:ext>
                  </a:extLst>
                </p14:cNvPr>
                <p14:cNvContentPartPr/>
                <p14:nvPr/>
              </p14:nvContentPartPr>
              <p14:xfrm>
                <a:off x="8608705" y="5502054"/>
                <a:ext cx="358560" cy="206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9DF4674-F359-EA45-873F-B594A3AF433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93225" y="5486574"/>
                  <a:ext cx="3891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8D36805-543D-5243-9377-1A60800925AC}"/>
                    </a:ext>
                  </a:extLst>
                </p14:cNvPr>
                <p14:cNvContentPartPr/>
                <p14:nvPr/>
              </p14:nvContentPartPr>
              <p14:xfrm>
                <a:off x="8978425" y="5320614"/>
                <a:ext cx="260280" cy="3315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8D36805-543D-5243-9377-1A60800925AC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963305" y="5305494"/>
                  <a:ext cx="29088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2B8F20A-613C-B64A-9E75-EA8FCAC8E5DE}"/>
                    </a:ext>
                  </a:extLst>
                </p14:cNvPr>
                <p14:cNvContentPartPr/>
                <p14:nvPr/>
              </p14:nvContentPartPr>
              <p14:xfrm>
                <a:off x="9301705" y="5442294"/>
                <a:ext cx="189360" cy="2196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2B8F20A-613C-B64A-9E75-EA8FCAC8E5D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286585" y="5427174"/>
                  <a:ext cx="2199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ADBA53D-88EB-0A42-9A10-3A1F99CBFA24}"/>
                    </a:ext>
                  </a:extLst>
                </p14:cNvPr>
                <p14:cNvContentPartPr/>
                <p14:nvPr/>
              </p14:nvContentPartPr>
              <p14:xfrm>
                <a:off x="9506545" y="5422134"/>
                <a:ext cx="268200" cy="190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ADBA53D-88EB-0A42-9A10-3A1F99CBFA2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491065" y="5407014"/>
                  <a:ext cx="2988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2F8C87D6-A525-094E-B099-BA826287169F}"/>
                    </a:ext>
                  </a:extLst>
                </p14:cNvPr>
                <p14:cNvContentPartPr/>
                <p14:nvPr/>
              </p14:nvContentPartPr>
              <p14:xfrm>
                <a:off x="9988225" y="5407374"/>
                <a:ext cx="86400" cy="221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2F8C87D6-A525-094E-B099-BA826287169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972745" y="5392254"/>
                  <a:ext cx="1166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7AA19B5-6DB1-3E49-B714-6D0CCB3A478F}"/>
                    </a:ext>
                  </a:extLst>
                </p14:cNvPr>
                <p14:cNvContentPartPr/>
                <p14:nvPr/>
              </p14:nvContentPartPr>
              <p14:xfrm>
                <a:off x="10065985" y="5391534"/>
                <a:ext cx="87480" cy="4496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7AA19B5-6DB1-3E49-B714-6D0CCB3A478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050865" y="5376414"/>
                  <a:ext cx="1177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C5C3651-2C07-B249-9B3F-E02576C02984}"/>
                    </a:ext>
                  </a:extLst>
                </p14:cNvPr>
                <p14:cNvContentPartPr/>
                <p14:nvPr/>
              </p14:nvContentPartPr>
              <p14:xfrm>
                <a:off x="10175065" y="5352294"/>
                <a:ext cx="179280" cy="2538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C5C3651-2C07-B249-9B3F-E02576C0298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159945" y="5336814"/>
                  <a:ext cx="2098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CCBC9B0-B900-CC40-8D4F-E42186553FB7}"/>
                    </a:ext>
                  </a:extLst>
                </p14:cNvPr>
                <p14:cNvContentPartPr/>
                <p14:nvPr/>
              </p14:nvContentPartPr>
              <p14:xfrm>
                <a:off x="10437145" y="5317014"/>
                <a:ext cx="171720" cy="245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CCBC9B0-B900-CC40-8D4F-E42186553FB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422025" y="5301894"/>
                  <a:ext cx="20232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92DB8D7-8CF9-3340-8E81-F681E3C6ED89}"/>
              </a:ext>
            </a:extLst>
          </p:cNvPr>
          <p:cNvGrpSpPr/>
          <p:nvPr/>
        </p:nvGrpSpPr>
        <p:grpSpPr>
          <a:xfrm>
            <a:off x="571705" y="6061494"/>
            <a:ext cx="3402360" cy="520560"/>
            <a:chOff x="571705" y="6061494"/>
            <a:chExt cx="3402360" cy="52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E23E3AF-44B1-9B49-80BF-CA6FDD65952A}"/>
                    </a:ext>
                  </a:extLst>
                </p14:cNvPr>
                <p14:cNvContentPartPr/>
                <p14:nvPr/>
              </p14:nvContentPartPr>
              <p14:xfrm>
                <a:off x="571705" y="6159774"/>
                <a:ext cx="224640" cy="261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E23E3AF-44B1-9B49-80BF-CA6FDD65952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56585" y="6144294"/>
                  <a:ext cx="2552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31D6093-4997-344F-9076-08823539EB95}"/>
                    </a:ext>
                  </a:extLst>
                </p14:cNvPr>
                <p14:cNvContentPartPr/>
                <p14:nvPr/>
              </p14:nvContentPartPr>
              <p14:xfrm>
                <a:off x="846385" y="6140334"/>
                <a:ext cx="194400" cy="276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31D6093-4997-344F-9076-08823539EB9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831265" y="6125214"/>
                  <a:ext cx="2246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71D1164E-273E-2C48-A40C-6CC46BE06694}"/>
                    </a:ext>
                  </a:extLst>
                </p14:cNvPr>
                <p14:cNvContentPartPr/>
                <p14:nvPr/>
              </p14:nvContentPartPr>
              <p14:xfrm>
                <a:off x="1095505" y="6202614"/>
                <a:ext cx="291960" cy="222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71D1164E-273E-2C48-A40C-6CC46BE0669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80385" y="6187494"/>
                  <a:ext cx="3225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E8D3247-452E-264A-B901-E8BED3C5E8BE}"/>
                    </a:ext>
                  </a:extLst>
                </p14:cNvPr>
                <p14:cNvContentPartPr/>
                <p14:nvPr/>
              </p14:nvContentPartPr>
              <p14:xfrm>
                <a:off x="1426705" y="6124854"/>
                <a:ext cx="249120" cy="378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E8D3247-452E-264A-B901-E8BED3C5E8B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411585" y="6109374"/>
                  <a:ext cx="2793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A0F3F1B-0720-7B4E-8022-3586D97AA350}"/>
                    </a:ext>
                  </a:extLst>
                </p14:cNvPr>
                <p14:cNvContentPartPr/>
                <p14:nvPr/>
              </p14:nvContentPartPr>
              <p14:xfrm>
                <a:off x="1766545" y="6353454"/>
                <a:ext cx="15120" cy="126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A0F3F1B-0720-7B4E-8022-3586D97AA350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751425" y="6337974"/>
                  <a:ext cx="45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1B7BAE2-471B-B744-8A3D-ACFEC7ADE56D}"/>
                    </a:ext>
                  </a:extLst>
                </p14:cNvPr>
                <p14:cNvContentPartPr/>
                <p14:nvPr/>
              </p14:nvContentPartPr>
              <p14:xfrm>
                <a:off x="1908025" y="6246534"/>
                <a:ext cx="204840" cy="217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1B7BAE2-471B-B744-8A3D-ACFEC7ADE56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892545" y="6231054"/>
                  <a:ext cx="2354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454261D-C051-8B43-8D13-C502B0A321E2}"/>
                    </a:ext>
                  </a:extLst>
                </p14:cNvPr>
                <p14:cNvContentPartPr/>
                <p14:nvPr/>
              </p14:nvContentPartPr>
              <p14:xfrm>
                <a:off x="2147425" y="6245454"/>
                <a:ext cx="186120" cy="213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454261D-C051-8B43-8D13-C502B0A321E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132305" y="6230334"/>
                  <a:ext cx="2167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7FBAC01-8405-DD4E-B15F-76FE65ABC7FD}"/>
                    </a:ext>
                  </a:extLst>
                </p14:cNvPr>
                <p14:cNvContentPartPr/>
                <p14:nvPr/>
              </p14:nvContentPartPr>
              <p14:xfrm>
                <a:off x="1734145" y="6172014"/>
                <a:ext cx="5760" cy="8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7FBAC01-8405-DD4E-B15F-76FE65ABC7F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718665" y="6156894"/>
                  <a:ext cx="36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401F824-D4D1-4345-8ABB-E88316E18BEE}"/>
                    </a:ext>
                  </a:extLst>
                </p14:cNvPr>
                <p14:cNvContentPartPr/>
                <p14:nvPr/>
              </p14:nvContentPartPr>
              <p14:xfrm>
                <a:off x="2897305" y="6274614"/>
                <a:ext cx="74520" cy="244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401F824-D4D1-4345-8ABB-E88316E18BE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882185" y="6259134"/>
                  <a:ext cx="105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E18E926-18B2-1A42-8E13-D03433DC03CC}"/>
                    </a:ext>
                  </a:extLst>
                </p14:cNvPr>
                <p14:cNvContentPartPr/>
                <p14:nvPr/>
              </p14:nvContentPartPr>
              <p14:xfrm>
                <a:off x="3026905" y="6269934"/>
                <a:ext cx="244440" cy="198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E18E926-18B2-1A42-8E13-D03433DC03C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011785" y="6254814"/>
                  <a:ext cx="2750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BADD722-BFF3-F845-93E4-CAEF0E419CBD}"/>
                    </a:ext>
                  </a:extLst>
                </p14:cNvPr>
                <p14:cNvContentPartPr/>
                <p14:nvPr/>
              </p14:nvContentPartPr>
              <p14:xfrm>
                <a:off x="2653945" y="6164094"/>
                <a:ext cx="11160" cy="386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BADD722-BFF3-F845-93E4-CAEF0E419CB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638465" y="6148974"/>
                  <a:ext cx="417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3040BBE-712E-814E-93CC-3C9760FE1ADB}"/>
                    </a:ext>
                  </a:extLst>
                </p14:cNvPr>
                <p14:cNvContentPartPr/>
                <p14:nvPr/>
              </p14:nvContentPartPr>
              <p14:xfrm>
                <a:off x="2529745" y="6321774"/>
                <a:ext cx="213840" cy="47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3040BBE-712E-814E-93CC-3C9760FE1ADB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514265" y="6306654"/>
                  <a:ext cx="2444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66D71B5-2632-A943-822E-D1F799500481}"/>
                    </a:ext>
                  </a:extLst>
                </p14:cNvPr>
                <p14:cNvContentPartPr/>
                <p14:nvPr/>
              </p14:nvContentPartPr>
              <p14:xfrm>
                <a:off x="2758705" y="6085254"/>
                <a:ext cx="197280" cy="419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66D71B5-2632-A943-822E-D1F79950048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43585" y="6070134"/>
                  <a:ext cx="22788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923E46A-7D49-4D4B-A403-DC527D838158}"/>
                    </a:ext>
                  </a:extLst>
                </p14:cNvPr>
                <p14:cNvContentPartPr/>
                <p14:nvPr/>
              </p14:nvContentPartPr>
              <p14:xfrm>
                <a:off x="3272425" y="6262374"/>
                <a:ext cx="338040" cy="264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923E46A-7D49-4D4B-A403-DC527D83815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257305" y="6246894"/>
                  <a:ext cx="3686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19A9A65-DB9A-3E43-8A1E-92E2BB404A02}"/>
                    </a:ext>
                  </a:extLst>
                </p14:cNvPr>
                <p14:cNvContentPartPr/>
                <p14:nvPr/>
              </p14:nvContentPartPr>
              <p14:xfrm>
                <a:off x="3610105" y="6061494"/>
                <a:ext cx="195120" cy="5205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19A9A65-DB9A-3E43-8A1E-92E2BB404A0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594985" y="6046374"/>
                  <a:ext cx="22572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CDCF02F-E916-1246-81C9-EE860F94ECC1}"/>
                    </a:ext>
                  </a:extLst>
                </p14:cNvPr>
                <p14:cNvContentPartPr/>
                <p14:nvPr/>
              </p14:nvContentPartPr>
              <p14:xfrm>
                <a:off x="3973705" y="6353454"/>
                <a:ext cx="36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CDCF02F-E916-1246-81C9-EE860F94ECC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58225" y="6337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616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10.1 – Circles and Circumference</a:t>
            </a:r>
          </a:p>
        </p:txBody>
      </p:sp>
    </p:spTree>
    <p:extLst>
      <p:ext uri="{BB962C8B-B14F-4D97-AF65-F5344CB8AC3E}">
        <p14:creationId xmlns:p14="http://schemas.microsoft.com/office/powerpoint/2010/main" val="160759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8ECEA-B6E4-724F-AF3D-74E6FC585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8536" cy="1151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62E46-672D-874E-8177-958537058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474" y="575520"/>
            <a:ext cx="1808777" cy="575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982078-8E40-4544-B2CE-C73F2475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6871" y="0"/>
            <a:ext cx="2192427" cy="2334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B28F35-E370-2F47-9048-0E83A588C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749" y="489746"/>
            <a:ext cx="1697921" cy="6239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47904-953F-3F4B-8676-96945CC04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233" y="484122"/>
            <a:ext cx="2006465" cy="6295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FC70FFE-D8AA-9E41-AC7E-AE3664BDB0C1}"/>
              </a:ext>
            </a:extLst>
          </p:cNvPr>
          <p:cNvGrpSpPr/>
          <p:nvPr/>
        </p:nvGrpSpPr>
        <p:grpSpPr>
          <a:xfrm>
            <a:off x="10921705" y="646374"/>
            <a:ext cx="335880" cy="213120"/>
            <a:chOff x="10921705" y="646374"/>
            <a:chExt cx="335880" cy="2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5F745BD-BF2E-1747-8FB5-C6CE93EC66EB}"/>
                    </a:ext>
                  </a:extLst>
                </p14:cNvPr>
                <p14:cNvContentPartPr/>
                <p14:nvPr/>
              </p14:nvContentPartPr>
              <p14:xfrm>
                <a:off x="10921705" y="662214"/>
                <a:ext cx="118800" cy="189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5F745BD-BF2E-1747-8FB5-C6CE93EC66E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906585" y="646734"/>
                  <a:ext cx="1494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4BCF215-5507-FC47-91AA-E3E49220AADF}"/>
                    </a:ext>
                  </a:extLst>
                </p14:cNvPr>
                <p14:cNvContentPartPr/>
                <p14:nvPr/>
              </p14:nvContentPartPr>
              <p14:xfrm>
                <a:off x="11114305" y="646374"/>
                <a:ext cx="143280" cy="213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4BCF215-5507-FC47-91AA-E3E49220AA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99185" y="630894"/>
                  <a:ext cx="17352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1D37FC-56EE-2E49-91F7-DB0AF3E2DBFE}"/>
              </a:ext>
            </a:extLst>
          </p:cNvPr>
          <p:cNvGrpSpPr/>
          <p:nvPr/>
        </p:nvGrpSpPr>
        <p:grpSpPr>
          <a:xfrm>
            <a:off x="11208985" y="945894"/>
            <a:ext cx="422640" cy="524160"/>
            <a:chOff x="11208985" y="945894"/>
            <a:chExt cx="422640" cy="5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C44A041-C61C-1042-AA0D-4D9FBEC3548E}"/>
                    </a:ext>
                  </a:extLst>
                </p14:cNvPr>
                <p14:cNvContentPartPr/>
                <p14:nvPr/>
              </p14:nvContentPartPr>
              <p14:xfrm>
                <a:off x="11334265" y="1142814"/>
                <a:ext cx="154080" cy="236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C44A041-C61C-1042-AA0D-4D9FBEC3548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326705" y="1135254"/>
                  <a:ext cx="1692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AAA452D-FA6E-6F49-8B06-3159C3EE51B1}"/>
                    </a:ext>
                  </a:extLst>
                </p14:cNvPr>
                <p14:cNvContentPartPr/>
                <p14:nvPr/>
              </p14:nvContentPartPr>
              <p14:xfrm>
                <a:off x="11524345" y="1237494"/>
                <a:ext cx="107280" cy="186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AAA452D-FA6E-6F49-8B06-3159C3EE51B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516785" y="1229934"/>
                  <a:ext cx="1224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035A0D7-8158-1F4B-8871-DD6C1DD55ACB}"/>
                    </a:ext>
                  </a:extLst>
                </p14:cNvPr>
                <p14:cNvContentPartPr/>
                <p14:nvPr/>
              </p14:nvContentPartPr>
              <p14:xfrm>
                <a:off x="11208985" y="945894"/>
                <a:ext cx="131040" cy="524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035A0D7-8158-1F4B-8871-DD6C1DD55AC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201425" y="938334"/>
                  <a:ext cx="145800" cy="539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38356F5-B0B2-D34B-AB50-4D78D37EBEF1}"/>
                  </a:ext>
                </a:extLst>
              </p14:cNvPr>
              <p14:cNvContentPartPr/>
              <p14:nvPr/>
            </p14:nvContentPartPr>
            <p14:xfrm>
              <a:off x="10743865" y="914214"/>
              <a:ext cx="85320" cy="646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38356F5-B0B2-D34B-AB50-4D78D37EBEF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36665" y="906654"/>
                <a:ext cx="100440" cy="6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5BCEC1F-92D3-7046-B7D4-C47A9C741E68}"/>
                  </a:ext>
                </a:extLst>
              </p14:cNvPr>
              <p14:cNvContentPartPr/>
              <p14:nvPr/>
            </p14:nvContentPartPr>
            <p14:xfrm>
              <a:off x="10068865" y="3003294"/>
              <a:ext cx="69480" cy="520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5BCEC1F-92D3-7046-B7D4-C47A9C741E6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061305" y="2995734"/>
                <a:ext cx="84600" cy="53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3622286C-2C9A-5647-8701-2FB543800510}"/>
              </a:ext>
            </a:extLst>
          </p:cNvPr>
          <p:cNvGrpSpPr/>
          <p:nvPr/>
        </p:nvGrpSpPr>
        <p:grpSpPr>
          <a:xfrm>
            <a:off x="11437585" y="583014"/>
            <a:ext cx="292320" cy="257040"/>
            <a:chOff x="11437585" y="583014"/>
            <a:chExt cx="29232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A981B5D-B2CC-5D4C-91B7-C0A4A44B2E74}"/>
                    </a:ext>
                  </a:extLst>
                </p14:cNvPr>
                <p14:cNvContentPartPr/>
                <p14:nvPr/>
              </p14:nvContentPartPr>
              <p14:xfrm>
                <a:off x="11445505" y="685614"/>
                <a:ext cx="16200" cy="71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A981B5D-B2CC-5D4C-91B7-C0A4A44B2E7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437945" y="678054"/>
                  <a:ext cx="3132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DAE166F-0B14-F043-8555-4BC37BC80B0D}"/>
                    </a:ext>
                  </a:extLst>
                </p14:cNvPr>
                <p14:cNvContentPartPr/>
                <p14:nvPr/>
              </p14:nvContentPartPr>
              <p14:xfrm>
                <a:off x="11472865" y="677694"/>
                <a:ext cx="83520" cy="162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DAE166F-0B14-F043-8555-4BC37BC80B0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465305" y="670134"/>
                  <a:ext cx="986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4A06610-3499-F646-A430-02AFCA4CD305}"/>
                    </a:ext>
                  </a:extLst>
                </p14:cNvPr>
                <p14:cNvContentPartPr/>
                <p14:nvPr/>
              </p14:nvContentPartPr>
              <p14:xfrm>
                <a:off x="11595625" y="598854"/>
                <a:ext cx="39600" cy="63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4A06610-3499-F646-A430-02AFCA4CD30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588065" y="591294"/>
                  <a:ext cx="547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C3F063B-0759-E44E-944B-7DB59E0BAAF5}"/>
                    </a:ext>
                  </a:extLst>
                </p14:cNvPr>
                <p14:cNvContentPartPr/>
                <p14:nvPr/>
              </p14:nvContentPartPr>
              <p14:xfrm>
                <a:off x="11634865" y="583014"/>
                <a:ext cx="95040" cy="16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C3F063B-0759-E44E-944B-7DB59E0BAAF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27305" y="575454"/>
                  <a:ext cx="1101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7459EA1-91FA-A049-9772-C893487076FF}"/>
                    </a:ext>
                  </a:extLst>
                </p14:cNvPr>
                <p14:cNvContentPartPr/>
                <p14:nvPr/>
              </p14:nvContentPartPr>
              <p14:xfrm>
                <a:off x="11437585" y="713694"/>
                <a:ext cx="94320" cy="59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7459EA1-91FA-A049-9772-C893487076F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430025" y="706134"/>
                  <a:ext cx="109080" cy="7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DBFA1A-930D-6D40-BA63-A0C8E50BE527}"/>
              </a:ext>
            </a:extLst>
          </p:cNvPr>
          <p:cNvGrpSpPr/>
          <p:nvPr/>
        </p:nvGrpSpPr>
        <p:grpSpPr>
          <a:xfrm>
            <a:off x="10176505" y="988734"/>
            <a:ext cx="441720" cy="509040"/>
            <a:chOff x="10176505" y="988734"/>
            <a:chExt cx="441720" cy="50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319F587-369D-884C-BAA6-F1F2EBE5B8CF}"/>
                    </a:ext>
                  </a:extLst>
                </p14:cNvPr>
                <p14:cNvContentPartPr/>
                <p14:nvPr/>
              </p14:nvContentPartPr>
              <p14:xfrm>
                <a:off x="10176505" y="988734"/>
                <a:ext cx="161640" cy="241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319F587-369D-884C-BAA6-F1F2EBE5B8C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168945" y="981174"/>
                  <a:ext cx="17676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D64F090-492D-8147-B7EF-7624F0AD834C}"/>
                    </a:ext>
                  </a:extLst>
                </p14:cNvPr>
                <p14:cNvContentPartPr/>
                <p14:nvPr/>
              </p14:nvContentPartPr>
              <p14:xfrm>
                <a:off x="10420945" y="1079814"/>
                <a:ext cx="14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D64F090-492D-8147-B7EF-7624F0AD834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413385" y="1072254"/>
                  <a:ext cx="165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2F05F2E-CC59-3D43-8831-24F82B0E1848}"/>
                    </a:ext>
                  </a:extLst>
                </p14:cNvPr>
                <p14:cNvContentPartPr/>
                <p14:nvPr/>
              </p14:nvContentPartPr>
              <p14:xfrm>
                <a:off x="10271185" y="1213734"/>
                <a:ext cx="63000" cy="95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2F05F2E-CC59-3D43-8831-24F82B0E184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63625" y="1206174"/>
                  <a:ext cx="7812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3277E89-FDEC-4B48-96F7-C341C0951991}"/>
                    </a:ext>
                  </a:extLst>
                </p14:cNvPr>
                <p14:cNvContentPartPr/>
                <p14:nvPr/>
              </p14:nvContentPartPr>
              <p14:xfrm>
                <a:off x="10428865" y="1189974"/>
                <a:ext cx="56520" cy="95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3277E89-FDEC-4B48-96F7-C341C095199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421305" y="1182414"/>
                  <a:ext cx="71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12DD902-E817-F34B-A852-E38BF1C427F8}"/>
                    </a:ext>
                  </a:extLst>
                </p14:cNvPr>
                <p14:cNvContentPartPr/>
                <p14:nvPr/>
              </p14:nvContentPartPr>
              <p14:xfrm>
                <a:off x="10428505" y="1213734"/>
                <a:ext cx="189720" cy="284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12DD902-E817-F34B-A852-E38BF1C427F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421305" y="1206174"/>
                  <a:ext cx="2044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04A92D0-7EC7-814A-B13F-7407C21130D8}"/>
                    </a:ext>
                  </a:extLst>
                </p14:cNvPr>
                <p14:cNvContentPartPr/>
                <p14:nvPr/>
              </p14:nvContentPartPr>
              <p14:xfrm>
                <a:off x="10310425" y="1103574"/>
                <a:ext cx="126720" cy="213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04A92D0-7EC7-814A-B13F-7407C21130D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302865" y="1096014"/>
                  <a:ext cx="14148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02B0657-74D2-1145-A852-81CF02951CE9}"/>
              </a:ext>
            </a:extLst>
          </p:cNvPr>
          <p:cNvGrpSpPr/>
          <p:nvPr/>
        </p:nvGrpSpPr>
        <p:grpSpPr>
          <a:xfrm>
            <a:off x="267865" y="1677774"/>
            <a:ext cx="1136520" cy="556560"/>
            <a:chOff x="267865" y="1677774"/>
            <a:chExt cx="1136520" cy="55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7587695-BB6F-B74B-996B-194CBE1612F1}"/>
                    </a:ext>
                  </a:extLst>
                </p14:cNvPr>
                <p14:cNvContentPartPr/>
                <p14:nvPr/>
              </p14:nvContentPartPr>
              <p14:xfrm>
                <a:off x="267865" y="1721694"/>
                <a:ext cx="63360" cy="446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7587695-BB6F-B74B-996B-194CBE1612F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0305" y="1714134"/>
                  <a:ext cx="7848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70FAC21-EEB3-F64D-AFAB-57086BB0B506}"/>
                    </a:ext>
                  </a:extLst>
                </p14:cNvPr>
                <p14:cNvContentPartPr/>
                <p14:nvPr/>
              </p14:nvContentPartPr>
              <p14:xfrm>
                <a:off x="401785" y="1694694"/>
                <a:ext cx="343800" cy="477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70FAC21-EEB3-F64D-AFAB-57086BB0B50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94225" y="1687134"/>
                  <a:ext cx="35892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A18D466-3C4D-284A-9AAF-01107906B048}"/>
                    </a:ext>
                  </a:extLst>
                </p14:cNvPr>
                <p14:cNvContentPartPr/>
                <p14:nvPr/>
              </p14:nvContentPartPr>
              <p14:xfrm>
                <a:off x="835945" y="1693614"/>
                <a:ext cx="237240" cy="237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A18D466-3C4D-284A-9AAF-01107906B04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28385" y="1686054"/>
                  <a:ext cx="25236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48F3141-3A02-EB4A-B615-6A80C9651EEF}"/>
                    </a:ext>
                  </a:extLst>
                </p14:cNvPr>
                <p14:cNvContentPartPr/>
                <p14:nvPr/>
              </p14:nvContentPartPr>
              <p14:xfrm>
                <a:off x="1000825" y="1946694"/>
                <a:ext cx="187200" cy="287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48F3141-3A02-EB4A-B615-6A80C9651EE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93265" y="1939494"/>
                  <a:ext cx="2023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15ED6A9-09CD-CA45-8151-CBE24F9FBE3C}"/>
                    </a:ext>
                  </a:extLst>
                </p14:cNvPr>
                <p14:cNvContentPartPr/>
                <p14:nvPr/>
              </p14:nvContentPartPr>
              <p14:xfrm>
                <a:off x="1269025" y="1677774"/>
                <a:ext cx="135360" cy="132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15ED6A9-09CD-CA45-8151-CBE24F9FBE3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61465" y="1670574"/>
                  <a:ext cx="1504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E774F4B-6044-5949-8074-1888D3361399}"/>
                    </a:ext>
                  </a:extLst>
                </p14:cNvPr>
                <p14:cNvContentPartPr/>
                <p14:nvPr/>
              </p14:nvContentPartPr>
              <p14:xfrm>
                <a:off x="929905" y="1933734"/>
                <a:ext cx="165240" cy="37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E774F4B-6044-5949-8074-1888D336139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22345" y="1926174"/>
                  <a:ext cx="18036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0BABA23-19E5-DB49-AAC6-58DBBD6B9B42}"/>
              </a:ext>
            </a:extLst>
          </p:cNvPr>
          <p:cNvGrpSpPr/>
          <p:nvPr/>
        </p:nvGrpSpPr>
        <p:grpSpPr>
          <a:xfrm>
            <a:off x="1261105" y="1718094"/>
            <a:ext cx="39960" cy="126720"/>
            <a:chOff x="1261105" y="1718094"/>
            <a:chExt cx="39960" cy="12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22C008E-EDD7-754C-958D-C3664C250043}"/>
                    </a:ext>
                  </a:extLst>
                </p14:cNvPr>
                <p14:cNvContentPartPr/>
                <p14:nvPr/>
              </p14:nvContentPartPr>
              <p14:xfrm>
                <a:off x="1269025" y="1718094"/>
                <a:ext cx="180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22C008E-EDD7-754C-958D-C3664C25004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61465" y="1710894"/>
                  <a:ext cx="169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C063554-A369-7C4C-9D54-E50572423E7F}"/>
                    </a:ext>
                  </a:extLst>
                </p14:cNvPr>
                <p14:cNvContentPartPr/>
                <p14:nvPr/>
              </p14:nvContentPartPr>
              <p14:xfrm>
                <a:off x="1261105" y="1836534"/>
                <a:ext cx="8280" cy="8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C063554-A369-7C4C-9D54-E50572423E7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53545" y="1828974"/>
                  <a:ext cx="23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781FBE3-4A5B-3746-9889-C20BF087A0F1}"/>
                    </a:ext>
                  </a:extLst>
                </p14:cNvPr>
                <p14:cNvContentPartPr/>
                <p14:nvPr/>
              </p14:nvContentPartPr>
              <p14:xfrm>
                <a:off x="1300705" y="1796934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781FBE3-4A5B-3746-9889-C20BF087A0F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93145" y="17897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C9F7AF8-7A1F-634A-8886-C5C4C0192767}"/>
              </a:ext>
            </a:extLst>
          </p:cNvPr>
          <p:cNvGrpSpPr/>
          <p:nvPr/>
        </p:nvGrpSpPr>
        <p:grpSpPr>
          <a:xfrm>
            <a:off x="2391865" y="1497414"/>
            <a:ext cx="1285920" cy="591120"/>
            <a:chOff x="2391865" y="1497414"/>
            <a:chExt cx="1285920" cy="59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824E1AA-A9D4-2341-B2D7-0E9FB22E344E}"/>
                    </a:ext>
                  </a:extLst>
                </p14:cNvPr>
                <p14:cNvContentPartPr/>
                <p14:nvPr/>
              </p14:nvContentPartPr>
              <p14:xfrm>
                <a:off x="2593105" y="1663014"/>
                <a:ext cx="540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824E1AA-A9D4-2341-B2D7-0E9FB22E344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585545" y="1655454"/>
                  <a:ext cx="205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3E21773-C206-7049-9869-7D31C48354E7}"/>
                    </a:ext>
                  </a:extLst>
                </p14:cNvPr>
                <p14:cNvContentPartPr/>
                <p14:nvPr/>
              </p14:nvContentPartPr>
              <p14:xfrm>
                <a:off x="2391865" y="1584174"/>
                <a:ext cx="336240" cy="504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3E21773-C206-7049-9869-7D31C48354E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384305" y="1576614"/>
                  <a:ext cx="35136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5E49995-23A8-3041-8817-40C8963F3AA3}"/>
                    </a:ext>
                  </a:extLst>
                </p14:cNvPr>
                <p14:cNvContentPartPr/>
                <p14:nvPr/>
              </p14:nvContentPartPr>
              <p14:xfrm>
                <a:off x="3060025" y="1615854"/>
                <a:ext cx="38160" cy="410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5E49995-23A8-3041-8817-40C8963F3AA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52465" y="1608294"/>
                  <a:ext cx="5328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B01822C-EBDB-9940-A2C9-A9336E905F89}"/>
                    </a:ext>
                  </a:extLst>
                </p14:cNvPr>
                <p14:cNvContentPartPr/>
                <p14:nvPr/>
              </p14:nvContentPartPr>
              <p14:xfrm>
                <a:off x="2880385" y="1726014"/>
                <a:ext cx="233640" cy="142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B01822C-EBDB-9940-A2C9-A9336E905F8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872825" y="1718454"/>
                  <a:ext cx="2487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DE63930-F8AB-C64D-B74F-9ED13F075DAC}"/>
                    </a:ext>
                  </a:extLst>
                </p14:cNvPr>
                <p14:cNvContentPartPr/>
                <p14:nvPr/>
              </p14:nvContentPartPr>
              <p14:xfrm>
                <a:off x="3184585" y="1548174"/>
                <a:ext cx="201960" cy="178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DE63930-F8AB-C64D-B74F-9ED13F075DA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177025" y="1540974"/>
                  <a:ext cx="216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AFFA602-E687-2441-9E72-1CF11D402500}"/>
                    </a:ext>
                  </a:extLst>
                </p14:cNvPr>
                <p14:cNvContentPartPr/>
                <p14:nvPr/>
              </p14:nvContentPartPr>
              <p14:xfrm>
                <a:off x="3223825" y="1710534"/>
                <a:ext cx="236880" cy="288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AFFA602-E687-2441-9E72-1CF11D40250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16265" y="1702974"/>
                  <a:ext cx="2520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389B64E-B419-674D-811A-E5BD357033A2}"/>
                    </a:ext>
                  </a:extLst>
                </p14:cNvPr>
                <p14:cNvContentPartPr/>
                <p14:nvPr/>
              </p14:nvContentPartPr>
              <p14:xfrm>
                <a:off x="3519025" y="1497414"/>
                <a:ext cx="158760" cy="173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389B64E-B419-674D-811A-E5BD357033A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511465" y="1489854"/>
                  <a:ext cx="1738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E441721-6777-5C43-BE3F-7D37526787BB}"/>
                    </a:ext>
                  </a:extLst>
                </p14:cNvPr>
                <p14:cNvContentPartPr/>
                <p14:nvPr/>
              </p14:nvContentPartPr>
              <p14:xfrm>
                <a:off x="2427505" y="1603614"/>
                <a:ext cx="257040" cy="75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E441721-6777-5C43-BE3F-7D37526787B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419945" y="1596054"/>
                  <a:ext cx="272160" cy="9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C82A772-0327-8541-A326-A41E025D7E76}"/>
              </a:ext>
            </a:extLst>
          </p:cNvPr>
          <p:cNvGrpSpPr/>
          <p:nvPr/>
        </p:nvGrpSpPr>
        <p:grpSpPr>
          <a:xfrm>
            <a:off x="4729345" y="1505334"/>
            <a:ext cx="891360" cy="662400"/>
            <a:chOff x="4729345" y="1505334"/>
            <a:chExt cx="891360" cy="66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CF20314-5294-8346-9CFC-CF8C808BF8A5}"/>
                    </a:ext>
                  </a:extLst>
                </p14:cNvPr>
                <p14:cNvContentPartPr/>
                <p14:nvPr/>
              </p14:nvContentPartPr>
              <p14:xfrm>
                <a:off x="4729345" y="1552854"/>
                <a:ext cx="95040" cy="599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CF20314-5294-8346-9CFC-CF8C808BF8A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21785" y="1545294"/>
                  <a:ext cx="110160" cy="61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9B60E31-0C40-8545-9804-931CCAF2BAC3}"/>
                    </a:ext>
                  </a:extLst>
                </p14:cNvPr>
                <p14:cNvContentPartPr/>
                <p14:nvPr/>
              </p14:nvContentPartPr>
              <p14:xfrm>
                <a:off x="4911145" y="1584174"/>
                <a:ext cx="149760" cy="5680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9B60E31-0C40-8545-9804-931CCAF2BAC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03585" y="1576614"/>
                  <a:ext cx="16488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AC1D9F8-2BF9-A04D-838C-F03A5A774B95}"/>
                    </a:ext>
                  </a:extLst>
                </p14:cNvPr>
                <p14:cNvContentPartPr/>
                <p14:nvPr/>
              </p14:nvContentPartPr>
              <p14:xfrm>
                <a:off x="5084305" y="1615854"/>
                <a:ext cx="51120" cy="208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AC1D9F8-2BF9-A04D-838C-F03A5A774B9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076745" y="1608294"/>
                  <a:ext cx="6624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6C3DB48-B76D-6A42-8B8F-86C6DED0C636}"/>
                    </a:ext>
                  </a:extLst>
                </p14:cNvPr>
                <p14:cNvContentPartPr/>
                <p14:nvPr/>
              </p14:nvContentPartPr>
              <p14:xfrm>
                <a:off x="5076025" y="1576254"/>
                <a:ext cx="268560" cy="5914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6C3DB48-B76D-6A42-8B8F-86C6DED0C63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068465" y="1568694"/>
                  <a:ext cx="28368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68CD379-DADB-EB44-9F1F-E7BE9A0C1574}"/>
                    </a:ext>
                  </a:extLst>
                </p14:cNvPr>
                <p14:cNvContentPartPr/>
                <p14:nvPr/>
              </p14:nvContentPartPr>
              <p14:xfrm>
                <a:off x="5509105" y="1505334"/>
                <a:ext cx="111600" cy="190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68CD379-DADB-EB44-9F1F-E7BE9A0C157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01545" y="1497774"/>
                  <a:ext cx="126720" cy="20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97BFD0-362D-4E42-A34E-7262C016A88B}"/>
              </a:ext>
            </a:extLst>
          </p:cNvPr>
          <p:cNvGrpSpPr/>
          <p:nvPr/>
        </p:nvGrpSpPr>
        <p:grpSpPr>
          <a:xfrm>
            <a:off x="7066105" y="1686774"/>
            <a:ext cx="1392120" cy="742320"/>
            <a:chOff x="7066105" y="1686774"/>
            <a:chExt cx="1392120" cy="74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A66B28D-E958-DB48-90BD-E792AAD3B596}"/>
                    </a:ext>
                  </a:extLst>
                </p14:cNvPr>
                <p14:cNvContentPartPr/>
                <p14:nvPr/>
              </p14:nvContentPartPr>
              <p14:xfrm>
                <a:off x="7149625" y="1749774"/>
                <a:ext cx="648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A66B28D-E958-DB48-90BD-E792AAD3B59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142065" y="1742214"/>
                  <a:ext cx="2160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28AA8C1-0F78-0744-9F36-C8166A9C0D1C}"/>
                    </a:ext>
                  </a:extLst>
                </p14:cNvPr>
                <p14:cNvContentPartPr/>
                <p14:nvPr/>
              </p14:nvContentPartPr>
              <p14:xfrm>
                <a:off x="7307665" y="1686774"/>
                <a:ext cx="61920" cy="370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28AA8C1-0F78-0744-9F36-C8166A9C0D1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300105" y="1679214"/>
                  <a:ext cx="7704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6974A32-F1AD-C64E-B356-A4DA1BB98016}"/>
                    </a:ext>
                  </a:extLst>
                </p14:cNvPr>
                <p14:cNvContentPartPr/>
                <p14:nvPr/>
              </p14:nvContentPartPr>
              <p14:xfrm>
                <a:off x="7070785" y="2060814"/>
                <a:ext cx="299880" cy="288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6974A32-F1AD-C64E-B356-A4DA1BB9801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063225" y="2053254"/>
                  <a:ext cx="3150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DB4761E-1253-E144-8341-1BAFEC5D7815}"/>
                    </a:ext>
                  </a:extLst>
                </p14:cNvPr>
                <p14:cNvContentPartPr/>
                <p14:nvPr/>
              </p14:nvContentPartPr>
              <p14:xfrm>
                <a:off x="7526905" y="1828614"/>
                <a:ext cx="279360" cy="45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DB4761E-1253-E144-8341-1BAFEC5D781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519345" y="1821054"/>
                  <a:ext cx="29448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1B699E9-6405-D44E-88E8-A5416F1FF3FB}"/>
                    </a:ext>
                  </a:extLst>
                </p14:cNvPr>
                <p14:cNvContentPartPr/>
                <p14:nvPr/>
              </p14:nvContentPartPr>
              <p14:xfrm>
                <a:off x="7953505" y="1773534"/>
                <a:ext cx="180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1B699E9-6405-D44E-88E8-A5416F1FF3F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945945" y="1765974"/>
                  <a:ext cx="1692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CF80ED8-9FC2-2B49-B89D-E48274AE2361}"/>
                    </a:ext>
                  </a:extLst>
                </p14:cNvPr>
                <p14:cNvContentPartPr/>
                <p14:nvPr/>
              </p14:nvContentPartPr>
              <p14:xfrm>
                <a:off x="7985185" y="1931214"/>
                <a:ext cx="3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CF80ED8-9FC2-2B49-B89D-E48274AE236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977625" y="192365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BBAA2BC-5B47-9F42-8BBD-B062E2834718}"/>
                    </a:ext>
                  </a:extLst>
                </p14:cNvPr>
                <p14:cNvContentPartPr/>
                <p14:nvPr/>
              </p14:nvContentPartPr>
              <p14:xfrm>
                <a:off x="7985185" y="1741494"/>
                <a:ext cx="217440" cy="678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BBAA2BC-5B47-9F42-8BBD-B062E283471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977625" y="1733934"/>
                  <a:ext cx="23256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435D67E-A646-8D4A-B896-EF77506D0FDD}"/>
                    </a:ext>
                  </a:extLst>
                </p14:cNvPr>
                <p14:cNvContentPartPr/>
                <p14:nvPr/>
              </p14:nvContentPartPr>
              <p14:xfrm>
                <a:off x="8350225" y="1726014"/>
                <a:ext cx="108000" cy="154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435D67E-A646-8D4A-B896-EF77506D0FD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342665" y="1718454"/>
                  <a:ext cx="123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3898545-070C-3C42-899D-BEFD503869D6}"/>
                    </a:ext>
                  </a:extLst>
                </p14:cNvPr>
                <p14:cNvContentPartPr/>
                <p14:nvPr/>
              </p14:nvContentPartPr>
              <p14:xfrm>
                <a:off x="7157545" y="1812774"/>
                <a:ext cx="3600" cy="8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3898545-070C-3C42-899D-BEFD503869D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149985" y="1805214"/>
                  <a:ext cx="18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27DED8D-7569-7841-81F3-B46E93AB7B9C}"/>
                    </a:ext>
                  </a:extLst>
                </p14:cNvPr>
                <p14:cNvContentPartPr/>
                <p14:nvPr/>
              </p14:nvContentPartPr>
              <p14:xfrm>
                <a:off x="7066105" y="1757694"/>
                <a:ext cx="340200" cy="671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27DED8D-7569-7841-81F3-B46E93AB7B9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058545" y="1750134"/>
                  <a:ext cx="355320" cy="68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CEC4FE5-ECAC-E044-BEC4-AB68EC74FDF6}"/>
              </a:ext>
            </a:extLst>
          </p:cNvPr>
          <p:cNvGrpSpPr/>
          <p:nvPr/>
        </p:nvGrpSpPr>
        <p:grpSpPr>
          <a:xfrm>
            <a:off x="10274425" y="2845614"/>
            <a:ext cx="1510560" cy="725400"/>
            <a:chOff x="10274425" y="2845614"/>
            <a:chExt cx="1510560" cy="72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9B6B242-C5DD-5748-A15A-B789184923C5}"/>
                    </a:ext>
                  </a:extLst>
                </p14:cNvPr>
                <p14:cNvContentPartPr/>
                <p14:nvPr/>
              </p14:nvContentPartPr>
              <p14:xfrm>
                <a:off x="10274425" y="3145134"/>
                <a:ext cx="135360" cy="291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9B6B242-C5DD-5748-A15A-B789184923C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266865" y="3137574"/>
                  <a:ext cx="1504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3D71B8D-CFA7-8243-8F8A-CD583E01546D}"/>
                    </a:ext>
                  </a:extLst>
                </p14:cNvPr>
                <p14:cNvContentPartPr/>
                <p14:nvPr/>
              </p14:nvContentPartPr>
              <p14:xfrm>
                <a:off x="10484665" y="3184374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3D71B8D-CFA7-8243-8F8A-CD583E01546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477105" y="317681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7DC49BB-0F3E-DE4D-BE7C-4FF10FEAB5DC}"/>
                    </a:ext>
                  </a:extLst>
                </p14:cNvPr>
                <p14:cNvContentPartPr/>
                <p14:nvPr/>
              </p14:nvContentPartPr>
              <p14:xfrm>
                <a:off x="10902985" y="3176454"/>
                <a:ext cx="22680" cy="315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7DC49BB-0F3E-DE4D-BE7C-4FF10FEAB5D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895425" y="3168894"/>
                  <a:ext cx="378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038A58F-9E6C-CC4A-A040-5E638B416AAC}"/>
                    </a:ext>
                  </a:extLst>
                </p14:cNvPr>
                <p14:cNvContentPartPr/>
                <p14:nvPr/>
              </p14:nvContentPartPr>
              <p14:xfrm>
                <a:off x="10830625" y="3271134"/>
                <a:ext cx="198000" cy="36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038A58F-9E6C-CC4A-A040-5E638B416AA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823065" y="3263574"/>
                  <a:ext cx="2127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C75CF9-B335-1C4A-9FFD-C14AAFB1F78F}"/>
                    </a:ext>
                  </a:extLst>
                </p14:cNvPr>
                <p14:cNvContentPartPr/>
                <p14:nvPr/>
              </p14:nvContentPartPr>
              <p14:xfrm>
                <a:off x="11133745" y="3117054"/>
                <a:ext cx="170640" cy="343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C75CF9-B335-1C4A-9FFD-C14AAFB1F78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126185" y="3109494"/>
                  <a:ext cx="1854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06E9344-0455-A04A-AE20-B2A085573A18}"/>
                    </a:ext>
                  </a:extLst>
                </p14:cNvPr>
                <p14:cNvContentPartPr/>
                <p14:nvPr/>
              </p14:nvContentPartPr>
              <p14:xfrm>
                <a:off x="11393665" y="3105534"/>
                <a:ext cx="164160" cy="327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06E9344-0455-A04A-AE20-B2A085573A1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386465" y="3097974"/>
                  <a:ext cx="17928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1CDC3C8-F3ED-0641-A654-4BEC87F77050}"/>
                    </a:ext>
                  </a:extLst>
                </p14:cNvPr>
                <p14:cNvContentPartPr/>
                <p14:nvPr/>
              </p14:nvContentPartPr>
              <p14:xfrm>
                <a:off x="11588065" y="2845614"/>
                <a:ext cx="196920" cy="725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1CDC3C8-F3ED-0641-A654-4BEC87F7705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580505" y="2838054"/>
                  <a:ext cx="211680" cy="74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EA1D749-37AE-B74E-BB95-C1DDD96C7A4D}"/>
                    </a:ext>
                  </a:extLst>
                </p14:cNvPr>
                <p14:cNvContentPartPr/>
                <p14:nvPr/>
              </p14:nvContentPartPr>
              <p14:xfrm>
                <a:off x="10544425" y="3114534"/>
                <a:ext cx="207720" cy="318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EA1D749-37AE-B74E-BB95-C1DDD96C7A4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536865" y="3106974"/>
                  <a:ext cx="222840" cy="33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685F3302-615E-5F4D-A39C-9F0F7AFD8EEC}"/>
                  </a:ext>
                </a:extLst>
              </p14:cNvPr>
              <p14:cNvContentPartPr/>
              <p14:nvPr/>
            </p14:nvContentPartPr>
            <p14:xfrm>
              <a:off x="8936305" y="3129294"/>
              <a:ext cx="43200" cy="3585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685F3302-615E-5F4D-A39C-9F0F7AFD8EE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928745" y="3121734"/>
                <a:ext cx="57960" cy="37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3FBF01F1-5013-1245-8BDF-0CBE4AC3FFB5}"/>
              </a:ext>
            </a:extLst>
          </p:cNvPr>
          <p:cNvGrpSpPr/>
          <p:nvPr/>
        </p:nvGrpSpPr>
        <p:grpSpPr>
          <a:xfrm>
            <a:off x="9178945" y="3058374"/>
            <a:ext cx="735120" cy="474120"/>
            <a:chOff x="9178945" y="3058374"/>
            <a:chExt cx="735120" cy="47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8C88170-87DF-A44D-8E56-837D6B156B78}"/>
                    </a:ext>
                  </a:extLst>
                </p14:cNvPr>
                <p14:cNvContentPartPr/>
                <p14:nvPr/>
              </p14:nvContentPartPr>
              <p14:xfrm>
                <a:off x="9608785" y="3329814"/>
                <a:ext cx="305280" cy="36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8C88170-87DF-A44D-8E56-837D6B156B7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601225" y="3322254"/>
                  <a:ext cx="3204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24C71CC-2F3E-3F4D-90BB-C7A378CDBF78}"/>
                    </a:ext>
                  </a:extLst>
                </p14:cNvPr>
                <p14:cNvContentPartPr/>
                <p14:nvPr/>
              </p14:nvContentPartPr>
              <p14:xfrm>
                <a:off x="9178945" y="3074214"/>
                <a:ext cx="108000" cy="45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24C71CC-2F3E-3F4D-90BB-C7A378CDBF7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171385" y="3066654"/>
                  <a:ext cx="1231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F0D955D-3938-8844-8CCF-A987CB078492}"/>
                    </a:ext>
                  </a:extLst>
                </p14:cNvPr>
                <p14:cNvContentPartPr/>
                <p14:nvPr/>
              </p14:nvContentPartPr>
              <p14:xfrm>
                <a:off x="9407545" y="3058374"/>
                <a:ext cx="178560" cy="443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F0D955D-3938-8844-8CCF-A987CB07849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399985" y="3050814"/>
                  <a:ext cx="193680" cy="45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57C4BB0-CE6D-4E43-886E-1C136EC53F09}"/>
              </a:ext>
            </a:extLst>
          </p:cNvPr>
          <p:cNvGrpSpPr/>
          <p:nvPr/>
        </p:nvGrpSpPr>
        <p:grpSpPr>
          <a:xfrm>
            <a:off x="9246265" y="3807174"/>
            <a:ext cx="339480" cy="181440"/>
            <a:chOff x="9246265" y="3807174"/>
            <a:chExt cx="339480" cy="18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AE6D6E9-572C-7B45-832A-ACD3B7F7468E}"/>
                    </a:ext>
                  </a:extLst>
                </p14:cNvPr>
                <p14:cNvContentPartPr/>
                <p14:nvPr/>
              </p14:nvContentPartPr>
              <p14:xfrm>
                <a:off x="9246265" y="3807174"/>
                <a:ext cx="339480" cy="24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AE6D6E9-572C-7B45-832A-ACD3B7F7468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238705" y="3799614"/>
                  <a:ext cx="354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017FF30-FB02-5846-89E7-55778E90AA66}"/>
                    </a:ext>
                  </a:extLst>
                </p14:cNvPr>
                <p14:cNvContentPartPr/>
                <p14:nvPr/>
              </p14:nvContentPartPr>
              <p14:xfrm>
                <a:off x="9387385" y="3941094"/>
                <a:ext cx="174600" cy="475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017FF30-FB02-5846-89E7-55778E90AA6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379825" y="3933534"/>
                  <a:ext cx="18972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0C44B18-104E-9849-B99C-C822046CC6EE}"/>
              </a:ext>
            </a:extLst>
          </p:cNvPr>
          <p:cNvGrpSpPr/>
          <p:nvPr/>
        </p:nvGrpSpPr>
        <p:grpSpPr>
          <a:xfrm>
            <a:off x="9828025" y="3633654"/>
            <a:ext cx="487080" cy="315720"/>
            <a:chOff x="9828025" y="3633654"/>
            <a:chExt cx="48708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89617C7-9516-2B45-831D-1D1F963FAAFC}"/>
                    </a:ext>
                  </a:extLst>
                </p14:cNvPr>
                <p14:cNvContentPartPr/>
                <p14:nvPr/>
              </p14:nvContentPartPr>
              <p14:xfrm>
                <a:off x="9828025" y="3633654"/>
                <a:ext cx="244080" cy="299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89617C7-9516-2B45-831D-1D1F963FAAF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820465" y="3626094"/>
                  <a:ext cx="2588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DEEB60E-7B5A-0F4B-89E2-3A7C22A44477}"/>
                    </a:ext>
                  </a:extLst>
                </p14:cNvPr>
                <p14:cNvContentPartPr/>
                <p14:nvPr/>
              </p14:nvContentPartPr>
              <p14:xfrm>
                <a:off x="10065985" y="3711054"/>
                <a:ext cx="249120" cy="2383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DEEB60E-7B5A-0F4B-89E2-3A7C22A4447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058425" y="3703854"/>
                  <a:ext cx="2642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5B478F10-3A0D-3843-A902-C98FBCA12A9C}"/>
                    </a:ext>
                  </a:extLst>
                </p14:cNvPr>
                <p14:cNvContentPartPr/>
                <p14:nvPr/>
              </p14:nvContentPartPr>
              <p14:xfrm>
                <a:off x="10089745" y="3838854"/>
                <a:ext cx="221040" cy="241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5B478F10-3A0D-3843-A902-C98FBCA12A9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082185" y="3831294"/>
                  <a:ext cx="23616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2156683-C2D6-9841-A5D3-8096D99B11C0}"/>
              </a:ext>
            </a:extLst>
          </p:cNvPr>
          <p:cNvGrpSpPr/>
          <p:nvPr/>
        </p:nvGrpSpPr>
        <p:grpSpPr>
          <a:xfrm>
            <a:off x="10524625" y="338934"/>
            <a:ext cx="1039680" cy="1671120"/>
            <a:chOff x="10524625" y="338934"/>
            <a:chExt cx="1039680" cy="167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FB5958A-CB19-B545-B434-DDBD4F17257D}"/>
                    </a:ext>
                  </a:extLst>
                </p14:cNvPr>
                <p14:cNvContentPartPr/>
                <p14:nvPr/>
              </p14:nvContentPartPr>
              <p14:xfrm>
                <a:off x="10524625" y="386094"/>
                <a:ext cx="1039680" cy="1623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FB5958A-CB19-B545-B434-DDBD4F17257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509145" y="370974"/>
                  <a:ext cx="1070280" cy="165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8F6B27A-47D5-7E44-BAB5-6D63D7219861}"/>
                    </a:ext>
                  </a:extLst>
                </p14:cNvPr>
                <p14:cNvContentPartPr/>
                <p14:nvPr/>
              </p14:nvContentPartPr>
              <p14:xfrm>
                <a:off x="10586545" y="338934"/>
                <a:ext cx="961920" cy="1553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8F6B27A-47D5-7E44-BAB5-6D63D721986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571065" y="323454"/>
                  <a:ext cx="992520" cy="1583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2151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784021-E404-4340-AD5A-1FA42AC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9138"/>
            <a:ext cx="10364451" cy="1596177"/>
          </a:xfrm>
        </p:spPr>
        <p:txBody>
          <a:bodyPr/>
          <a:lstStyle/>
          <a:p>
            <a:r>
              <a:rPr lang="en-US" dirty="0"/>
              <a:t>Arc Length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9E160-DFC4-5E4D-8EAD-F58B7A8B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063"/>
            <a:ext cx="12192000" cy="45144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9B076-0B75-B84C-AB2E-F577B3611665}"/>
              </a:ext>
            </a:extLst>
          </p:cNvPr>
          <p:cNvGrpSpPr/>
          <p:nvPr/>
        </p:nvGrpSpPr>
        <p:grpSpPr>
          <a:xfrm>
            <a:off x="3736105" y="1560774"/>
            <a:ext cx="2736000" cy="436320"/>
            <a:chOff x="3736105" y="1560774"/>
            <a:chExt cx="273600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BF30318-7CDD-9641-8859-C8D52819FBE3}"/>
                    </a:ext>
                  </a:extLst>
                </p14:cNvPr>
                <p14:cNvContentPartPr/>
                <p14:nvPr/>
              </p14:nvContentPartPr>
              <p14:xfrm>
                <a:off x="3960025" y="1615854"/>
                <a:ext cx="44640" cy="331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BF30318-7CDD-9641-8859-C8D52819FBE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52465" y="1608294"/>
                  <a:ext cx="597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22A5374-F973-F841-95A4-75D0204726F6}"/>
                    </a:ext>
                  </a:extLst>
                </p14:cNvPr>
                <p14:cNvContentPartPr/>
                <p14:nvPr/>
              </p14:nvContentPartPr>
              <p14:xfrm>
                <a:off x="3736105" y="1615854"/>
                <a:ext cx="307800" cy="16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22A5374-F973-F841-95A4-75D0204726F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28545" y="1608294"/>
                  <a:ext cx="322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0938D2B-6BEA-EC49-8B54-2E9494E7493D}"/>
                    </a:ext>
                  </a:extLst>
                </p14:cNvPr>
                <p14:cNvContentPartPr/>
                <p14:nvPr/>
              </p14:nvContentPartPr>
              <p14:xfrm>
                <a:off x="4162705" y="1592094"/>
                <a:ext cx="244080" cy="3394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0938D2B-6BEA-EC49-8B54-2E9494E749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155145" y="1584534"/>
                  <a:ext cx="2592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219AED9-2EDA-954C-9A27-F092D447F525}"/>
                    </a:ext>
                  </a:extLst>
                </p14:cNvPr>
                <p14:cNvContentPartPr/>
                <p14:nvPr/>
              </p14:nvContentPartPr>
              <p14:xfrm>
                <a:off x="4446025" y="1713774"/>
                <a:ext cx="315720" cy="233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219AED9-2EDA-954C-9A27-F092D447F52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38465" y="1706214"/>
                  <a:ext cx="3308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3EEA6D1-2026-6046-BBFB-67DCC7862DBC}"/>
                    </a:ext>
                  </a:extLst>
                </p14:cNvPr>
                <p14:cNvContentPartPr/>
                <p14:nvPr/>
              </p14:nvContentPartPr>
              <p14:xfrm>
                <a:off x="5011225" y="1657974"/>
                <a:ext cx="254880" cy="289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3EEA6D1-2026-6046-BBFB-67DCC7862DB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03665" y="1650414"/>
                  <a:ext cx="2696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30EBD92-BDA3-454E-9F9F-88E3C0379F08}"/>
                    </a:ext>
                  </a:extLst>
                </p14:cNvPr>
                <p14:cNvContentPartPr/>
                <p14:nvPr/>
              </p14:nvContentPartPr>
              <p14:xfrm>
                <a:off x="5326945" y="1560774"/>
                <a:ext cx="317520" cy="394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30EBD92-BDA3-454E-9F9F-88E3C0379F0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19385" y="1553214"/>
                  <a:ext cx="33264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35D7E17-68B0-144B-A586-75D7A6C42426}"/>
                    </a:ext>
                  </a:extLst>
                </p14:cNvPr>
                <p14:cNvContentPartPr/>
                <p14:nvPr/>
              </p14:nvContentPartPr>
              <p14:xfrm>
                <a:off x="5572825" y="1749774"/>
                <a:ext cx="205920" cy="32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35D7E17-68B0-144B-A586-75D7A6C4242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65265" y="1742214"/>
                  <a:ext cx="2210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DD6E206-B806-E342-A6A1-7190FE37FDF6}"/>
                    </a:ext>
                  </a:extLst>
                </p14:cNvPr>
                <p14:cNvContentPartPr/>
                <p14:nvPr/>
              </p14:nvContentPartPr>
              <p14:xfrm>
                <a:off x="5773345" y="1686774"/>
                <a:ext cx="201960" cy="273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DD6E206-B806-E342-A6A1-7190FE37FDF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66145" y="1679214"/>
                  <a:ext cx="21672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AA7512F-C774-014D-BC45-B5F0C8497DB7}"/>
                    </a:ext>
                  </a:extLst>
                </p14:cNvPr>
                <p14:cNvContentPartPr/>
                <p14:nvPr/>
              </p14:nvContentPartPr>
              <p14:xfrm>
                <a:off x="6076465" y="1705854"/>
                <a:ext cx="293040" cy="291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AA7512F-C774-014D-BC45-B5F0C8497DB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068905" y="1698294"/>
                  <a:ext cx="3081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E25E4AA-4E64-9E45-BC38-4E42D90DCB50}"/>
                    </a:ext>
                  </a:extLst>
                </p14:cNvPr>
                <p14:cNvContentPartPr/>
                <p14:nvPr/>
              </p14:nvContentPartPr>
              <p14:xfrm>
                <a:off x="6424585" y="1568334"/>
                <a:ext cx="47520" cy="370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E25E4AA-4E64-9E45-BC38-4E42D90DCB5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417025" y="1561134"/>
                  <a:ext cx="6264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E9157CA-B651-5E4D-B30B-150535AC5A60}"/>
              </a:ext>
            </a:extLst>
          </p:cNvPr>
          <p:cNvGrpSpPr/>
          <p:nvPr/>
        </p:nvGrpSpPr>
        <p:grpSpPr>
          <a:xfrm>
            <a:off x="6842185" y="1544934"/>
            <a:ext cx="5203440" cy="1111680"/>
            <a:chOff x="6842185" y="1544934"/>
            <a:chExt cx="5203440" cy="11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066E790-131B-3244-B2A6-A511D335F400}"/>
                    </a:ext>
                  </a:extLst>
                </p14:cNvPr>
                <p14:cNvContentPartPr/>
                <p14:nvPr/>
              </p14:nvContentPartPr>
              <p14:xfrm>
                <a:off x="6842185" y="1544934"/>
                <a:ext cx="56160" cy="489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066E790-131B-3244-B2A6-A511D335F40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834625" y="1537374"/>
                  <a:ext cx="712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2575288-4D66-3548-9024-3B7489581309}"/>
                    </a:ext>
                  </a:extLst>
                </p14:cNvPr>
                <p14:cNvContentPartPr/>
                <p14:nvPr/>
              </p14:nvContentPartPr>
              <p14:xfrm>
                <a:off x="6944785" y="1737534"/>
                <a:ext cx="221040" cy="293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2575288-4D66-3548-9024-3B748958130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937225" y="1729974"/>
                  <a:ext cx="23616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B3B2ECF-AC09-8140-9A06-5E715EB094C8}"/>
                    </a:ext>
                  </a:extLst>
                </p14:cNvPr>
                <p14:cNvContentPartPr/>
                <p14:nvPr/>
              </p14:nvContentPartPr>
              <p14:xfrm>
                <a:off x="7212625" y="1720974"/>
                <a:ext cx="279720" cy="293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B3B2ECF-AC09-8140-9A06-5E715EB094C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05065" y="1713414"/>
                  <a:ext cx="2944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0F28ECF-A43D-1940-8C64-9090391EC91F}"/>
                    </a:ext>
                  </a:extLst>
                </p14:cNvPr>
                <p14:cNvContentPartPr/>
                <p14:nvPr/>
              </p14:nvContentPartPr>
              <p14:xfrm>
                <a:off x="7590625" y="1749054"/>
                <a:ext cx="228960" cy="526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0F28ECF-A43D-1940-8C64-9090391EC91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83065" y="1741494"/>
                  <a:ext cx="24408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15A56EF-EB30-1848-838A-9E9C806F4562}"/>
                    </a:ext>
                  </a:extLst>
                </p14:cNvPr>
                <p14:cNvContentPartPr/>
                <p14:nvPr/>
              </p14:nvContentPartPr>
              <p14:xfrm>
                <a:off x="7914625" y="1607934"/>
                <a:ext cx="47160" cy="425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15A56EF-EB30-1848-838A-9E9C806F45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907065" y="1600374"/>
                  <a:ext cx="622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CD8BCAD-5B57-764D-917E-6779939128F5}"/>
                    </a:ext>
                  </a:extLst>
                </p14:cNvPr>
                <p14:cNvContentPartPr/>
                <p14:nvPr/>
              </p14:nvContentPartPr>
              <p14:xfrm>
                <a:off x="7803745" y="1812774"/>
                <a:ext cx="189720" cy="8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CD8BCAD-5B57-764D-917E-6779939128F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796185" y="1805214"/>
                  <a:ext cx="204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48B931B-F605-EE44-B896-84D8AAECA700}"/>
                    </a:ext>
                  </a:extLst>
                </p14:cNvPr>
                <p14:cNvContentPartPr/>
                <p14:nvPr/>
              </p14:nvContentPartPr>
              <p14:xfrm>
                <a:off x="8088145" y="1552854"/>
                <a:ext cx="283680" cy="46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48B931B-F605-EE44-B896-84D8AAECA70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080585" y="1545294"/>
                  <a:ext cx="29880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6D3C657-3C9C-BE41-A6F0-E84F577AA0A1}"/>
                    </a:ext>
                  </a:extLst>
                </p14:cNvPr>
                <p14:cNvContentPartPr/>
                <p14:nvPr/>
              </p14:nvContentPartPr>
              <p14:xfrm>
                <a:off x="8583145" y="1738254"/>
                <a:ext cx="214200" cy="268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6D3C657-3C9C-BE41-A6F0-E84F577AA0A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575585" y="1730694"/>
                  <a:ext cx="2293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08FF995-18F8-784B-B77D-3F0D791E2B78}"/>
                    </a:ext>
                  </a:extLst>
                </p14:cNvPr>
                <p14:cNvContentPartPr/>
                <p14:nvPr/>
              </p14:nvContentPartPr>
              <p14:xfrm>
                <a:off x="8899945" y="1559694"/>
                <a:ext cx="190080" cy="461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08FF995-18F8-784B-B77D-3F0D791E2B7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892385" y="1552134"/>
                  <a:ext cx="20520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92C8977-FC0C-3742-84A1-88352D4DB460}"/>
                    </a:ext>
                  </a:extLst>
                </p14:cNvPr>
                <p14:cNvContentPartPr/>
                <p14:nvPr/>
              </p14:nvContentPartPr>
              <p14:xfrm>
                <a:off x="8804905" y="1860294"/>
                <a:ext cx="268920" cy="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92C8977-FC0C-3742-84A1-88352D4DB46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797345" y="1852734"/>
                  <a:ext cx="284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BE77FA-5CFE-9444-8034-BD9A3B33347B}"/>
                    </a:ext>
                  </a:extLst>
                </p14:cNvPr>
                <p14:cNvContentPartPr/>
                <p14:nvPr/>
              </p14:nvContentPartPr>
              <p14:xfrm>
                <a:off x="9360025" y="1700454"/>
                <a:ext cx="359640" cy="314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BE77FA-5CFE-9444-8034-BD9A3B33347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352465" y="1692894"/>
                  <a:ext cx="3747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215E8B-E337-FF46-969F-339E7036A771}"/>
                    </a:ext>
                  </a:extLst>
                </p14:cNvPr>
                <p14:cNvContentPartPr/>
                <p14:nvPr/>
              </p14:nvContentPartPr>
              <p14:xfrm>
                <a:off x="9798145" y="1741134"/>
                <a:ext cx="244800" cy="265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215E8B-E337-FF46-969F-339E7036A77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790585" y="1733574"/>
                  <a:ext cx="2599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19DAC76-3C6F-8F44-8D0C-C35551EEADA0}"/>
                    </a:ext>
                  </a:extLst>
                </p14:cNvPr>
                <p14:cNvContentPartPr/>
                <p14:nvPr/>
              </p14:nvContentPartPr>
              <p14:xfrm>
                <a:off x="10161385" y="1741854"/>
                <a:ext cx="158400" cy="291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19DAC76-3C6F-8F44-8D0C-C35551EEADA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153825" y="1734294"/>
                  <a:ext cx="1735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BE3801F-65AD-F34E-A7D5-77D61B3AFE28}"/>
                    </a:ext>
                  </a:extLst>
                </p14:cNvPr>
                <p14:cNvContentPartPr/>
                <p14:nvPr/>
              </p14:nvContentPartPr>
              <p14:xfrm>
                <a:off x="10397185" y="1718094"/>
                <a:ext cx="186120" cy="340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BE3801F-65AD-F34E-A7D5-77D61B3AFE2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389625" y="1710894"/>
                  <a:ext cx="20124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0F452FC-A328-944A-8C2C-897169803311}"/>
                    </a:ext>
                  </a:extLst>
                </p14:cNvPr>
                <p14:cNvContentPartPr/>
                <p14:nvPr/>
              </p14:nvContentPartPr>
              <p14:xfrm>
                <a:off x="8461465" y="2112294"/>
                <a:ext cx="107280" cy="269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0F452FC-A328-944A-8C2C-8971698033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453905" y="2104734"/>
                  <a:ext cx="1224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D80B671-88A2-394F-BEAA-E82D5C8BAD85}"/>
                    </a:ext>
                  </a:extLst>
                </p14:cNvPr>
                <p14:cNvContentPartPr/>
                <p14:nvPr/>
              </p14:nvContentPartPr>
              <p14:xfrm>
                <a:off x="8615905" y="2183214"/>
                <a:ext cx="31680" cy="173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D80B671-88A2-394F-BEAA-E82D5C8BAD8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608345" y="2175654"/>
                  <a:ext cx="468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A88803B-2863-654C-B9E4-87EE452D7D6A}"/>
                    </a:ext>
                  </a:extLst>
                </p14:cNvPr>
                <p14:cNvContentPartPr/>
                <p14:nvPr/>
              </p14:nvContentPartPr>
              <p14:xfrm>
                <a:off x="8592145" y="2143974"/>
                <a:ext cx="7920" cy="8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A88803B-2863-654C-B9E4-87EE452D7D6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584585" y="213641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EF0E2A7-2465-EE44-B047-1D8F83E8EEA0}"/>
                    </a:ext>
                  </a:extLst>
                </p14:cNvPr>
                <p14:cNvContentPartPr/>
                <p14:nvPr/>
              </p14:nvContentPartPr>
              <p14:xfrm>
                <a:off x="8742265" y="2178174"/>
                <a:ext cx="228240" cy="165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EF0E2A7-2465-EE44-B047-1D8F83E8EEA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734705" y="2170614"/>
                  <a:ext cx="2433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486F275-8666-B748-9042-6E1C00B84225}"/>
                    </a:ext>
                  </a:extLst>
                </p14:cNvPr>
                <p14:cNvContentPartPr/>
                <p14:nvPr/>
              </p14:nvContentPartPr>
              <p14:xfrm>
                <a:off x="9257785" y="2151894"/>
                <a:ext cx="225720" cy="174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486F275-8666-B748-9042-6E1C00B8422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250225" y="2144334"/>
                  <a:ext cx="2408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014F172-C36F-5A43-9650-0A4B331C54A5}"/>
                    </a:ext>
                  </a:extLst>
                </p14:cNvPr>
                <p14:cNvContentPartPr/>
                <p14:nvPr/>
              </p14:nvContentPartPr>
              <p14:xfrm>
                <a:off x="9522385" y="2121294"/>
                <a:ext cx="402120" cy="196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014F172-C36F-5A43-9650-0A4B331C54A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514825" y="2113734"/>
                  <a:ext cx="4172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3E1447-6275-E048-85D2-FBECB4C9D520}"/>
                    </a:ext>
                  </a:extLst>
                </p14:cNvPr>
                <p14:cNvContentPartPr/>
                <p14:nvPr/>
              </p14:nvContentPartPr>
              <p14:xfrm>
                <a:off x="9979225" y="2325414"/>
                <a:ext cx="32400" cy="118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3E1447-6275-E048-85D2-FBECB4C9D52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971665" y="2317854"/>
                  <a:ext cx="475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54CA18B-7DD6-F24C-AFAF-5964A40F801E}"/>
                    </a:ext>
                  </a:extLst>
                </p14:cNvPr>
                <p14:cNvContentPartPr/>
                <p14:nvPr/>
              </p14:nvContentPartPr>
              <p14:xfrm>
                <a:off x="10200985" y="2167734"/>
                <a:ext cx="7560" cy="213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54CA18B-7DD6-F24C-AFAF-5964A40F801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193425" y="2160174"/>
                  <a:ext cx="226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FE3C63B-2CF9-3348-8FD8-ECD0226B62A8}"/>
                    </a:ext>
                  </a:extLst>
                </p14:cNvPr>
                <p14:cNvContentPartPr/>
                <p14:nvPr/>
              </p14:nvContentPartPr>
              <p14:xfrm>
                <a:off x="10192345" y="2128134"/>
                <a:ext cx="8280" cy="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FE3C63B-2CF9-3348-8FD8-ECD0226B62A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184785" y="2120574"/>
                  <a:ext cx="23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2CF05D2-1E6A-804E-860D-FA6E4EC90852}"/>
                    </a:ext>
                  </a:extLst>
                </p14:cNvPr>
                <p14:cNvContentPartPr/>
                <p14:nvPr/>
              </p14:nvContentPartPr>
              <p14:xfrm>
                <a:off x="10321945" y="2185014"/>
                <a:ext cx="170280" cy="159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2CF05D2-1E6A-804E-860D-FA6E4EC9085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314385" y="2177454"/>
                  <a:ext cx="1854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CA61260-2903-DB48-AEEE-94AA2F0F99B2}"/>
                    </a:ext>
                  </a:extLst>
                </p14:cNvPr>
                <p14:cNvContentPartPr/>
                <p14:nvPr/>
              </p14:nvContentPartPr>
              <p14:xfrm>
                <a:off x="10616785" y="2042454"/>
                <a:ext cx="379800" cy="338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CA61260-2903-DB48-AEEE-94AA2F0F99B2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609225" y="2034894"/>
                  <a:ext cx="3949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466E966-4C8D-B640-940F-69F2EFF12746}"/>
                    </a:ext>
                  </a:extLst>
                </p14:cNvPr>
                <p14:cNvContentPartPr/>
                <p14:nvPr/>
              </p14:nvContentPartPr>
              <p14:xfrm>
                <a:off x="11051665" y="2174574"/>
                <a:ext cx="169920" cy="206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466E966-4C8D-B640-940F-69F2EFF1274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044105" y="2167014"/>
                  <a:ext cx="185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38C60D8-4F81-F145-8678-E6B0AF1DC33D}"/>
                    </a:ext>
                  </a:extLst>
                </p14:cNvPr>
                <p14:cNvContentPartPr/>
                <p14:nvPr/>
              </p14:nvContentPartPr>
              <p14:xfrm>
                <a:off x="11232745" y="2156214"/>
                <a:ext cx="143280" cy="243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38C60D8-4F81-F145-8678-E6B0AF1DC33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225185" y="2148654"/>
                  <a:ext cx="15840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31041F8-10B9-F642-BC5C-9D1EC1FDF328}"/>
                    </a:ext>
                  </a:extLst>
                </p14:cNvPr>
                <p14:cNvContentPartPr/>
                <p14:nvPr/>
              </p14:nvContentPartPr>
              <p14:xfrm>
                <a:off x="11446585" y="2451414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31041F8-10B9-F642-BC5C-9D1EC1FDF32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439025" y="244385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6D9478-BDCF-7445-B8D2-088FC4C7725E}"/>
                    </a:ext>
                  </a:extLst>
                </p14:cNvPr>
                <p14:cNvContentPartPr/>
                <p14:nvPr/>
              </p14:nvContentPartPr>
              <p14:xfrm>
                <a:off x="11572225" y="2233254"/>
                <a:ext cx="157680" cy="235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6D9478-BDCF-7445-B8D2-088FC4C7725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564665" y="2225694"/>
                  <a:ext cx="1728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536AF49-34C6-2A45-9EB9-790CF8672DBB}"/>
                    </a:ext>
                  </a:extLst>
                </p14:cNvPr>
                <p14:cNvContentPartPr/>
                <p14:nvPr/>
              </p14:nvContentPartPr>
              <p14:xfrm>
                <a:off x="11721625" y="2167734"/>
                <a:ext cx="39960" cy="284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536AF49-34C6-2A45-9EB9-790CF8672D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714065" y="2160174"/>
                  <a:ext cx="5508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38EDC51-7924-2248-AB49-2D8183B8599B}"/>
                    </a:ext>
                  </a:extLst>
                </p14:cNvPr>
                <p14:cNvContentPartPr/>
                <p14:nvPr/>
              </p14:nvContentPartPr>
              <p14:xfrm>
                <a:off x="11729185" y="2317494"/>
                <a:ext cx="127080" cy="3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38EDC51-7924-2248-AB49-2D8183B8599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721625" y="2309934"/>
                  <a:ext cx="1422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70F6935-5D8E-D54B-85DD-DB59ABA741BD}"/>
                    </a:ext>
                  </a:extLst>
                </p14:cNvPr>
                <p14:cNvContentPartPr/>
                <p14:nvPr/>
              </p14:nvContentPartPr>
              <p14:xfrm>
                <a:off x="11865985" y="2309574"/>
                <a:ext cx="124920" cy="162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70F6935-5D8E-D54B-85DD-DB59ABA741B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858425" y="2302014"/>
                  <a:ext cx="140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EE116FD-52D5-3C49-9808-D531B952501F}"/>
                    </a:ext>
                  </a:extLst>
                </p14:cNvPr>
                <p14:cNvContentPartPr/>
                <p14:nvPr/>
              </p14:nvContentPartPr>
              <p14:xfrm>
                <a:off x="11942305" y="1962534"/>
                <a:ext cx="103320" cy="694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EE116FD-52D5-3C49-9808-D531B952501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934745" y="1954974"/>
                  <a:ext cx="118440" cy="70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60BF9F1-F766-4D4A-A6F1-121381F775AB}"/>
                    </a:ext>
                  </a:extLst>
                </p14:cNvPr>
                <p14:cNvContentPartPr/>
                <p14:nvPr/>
              </p14:nvContentPartPr>
              <p14:xfrm>
                <a:off x="11421745" y="2451414"/>
                <a:ext cx="22320" cy="118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60BF9F1-F766-4D4A-A6F1-121381F775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414185" y="2443854"/>
                  <a:ext cx="3744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5307FC8-8D14-A746-90DF-6A98143BF3DB}"/>
              </a:ext>
            </a:extLst>
          </p:cNvPr>
          <p:cNvGrpSpPr/>
          <p:nvPr/>
        </p:nvGrpSpPr>
        <p:grpSpPr>
          <a:xfrm>
            <a:off x="266785" y="2770014"/>
            <a:ext cx="1467720" cy="351720"/>
            <a:chOff x="266785" y="2770014"/>
            <a:chExt cx="146772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2CD6412-F8BE-1E43-A698-B7072C1171F7}"/>
                    </a:ext>
                  </a:extLst>
                </p14:cNvPr>
                <p14:cNvContentPartPr/>
                <p14:nvPr/>
              </p14:nvContentPartPr>
              <p14:xfrm>
                <a:off x="266785" y="2782614"/>
                <a:ext cx="305640" cy="312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2CD6412-F8BE-1E43-A698-B7072C1171F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59585" y="2775054"/>
                  <a:ext cx="3207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71B06CA-705C-994B-82DD-EF894DAD85F4}"/>
                    </a:ext>
                  </a:extLst>
                </p14:cNvPr>
                <p14:cNvContentPartPr/>
                <p14:nvPr/>
              </p14:nvContentPartPr>
              <p14:xfrm>
                <a:off x="606625" y="2971254"/>
                <a:ext cx="167040" cy="16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71B06CA-705C-994B-82DD-EF894DAD85F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99425" y="2963694"/>
                  <a:ext cx="182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90B8BF1-F685-8F4C-B1AE-6E08E207603B}"/>
                    </a:ext>
                  </a:extLst>
                </p14:cNvPr>
                <p14:cNvContentPartPr/>
                <p14:nvPr/>
              </p14:nvContentPartPr>
              <p14:xfrm>
                <a:off x="654145" y="3066294"/>
                <a:ext cx="166680" cy="16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90B8BF1-F685-8F4C-B1AE-6E08E207603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46585" y="3058734"/>
                  <a:ext cx="181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3503116-AB41-D241-9C7D-1819BD10491F}"/>
                    </a:ext>
                  </a:extLst>
                </p14:cNvPr>
                <p14:cNvContentPartPr/>
                <p14:nvPr/>
              </p14:nvContentPartPr>
              <p14:xfrm>
                <a:off x="899305" y="2770014"/>
                <a:ext cx="248400" cy="336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3503116-AB41-D241-9C7D-1819BD10491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91745" y="2762454"/>
                  <a:ext cx="26352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2EA4C24-ED2D-5743-918B-72CB4ED2B713}"/>
                    </a:ext>
                  </a:extLst>
                </p14:cNvPr>
                <p14:cNvContentPartPr/>
                <p14:nvPr/>
              </p14:nvContentPartPr>
              <p14:xfrm>
                <a:off x="1283785" y="2947854"/>
                <a:ext cx="9720" cy="129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2EA4C24-ED2D-5743-918B-72CB4ED2B71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76225" y="2940294"/>
                  <a:ext cx="248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AAF02A1-8A87-D141-BDA7-BC377F730CDE}"/>
                    </a:ext>
                  </a:extLst>
                </p14:cNvPr>
                <p14:cNvContentPartPr/>
                <p14:nvPr/>
              </p14:nvContentPartPr>
              <p14:xfrm>
                <a:off x="1395385" y="2987454"/>
                <a:ext cx="7920" cy="134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AAF02A1-8A87-D141-BDA7-BC377F730CD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387825" y="2979894"/>
                  <a:ext cx="230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96E852F-3C60-084F-A208-AECD17F871A6}"/>
                    </a:ext>
                  </a:extLst>
                </p14:cNvPr>
                <p14:cNvContentPartPr/>
                <p14:nvPr/>
              </p14:nvContentPartPr>
              <p14:xfrm>
                <a:off x="1158505" y="2829774"/>
                <a:ext cx="347760" cy="32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96E852F-3C60-084F-A208-AECD17F871A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50945" y="2822214"/>
                  <a:ext cx="362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A597DB9-4B9D-0E45-BE03-E7F63FC2F562}"/>
                    </a:ext>
                  </a:extLst>
                </p14:cNvPr>
                <p14:cNvContentPartPr/>
                <p14:nvPr/>
              </p14:nvContentPartPr>
              <p14:xfrm>
                <a:off x="1261105" y="2916534"/>
                <a:ext cx="8280" cy="189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A597DB9-4B9D-0E45-BE03-E7F63FC2F56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253545" y="2908974"/>
                  <a:ext cx="234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0FA776F-7E7D-B44C-B755-3376CC0E86AA}"/>
                    </a:ext>
                  </a:extLst>
                </p14:cNvPr>
                <p14:cNvContentPartPr/>
                <p14:nvPr/>
              </p14:nvContentPartPr>
              <p14:xfrm>
                <a:off x="1387825" y="2853534"/>
                <a:ext cx="15480" cy="252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0FA776F-7E7D-B44C-B755-3376CC0E86A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380265" y="2845974"/>
                  <a:ext cx="306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7784A40-953C-AC42-8044-19301B41C44C}"/>
                    </a:ext>
                  </a:extLst>
                </p14:cNvPr>
                <p14:cNvContentPartPr/>
                <p14:nvPr/>
              </p14:nvContentPartPr>
              <p14:xfrm>
                <a:off x="1505905" y="2955774"/>
                <a:ext cx="228600" cy="150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7784A40-953C-AC42-8044-19301B41C44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498345" y="2948214"/>
                  <a:ext cx="243720" cy="16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B2CF225-EF03-5242-8C36-07AEC0B1BCF3}"/>
              </a:ext>
            </a:extLst>
          </p:cNvPr>
          <p:cNvGrpSpPr/>
          <p:nvPr/>
        </p:nvGrpSpPr>
        <p:grpSpPr>
          <a:xfrm>
            <a:off x="227905" y="4697814"/>
            <a:ext cx="1135800" cy="991080"/>
            <a:chOff x="227905" y="4697814"/>
            <a:chExt cx="1135800" cy="99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0507804-6479-F549-A0DF-DD9EB458CAE4}"/>
                    </a:ext>
                  </a:extLst>
                </p14:cNvPr>
                <p14:cNvContentPartPr/>
                <p14:nvPr/>
              </p14:nvContentPartPr>
              <p14:xfrm>
                <a:off x="362545" y="4918494"/>
                <a:ext cx="26640" cy="433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0507804-6479-F549-A0DF-DD9EB458CAE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54985" y="4911294"/>
                  <a:ext cx="4176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0266C6B-4B2B-C64D-8D20-E22DEC4599A0}"/>
                    </a:ext>
                  </a:extLst>
                </p14:cNvPr>
                <p14:cNvContentPartPr/>
                <p14:nvPr/>
              </p14:nvContentPartPr>
              <p14:xfrm>
                <a:off x="227905" y="4894014"/>
                <a:ext cx="364320" cy="195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0266C6B-4B2B-C64D-8D20-E22DEC4599A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20345" y="4886454"/>
                  <a:ext cx="3794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C0A9040-C730-5F4B-A398-D06CCF3D08C8}"/>
                    </a:ext>
                  </a:extLst>
                </p14:cNvPr>
                <p14:cNvContentPartPr/>
                <p14:nvPr/>
              </p14:nvContentPartPr>
              <p14:xfrm>
                <a:off x="636865" y="4897614"/>
                <a:ext cx="230400" cy="208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C0A9040-C730-5F4B-A398-D06CCF3D08C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29305" y="4890054"/>
                  <a:ext cx="24552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8F7CD52-24CA-0B4B-9AC2-E6D3A61B2AA0}"/>
                    </a:ext>
                  </a:extLst>
                </p14:cNvPr>
                <p14:cNvContentPartPr/>
                <p14:nvPr/>
              </p14:nvContentPartPr>
              <p14:xfrm>
                <a:off x="874825" y="4851174"/>
                <a:ext cx="126360" cy="203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8F7CD52-24CA-0B4B-9AC2-E6D3A61B2AA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67265" y="4843614"/>
                  <a:ext cx="1414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2B6D682-45E6-554A-838C-E7AACF65EEAF}"/>
                    </a:ext>
                  </a:extLst>
                </p14:cNvPr>
                <p14:cNvContentPartPr/>
                <p14:nvPr/>
              </p14:nvContentPartPr>
              <p14:xfrm>
                <a:off x="1087945" y="4697814"/>
                <a:ext cx="47520" cy="362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2B6D682-45E6-554A-838C-E7AACF65EEA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80385" y="4690254"/>
                  <a:ext cx="6228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29AEEE5-6C4A-3F43-A8CB-F6EA422D1A28}"/>
                    </a:ext>
                  </a:extLst>
                </p14:cNvPr>
                <p14:cNvContentPartPr/>
                <p14:nvPr/>
              </p14:nvContentPartPr>
              <p14:xfrm>
                <a:off x="937465" y="4903014"/>
                <a:ext cx="324360" cy="24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29AEEE5-6C4A-3F43-A8CB-F6EA422D1A2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30265" y="4895454"/>
                  <a:ext cx="339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C5DA77C-3842-3F47-B0F4-962AEE45A336}"/>
                    </a:ext>
                  </a:extLst>
                </p14:cNvPr>
                <p14:cNvContentPartPr/>
                <p14:nvPr/>
              </p14:nvContentPartPr>
              <p14:xfrm>
                <a:off x="304945" y="5241414"/>
                <a:ext cx="846360" cy="32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C5DA77C-3842-3F47-B0F4-962AEE45A33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97385" y="5233854"/>
                  <a:ext cx="8614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FF2C1AE-8281-0045-81CE-A983FC40D9E1}"/>
                    </a:ext>
                  </a:extLst>
                </p14:cNvPr>
                <p14:cNvContentPartPr/>
                <p14:nvPr/>
              </p14:nvContentPartPr>
              <p14:xfrm>
                <a:off x="335185" y="5415294"/>
                <a:ext cx="276840" cy="261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FF2C1AE-8281-0045-81CE-A983FC40D9E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27625" y="5407734"/>
                  <a:ext cx="2916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E1B86DA-2AF8-7243-A3D0-6FAEC5008CCD}"/>
                    </a:ext>
                  </a:extLst>
                </p14:cNvPr>
                <p14:cNvContentPartPr/>
                <p14:nvPr/>
              </p14:nvContentPartPr>
              <p14:xfrm>
                <a:off x="646585" y="5368134"/>
                <a:ext cx="207000" cy="276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E1B86DA-2AF8-7243-A3D0-6FAEC5008CC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39025" y="5360574"/>
                  <a:ext cx="22212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7DB08E3-2E1B-894D-A816-016C0028DEEA}"/>
                    </a:ext>
                  </a:extLst>
                </p14:cNvPr>
                <p14:cNvContentPartPr/>
                <p14:nvPr/>
              </p14:nvContentPartPr>
              <p14:xfrm>
                <a:off x="866185" y="5462454"/>
                <a:ext cx="155160" cy="2264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7DB08E3-2E1B-894D-A816-016C0028DEE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58625" y="5454894"/>
                  <a:ext cx="1702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68E8132-CFF3-AB4A-9441-95BCB9FABC07}"/>
                    </a:ext>
                  </a:extLst>
                </p14:cNvPr>
                <p14:cNvContentPartPr/>
                <p14:nvPr/>
              </p14:nvContentPartPr>
              <p14:xfrm>
                <a:off x="1072465" y="5336454"/>
                <a:ext cx="63000" cy="315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68E8132-CFF3-AB4A-9441-95BCB9FABC0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64905" y="5328894"/>
                  <a:ext cx="781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D765B6B-3B01-CC4C-9E6F-23926616D54D}"/>
                    </a:ext>
                  </a:extLst>
                </p14:cNvPr>
                <p14:cNvContentPartPr/>
                <p14:nvPr/>
              </p14:nvContentPartPr>
              <p14:xfrm>
                <a:off x="1166425" y="5442294"/>
                <a:ext cx="197280" cy="225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D765B6B-3B01-CC4C-9E6F-23926616D54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59225" y="5434734"/>
                  <a:ext cx="212400" cy="24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91121E09-07E5-564B-A05A-EBF7BBAEB269}"/>
              </a:ext>
            </a:extLst>
          </p:cNvPr>
          <p:cNvGrpSpPr/>
          <p:nvPr/>
        </p:nvGrpSpPr>
        <p:grpSpPr>
          <a:xfrm>
            <a:off x="1754665" y="4618974"/>
            <a:ext cx="5202360" cy="1847880"/>
            <a:chOff x="1754665" y="4618974"/>
            <a:chExt cx="5202360" cy="184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E7D0CC0-FB6E-EB45-9F8A-91C5EB837DBD}"/>
                    </a:ext>
                  </a:extLst>
                </p14:cNvPr>
                <p14:cNvContentPartPr/>
                <p14:nvPr/>
              </p14:nvContentPartPr>
              <p14:xfrm>
                <a:off x="2190625" y="4795014"/>
                <a:ext cx="261000" cy="218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E7D0CC0-FB6E-EB45-9F8A-91C5EB837DB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83065" y="4787454"/>
                  <a:ext cx="2761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E901ABA-C2E7-904B-9584-624DB0F61DE5}"/>
                    </a:ext>
                  </a:extLst>
                </p14:cNvPr>
                <p14:cNvContentPartPr/>
                <p14:nvPr/>
              </p14:nvContentPartPr>
              <p14:xfrm>
                <a:off x="2464585" y="4784574"/>
                <a:ext cx="121320" cy="228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E901ABA-C2E7-904B-9584-624DB0F61DE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457025" y="4777014"/>
                  <a:ext cx="1364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A485709-4A5F-8745-812B-18E23286EB16}"/>
                    </a:ext>
                  </a:extLst>
                </p14:cNvPr>
                <p14:cNvContentPartPr/>
                <p14:nvPr/>
              </p14:nvContentPartPr>
              <p14:xfrm>
                <a:off x="2608225" y="4811574"/>
                <a:ext cx="159120" cy="222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A485709-4A5F-8745-812B-18E23286EB1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00665" y="4804014"/>
                  <a:ext cx="1742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353EC4F-FC0E-7941-B982-6D859AA9DB5E}"/>
                    </a:ext>
                  </a:extLst>
                </p14:cNvPr>
                <p14:cNvContentPartPr/>
                <p14:nvPr/>
              </p14:nvContentPartPr>
              <p14:xfrm>
                <a:off x="2877505" y="4697814"/>
                <a:ext cx="70920" cy="276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353EC4F-FC0E-7941-B982-6D859AA9DB5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869945" y="4690254"/>
                  <a:ext cx="8604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9C672EB-757E-EE47-9CF0-E262B14B4E1E}"/>
                    </a:ext>
                  </a:extLst>
                </p14:cNvPr>
                <p14:cNvContentPartPr/>
                <p14:nvPr/>
              </p14:nvContentPartPr>
              <p14:xfrm>
                <a:off x="2932225" y="4771614"/>
                <a:ext cx="213480" cy="222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9C672EB-757E-EE47-9CF0-E262B14B4E1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924665" y="4764054"/>
                  <a:ext cx="2286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F62B5EC-B4CD-6E4A-BAE9-C3109F60A2DC}"/>
                    </a:ext>
                  </a:extLst>
                </p14:cNvPr>
                <p14:cNvContentPartPr/>
                <p14:nvPr/>
              </p14:nvContentPartPr>
              <p14:xfrm>
                <a:off x="3144985" y="4747854"/>
                <a:ext cx="146520" cy="207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F62B5EC-B4CD-6E4A-BAE9-C3109F60A2D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137425" y="4740294"/>
                  <a:ext cx="1616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90566F1-7892-4746-8EAA-AC4FFFDA4C2B}"/>
                    </a:ext>
                  </a:extLst>
                </p14:cNvPr>
                <p14:cNvContentPartPr/>
                <p14:nvPr/>
              </p14:nvContentPartPr>
              <p14:xfrm>
                <a:off x="3300145" y="4745334"/>
                <a:ext cx="176400" cy="4320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90566F1-7892-4746-8EAA-AC4FFFDA4C2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292585" y="4737774"/>
                  <a:ext cx="19152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8DCFB62-344F-EA46-94AA-E6111061A3C2}"/>
                    </a:ext>
                  </a:extLst>
                </p14:cNvPr>
                <p14:cNvContentPartPr/>
                <p14:nvPr/>
              </p14:nvContentPartPr>
              <p14:xfrm>
                <a:off x="3492385" y="4618974"/>
                <a:ext cx="86400" cy="4104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8DCFB62-344F-EA46-94AA-E6111061A3C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484825" y="4611414"/>
                  <a:ext cx="10152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CF700A0-4755-3247-B676-71FB540BBBE2}"/>
                    </a:ext>
                  </a:extLst>
                </p14:cNvPr>
                <p14:cNvContentPartPr/>
                <p14:nvPr/>
              </p14:nvContentPartPr>
              <p14:xfrm>
                <a:off x="3428665" y="4800414"/>
                <a:ext cx="181800" cy="47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CF700A0-4755-3247-B676-71FB540BBBE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421105" y="4792854"/>
                  <a:ext cx="1969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075304F-83A1-4746-9414-C8BF4488F6CC}"/>
                    </a:ext>
                  </a:extLst>
                </p14:cNvPr>
                <p14:cNvContentPartPr/>
                <p14:nvPr/>
              </p14:nvContentPartPr>
              <p14:xfrm>
                <a:off x="3658345" y="4745334"/>
                <a:ext cx="291240" cy="1850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075304F-83A1-4746-9414-C8BF4488F6C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650785" y="4737774"/>
                  <a:ext cx="3063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DC8A219-8D0B-1F46-9296-C23146924C0E}"/>
                    </a:ext>
                  </a:extLst>
                </p14:cNvPr>
                <p14:cNvContentPartPr/>
                <p14:nvPr/>
              </p14:nvContentPartPr>
              <p14:xfrm>
                <a:off x="1883905" y="5130534"/>
                <a:ext cx="1947240" cy="486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DC8A219-8D0B-1F46-9296-C23146924C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876345" y="5122974"/>
                  <a:ext cx="196236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B4DE4EA-F485-D14E-B084-5DE004B13FF5}"/>
                    </a:ext>
                  </a:extLst>
                </p14:cNvPr>
                <p14:cNvContentPartPr/>
                <p14:nvPr/>
              </p14:nvContentPartPr>
              <p14:xfrm>
                <a:off x="1994065" y="5292534"/>
                <a:ext cx="16560" cy="4305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B4DE4EA-F485-D14E-B084-5DE004B13FF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86505" y="5284974"/>
                  <a:ext cx="3168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17C905F-503D-B249-94B1-FAEB0852817C}"/>
                    </a:ext>
                  </a:extLst>
                </p14:cNvPr>
                <p14:cNvContentPartPr/>
                <p14:nvPr/>
              </p14:nvContentPartPr>
              <p14:xfrm>
                <a:off x="1860145" y="5494134"/>
                <a:ext cx="300600" cy="79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17C905F-503D-B249-94B1-FAEB0852817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852585" y="5486574"/>
                  <a:ext cx="3157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7FBDDE0-91CD-1944-8583-967E5FE24856}"/>
                    </a:ext>
                  </a:extLst>
                </p14:cNvPr>
                <p14:cNvContentPartPr/>
                <p14:nvPr/>
              </p14:nvContentPartPr>
              <p14:xfrm>
                <a:off x="2165785" y="5439054"/>
                <a:ext cx="187920" cy="241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7FBDDE0-91CD-1944-8583-967E5FE2485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158225" y="5431494"/>
                  <a:ext cx="2030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EDE6FA3-2953-E142-8B6F-A5F9BED5F2FC}"/>
                    </a:ext>
                  </a:extLst>
                </p14:cNvPr>
                <p14:cNvContentPartPr/>
                <p14:nvPr/>
              </p14:nvContentPartPr>
              <p14:xfrm>
                <a:off x="2412385" y="5328534"/>
                <a:ext cx="47160" cy="3394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EDE6FA3-2953-E142-8B6F-A5F9BED5F2F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404825" y="5320974"/>
                  <a:ext cx="622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43B20D5-6642-144C-89B3-01E31F66662A}"/>
                    </a:ext>
                  </a:extLst>
                </p14:cNvPr>
                <p14:cNvContentPartPr/>
                <p14:nvPr/>
              </p14:nvContentPartPr>
              <p14:xfrm>
                <a:off x="2341105" y="5486214"/>
                <a:ext cx="268920" cy="32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43B20D5-6642-144C-89B3-01E31F66662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333545" y="5478654"/>
                  <a:ext cx="2840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6C243D2-2AC7-0C4A-8723-49666BC06153}"/>
                    </a:ext>
                  </a:extLst>
                </p14:cNvPr>
                <p14:cNvContentPartPr/>
                <p14:nvPr/>
              </p14:nvContentPartPr>
              <p14:xfrm>
                <a:off x="2552785" y="5441574"/>
                <a:ext cx="206280" cy="202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6C243D2-2AC7-0C4A-8723-49666BC0615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545225" y="5434014"/>
                  <a:ext cx="2214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276767E-8EC7-C749-AED6-72830B83697C}"/>
                    </a:ext>
                  </a:extLst>
                </p14:cNvPr>
                <p14:cNvContentPartPr/>
                <p14:nvPr/>
              </p14:nvContentPartPr>
              <p14:xfrm>
                <a:off x="2822065" y="5304774"/>
                <a:ext cx="39600" cy="307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276767E-8EC7-C749-AED6-72830B83697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14505" y="5297214"/>
                  <a:ext cx="5472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410CCB9-A471-B348-AEE4-C47DDDD9D70E}"/>
                    </a:ext>
                  </a:extLst>
                </p14:cNvPr>
                <p14:cNvContentPartPr/>
                <p14:nvPr/>
              </p14:nvContentPartPr>
              <p14:xfrm>
                <a:off x="3082705" y="5265534"/>
                <a:ext cx="30960" cy="323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410CCB9-A471-B348-AEE4-C47DDDD9D70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075145" y="5257974"/>
                  <a:ext cx="460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766221A-DB62-0040-AD3C-0FC3A3BE3C6F}"/>
                    </a:ext>
                  </a:extLst>
                </p14:cNvPr>
                <p14:cNvContentPartPr/>
                <p14:nvPr/>
              </p14:nvContentPartPr>
              <p14:xfrm>
                <a:off x="3129505" y="5347974"/>
                <a:ext cx="205200" cy="212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766221A-DB62-0040-AD3C-0FC3A3BE3C6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121945" y="5340414"/>
                  <a:ext cx="2203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FC2F220-484E-FC4C-A506-C7592DC784B9}"/>
                    </a:ext>
                  </a:extLst>
                </p14:cNvPr>
                <p14:cNvContentPartPr/>
                <p14:nvPr/>
              </p14:nvContentPartPr>
              <p14:xfrm>
                <a:off x="3358105" y="5359134"/>
                <a:ext cx="118800" cy="200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FC2F220-484E-FC4C-A506-C7592DC784B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350545" y="5351574"/>
                  <a:ext cx="133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9D21C67-3FC5-C845-ACBB-85F9B3AA677B}"/>
                    </a:ext>
                  </a:extLst>
                </p14:cNvPr>
                <p14:cNvContentPartPr/>
                <p14:nvPr/>
              </p14:nvContentPartPr>
              <p14:xfrm>
                <a:off x="3507505" y="5368134"/>
                <a:ext cx="155880" cy="3952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9D21C67-3FC5-C845-ACBB-85F9B3AA677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499945" y="5360574"/>
                  <a:ext cx="17100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8AB0776-35AB-1B4A-8A6A-FCF6F008BF31}"/>
                    </a:ext>
                  </a:extLst>
                </p14:cNvPr>
                <p14:cNvContentPartPr/>
                <p14:nvPr/>
              </p14:nvContentPartPr>
              <p14:xfrm>
                <a:off x="3705505" y="5233854"/>
                <a:ext cx="31320" cy="3708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8AB0776-35AB-1B4A-8A6A-FCF6F008BF3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697945" y="5226294"/>
                  <a:ext cx="4644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AB9B632-7A82-1049-9605-0E86A7BAB2EB}"/>
                    </a:ext>
                  </a:extLst>
                </p14:cNvPr>
                <p14:cNvContentPartPr/>
                <p14:nvPr/>
              </p14:nvContentPartPr>
              <p14:xfrm>
                <a:off x="3633505" y="5391534"/>
                <a:ext cx="221760" cy="712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AB9B632-7A82-1049-9605-0E86A7BAB2E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626305" y="5383974"/>
                  <a:ext cx="2368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FE0E04F-830B-0946-B7F6-D4961CEB94BD}"/>
                    </a:ext>
                  </a:extLst>
                </p14:cNvPr>
                <p14:cNvContentPartPr/>
                <p14:nvPr/>
              </p14:nvContentPartPr>
              <p14:xfrm>
                <a:off x="3879025" y="5297214"/>
                <a:ext cx="212400" cy="236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FE0E04F-830B-0946-B7F6-D4961CEB94B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871465" y="5289654"/>
                  <a:ext cx="2271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4459832-B5E2-DB4E-ADD2-4F623BA58386}"/>
                    </a:ext>
                  </a:extLst>
                </p14:cNvPr>
                <p14:cNvContentPartPr/>
                <p14:nvPr/>
              </p14:nvContentPartPr>
              <p14:xfrm>
                <a:off x="2553865" y="5785734"/>
                <a:ext cx="49680" cy="228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4459832-B5E2-DB4E-ADD2-4F623BA5838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546305" y="5778174"/>
                  <a:ext cx="648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A9A8BA8-396E-A54D-937C-F8E0C2E8C0FE}"/>
                    </a:ext>
                  </a:extLst>
                </p14:cNvPr>
                <p14:cNvContentPartPr/>
                <p14:nvPr/>
              </p14:nvContentPartPr>
              <p14:xfrm>
                <a:off x="2458825" y="5982654"/>
                <a:ext cx="213840" cy="155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A9A8BA8-396E-A54D-937C-F8E0C2E8C0F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451265" y="5975094"/>
                  <a:ext cx="228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CCD9213-6EF0-FF40-868C-E57E7DAC7F52}"/>
                    </a:ext>
                  </a:extLst>
                </p14:cNvPr>
                <p14:cNvContentPartPr/>
                <p14:nvPr/>
              </p14:nvContentPartPr>
              <p14:xfrm>
                <a:off x="1754665" y="6167694"/>
                <a:ext cx="200520" cy="2991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CCD9213-6EF0-FF40-868C-E57E7DAC7F5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747465" y="6160134"/>
                  <a:ext cx="2156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1F742FB-0EAD-0946-B03C-95D3077CA6C0}"/>
                    </a:ext>
                  </a:extLst>
                </p14:cNvPr>
                <p14:cNvContentPartPr/>
                <p14:nvPr/>
              </p14:nvContentPartPr>
              <p14:xfrm>
                <a:off x="2026105" y="6211614"/>
                <a:ext cx="47520" cy="189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1F742FB-0EAD-0946-B03C-95D3077CA6C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018545" y="6204054"/>
                  <a:ext cx="62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54CD2E1-5D0E-A843-87F7-CC21EBEF5F32}"/>
                    </a:ext>
                  </a:extLst>
                </p14:cNvPr>
                <p14:cNvContentPartPr/>
                <p14:nvPr/>
              </p14:nvContentPartPr>
              <p14:xfrm>
                <a:off x="2130865" y="6202614"/>
                <a:ext cx="131760" cy="174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54CD2E1-5D0E-A843-87F7-CC21EBEF5F3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123305" y="6195054"/>
                  <a:ext cx="1468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5517195-7BF0-0A48-8687-FB4E70347A51}"/>
                    </a:ext>
                  </a:extLst>
                </p14:cNvPr>
                <p14:cNvContentPartPr/>
                <p14:nvPr/>
              </p14:nvContentPartPr>
              <p14:xfrm>
                <a:off x="2328865" y="6258774"/>
                <a:ext cx="367560" cy="182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5517195-7BF0-0A48-8687-FB4E70347A5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321305" y="6251214"/>
                  <a:ext cx="3823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D97121C-009C-3441-B0B6-46E5E276A1C3}"/>
                    </a:ext>
                  </a:extLst>
                </p14:cNvPr>
                <p14:cNvContentPartPr/>
                <p14:nvPr/>
              </p14:nvContentPartPr>
              <p14:xfrm>
                <a:off x="2743225" y="6237534"/>
                <a:ext cx="181440" cy="1825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D97121C-009C-3441-B0B6-46E5E276A1C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735665" y="6230334"/>
                  <a:ext cx="19656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20F42D4-F9BE-5B48-865A-C054EEA06671}"/>
                    </a:ext>
                  </a:extLst>
                </p14:cNvPr>
                <p14:cNvContentPartPr/>
                <p14:nvPr/>
              </p14:nvContentPartPr>
              <p14:xfrm>
                <a:off x="3029425" y="6090654"/>
                <a:ext cx="140400" cy="337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20F42D4-F9BE-5B48-865A-C054EEA0667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021865" y="6083094"/>
                  <a:ext cx="1555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71620C7-1585-0E47-9DE0-BD6759F0CD57}"/>
                    </a:ext>
                  </a:extLst>
                </p14:cNvPr>
                <p14:cNvContentPartPr/>
                <p14:nvPr/>
              </p14:nvContentPartPr>
              <p14:xfrm>
                <a:off x="3018625" y="6282534"/>
                <a:ext cx="71640" cy="32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71620C7-1585-0E47-9DE0-BD6759F0CD5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011065" y="6274974"/>
                  <a:ext cx="867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C1E6B6E-B974-FE4A-BA64-E2310EFABB20}"/>
                    </a:ext>
                  </a:extLst>
                </p14:cNvPr>
                <p14:cNvContentPartPr/>
                <p14:nvPr/>
              </p14:nvContentPartPr>
              <p14:xfrm>
                <a:off x="3185305" y="6159774"/>
                <a:ext cx="141840" cy="2527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C1E6B6E-B974-FE4A-BA64-E2310EFABB2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177745" y="6152214"/>
                  <a:ext cx="1566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0EAD131-F903-8045-B8FC-AE9648A5996B}"/>
                    </a:ext>
                  </a:extLst>
                </p14:cNvPr>
                <p14:cNvContentPartPr/>
                <p14:nvPr/>
              </p14:nvContentPartPr>
              <p14:xfrm>
                <a:off x="3373945" y="6165174"/>
                <a:ext cx="150120" cy="212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0EAD131-F903-8045-B8FC-AE9648A5996B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366385" y="6157614"/>
                  <a:ext cx="165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6F0B4BF-FC38-6C47-B91D-61AB8ADADB4F}"/>
                    </a:ext>
                  </a:extLst>
                </p14:cNvPr>
                <p14:cNvContentPartPr/>
                <p14:nvPr/>
              </p14:nvContentPartPr>
              <p14:xfrm>
                <a:off x="3515425" y="6164094"/>
                <a:ext cx="150120" cy="224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6F0B4BF-FC38-6C47-B91D-61AB8ADADB4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507865" y="6156534"/>
                  <a:ext cx="1652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1EBB4A3-A048-7645-9E5C-A4E431F97F52}"/>
                    </a:ext>
                  </a:extLst>
                </p14:cNvPr>
                <p14:cNvContentPartPr/>
                <p14:nvPr/>
              </p14:nvContentPartPr>
              <p14:xfrm>
                <a:off x="3744385" y="6170214"/>
                <a:ext cx="141840" cy="1756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1EBB4A3-A048-7645-9E5C-A4E431F97F5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736825" y="6162654"/>
                  <a:ext cx="1569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9C2FDAA-67A2-3248-887A-FA3A1C0D07E1}"/>
                    </a:ext>
                  </a:extLst>
                </p14:cNvPr>
                <p14:cNvContentPartPr/>
                <p14:nvPr/>
              </p14:nvContentPartPr>
              <p14:xfrm>
                <a:off x="3948145" y="6148254"/>
                <a:ext cx="187200" cy="150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9C2FDAA-67A2-3248-887A-FA3A1C0D07E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3940585" y="6140694"/>
                  <a:ext cx="201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20E5041-1E5E-1140-BA08-C04AC79F107E}"/>
                    </a:ext>
                  </a:extLst>
                </p14:cNvPr>
                <p14:cNvContentPartPr/>
                <p14:nvPr/>
              </p14:nvContentPartPr>
              <p14:xfrm>
                <a:off x="3995665" y="5060694"/>
                <a:ext cx="182160" cy="16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20E5041-1E5E-1140-BA08-C04AC79F107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988465" y="5053134"/>
                  <a:ext cx="197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DC1D6DB-1426-DF46-9118-CFF323CFE0D1}"/>
                    </a:ext>
                  </a:extLst>
                </p14:cNvPr>
                <p14:cNvContentPartPr/>
                <p14:nvPr/>
              </p14:nvContentPartPr>
              <p14:xfrm>
                <a:off x="3971905" y="5178414"/>
                <a:ext cx="253440" cy="16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DC1D6DB-1426-DF46-9118-CFF323CFE0D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964345" y="5170854"/>
                  <a:ext cx="2685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27FA65E-9879-304D-B0B5-168EFC9E7F5D}"/>
                    </a:ext>
                  </a:extLst>
                </p14:cNvPr>
                <p14:cNvContentPartPr/>
                <p14:nvPr/>
              </p14:nvContentPartPr>
              <p14:xfrm>
                <a:off x="4334065" y="4782414"/>
                <a:ext cx="317160" cy="240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27FA65E-9879-304D-B0B5-168EFC9E7F5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326505" y="4774854"/>
                  <a:ext cx="3322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66C9EB1-A506-C045-AAB7-F80180A78ABA}"/>
                    </a:ext>
                  </a:extLst>
                </p14:cNvPr>
                <p14:cNvContentPartPr/>
                <p14:nvPr/>
              </p14:nvContentPartPr>
              <p14:xfrm>
                <a:off x="4677865" y="4744254"/>
                <a:ext cx="217800" cy="245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66C9EB1-A506-C045-AAB7-F80180A78AB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670305" y="4736694"/>
                  <a:ext cx="2329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5003077-6A52-514F-991D-A0D9B84C2490}"/>
                    </a:ext>
                  </a:extLst>
                </p14:cNvPr>
                <p14:cNvContentPartPr/>
                <p14:nvPr/>
              </p14:nvContentPartPr>
              <p14:xfrm>
                <a:off x="4885945" y="4745334"/>
                <a:ext cx="135720" cy="205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5003077-6A52-514F-991D-A0D9B84C2490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878385" y="4737774"/>
                  <a:ext cx="1508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36D667A-DC44-B54E-8D4A-01B4E39E708B}"/>
                    </a:ext>
                  </a:extLst>
                </p14:cNvPr>
                <p14:cNvContentPartPr/>
                <p14:nvPr/>
              </p14:nvContentPartPr>
              <p14:xfrm>
                <a:off x="5245225" y="4626174"/>
                <a:ext cx="162360" cy="319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36D667A-DC44-B54E-8D4A-01B4E39E708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237665" y="4618614"/>
                  <a:ext cx="1774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EFA2F72-68A3-CD46-AE92-8653C8F0C2B8}"/>
                    </a:ext>
                  </a:extLst>
                </p14:cNvPr>
                <p14:cNvContentPartPr/>
                <p14:nvPr/>
              </p14:nvContentPartPr>
              <p14:xfrm>
                <a:off x="5446825" y="4744254"/>
                <a:ext cx="139680" cy="214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EFA2F72-68A3-CD46-AE92-8653C8F0C2B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439265" y="4736694"/>
                  <a:ext cx="1544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A676846-C1B3-BB48-8546-F557C9F65B31}"/>
                    </a:ext>
                  </a:extLst>
                </p14:cNvPr>
                <p14:cNvContentPartPr/>
                <p14:nvPr/>
              </p14:nvContentPartPr>
              <p14:xfrm>
                <a:off x="5671105" y="4785654"/>
                <a:ext cx="195480" cy="3628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A676846-C1B3-BB48-8546-F557C9F65B3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663545" y="4778094"/>
                  <a:ext cx="2106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829F7AE-923E-E941-951A-337F1754D29B}"/>
                    </a:ext>
                  </a:extLst>
                </p14:cNvPr>
                <p14:cNvContentPartPr/>
                <p14:nvPr/>
              </p14:nvContentPartPr>
              <p14:xfrm>
                <a:off x="5912665" y="4737414"/>
                <a:ext cx="196920" cy="185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829F7AE-923E-E941-951A-337F1754D29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905105" y="4729854"/>
                  <a:ext cx="212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25B4F83-B8B0-DB41-8B54-E1FAAB8D2AD9}"/>
                    </a:ext>
                  </a:extLst>
                </p14:cNvPr>
                <p14:cNvContentPartPr/>
                <p14:nvPr/>
              </p14:nvContentPartPr>
              <p14:xfrm>
                <a:off x="6053425" y="4724094"/>
                <a:ext cx="237240" cy="1677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25B4F83-B8B0-DB41-8B54-E1FAAB8D2AD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045865" y="4716534"/>
                  <a:ext cx="2523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4F517B7-EB7E-0B46-B716-D3DB0F8D4D70}"/>
                    </a:ext>
                  </a:extLst>
                </p14:cNvPr>
                <p14:cNvContentPartPr/>
                <p14:nvPr/>
              </p14:nvContentPartPr>
              <p14:xfrm>
                <a:off x="6298225" y="4692774"/>
                <a:ext cx="131760" cy="21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4F517B7-EB7E-0B46-B716-D3DB0F8D4D7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290665" y="4685214"/>
                  <a:ext cx="1468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8C5FCBC-4428-0040-8F73-C4A210068221}"/>
                    </a:ext>
                  </a:extLst>
                </p14:cNvPr>
                <p14:cNvContentPartPr/>
                <p14:nvPr/>
              </p14:nvContentPartPr>
              <p14:xfrm>
                <a:off x="6400105" y="4654974"/>
                <a:ext cx="246240" cy="311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8C5FCBC-4428-0040-8F73-C4A210068221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392905" y="4647414"/>
                  <a:ext cx="26100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7FF2999-307B-7A44-AC16-715DD5F649F1}"/>
                    </a:ext>
                  </a:extLst>
                </p14:cNvPr>
                <p14:cNvContentPartPr/>
                <p14:nvPr/>
              </p14:nvContentPartPr>
              <p14:xfrm>
                <a:off x="4287985" y="5044494"/>
                <a:ext cx="2325960" cy="79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7FF2999-307B-7A44-AC16-715DD5F649F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280425" y="5036934"/>
                  <a:ext cx="23407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FAE05FD-EC5B-1E47-8533-23BAFAA47A0A}"/>
                    </a:ext>
                  </a:extLst>
                </p14:cNvPr>
                <p14:cNvContentPartPr/>
                <p14:nvPr/>
              </p14:nvContentPartPr>
              <p14:xfrm>
                <a:off x="4556185" y="5221614"/>
                <a:ext cx="27360" cy="323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FAE05FD-EC5B-1E47-8533-23BAFAA47A0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548625" y="5214054"/>
                  <a:ext cx="4248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09EC2CE-5D9D-A14D-879F-F6D4A4DA7FDC}"/>
                    </a:ext>
                  </a:extLst>
                </p14:cNvPr>
                <p14:cNvContentPartPr/>
                <p14:nvPr/>
              </p14:nvContentPartPr>
              <p14:xfrm>
                <a:off x="4445665" y="5360214"/>
                <a:ext cx="261000" cy="55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09EC2CE-5D9D-A14D-879F-F6D4A4DA7FD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438105" y="5352654"/>
                  <a:ext cx="2761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12F1D68-6891-3B4E-9C90-10FC97BE4FC3}"/>
                    </a:ext>
                  </a:extLst>
                </p14:cNvPr>
                <p14:cNvContentPartPr/>
                <p14:nvPr/>
              </p14:nvContentPartPr>
              <p14:xfrm>
                <a:off x="4665625" y="5345094"/>
                <a:ext cx="202680" cy="192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12F1D68-6891-3B4E-9C90-10FC97BE4FC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658065" y="5337534"/>
                  <a:ext cx="21780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61ADAA9-4B29-BD4E-99DA-44A1A423A638}"/>
                    </a:ext>
                  </a:extLst>
                </p14:cNvPr>
                <p14:cNvContentPartPr/>
                <p14:nvPr/>
              </p14:nvContentPartPr>
              <p14:xfrm>
                <a:off x="4942825" y="5210454"/>
                <a:ext cx="55080" cy="3157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61ADAA9-4B29-BD4E-99DA-44A1A423A63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935265" y="5202894"/>
                  <a:ext cx="698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F450BBF-C2C5-9147-8423-022D15A07E9B}"/>
                    </a:ext>
                  </a:extLst>
                </p14:cNvPr>
                <p14:cNvContentPartPr/>
                <p14:nvPr/>
              </p14:nvContentPartPr>
              <p14:xfrm>
                <a:off x="4879105" y="5368134"/>
                <a:ext cx="197640" cy="8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F450BBF-C2C5-9147-8423-022D15A07E9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871545" y="5360574"/>
                  <a:ext cx="2127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6648E17-75BA-AD40-99F7-5218ED7CD215}"/>
                    </a:ext>
                  </a:extLst>
                </p14:cNvPr>
                <p14:cNvContentPartPr/>
                <p14:nvPr/>
              </p14:nvContentPartPr>
              <p14:xfrm>
                <a:off x="5110585" y="5272374"/>
                <a:ext cx="218520" cy="2376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6648E17-75BA-AD40-99F7-5218ED7CD215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103025" y="5264814"/>
                  <a:ext cx="2336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99A0741-AABE-F740-9C70-C1E9A70C3529}"/>
                    </a:ext>
                  </a:extLst>
                </p14:cNvPr>
                <p14:cNvContentPartPr/>
                <p14:nvPr/>
              </p14:nvContentPartPr>
              <p14:xfrm>
                <a:off x="5352145" y="5273454"/>
                <a:ext cx="31680" cy="213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99A0741-AABE-F740-9C70-C1E9A70C352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344945" y="5265894"/>
                  <a:ext cx="468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FEAF487-D23C-CB4E-8287-23FA7C257937}"/>
                    </a:ext>
                  </a:extLst>
                </p14:cNvPr>
                <p14:cNvContentPartPr/>
                <p14:nvPr/>
              </p14:nvContentPartPr>
              <p14:xfrm>
                <a:off x="5660665" y="5188494"/>
                <a:ext cx="182520" cy="3225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FEAF487-D23C-CB4E-8287-23FA7C25793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653105" y="5180934"/>
                  <a:ext cx="19764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DE7D596-92B7-434B-A512-D26A45AAECB0}"/>
                    </a:ext>
                  </a:extLst>
                </p14:cNvPr>
                <p14:cNvContentPartPr/>
                <p14:nvPr/>
              </p14:nvContentPartPr>
              <p14:xfrm>
                <a:off x="5880625" y="5256534"/>
                <a:ext cx="142920" cy="245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DE7D596-92B7-434B-A512-D26A45AAECB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873065" y="5249334"/>
                  <a:ext cx="1580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6F4CF2E-222C-A64E-9734-C6E997765081}"/>
                    </a:ext>
                  </a:extLst>
                </p14:cNvPr>
                <p14:cNvContentPartPr/>
                <p14:nvPr/>
              </p14:nvContentPartPr>
              <p14:xfrm>
                <a:off x="6056305" y="5271654"/>
                <a:ext cx="207360" cy="472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6F4CF2E-222C-A64E-9734-C6E99776508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48745" y="5264094"/>
                  <a:ext cx="2224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14F18D5-6F8B-D94C-B410-040FF5E4DE31}"/>
                    </a:ext>
                  </a:extLst>
                </p14:cNvPr>
                <p14:cNvContentPartPr/>
                <p14:nvPr/>
              </p14:nvContentPartPr>
              <p14:xfrm>
                <a:off x="6275185" y="5249694"/>
                <a:ext cx="196920" cy="1929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14F18D5-6F8B-D94C-B410-040FF5E4DE3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267625" y="5242134"/>
                  <a:ext cx="2120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200F1E7-C531-0D4A-BF5C-9F792C1FF175}"/>
                    </a:ext>
                  </a:extLst>
                </p14:cNvPr>
                <p14:cNvContentPartPr/>
                <p14:nvPr/>
              </p14:nvContentPartPr>
              <p14:xfrm>
                <a:off x="6404065" y="5253294"/>
                <a:ext cx="201960" cy="1782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200F1E7-C531-0D4A-BF5C-9F792C1FF17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396505" y="5245734"/>
                  <a:ext cx="2170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5B83615-1417-F148-A7A3-E06675946D14}"/>
                    </a:ext>
                  </a:extLst>
                </p14:cNvPr>
                <p14:cNvContentPartPr/>
                <p14:nvPr/>
              </p14:nvContentPartPr>
              <p14:xfrm>
                <a:off x="6656425" y="5197134"/>
                <a:ext cx="139680" cy="249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5B83615-1417-F148-A7A3-E06675946D1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648865" y="5189574"/>
                  <a:ext cx="1548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BCEB24A-9D0E-D341-8159-7C787827900C}"/>
                    </a:ext>
                  </a:extLst>
                </p14:cNvPr>
                <p14:cNvContentPartPr/>
                <p14:nvPr/>
              </p14:nvContentPartPr>
              <p14:xfrm>
                <a:off x="6786745" y="5147094"/>
                <a:ext cx="170280" cy="2804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BCEB24A-9D0E-D341-8159-7C787827900C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779185" y="5139894"/>
                  <a:ext cx="185400" cy="29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4DB5CF5-77DF-9242-8EF2-EC6C8B113F41}"/>
              </a:ext>
            </a:extLst>
          </p:cNvPr>
          <p:cNvGrpSpPr/>
          <p:nvPr/>
        </p:nvGrpSpPr>
        <p:grpSpPr>
          <a:xfrm>
            <a:off x="1429585" y="5086974"/>
            <a:ext cx="234000" cy="139320"/>
            <a:chOff x="1429585" y="5086974"/>
            <a:chExt cx="234000" cy="13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475719A-A42D-4242-A386-DA83444A88D0}"/>
                    </a:ext>
                  </a:extLst>
                </p14:cNvPr>
                <p14:cNvContentPartPr/>
                <p14:nvPr/>
              </p14:nvContentPartPr>
              <p14:xfrm>
                <a:off x="1451545" y="5086974"/>
                <a:ext cx="212040" cy="288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475719A-A42D-4242-A386-DA83444A88D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443985" y="5079774"/>
                  <a:ext cx="2271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73E5B31-9890-7348-AFEC-62A26E14B010}"/>
                    </a:ext>
                  </a:extLst>
                </p14:cNvPr>
                <p14:cNvContentPartPr/>
                <p14:nvPr/>
              </p14:nvContentPartPr>
              <p14:xfrm>
                <a:off x="1429585" y="5198934"/>
                <a:ext cx="194400" cy="27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73E5B31-9890-7348-AFEC-62A26E14B01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422025" y="5191374"/>
                  <a:ext cx="209520" cy="4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77784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C8139-6064-B041-B7C8-84539BF9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627987" cy="690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A885D-9E90-514C-B356-4C9B63B7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9767"/>
            <a:ext cx="2475225" cy="208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61D956-35A1-B648-8FF2-B31D291FD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92" y="548465"/>
            <a:ext cx="2475225" cy="2000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C03B9B-5C6F-344B-8A2C-942CDBF4B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836" y="619565"/>
            <a:ext cx="2471835" cy="21316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F7C748-F4C1-F445-88A1-CB0444DE2053}"/>
              </a:ext>
            </a:extLst>
          </p:cNvPr>
          <p:cNvGrpSpPr/>
          <p:nvPr/>
        </p:nvGrpSpPr>
        <p:grpSpPr>
          <a:xfrm>
            <a:off x="525625" y="1000974"/>
            <a:ext cx="366840" cy="299880"/>
            <a:chOff x="525625" y="1000974"/>
            <a:chExt cx="36684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BF52529-36D8-FF4F-BD2A-9C6EFE66DBE4}"/>
                    </a:ext>
                  </a:extLst>
                </p14:cNvPr>
                <p14:cNvContentPartPr/>
                <p14:nvPr/>
              </p14:nvContentPartPr>
              <p14:xfrm>
                <a:off x="525625" y="1071894"/>
                <a:ext cx="152280" cy="2289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BF52529-36D8-FF4F-BD2A-9C6EFE66DBE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0505" y="1056774"/>
                  <a:ext cx="1828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7107B06-BCCE-8C43-8805-2189DF9D17A0}"/>
                    </a:ext>
                  </a:extLst>
                </p14:cNvPr>
                <p14:cNvContentPartPr/>
                <p14:nvPr/>
              </p14:nvContentPartPr>
              <p14:xfrm>
                <a:off x="567385" y="1150734"/>
                <a:ext cx="182160" cy="75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7107B06-BCCE-8C43-8805-2189DF9D17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52265" y="1135614"/>
                  <a:ext cx="2124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0531D1-FE3D-6342-9A8D-E94F02DDC1CF}"/>
                    </a:ext>
                  </a:extLst>
                </p14:cNvPr>
                <p14:cNvContentPartPr/>
                <p14:nvPr/>
              </p14:nvContentPartPr>
              <p14:xfrm>
                <a:off x="756745" y="1000974"/>
                <a:ext cx="135720" cy="232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0531D1-FE3D-6342-9A8D-E94F02DDC1C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1265" y="985854"/>
                  <a:ext cx="16596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715D42-1FC8-3747-88FD-14DD51C7AECD}"/>
              </a:ext>
            </a:extLst>
          </p:cNvPr>
          <p:cNvGrpSpPr/>
          <p:nvPr/>
        </p:nvGrpSpPr>
        <p:grpSpPr>
          <a:xfrm>
            <a:off x="1640905" y="622614"/>
            <a:ext cx="684720" cy="347040"/>
            <a:chOff x="1640905" y="622614"/>
            <a:chExt cx="68472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9145C89-77D3-954A-A3B8-9FBEB98B93AC}"/>
                    </a:ext>
                  </a:extLst>
                </p14:cNvPr>
                <p14:cNvContentPartPr/>
                <p14:nvPr/>
              </p14:nvContentPartPr>
              <p14:xfrm>
                <a:off x="1640905" y="622614"/>
                <a:ext cx="180360" cy="228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9145C89-77D3-954A-A3B8-9FBEB98B93A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25785" y="607134"/>
                  <a:ext cx="2106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FE6E4A3-A297-C94A-B6F7-CAB359321A8B}"/>
                    </a:ext>
                  </a:extLst>
                </p14:cNvPr>
                <p14:cNvContentPartPr/>
                <p14:nvPr/>
              </p14:nvContentPartPr>
              <p14:xfrm>
                <a:off x="1962385" y="756534"/>
                <a:ext cx="96120" cy="55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FE6E4A3-A297-C94A-B6F7-CAB359321A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47265" y="741414"/>
                  <a:ext cx="1263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D23C4AE-0B4B-F041-AC95-BC63883F005C}"/>
                    </a:ext>
                  </a:extLst>
                </p14:cNvPr>
                <p14:cNvContentPartPr/>
                <p14:nvPr/>
              </p14:nvContentPartPr>
              <p14:xfrm>
                <a:off x="1923145" y="867054"/>
                <a:ext cx="135000" cy="11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D23C4AE-0B4B-F041-AC95-BC63883F005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8025" y="851574"/>
                  <a:ext cx="165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C37330E-3588-2F4B-BF70-D3AD189B11BF}"/>
                    </a:ext>
                  </a:extLst>
                </p14:cNvPr>
                <p14:cNvContentPartPr/>
                <p14:nvPr/>
              </p14:nvContentPartPr>
              <p14:xfrm>
                <a:off x="2184505" y="630534"/>
                <a:ext cx="141120" cy="194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C37330E-3588-2F4B-BF70-D3AD189B11B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69025" y="615054"/>
                  <a:ext cx="1717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2FAED3D-E7BF-A941-A8A6-A028542E77A0}"/>
                    </a:ext>
                  </a:extLst>
                </p14:cNvPr>
                <p14:cNvContentPartPr/>
                <p14:nvPr/>
              </p14:nvContentPartPr>
              <p14:xfrm>
                <a:off x="2285665" y="724854"/>
                <a:ext cx="16920" cy="244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2FAED3D-E7BF-A941-A8A6-A028542E77A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270545" y="709734"/>
                  <a:ext cx="47520" cy="275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063DD18-6C6B-B94F-A70D-31703AB8FD23}"/>
                  </a:ext>
                </a:extLst>
              </p14:cNvPr>
              <p14:cNvContentPartPr/>
              <p14:nvPr/>
            </p14:nvContentPartPr>
            <p14:xfrm>
              <a:off x="228265" y="3160974"/>
              <a:ext cx="1230120" cy="24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063DD18-6C6B-B94F-A70D-31703AB8FD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13145" y="3145494"/>
                <a:ext cx="1260720" cy="5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7B06F400-F07F-1942-953F-483B81EAA0B9}"/>
              </a:ext>
            </a:extLst>
          </p:cNvPr>
          <p:cNvGrpSpPr/>
          <p:nvPr/>
        </p:nvGrpSpPr>
        <p:grpSpPr>
          <a:xfrm>
            <a:off x="212785" y="2513334"/>
            <a:ext cx="4064040" cy="2582280"/>
            <a:chOff x="212785" y="2513334"/>
            <a:chExt cx="4064040" cy="258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3655A90-E9BC-3840-A85E-900245B62F45}"/>
                    </a:ext>
                  </a:extLst>
                </p14:cNvPr>
                <p14:cNvContentPartPr/>
                <p14:nvPr/>
              </p14:nvContentPartPr>
              <p14:xfrm>
                <a:off x="229705" y="3317574"/>
                <a:ext cx="188280" cy="363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3655A90-E9BC-3840-A85E-900245B62F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4585" y="3302454"/>
                  <a:ext cx="2185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01685B0-F676-984C-999E-DE6D0BB6110D}"/>
                    </a:ext>
                  </a:extLst>
                </p14:cNvPr>
                <p14:cNvContentPartPr/>
                <p14:nvPr/>
              </p14:nvContentPartPr>
              <p14:xfrm>
                <a:off x="686185" y="3405054"/>
                <a:ext cx="15840" cy="228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01685B0-F676-984C-999E-DE6D0BB6110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0705" y="3389934"/>
                  <a:ext cx="46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330BC8-6BDA-994B-8057-AE1A336C87E6}"/>
                    </a:ext>
                  </a:extLst>
                </p14:cNvPr>
                <p14:cNvContentPartPr/>
                <p14:nvPr/>
              </p14:nvContentPartPr>
              <p14:xfrm>
                <a:off x="788425" y="3460494"/>
                <a:ext cx="39240" cy="221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330BC8-6BDA-994B-8057-AE1A336C87E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3305" y="3445014"/>
                  <a:ext cx="698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E2E1340-6A19-C94D-BFF8-A708596F18EF}"/>
                    </a:ext>
                  </a:extLst>
                </p14:cNvPr>
                <p14:cNvContentPartPr/>
                <p14:nvPr/>
              </p14:nvContentPartPr>
              <p14:xfrm>
                <a:off x="520225" y="3397134"/>
                <a:ext cx="347400" cy="3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E2E1340-6A19-C94D-BFF8-A708596F18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4745" y="3382014"/>
                  <a:ext cx="3776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F53D1AF-F54D-764F-8A4F-934AF779670A}"/>
                    </a:ext>
                  </a:extLst>
                </p14:cNvPr>
                <p14:cNvContentPartPr/>
                <p14:nvPr/>
              </p14:nvContentPartPr>
              <p14:xfrm>
                <a:off x="1004425" y="3286974"/>
                <a:ext cx="108360" cy="40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F53D1AF-F54D-764F-8A4F-934AF779670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9305" y="3271854"/>
                  <a:ext cx="1386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8FD8091-10A0-024E-BC16-BB4AD45D4FF3}"/>
                    </a:ext>
                  </a:extLst>
                </p14:cNvPr>
                <p14:cNvContentPartPr/>
                <p14:nvPr/>
              </p14:nvContentPartPr>
              <p14:xfrm>
                <a:off x="1166425" y="3397134"/>
                <a:ext cx="118800" cy="198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8FD8091-10A0-024E-BC16-BB4AD45D4FF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51305" y="3382014"/>
                  <a:ext cx="1490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EE3291B-0E6E-5C4A-A10E-F91A7D40A702}"/>
                    </a:ext>
                  </a:extLst>
                </p14:cNvPr>
                <p14:cNvContentPartPr/>
                <p14:nvPr/>
              </p14:nvContentPartPr>
              <p14:xfrm>
                <a:off x="1284865" y="3412974"/>
                <a:ext cx="12960" cy="260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EE3291B-0E6E-5C4A-A10E-F91A7D40A70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69385" y="3397854"/>
                  <a:ext cx="435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55E733A-BD39-404C-9866-0E2F402DAE42}"/>
                    </a:ext>
                  </a:extLst>
                </p14:cNvPr>
                <p14:cNvContentPartPr/>
                <p14:nvPr/>
              </p14:nvContentPartPr>
              <p14:xfrm>
                <a:off x="1442905" y="3373734"/>
                <a:ext cx="62640" cy="342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55E733A-BD39-404C-9866-0E2F402DAE4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27785" y="3358254"/>
                  <a:ext cx="932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36404FE-BB5A-E24B-BF8E-B5C22163E733}"/>
                    </a:ext>
                  </a:extLst>
                </p14:cNvPr>
                <p14:cNvContentPartPr/>
                <p14:nvPr/>
              </p14:nvContentPartPr>
              <p14:xfrm>
                <a:off x="2033665" y="3384894"/>
                <a:ext cx="296280" cy="320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36404FE-BB5A-E24B-BF8E-B5C22163E73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18185" y="3369774"/>
                  <a:ext cx="3268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6588D3A-21EB-3744-A1D9-32D50B0F6B47}"/>
                    </a:ext>
                  </a:extLst>
                </p14:cNvPr>
                <p14:cNvContentPartPr/>
                <p14:nvPr/>
              </p14:nvContentPartPr>
              <p14:xfrm>
                <a:off x="2389345" y="3405054"/>
                <a:ext cx="212760" cy="293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6588D3A-21EB-3744-A1D9-32D50B0F6B4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74225" y="3389934"/>
                  <a:ext cx="24336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9EFEF6-4BE0-7B4F-BEEE-FB22DB20CD26}"/>
                    </a:ext>
                  </a:extLst>
                </p14:cNvPr>
                <p14:cNvContentPartPr/>
                <p14:nvPr/>
              </p14:nvContentPartPr>
              <p14:xfrm>
                <a:off x="2690305" y="3444654"/>
                <a:ext cx="17136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9EFEF6-4BE0-7B4F-BEEE-FB22DB20CD2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675185" y="3429174"/>
                  <a:ext cx="2016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D09E034-9379-7A40-8E89-6949ACB4F8F3}"/>
                    </a:ext>
                  </a:extLst>
                </p14:cNvPr>
                <p14:cNvContentPartPr/>
                <p14:nvPr/>
              </p14:nvContentPartPr>
              <p14:xfrm>
                <a:off x="1689145" y="3113454"/>
                <a:ext cx="202680" cy="8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09E034-9379-7A40-8E89-6949ACB4F8F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674025" y="3098334"/>
                  <a:ext cx="233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9678245-7B7B-D348-B278-9E0DC1D51B36}"/>
                    </a:ext>
                  </a:extLst>
                </p14:cNvPr>
                <p14:cNvContentPartPr/>
                <p14:nvPr/>
              </p14:nvContentPartPr>
              <p14:xfrm>
                <a:off x="1788865" y="3278334"/>
                <a:ext cx="119160" cy="9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9678245-7B7B-D348-B278-9E0DC1D51B3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73385" y="3262854"/>
                  <a:ext cx="1494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15EFC4-9010-4C4A-AA7C-78809B46B1F3}"/>
                    </a:ext>
                  </a:extLst>
                </p14:cNvPr>
                <p14:cNvContentPartPr/>
                <p14:nvPr/>
              </p14:nvContentPartPr>
              <p14:xfrm>
                <a:off x="2089465" y="3199854"/>
                <a:ext cx="929880" cy="90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15EFC4-9010-4C4A-AA7C-78809B46B1F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074345" y="3184734"/>
                  <a:ext cx="9604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0EFABED-C3FD-0C43-A35C-1E8A7B311D83}"/>
                    </a:ext>
                  </a:extLst>
                </p14:cNvPr>
                <p14:cNvContentPartPr/>
                <p14:nvPr/>
              </p14:nvContentPartPr>
              <p14:xfrm>
                <a:off x="2138425" y="2730774"/>
                <a:ext cx="239760" cy="375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0EFABED-C3FD-0C43-A35C-1E8A7B311D8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23305" y="2715654"/>
                  <a:ext cx="27036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C6F8CDC-FD9C-394A-9A19-B065B768D0B7}"/>
                    </a:ext>
                  </a:extLst>
                </p14:cNvPr>
                <p14:cNvContentPartPr/>
                <p14:nvPr/>
              </p14:nvContentPartPr>
              <p14:xfrm>
                <a:off x="2206825" y="2908614"/>
                <a:ext cx="261000" cy="16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C6F8CDC-FD9C-394A-9A19-B065B768D0B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191705" y="2893134"/>
                  <a:ext cx="2916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C648723-B467-CA4C-8F92-7297F5D7CEF6}"/>
                    </a:ext>
                  </a:extLst>
                </p14:cNvPr>
                <p14:cNvContentPartPr/>
                <p14:nvPr/>
              </p14:nvContentPartPr>
              <p14:xfrm>
                <a:off x="2490505" y="2771094"/>
                <a:ext cx="272880" cy="292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C648723-B467-CA4C-8F92-7297F5D7CEF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475385" y="2755614"/>
                  <a:ext cx="30348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58C7D5C-A195-A442-88B6-68300985CE97}"/>
                    </a:ext>
                  </a:extLst>
                </p14:cNvPr>
                <p14:cNvContentPartPr/>
                <p14:nvPr/>
              </p14:nvContentPartPr>
              <p14:xfrm>
                <a:off x="220705" y="4161054"/>
                <a:ext cx="302760" cy="39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58C7D5C-A195-A442-88B6-68300985CE9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05225" y="4145934"/>
                  <a:ext cx="33300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B5011DD-8718-A54F-BF31-D037D84A9806}"/>
                    </a:ext>
                  </a:extLst>
                </p14:cNvPr>
                <p14:cNvContentPartPr/>
                <p14:nvPr/>
              </p14:nvContentPartPr>
              <p14:xfrm>
                <a:off x="567385" y="4185534"/>
                <a:ext cx="178200" cy="304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B5011DD-8718-A54F-BF31-D037D84A980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2265" y="4170414"/>
                  <a:ext cx="2088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7A26C65-76C0-E744-A195-E41BE2E812D3}"/>
                    </a:ext>
                  </a:extLst>
                </p14:cNvPr>
                <p14:cNvContentPartPr/>
                <p14:nvPr/>
              </p14:nvContentPartPr>
              <p14:xfrm>
                <a:off x="858265" y="4169694"/>
                <a:ext cx="153000" cy="280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7A26C65-76C0-E744-A195-E41BE2E812D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42785" y="4154574"/>
                  <a:ext cx="18324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4E4CB7C-E978-AF42-A353-9CE017CEF26D}"/>
                    </a:ext>
                  </a:extLst>
                </p14:cNvPr>
                <p14:cNvContentPartPr/>
                <p14:nvPr/>
              </p14:nvContentPartPr>
              <p14:xfrm>
                <a:off x="1214665" y="4335294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4E4CB7C-E978-AF42-A353-9CE017CEF26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99545" y="43201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A57CB86-5A02-024F-A4AC-692068559D86}"/>
                    </a:ext>
                  </a:extLst>
                </p14:cNvPr>
                <p14:cNvContentPartPr/>
                <p14:nvPr/>
              </p14:nvContentPartPr>
              <p14:xfrm>
                <a:off x="731545" y="2513334"/>
                <a:ext cx="222480" cy="518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A57CB86-5A02-024F-A4AC-692068559D8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16425" y="2498214"/>
                  <a:ext cx="25308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F005AE8-9E50-D042-B0C3-48F608AD7E9A}"/>
                    </a:ext>
                  </a:extLst>
                </p14:cNvPr>
                <p14:cNvContentPartPr/>
                <p14:nvPr/>
              </p14:nvContentPartPr>
              <p14:xfrm>
                <a:off x="685465" y="2538174"/>
                <a:ext cx="213120" cy="362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F005AE8-9E50-D042-B0C3-48F608AD7E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0345" y="2522694"/>
                  <a:ext cx="2437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9748CC5-3CDF-A54A-8C13-3E6D501291E1}"/>
                    </a:ext>
                  </a:extLst>
                </p14:cNvPr>
                <p14:cNvContentPartPr/>
                <p14:nvPr/>
              </p14:nvContentPartPr>
              <p14:xfrm>
                <a:off x="1341025" y="3889614"/>
                <a:ext cx="227880" cy="561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9748CC5-3CDF-A54A-8C13-3E6D501291E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25545" y="3874134"/>
                  <a:ext cx="25848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333C685-1DBD-C040-ACC0-B737D03F0D1E}"/>
                    </a:ext>
                  </a:extLst>
                </p14:cNvPr>
                <p14:cNvContentPartPr/>
                <p14:nvPr/>
              </p14:nvContentPartPr>
              <p14:xfrm>
                <a:off x="1805785" y="4232694"/>
                <a:ext cx="133560" cy="24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333C685-1DBD-C040-ACC0-B737D03F0D1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790665" y="4217574"/>
                  <a:ext cx="164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0B90B3D-B575-0745-A883-A0A85142D4A8}"/>
                    </a:ext>
                  </a:extLst>
                </p14:cNvPr>
                <p14:cNvContentPartPr/>
                <p14:nvPr/>
              </p14:nvContentPartPr>
              <p14:xfrm>
                <a:off x="1705705" y="4343214"/>
                <a:ext cx="218160" cy="47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0B90B3D-B575-0745-A883-A0A85142D4A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690225" y="4328094"/>
                  <a:ext cx="2484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61BD64C-F9E8-D543-8D1A-690696919F1D}"/>
                    </a:ext>
                  </a:extLst>
                </p14:cNvPr>
                <p14:cNvContentPartPr/>
                <p14:nvPr/>
              </p14:nvContentPartPr>
              <p14:xfrm>
                <a:off x="2176585" y="4026414"/>
                <a:ext cx="181440" cy="356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61BD64C-F9E8-D543-8D1A-690696919F1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61105" y="4011294"/>
                  <a:ext cx="2120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04E8AFC-782F-EA40-AD82-D67CDEB1080B}"/>
                    </a:ext>
                  </a:extLst>
                </p14:cNvPr>
                <p14:cNvContentPartPr/>
                <p14:nvPr/>
              </p14:nvContentPartPr>
              <p14:xfrm>
                <a:off x="2123665" y="4193454"/>
                <a:ext cx="288720" cy="39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04E8AFC-782F-EA40-AD82-D67CDEB1080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108185" y="4178334"/>
                  <a:ext cx="319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001D5E7-1F02-CF49-A2D5-BE6EFC6813D5}"/>
                    </a:ext>
                  </a:extLst>
                </p14:cNvPr>
                <p14:cNvContentPartPr/>
                <p14:nvPr/>
              </p14:nvContentPartPr>
              <p14:xfrm>
                <a:off x="2443345" y="4027854"/>
                <a:ext cx="293400" cy="3585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001D5E7-1F02-CF49-A2D5-BE6EFC6813D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428225" y="4012734"/>
                  <a:ext cx="3236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F3ACCFA-0FB8-6942-87E3-984AE25ED8E4}"/>
                    </a:ext>
                  </a:extLst>
                </p14:cNvPr>
                <p14:cNvContentPartPr/>
                <p14:nvPr/>
              </p14:nvContentPartPr>
              <p14:xfrm>
                <a:off x="2823145" y="4201374"/>
                <a:ext cx="36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F3ACCFA-0FB8-6942-87E3-984AE25ED8E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808025" y="4186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FB837AF-223B-554D-AE3F-306515B361F5}"/>
                    </a:ext>
                  </a:extLst>
                </p14:cNvPr>
                <p14:cNvContentPartPr/>
                <p14:nvPr/>
              </p14:nvContentPartPr>
              <p14:xfrm>
                <a:off x="2978665" y="3933174"/>
                <a:ext cx="96840" cy="413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FB837AF-223B-554D-AE3F-306515B361F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963545" y="3918054"/>
                  <a:ext cx="12744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29E8420-27BA-BC44-ACC5-97D705A242BC}"/>
                    </a:ext>
                  </a:extLst>
                </p14:cNvPr>
                <p14:cNvContentPartPr/>
                <p14:nvPr/>
              </p14:nvContentPartPr>
              <p14:xfrm>
                <a:off x="3124105" y="3949014"/>
                <a:ext cx="185760" cy="323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29E8420-27BA-BC44-ACC5-97D705A242B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108625" y="3933894"/>
                  <a:ext cx="2163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9C71631-544A-6243-8423-D5C1347F3E3C}"/>
                    </a:ext>
                  </a:extLst>
                </p14:cNvPr>
                <p14:cNvContentPartPr/>
                <p14:nvPr/>
              </p14:nvContentPartPr>
              <p14:xfrm>
                <a:off x="3448105" y="4012014"/>
                <a:ext cx="20520" cy="221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9C71631-544A-6243-8423-D5C1347F3E3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432985" y="3996894"/>
                  <a:ext cx="511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B8602A3-0C1A-734C-92A7-74CEE38B796E}"/>
                    </a:ext>
                  </a:extLst>
                </p14:cNvPr>
                <p14:cNvContentPartPr/>
                <p14:nvPr/>
              </p14:nvContentPartPr>
              <p14:xfrm>
                <a:off x="3547105" y="4051614"/>
                <a:ext cx="720" cy="228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B8602A3-0C1A-734C-92A7-74CEE38B796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531985" y="4036134"/>
                  <a:ext cx="31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08328C4-4D73-F744-BD94-AF5EA0015D92}"/>
                    </a:ext>
                  </a:extLst>
                </p14:cNvPr>
                <p14:cNvContentPartPr/>
                <p14:nvPr/>
              </p14:nvContentPartPr>
              <p14:xfrm>
                <a:off x="3372865" y="3988614"/>
                <a:ext cx="300600" cy="63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08328C4-4D73-F744-BD94-AF5EA0015D9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57745" y="3973134"/>
                  <a:ext cx="3312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5F1FF32-7860-AD43-A383-D65C050C85E6}"/>
                    </a:ext>
                  </a:extLst>
                </p14:cNvPr>
                <p14:cNvContentPartPr/>
                <p14:nvPr/>
              </p14:nvContentPartPr>
              <p14:xfrm>
                <a:off x="3739705" y="3941094"/>
                <a:ext cx="68400" cy="323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5F1FF32-7860-AD43-A383-D65C050C85E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724585" y="3925974"/>
                  <a:ext cx="9900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98CC936-AA0F-8C4F-A26B-E60A06A72930}"/>
                    </a:ext>
                  </a:extLst>
                </p14:cNvPr>
                <p14:cNvContentPartPr/>
                <p14:nvPr/>
              </p14:nvContentPartPr>
              <p14:xfrm>
                <a:off x="3841225" y="4027854"/>
                <a:ext cx="123840" cy="162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98CC936-AA0F-8C4F-A26B-E60A06A7293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826105" y="4012734"/>
                  <a:ext cx="1544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F99E480-8E12-4444-9F8E-CE08FDDA0672}"/>
                    </a:ext>
                  </a:extLst>
                </p14:cNvPr>
                <p14:cNvContentPartPr/>
                <p14:nvPr/>
              </p14:nvContentPartPr>
              <p14:xfrm>
                <a:off x="3964705" y="3996534"/>
                <a:ext cx="8640" cy="252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F99E480-8E12-4444-9F8E-CE08FDDA067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949585" y="3981054"/>
                  <a:ext cx="388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A51A35A-CBF7-D643-89D6-311E39EF4683}"/>
                    </a:ext>
                  </a:extLst>
                </p14:cNvPr>
                <p14:cNvContentPartPr/>
                <p14:nvPr/>
              </p14:nvContentPartPr>
              <p14:xfrm>
                <a:off x="3956785" y="3846414"/>
                <a:ext cx="165960" cy="486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A51A35A-CBF7-D643-89D6-311E39EF468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941665" y="3831294"/>
                  <a:ext cx="19656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6150963-EE39-7B4A-A479-0E7FCFAA93C0}"/>
                    </a:ext>
                  </a:extLst>
                </p14:cNvPr>
                <p14:cNvContentPartPr/>
                <p14:nvPr/>
              </p14:nvContentPartPr>
              <p14:xfrm>
                <a:off x="4083145" y="3712494"/>
                <a:ext cx="193680" cy="654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6150963-EE39-7B4A-A479-0E7FCFAA93C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068025" y="3697374"/>
                  <a:ext cx="224280" cy="6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4C1F39D-E8F0-414D-ACAA-787A008462A6}"/>
                    </a:ext>
                  </a:extLst>
                </p14:cNvPr>
                <p14:cNvContentPartPr/>
                <p14:nvPr/>
              </p14:nvContentPartPr>
              <p14:xfrm>
                <a:off x="212785" y="4626894"/>
                <a:ext cx="1269360" cy="39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4C1F39D-E8F0-414D-ACAA-787A008462A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97665" y="4611774"/>
                  <a:ext cx="1299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561BBC4-AEC2-B245-A8F9-9E2226B66326}"/>
                    </a:ext>
                  </a:extLst>
                </p14:cNvPr>
                <p14:cNvContentPartPr/>
                <p14:nvPr/>
              </p14:nvContentPartPr>
              <p14:xfrm>
                <a:off x="419425" y="4736334"/>
                <a:ext cx="266760" cy="359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561BBC4-AEC2-B245-A8F9-9E2226B6632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3945" y="4721214"/>
                  <a:ext cx="2973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A88D1D0-D4B8-4C4A-AD44-885321F6027E}"/>
                    </a:ext>
                  </a:extLst>
                </p14:cNvPr>
                <p14:cNvContentPartPr/>
                <p14:nvPr/>
              </p14:nvContentPartPr>
              <p14:xfrm>
                <a:off x="819745" y="4737414"/>
                <a:ext cx="189720" cy="324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A88D1D0-D4B8-4C4A-AD44-885321F6027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04265" y="4721934"/>
                  <a:ext cx="21996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70FEEF5-B1DE-A548-8D7F-0AA21AD6CEAE}"/>
                    </a:ext>
                  </a:extLst>
                </p14:cNvPr>
                <p14:cNvContentPartPr/>
                <p14:nvPr/>
              </p14:nvContentPartPr>
              <p14:xfrm>
                <a:off x="1122505" y="4768734"/>
                <a:ext cx="214200" cy="255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70FEEF5-B1DE-A548-8D7F-0AA21AD6CEA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07385" y="4753614"/>
                  <a:ext cx="2448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FE01841-F608-FE45-A170-92EE461C975F}"/>
                    </a:ext>
                  </a:extLst>
                </p14:cNvPr>
                <p14:cNvContentPartPr/>
                <p14:nvPr/>
              </p14:nvContentPartPr>
              <p14:xfrm>
                <a:off x="2049505" y="4477134"/>
                <a:ext cx="2160360" cy="32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FE01841-F608-FE45-A170-92EE461C975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034025" y="4462014"/>
                  <a:ext cx="21906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8A49A86-82C7-9245-AE4C-FA738B494BC7}"/>
                    </a:ext>
                  </a:extLst>
                </p14:cNvPr>
                <p14:cNvContentPartPr/>
                <p14:nvPr/>
              </p14:nvContentPartPr>
              <p14:xfrm>
                <a:off x="2707225" y="4554534"/>
                <a:ext cx="289800" cy="3801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8A49A86-82C7-9245-AE4C-FA738B494BC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691745" y="4539414"/>
                  <a:ext cx="32004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3A043BD6-9C28-5A48-80F3-BEB49BAFED44}"/>
                    </a:ext>
                  </a:extLst>
                </p14:cNvPr>
                <p14:cNvContentPartPr/>
                <p14:nvPr/>
              </p14:nvContentPartPr>
              <p14:xfrm>
                <a:off x="3081265" y="4579734"/>
                <a:ext cx="190440" cy="368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3A043BD6-9C28-5A48-80F3-BEB49BAFED4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065785" y="4564614"/>
                  <a:ext cx="22104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92D8957-98CF-D249-94D7-B0F938348E4C}"/>
                    </a:ext>
                  </a:extLst>
                </p14:cNvPr>
                <p14:cNvContentPartPr/>
                <p14:nvPr/>
              </p14:nvContentPartPr>
              <p14:xfrm>
                <a:off x="3404185" y="4602414"/>
                <a:ext cx="236880" cy="253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92D8957-98CF-D249-94D7-B0F938348E4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389065" y="4587294"/>
                  <a:ext cx="267480" cy="28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8E44D7E-5C27-374C-800D-7B2D69A9616E}"/>
              </a:ext>
            </a:extLst>
          </p:cNvPr>
          <p:cNvGrpSpPr/>
          <p:nvPr/>
        </p:nvGrpSpPr>
        <p:grpSpPr>
          <a:xfrm>
            <a:off x="567385" y="5391534"/>
            <a:ext cx="2591280" cy="536400"/>
            <a:chOff x="567385" y="5391534"/>
            <a:chExt cx="259128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3F7FFA5-BB99-2A4B-B246-30F325628B8D}"/>
                    </a:ext>
                  </a:extLst>
                </p14:cNvPr>
                <p14:cNvContentPartPr/>
                <p14:nvPr/>
              </p14:nvContentPartPr>
              <p14:xfrm>
                <a:off x="567385" y="5398734"/>
                <a:ext cx="292320" cy="510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3F7FFA5-BB99-2A4B-B246-30F325628B8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52265" y="5383254"/>
                  <a:ext cx="32256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6DEE890-F54E-1D41-9C3C-B3C0CAB0B15B}"/>
                    </a:ext>
                  </a:extLst>
                </p14:cNvPr>
                <p14:cNvContentPartPr/>
                <p14:nvPr/>
              </p14:nvContentPartPr>
              <p14:xfrm>
                <a:off x="1017385" y="5651814"/>
                <a:ext cx="165240" cy="16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6DEE890-F54E-1D41-9C3C-B3C0CAB0B15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01905" y="5636334"/>
                  <a:ext cx="195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AE47A44-593D-A74A-A441-99542E41B256}"/>
                    </a:ext>
                  </a:extLst>
                </p14:cNvPr>
                <p14:cNvContentPartPr/>
                <p14:nvPr/>
              </p14:nvContentPartPr>
              <p14:xfrm>
                <a:off x="1031785" y="5777814"/>
                <a:ext cx="202320" cy="24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AE47A44-593D-A74A-A441-99542E41B25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16665" y="5762694"/>
                  <a:ext cx="232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F34E29A-C5A3-BC4D-B6BD-9076EB09D6BE}"/>
                    </a:ext>
                  </a:extLst>
                </p14:cNvPr>
                <p14:cNvContentPartPr/>
                <p14:nvPr/>
              </p14:nvContentPartPr>
              <p14:xfrm>
                <a:off x="1426705" y="5407374"/>
                <a:ext cx="247680" cy="520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F34E29A-C5A3-BC4D-B6BD-9076EB09D6BE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411225" y="5392254"/>
                  <a:ext cx="27828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983FDFB-1E9E-3E4B-A734-DBB1DC0EEA91}"/>
                    </a:ext>
                  </a:extLst>
                </p14:cNvPr>
                <p14:cNvContentPartPr/>
                <p14:nvPr/>
              </p14:nvContentPartPr>
              <p14:xfrm>
                <a:off x="1814425" y="5702574"/>
                <a:ext cx="109080" cy="756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983FDFB-1E9E-3E4B-A734-DBB1DC0EEA9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799305" y="5687454"/>
                  <a:ext cx="1396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CD22028-3CCA-2947-ACEE-86ED9C5A0175}"/>
                    </a:ext>
                  </a:extLst>
                </p14:cNvPr>
                <p14:cNvContentPartPr/>
                <p14:nvPr/>
              </p14:nvContentPartPr>
              <p14:xfrm>
                <a:off x="2048425" y="5391534"/>
                <a:ext cx="235080" cy="387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CD22028-3CCA-2947-ACEE-86ED9C5A017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033305" y="5376414"/>
                  <a:ext cx="26568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B025953-47B2-7546-B4FA-21A2DA6D7F19}"/>
                    </a:ext>
                  </a:extLst>
                </p14:cNvPr>
                <p14:cNvContentPartPr/>
                <p14:nvPr/>
              </p14:nvContentPartPr>
              <p14:xfrm>
                <a:off x="2372425" y="5446974"/>
                <a:ext cx="197640" cy="288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B025953-47B2-7546-B4FA-21A2DA6D7F1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357305" y="5431494"/>
                  <a:ext cx="2282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2FE648-B827-1A42-B5EF-12C10CB68497}"/>
                    </a:ext>
                  </a:extLst>
                </p14:cNvPr>
                <p14:cNvContentPartPr/>
                <p14:nvPr/>
              </p14:nvContentPartPr>
              <p14:xfrm>
                <a:off x="2522185" y="5481894"/>
                <a:ext cx="16200" cy="414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2FE648-B827-1A42-B5EF-12C10CB68497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506705" y="5466414"/>
                  <a:ext cx="4680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FD13CF3-711F-0448-BABB-0C6FD2088CE5}"/>
                    </a:ext>
                  </a:extLst>
                </p14:cNvPr>
                <p14:cNvContentPartPr/>
                <p14:nvPr/>
              </p14:nvContentPartPr>
              <p14:xfrm>
                <a:off x="2750785" y="5596734"/>
                <a:ext cx="24840" cy="205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FD13CF3-711F-0448-BABB-0C6FD2088CE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735665" y="5581254"/>
                  <a:ext cx="554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A4B98D3-CDC8-184F-8F68-282EFB230D4E}"/>
                    </a:ext>
                  </a:extLst>
                </p14:cNvPr>
                <p14:cNvContentPartPr/>
                <p14:nvPr/>
              </p14:nvContentPartPr>
              <p14:xfrm>
                <a:off x="2790385" y="5446974"/>
                <a:ext cx="36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A4B98D3-CDC8-184F-8F68-282EFB230D4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775265" y="54314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B61DBFD-F5AC-2040-B728-53694E25BAC7}"/>
                    </a:ext>
                  </a:extLst>
                </p14:cNvPr>
                <p14:cNvContentPartPr/>
                <p14:nvPr/>
              </p14:nvContentPartPr>
              <p14:xfrm>
                <a:off x="2885065" y="5551734"/>
                <a:ext cx="273600" cy="249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B61DBFD-F5AC-2040-B728-53694E25BAC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869585" y="5536614"/>
                  <a:ext cx="303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E751B42-0B97-9243-87A2-D667D36F753A}"/>
                    </a:ext>
                  </a:extLst>
                </p14:cNvPr>
                <p14:cNvContentPartPr/>
                <p14:nvPr/>
              </p14:nvContentPartPr>
              <p14:xfrm>
                <a:off x="1803985" y="5714094"/>
                <a:ext cx="84600" cy="842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E751B42-0B97-9243-87A2-D667D36F753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788865" y="5698614"/>
                  <a:ext cx="115200" cy="11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AFA22D9-328E-BA48-B017-093A71042DCA}"/>
                  </a:ext>
                </a:extLst>
              </p14:cNvPr>
              <p14:cNvContentPartPr/>
              <p14:nvPr/>
            </p14:nvContentPartPr>
            <p14:xfrm>
              <a:off x="4140385" y="496614"/>
              <a:ext cx="341640" cy="61725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AFA22D9-328E-BA48-B017-093A71042DC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125265" y="481134"/>
                <a:ext cx="372240" cy="620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27876A35-FF03-C649-992F-44FC0DDA4046}"/>
                  </a:ext>
                </a:extLst>
              </p14:cNvPr>
              <p14:cNvContentPartPr/>
              <p14:nvPr/>
            </p14:nvContentPartPr>
            <p14:xfrm>
              <a:off x="9080665" y="307254"/>
              <a:ext cx="441720" cy="62985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27876A35-FF03-C649-992F-44FC0DDA4046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065545" y="292134"/>
                <a:ext cx="472320" cy="632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A6541BB-B8C7-C541-8F3C-53D55B86E4F8}"/>
              </a:ext>
            </a:extLst>
          </p:cNvPr>
          <p:cNvGrpSpPr/>
          <p:nvPr/>
        </p:nvGrpSpPr>
        <p:grpSpPr>
          <a:xfrm>
            <a:off x="6843029" y="736374"/>
            <a:ext cx="1694520" cy="372600"/>
            <a:chOff x="6843029" y="736374"/>
            <a:chExt cx="169452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ACEA4FD-253C-F24D-9BE7-1F4C04894546}"/>
                    </a:ext>
                  </a:extLst>
                </p14:cNvPr>
                <p14:cNvContentPartPr/>
                <p14:nvPr/>
              </p14:nvContentPartPr>
              <p14:xfrm>
                <a:off x="6843029" y="736374"/>
                <a:ext cx="385560" cy="372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ACEA4FD-253C-F24D-9BE7-1F4C04894546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27909" y="721254"/>
                  <a:ext cx="416160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A165B9A-3C1F-E843-A9FE-17D210479EF9}"/>
                    </a:ext>
                  </a:extLst>
                </p14:cNvPr>
                <p14:cNvContentPartPr/>
                <p14:nvPr/>
              </p14:nvContentPartPr>
              <p14:xfrm>
                <a:off x="7401749" y="930054"/>
                <a:ext cx="119880" cy="8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A165B9A-3C1F-E843-A9FE-17D210479EF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86629" y="914574"/>
                  <a:ext cx="150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FE28147-4989-FC4E-9E0F-7586D803654F}"/>
                    </a:ext>
                  </a:extLst>
                </p14:cNvPr>
                <p14:cNvContentPartPr/>
                <p14:nvPr/>
              </p14:nvContentPartPr>
              <p14:xfrm>
                <a:off x="7472669" y="1032294"/>
                <a:ext cx="182520" cy="24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FE28147-4989-FC4E-9E0F-7586D803654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457549" y="1017174"/>
                  <a:ext cx="2131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EB07D6E6-0C8A-9146-9A36-40EC49506760}"/>
                    </a:ext>
                  </a:extLst>
                </p14:cNvPr>
                <p14:cNvContentPartPr/>
                <p14:nvPr/>
              </p14:nvContentPartPr>
              <p14:xfrm>
                <a:off x="7781189" y="764454"/>
                <a:ext cx="30600" cy="299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EB07D6E6-0C8A-9146-9A36-40EC4950676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766069" y="749334"/>
                  <a:ext cx="612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35456B3-CCE2-7B43-ACC1-AF50024FB78D}"/>
                    </a:ext>
                  </a:extLst>
                </p14:cNvPr>
                <p14:cNvContentPartPr/>
                <p14:nvPr/>
              </p14:nvContentPartPr>
              <p14:xfrm>
                <a:off x="7956869" y="772374"/>
                <a:ext cx="177840" cy="2772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35456B3-CCE2-7B43-ACC1-AF50024FB78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941749" y="757254"/>
                  <a:ext cx="2084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374803D-53D1-B346-96B4-459972BD7C6F}"/>
                    </a:ext>
                  </a:extLst>
                </p14:cNvPr>
                <p14:cNvContentPartPr/>
                <p14:nvPr/>
              </p14:nvContentPartPr>
              <p14:xfrm>
                <a:off x="8325149" y="843294"/>
                <a:ext cx="30960" cy="181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374803D-53D1-B346-96B4-459972BD7C6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309669" y="828174"/>
                  <a:ext cx="615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B17B388-4B62-B144-AD52-F1FC07B91206}"/>
                    </a:ext>
                  </a:extLst>
                </p14:cNvPr>
                <p14:cNvContentPartPr/>
                <p14:nvPr/>
              </p14:nvContentPartPr>
              <p14:xfrm>
                <a:off x="8474189" y="874974"/>
                <a:ext cx="23400" cy="221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B17B388-4B62-B144-AD52-F1FC07B9120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459069" y="859494"/>
                  <a:ext cx="540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1E66364-4518-3B44-82CD-23E4E2C5200E}"/>
                    </a:ext>
                  </a:extLst>
                </p14:cNvPr>
                <p14:cNvContentPartPr/>
                <p14:nvPr/>
              </p14:nvContentPartPr>
              <p14:xfrm>
                <a:off x="8237309" y="795774"/>
                <a:ext cx="300240" cy="63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1E66364-4518-3B44-82CD-23E4E2C5200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222189" y="780654"/>
                  <a:ext cx="33048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213FF65-4407-6249-9A39-3F98E8B5A3F1}"/>
              </a:ext>
            </a:extLst>
          </p:cNvPr>
          <p:cNvGrpSpPr/>
          <p:nvPr/>
        </p:nvGrpSpPr>
        <p:grpSpPr>
          <a:xfrm>
            <a:off x="4690229" y="2615934"/>
            <a:ext cx="3429360" cy="2591280"/>
            <a:chOff x="4690229" y="2615934"/>
            <a:chExt cx="3429360" cy="259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77AA153-BB39-8941-B49B-3C03715A25F1}"/>
                    </a:ext>
                  </a:extLst>
                </p14:cNvPr>
                <p14:cNvContentPartPr/>
                <p14:nvPr/>
              </p14:nvContentPartPr>
              <p14:xfrm>
                <a:off x="5162909" y="2615934"/>
                <a:ext cx="292320" cy="612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77AA153-BB39-8941-B49B-3C03715A25F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47789" y="2600814"/>
                  <a:ext cx="32256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F52E4FF-21D6-D84A-B4F1-5627AAA20474}"/>
                    </a:ext>
                  </a:extLst>
                </p14:cNvPr>
                <p14:cNvContentPartPr/>
                <p14:nvPr/>
              </p14:nvContentPartPr>
              <p14:xfrm>
                <a:off x="4821629" y="3412974"/>
                <a:ext cx="814680" cy="47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F52E4FF-21D6-D84A-B4F1-5627AAA20474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806149" y="3397854"/>
                  <a:ext cx="8452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D501B5A-1A5B-CF47-B508-580D622CE39B}"/>
                    </a:ext>
                  </a:extLst>
                </p14:cNvPr>
                <p14:cNvContentPartPr/>
                <p14:nvPr/>
              </p14:nvContentPartPr>
              <p14:xfrm>
                <a:off x="4800389" y="3767574"/>
                <a:ext cx="68400" cy="260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D501B5A-1A5B-CF47-B508-580D622CE39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785269" y="3752454"/>
                  <a:ext cx="986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6304FBE-A0D0-3449-825D-15E3D6A4C3A6}"/>
                    </a:ext>
                  </a:extLst>
                </p14:cNvPr>
                <p14:cNvContentPartPr/>
                <p14:nvPr/>
              </p14:nvContentPartPr>
              <p14:xfrm>
                <a:off x="4949429" y="3736254"/>
                <a:ext cx="203040" cy="3366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6304FBE-A0D0-3449-825D-15E3D6A4C3A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934309" y="3721134"/>
                  <a:ext cx="23328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F789410-9899-B34D-8DA8-15063C92A24A}"/>
                    </a:ext>
                  </a:extLst>
                </p14:cNvPr>
                <p14:cNvContentPartPr/>
                <p14:nvPr/>
              </p14:nvContentPartPr>
              <p14:xfrm>
                <a:off x="5383589" y="3712494"/>
                <a:ext cx="21240" cy="2516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F789410-9899-B34D-8DA8-15063C92A24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368469" y="3697374"/>
                  <a:ext cx="514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1A7B9CA-5FBD-AF46-9487-89F92C42B106}"/>
                    </a:ext>
                  </a:extLst>
                </p14:cNvPr>
                <p14:cNvContentPartPr/>
                <p14:nvPr/>
              </p14:nvContentPartPr>
              <p14:xfrm>
                <a:off x="5486189" y="3697014"/>
                <a:ext cx="24480" cy="268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1A7B9CA-5FBD-AF46-9487-89F92C42B10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471069" y="3681534"/>
                  <a:ext cx="550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459C155-5890-6B4A-A829-28F028B688CF}"/>
                    </a:ext>
                  </a:extLst>
                </p14:cNvPr>
                <p14:cNvContentPartPr/>
                <p14:nvPr/>
              </p14:nvContentPartPr>
              <p14:xfrm>
                <a:off x="5209349" y="3681174"/>
                <a:ext cx="490320" cy="63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459C155-5890-6B4A-A829-28F028B688CF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193869" y="3665694"/>
                  <a:ext cx="5209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2961F9F-53AC-654B-A024-A8957CD35A4B}"/>
                    </a:ext>
                  </a:extLst>
                </p14:cNvPr>
                <p14:cNvContentPartPr/>
                <p14:nvPr/>
              </p14:nvContentPartPr>
              <p14:xfrm>
                <a:off x="5849429" y="3307134"/>
                <a:ext cx="196920" cy="198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2961F9F-53AC-654B-A024-A8957CD35A4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834309" y="3291654"/>
                  <a:ext cx="22752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8352360-3FF1-A24E-93B1-D59CDA98E497}"/>
                    </a:ext>
                  </a:extLst>
                </p14:cNvPr>
                <p14:cNvContentPartPr/>
                <p14:nvPr/>
              </p14:nvContentPartPr>
              <p14:xfrm>
                <a:off x="5895509" y="3405054"/>
                <a:ext cx="119520" cy="162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8352360-3FF1-A24E-93B1-D59CDA98E49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880389" y="3389934"/>
                  <a:ext cx="1497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C4C07B3-E2FB-4E45-94C9-E9FE9B6FC3BE}"/>
                    </a:ext>
                  </a:extLst>
                </p14:cNvPr>
                <p14:cNvContentPartPr/>
                <p14:nvPr/>
              </p14:nvContentPartPr>
              <p14:xfrm>
                <a:off x="6503189" y="2798094"/>
                <a:ext cx="16200" cy="4575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C4C07B3-E2FB-4E45-94C9-E9FE9B6FC3B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487709" y="2782974"/>
                  <a:ext cx="468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852A74D-B99E-944F-A155-2DB3D4F5DBB8}"/>
                    </a:ext>
                  </a:extLst>
                </p14:cNvPr>
                <p14:cNvContentPartPr/>
                <p14:nvPr/>
              </p14:nvContentPartPr>
              <p14:xfrm>
                <a:off x="6669149" y="2817534"/>
                <a:ext cx="347400" cy="458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852A74D-B99E-944F-A155-2DB3D4F5DBB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654029" y="2802054"/>
                  <a:ext cx="37800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71CE0D6-A48F-E84E-A9AD-10D026464981}"/>
                    </a:ext>
                  </a:extLst>
                </p14:cNvPr>
                <p14:cNvContentPartPr/>
                <p14:nvPr/>
              </p14:nvContentPartPr>
              <p14:xfrm>
                <a:off x="7155869" y="2852454"/>
                <a:ext cx="246960" cy="396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71CE0D6-A48F-E84E-A9AD-10D02646498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40749" y="2837334"/>
                  <a:ext cx="27756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CA2CFAC-9BF9-D947-B145-02E1D777AD5D}"/>
                    </a:ext>
                  </a:extLst>
                </p14:cNvPr>
                <p14:cNvContentPartPr/>
                <p14:nvPr/>
              </p14:nvContentPartPr>
              <p14:xfrm>
                <a:off x="6317789" y="3369414"/>
                <a:ext cx="1060560" cy="36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CA2CFAC-9BF9-D947-B145-02E1D777AD5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302669" y="3353934"/>
                  <a:ext cx="1091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475ED94-1AC1-7F49-B577-5A0B301C046F}"/>
                    </a:ext>
                  </a:extLst>
                </p14:cNvPr>
                <p14:cNvContentPartPr/>
                <p14:nvPr/>
              </p14:nvContentPartPr>
              <p14:xfrm>
                <a:off x="6392669" y="3565614"/>
                <a:ext cx="368640" cy="3808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475ED94-1AC1-7F49-B577-5A0B301C046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377549" y="3550134"/>
                  <a:ext cx="398880" cy="41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0097417-A21F-314F-AB54-4F714925C5FA}"/>
                    </a:ext>
                  </a:extLst>
                </p14:cNvPr>
                <p14:cNvContentPartPr/>
                <p14:nvPr/>
              </p14:nvContentPartPr>
              <p14:xfrm>
                <a:off x="6841949" y="3554814"/>
                <a:ext cx="257040" cy="378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0097417-A21F-314F-AB54-4F714925C5F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826829" y="3539694"/>
                  <a:ext cx="28764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3811951-B673-3A4F-BA63-A77370834188}"/>
                    </a:ext>
                  </a:extLst>
                </p14:cNvPr>
                <p14:cNvContentPartPr/>
                <p14:nvPr/>
              </p14:nvContentPartPr>
              <p14:xfrm>
                <a:off x="7244069" y="3546894"/>
                <a:ext cx="246600" cy="340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3811951-B673-3A4F-BA63-A7737083418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228949" y="3531774"/>
                  <a:ext cx="2768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A1093B5-ECE6-144F-B068-7CC364FCFA63}"/>
                    </a:ext>
                  </a:extLst>
                </p14:cNvPr>
                <p14:cNvContentPartPr/>
                <p14:nvPr/>
              </p14:nvContentPartPr>
              <p14:xfrm>
                <a:off x="4690229" y="4350054"/>
                <a:ext cx="323640" cy="6318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A1093B5-ECE6-144F-B068-7CC364FCFA6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674749" y="4334934"/>
                  <a:ext cx="354240" cy="6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D424233-C713-8B40-BC41-CF81A763D2AF}"/>
                    </a:ext>
                  </a:extLst>
                </p14:cNvPr>
                <p14:cNvContentPartPr/>
                <p14:nvPr/>
              </p14:nvContentPartPr>
              <p14:xfrm>
                <a:off x="5234909" y="4682334"/>
                <a:ext cx="188640" cy="8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D424233-C713-8B40-BC41-CF81A763D2A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219429" y="4666854"/>
                  <a:ext cx="219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2D4C9DF-9FB4-8D49-9330-34AD1C05EA13}"/>
                    </a:ext>
                  </a:extLst>
                </p14:cNvPr>
                <p14:cNvContentPartPr/>
                <p14:nvPr/>
              </p14:nvContentPartPr>
              <p14:xfrm>
                <a:off x="5229149" y="4808334"/>
                <a:ext cx="225720" cy="10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2D4C9DF-9FB4-8D49-9330-34AD1C05EA1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214029" y="4793214"/>
                  <a:ext cx="2563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2C590D0-03AF-BE40-8D67-6CA5C90473EB}"/>
                    </a:ext>
                  </a:extLst>
                </p14:cNvPr>
                <p14:cNvContentPartPr/>
                <p14:nvPr/>
              </p14:nvContentPartPr>
              <p14:xfrm>
                <a:off x="5817389" y="4398294"/>
                <a:ext cx="32400" cy="3866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2C590D0-03AF-BE40-8D67-6CA5C90473E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801909" y="4383174"/>
                  <a:ext cx="6264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FAB1DAA-8ADC-3C48-AA09-362EDD520B20}"/>
                    </a:ext>
                  </a:extLst>
                </p14:cNvPr>
                <p14:cNvContentPartPr/>
                <p14:nvPr/>
              </p14:nvContentPartPr>
              <p14:xfrm>
                <a:off x="5983349" y="4386054"/>
                <a:ext cx="264240" cy="3438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FAB1DAA-8ADC-3C48-AA09-362EDD520B20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968229" y="4370934"/>
                  <a:ext cx="29484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0A7C9C1-B183-FB44-8950-609B0D4CDFCD}"/>
                    </a:ext>
                  </a:extLst>
                </p14:cNvPr>
                <p14:cNvContentPartPr/>
                <p14:nvPr/>
              </p14:nvContentPartPr>
              <p14:xfrm>
                <a:off x="6362429" y="4327374"/>
                <a:ext cx="247680" cy="304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0A7C9C1-B183-FB44-8950-609B0D4CDFCD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347309" y="4312254"/>
                  <a:ext cx="2782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7F9C34B-0A24-6644-A433-C7BE3D3BDA17}"/>
                    </a:ext>
                  </a:extLst>
                </p14:cNvPr>
                <p14:cNvContentPartPr/>
                <p14:nvPr/>
              </p14:nvContentPartPr>
              <p14:xfrm>
                <a:off x="6628829" y="4185534"/>
                <a:ext cx="230040" cy="5443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7F9C34B-0A24-6644-A433-C7BE3D3BDA1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13709" y="4170414"/>
                  <a:ext cx="260640" cy="57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624E1B9B-FFD6-5442-8FFA-C380FEB1C849}"/>
                    </a:ext>
                  </a:extLst>
                </p14:cNvPr>
                <p14:cNvContentPartPr/>
                <p14:nvPr/>
              </p14:nvContentPartPr>
              <p14:xfrm>
                <a:off x="5611469" y="4311534"/>
                <a:ext cx="103680" cy="528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624E1B9B-FFD6-5442-8FFA-C380FEB1C84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596349" y="4296414"/>
                  <a:ext cx="134280" cy="55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F5DB2DF-D93B-3B45-BABD-2DECE6A8F4F6}"/>
                    </a:ext>
                  </a:extLst>
                </p14:cNvPr>
                <p14:cNvContentPartPr/>
                <p14:nvPr/>
              </p14:nvContentPartPr>
              <p14:xfrm>
                <a:off x="6915749" y="4169694"/>
                <a:ext cx="153000" cy="482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F5DB2DF-D93B-3B45-BABD-2DECE6A8F4F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900269" y="4154574"/>
                  <a:ext cx="18324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9941D20-1DCE-7E43-99A7-361800EB5D08}"/>
                    </a:ext>
                  </a:extLst>
                </p14:cNvPr>
                <p14:cNvContentPartPr/>
                <p14:nvPr/>
              </p14:nvContentPartPr>
              <p14:xfrm>
                <a:off x="7181069" y="4264374"/>
                <a:ext cx="29160" cy="312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9941D20-1DCE-7E43-99A7-361800EB5D0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165589" y="4249254"/>
                  <a:ext cx="597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E49A34C-5084-7444-8235-EA876D797023}"/>
                    </a:ext>
                  </a:extLst>
                </p14:cNvPr>
                <p14:cNvContentPartPr/>
                <p14:nvPr/>
              </p14:nvContentPartPr>
              <p14:xfrm>
                <a:off x="7346309" y="4311534"/>
                <a:ext cx="9000" cy="2761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E49A34C-5084-7444-8235-EA876D79702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331189" y="4296414"/>
                  <a:ext cx="396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1830E8D-B07B-2D45-BA01-799AEBFA4D51}"/>
                    </a:ext>
                  </a:extLst>
                </p14:cNvPr>
                <p14:cNvContentPartPr/>
                <p14:nvPr/>
              </p14:nvContentPartPr>
              <p14:xfrm>
                <a:off x="7335149" y="4322334"/>
                <a:ext cx="205200" cy="2700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1830E8D-B07B-2D45-BA01-799AEBFA4D5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320029" y="4306854"/>
                  <a:ext cx="2358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F21058F-2BA8-0B44-94F2-0F5B31357013}"/>
                    </a:ext>
                  </a:extLst>
                </p14:cNvPr>
                <p14:cNvContentPartPr/>
                <p14:nvPr/>
              </p14:nvContentPartPr>
              <p14:xfrm>
                <a:off x="7734389" y="4240614"/>
                <a:ext cx="30240" cy="2761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F21058F-2BA8-0B44-94F2-0F5B3135701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718909" y="4225494"/>
                  <a:ext cx="608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AD890B1-2F6E-2846-BD69-10F35B0C1E5E}"/>
                    </a:ext>
                  </a:extLst>
                </p14:cNvPr>
                <p14:cNvContentPartPr/>
                <p14:nvPr/>
              </p14:nvContentPartPr>
              <p14:xfrm>
                <a:off x="7819709" y="4248534"/>
                <a:ext cx="31680" cy="2682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AD890B1-2F6E-2846-BD69-10F35B0C1E5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804589" y="4233414"/>
                  <a:ext cx="622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CED4180-4C03-1D45-84DE-A5F9E3A4D2A3}"/>
                    </a:ext>
                  </a:extLst>
                </p14:cNvPr>
                <p14:cNvContentPartPr/>
                <p14:nvPr/>
              </p14:nvContentPartPr>
              <p14:xfrm>
                <a:off x="7617749" y="4240614"/>
                <a:ext cx="320400" cy="39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CED4180-4C03-1D45-84DE-A5F9E3A4D2A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602269" y="4225494"/>
                  <a:ext cx="3510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63CC55C-F34A-734C-A21C-DBFF3724C495}"/>
                    </a:ext>
                  </a:extLst>
                </p14:cNvPr>
                <p14:cNvContentPartPr/>
                <p14:nvPr/>
              </p14:nvContentPartPr>
              <p14:xfrm>
                <a:off x="7977389" y="4019934"/>
                <a:ext cx="142200" cy="5554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63CC55C-F34A-734C-A21C-DBFF3724C49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961909" y="4004814"/>
                  <a:ext cx="172440" cy="58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C5F1279-BE09-F04F-A589-B9DA19EA40B8}"/>
                    </a:ext>
                  </a:extLst>
                </p14:cNvPr>
                <p14:cNvContentPartPr/>
                <p14:nvPr/>
              </p14:nvContentPartPr>
              <p14:xfrm>
                <a:off x="5599229" y="4708614"/>
                <a:ext cx="2307240" cy="234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C5F1279-BE09-F04F-A589-B9DA19EA40B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584109" y="4693494"/>
                  <a:ext cx="23378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8E3F9A5-E8AB-0D4A-A03F-3C344EC3381D}"/>
                    </a:ext>
                  </a:extLst>
                </p14:cNvPr>
                <p14:cNvContentPartPr/>
                <p14:nvPr/>
              </p14:nvContentPartPr>
              <p14:xfrm>
                <a:off x="6148229" y="4941534"/>
                <a:ext cx="346680" cy="265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8E3F9A5-E8AB-0D4A-A03F-3C344EC3381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133109" y="4926054"/>
                  <a:ext cx="3769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544913C-0DA9-3147-9C20-68492FFC2949}"/>
                    </a:ext>
                  </a:extLst>
                </p14:cNvPr>
                <p14:cNvContentPartPr/>
                <p14:nvPr/>
              </p14:nvContentPartPr>
              <p14:xfrm>
                <a:off x="6565109" y="4934334"/>
                <a:ext cx="218520" cy="2412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544913C-0DA9-3147-9C20-68492FFC2949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549989" y="4919214"/>
                  <a:ext cx="2491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1CC1A45-4170-D547-9276-BC0C72DFB4C3}"/>
                    </a:ext>
                  </a:extLst>
                </p14:cNvPr>
                <p14:cNvContentPartPr/>
                <p14:nvPr/>
              </p14:nvContentPartPr>
              <p14:xfrm>
                <a:off x="6889109" y="4879254"/>
                <a:ext cx="213480" cy="2491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1CC1A45-4170-D547-9276-BC0C72DFB4C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873989" y="4864134"/>
                  <a:ext cx="243720" cy="27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8F88D79-D987-204E-89C4-FDABEA0EE783}"/>
              </a:ext>
            </a:extLst>
          </p:cNvPr>
          <p:cNvGrpSpPr/>
          <p:nvPr/>
        </p:nvGrpSpPr>
        <p:grpSpPr>
          <a:xfrm>
            <a:off x="4618949" y="5565054"/>
            <a:ext cx="520920" cy="552240"/>
            <a:chOff x="4618949" y="5565054"/>
            <a:chExt cx="520920" cy="55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86B0829-14C4-FD4A-945E-2F5F0794C9B5}"/>
                    </a:ext>
                  </a:extLst>
                </p14:cNvPr>
                <p14:cNvContentPartPr/>
                <p14:nvPr/>
              </p14:nvContentPartPr>
              <p14:xfrm>
                <a:off x="4618949" y="5565054"/>
                <a:ext cx="205200" cy="5522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86B0829-14C4-FD4A-945E-2F5F0794C9B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4603829" y="5549934"/>
                  <a:ext cx="235800" cy="58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0FDEC1F-A744-B743-97E7-D80FC5E68FEB}"/>
                    </a:ext>
                  </a:extLst>
                </p14:cNvPr>
                <p14:cNvContentPartPr/>
                <p14:nvPr/>
              </p14:nvContentPartPr>
              <p14:xfrm>
                <a:off x="4911269" y="5836494"/>
                <a:ext cx="169920" cy="363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0FDEC1F-A744-B743-97E7-D80FC5E68FE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895789" y="5821374"/>
                  <a:ext cx="20052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89579C0-BA63-E443-B954-B7E6E5D4C56F}"/>
                    </a:ext>
                  </a:extLst>
                </p14:cNvPr>
                <p14:cNvContentPartPr/>
                <p14:nvPr/>
              </p14:nvContentPartPr>
              <p14:xfrm>
                <a:off x="4957709" y="5943414"/>
                <a:ext cx="182160" cy="32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89579C0-BA63-E443-B954-B7E6E5D4C56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942229" y="5928294"/>
                  <a:ext cx="212760" cy="6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1E5E192C-DD9F-7E4D-A4F6-D4F39B09897A}"/>
                  </a:ext>
                </a:extLst>
              </p14:cNvPr>
              <p14:cNvContentPartPr/>
              <p14:nvPr/>
            </p14:nvContentPartPr>
            <p14:xfrm>
              <a:off x="7015829" y="5691054"/>
              <a:ext cx="614880" cy="2631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1E5E192C-DD9F-7E4D-A4F6-D4F39B09897A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000349" y="5675934"/>
                <a:ext cx="645480" cy="29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" name="Group 173">
            <a:extLst>
              <a:ext uri="{FF2B5EF4-FFF2-40B4-BE49-F238E27FC236}">
                <a16:creationId xmlns:a16="http://schemas.microsoft.com/office/drawing/2014/main" id="{7196C2F7-0865-6240-A241-041ABBEB22A7}"/>
              </a:ext>
            </a:extLst>
          </p:cNvPr>
          <p:cNvGrpSpPr/>
          <p:nvPr/>
        </p:nvGrpSpPr>
        <p:grpSpPr>
          <a:xfrm>
            <a:off x="5419589" y="5604654"/>
            <a:ext cx="1249560" cy="504720"/>
            <a:chOff x="5419589" y="5604654"/>
            <a:chExt cx="1249560" cy="50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D5AA478-5FAF-7C4B-A515-7D153D077609}"/>
                    </a:ext>
                  </a:extLst>
                </p14:cNvPr>
                <p14:cNvContentPartPr/>
                <p14:nvPr/>
              </p14:nvContentPartPr>
              <p14:xfrm>
                <a:off x="5419589" y="5604654"/>
                <a:ext cx="19800" cy="5047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D5AA478-5FAF-7C4B-A515-7D153D07760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404469" y="5589174"/>
                  <a:ext cx="5004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D9798E4-05A0-BD4D-83BA-5754B05E0F41}"/>
                    </a:ext>
                  </a:extLst>
                </p14:cNvPr>
                <p14:cNvContentPartPr/>
                <p14:nvPr/>
              </p14:nvContentPartPr>
              <p14:xfrm>
                <a:off x="5572589" y="5714814"/>
                <a:ext cx="24840" cy="3315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D9798E4-05A0-BD4D-83BA-5754B05E0F4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557469" y="5699694"/>
                  <a:ext cx="554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23599A57-5777-5C4B-BEDC-00DAAE992DEC}"/>
                    </a:ext>
                  </a:extLst>
                </p14:cNvPr>
                <p14:cNvContentPartPr/>
                <p14:nvPr/>
              </p14:nvContentPartPr>
              <p14:xfrm>
                <a:off x="5757629" y="5919654"/>
                <a:ext cx="68760" cy="871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23599A57-5777-5C4B-BEDC-00DAAE992DE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742509" y="5904534"/>
                  <a:ext cx="993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F010266-1A45-644F-B471-4F50BB6D36BB}"/>
                    </a:ext>
                  </a:extLst>
                </p14:cNvPr>
                <p14:cNvContentPartPr/>
                <p14:nvPr/>
              </p14:nvContentPartPr>
              <p14:xfrm>
                <a:off x="6036989" y="5651814"/>
                <a:ext cx="234360" cy="398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F010266-1A45-644F-B471-4F50BB6D36B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021869" y="5636334"/>
                  <a:ext cx="26460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AADADAC-59B9-034A-9188-B04E5FDBD0B1}"/>
                    </a:ext>
                  </a:extLst>
                </p14:cNvPr>
                <p14:cNvContentPartPr/>
                <p14:nvPr/>
              </p14:nvContentPartPr>
              <p14:xfrm>
                <a:off x="6368189" y="5651814"/>
                <a:ext cx="300960" cy="326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AADADAC-59B9-034A-9188-B04E5FDBD0B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353069" y="5636334"/>
                  <a:ext cx="3315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24B0760-6EB6-824E-8B76-7FFCC4E34C3D}"/>
                    </a:ext>
                  </a:extLst>
                </p14:cNvPr>
                <p14:cNvContentPartPr/>
                <p14:nvPr/>
              </p14:nvContentPartPr>
              <p14:xfrm>
                <a:off x="6589949" y="5706894"/>
                <a:ext cx="47520" cy="3474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24B0760-6EB6-824E-8B76-7FFCC4E34C3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574469" y="5691774"/>
                  <a:ext cx="78120" cy="37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E33A9F6B-3B54-7D48-AB34-9FCB071D30B3}"/>
              </a:ext>
            </a:extLst>
          </p:cNvPr>
          <p:cNvGrpSpPr/>
          <p:nvPr/>
        </p:nvGrpSpPr>
        <p:grpSpPr>
          <a:xfrm>
            <a:off x="9587309" y="2798094"/>
            <a:ext cx="2024280" cy="568080"/>
            <a:chOff x="9587309" y="2798094"/>
            <a:chExt cx="2024280" cy="5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59A106B-2123-5C42-87D2-2BF6D8C03763}"/>
                    </a:ext>
                  </a:extLst>
                </p14:cNvPr>
                <p14:cNvContentPartPr/>
                <p14:nvPr/>
              </p14:nvContentPartPr>
              <p14:xfrm>
                <a:off x="9766589" y="2924454"/>
                <a:ext cx="5040" cy="3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59A106B-2123-5C42-87D2-2BF6D8C0376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51469" y="2908974"/>
                  <a:ext cx="352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3353B8E-CE0C-394F-9CB8-F3860760C988}"/>
                    </a:ext>
                  </a:extLst>
                </p14:cNvPr>
                <p14:cNvContentPartPr/>
                <p14:nvPr/>
              </p14:nvContentPartPr>
              <p14:xfrm>
                <a:off x="9587309" y="2878734"/>
                <a:ext cx="289800" cy="2746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3353B8E-CE0C-394F-9CB8-F3860760C98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572189" y="2863614"/>
                  <a:ext cx="3204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DECC889-874C-9040-BBE0-5D302E76A62E}"/>
                    </a:ext>
                  </a:extLst>
                </p14:cNvPr>
                <p14:cNvContentPartPr/>
                <p14:nvPr/>
              </p14:nvContentPartPr>
              <p14:xfrm>
                <a:off x="10003109" y="3042534"/>
                <a:ext cx="174960" cy="162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DECC889-874C-9040-BBE0-5D302E76A62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987629" y="3027414"/>
                  <a:ext cx="205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9CB32D6A-442D-E046-9B6E-D6D2D6B9D026}"/>
                    </a:ext>
                  </a:extLst>
                </p14:cNvPr>
                <p14:cNvContentPartPr/>
                <p14:nvPr/>
              </p14:nvContentPartPr>
              <p14:xfrm>
                <a:off x="10003109" y="3184374"/>
                <a:ext cx="222120" cy="32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9CB32D6A-442D-E046-9B6E-D6D2D6B9D026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987629" y="3169254"/>
                  <a:ext cx="252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DAEC0A58-E28F-D548-80E8-7A7F4E1A9679}"/>
                    </a:ext>
                  </a:extLst>
                </p14:cNvPr>
                <p14:cNvContentPartPr/>
                <p14:nvPr/>
              </p14:nvContentPartPr>
              <p14:xfrm>
                <a:off x="10398749" y="2848854"/>
                <a:ext cx="329760" cy="3427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DAEC0A58-E28F-D548-80E8-7A7F4E1A967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0383629" y="2833734"/>
                  <a:ext cx="36036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0C83C5C-1832-3548-BE00-004C4577C775}"/>
                    </a:ext>
                  </a:extLst>
                </p14:cNvPr>
                <p14:cNvContentPartPr/>
                <p14:nvPr/>
              </p14:nvContentPartPr>
              <p14:xfrm>
                <a:off x="10918229" y="2924454"/>
                <a:ext cx="31320" cy="2527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0C83C5C-1832-3548-BE00-004C4577C77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903109" y="2908974"/>
                  <a:ext cx="615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146DA44F-E598-9244-9A4D-F6692459FD41}"/>
                    </a:ext>
                  </a:extLst>
                </p14:cNvPr>
                <p14:cNvContentPartPr/>
                <p14:nvPr/>
              </p14:nvContentPartPr>
              <p14:xfrm>
                <a:off x="11043869" y="2924454"/>
                <a:ext cx="39240" cy="2876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146DA44F-E598-9244-9A4D-F6692459FD4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028749" y="2908974"/>
                  <a:ext cx="69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4811ACF-17DB-384A-8BD0-FFBD1FBF7009}"/>
                    </a:ext>
                  </a:extLst>
                </p14:cNvPr>
                <p14:cNvContentPartPr/>
                <p14:nvPr/>
              </p14:nvContentPartPr>
              <p14:xfrm>
                <a:off x="10805909" y="2908614"/>
                <a:ext cx="371880" cy="320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4811ACF-17DB-384A-8BD0-FFBD1FBF700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790789" y="2893134"/>
                  <a:ext cx="402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1CBDF432-45DE-D84D-AAFF-8DB0F4FE7E2C}"/>
                    </a:ext>
                  </a:extLst>
                </p14:cNvPr>
                <p14:cNvContentPartPr/>
                <p14:nvPr/>
              </p14:nvContentPartPr>
              <p14:xfrm>
                <a:off x="11251229" y="2979534"/>
                <a:ext cx="45000" cy="1738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1CBDF432-45DE-D84D-AAFF-8DB0F4FE7E2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235749" y="2964414"/>
                  <a:ext cx="75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5315167-A5CB-814E-91B8-CF7A5344BBB7}"/>
                    </a:ext>
                  </a:extLst>
                </p14:cNvPr>
                <p14:cNvContentPartPr/>
                <p14:nvPr/>
              </p14:nvContentPartPr>
              <p14:xfrm>
                <a:off x="11271389" y="2821854"/>
                <a:ext cx="226440" cy="4010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5315167-A5CB-814E-91B8-CF7A5344BBB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255909" y="2806734"/>
                  <a:ext cx="25704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19221C22-51C1-1E45-9D83-2C5670FC18A8}"/>
                    </a:ext>
                  </a:extLst>
                </p14:cNvPr>
                <p14:cNvContentPartPr/>
                <p14:nvPr/>
              </p14:nvContentPartPr>
              <p14:xfrm>
                <a:off x="11185349" y="2798094"/>
                <a:ext cx="95040" cy="504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19221C22-51C1-1E45-9D83-2C5670FC18A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170229" y="2782974"/>
                  <a:ext cx="12564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A088FA9-FABB-A049-86CF-01D99755ED9F}"/>
                    </a:ext>
                  </a:extLst>
                </p14:cNvPr>
                <p14:cNvContentPartPr/>
                <p14:nvPr/>
              </p14:nvContentPartPr>
              <p14:xfrm>
                <a:off x="11540309" y="2987454"/>
                <a:ext cx="65160" cy="3787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A088FA9-FABB-A049-86CF-01D99755ED9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524829" y="2971974"/>
                  <a:ext cx="954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520C06E-51B3-454C-B787-177CD03C6651}"/>
                    </a:ext>
                  </a:extLst>
                </p14:cNvPr>
                <p14:cNvContentPartPr/>
                <p14:nvPr/>
              </p14:nvContentPartPr>
              <p14:xfrm>
                <a:off x="11563709" y="2798094"/>
                <a:ext cx="47880" cy="2368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520C06E-51B3-454C-B787-177CD03C6651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1548589" y="2782974"/>
                  <a:ext cx="7812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516FA42B-5F79-5B41-84DD-086416DC762E}"/>
              </a:ext>
            </a:extLst>
          </p:cNvPr>
          <p:cNvGrpSpPr/>
          <p:nvPr/>
        </p:nvGrpSpPr>
        <p:grpSpPr>
          <a:xfrm>
            <a:off x="9577229" y="3620694"/>
            <a:ext cx="2448720" cy="2174040"/>
            <a:chOff x="9577229" y="3620694"/>
            <a:chExt cx="2448720" cy="217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5FC2E87-E016-DA4A-921D-AA9321F00D9E}"/>
                    </a:ext>
                  </a:extLst>
                </p14:cNvPr>
                <p14:cNvContentPartPr/>
                <p14:nvPr/>
              </p14:nvContentPartPr>
              <p14:xfrm>
                <a:off x="9742829" y="3620694"/>
                <a:ext cx="315720" cy="4874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5FC2E87-E016-DA4A-921D-AA9321F00D9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727709" y="3605214"/>
                  <a:ext cx="34632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EE2A0B9C-5AEA-D145-82E4-E2AC2B36B968}"/>
                    </a:ext>
                  </a:extLst>
                </p14:cNvPr>
                <p14:cNvContentPartPr/>
                <p14:nvPr/>
              </p14:nvContentPartPr>
              <p14:xfrm>
                <a:off x="9585149" y="4201374"/>
                <a:ext cx="575640" cy="291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EE2A0B9C-5AEA-D145-82E4-E2AC2B36B96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570029" y="4186254"/>
                  <a:ext cx="6062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2241EBB-ADC8-0649-A3D8-E3428D0D593B}"/>
                    </a:ext>
                  </a:extLst>
                </p14:cNvPr>
                <p14:cNvContentPartPr/>
                <p14:nvPr/>
              </p14:nvContentPartPr>
              <p14:xfrm>
                <a:off x="9577229" y="4370214"/>
                <a:ext cx="61560" cy="280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2241EBB-ADC8-0649-A3D8-E3428D0D593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562109" y="4355094"/>
                  <a:ext cx="918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B5ACBDA-183F-AB49-8AD9-25EFB3FB898C}"/>
                    </a:ext>
                  </a:extLst>
                </p14:cNvPr>
                <p14:cNvContentPartPr/>
                <p14:nvPr/>
              </p14:nvContentPartPr>
              <p14:xfrm>
                <a:off x="9688469" y="4350054"/>
                <a:ext cx="157320" cy="2930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B5ACBDA-183F-AB49-8AD9-25EFB3FB898C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9673349" y="4334934"/>
                  <a:ext cx="18756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B0289BEC-8B58-0E42-A1B0-64385CC7A195}"/>
                    </a:ext>
                  </a:extLst>
                </p14:cNvPr>
                <p14:cNvContentPartPr/>
                <p14:nvPr/>
              </p14:nvContentPartPr>
              <p14:xfrm>
                <a:off x="9995189" y="4398294"/>
                <a:ext cx="37080" cy="224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B0289BEC-8B58-0E42-A1B0-64385CC7A19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9980069" y="4383174"/>
                  <a:ext cx="676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A13F569-DE99-EB45-8F59-D8737BD04D26}"/>
                    </a:ext>
                  </a:extLst>
                </p14:cNvPr>
                <p14:cNvContentPartPr/>
                <p14:nvPr/>
              </p14:nvContentPartPr>
              <p14:xfrm>
                <a:off x="10105349" y="4414134"/>
                <a:ext cx="8640" cy="1929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A13F569-DE99-EB45-8F59-D8737BD04D2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0090229" y="4399014"/>
                  <a:ext cx="392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983B7FA-00BD-9447-BDAE-7ECF4DA09B86}"/>
                    </a:ext>
                  </a:extLst>
                </p14:cNvPr>
                <p14:cNvContentPartPr/>
                <p14:nvPr/>
              </p14:nvContentPartPr>
              <p14:xfrm>
                <a:off x="9943349" y="4366974"/>
                <a:ext cx="288720" cy="47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983B7FA-00BD-9447-BDAE-7ECF4DA09B8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9927869" y="4351494"/>
                  <a:ext cx="3193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5967E46-00D8-0D43-A13B-BECBB284BAA3}"/>
                    </a:ext>
                  </a:extLst>
                </p14:cNvPr>
                <p14:cNvContentPartPr/>
                <p14:nvPr/>
              </p14:nvContentPartPr>
              <p14:xfrm>
                <a:off x="10373909" y="4090854"/>
                <a:ext cx="149760" cy="162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5967E46-00D8-0D43-A13B-BECBB284BAA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0358789" y="4075734"/>
                  <a:ext cx="180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38E037CB-746F-C745-96CC-57695E398C32}"/>
                    </a:ext>
                  </a:extLst>
                </p14:cNvPr>
                <p14:cNvContentPartPr/>
                <p14:nvPr/>
              </p14:nvContentPartPr>
              <p14:xfrm>
                <a:off x="10349069" y="4240614"/>
                <a:ext cx="206280" cy="118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38E037CB-746F-C745-96CC-57695E398C3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333949" y="4225494"/>
                  <a:ext cx="2365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0FA7761-5CF3-CA49-BB40-7E529F461CD9}"/>
                    </a:ext>
                  </a:extLst>
                </p14:cNvPr>
                <p14:cNvContentPartPr/>
                <p14:nvPr/>
              </p14:nvContentPartPr>
              <p14:xfrm>
                <a:off x="10697189" y="4185174"/>
                <a:ext cx="921960" cy="75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0FA7761-5CF3-CA49-BB40-7E529F461CD9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682069" y="4170054"/>
                  <a:ext cx="9525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93A24B4-F5F5-8C41-82D8-96EAD94ED2FD}"/>
                    </a:ext>
                  </a:extLst>
                </p14:cNvPr>
                <p14:cNvContentPartPr/>
                <p14:nvPr/>
              </p14:nvContentPartPr>
              <p14:xfrm>
                <a:off x="10835429" y="3789534"/>
                <a:ext cx="263520" cy="2782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93A24B4-F5F5-8C41-82D8-96EAD94ED2FD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820309" y="3774054"/>
                  <a:ext cx="2941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5BF1892-261B-9B4D-8AE3-AE66B03B3CAC}"/>
                    </a:ext>
                  </a:extLst>
                </p14:cNvPr>
                <p14:cNvContentPartPr/>
                <p14:nvPr/>
              </p14:nvContentPartPr>
              <p14:xfrm>
                <a:off x="11031269" y="3941094"/>
                <a:ext cx="154800" cy="82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5BF1892-261B-9B4D-8AE3-AE66B03B3CAC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016149" y="3925974"/>
                  <a:ext cx="185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C5ED2D2-AC48-F047-B0C3-72608A87B31B}"/>
                    </a:ext>
                  </a:extLst>
                </p14:cNvPr>
                <p14:cNvContentPartPr/>
                <p14:nvPr/>
              </p14:nvContentPartPr>
              <p14:xfrm>
                <a:off x="11280029" y="3783414"/>
                <a:ext cx="249120" cy="299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C5ED2D2-AC48-F047-B0C3-72608A87B31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1264909" y="3768294"/>
                  <a:ext cx="2797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1254093-2746-8444-B904-07DE3DF145C4}"/>
                    </a:ext>
                  </a:extLst>
                </p14:cNvPr>
                <p14:cNvContentPartPr/>
                <p14:nvPr/>
              </p14:nvContentPartPr>
              <p14:xfrm>
                <a:off x="10862069" y="4366974"/>
                <a:ext cx="201960" cy="3193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1254093-2746-8444-B904-07DE3DF145C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0846949" y="4351494"/>
                  <a:ext cx="23256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7F894EE-7A52-2B42-BFEA-C03668DD77AC}"/>
                    </a:ext>
                  </a:extLst>
                </p14:cNvPr>
                <p14:cNvContentPartPr/>
                <p14:nvPr/>
              </p14:nvContentPartPr>
              <p14:xfrm>
                <a:off x="11135309" y="4398294"/>
                <a:ext cx="181800" cy="2980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7F894EE-7A52-2B42-BFEA-C03668DD77AC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119829" y="4383174"/>
                  <a:ext cx="2124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BED89AA-3B8B-AB47-A618-7D2D0FA87D04}"/>
                    </a:ext>
                  </a:extLst>
                </p14:cNvPr>
                <p14:cNvContentPartPr/>
                <p14:nvPr/>
              </p14:nvContentPartPr>
              <p14:xfrm>
                <a:off x="11403509" y="4386054"/>
                <a:ext cx="196560" cy="2815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BED89AA-3B8B-AB47-A618-7D2D0FA87D0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1388389" y="4370934"/>
                  <a:ext cx="2271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58F692B-89E9-A449-BDBE-66CE41C27F98}"/>
                    </a:ext>
                  </a:extLst>
                </p14:cNvPr>
                <p14:cNvContentPartPr/>
                <p14:nvPr/>
              </p14:nvContentPartPr>
              <p14:xfrm>
                <a:off x="9709709" y="4914174"/>
                <a:ext cx="218880" cy="5731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58F692B-89E9-A449-BDBE-66CE41C27F9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694589" y="4899054"/>
                  <a:ext cx="249120" cy="6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A3BF0E53-1A2E-9348-9F27-4948E71A9853}"/>
                    </a:ext>
                  </a:extLst>
                </p14:cNvPr>
                <p14:cNvContentPartPr/>
                <p14:nvPr/>
              </p14:nvContentPartPr>
              <p14:xfrm>
                <a:off x="9987629" y="5241774"/>
                <a:ext cx="102600" cy="241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A3BF0E53-1A2E-9348-9F27-4948E71A9853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972509" y="5226654"/>
                  <a:ext cx="132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3DE0C3D-DD9E-2C4E-8216-10D4AA2ACD5F}"/>
                    </a:ext>
                  </a:extLst>
                </p14:cNvPr>
                <p14:cNvContentPartPr/>
                <p14:nvPr/>
              </p14:nvContentPartPr>
              <p14:xfrm>
                <a:off x="10034429" y="5320614"/>
                <a:ext cx="111240" cy="162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3DE0C3D-DD9E-2C4E-8216-10D4AA2ACD5F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018949" y="5305494"/>
                  <a:ext cx="1414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6DB31329-1783-0F43-822E-9BD5F18C7E20}"/>
                    </a:ext>
                  </a:extLst>
                </p14:cNvPr>
                <p14:cNvContentPartPr/>
                <p14:nvPr/>
              </p14:nvContentPartPr>
              <p14:xfrm>
                <a:off x="10397309" y="4973934"/>
                <a:ext cx="24120" cy="3664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6DB31329-1783-0F43-822E-9BD5F18C7E2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381829" y="4958454"/>
                  <a:ext cx="5472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D58DD00-6972-ED48-A378-4A6036F6437B}"/>
                    </a:ext>
                  </a:extLst>
                </p14:cNvPr>
                <p14:cNvContentPartPr/>
                <p14:nvPr/>
              </p14:nvContentPartPr>
              <p14:xfrm>
                <a:off x="10495229" y="4993014"/>
                <a:ext cx="162360" cy="2930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D58DD00-6972-ED48-A378-4A6036F6437B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480109" y="4977894"/>
                  <a:ext cx="19296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45379B9-AB3D-B74F-8251-6FDA2F910D85}"/>
                    </a:ext>
                  </a:extLst>
                </p14:cNvPr>
                <p14:cNvContentPartPr/>
                <p14:nvPr/>
              </p14:nvContentPartPr>
              <p14:xfrm>
                <a:off x="10791149" y="5115774"/>
                <a:ext cx="16560" cy="1342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45379B9-AB3D-B74F-8251-6FDA2F910D85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776029" y="5100654"/>
                  <a:ext cx="471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DD83236-AC78-744D-B40A-196B9B01A859}"/>
                    </a:ext>
                  </a:extLst>
                </p14:cNvPr>
                <p14:cNvContentPartPr/>
                <p14:nvPr/>
              </p14:nvContentPartPr>
              <p14:xfrm>
                <a:off x="10901669" y="5029014"/>
                <a:ext cx="7200" cy="2052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DD83236-AC78-744D-B40A-196B9B01A859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0886549" y="5013894"/>
                  <a:ext cx="378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F7DA9E1-65EB-4A41-BCD9-C7CE25E52E92}"/>
                    </a:ext>
                  </a:extLst>
                </p14:cNvPr>
                <p14:cNvContentPartPr/>
                <p14:nvPr/>
              </p14:nvContentPartPr>
              <p14:xfrm>
                <a:off x="10755149" y="4966014"/>
                <a:ext cx="257400" cy="712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F7DA9E1-65EB-4A41-BCD9-C7CE25E52E9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740029" y="4950534"/>
                  <a:ext cx="2876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9392172-E0E3-BE40-BB06-CF980A92FB43}"/>
                    </a:ext>
                  </a:extLst>
                </p14:cNvPr>
                <p14:cNvContentPartPr/>
                <p14:nvPr/>
              </p14:nvContentPartPr>
              <p14:xfrm>
                <a:off x="10988069" y="4926414"/>
                <a:ext cx="132120" cy="307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9392172-E0E3-BE40-BB06-CF980A92FB4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972949" y="4911294"/>
                  <a:ext cx="1623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F652073-E7AA-D14C-A065-C5FF55CCC0D1}"/>
                    </a:ext>
                  </a:extLst>
                </p14:cNvPr>
                <p14:cNvContentPartPr/>
                <p14:nvPr/>
              </p14:nvContentPartPr>
              <p14:xfrm>
                <a:off x="10298669" y="4966014"/>
                <a:ext cx="146160" cy="323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F652073-E7AA-D14C-A065-C5FF55CCC0D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283549" y="4950534"/>
                  <a:ext cx="1767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00CAC4B-791F-C049-807B-B88045F90F2C}"/>
                    </a:ext>
                  </a:extLst>
                </p14:cNvPr>
                <p14:cNvContentPartPr/>
                <p14:nvPr/>
              </p14:nvContentPartPr>
              <p14:xfrm>
                <a:off x="11264189" y="4871334"/>
                <a:ext cx="74880" cy="3470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00CAC4B-791F-C049-807B-B88045F90F2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1249069" y="4856214"/>
                  <a:ext cx="1051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594271A5-4228-0048-87B1-B0FED4BF96FC}"/>
                    </a:ext>
                  </a:extLst>
                </p14:cNvPr>
                <p14:cNvContentPartPr/>
                <p14:nvPr/>
              </p14:nvContentPartPr>
              <p14:xfrm>
                <a:off x="11406749" y="4903014"/>
                <a:ext cx="149760" cy="20520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594271A5-4228-0048-87B1-B0FED4BF96FC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391269" y="4887534"/>
                  <a:ext cx="180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A29C274C-F8A0-C342-A0CC-0095A2896D36}"/>
                    </a:ext>
                  </a:extLst>
                </p14:cNvPr>
                <p14:cNvContentPartPr/>
                <p14:nvPr/>
              </p14:nvContentPartPr>
              <p14:xfrm>
                <a:off x="11429429" y="4997334"/>
                <a:ext cx="229320" cy="475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A29C274C-F8A0-C342-A0CC-0095A2896D36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1414309" y="4982214"/>
                  <a:ext cx="2599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4DC7782-466B-DD40-A10D-C14F188669AA}"/>
                    </a:ext>
                  </a:extLst>
                </p14:cNvPr>
                <p14:cNvContentPartPr/>
                <p14:nvPr/>
              </p14:nvContentPartPr>
              <p14:xfrm>
                <a:off x="11678549" y="4879254"/>
                <a:ext cx="162360" cy="2527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4DC7782-466B-DD40-A10D-C14F188669A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663429" y="4864134"/>
                  <a:ext cx="1929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E7E731A-B2E3-A543-AC70-7C94773565E7}"/>
                    </a:ext>
                  </a:extLst>
                </p14:cNvPr>
                <p14:cNvContentPartPr/>
                <p14:nvPr/>
              </p14:nvContentPartPr>
              <p14:xfrm>
                <a:off x="11863229" y="4713654"/>
                <a:ext cx="162720" cy="4258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E7E731A-B2E3-A543-AC70-7C94773565E7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848109" y="4698534"/>
                  <a:ext cx="19332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CC13C29-3A4C-CF49-8247-E4CB094777DA}"/>
                    </a:ext>
                  </a:extLst>
                </p14:cNvPr>
                <p14:cNvContentPartPr/>
                <p14:nvPr/>
              </p14:nvContentPartPr>
              <p14:xfrm>
                <a:off x="10383629" y="5241774"/>
                <a:ext cx="1424880" cy="1580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CC13C29-3A4C-CF49-8247-E4CB094777DA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368149" y="5226294"/>
                  <a:ext cx="14554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C62FD127-90B2-F04C-A92B-5ADDC9B1F763}"/>
                    </a:ext>
                  </a:extLst>
                </p14:cNvPr>
                <p14:cNvContentPartPr/>
                <p14:nvPr/>
              </p14:nvContentPartPr>
              <p14:xfrm>
                <a:off x="10611509" y="5430054"/>
                <a:ext cx="225000" cy="3646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C62FD127-90B2-F04C-A92B-5ADDC9B1F763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596029" y="5414934"/>
                  <a:ext cx="255240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64FD303E-6664-1F4B-A954-B1560AF64E49}"/>
                    </a:ext>
                  </a:extLst>
                </p14:cNvPr>
                <p14:cNvContentPartPr/>
                <p14:nvPr/>
              </p14:nvContentPartPr>
              <p14:xfrm>
                <a:off x="10917509" y="5454534"/>
                <a:ext cx="178200" cy="2772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64FD303E-6664-1F4B-A954-B1560AF64E49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902029" y="5439414"/>
                  <a:ext cx="2088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877EA02-4827-9C4F-8227-35641613D263}"/>
                    </a:ext>
                  </a:extLst>
                </p14:cNvPr>
                <p14:cNvContentPartPr/>
                <p14:nvPr/>
              </p14:nvContentPartPr>
              <p14:xfrm>
                <a:off x="11157269" y="5415294"/>
                <a:ext cx="194040" cy="219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877EA02-4827-9C4F-8227-35641613D263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1142149" y="5400174"/>
                  <a:ext cx="224640" cy="25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8A0F2F38-B7B0-794C-8E89-8358B12F9506}"/>
              </a:ext>
            </a:extLst>
          </p:cNvPr>
          <p:cNvGrpSpPr/>
          <p:nvPr/>
        </p:nvGrpSpPr>
        <p:grpSpPr>
          <a:xfrm>
            <a:off x="9824189" y="5959254"/>
            <a:ext cx="1910160" cy="552240"/>
            <a:chOff x="9824189" y="5959254"/>
            <a:chExt cx="1910160" cy="55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59205140-2213-E041-9140-2648BE3DDAA3}"/>
                    </a:ext>
                  </a:extLst>
                </p14:cNvPr>
                <p14:cNvContentPartPr/>
                <p14:nvPr/>
              </p14:nvContentPartPr>
              <p14:xfrm>
                <a:off x="9824189" y="5991654"/>
                <a:ext cx="210960" cy="5198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59205140-2213-E041-9140-2648BE3DDAA3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809069" y="5976174"/>
                  <a:ext cx="2412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F06F8097-0527-F745-A39A-69523B066AEB}"/>
                    </a:ext>
                  </a:extLst>
                </p14:cNvPr>
                <p14:cNvContentPartPr/>
                <p14:nvPr/>
              </p14:nvContentPartPr>
              <p14:xfrm>
                <a:off x="10161149" y="6298014"/>
                <a:ext cx="78840" cy="16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F06F8097-0527-F745-A39A-69523B066AEB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0146029" y="6282894"/>
                  <a:ext cx="109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89018BB5-E3E1-A543-9697-234EF1A44E3C}"/>
                    </a:ext>
                  </a:extLst>
                </p14:cNvPr>
                <p14:cNvContentPartPr/>
                <p14:nvPr/>
              </p14:nvContentPartPr>
              <p14:xfrm>
                <a:off x="10192109" y="6416454"/>
                <a:ext cx="64080" cy="162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89018BB5-E3E1-A543-9697-234EF1A44E3C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0176629" y="6400974"/>
                  <a:ext cx="943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1B911BA-DC4A-AA4A-9084-D5F89D091680}"/>
                    </a:ext>
                  </a:extLst>
                </p14:cNvPr>
                <p14:cNvContentPartPr/>
                <p14:nvPr/>
              </p14:nvContentPartPr>
              <p14:xfrm>
                <a:off x="11469389" y="6140334"/>
                <a:ext cx="5400" cy="1897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1B911BA-DC4A-AA4A-9084-D5F89D091680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453909" y="6125214"/>
                  <a:ext cx="356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69BE11EA-0BFE-AC4C-B755-9B271A9C39D2}"/>
                    </a:ext>
                  </a:extLst>
                </p14:cNvPr>
                <p14:cNvContentPartPr/>
                <p14:nvPr/>
              </p14:nvContentPartPr>
              <p14:xfrm>
                <a:off x="11485229" y="5959254"/>
                <a:ext cx="360" cy="3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69BE11EA-0BFE-AC4C-B755-9B271A9C39D2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469749" y="5943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98ABE243-FF0B-EB49-977B-6A2115F0DBD1}"/>
                    </a:ext>
                  </a:extLst>
                </p14:cNvPr>
                <p14:cNvContentPartPr/>
                <p14:nvPr/>
              </p14:nvContentPartPr>
              <p14:xfrm>
                <a:off x="11556149" y="6084534"/>
                <a:ext cx="178200" cy="2772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98ABE243-FF0B-EB49-977B-6A2115F0DBD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541029" y="6069054"/>
                  <a:ext cx="2088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CD7CCE7C-E280-0D4A-92A0-EE3B82C00429}"/>
                    </a:ext>
                  </a:extLst>
                </p14:cNvPr>
                <p14:cNvContentPartPr/>
                <p14:nvPr/>
              </p14:nvContentPartPr>
              <p14:xfrm>
                <a:off x="11571629" y="6069414"/>
                <a:ext cx="16200" cy="2682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CD7CCE7C-E280-0D4A-92A0-EE3B82C00429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556509" y="6054294"/>
                  <a:ext cx="468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44CE0EF3-B539-D64D-9923-24C8FEDE1D77}"/>
                    </a:ext>
                  </a:extLst>
                </p14:cNvPr>
                <p14:cNvContentPartPr/>
                <p14:nvPr/>
              </p14:nvContentPartPr>
              <p14:xfrm>
                <a:off x="10365989" y="6057174"/>
                <a:ext cx="252360" cy="44172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44CE0EF3-B539-D64D-9923-24C8FEDE1D77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350509" y="6042054"/>
                  <a:ext cx="2829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3188AD23-1951-194F-A901-C430D71A1DD5}"/>
                    </a:ext>
                  </a:extLst>
                </p14:cNvPr>
                <p14:cNvContentPartPr/>
                <p14:nvPr/>
              </p14:nvContentPartPr>
              <p14:xfrm>
                <a:off x="10424309" y="6270294"/>
                <a:ext cx="225720" cy="756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3188AD23-1951-194F-A901-C430D71A1DD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408829" y="6254814"/>
                  <a:ext cx="2559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B0694693-BE04-164B-922C-20FA2CA7D2D1}"/>
                    </a:ext>
                  </a:extLst>
                </p14:cNvPr>
                <p14:cNvContentPartPr/>
                <p14:nvPr/>
              </p14:nvContentPartPr>
              <p14:xfrm>
                <a:off x="10683509" y="6400614"/>
                <a:ext cx="49320" cy="597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B0694693-BE04-164B-922C-20FA2CA7D2D1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668389" y="6385494"/>
                  <a:ext cx="799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35F97EAF-DA45-B942-91E1-45D6E945DABB}"/>
                    </a:ext>
                  </a:extLst>
                </p14:cNvPr>
                <p14:cNvContentPartPr/>
                <p14:nvPr/>
              </p14:nvContentPartPr>
              <p14:xfrm>
                <a:off x="10902389" y="5978334"/>
                <a:ext cx="185400" cy="48996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35F97EAF-DA45-B942-91E1-45D6E945DAB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887269" y="5963214"/>
                  <a:ext cx="2156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5900C13-9BAD-0146-A25A-DFA45C2520AD}"/>
                    </a:ext>
                  </a:extLst>
                </p14:cNvPr>
                <p14:cNvContentPartPr/>
                <p14:nvPr/>
              </p14:nvContentPartPr>
              <p14:xfrm>
                <a:off x="11130269" y="6006414"/>
                <a:ext cx="186120" cy="3952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5900C13-9BAD-0146-A25A-DFA45C2520AD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115149" y="5991294"/>
                  <a:ext cx="216720" cy="425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63538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3BBBB-135A-AD42-A1A2-D2D44109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3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43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10.3 – Arcs and Chords</a:t>
            </a:r>
          </a:p>
        </p:txBody>
      </p:sp>
    </p:spTree>
    <p:extLst>
      <p:ext uri="{BB962C8B-B14F-4D97-AF65-F5344CB8AC3E}">
        <p14:creationId xmlns:p14="http://schemas.microsoft.com/office/powerpoint/2010/main" val="1862693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784021-E404-4340-AD5A-1FA42AC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596177"/>
          </a:xfrm>
        </p:spPr>
        <p:txBody>
          <a:bodyPr/>
          <a:lstStyle/>
          <a:p>
            <a:r>
              <a:rPr lang="en-US" dirty="0"/>
              <a:t>Congruent Arcs and Chords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5ACCD-A090-E644-AC2A-BFAD3E580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151"/>
            <a:ext cx="12192000" cy="33989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89BB88-EDD4-CE4F-BE4F-398F8233A784}"/>
                  </a:ext>
                </a:extLst>
              </p14:cNvPr>
              <p14:cNvContentPartPr/>
              <p14:nvPr/>
            </p14:nvContentPartPr>
            <p14:xfrm>
              <a:off x="9211469" y="1994214"/>
              <a:ext cx="27000" cy="189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89BB88-EDD4-CE4F-BE4F-398F8233A7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96349" y="1979094"/>
                <a:ext cx="5760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9411541-082E-5440-8617-B5421ECB1937}"/>
                  </a:ext>
                </a:extLst>
              </p14:cNvPr>
              <p14:cNvContentPartPr/>
              <p14:nvPr/>
            </p14:nvContentPartPr>
            <p14:xfrm>
              <a:off x="9309749" y="1970454"/>
              <a:ext cx="31680" cy="126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9411541-082E-5440-8617-B5421ECB19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294269" y="1955334"/>
                <a:ext cx="6228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B83D3C1E-2E25-174A-8D57-A0F3CCCE663D}"/>
              </a:ext>
            </a:extLst>
          </p:cNvPr>
          <p:cNvGrpSpPr/>
          <p:nvPr/>
        </p:nvGrpSpPr>
        <p:grpSpPr>
          <a:xfrm>
            <a:off x="9791789" y="3468414"/>
            <a:ext cx="298440" cy="260280"/>
            <a:chOff x="9791789" y="3468414"/>
            <a:chExt cx="298440" cy="2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B7C9625-6F72-AC45-976C-D508C7CEED73}"/>
                    </a:ext>
                  </a:extLst>
                </p14:cNvPr>
                <p14:cNvContentPartPr/>
                <p14:nvPr/>
              </p14:nvContentPartPr>
              <p14:xfrm>
                <a:off x="9791789" y="3546894"/>
                <a:ext cx="187920" cy="181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B7C9625-6F72-AC45-976C-D508C7CEED7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76669" y="3531774"/>
                  <a:ext cx="218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C120BE0-928D-6E46-925F-F56FFB3F2E27}"/>
                    </a:ext>
                  </a:extLst>
                </p14:cNvPr>
                <p14:cNvContentPartPr/>
                <p14:nvPr/>
              </p14:nvContentPartPr>
              <p14:xfrm>
                <a:off x="9916349" y="3468414"/>
                <a:ext cx="173880" cy="2052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C120BE0-928D-6E46-925F-F56FFB3F2E2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01229" y="3452934"/>
                  <a:ext cx="20448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1F7479-B0DD-044F-B453-80A6A2CDC46C}"/>
              </a:ext>
            </a:extLst>
          </p:cNvPr>
          <p:cNvGrpSpPr/>
          <p:nvPr/>
        </p:nvGrpSpPr>
        <p:grpSpPr>
          <a:xfrm>
            <a:off x="9049109" y="2325414"/>
            <a:ext cx="142200" cy="173880"/>
            <a:chOff x="9049109" y="2325414"/>
            <a:chExt cx="142200" cy="17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EAF9102-AA2E-D140-A3BF-4562528A1DEC}"/>
                    </a:ext>
                  </a:extLst>
                </p14:cNvPr>
                <p14:cNvContentPartPr/>
                <p14:nvPr/>
              </p14:nvContentPartPr>
              <p14:xfrm>
                <a:off x="9049109" y="2325414"/>
                <a:ext cx="142200" cy="118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EAF9102-AA2E-D140-A3BF-4562528A1DE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33989" y="2309934"/>
                  <a:ext cx="1728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A4EB396-926A-A04D-B80A-040C1BB668ED}"/>
                    </a:ext>
                  </a:extLst>
                </p14:cNvPr>
                <p14:cNvContentPartPr/>
                <p14:nvPr/>
              </p14:nvContentPartPr>
              <p14:xfrm>
                <a:off x="9088709" y="2325414"/>
                <a:ext cx="87120" cy="173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A4EB396-926A-A04D-B80A-040C1BB668E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73229" y="2309934"/>
                  <a:ext cx="11736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AA34F-CF5F-DC46-AEFA-54D33482F94F}"/>
              </a:ext>
            </a:extLst>
          </p:cNvPr>
          <p:cNvGrpSpPr/>
          <p:nvPr/>
        </p:nvGrpSpPr>
        <p:grpSpPr>
          <a:xfrm>
            <a:off x="9790349" y="3216054"/>
            <a:ext cx="228960" cy="197280"/>
            <a:chOff x="9790349" y="3216054"/>
            <a:chExt cx="22896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00C341D-8F89-C84A-A327-1CFC92930551}"/>
                    </a:ext>
                  </a:extLst>
                </p14:cNvPr>
                <p14:cNvContentPartPr/>
                <p14:nvPr/>
              </p14:nvContentPartPr>
              <p14:xfrm>
                <a:off x="9790349" y="3279054"/>
                <a:ext cx="228960" cy="47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00C341D-8F89-C84A-A327-1CFC9293055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774869" y="3263934"/>
                  <a:ext cx="2595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734FE37-696F-C04C-8152-A08E53B49EF9}"/>
                    </a:ext>
                  </a:extLst>
                </p14:cNvPr>
                <p14:cNvContentPartPr/>
                <p14:nvPr/>
              </p14:nvContentPartPr>
              <p14:xfrm>
                <a:off x="9884669" y="3216054"/>
                <a:ext cx="55080" cy="197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734FE37-696F-C04C-8152-A08E53B49E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69549" y="3200574"/>
                  <a:ext cx="8568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4A26A5-7988-BB46-BE08-A427B27B9055}"/>
              </a:ext>
            </a:extLst>
          </p:cNvPr>
          <p:cNvGrpSpPr/>
          <p:nvPr/>
        </p:nvGrpSpPr>
        <p:grpSpPr>
          <a:xfrm>
            <a:off x="267989" y="4650654"/>
            <a:ext cx="600120" cy="354960"/>
            <a:chOff x="267989" y="4650654"/>
            <a:chExt cx="60012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2914345-73EC-AC40-B1EB-6E1F9FB16EFE}"/>
                    </a:ext>
                  </a:extLst>
                </p14:cNvPr>
                <p14:cNvContentPartPr/>
                <p14:nvPr/>
              </p14:nvContentPartPr>
              <p14:xfrm>
                <a:off x="485789" y="4753254"/>
                <a:ext cx="26640" cy="236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2914345-73EC-AC40-B1EB-6E1F9FB16EF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78229" y="4745694"/>
                  <a:ext cx="417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151D1D-3987-A344-BDCB-6CF68FBFC7D2}"/>
                    </a:ext>
                  </a:extLst>
                </p14:cNvPr>
                <p14:cNvContentPartPr/>
                <p14:nvPr/>
              </p14:nvContentPartPr>
              <p14:xfrm>
                <a:off x="322349" y="4713654"/>
                <a:ext cx="284760" cy="5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151D1D-3987-A344-BDCB-6CF68FBFC7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4789" y="4706094"/>
                  <a:ext cx="2998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254E259-A9AA-DE41-821A-C12895329C90}"/>
                    </a:ext>
                  </a:extLst>
                </p14:cNvPr>
                <p14:cNvContentPartPr/>
                <p14:nvPr/>
              </p14:nvContentPartPr>
              <p14:xfrm>
                <a:off x="381389" y="4989414"/>
                <a:ext cx="257400" cy="16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254E259-A9AA-DE41-821A-C12895329C9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73829" y="4981854"/>
                  <a:ext cx="272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2A401CC-5429-6144-98EA-20D55E0BCC4B}"/>
                    </a:ext>
                  </a:extLst>
                </p14:cNvPr>
                <p14:cNvContentPartPr/>
                <p14:nvPr/>
              </p14:nvContentPartPr>
              <p14:xfrm>
                <a:off x="710069" y="4654254"/>
                <a:ext cx="158040" cy="291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2A401CC-5429-6144-98EA-20D55E0BCC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02509" y="4646694"/>
                  <a:ext cx="173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FFD508-1664-EA4F-8A32-D218B78FB69B}"/>
                    </a:ext>
                  </a:extLst>
                </p14:cNvPr>
                <p14:cNvContentPartPr/>
                <p14:nvPr/>
              </p14:nvContentPartPr>
              <p14:xfrm>
                <a:off x="685589" y="4816254"/>
                <a:ext cx="134640" cy="32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FFD508-1664-EA4F-8A32-D218B78FB69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78029" y="4808694"/>
                  <a:ext cx="1497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4493042-1D40-D445-ADF4-52D931D11F9D}"/>
                    </a:ext>
                  </a:extLst>
                </p14:cNvPr>
                <p14:cNvContentPartPr/>
                <p14:nvPr/>
              </p14:nvContentPartPr>
              <p14:xfrm>
                <a:off x="464909" y="4776654"/>
                <a:ext cx="8280" cy="221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4493042-1D40-D445-ADF4-52D931D11F9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49789" y="4761534"/>
                  <a:ext cx="38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E26A731-013E-1A41-BA5E-6C6204FAC66F}"/>
                    </a:ext>
                  </a:extLst>
                </p14:cNvPr>
                <p14:cNvContentPartPr/>
                <p14:nvPr/>
              </p14:nvContentPartPr>
              <p14:xfrm>
                <a:off x="267989" y="4729494"/>
                <a:ext cx="323640" cy="27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E26A731-013E-1A41-BA5E-6C6204FAC66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2509" y="4714374"/>
                  <a:ext cx="353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77BAA7E-9571-C048-BABF-BE977D5CE459}"/>
                    </a:ext>
                  </a:extLst>
                </p14:cNvPr>
                <p14:cNvContentPartPr/>
                <p14:nvPr/>
              </p14:nvContentPartPr>
              <p14:xfrm>
                <a:off x="278789" y="4973934"/>
                <a:ext cx="320760" cy="24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77BAA7E-9571-C048-BABF-BE977D5CE45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63309" y="4958454"/>
                  <a:ext cx="351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02AF14E-01E9-BF4F-A322-3BE5D18166F0}"/>
                    </a:ext>
                  </a:extLst>
                </p14:cNvPr>
                <p14:cNvContentPartPr/>
                <p14:nvPr/>
              </p14:nvContentPartPr>
              <p14:xfrm>
                <a:off x="705029" y="4650654"/>
                <a:ext cx="155520" cy="307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02AF14E-01E9-BF4F-A322-3BE5D18166F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9549" y="4635534"/>
                  <a:ext cx="1861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7C827A0-F30E-E142-AB97-27A33F9AD493}"/>
                    </a:ext>
                  </a:extLst>
                </p14:cNvPr>
                <p14:cNvContentPartPr/>
                <p14:nvPr/>
              </p14:nvContentPartPr>
              <p14:xfrm>
                <a:off x="669749" y="4840014"/>
                <a:ext cx="165960" cy="39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7C827A0-F30E-E142-AB97-27A33F9AD49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4629" y="4824534"/>
                  <a:ext cx="19656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DA81A1-8F30-2D49-8065-2FBB81C3D6E3}"/>
              </a:ext>
            </a:extLst>
          </p:cNvPr>
          <p:cNvGrpSpPr/>
          <p:nvPr/>
        </p:nvGrpSpPr>
        <p:grpSpPr>
          <a:xfrm>
            <a:off x="1221629" y="4611414"/>
            <a:ext cx="765360" cy="347040"/>
            <a:chOff x="1221629" y="4611414"/>
            <a:chExt cx="76536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162346B-87E8-2440-BA75-3D2AE5D2F2F3}"/>
                    </a:ext>
                  </a:extLst>
                </p14:cNvPr>
                <p14:cNvContentPartPr/>
                <p14:nvPr/>
              </p14:nvContentPartPr>
              <p14:xfrm>
                <a:off x="1253309" y="4611414"/>
                <a:ext cx="63360" cy="347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162346B-87E8-2440-BA75-3D2AE5D2F2F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37829" y="4595934"/>
                  <a:ext cx="939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6823A03-1E90-5C41-A6E0-394207925497}"/>
                    </a:ext>
                  </a:extLst>
                </p14:cNvPr>
                <p14:cNvContentPartPr/>
                <p14:nvPr/>
              </p14:nvContentPartPr>
              <p14:xfrm>
                <a:off x="1221629" y="4776654"/>
                <a:ext cx="245520" cy="24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6823A03-1E90-5C41-A6E0-39420792549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206509" y="4761534"/>
                  <a:ext cx="275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B0785A9-BC1B-014C-8552-FF718FCA57FE}"/>
                    </a:ext>
                  </a:extLst>
                </p14:cNvPr>
                <p14:cNvContentPartPr/>
                <p14:nvPr/>
              </p14:nvContentPartPr>
              <p14:xfrm>
                <a:off x="1427549" y="4721574"/>
                <a:ext cx="311400" cy="210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B0785A9-BC1B-014C-8552-FF718FCA57F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12069" y="4706454"/>
                  <a:ext cx="34200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3F4C722-7272-F244-B16F-E37B6C455CF8}"/>
                    </a:ext>
                  </a:extLst>
                </p14:cNvPr>
                <p14:cNvContentPartPr/>
                <p14:nvPr/>
              </p14:nvContentPartPr>
              <p14:xfrm>
                <a:off x="1806989" y="4729494"/>
                <a:ext cx="180000" cy="206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3F4C722-7272-F244-B16F-E37B6C455CF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791509" y="4714374"/>
                  <a:ext cx="21024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1EBC9D0-ED67-DE4A-880D-CA06963CB7B8}"/>
              </a:ext>
            </a:extLst>
          </p:cNvPr>
          <p:cNvGrpSpPr/>
          <p:nvPr/>
        </p:nvGrpSpPr>
        <p:grpSpPr>
          <a:xfrm>
            <a:off x="2305229" y="4587654"/>
            <a:ext cx="1380600" cy="351360"/>
            <a:chOff x="2305229" y="4587654"/>
            <a:chExt cx="138060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68DDDC2-5896-0A46-B824-A4630879A64D}"/>
                    </a:ext>
                  </a:extLst>
                </p14:cNvPr>
                <p14:cNvContentPartPr/>
                <p14:nvPr/>
              </p14:nvContentPartPr>
              <p14:xfrm>
                <a:off x="2305229" y="4689174"/>
                <a:ext cx="272520" cy="249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68DDDC2-5896-0A46-B824-A4630879A64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290109" y="4674054"/>
                  <a:ext cx="3031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D2332DD-F4C2-2141-9F95-FE9C62EFCF4C}"/>
                    </a:ext>
                  </a:extLst>
                </p14:cNvPr>
                <p14:cNvContentPartPr/>
                <p14:nvPr/>
              </p14:nvContentPartPr>
              <p14:xfrm>
                <a:off x="2585309" y="4587654"/>
                <a:ext cx="241560" cy="323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D2332DD-F4C2-2141-9F95-FE9C62EFCF4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570189" y="4572174"/>
                  <a:ext cx="2721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C1709A5-F203-FD4F-B2B8-5582E51F3DFB}"/>
                    </a:ext>
                  </a:extLst>
                </p14:cNvPr>
                <p14:cNvContentPartPr/>
                <p14:nvPr/>
              </p14:nvContentPartPr>
              <p14:xfrm>
                <a:off x="2856749" y="4765134"/>
                <a:ext cx="186120" cy="162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C1709A5-F203-FD4F-B2B8-5582E51F3DF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41629" y="4750014"/>
                  <a:ext cx="2167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E2BDC03-2FBC-C841-9E34-86ADFB2456AC}"/>
                    </a:ext>
                  </a:extLst>
                </p14:cNvPr>
                <p14:cNvContentPartPr/>
                <p14:nvPr/>
              </p14:nvContentPartPr>
              <p14:xfrm>
                <a:off x="3085349" y="4710054"/>
                <a:ext cx="131040" cy="161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E2BDC03-2FBC-C841-9E34-86ADFB2456A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070229" y="4694934"/>
                  <a:ext cx="1616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417A8AE-3FCD-EF40-AFB5-E73C1E801DB6}"/>
                    </a:ext>
                  </a:extLst>
                </p14:cNvPr>
                <p14:cNvContentPartPr/>
                <p14:nvPr/>
              </p14:nvContentPartPr>
              <p14:xfrm>
                <a:off x="3253829" y="4614654"/>
                <a:ext cx="168120" cy="281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417A8AE-3FCD-EF40-AFB5-E73C1E801DB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238709" y="4599534"/>
                  <a:ext cx="1987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8CCE810-9A80-434D-889B-4075AA7F415A}"/>
                    </a:ext>
                  </a:extLst>
                </p14:cNvPr>
                <p14:cNvContentPartPr/>
                <p14:nvPr/>
              </p14:nvContentPartPr>
              <p14:xfrm>
                <a:off x="3506909" y="4689894"/>
                <a:ext cx="178920" cy="213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8CCE810-9A80-434D-889B-4075AA7F415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91429" y="4674774"/>
                  <a:ext cx="20952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51422C-A182-C64D-90BF-8E90A07E27DB}"/>
              </a:ext>
            </a:extLst>
          </p:cNvPr>
          <p:cNvGrpSpPr/>
          <p:nvPr/>
        </p:nvGrpSpPr>
        <p:grpSpPr>
          <a:xfrm>
            <a:off x="3917669" y="4673334"/>
            <a:ext cx="812520" cy="230040"/>
            <a:chOff x="3917669" y="4673334"/>
            <a:chExt cx="81252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84CC491-5C97-B643-B0BE-98E8DD49B084}"/>
                    </a:ext>
                  </a:extLst>
                </p14:cNvPr>
                <p14:cNvContentPartPr/>
                <p14:nvPr/>
              </p14:nvContentPartPr>
              <p14:xfrm>
                <a:off x="3917669" y="4693494"/>
                <a:ext cx="173880" cy="182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84CC491-5C97-B643-B0BE-98E8DD49B08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902189" y="4678374"/>
                  <a:ext cx="2044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6754C63-148C-F545-88CB-54EF35B05CE7}"/>
                    </a:ext>
                  </a:extLst>
                </p14:cNvPr>
                <p14:cNvContentPartPr/>
                <p14:nvPr/>
              </p14:nvContentPartPr>
              <p14:xfrm>
                <a:off x="4122869" y="4673334"/>
                <a:ext cx="220680" cy="182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6754C63-148C-F545-88CB-54EF35B05CE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107389" y="4658214"/>
                  <a:ext cx="251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A46BDE8-B426-5A4C-9577-3D9151E742FF}"/>
                    </a:ext>
                  </a:extLst>
                </p14:cNvPr>
                <p14:cNvContentPartPr/>
                <p14:nvPr/>
              </p14:nvContentPartPr>
              <p14:xfrm>
                <a:off x="4512389" y="4676934"/>
                <a:ext cx="217800" cy="226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A46BDE8-B426-5A4C-9577-3D9151E742F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496909" y="4661814"/>
                  <a:ext cx="24804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19911E-1525-D54D-970C-510BC18154D4}"/>
              </a:ext>
            </a:extLst>
          </p:cNvPr>
          <p:cNvGrpSpPr/>
          <p:nvPr/>
        </p:nvGrpSpPr>
        <p:grpSpPr>
          <a:xfrm>
            <a:off x="4969589" y="4611414"/>
            <a:ext cx="548640" cy="269280"/>
            <a:chOff x="4969589" y="4611414"/>
            <a:chExt cx="548640" cy="26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FA4683-426F-534A-AAFF-C0C9B5DA0ADB}"/>
                    </a:ext>
                  </a:extLst>
                </p14:cNvPr>
                <p14:cNvContentPartPr/>
                <p14:nvPr/>
              </p14:nvContentPartPr>
              <p14:xfrm>
                <a:off x="4969589" y="4638414"/>
                <a:ext cx="327960" cy="242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FA4683-426F-534A-AAFF-C0C9B5DA0AD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954109" y="4622934"/>
                  <a:ext cx="3585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734AC1B-A68F-1342-BE34-F2EBBA6897EF}"/>
                    </a:ext>
                  </a:extLst>
                </p14:cNvPr>
                <p14:cNvContentPartPr/>
                <p14:nvPr/>
              </p14:nvContentPartPr>
              <p14:xfrm>
                <a:off x="5265509" y="4611414"/>
                <a:ext cx="82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734AC1B-A68F-1342-BE34-F2EBBA6897E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50389" y="45959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C20C0CA-3691-9045-AF4D-819D65A1F638}"/>
                    </a:ext>
                  </a:extLst>
                </p14:cNvPr>
                <p14:cNvContentPartPr/>
                <p14:nvPr/>
              </p14:nvContentPartPr>
              <p14:xfrm>
                <a:off x="5376029" y="4626894"/>
                <a:ext cx="142200" cy="173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C20C0CA-3691-9045-AF4D-819D65A1F63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360909" y="4611774"/>
                  <a:ext cx="17280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6551E21-AD60-B949-88CE-15D4A332F8C4}"/>
              </a:ext>
            </a:extLst>
          </p:cNvPr>
          <p:cNvGrpSpPr/>
          <p:nvPr/>
        </p:nvGrpSpPr>
        <p:grpSpPr>
          <a:xfrm>
            <a:off x="5793629" y="4516734"/>
            <a:ext cx="347040" cy="386640"/>
            <a:chOff x="5793629" y="4516734"/>
            <a:chExt cx="34704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42085AB-C9A4-3F45-9F65-DCF8A5C099ED}"/>
                    </a:ext>
                  </a:extLst>
                </p14:cNvPr>
                <p14:cNvContentPartPr/>
                <p14:nvPr/>
              </p14:nvContentPartPr>
              <p14:xfrm>
                <a:off x="5793629" y="4516734"/>
                <a:ext cx="55440" cy="386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42085AB-C9A4-3F45-9F65-DCF8A5C099E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778509" y="4501254"/>
                  <a:ext cx="8604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AADCF92-DD21-D042-87FD-9191B624028A}"/>
                    </a:ext>
                  </a:extLst>
                </p14:cNvPr>
                <p14:cNvContentPartPr/>
                <p14:nvPr/>
              </p14:nvContentPartPr>
              <p14:xfrm>
                <a:off x="5919989" y="4665414"/>
                <a:ext cx="220680" cy="205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AADCF92-DD21-D042-87FD-9191B624028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904869" y="4650294"/>
                  <a:ext cx="251280" cy="23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9E3E565-7D20-764A-A1A4-942FE3EADE29}"/>
                  </a:ext>
                </a:extLst>
              </p14:cNvPr>
              <p14:cNvContentPartPr/>
              <p14:nvPr/>
            </p14:nvContentPartPr>
            <p14:xfrm>
              <a:off x="5530109" y="4669734"/>
              <a:ext cx="185040" cy="249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9E3E565-7D20-764A-A1A4-942FE3EADE2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514629" y="4654614"/>
                <a:ext cx="215640" cy="279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24A3290C-235C-F940-854C-E69D4A11345F}"/>
              </a:ext>
            </a:extLst>
          </p:cNvPr>
          <p:cNvGrpSpPr/>
          <p:nvPr/>
        </p:nvGrpSpPr>
        <p:grpSpPr>
          <a:xfrm>
            <a:off x="6423269" y="4677654"/>
            <a:ext cx="687240" cy="258120"/>
            <a:chOff x="6423269" y="4677654"/>
            <a:chExt cx="687240" cy="25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0EE41A-F19D-784C-861F-9D609EC5A51C}"/>
                    </a:ext>
                  </a:extLst>
                </p14:cNvPr>
                <p14:cNvContentPartPr/>
                <p14:nvPr/>
              </p14:nvContentPartPr>
              <p14:xfrm>
                <a:off x="6423269" y="4677654"/>
                <a:ext cx="241560" cy="217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0EE41A-F19D-784C-861F-9D609EC5A51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408149" y="4662534"/>
                  <a:ext cx="2718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5F2EBF6-A8F3-CE44-8DE6-34E0DC502D6D}"/>
                    </a:ext>
                  </a:extLst>
                </p14:cNvPr>
                <p14:cNvContentPartPr/>
                <p14:nvPr/>
              </p14:nvContentPartPr>
              <p14:xfrm>
                <a:off x="6740069" y="4721574"/>
                <a:ext cx="3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5F2EBF6-A8F3-CE44-8DE6-34E0DC502D6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724949" y="47064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090649-99FD-F140-A274-1C2B9E33B6E3}"/>
                    </a:ext>
                  </a:extLst>
                </p14:cNvPr>
                <p14:cNvContentPartPr/>
                <p14:nvPr/>
              </p14:nvContentPartPr>
              <p14:xfrm>
                <a:off x="6637109" y="4729494"/>
                <a:ext cx="95040" cy="186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090649-99FD-F140-A274-1C2B9E33B6E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621989" y="4714374"/>
                  <a:ext cx="1256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4E072C9-15BD-764F-A92D-3F7F8489CCA1}"/>
                    </a:ext>
                  </a:extLst>
                </p14:cNvPr>
                <p14:cNvContentPartPr/>
                <p14:nvPr/>
              </p14:nvContentPartPr>
              <p14:xfrm>
                <a:off x="6755549" y="4689894"/>
                <a:ext cx="165960" cy="194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4E072C9-15BD-764F-A92D-3F7F8489CCA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740069" y="4674774"/>
                  <a:ext cx="1965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DCDE29C-4096-A843-B807-6C304B1AECF3}"/>
                    </a:ext>
                  </a:extLst>
                </p14:cNvPr>
                <p14:cNvContentPartPr/>
                <p14:nvPr/>
              </p14:nvContentPartPr>
              <p14:xfrm>
                <a:off x="6944549" y="4712934"/>
                <a:ext cx="165960" cy="222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DCDE29C-4096-A843-B807-6C304B1AECF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29429" y="4697454"/>
                  <a:ext cx="196560" cy="25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92DACAC-801D-7E4D-A5BD-FC4249EB46F0}"/>
              </a:ext>
            </a:extLst>
          </p:cNvPr>
          <p:cNvGrpSpPr/>
          <p:nvPr/>
        </p:nvGrpSpPr>
        <p:grpSpPr>
          <a:xfrm>
            <a:off x="7405349" y="4595574"/>
            <a:ext cx="3142080" cy="548280"/>
            <a:chOff x="7405349" y="4595574"/>
            <a:chExt cx="3142080" cy="54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D075DB9-951A-4B4A-973D-4F46D6A7EE2D}"/>
                    </a:ext>
                  </a:extLst>
                </p14:cNvPr>
                <p14:cNvContentPartPr/>
                <p14:nvPr/>
              </p14:nvContentPartPr>
              <p14:xfrm>
                <a:off x="7405349" y="4697814"/>
                <a:ext cx="186120" cy="233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D075DB9-951A-4B4A-973D-4F46D6A7EE2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389869" y="4682694"/>
                  <a:ext cx="21672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D32BF3B-AA49-094D-8F79-5B09F7F6B44C}"/>
                    </a:ext>
                  </a:extLst>
                </p14:cNvPr>
                <p14:cNvContentPartPr/>
                <p14:nvPr/>
              </p14:nvContentPartPr>
              <p14:xfrm>
                <a:off x="7646189" y="4758294"/>
                <a:ext cx="173880" cy="200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D32BF3B-AA49-094D-8F79-5B09F7F6B44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630709" y="4743174"/>
                  <a:ext cx="2044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AB70AF3-ECE7-9948-8412-83753BCED17A}"/>
                    </a:ext>
                  </a:extLst>
                </p14:cNvPr>
                <p14:cNvContentPartPr/>
                <p14:nvPr/>
              </p14:nvContentPartPr>
              <p14:xfrm>
                <a:off x="7835549" y="4736334"/>
                <a:ext cx="252360" cy="186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AB70AF3-ECE7-9948-8412-83753BCED17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820069" y="4721214"/>
                  <a:ext cx="2829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84CE8B8-87FE-E14B-A69A-8C8AB97C7E9D}"/>
                    </a:ext>
                  </a:extLst>
                </p14:cNvPr>
                <p14:cNvContentPartPr/>
                <p14:nvPr/>
              </p14:nvContentPartPr>
              <p14:xfrm>
                <a:off x="8095469" y="4727694"/>
                <a:ext cx="233280" cy="416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84CE8B8-87FE-E14B-A69A-8C8AB97C7E9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79989" y="4712574"/>
                  <a:ext cx="2638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5318DAD-C092-4442-815A-98A36AB7D0FD}"/>
                    </a:ext>
                  </a:extLst>
                </p14:cNvPr>
                <p14:cNvContentPartPr/>
                <p14:nvPr/>
              </p14:nvContentPartPr>
              <p14:xfrm>
                <a:off x="8332709" y="4721574"/>
                <a:ext cx="118080" cy="150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5318DAD-C092-4442-815A-98A36AB7D0F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317589" y="4706454"/>
                  <a:ext cx="1483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922911E-AC1C-2A4D-9DD1-3BFF47FEC445}"/>
                    </a:ext>
                  </a:extLst>
                </p14:cNvPr>
                <p14:cNvContentPartPr/>
                <p14:nvPr/>
              </p14:nvContentPartPr>
              <p14:xfrm>
                <a:off x="8523149" y="4709334"/>
                <a:ext cx="408600" cy="222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922911E-AC1C-2A4D-9DD1-3BFF47FEC44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507669" y="4694214"/>
                  <a:ext cx="438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DF92627-FBAF-B046-9083-F0724FB92432}"/>
                    </a:ext>
                  </a:extLst>
                </p14:cNvPr>
                <p14:cNvContentPartPr/>
                <p14:nvPr/>
              </p14:nvContentPartPr>
              <p14:xfrm>
                <a:off x="8954789" y="4680534"/>
                <a:ext cx="236880" cy="214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DF92627-FBAF-B046-9083-F0724FB9243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939309" y="4665054"/>
                  <a:ext cx="2671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BB79A27-1113-9C43-8454-672899FAFAC5}"/>
                    </a:ext>
                  </a:extLst>
                </p14:cNvPr>
                <p14:cNvContentPartPr/>
                <p14:nvPr/>
              </p14:nvContentPartPr>
              <p14:xfrm>
                <a:off x="9246389" y="4595574"/>
                <a:ext cx="47520" cy="279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BB79A27-1113-9C43-8454-672899FAFAC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231269" y="4580094"/>
                  <a:ext cx="781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B8C3611-835D-544D-9A9F-3CFD4FE86EC3}"/>
                    </a:ext>
                  </a:extLst>
                </p14:cNvPr>
                <p14:cNvContentPartPr/>
                <p14:nvPr/>
              </p14:nvContentPartPr>
              <p14:xfrm>
                <a:off x="9190949" y="4745334"/>
                <a:ext cx="213840" cy="55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B8C3611-835D-544D-9A9F-3CFD4FE86EC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175829" y="4729854"/>
                  <a:ext cx="2440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FF47C2A-90C6-B44F-BF0C-F4BAA07585BD}"/>
                    </a:ext>
                  </a:extLst>
                </p14:cNvPr>
                <p14:cNvContentPartPr/>
                <p14:nvPr/>
              </p14:nvContentPartPr>
              <p14:xfrm>
                <a:off x="9451229" y="4895094"/>
                <a:ext cx="9360" cy="1537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FF47C2A-90C6-B44F-BF0C-F4BAA07585B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436109" y="4879614"/>
                  <a:ext cx="39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948D217-1518-4744-9489-62E95C831A42}"/>
                    </a:ext>
                  </a:extLst>
                </p14:cNvPr>
                <p14:cNvContentPartPr/>
                <p14:nvPr/>
              </p14:nvContentPartPr>
              <p14:xfrm>
                <a:off x="9759749" y="4611414"/>
                <a:ext cx="30600" cy="347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948D217-1518-4744-9489-62E95C831A4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744629" y="4595934"/>
                  <a:ext cx="612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1CF51D9-2028-2D46-A11B-B576A67D04A2}"/>
                    </a:ext>
                  </a:extLst>
                </p14:cNvPr>
                <p14:cNvContentPartPr/>
                <p14:nvPr/>
              </p14:nvContentPartPr>
              <p14:xfrm>
                <a:off x="9600269" y="4768734"/>
                <a:ext cx="229680" cy="55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1CF51D9-2028-2D46-A11B-B576A67D04A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585149" y="4753614"/>
                  <a:ext cx="2602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7D2B57B-6182-914D-9EFF-54EB3B02D41C}"/>
                    </a:ext>
                  </a:extLst>
                </p14:cNvPr>
                <p14:cNvContentPartPr/>
                <p14:nvPr/>
              </p14:nvContentPartPr>
              <p14:xfrm>
                <a:off x="9885029" y="4595574"/>
                <a:ext cx="181440" cy="339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7D2B57B-6182-914D-9EFF-54EB3B02D41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869909" y="4580094"/>
                  <a:ext cx="2120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A678973-FD7B-004E-B66C-976F96054E7E}"/>
                    </a:ext>
                  </a:extLst>
                </p14:cNvPr>
                <p14:cNvContentPartPr/>
                <p14:nvPr/>
              </p14:nvContentPartPr>
              <p14:xfrm>
                <a:off x="10105709" y="4753254"/>
                <a:ext cx="173520" cy="241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A678973-FD7B-004E-B66C-976F96054E7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090589" y="4737774"/>
                  <a:ext cx="2041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064043B-6DB5-984F-817E-892D6A51FF21}"/>
                    </a:ext>
                  </a:extLst>
                </p14:cNvPr>
                <p14:cNvContentPartPr/>
                <p14:nvPr/>
              </p14:nvContentPartPr>
              <p14:xfrm>
                <a:off x="10358069" y="4755774"/>
                <a:ext cx="189360" cy="194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064043B-6DB5-984F-817E-892D6A51FF2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342949" y="4740654"/>
                  <a:ext cx="219600" cy="22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BF8EF56-E290-A547-81EB-B036734B3CB3}"/>
              </a:ext>
            </a:extLst>
          </p:cNvPr>
          <p:cNvGrpSpPr/>
          <p:nvPr/>
        </p:nvGrpSpPr>
        <p:grpSpPr>
          <a:xfrm>
            <a:off x="10784309" y="4626894"/>
            <a:ext cx="1063800" cy="370800"/>
            <a:chOff x="10784309" y="4626894"/>
            <a:chExt cx="106380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D51F552-C742-2543-929C-48DEB32614F1}"/>
                    </a:ext>
                  </a:extLst>
                </p14:cNvPr>
                <p14:cNvContentPartPr/>
                <p14:nvPr/>
              </p14:nvContentPartPr>
              <p14:xfrm>
                <a:off x="10784309" y="4626894"/>
                <a:ext cx="46800" cy="3708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D51F552-C742-2543-929C-48DEB32614F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769189" y="4611774"/>
                  <a:ext cx="774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48FC61D-4BBF-AC42-8FB8-00F8FA409A04}"/>
                    </a:ext>
                  </a:extLst>
                </p14:cNvPr>
                <p14:cNvContentPartPr/>
                <p14:nvPr/>
              </p14:nvContentPartPr>
              <p14:xfrm>
                <a:off x="10806989" y="4808334"/>
                <a:ext cx="174600" cy="39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48FC61D-4BBF-AC42-8FB8-00F8FA409A0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791869" y="4793214"/>
                  <a:ext cx="2048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084DECE-1F4D-F043-9CAD-1BA175A7B039}"/>
                    </a:ext>
                  </a:extLst>
                </p14:cNvPr>
                <p14:cNvContentPartPr/>
                <p14:nvPr/>
              </p14:nvContentPartPr>
              <p14:xfrm>
                <a:off x="10941629" y="4697814"/>
                <a:ext cx="259920" cy="264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084DECE-1F4D-F043-9CAD-1BA175A7B03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926509" y="4682694"/>
                  <a:ext cx="2905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CD42879-FFD2-294B-9625-11317440DAAE}"/>
                    </a:ext>
                  </a:extLst>
                </p14:cNvPr>
                <p14:cNvContentPartPr/>
                <p14:nvPr/>
              </p14:nvContentPartPr>
              <p14:xfrm>
                <a:off x="11232869" y="4768014"/>
                <a:ext cx="181800" cy="214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CD42879-FFD2-294B-9625-11317440DAA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217749" y="4752894"/>
                  <a:ext cx="2120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BAABD32-E57C-BC4E-AB72-84F64D2E7DFD}"/>
                    </a:ext>
                  </a:extLst>
                </p14:cNvPr>
                <p14:cNvContentPartPr/>
                <p14:nvPr/>
              </p14:nvContentPartPr>
              <p14:xfrm>
                <a:off x="11516909" y="4768734"/>
                <a:ext cx="39240" cy="197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BAABD32-E57C-BC4E-AB72-84F64D2E7DF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501789" y="4753614"/>
                  <a:ext cx="698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15A8AAB-6362-AA4E-8AB3-8242522ECDE3}"/>
                    </a:ext>
                  </a:extLst>
                </p14:cNvPr>
                <p14:cNvContentPartPr/>
                <p14:nvPr/>
              </p14:nvContentPartPr>
              <p14:xfrm>
                <a:off x="11524469" y="4721574"/>
                <a:ext cx="8280" cy="8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15A8AAB-6362-AA4E-8AB3-8242522ECDE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508989" y="47064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2017BAB-D801-F64E-ADBB-B07E3368A1B0}"/>
                    </a:ext>
                  </a:extLst>
                </p14:cNvPr>
                <p14:cNvContentPartPr/>
                <p14:nvPr/>
              </p14:nvContentPartPr>
              <p14:xfrm>
                <a:off x="11651189" y="4776654"/>
                <a:ext cx="196920" cy="135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2017BAB-D801-F64E-ADBB-B07E3368A1B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635709" y="4761534"/>
                  <a:ext cx="22752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37E27D-CB1F-1046-8F6B-6CFB34C10E0C}"/>
              </a:ext>
            </a:extLst>
          </p:cNvPr>
          <p:cNvGrpSpPr/>
          <p:nvPr/>
        </p:nvGrpSpPr>
        <p:grpSpPr>
          <a:xfrm>
            <a:off x="298589" y="5277774"/>
            <a:ext cx="765720" cy="270000"/>
            <a:chOff x="298589" y="5277774"/>
            <a:chExt cx="76572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5219A40-AB21-3F49-AE48-9040360A0A05}"/>
                    </a:ext>
                  </a:extLst>
                </p14:cNvPr>
                <p14:cNvContentPartPr/>
                <p14:nvPr/>
              </p14:nvContentPartPr>
              <p14:xfrm>
                <a:off x="298589" y="5292534"/>
                <a:ext cx="324360" cy="2552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5219A40-AB21-3F49-AE48-9040360A0A0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83109" y="5277414"/>
                  <a:ext cx="354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F0AF04D-216D-BC4B-B90D-BDDEB933331B}"/>
                    </a:ext>
                  </a:extLst>
                </p14:cNvPr>
                <p14:cNvContentPartPr/>
                <p14:nvPr/>
              </p14:nvContentPartPr>
              <p14:xfrm>
                <a:off x="662189" y="5277774"/>
                <a:ext cx="189360" cy="2088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F0AF04D-216D-BC4B-B90D-BDDEB933331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46709" y="5262654"/>
                  <a:ext cx="2199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131A317-5C3E-4B4E-BBD9-5FD6E5E57935}"/>
                    </a:ext>
                  </a:extLst>
                </p14:cNvPr>
                <p14:cNvContentPartPr/>
                <p14:nvPr/>
              </p14:nvContentPartPr>
              <p14:xfrm>
                <a:off x="886109" y="5281374"/>
                <a:ext cx="178200" cy="1825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131A317-5C3E-4B4E-BBD9-5FD6E5E5793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70989" y="5265894"/>
                  <a:ext cx="20880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53E3F1C-79F0-F747-BFBD-C61C0519FA89}"/>
              </a:ext>
            </a:extLst>
          </p:cNvPr>
          <p:cNvGrpSpPr/>
          <p:nvPr/>
        </p:nvGrpSpPr>
        <p:grpSpPr>
          <a:xfrm>
            <a:off x="1385429" y="5123694"/>
            <a:ext cx="1460880" cy="370800"/>
            <a:chOff x="1385429" y="5123694"/>
            <a:chExt cx="146088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C1B9280-307F-EC41-A608-3D8F5147F636}"/>
                    </a:ext>
                  </a:extLst>
                </p14:cNvPr>
                <p14:cNvContentPartPr/>
                <p14:nvPr/>
              </p14:nvContentPartPr>
              <p14:xfrm>
                <a:off x="1385429" y="5272374"/>
                <a:ext cx="254520" cy="206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C1B9280-307F-EC41-A608-3D8F5147F63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370309" y="5257254"/>
                  <a:ext cx="2851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B34A35A-75EE-9143-9794-15355D0679EB}"/>
                    </a:ext>
                  </a:extLst>
                </p14:cNvPr>
                <p14:cNvContentPartPr/>
                <p14:nvPr/>
              </p14:nvContentPartPr>
              <p14:xfrm>
                <a:off x="1718069" y="5249694"/>
                <a:ext cx="173880" cy="2448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B34A35A-75EE-9143-9794-15355D0679E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702949" y="5234574"/>
                  <a:ext cx="2041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B68676D-9CE4-1442-B932-2DEFD6ABD777}"/>
                    </a:ext>
                  </a:extLst>
                </p14:cNvPr>
                <p14:cNvContentPartPr/>
                <p14:nvPr/>
              </p14:nvContentPartPr>
              <p14:xfrm>
                <a:off x="2046389" y="5273454"/>
                <a:ext cx="259200" cy="178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B68676D-9CE4-1442-B932-2DEFD6ABD77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031269" y="5257974"/>
                  <a:ext cx="2894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9210402-52F5-A940-B34E-8A615EF7ABBA}"/>
                    </a:ext>
                  </a:extLst>
                </p14:cNvPr>
                <p14:cNvContentPartPr/>
                <p14:nvPr/>
              </p14:nvContentPartPr>
              <p14:xfrm>
                <a:off x="2317469" y="5238174"/>
                <a:ext cx="165960" cy="220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9210402-52F5-A940-B34E-8A615EF7ABB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302349" y="5223054"/>
                  <a:ext cx="1962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AA2A559-B4D7-214E-970D-14F68182E70B}"/>
                    </a:ext>
                  </a:extLst>
                </p14:cNvPr>
                <p14:cNvContentPartPr/>
                <p14:nvPr/>
              </p14:nvContentPartPr>
              <p14:xfrm>
                <a:off x="2577749" y="5249694"/>
                <a:ext cx="39600" cy="158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AA2A559-B4D7-214E-970D-14F68182E70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562629" y="5234574"/>
                  <a:ext cx="698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3088AFA-EA02-F747-B845-2A0BC95391D4}"/>
                    </a:ext>
                  </a:extLst>
                </p14:cNvPr>
                <p14:cNvContentPartPr/>
                <p14:nvPr/>
              </p14:nvContentPartPr>
              <p14:xfrm>
                <a:off x="2664509" y="5139534"/>
                <a:ext cx="71280" cy="299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3088AFA-EA02-F747-B845-2A0BC95391D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649029" y="5124054"/>
                  <a:ext cx="1015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6C5D155-A85F-834E-B913-20FF57592EAA}"/>
                    </a:ext>
                  </a:extLst>
                </p14:cNvPr>
                <p14:cNvContentPartPr/>
                <p14:nvPr/>
              </p14:nvContentPartPr>
              <p14:xfrm>
                <a:off x="2845949" y="5383614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6C5D155-A85F-834E-B913-20FF57592EA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830829" y="53684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4A42EE5-5015-7A4E-BDDA-56CE28907861}"/>
                    </a:ext>
                  </a:extLst>
                </p14:cNvPr>
                <p14:cNvContentPartPr/>
                <p14:nvPr/>
              </p14:nvContentPartPr>
              <p14:xfrm>
                <a:off x="2546069" y="5123694"/>
                <a:ext cx="15120" cy="142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4A42EE5-5015-7A4E-BDDA-56CE2890786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530589" y="5108214"/>
                  <a:ext cx="4536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FA51884-74C7-6A4F-BDEF-13BBF5C15127}"/>
              </a:ext>
            </a:extLst>
          </p:cNvPr>
          <p:cNvGrpSpPr/>
          <p:nvPr/>
        </p:nvGrpSpPr>
        <p:grpSpPr>
          <a:xfrm>
            <a:off x="3090029" y="5104254"/>
            <a:ext cx="2026080" cy="347040"/>
            <a:chOff x="3090029" y="5104254"/>
            <a:chExt cx="202608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899F1FE-24A8-D54F-8BA8-14D33347D6A0}"/>
                    </a:ext>
                  </a:extLst>
                </p14:cNvPr>
                <p14:cNvContentPartPr/>
                <p14:nvPr/>
              </p14:nvContentPartPr>
              <p14:xfrm>
                <a:off x="3090029" y="5104254"/>
                <a:ext cx="209520" cy="347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899F1FE-24A8-D54F-8BA8-14D33347D6A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074549" y="5089134"/>
                  <a:ext cx="2401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DAD6AE-EE0D-AF44-9F26-A3C9655F7218}"/>
                    </a:ext>
                  </a:extLst>
                </p14:cNvPr>
                <p14:cNvContentPartPr/>
                <p14:nvPr/>
              </p14:nvContentPartPr>
              <p14:xfrm>
                <a:off x="3358229" y="5336454"/>
                <a:ext cx="15840" cy="95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DAD6AE-EE0D-AF44-9F26-A3C9655F721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342749" y="5321334"/>
                  <a:ext cx="464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A07E29D-0795-8440-8AC7-0B6EDB88D9EF}"/>
                    </a:ext>
                  </a:extLst>
                </p14:cNvPr>
                <p14:cNvContentPartPr/>
                <p14:nvPr/>
              </p14:nvContentPartPr>
              <p14:xfrm>
                <a:off x="3318629" y="5170854"/>
                <a:ext cx="7920" cy="8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A07E29D-0795-8440-8AC7-0B6EDB88D9E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303149" y="51557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AAA66A6-A760-7B48-A821-58E1F614535B}"/>
                    </a:ext>
                  </a:extLst>
                </p14:cNvPr>
                <p14:cNvContentPartPr/>
                <p14:nvPr/>
              </p14:nvContentPartPr>
              <p14:xfrm>
                <a:off x="3468029" y="5229534"/>
                <a:ext cx="331560" cy="183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AAA66A6-A760-7B48-A821-58E1F614535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452909" y="5214414"/>
                  <a:ext cx="3621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9A5931C-0623-8942-A5E6-4DD3959FEEC7}"/>
                    </a:ext>
                  </a:extLst>
                </p14:cNvPr>
                <p14:cNvContentPartPr/>
                <p14:nvPr/>
              </p14:nvContentPartPr>
              <p14:xfrm>
                <a:off x="3957629" y="5194614"/>
                <a:ext cx="204840" cy="189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9A5931C-0623-8942-A5E6-4DD3959FEEC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942509" y="5179134"/>
                  <a:ext cx="2350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8F65799F-B784-2D48-9773-F7912C3BEABA}"/>
                    </a:ext>
                  </a:extLst>
                </p14:cNvPr>
                <p14:cNvContentPartPr/>
                <p14:nvPr/>
              </p14:nvContentPartPr>
              <p14:xfrm>
                <a:off x="4254629" y="5150694"/>
                <a:ext cx="159840" cy="253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8F65799F-B784-2D48-9773-F7912C3BEAB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239509" y="5135574"/>
                  <a:ext cx="1904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519BAB2-399C-2748-BD6D-8A400748A252}"/>
                    </a:ext>
                  </a:extLst>
                </p14:cNvPr>
                <p14:cNvContentPartPr/>
                <p14:nvPr/>
              </p14:nvContentPartPr>
              <p14:xfrm>
                <a:off x="4461629" y="5131614"/>
                <a:ext cx="110520" cy="2448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519BAB2-399C-2748-BD6D-8A400748A25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446509" y="5116134"/>
                  <a:ext cx="141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B2F21CA-72A3-9245-9ED8-DC38CDD8889E}"/>
                    </a:ext>
                  </a:extLst>
                </p14:cNvPr>
                <p14:cNvContentPartPr/>
                <p14:nvPr/>
              </p14:nvContentPartPr>
              <p14:xfrm>
                <a:off x="4634789" y="5115774"/>
                <a:ext cx="217800" cy="285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B2F21CA-72A3-9245-9ED8-DC38CDD8889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619669" y="5100654"/>
                  <a:ext cx="2480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6D52BC0-795B-9744-AC84-3D90C9F828AA}"/>
                    </a:ext>
                  </a:extLst>
                </p14:cNvPr>
                <p14:cNvContentPartPr/>
                <p14:nvPr/>
              </p14:nvContentPartPr>
              <p14:xfrm>
                <a:off x="4898309" y="5157894"/>
                <a:ext cx="217800" cy="186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6D52BC0-795B-9744-AC84-3D90C9F828A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883189" y="5142414"/>
                  <a:ext cx="248040" cy="21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B27F4AF8-41B4-9D46-B27C-32D31357C0E3}"/>
                  </a:ext>
                </a:extLst>
              </p14:cNvPr>
              <p14:cNvContentPartPr/>
              <p14:nvPr/>
            </p14:nvContentPartPr>
            <p14:xfrm>
              <a:off x="5313749" y="5304774"/>
              <a:ext cx="360" cy="3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B27F4AF8-41B4-9D46-B27C-32D31357C0E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298269" y="5289654"/>
                <a:ext cx="30960" cy="3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6451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1726A2-0FF8-7F40-BEC8-95967C09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99300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D145F7-E4A8-1142-A721-EDFA456B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796" y="130691"/>
            <a:ext cx="3453319" cy="2126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58EB09-6F22-EA48-B393-7BC756FF5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7350"/>
            <a:ext cx="5740400" cy="1003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9E337E-9E81-C84D-A982-64F79A685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680" y="4114150"/>
            <a:ext cx="3453319" cy="27438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6D3B03-DC45-1349-A31A-0C2447103AA1}"/>
              </a:ext>
            </a:extLst>
          </p:cNvPr>
          <p:cNvGrpSpPr/>
          <p:nvPr/>
        </p:nvGrpSpPr>
        <p:grpSpPr>
          <a:xfrm>
            <a:off x="519989" y="1103574"/>
            <a:ext cx="2223720" cy="677880"/>
            <a:chOff x="519989" y="1103574"/>
            <a:chExt cx="2223720" cy="6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6C97C36-E8B4-ED4E-938E-E9B7A7638DDA}"/>
                    </a:ext>
                  </a:extLst>
                </p14:cNvPr>
                <p14:cNvContentPartPr/>
                <p14:nvPr/>
              </p14:nvContentPartPr>
              <p14:xfrm>
                <a:off x="575429" y="1213734"/>
                <a:ext cx="362880" cy="457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6C97C36-E8B4-ED4E-938E-E9B7A7638DD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9949" y="1198614"/>
                  <a:ext cx="3934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6A85274-0420-3048-81F6-251A8E471846}"/>
                    </a:ext>
                  </a:extLst>
                </p14:cNvPr>
                <p14:cNvContentPartPr/>
                <p14:nvPr/>
              </p14:nvContentPartPr>
              <p14:xfrm>
                <a:off x="1008869" y="1252974"/>
                <a:ext cx="260640" cy="473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6A85274-0420-3048-81F6-251A8E47184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3389" y="1237854"/>
                  <a:ext cx="29088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21059A-9080-614B-BFE9-5E2E5E2BB7DE}"/>
                    </a:ext>
                  </a:extLst>
                </p14:cNvPr>
                <p14:cNvContentPartPr/>
                <p14:nvPr/>
              </p14:nvContentPartPr>
              <p14:xfrm>
                <a:off x="519989" y="1103574"/>
                <a:ext cx="552240" cy="16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21059A-9080-614B-BFE9-5E2E5E2BB7D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4869" y="1088094"/>
                  <a:ext cx="582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23A5672-0E29-1E4B-95F9-47B1ACE64F38}"/>
                    </a:ext>
                  </a:extLst>
                </p14:cNvPr>
                <p14:cNvContentPartPr/>
                <p14:nvPr/>
              </p14:nvContentPartPr>
              <p14:xfrm>
                <a:off x="1568309" y="1544934"/>
                <a:ext cx="21600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23A5672-0E29-1E4B-95F9-47B1ACE64F3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189" y="1529454"/>
                  <a:ext cx="246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AB65EAC-7ACA-BD40-8686-B4E576E7D1E6}"/>
                    </a:ext>
                  </a:extLst>
                </p14:cNvPr>
                <p14:cNvContentPartPr/>
                <p14:nvPr/>
              </p14:nvContentPartPr>
              <p14:xfrm>
                <a:off x="1607909" y="1647174"/>
                <a:ext cx="245880" cy="1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AB65EAC-7ACA-BD40-8686-B4E576E7D1E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92789" y="1632054"/>
                  <a:ext cx="276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833656D-1C7A-6A40-AF9D-2A587E545751}"/>
                    </a:ext>
                  </a:extLst>
                </p14:cNvPr>
                <p14:cNvContentPartPr/>
                <p14:nvPr/>
              </p14:nvContentPartPr>
              <p14:xfrm>
                <a:off x="1497389" y="1371414"/>
                <a:ext cx="299880" cy="110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833656D-1C7A-6A40-AF9D-2A587E54575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82269" y="1356294"/>
                  <a:ext cx="3304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E7157C1-58EF-184E-B4F3-B41F7530FF45}"/>
                    </a:ext>
                  </a:extLst>
                </p14:cNvPr>
                <p14:cNvContentPartPr/>
                <p14:nvPr/>
              </p14:nvContentPartPr>
              <p14:xfrm>
                <a:off x="2089949" y="1229574"/>
                <a:ext cx="70200" cy="457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E7157C1-58EF-184E-B4F3-B41F7530FF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74469" y="1214454"/>
                  <a:ext cx="10080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D376F9B-8D33-EC49-96CF-4D28964A443F}"/>
                    </a:ext>
                  </a:extLst>
                </p14:cNvPr>
                <p14:cNvContentPartPr/>
                <p14:nvPr/>
              </p14:nvContentPartPr>
              <p14:xfrm>
                <a:off x="2065109" y="1217334"/>
                <a:ext cx="327960" cy="241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D376F9B-8D33-EC49-96CF-4D28964A443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49989" y="1201854"/>
                  <a:ext cx="358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6673A3-B46B-7847-8978-A77F1FBB12C8}"/>
                    </a:ext>
                  </a:extLst>
                </p14:cNvPr>
                <p14:cNvContentPartPr/>
                <p14:nvPr/>
              </p14:nvContentPartPr>
              <p14:xfrm>
                <a:off x="2486309" y="1331814"/>
                <a:ext cx="257400" cy="414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6673A3-B46B-7847-8978-A77F1FBB12C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471189" y="1316694"/>
                  <a:ext cx="28800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01A99D-D8E6-3248-84E0-234E1376EFFE}"/>
                    </a:ext>
                  </a:extLst>
                </p14:cNvPr>
                <p14:cNvContentPartPr/>
                <p14:nvPr/>
              </p14:nvContentPartPr>
              <p14:xfrm>
                <a:off x="2643989" y="1556094"/>
                <a:ext cx="99360" cy="225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01A99D-D8E6-3248-84E0-234E1376EFF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28869" y="1540974"/>
                  <a:ext cx="1299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30D7478-0636-934C-8351-672C3882B04D}"/>
                    </a:ext>
                  </a:extLst>
                </p14:cNvPr>
                <p14:cNvContentPartPr/>
                <p14:nvPr/>
              </p14:nvContentPartPr>
              <p14:xfrm>
                <a:off x="2130629" y="1153974"/>
                <a:ext cx="541800" cy="12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30D7478-0636-934C-8351-672C3882B0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15509" y="1138854"/>
                  <a:ext cx="57240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61DD9A-8F95-844B-9FE7-C4CA89CD4F10}"/>
              </a:ext>
            </a:extLst>
          </p:cNvPr>
          <p:cNvGrpSpPr/>
          <p:nvPr/>
        </p:nvGrpSpPr>
        <p:grpSpPr>
          <a:xfrm>
            <a:off x="661829" y="1923294"/>
            <a:ext cx="3130560" cy="433080"/>
            <a:chOff x="661829" y="1923294"/>
            <a:chExt cx="313056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BE314AA-E519-6D41-ABCC-786A758B09C4}"/>
                    </a:ext>
                  </a:extLst>
                </p14:cNvPr>
                <p14:cNvContentPartPr/>
                <p14:nvPr/>
              </p14:nvContentPartPr>
              <p14:xfrm>
                <a:off x="661829" y="1927254"/>
                <a:ext cx="284040" cy="283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BE314AA-E519-6D41-ABCC-786A758B09C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46709" y="1912134"/>
                  <a:ext cx="31464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BC05B70-58B5-9F46-9C32-1FA4E2601BAC}"/>
                    </a:ext>
                  </a:extLst>
                </p14:cNvPr>
                <p14:cNvContentPartPr/>
                <p14:nvPr/>
              </p14:nvContentPartPr>
              <p14:xfrm>
                <a:off x="1134869" y="2136054"/>
                <a:ext cx="88200" cy="110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BC05B70-58B5-9F46-9C32-1FA4E2601BA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19749" y="2120934"/>
                  <a:ext cx="1188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1ED6E13-6D37-F744-BBC2-D04AA4BC7E00}"/>
                    </a:ext>
                  </a:extLst>
                </p14:cNvPr>
                <p14:cNvContentPartPr/>
                <p14:nvPr/>
              </p14:nvContentPartPr>
              <p14:xfrm>
                <a:off x="1119029" y="2080974"/>
                <a:ext cx="118800" cy="189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1ED6E13-6D37-F744-BBC2-D04AA4BC7E0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03909" y="2065494"/>
                  <a:ext cx="1490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5BE64A3-F12D-014E-A6BE-5739C36712B7}"/>
                    </a:ext>
                  </a:extLst>
                </p14:cNvPr>
                <p14:cNvContentPartPr/>
                <p14:nvPr/>
              </p14:nvContentPartPr>
              <p14:xfrm>
                <a:off x="1443029" y="2073054"/>
                <a:ext cx="15480" cy="221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5BE64A3-F12D-014E-A6BE-5739C36712B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427909" y="2057574"/>
                  <a:ext cx="45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7C22C4F-D57A-824F-A086-EFF1BFBE20EA}"/>
                    </a:ext>
                  </a:extLst>
                </p14:cNvPr>
                <p14:cNvContentPartPr/>
                <p14:nvPr/>
              </p14:nvContentPartPr>
              <p14:xfrm>
                <a:off x="1363469" y="2199054"/>
                <a:ext cx="174240" cy="17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C22C4F-D57A-824F-A086-EFF1BFBE20E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348349" y="2183934"/>
                  <a:ext cx="2044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D2875CB-00D9-9040-98DF-E8E8E97C3689}"/>
                    </a:ext>
                  </a:extLst>
                </p14:cNvPr>
                <p14:cNvContentPartPr/>
                <p14:nvPr/>
              </p14:nvContentPartPr>
              <p14:xfrm>
                <a:off x="1647149" y="1923294"/>
                <a:ext cx="36720" cy="362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D2875CB-00D9-9040-98DF-E8E8E97C368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632029" y="1907814"/>
                  <a:ext cx="673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9B4A216-B7D1-0047-8963-8A0C26AB889F}"/>
                    </a:ext>
                  </a:extLst>
                </p14:cNvPr>
                <p14:cNvContentPartPr/>
                <p14:nvPr/>
              </p14:nvContentPartPr>
              <p14:xfrm>
                <a:off x="1943429" y="2199054"/>
                <a:ext cx="195120" cy="16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9B4A216-B7D1-0047-8963-8A0C26AB889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927949" y="2183934"/>
                  <a:ext cx="2253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A3DFA03-10D2-3448-A6A5-F373DA4D9658}"/>
                    </a:ext>
                  </a:extLst>
                </p14:cNvPr>
                <p14:cNvContentPartPr/>
                <p14:nvPr/>
              </p14:nvContentPartPr>
              <p14:xfrm>
                <a:off x="1931189" y="2325414"/>
                <a:ext cx="205920" cy="30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A3DFA03-10D2-3448-A6A5-F373DA4D96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15709" y="2309934"/>
                  <a:ext cx="2365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E6BF53C-1154-524B-A19E-10BDF5D11453}"/>
                    </a:ext>
                  </a:extLst>
                </p14:cNvPr>
                <p14:cNvContentPartPr/>
                <p14:nvPr/>
              </p14:nvContentPartPr>
              <p14:xfrm>
                <a:off x="2397029" y="1953894"/>
                <a:ext cx="280440" cy="371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E6BF53C-1154-524B-A19E-10BDF5D1145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81909" y="1938774"/>
                  <a:ext cx="31104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B7252CA-B713-AD44-8A55-F6755E753837}"/>
                    </a:ext>
                  </a:extLst>
                </p14:cNvPr>
                <p14:cNvContentPartPr/>
                <p14:nvPr/>
              </p14:nvContentPartPr>
              <p14:xfrm>
                <a:off x="2861069" y="2073054"/>
                <a:ext cx="104760" cy="252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B7252CA-B713-AD44-8A55-F6755E7538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845949" y="2057574"/>
                  <a:ext cx="135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7EA20AE-D070-844F-A4F8-F30DD9B6C153}"/>
                    </a:ext>
                  </a:extLst>
                </p14:cNvPr>
                <p14:cNvContentPartPr/>
                <p14:nvPr/>
              </p14:nvContentPartPr>
              <p14:xfrm>
                <a:off x="2817509" y="2115894"/>
                <a:ext cx="146880" cy="194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7EA20AE-D070-844F-A4F8-F30DD9B6C15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02029" y="2100774"/>
                  <a:ext cx="17712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57AB523-4222-CC4E-B223-BE7C3FB0A097}"/>
                    </a:ext>
                  </a:extLst>
                </p14:cNvPr>
                <p14:cNvContentPartPr/>
                <p14:nvPr/>
              </p14:nvContentPartPr>
              <p14:xfrm>
                <a:off x="3137189" y="2183214"/>
                <a:ext cx="182880" cy="24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57AB523-4222-CC4E-B223-BE7C3FB0A09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22069" y="2168094"/>
                  <a:ext cx="213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C8B181-9685-5846-B518-72DF1FB77BF2}"/>
                    </a:ext>
                  </a:extLst>
                </p14:cNvPr>
                <p14:cNvContentPartPr/>
                <p14:nvPr/>
              </p14:nvContentPartPr>
              <p14:xfrm>
                <a:off x="3382349" y="1964694"/>
                <a:ext cx="299160" cy="329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C8B181-9685-5846-B518-72DF1FB77BF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67229" y="1949574"/>
                  <a:ext cx="3297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9A2E11C-2D18-C84D-894B-03BA1DDCB39F}"/>
                    </a:ext>
                  </a:extLst>
                </p14:cNvPr>
                <p14:cNvContentPartPr/>
                <p14:nvPr/>
              </p14:nvContentPartPr>
              <p14:xfrm>
                <a:off x="3507629" y="2143974"/>
                <a:ext cx="284760" cy="55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9A2E11C-2D18-C84D-894B-03BA1DDCB3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92149" y="2128854"/>
                  <a:ext cx="31536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2E2BDA-5830-CC4E-96DD-38C767BC5272}"/>
              </a:ext>
            </a:extLst>
          </p:cNvPr>
          <p:cNvGrpSpPr/>
          <p:nvPr/>
        </p:nvGrpSpPr>
        <p:grpSpPr>
          <a:xfrm>
            <a:off x="2616989" y="2569494"/>
            <a:ext cx="173880" cy="264240"/>
            <a:chOff x="2616989" y="2569494"/>
            <a:chExt cx="173880" cy="2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6F0928-8D8F-6D40-ABF9-CFA6599136FB}"/>
                    </a:ext>
                  </a:extLst>
                </p14:cNvPr>
                <p14:cNvContentPartPr/>
                <p14:nvPr/>
              </p14:nvContentPartPr>
              <p14:xfrm>
                <a:off x="2621309" y="2569494"/>
                <a:ext cx="107280" cy="255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6F0928-8D8F-6D40-ABF9-CFA6599136F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06189" y="2554374"/>
                  <a:ext cx="1375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6CC7EB2-5985-3744-A8CA-88D234745499}"/>
                    </a:ext>
                  </a:extLst>
                </p14:cNvPr>
                <p14:cNvContentPartPr/>
                <p14:nvPr/>
              </p14:nvContentPartPr>
              <p14:xfrm>
                <a:off x="2616989" y="2617014"/>
                <a:ext cx="173880" cy="216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6CC7EB2-5985-3744-A8CA-88D23474549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601509" y="2601534"/>
                  <a:ext cx="204480" cy="24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A6EA9C5-282D-774B-AEE5-6E5BA49A1AFF}"/>
              </a:ext>
            </a:extLst>
          </p:cNvPr>
          <p:cNvGrpSpPr/>
          <p:nvPr/>
        </p:nvGrpSpPr>
        <p:grpSpPr>
          <a:xfrm>
            <a:off x="1970429" y="2703774"/>
            <a:ext cx="274320" cy="134280"/>
            <a:chOff x="1970429" y="2703774"/>
            <a:chExt cx="27432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66B4B1A-A9C6-E24E-8B05-59787F2969F3}"/>
                    </a:ext>
                  </a:extLst>
                </p14:cNvPr>
                <p14:cNvContentPartPr/>
                <p14:nvPr/>
              </p14:nvContentPartPr>
              <p14:xfrm>
                <a:off x="1970429" y="2703774"/>
                <a:ext cx="274320" cy="24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66B4B1A-A9C6-E24E-8B05-59787F2969F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55309" y="2688294"/>
                  <a:ext cx="304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720C04E-0EBB-5742-9CE3-1B71F73622FA}"/>
                    </a:ext>
                  </a:extLst>
                </p14:cNvPr>
                <p14:cNvContentPartPr/>
                <p14:nvPr/>
              </p14:nvContentPartPr>
              <p14:xfrm>
                <a:off x="1986269" y="2829774"/>
                <a:ext cx="206280" cy="8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720C04E-0EBB-5742-9CE3-1B71F73622F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970789" y="2814654"/>
                  <a:ext cx="23688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BEECB5D-E013-5B44-A4D4-86C8DEC75FE0}"/>
                  </a:ext>
                </a:extLst>
              </p14:cNvPr>
              <p14:cNvContentPartPr/>
              <p14:nvPr/>
            </p14:nvContentPartPr>
            <p14:xfrm>
              <a:off x="1395149" y="2509014"/>
              <a:ext cx="312120" cy="396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BEECB5D-E013-5B44-A4D4-86C8DEC75FE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379669" y="2493894"/>
                <a:ext cx="342720" cy="42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D79D2D4B-CD37-7943-8C5E-7BE440C5CDAD}"/>
              </a:ext>
            </a:extLst>
          </p:cNvPr>
          <p:cNvGrpSpPr/>
          <p:nvPr/>
        </p:nvGrpSpPr>
        <p:grpSpPr>
          <a:xfrm>
            <a:off x="4835309" y="1063974"/>
            <a:ext cx="2638440" cy="453240"/>
            <a:chOff x="4835309" y="1063974"/>
            <a:chExt cx="263844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72FCEC9-12DC-C047-B509-F9050F2FD9C1}"/>
                    </a:ext>
                  </a:extLst>
                </p14:cNvPr>
                <p14:cNvContentPartPr/>
                <p14:nvPr/>
              </p14:nvContentPartPr>
              <p14:xfrm>
                <a:off x="4965989" y="1119054"/>
                <a:ext cx="22320" cy="331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72FCEC9-12DC-C047-B509-F9050F2FD9C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950869" y="1103934"/>
                  <a:ext cx="529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DF312F-3997-DC41-936D-DC2DC58CC540}"/>
                    </a:ext>
                  </a:extLst>
                </p14:cNvPr>
                <p14:cNvContentPartPr/>
                <p14:nvPr/>
              </p14:nvContentPartPr>
              <p14:xfrm>
                <a:off x="4835309" y="1115814"/>
                <a:ext cx="299160" cy="158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DF312F-3997-DC41-936D-DC2DC58CC54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819829" y="1100334"/>
                  <a:ext cx="3297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9B30004-2B51-ED47-90BB-BBBFBD400B0E}"/>
                    </a:ext>
                  </a:extLst>
                </p14:cNvPr>
                <p14:cNvContentPartPr/>
                <p14:nvPr/>
              </p14:nvContentPartPr>
              <p14:xfrm>
                <a:off x="5190269" y="1126974"/>
                <a:ext cx="249120" cy="336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9B30004-2B51-ED47-90BB-BBBFBD400B0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174789" y="1111854"/>
                  <a:ext cx="2797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699972D-230E-D74B-A92E-0C38F089584F}"/>
                    </a:ext>
                  </a:extLst>
                </p14:cNvPr>
                <p14:cNvContentPartPr/>
                <p14:nvPr/>
              </p14:nvContentPartPr>
              <p14:xfrm>
                <a:off x="5316269" y="1335414"/>
                <a:ext cx="83880" cy="138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699972D-230E-D74B-A92E-0C38F089584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00789" y="1320294"/>
                  <a:ext cx="1141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9964A9F-22FE-7E40-8A72-4CA5B6FE95B6}"/>
                    </a:ext>
                  </a:extLst>
                </p14:cNvPr>
                <p14:cNvContentPartPr/>
                <p14:nvPr/>
              </p14:nvContentPartPr>
              <p14:xfrm>
                <a:off x="5533349" y="1284654"/>
                <a:ext cx="159120" cy="8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9964A9F-22FE-7E40-8A72-4CA5B6FE95B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518229" y="1269534"/>
                  <a:ext cx="189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A088B09-1451-0840-AC30-B474B95972D6}"/>
                    </a:ext>
                  </a:extLst>
                </p14:cNvPr>
                <p14:cNvContentPartPr/>
                <p14:nvPr/>
              </p14:nvContentPartPr>
              <p14:xfrm>
                <a:off x="5628029" y="1442334"/>
                <a:ext cx="167040" cy="16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A088B09-1451-0840-AC30-B474B95972D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612909" y="1427214"/>
                  <a:ext cx="1976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2E0A278-2B38-CC4E-B4E7-08CE0A953FAB}"/>
                    </a:ext>
                  </a:extLst>
                </p14:cNvPr>
                <p14:cNvContentPartPr/>
                <p14:nvPr/>
              </p14:nvContentPartPr>
              <p14:xfrm>
                <a:off x="5818109" y="1111134"/>
                <a:ext cx="232560" cy="390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2E0A278-2B38-CC4E-B4E7-08CE0A953FA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802989" y="1096014"/>
                  <a:ext cx="26316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EA4899E-809C-4C40-B372-DB7DC2392B6E}"/>
                    </a:ext>
                  </a:extLst>
                </p14:cNvPr>
                <p14:cNvContentPartPr/>
                <p14:nvPr/>
              </p14:nvContentPartPr>
              <p14:xfrm>
                <a:off x="6184589" y="1079814"/>
                <a:ext cx="66600" cy="370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EA4899E-809C-4C40-B372-DB7DC2392B6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169469" y="1064334"/>
                  <a:ext cx="972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E8BDAA9-FE79-1748-926D-7611B2718400}"/>
                    </a:ext>
                  </a:extLst>
                </p14:cNvPr>
                <p14:cNvContentPartPr/>
                <p14:nvPr/>
              </p14:nvContentPartPr>
              <p14:xfrm>
                <a:off x="6306269" y="1150374"/>
                <a:ext cx="245520" cy="344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E8BDAA9-FE79-1748-926D-7611B271840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291149" y="1134894"/>
                  <a:ext cx="27576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D8DF6C0-3030-A84B-8443-8ABD3B6089C9}"/>
                    </a:ext>
                  </a:extLst>
                </p14:cNvPr>
                <p14:cNvContentPartPr/>
                <p14:nvPr/>
              </p14:nvContentPartPr>
              <p14:xfrm>
                <a:off x="6574829" y="1063974"/>
                <a:ext cx="220320" cy="453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D8DF6C0-3030-A84B-8443-8ABD3B6089C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559349" y="1048854"/>
                  <a:ext cx="25092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3BF40C5-AAF5-BB4F-9D83-DABFCB72003D}"/>
                    </a:ext>
                  </a:extLst>
                </p14:cNvPr>
                <p14:cNvContentPartPr/>
                <p14:nvPr/>
              </p14:nvContentPartPr>
              <p14:xfrm>
                <a:off x="6904949" y="1300494"/>
                <a:ext cx="159120" cy="3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3BF40C5-AAF5-BB4F-9D83-DABFCB72003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889829" y="1285374"/>
                  <a:ext cx="1897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59DA5BE-7BD2-D847-A3CD-122F3842DDFE}"/>
                    </a:ext>
                  </a:extLst>
                </p14:cNvPr>
                <p14:cNvContentPartPr/>
                <p14:nvPr/>
              </p14:nvContentPartPr>
              <p14:xfrm>
                <a:off x="6976229" y="1095654"/>
                <a:ext cx="355320" cy="299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59DA5BE-7BD2-D847-A3CD-122F3842DDF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961109" y="1080174"/>
                  <a:ext cx="38556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747EE94-61EC-464D-B8D8-1605C507A9D7}"/>
                    </a:ext>
                  </a:extLst>
                </p14:cNvPr>
                <p14:cNvContentPartPr/>
                <p14:nvPr/>
              </p14:nvContentPartPr>
              <p14:xfrm>
                <a:off x="7259909" y="1253334"/>
                <a:ext cx="213840" cy="55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747EE94-61EC-464D-B8D8-1605C507A9D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44429" y="1237854"/>
                  <a:ext cx="24444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C27379-CF86-0649-AFBA-5E6F7F0984E1}"/>
              </a:ext>
            </a:extLst>
          </p:cNvPr>
          <p:cNvGrpSpPr/>
          <p:nvPr/>
        </p:nvGrpSpPr>
        <p:grpSpPr>
          <a:xfrm>
            <a:off x="5004509" y="1733214"/>
            <a:ext cx="1774800" cy="450360"/>
            <a:chOff x="5004509" y="1733214"/>
            <a:chExt cx="1774800" cy="4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8081DF0-D4A3-234C-B9A5-5BC746312A2C}"/>
                    </a:ext>
                  </a:extLst>
                </p14:cNvPr>
                <p14:cNvContentPartPr/>
                <p14:nvPr/>
              </p14:nvContentPartPr>
              <p14:xfrm>
                <a:off x="5217269" y="1828614"/>
                <a:ext cx="9360" cy="2761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8081DF0-D4A3-234C-B9A5-5BC746312A2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02149" y="1813134"/>
                  <a:ext cx="399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3116E87-896E-4C4C-889F-E734F8843B46}"/>
                    </a:ext>
                  </a:extLst>
                </p14:cNvPr>
                <p14:cNvContentPartPr/>
                <p14:nvPr/>
              </p14:nvContentPartPr>
              <p14:xfrm>
                <a:off x="5004509" y="1744374"/>
                <a:ext cx="404280" cy="210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3116E87-896E-4C4C-889F-E734F8843B4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89389" y="1728894"/>
                  <a:ext cx="4345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664EE5F-AB36-504B-9F38-1408698206BA}"/>
                    </a:ext>
                  </a:extLst>
                </p14:cNvPr>
                <p14:cNvContentPartPr/>
                <p14:nvPr/>
              </p14:nvContentPartPr>
              <p14:xfrm>
                <a:off x="5516789" y="1776774"/>
                <a:ext cx="237600" cy="377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664EE5F-AB36-504B-9F38-1408698206B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01669" y="1761654"/>
                  <a:ext cx="2682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D0518F9-2DCD-D24A-9A56-B3A6F7D3073D}"/>
                    </a:ext>
                  </a:extLst>
                </p14:cNvPr>
                <p14:cNvContentPartPr/>
                <p14:nvPr/>
              </p14:nvContentPartPr>
              <p14:xfrm>
                <a:off x="5670869" y="2013294"/>
                <a:ext cx="60120" cy="170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D0518F9-2DCD-D24A-9A56-B3A6F7D3073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655749" y="1998174"/>
                  <a:ext cx="907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E501C4D-DE69-8544-9C47-E020CA9FD02B}"/>
                    </a:ext>
                  </a:extLst>
                </p14:cNvPr>
                <p14:cNvContentPartPr/>
                <p14:nvPr/>
              </p14:nvContentPartPr>
              <p14:xfrm>
                <a:off x="5880029" y="1994214"/>
                <a:ext cx="18324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E501C4D-DE69-8544-9C47-E020CA9FD02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864909" y="1978734"/>
                  <a:ext cx="213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3483B73-2114-034C-9F4B-557A3758473A}"/>
                    </a:ext>
                  </a:extLst>
                </p14:cNvPr>
                <p14:cNvContentPartPr/>
                <p14:nvPr/>
              </p14:nvContentPartPr>
              <p14:xfrm>
                <a:off x="5903789" y="2151894"/>
                <a:ext cx="174600" cy="9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3483B73-2114-034C-9F4B-557A3758473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88669" y="2136414"/>
                  <a:ext cx="2052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1AF02F7-C3C9-4F46-AD8F-512733450F68}"/>
                    </a:ext>
                  </a:extLst>
                </p14:cNvPr>
                <p14:cNvContentPartPr/>
                <p14:nvPr/>
              </p14:nvContentPartPr>
              <p14:xfrm>
                <a:off x="6299789" y="1749774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1AF02F7-C3C9-4F46-AD8F-512733450F6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84309" y="17346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27A7D0E-9979-8144-B602-260298A37B4E}"/>
                    </a:ext>
                  </a:extLst>
                </p14:cNvPr>
                <p14:cNvContentPartPr/>
                <p14:nvPr/>
              </p14:nvContentPartPr>
              <p14:xfrm>
                <a:off x="6345509" y="1757694"/>
                <a:ext cx="39600" cy="36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27A7D0E-9979-8144-B602-260298A37B4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330389" y="1742574"/>
                  <a:ext cx="702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D8763B0-7948-7840-86F4-92BEC2FD97DB}"/>
                    </a:ext>
                  </a:extLst>
                </p14:cNvPr>
                <p14:cNvContentPartPr/>
                <p14:nvPr/>
              </p14:nvContentPartPr>
              <p14:xfrm>
                <a:off x="6463949" y="1733214"/>
                <a:ext cx="284400" cy="442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D8763B0-7948-7840-86F4-92BEC2FD97D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448829" y="1717734"/>
                  <a:ext cx="31500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1432BC1-1F49-1248-9576-DF7949E5FF7A}"/>
                    </a:ext>
                  </a:extLst>
                </p14:cNvPr>
                <p14:cNvContentPartPr/>
                <p14:nvPr/>
              </p14:nvContentPartPr>
              <p14:xfrm>
                <a:off x="6581669" y="1954614"/>
                <a:ext cx="197640" cy="16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1432BC1-1F49-1248-9576-DF7949E5FF7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566549" y="1939494"/>
                  <a:ext cx="228240" cy="4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3F46197-2A79-4F42-ACDF-A6C645D0BFBE}"/>
              </a:ext>
            </a:extLst>
          </p:cNvPr>
          <p:cNvGrpSpPr/>
          <p:nvPr/>
        </p:nvGrpSpPr>
        <p:grpSpPr>
          <a:xfrm>
            <a:off x="3767909" y="3874494"/>
            <a:ext cx="1838520" cy="744840"/>
            <a:chOff x="3767909" y="3874494"/>
            <a:chExt cx="1838520" cy="74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075BCD4-43C1-7C4D-ABDB-69EAA17D3593}"/>
                    </a:ext>
                  </a:extLst>
                </p14:cNvPr>
                <p14:cNvContentPartPr/>
                <p14:nvPr/>
              </p14:nvContentPartPr>
              <p14:xfrm>
                <a:off x="3767909" y="3874494"/>
                <a:ext cx="504720" cy="723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075BCD4-43C1-7C4D-ABDB-69EAA17D359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760349" y="3866934"/>
                  <a:ext cx="519840" cy="73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DF8DBA6-1A5B-864A-9D04-B1D34B4934C2}"/>
                    </a:ext>
                  </a:extLst>
                </p14:cNvPr>
                <p14:cNvContentPartPr/>
                <p14:nvPr/>
              </p14:nvContentPartPr>
              <p14:xfrm>
                <a:off x="4383509" y="4138374"/>
                <a:ext cx="267840" cy="402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DF8DBA6-1A5B-864A-9D04-B1D34B4934C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75949" y="4130814"/>
                  <a:ext cx="28296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603F681-23AD-9A43-BEB6-DF6A8A4DF539}"/>
                    </a:ext>
                  </a:extLst>
                </p14:cNvPr>
                <p14:cNvContentPartPr/>
                <p14:nvPr/>
              </p14:nvContentPartPr>
              <p14:xfrm>
                <a:off x="4429949" y="4260054"/>
                <a:ext cx="141840" cy="3592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603F681-23AD-9A43-BEB6-DF6A8A4DF53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422389" y="4252494"/>
                  <a:ext cx="15696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4CE6E44-1B95-4740-AD5B-A8FD8C5B824B}"/>
                    </a:ext>
                  </a:extLst>
                </p14:cNvPr>
                <p14:cNvContentPartPr/>
                <p14:nvPr/>
              </p14:nvContentPartPr>
              <p14:xfrm>
                <a:off x="4769069" y="4288134"/>
                <a:ext cx="128160" cy="39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4CE6E44-1B95-4740-AD5B-A8FD8C5B824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761509" y="4280574"/>
                  <a:ext cx="1432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87D89C0-25FB-5844-A902-080BE4E2D85A}"/>
                    </a:ext>
                  </a:extLst>
                </p14:cNvPr>
                <p14:cNvContentPartPr/>
                <p14:nvPr/>
              </p14:nvContentPartPr>
              <p14:xfrm>
                <a:off x="5061389" y="3880614"/>
                <a:ext cx="222120" cy="604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87D89C0-25FB-5844-A902-080BE4E2D85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53829" y="3873054"/>
                  <a:ext cx="237240" cy="61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453EFE8-EEE6-4441-9E5B-78E6E1DCC93F}"/>
                    </a:ext>
                  </a:extLst>
                </p14:cNvPr>
                <p14:cNvContentPartPr/>
                <p14:nvPr/>
              </p14:nvContentPartPr>
              <p14:xfrm>
                <a:off x="5431109" y="4146294"/>
                <a:ext cx="175320" cy="32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453EFE8-EEE6-4441-9E5B-78E6E1DCC93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423549" y="4138734"/>
                  <a:ext cx="1904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D6B4899-114B-B84D-BCE1-9B0E215F5DB0}"/>
                    </a:ext>
                  </a:extLst>
                </p14:cNvPr>
                <p14:cNvContentPartPr/>
                <p14:nvPr/>
              </p14:nvContentPartPr>
              <p14:xfrm>
                <a:off x="5486189" y="4280214"/>
                <a:ext cx="87840" cy="24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D6B4899-114B-B84D-BCE1-9B0E215F5DB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78629" y="4272654"/>
                  <a:ext cx="10296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1454FE4F-0490-9345-9E59-BEDF48C76B45}"/>
              </a:ext>
            </a:extLst>
          </p:cNvPr>
          <p:cNvGrpSpPr/>
          <p:nvPr/>
        </p:nvGrpSpPr>
        <p:grpSpPr>
          <a:xfrm>
            <a:off x="5873189" y="3908694"/>
            <a:ext cx="1261800" cy="568800"/>
            <a:chOff x="5873189" y="3908694"/>
            <a:chExt cx="1261800" cy="56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4B9E1CC-DBA1-7846-98A6-D9F6F9C657DD}"/>
                    </a:ext>
                  </a:extLst>
                </p14:cNvPr>
                <p14:cNvContentPartPr/>
                <p14:nvPr/>
              </p14:nvContentPartPr>
              <p14:xfrm>
                <a:off x="5873189" y="3937134"/>
                <a:ext cx="362520" cy="473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4B9E1CC-DBA1-7846-98A6-D9F6F9C657D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65629" y="3929574"/>
                  <a:ext cx="377280" cy="48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315BD24-6013-1749-BDB6-286D6673ED66}"/>
                    </a:ext>
                  </a:extLst>
                </p14:cNvPr>
                <p14:cNvContentPartPr/>
                <p14:nvPr/>
              </p14:nvContentPartPr>
              <p14:xfrm>
                <a:off x="6306269" y="4130454"/>
                <a:ext cx="142200" cy="1972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315BD24-6013-1749-BDB6-286D6673ED6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98709" y="4122894"/>
                  <a:ext cx="1573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420E9EF-4657-AA40-AA0B-B840C030A52B}"/>
                    </a:ext>
                  </a:extLst>
                </p14:cNvPr>
                <p14:cNvContentPartPr/>
                <p14:nvPr/>
              </p14:nvContentPartPr>
              <p14:xfrm>
                <a:off x="6305909" y="4138374"/>
                <a:ext cx="158040" cy="307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420E9EF-4657-AA40-AA0B-B840C030A5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98349" y="4130814"/>
                  <a:ext cx="1731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535339F-EC38-8949-B4F4-A5F28A175D26}"/>
                    </a:ext>
                  </a:extLst>
                </p14:cNvPr>
                <p14:cNvContentPartPr/>
                <p14:nvPr/>
              </p14:nvContentPartPr>
              <p14:xfrm>
                <a:off x="6591029" y="3964854"/>
                <a:ext cx="22680" cy="3787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535339F-EC38-8949-B4F4-A5F28A175D2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83469" y="3957294"/>
                  <a:ext cx="3780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6E781C6-48F4-A34C-B667-7B85A244D7E6}"/>
                    </a:ext>
                  </a:extLst>
                </p14:cNvPr>
                <p14:cNvContentPartPr/>
                <p14:nvPr/>
              </p14:nvContentPartPr>
              <p14:xfrm>
                <a:off x="6534509" y="4169694"/>
                <a:ext cx="134640" cy="32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6E781C6-48F4-A34C-B667-7B85A244D7E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526949" y="4162134"/>
                  <a:ext cx="1497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2993E74-F94B-6B42-83EA-B8FBFCCB6BB1}"/>
                    </a:ext>
                  </a:extLst>
                </p14:cNvPr>
                <p14:cNvContentPartPr/>
                <p14:nvPr/>
              </p14:nvContentPartPr>
              <p14:xfrm>
                <a:off x="6802709" y="3908694"/>
                <a:ext cx="332280" cy="568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2993E74-F94B-6B42-83EA-B8FBFCCB6BB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95149" y="3901494"/>
                  <a:ext cx="347400" cy="58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1B98787-B6C3-0543-8CDA-5ED772951F40}"/>
              </a:ext>
            </a:extLst>
          </p:cNvPr>
          <p:cNvGrpSpPr/>
          <p:nvPr/>
        </p:nvGrpSpPr>
        <p:grpSpPr>
          <a:xfrm>
            <a:off x="4500869" y="4769454"/>
            <a:ext cx="1435320" cy="657720"/>
            <a:chOff x="4500869" y="4769454"/>
            <a:chExt cx="1435320" cy="65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37ECC62-D7C8-8544-8F10-25657F4F08EE}"/>
                    </a:ext>
                  </a:extLst>
                </p14:cNvPr>
                <p14:cNvContentPartPr/>
                <p14:nvPr/>
              </p14:nvContentPartPr>
              <p14:xfrm>
                <a:off x="4500869" y="4950174"/>
                <a:ext cx="285120" cy="4770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37ECC62-D7C8-8544-8F10-25657F4F08E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493309" y="4942614"/>
                  <a:ext cx="300240" cy="4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0637400-C2B5-0A41-A969-BB09429065BE}"/>
                    </a:ext>
                  </a:extLst>
                </p14:cNvPr>
                <p14:cNvContentPartPr/>
                <p14:nvPr/>
              </p14:nvContentPartPr>
              <p14:xfrm>
                <a:off x="4887869" y="5060694"/>
                <a:ext cx="220320" cy="2448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0637400-C2B5-0A41-A969-BB09429065B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880309" y="5053134"/>
                  <a:ext cx="2354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0507D92-C6B1-2A49-96CA-C4C1798A9D8D}"/>
                    </a:ext>
                  </a:extLst>
                </p14:cNvPr>
                <p14:cNvContentPartPr/>
                <p14:nvPr/>
              </p14:nvContentPartPr>
              <p14:xfrm>
                <a:off x="4981829" y="5052774"/>
                <a:ext cx="126360" cy="307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0507D92-C6B1-2A49-96CA-C4C1798A9D8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974269" y="5045214"/>
                  <a:ext cx="14148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1321497-42D6-C149-B978-7FD6FFB06900}"/>
                    </a:ext>
                  </a:extLst>
                </p14:cNvPr>
                <p14:cNvContentPartPr/>
                <p14:nvPr/>
              </p14:nvContentPartPr>
              <p14:xfrm>
                <a:off x="5202509" y="5107854"/>
                <a:ext cx="167400" cy="24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1321497-42D6-C149-B978-7FD6FFB0690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194949" y="5100294"/>
                  <a:ext cx="1825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DA63686-3D8E-7649-85D7-3B69D0B2A5BF}"/>
                    </a:ext>
                  </a:extLst>
                </p14:cNvPr>
                <p14:cNvContentPartPr/>
                <p14:nvPr/>
              </p14:nvContentPartPr>
              <p14:xfrm>
                <a:off x="5241749" y="5194614"/>
                <a:ext cx="119160" cy="24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DA63686-3D8E-7649-85D7-3B69D0B2A5B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234189" y="5187054"/>
                  <a:ext cx="134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AEDE96C-A02F-904A-BAF3-CDDA37CEDA2D}"/>
                    </a:ext>
                  </a:extLst>
                </p14:cNvPr>
                <p14:cNvContentPartPr/>
                <p14:nvPr/>
              </p14:nvContentPartPr>
              <p14:xfrm>
                <a:off x="5526869" y="4847574"/>
                <a:ext cx="54360" cy="441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AEDE96C-A02F-904A-BAF3-CDDA37CEDA2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519309" y="4840014"/>
                  <a:ext cx="6948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3030E9F-4108-4A40-9AB2-A36B49AE9B8C}"/>
                    </a:ext>
                  </a:extLst>
                </p14:cNvPr>
                <p14:cNvContentPartPr/>
                <p14:nvPr/>
              </p14:nvContentPartPr>
              <p14:xfrm>
                <a:off x="5612549" y="4769454"/>
                <a:ext cx="323640" cy="425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3030E9F-4108-4A40-9AB2-A36B49AE9B8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604989" y="4761894"/>
                  <a:ext cx="338400" cy="44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6E634D7-2099-EA47-B381-1E6CA844132D}"/>
              </a:ext>
            </a:extLst>
          </p:cNvPr>
          <p:cNvGrpSpPr/>
          <p:nvPr/>
        </p:nvGrpSpPr>
        <p:grpSpPr>
          <a:xfrm>
            <a:off x="4532549" y="5691054"/>
            <a:ext cx="1009440" cy="434160"/>
            <a:chOff x="4532549" y="5691054"/>
            <a:chExt cx="100944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0786DC89-608F-4D43-9288-5E5376681BE3}"/>
                    </a:ext>
                  </a:extLst>
                </p14:cNvPr>
                <p14:cNvContentPartPr/>
                <p14:nvPr/>
              </p14:nvContentPartPr>
              <p14:xfrm>
                <a:off x="4532549" y="5738574"/>
                <a:ext cx="268560" cy="386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0786DC89-608F-4D43-9288-5E5376681BE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524989" y="5731014"/>
                  <a:ext cx="28368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DEDFF2D-2AB5-C64C-8891-EF477A77843B}"/>
                    </a:ext>
                  </a:extLst>
                </p14:cNvPr>
                <p14:cNvContentPartPr/>
                <p14:nvPr/>
              </p14:nvContentPartPr>
              <p14:xfrm>
                <a:off x="4603469" y="5746494"/>
                <a:ext cx="173880" cy="362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DEDFF2D-2AB5-C64C-8891-EF477A77843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95909" y="5738934"/>
                  <a:ext cx="18864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6885FA-3E40-414B-9C77-D34B564D4C32}"/>
                    </a:ext>
                  </a:extLst>
                </p14:cNvPr>
                <p14:cNvContentPartPr/>
                <p14:nvPr/>
              </p14:nvContentPartPr>
              <p14:xfrm>
                <a:off x="4902629" y="5845134"/>
                <a:ext cx="191520" cy="11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6885FA-3E40-414B-9C77-D34B564D4C3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95429" y="5837934"/>
                  <a:ext cx="2066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F7EF489-88C6-0849-A0E7-8E5F421B91F4}"/>
                    </a:ext>
                  </a:extLst>
                </p14:cNvPr>
                <p14:cNvContentPartPr/>
                <p14:nvPr/>
              </p14:nvContentPartPr>
              <p14:xfrm>
                <a:off x="4926389" y="5975094"/>
                <a:ext cx="135000" cy="24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F7EF489-88C6-0849-A0E7-8E5F421B91F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918829" y="5967534"/>
                  <a:ext cx="1501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B4BA2A1-9B30-E24F-A65B-AD67584019DD}"/>
                    </a:ext>
                  </a:extLst>
                </p14:cNvPr>
                <p14:cNvContentPartPr/>
                <p14:nvPr/>
              </p14:nvContentPartPr>
              <p14:xfrm>
                <a:off x="5525789" y="5691054"/>
                <a:ext cx="16200" cy="339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B4BA2A1-9B30-E24F-A65B-AD67584019D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18229" y="5683494"/>
                  <a:ext cx="313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2FCEA6F-5B83-244B-989C-0D2A14D576FF}"/>
                    </a:ext>
                  </a:extLst>
                </p14:cNvPr>
                <p14:cNvContentPartPr/>
                <p14:nvPr/>
              </p14:nvContentPartPr>
              <p14:xfrm>
                <a:off x="5312669" y="5746494"/>
                <a:ext cx="228960" cy="174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2FCEA6F-5B83-244B-989C-0D2A14D576F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305109" y="5738934"/>
                  <a:ext cx="24408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1703D7C-259C-264F-85E2-80AF43126352}"/>
              </a:ext>
            </a:extLst>
          </p:cNvPr>
          <p:cNvGrpSpPr/>
          <p:nvPr/>
        </p:nvGrpSpPr>
        <p:grpSpPr>
          <a:xfrm>
            <a:off x="507389" y="3767574"/>
            <a:ext cx="2971440" cy="1892520"/>
            <a:chOff x="507389" y="3767574"/>
            <a:chExt cx="2971440" cy="18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796D6C1-EC37-B543-9E78-2C20E2001120}"/>
                    </a:ext>
                  </a:extLst>
                </p14:cNvPr>
                <p14:cNvContentPartPr/>
                <p14:nvPr/>
              </p14:nvContentPartPr>
              <p14:xfrm>
                <a:off x="535829" y="3823014"/>
                <a:ext cx="917640" cy="40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796D6C1-EC37-B543-9E78-2C20E200112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28269" y="3815454"/>
                  <a:ext cx="9327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8FFE381-7017-EA4D-BD7F-D767E93189FB}"/>
                    </a:ext>
                  </a:extLst>
                </p14:cNvPr>
                <p14:cNvContentPartPr/>
                <p14:nvPr/>
              </p14:nvContentPartPr>
              <p14:xfrm>
                <a:off x="630869" y="4075374"/>
                <a:ext cx="102600" cy="560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8FFE381-7017-EA4D-BD7F-D767E93189F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23309" y="4067814"/>
                  <a:ext cx="117720" cy="57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9B72176-365E-5445-9E15-67EAD26264FA}"/>
                    </a:ext>
                  </a:extLst>
                </p14:cNvPr>
                <p14:cNvContentPartPr/>
                <p14:nvPr/>
              </p14:nvContentPartPr>
              <p14:xfrm>
                <a:off x="617909" y="4035054"/>
                <a:ext cx="359640" cy="608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9B72176-365E-5445-9E15-67EAD26264F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0349" y="4027494"/>
                  <a:ext cx="37476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98486E1-E438-0A44-982D-5AF066645692}"/>
                    </a:ext>
                  </a:extLst>
                </p14:cNvPr>
                <p14:cNvContentPartPr/>
                <p14:nvPr/>
              </p14:nvContentPartPr>
              <p14:xfrm>
                <a:off x="996629" y="4075374"/>
                <a:ext cx="308880" cy="5835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98486E1-E438-0A44-982D-5AF06664569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89069" y="4067814"/>
                  <a:ext cx="32364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BB7D01E-E2CE-5745-9131-4DAE295BED2A}"/>
                    </a:ext>
                  </a:extLst>
                </p14:cNvPr>
                <p14:cNvContentPartPr/>
                <p14:nvPr/>
              </p14:nvContentPartPr>
              <p14:xfrm>
                <a:off x="2151869" y="3767574"/>
                <a:ext cx="738360" cy="27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BB7D01E-E2CE-5745-9131-4DAE295BED2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144309" y="3760374"/>
                  <a:ext cx="7534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0A4F4DE-BD05-644B-8FEE-0C3CA53F638E}"/>
                    </a:ext>
                  </a:extLst>
                </p14:cNvPr>
                <p14:cNvContentPartPr/>
                <p14:nvPr/>
              </p14:nvContentPartPr>
              <p14:xfrm>
                <a:off x="1607909" y="4177614"/>
                <a:ext cx="287280" cy="39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0A4F4DE-BD05-644B-8FEE-0C3CA53F638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600349" y="4170054"/>
                  <a:ext cx="302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033A244-A666-9344-B8D5-5E2058D9CFF9}"/>
                    </a:ext>
                  </a:extLst>
                </p14:cNvPr>
                <p14:cNvContentPartPr/>
                <p14:nvPr/>
              </p14:nvContentPartPr>
              <p14:xfrm>
                <a:off x="1623749" y="4327374"/>
                <a:ext cx="222120" cy="39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033A244-A666-9344-B8D5-5E2058D9CFF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616189" y="4319814"/>
                  <a:ext cx="2372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BB46E26-3C1D-A841-B2FA-E867731E82FA}"/>
                    </a:ext>
                  </a:extLst>
                </p14:cNvPr>
                <p14:cNvContentPartPr/>
                <p14:nvPr/>
              </p14:nvContentPartPr>
              <p14:xfrm>
                <a:off x="2302349" y="3941094"/>
                <a:ext cx="86400" cy="607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BB46E26-3C1D-A841-B2FA-E867731E82F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294789" y="3933534"/>
                  <a:ext cx="101520" cy="62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EB22FCC-DCB3-ED44-A000-21A77E68F2F2}"/>
                    </a:ext>
                  </a:extLst>
                </p14:cNvPr>
                <p14:cNvContentPartPr/>
                <p14:nvPr/>
              </p14:nvContentPartPr>
              <p14:xfrm>
                <a:off x="2159789" y="3972774"/>
                <a:ext cx="331920" cy="24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EB22FCC-DCB3-ED44-A000-21A77E68F2F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152229" y="3965214"/>
                  <a:ext cx="347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747E496-0B35-8A42-B094-252AAE5EC7D1}"/>
                    </a:ext>
                  </a:extLst>
                </p14:cNvPr>
                <p14:cNvContentPartPr/>
                <p14:nvPr/>
              </p14:nvContentPartPr>
              <p14:xfrm>
                <a:off x="2563349" y="3980694"/>
                <a:ext cx="321840" cy="513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747E496-0B35-8A42-B094-252AAE5EC7D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555789" y="3973134"/>
                  <a:ext cx="336960" cy="52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C3CE6F7-84DD-D04F-A855-13715816A3B3}"/>
                    </a:ext>
                  </a:extLst>
                </p14:cNvPr>
                <p14:cNvContentPartPr/>
                <p14:nvPr/>
              </p14:nvContentPartPr>
              <p14:xfrm>
                <a:off x="642749" y="5233854"/>
                <a:ext cx="27360" cy="4262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C3CE6F7-84DD-D04F-A855-13715816A3B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35189" y="5226294"/>
                  <a:ext cx="4248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0293B62-22D0-E845-BC78-CEDA662FB4C4}"/>
                    </a:ext>
                  </a:extLst>
                </p14:cNvPr>
                <p14:cNvContentPartPr/>
                <p14:nvPr/>
              </p14:nvContentPartPr>
              <p14:xfrm>
                <a:off x="507389" y="5041614"/>
                <a:ext cx="493920" cy="531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0293B62-22D0-E845-BC78-CEDA662FB4C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99829" y="5034054"/>
                  <a:ext cx="50868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C67CFFA-F401-1E4B-AC7B-5E07A3E4D236}"/>
                    </a:ext>
                  </a:extLst>
                </p14:cNvPr>
                <p14:cNvContentPartPr/>
                <p14:nvPr/>
              </p14:nvContentPartPr>
              <p14:xfrm>
                <a:off x="972869" y="5013174"/>
                <a:ext cx="369000" cy="5601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C67CFFA-F401-1E4B-AC7B-5E07A3E4D23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65309" y="5005614"/>
                  <a:ext cx="38412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2B69ED9-AE8A-A044-828A-97F6AC2C07D8}"/>
                    </a:ext>
                  </a:extLst>
                </p14:cNvPr>
                <p14:cNvContentPartPr/>
                <p14:nvPr/>
              </p14:nvContentPartPr>
              <p14:xfrm>
                <a:off x="1442309" y="5265534"/>
                <a:ext cx="128160" cy="16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2B69ED9-AE8A-A044-828A-97F6AC2C07D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434749" y="5257974"/>
                  <a:ext cx="143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5351912-EBB0-E341-9E44-71F0043D88B3}"/>
                    </a:ext>
                  </a:extLst>
                </p14:cNvPr>
                <p14:cNvContentPartPr/>
                <p14:nvPr/>
              </p14:nvContentPartPr>
              <p14:xfrm>
                <a:off x="1402709" y="5423214"/>
                <a:ext cx="135000" cy="162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5351912-EBB0-E341-9E44-71F0043D88B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395149" y="5415654"/>
                  <a:ext cx="1501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39BAE856-5C00-FB48-B988-AB727DD76B8D}"/>
                    </a:ext>
                  </a:extLst>
                </p14:cNvPr>
                <p14:cNvContentPartPr/>
                <p14:nvPr/>
              </p14:nvContentPartPr>
              <p14:xfrm>
                <a:off x="1678829" y="4958094"/>
                <a:ext cx="368280" cy="626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39BAE856-5C00-FB48-B988-AB727DD76B8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71269" y="4950534"/>
                  <a:ext cx="38340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BE9D572-A201-6E4C-B828-F189E93540F7}"/>
                    </a:ext>
                  </a:extLst>
                </p14:cNvPr>
                <p14:cNvContentPartPr/>
                <p14:nvPr/>
              </p14:nvContentPartPr>
              <p14:xfrm>
                <a:off x="2136389" y="5084094"/>
                <a:ext cx="110520" cy="520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BE9D572-A201-6E4C-B828-F189E93540F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128829" y="5076534"/>
                  <a:ext cx="12564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82AA32C-52ED-B040-A04B-AF5307B127B3}"/>
                    </a:ext>
                  </a:extLst>
                </p14:cNvPr>
                <p14:cNvContentPartPr/>
                <p14:nvPr/>
              </p14:nvContentPartPr>
              <p14:xfrm>
                <a:off x="2483789" y="5013174"/>
                <a:ext cx="15120" cy="4813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82AA32C-52ED-B040-A04B-AF5307B127B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476229" y="5005614"/>
                  <a:ext cx="3024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31F18BA-E07A-B641-9EAA-B35B110FA4E8}"/>
                    </a:ext>
                  </a:extLst>
                </p14:cNvPr>
                <p14:cNvContentPartPr/>
                <p14:nvPr/>
              </p14:nvContentPartPr>
              <p14:xfrm>
                <a:off x="2328629" y="5099934"/>
                <a:ext cx="178200" cy="195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31F18BA-E07A-B641-9EAA-B35B110FA4E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321069" y="5092374"/>
                  <a:ext cx="1933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F947F79-F148-4B4F-827A-73A9514E11E8}"/>
                    </a:ext>
                  </a:extLst>
                </p14:cNvPr>
                <p14:cNvContentPartPr/>
                <p14:nvPr/>
              </p14:nvContentPartPr>
              <p14:xfrm>
                <a:off x="2163029" y="4910574"/>
                <a:ext cx="75240" cy="576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F947F79-F148-4B4F-827A-73A9514E11E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155829" y="4903374"/>
                  <a:ext cx="90360" cy="59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A911375-86FE-F04B-A1A7-5F6652C97D89}"/>
                    </a:ext>
                  </a:extLst>
                </p14:cNvPr>
                <p14:cNvContentPartPr/>
                <p14:nvPr/>
              </p14:nvContentPartPr>
              <p14:xfrm>
                <a:off x="2577389" y="4824174"/>
                <a:ext cx="173880" cy="686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A911375-86FE-F04B-A1A7-5F6652C97D8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569829" y="4816614"/>
                  <a:ext cx="189000" cy="70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6E469F3-ECE0-C043-BC46-E2D1A58B29AB}"/>
                    </a:ext>
                  </a:extLst>
                </p14:cNvPr>
                <p14:cNvContentPartPr/>
                <p14:nvPr/>
              </p14:nvContentPartPr>
              <p14:xfrm>
                <a:off x="2947829" y="5076174"/>
                <a:ext cx="104400" cy="241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6E469F3-ECE0-C043-BC46-E2D1A58B29AB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940269" y="5068614"/>
                  <a:ext cx="119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72C2379-BCB4-F34D-A262-CB66F18E8FBE}"/>
                    </a:ext>
                  </a:extLst>
                </p14:cNvPr>
                <p14:cNvContentPartPr/>
                <p14:nvPr/>
              </p14:nvContentPartPr>
              <p14:xfrm>
                <a:off x="3231869" y="4795014"/>
                <a:ext cx="246960" cy="644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72C2379-BCB4-F34D-A262-CB66F18E8FB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224309" y="4787454"/>
                  <a:ext cx="262080" cy="65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FF76928-3988-DF4B-A20D-0E6EF0802A19}"/>
                    </a:ext>
                  </a:extLst>
                </p14:cNvPr>
                <p14:cNvContentPartPr/>
                <p14:nvPr/>
              </p14:nvContentPartPr>
              <p14:xfrm>
                <a:off x="598829" y="4910574"/>
                <a:ext cx="474480" cy="11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FF76928-3988-DF4B-A20D-0E6EF0802A19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91269" y="4903374"/>
                  <a:ext cx="48960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DBF7640-853A-AB4B-8642-F33CAC0C6C4F}"/>
              </a:ext>
            </a:extLst>
          </p:cNvPr>
          <p:cNvGrpSpPr/>
          <p:nvPr/>
        </p:nvGrpSpPr>
        <p:grpSpPr>
          <a:xfrm>
            <a:off x="378149" y="5785734"/>
            <a:ext cx="1908720" cy="851760"/>
            <a:chOff x="378149" y="5785734"/>
            <a:chExt cx="1908720" cy="85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84ECA5D-4D33-DE44-8A80-E3FC71EEDC64}"/>
                    </a:ext>
                  </a:extLst>
                </p14:cNvPr>
                <p14:cNvContentPartPr/>
                <p14:nvPr/>
              </p14:nvContentPartPr>
              <p14:xfrm>
                <a:off x="803669" y="5908494"/>
                <a:ext cx="496800" cy="35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84ECA5D-4D33-DE44-8A80-E3FC71EEDC6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96109" y="5900934"/>
                  <a:ext cx="5119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432F062-614D-4B4D-A493-77EB43A8E86C}"/>
                    </a:ext>
                  </a:extLst>
                </p14:cNvPr>
                <p14:cNvContentPartPr/>
                <p14:nvPr/>
              </p14:nvContentPartPr>
              <p14:xfrm>
                <a:off x="741389" y="6179934"/>
                <a:ext cx="31320" cy="4258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432F062-614D-4B4D-A493-77EB43A8E86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33829" y="6172374"/>
                  <a:ext cx="4644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C8694D4-1DB0-DA43-9E1A-8691F8B16CF9}"/>
                    </a:ext>
                  </a:extLst>
                </p14:cNvPr>
                <p14:cNvContentPartPr/>
                <p14:nvPr/>
              </p14:nvContentPartPr>
              <p14:xfrm>
                <a:off x="740669" y="6132414"/>
                <a:ext cx="292320" cy="449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C8694D4-1DB0-DA43-9E1A-8691F8B16CF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33109" y="6125214"/>
                  <a:ext cx="30708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540E240-A17F-614D-B8F4-6EFB722D3FFA}"/>
                    </a:ext>
                  </a:extLst>
                </p14:cNvPr>
                <p14:cNvContentPartPr/>
                <p14:nvPr/>
              </p14:nvContentPartPr>
              <p14:xfrm>
                <a:off x="1090949" y="6156174"/>
                <a:ext cx="282240" cy="4338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540E240-A17F-614D-B8F4-6EFB722D3FF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83389" y="6148614"/>
                  <a:ext cx="29736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CD165F0-F289-2B4B-BB64-79AF5DF3BCE2}"/>
                    </a:ext>
                  </a:extLst>
                </p14:cNvPr>
                <p14:cNvContentPartPr/>
                <p14:nvPr/>
              </p14:nvContentPartPr>
              <p14:xfrm>
                <a:off x="1434389" y="6250854"/>
                <a:ext cx="175320" cy="162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CD165F0-F289-2B4B-BB64-79AF5DF3BCE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426829" y="6243294"/>
                  <a:ext cx="190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2E8826E-66CF-BE42-AEB4-4DCD38D2A9DE}"/>
                    </a:ext>
                  </a:extLst>
                </p14:cNvPr>
                <p14:cNvContentPartPr/>
                <p14:nvPr/>
              </p14:nvContentPartPr>
              <p14:xfrm>
                <a:off x="1426469" y="6408534"/>
                <a:ext cx="10332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2E8826E-66CF-BE42-AEB4-4DCD38D2A9D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418909" y="6400974"/>
                  <a:ext cx="11844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E58683B-42C7-A843-9B5B-BAA7659DA30B}"/>
                    </a:ext>
                  </a:extLst>
                </p14:cNvPr>
                <p14:cNvContentPartPr/>
                <p14:nvPr/>
              </p14:nvContentPartPr>
              <p14:xfrm>
                <a:off x="1727429" y="6077334"/>
                <a:ext cx="78120" cy="465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E58683B-42C7-A843-9B5B-BAA7659DA30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719869" y="6069774"/>
                  <a:ext cx="9288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56F41B4-616E-C441-8536-04100DFA5121}"/>
                    </a:ext>
                  </a:extLst>
                </p14:cNvPr>
                <p14:cNvContentPartPr/>
                <p14:nvPr/>
              </p14:nvContentPartPr>
              <p14:xfrm>
                <a:off x="1899869" y="6014334"/>
                <a:ext cx="181440" cy="575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56F41B4-616E-C441-8536-04100DFA512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892309" y="6006774"/>
                  <a:ext cx="196560" cy="59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C05E835-FF9A-F742-A06B-359ABC5C886C}"/>
                    </a:ext>
                  </a:extLst>
                </p14:cNvPr>
                <p14:cNvContentPartPr/>
                <p14:nvPr/>
              </p14:nvContentPartPr>
              <p14:xfrm>
                <a:off x="378149" y="5785734"/>
                <a:ext cx="1908720" cy="8517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C05E835-FF9A-F742-A06B-359ABC5C886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70589" y="5778174"/>
                  <a:ext cx="1923840" cy="866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38027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784021-E404-4340-AD5A-1FA42AC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39138"/>
            <a:ext cx="10364451" cy="1596177"/>
          </a:xfrm>
        </p:spPr>
        <p:txBody>
          <a:bodyPr/>
          <a:lstStyle/>
          <a:p>
            <a:r>
              <a:rPr lang="en-US" dirty="0"/>
              <a:t>Bisecting Arcs and Chords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7FD00-A598-D940-A057-B17B255E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48" y="1632977"/>
            <a:ext cx="10645302" cy="49858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8BD500-DE73-B448-82FF-8B470F49D05B}"/>
              </a:ext>
            </a:extLst>
          </p:cNvPr>
          <p:cNvGrpSpPr/>
          <p:nvPr/>
        </p:nvGrpSpPr>
        <p:grpSpPr>
          <a:xfrm>
            <a:off x="9151709" y="2845614"/>
            <a:ext cx="253800" cy="110880"/>
            <a:chOff x="9151709" y="2845614"/>
            <a:chExt cx="25380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B9C53F1-9B90-0543-8B0B-EF2AB136740D}"/>
                    </a:ext>
                  </a:extLst>
                </p14:cNvPr>
                <p14:cNvContentPartPr/>
                <p14:nvPr/>
              </p14:nvContentPartPr>
              <p14:xfrm>
                <a:off x="9151709" y="2932374"/>
                <a:ext cx="232200" cy="24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B9C53F1-9B90-0543-8B0B-EF2AB136740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144149" y="2924814"/>
                  <a:ext cx="24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D84D92E-1CB9-004A-B47D-41BBEE7242BC}"/>
                    </a:ext>
                  </a:extLst>
                </p14:cNvPr>
                <p14:cNvContentPartPr/>
                <p14:nvPr/>
              </p14:nvContentPartPr>
              <p14:xfrm>
                <a:off x="9167549" y="2845614"/>
                <a:ext cx="237960" cy="47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D84D92E-1CB9-004A-B47D-41BBEE7242B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59989" y="2838054"/>
                  <a:ext cx="25308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83424D7-AB7C-994B-A0FF-B3CC081479FF}"/>
                  </a:ext>
                </a:extLst>
              </p14:cNvPr>
              <p14:cNvContentPartPr/>
              <p14:nvPr/>
            </p14:nvContentPartPr>
            <p14:xfrm>
              <a:off x="9151709" y="3641574"/>
              <a:ext cx="213840" cy="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83424D7-AB7C-994B-A0FF-B3CC081479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4149" y="3634014"/>
                <a:ext cx="2289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14BDC5D-49A3-3B4B-91D2-ABC35A3A9182}"/>
                  </a:ext>
                </a:extLst>
              </p14:cNvPr>
              <p14:cNvContentPartPr/>
              <p14:nvPr/>
            </p14:nvContentPartPr>
            <p14:xfrm>
              <a:off x="9198869" y="3562734"/>
              <a:ext cx="190440" cy="24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14BDC5D-49A3-3B4B-91D2-ABC35A3A918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191309" y="3555174"/>
                <a:ext cx="20556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DA444415-5CF3-0F47-B339-24E6854168BF}"/>
              </a:ext>
            </a:extLst>
          </p:cNvPr>
          <p:cNvGrpSpPr/>
          <p:nvPr/>
        </p:nvGrpSpPr>
        <p:grpSpPr>
          <a:xfrm>
            <a:off x="850469" y="4004094"/>
            <a:ext cx="2189880" cy="426240"/>
            <a:chOff x="850469" y="4004094"/>
            <a:chExt cx="2189880" cy="42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2C828EF-C20B-9744-8BE7-A973DD6149F0}"/>
                    </a:ext>
                  </a:extLst>
                </p14:cNvPr>
                <p14:cNvContentPartPr/>
                <p14:nvPr/>
              </p14:nvContentPartPr>
              <p14:xfrm>
                <a:off x="993029" y="4082934"/>
                <a:ext cx="21240" cy="347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2C828EF-C20B-9744-8BE7-A973DD6149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5469" y="4075374"/>
                  <a:ext cx="3636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FFB3328-0472-6F44-9132-49DEFF7DBF86}"/>
                    </a:ext>
                  </a:extLst>
                </p14:cNvPr>
                <p14:cNvContentPartPr/>
                <p14:nvPr/>
              </p14:nvContentPartPr>
              <p14:xfrm>
                <a:off x="850469" y="4034334"/>
                <a:ext cx="455400" cy="340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FFB3328-0472-6F44-9132-49DEFF7DBF8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42909" y="4027134"/>
                  <a:ext cx="47052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E5BB240-FFED-724F-8CE7-BC4597CC8F94}"/>
                    </a:ext>
                  </a:extLst>
                </p14:cNvPr>
                <p14:cNvContentPartPr/>
                <p14:nvPr/>
              </p14:nvContentPartPr>
              <p14:xfrm>
                <a:off x="1380749" y="4256454"/>
                <a:ext cx="6840" cy="95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E5BB240-FFED-724F-8CE7-BC4597CC8F9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73189" y="4248894"/>
                  <a:ext cx="21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8D77A10-A731-9444-AE88-DE61BB3F4CB8}"/>
                    </a:ext>
                  </a:extLst>
                </p14:cNvPr>
                <p14:cNvContentPartPr/>
                <p14:nvPr/>
              </p14:nvContentPartPr>
              <p14:xfrm>
                <a:off x="1340069" y="4090854"/>
                <a:ext cx="7920" cy="8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8D77A10-A731-9444-AE88-DE61BB3F4CB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332509" y="408329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68FF322-AD28-354B-B51B-F94EE226C52B}"/>
                    </a:ext>
                  </a:extLst>
                </p14:cNvPr>
                <p14:cNvContentPartPr/>
                <p14:nvPr/>
              </p14:nvContentPartPr>
              <p14:xfrm>
                <a:off x="1453829" y="4165374"/>
                <a:ext cx="201960" cy="225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68FF322-AD28-354B-B51B-F94EE226C5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46269" y="4157814"/>
                  <a:ext cx="21672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7DD5C1-49BB-B44C-982F-9455328D5B92}"/>
                    </a:ext>
                  </a:extLst>
                </p14:cNvPr>
                <p14:cNvContentPartPr/>
                <p14:nvPr/>
              </p14:nvContentPartPr>
              <p14:xfrm>
                <a:off x="1718429" y="4137294"/>
                <a:ext cx="359280" cy="239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7DD5C1-49BB-B44C-982F-9455328D5B9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10869" y="4129734"/>
                  <a:ext cx="374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6EEE11B-8948-6742-ABE4-1E72DF168C34}"/>
                    </a:ext>
                  </a:extLst>
                </p14:cNvPr>
                <p14:cNvContentPartPr/>
                <p14:nvPr/>
              </p14:nvContentPartPr>
              <p14:xfrm>
                <a:off x="2104709" y="4161054"/>
                <a:ext cx="236880" cy="186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6EEE11B-8948-6742-ABE4-1E72DF168C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097149" y="4153494"/>
                  <a:ext cx="252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98AE5DF-B024-F044-9079-157057F88BEF}"/>
                    </a:ext>
                  </a:extLst>
                </p14:cNvPr>
                <p14:cNvContentPartPr/>
                <p14:nvPr/>
              </p14:nvContentPartPr>
              <p14:xfrm>
                <a:off x="2317109" y="4004094"/>
                <a:ext cx="55800" cy="378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98AE5DF-B024-F044-9079-157057F88BE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309549" y="3996534"/>
                  <a:ext cx="7092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58521AB-9A6C-534E-84AB-EF63A78BC469}"/>
                    </a:ext>
                  </a:extLst>
                </p14:cNvPr>
                <p14:cNvContentPartPr/>
                <p14:nvPr/>
              </p14:nvContentPartPr>
              <p14:xfrm>
                <a:off x="2293709" y="4201374"/>
                <a:ext cx="190080" cy="11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58521AB-9A6C-534E-84AB-EF63A78BC46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86149" y="4193814"/>
                  <a:ext cx="205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F74F37F-A341-A44E-B6A8-EBF8CE2F1FFD}"/>
                    </a:ext>
                  </a:extLst>
                </p14:cNvPr>
                <p14:cNvContentPartPr/>
                <p14:nvPr/>
              </p14:nvContentPartPr>
              <p14:xfrm>
                <a:off x="2444189" y="4162494"/>
                <a:ext cx="181080" cy="217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F74F37F-A341-A44E-B6A8-EBF8CE2F1FF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36629" y="4154934"/>
                  <a:ext cx="1962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0B4BC1B-1058-4F40-BEFD-2CAE4BC805A4}"/>
                    </a:ext>
                  </a:extLst>
                </p14:cNvPr>
                <p14:cNvContentPartPr/>
                <p14:nvPr/>
              </p14:nvContentPartPr>
              <p14:xfrm>
                <a:off x="2671349" y="4165374"/>
                <a:ext cx="167040" cy="180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0B4BC1B-1058-4F40-BEFD-2CAE4BC805A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63789" y="4157814"/>
                  <a:ext cx="1821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2FEBB59-5037-174E-84FA-5E11F21920C0}"/>
                    </a:ext>
                  </a:extLst>
                </p14:cNvPr>
                <p14:cNvContentPartPr/>
                <p14:nvPr/>
              </p14:nvContentPartPr>
              <p14:xfrm>
                <a:off x="2864669" y="4146294"/>
                <a:ext cx="175680" cy="234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2FEBB59-5037-174E-84FA-5E11F21920C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57109" y="4138734"/>
                  <a:ext cx="190440" cy="24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C54F35-730C-804D-BD68-F4EE7E44E083}"/>
              </a:ext>
            </a:extLst>
          </p:cNvPr>
          <p:cNvGrpSpPr/>
          <p:nvPr/>
        </p:nvGrpSpPr>
        <p:grpSpPr>
          <a:xfrm>
            <a:off x="3293429" y="3972774"/>
            <a:ext cx="3127680" cy="557280"/>
            <a:chOff x="3293429" y="3972774"/>
            <a:chExt cx="3127680" cy="55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788E0B2-E6C8-FA4B-88BF-1588F0275DEE}"/>
                    </a:ext>
                  </a:extLst>
                </p14:cNvPr>
                <p14:cNvContentPartPr/>
                <p14:nvPr/>
              </p14:nvContentPartPr>
              <p14:xfrm>
                <a:off x="3293429" y="4149534"/>
                <a:ext cx="223200" cy="380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788E0B2-E6C8-FA4B-88BF-1588F0275DE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285869" y="4141974"/>
                  <a:ext cx="23832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CEAC957-C88E-774C-9702-89861FEADAFE}"/>
                    </a:ext>
                  </a:extLst>
                </p14:cNvPr>
                <p14:cNvContentPartPr/>
                <p14:nvPr/>
              </p14:nvContentPartPr>
              <p14:xfrm>
                <a:off x="3547949" y="4150614"/>
                <a:ext cx="141480" cy="201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CEAC957-C88E-774C-9702-89861FEADAF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540389" y="4143054"/>
                  <a:ext cx="1566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CA9B113-9F6E-9247-9F51-F26C41E53634}"/>
                    </a:ext>
                  </a:extLst>
                </p14:cNvPr>
                <p14:cNvContentPartPr/>
                <p14:nvPr/>
              </p14:nvContentPartPr>
              <p14:xfrm>
                <a:off x="3736589" y="4138374"/>
                <a:ext cx="102600" cy="21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CA9B113-9F6E-9247-9F51-F26C41E5363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729029" y="4130814"/>
                  <a:ext cx="1177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C0F892B-60B5-B94A-9EFE-9D99F701867B}"/>
                    </a:ext>
                  </a:extLst>
                </p14:cNvPr>
                <p14:cNvContentPartPr/>
                <p14:nvPr/>
              </p14:nvContentPartPr>
              <p14:xfrm>
                <a:off x="3941429" y="4126134"/>
                <a:ext cx="212760" cy="359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C0F892B-60B5-B94A-9EFE-9D99F701867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934229" y="4118574"/>
                  <a:ext cx="22788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83952C-2EE3-1843-96F6-6EA277F8C9A3}"/>
                    </a:ext>
                  </a:extLst>
                </p14:cNvPr>
                <p14:cNvContentPartPr/>
                <p14:nvPr/>
              </p14:nvContentPartPr>
              <p14:xfrm>
                <a:off x="4154549" y="4176894"/>
                <a:ext cx="204840" cy="199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83952C-2EE3-1843-96F6-6EA277F8C9A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46989" y="4169334"/>
                  <a:ext cx="2199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57E7054-B81C-9D4D-870A-EE4D78619DCB}"/>
                    </a:ext>
                  </a:extLst>
                </p14:cNvPr>
                <p14:cNvContentPartPr/>
                <p14:nvPr/>
              </p14:nvContentPartPr>
              <p14:xfrm>
                <a:off x="4389269" y="4157454"/>
                <a:ext cx="182880" cy="233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57E7054-B81C-9D4D-870A-EE4D78619DC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81709" y="4149894"/>
                  <a:ext cx="1980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5531BD9-F1BC-B848-90E8-8103A04892C8}"/>
                    </a:ext>
                  </a:extLst>
                </p14:cNvPr>
                <p14:cNvContentPartPr/>
                <p14:nvPr/>
              </p14:nvContentPartPr>
              <p14:xfrm>
                <a:off x="4606709" y="3999774"/>
                <a:ext cx="217440" cy="366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5531BD9-F1BC-B848-90E8-8103A04892C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99149" y="3992214"/>
                  <a:ext cx="23256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88B4FD1-6AEE-5A46-94A5-37C6E96D5AC1}"/>
                    </a:ext>
                  </a:extLst>
                </p14:cNvPr>
                <p14:cNvContentPartPr/>
                <p14:nvPr/>
              </p14:nvContentPartPr>
              <p14:xfrm>
                <a:off x="4879589" y="4146294"/>
                <a:ext cx="23760" cy="213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88B4FD1-6AEE-5A46-94A5-37C6E96D5A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872029" y="4138734"/>
                  <a:ext cx="3888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29847C-DEC0-044B-ADC2-F874CE6450C7}"/>
                    </a:ext>
                  </a:extLst>
                </p14:cNvPr>
                <p14:cNvContentPartPr/>
                <p14:nvPr/>
              </p14:nvContentPartPr>
              <p14:xfrm>
                <a:off x="4879229" y="4082934"/>
                <a:ext cx="8280" cy="8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29847C-DEC0-044B-ADC2-F874CE6450C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71669" y="407573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D31DA52-E92E-B347-92DD-330A40D42B94}"/>
                    </a:ext>
                  </a:extLst>
                </p14:cNvPr>
                <p14:cNvContentPartPr/>
                <p14:nvPr/>
              </p14:nvContentPartPr>
              <p14:xfrm>
                <a:off x="4995869" y="4133694"/>
                <a:ext cx="443160" cy="249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D31DA52-E92E-B347-92DD-330A40D42B9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988669" y="4126494"/>
                  <a:ext cx="4582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EDDBEF06-4E97-A041-806D-9FE266B95BFB}"/>
                    </a:ext>
                  </a:extLst>
                </p14:cNvPr>
                <p14:cNvContentPartPr/>
                <p14:nvPr/>
              </p14:nvContentPartPr>
              <p14:xfrm>
                <a:off x="5415269" y="4027854"/>
                <a:ext cx="55800" cy="3315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EDDBEF06-4E97-A041-806D-9FE266B95BF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407709" y="4020294"/>
                  <a:ext cx="705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074A6C4-92A5-7A43-9668-50515490A467}"/>
                    </a:ext>
                  </a:extLst>
                </p14:cNvPr>
                <p14:cNvContentPartPr/>
                <p14:nvPr/>
              </p14:nvContentPartPr>
              <p14:xfrm>
                <a:off x="5517869" y="4149534"/>
                <a:ext cx="402480" cy="206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074A6C4-92A5-7A43-9668-50515490A46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10309" y="4141974"/>
                  <a:ext cx="4176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5331DD7-572F-B647-89BA-B82C7B8111F5}"/>
                    </a:ext>
                  </a:extLst>
                </p14:cNvPr>
                <p14:cNvContentPartPr/>
                <p14:nvPr/>
              </p14:nvContentPartPr>
              <p14:xfrm>
                <a:off x="6125549" y="3972774"/>
                <a:ext cx="38880" cy="390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5331DD7-572F-B647-89BA-B82C7B8111F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117989" y="3965214"/>
                  <a:ext cx="540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8E72A93-E1D6-3241-8D62-9C39476C7483}"/>
                    </a:ext>
                  </a:extLst>
                </p14:cNvPr>
                <p14:cNvContentPartPr/>
                <p14:nvPr/>
              </p14:nvContentPartPr>
              <p14:xfrm>
                <a:off x="6061469" y="4209294"/>
                <a:ext cx="190080" cy="11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8E72A93-E1D6-3241-8D62-9C39476C748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53909" y="4201734"/>
                  <a:ext cx="2048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DEB85DE-68B8-6747-BE8B-337E36C555B3}"/>
                    </a:ext>
                  </a:extLst>
                </p14:cNvPr>
                <p14:cNvContentPartPr/>
                <p14:nvPr/>
              </p14:nvContentPartPr>
              <p14:xfrm>
                <a:off x="6251909" y="4207854"/>
                <a:ext cx="169200" cy="176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DEB85DE-68B8-6747-BE8B-337E36C555B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244349" y="4200294"/>
                  <a:ext cx="184320" cy="19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0834B44-0D10-6D42-8A03-F035E6B101ED}"/>
              </a:ext>
            </a:extLst>
          </p:cNvPr>
          <p:cNvGrpSpPr/>
          <p:nvPr/>
        </p:nvGrpSpPr>
        <p:grpSpPr>
          <a:xfrm>
            <a:off x="6672029" y="4035774"/>
            <a:ext cx="1262520" cy="360360"/>
            <a:chOff x="6672029" y="4035774"/>
            <a:chExt cx="126252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9F75BE6-D6C3-3240-82BA-EF506CDE1704}"/>
                    </a:ext>
                  </a:extLst>
                </p14:cNvPr>
                <p14:cNvContentPartPr/>
                <p14:nvPr/>
              </p14:nvContentPartPr>
              <p14:xfrm>
                <a:off x="6672029" y="4068174"/>
                <a:ext cx="426240" cy="3279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9F75BE6-D6C3-3240-82BA-EF506CDE170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64469" y="4060614"/>
                  <a:ext cx="44100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26E30E-3512-2D4E-9A7A-B533A1C0887A}"/>
                    </a:ext>
                  </a:extLst>
                </p14:cNvPr>
                <p14:cNvContentPartPr/>
                <p14:nvPr/>
              </p14:nvContentPartPr>
              <p14:xfrm>
                <a:off x="7137149" y="4193454"/>
                <a:ext cx="139320" cy="180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26E30E-3512-2D4E-9A7A-B533A1C0887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129589" y="4185894"/>
                  <a:ext cx="1544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302B97C-AB73-BB4C-A08A-8A80C32C2299}"/>
                    </a:ext>
                  </a:extLst>
                </p14:cNvPr>
                <p14:cNvContentPartPr/>
                <p14:nvPr/>
              </p14:nvContentPartPr>
              <p14:xfrm>
                <a:off x="7299509" y="4177614"/>
                <a:ext cx="102600" cy="177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302B97C-AB73-BB4C-A08A-8A80C32C229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291949" y="4170054"/>
                  <a:ext cx="1177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3928F45-1D8F-9740-AC22-47D1A966FAE6}"/>
                    </a:ext>
                  </a:extLst>
                </p14:cNvPr>
                <p14:cNvContentPartPr/>
                <p14:nvPr/>
              </p14:nvContentPartPr>
              <p14:xfrm>
                <a:off x="7475189" y="4035774"/>
                <a:ext cx="202680" cy="343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3928F45-1D8F-9740-AC22-47D1A966FAE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467629" y="4028214"/>
                  <a:ext cx="2178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32FB094-E738-F94D-86A5-32A83BDE960A}"/>
                    </a:ext>
                  </a:extLst>
                </p14:cNvPr>
                <p14:cNvContentPartPr/>
                <p14:nvPr/>
              </p14:nvContentPartPr>
              <p14:xfrm>
                <a:off x="7740509" y="4169694"/>
                <a:ext cx="194040" cy="189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32FB094-E738-F94D-86A5-32A83BDE960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732949" y="4162134"/>
                  <a:ext cx="20916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DB0F871-0594-0A49-9D71-24631C3174B8}"/>
              </a:ext>
            </a:extLst>
          </p:cNvPr>
          <p:cNvGrpSpPr/>
          <p:nvPr/>
        </p:nvGrpSpPr>
        <p:grpSpPr>
          <a:xfrm>
            <a:off x="8245229" y="3988614"/>
            <a:ext cx="2030760" cy="409320"/>
            <a:chOff x="8245229" y="3988614"/>
            <a:chExt cx="2030760" cy="4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C3E4E02-5FE8-1C47-AC9F-55499F121057}"/>
                    </a:ext>
                  </a:extLst>
                </p14:cNvPr>
                <p14:cNvContentPartPr/>
                <p14:nvPr/>
              </p14:nvContentPartPr>
              <p14:xfrm>
                <a:off x="8245229" y="4051614"/>
                <a:ext cx="249840" cy="346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C3E4E02-5FE8-1C47-AC9F-55499F12105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237669" y="4044054"/>
                  <a:ext cx="26496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D2436FD-2D45-E84D-A384-752464219CBD}"/>
                    </a:ext>
                  </a:extLst>
                </p14:cNvPr>
                <p14:cNvContentPartPr/>
                <p14:nvPr/>
              </p14:nvContentPartPr>
              <p14:xfrm>
                <a:off x="8576429" y="4264374"/>
                <a:ext cx="16200" cy="102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D2436FD-2D45-E84D-A384-752464219CB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568869" y="4256814"/>
                  <a:ext cx="313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FC25E35-EB13-ED4B-BF4F-55B77D9B04B0}"/>
                    </a:ext>
                  </a:extLst>
                </p14:cNvPr>
                <p14:cNvContentPartPr/>
                <p14:nvPr/>
              </p14:nvContentPartPr>
              <p14:xfrm>
                <a:off x="8646989" y="4154214"/>
                <a:ext cx="20988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FC25E35-EB13-ED4B-BF4F-55B77D9B04B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639789" y="4146654"/>
                  <a:ext cx="225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ED6CB6E-36A5-2D43-8962-D0FC2FED8D75}"/>
                    </a:ext>
                  </a:extLst>
                </p14:cNvPr>
                <p14:cNvContentPartPr/>
                <p14:nvPr/>
              </p14:nvContentPartPr>
              <p14:xfrm>
                <a:off x="8583989" y="4130454"/>
                <a:ext cx="7920" cy="8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ED6CB6E-36A5-2D43-8962-D0FC2FED8D7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576789" y="412289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C915670-6259-464A-BB3C-C17F7C8891E3}"/>
                    </a:ext>
                  </a:extLst>
                </p14:cNvPr>
                <p14:cNvContentPartPr/>
                <p14:nvPr/>
              </p14:nvContentPartPr>
              <p14:xfrm>
                <a:off x="8900069" y="4181214"/>
                <a:ext cx="165240" cy="194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C915670-6259-464A-BB3C-C17F7C8891E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892509" y="4173654"/>
                  <a:ext cx="1803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0CE058C-DD7E-9148-9D15-DB1FBE8341AC}"/>
                    </a:ext>
                  </a:extLst>
                </p14:cNvPr>
                <p14:cNvContentPartPr/>
                <p14:nvPr/>
              </p14:nvContentPartPr>
              <p14:xfrm>
                <a:off x="9109589" y="4085814"/>
                <a:ext cx="247320" cy="28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0CE058C-DD7E-9148-9D15-DB1FBE8341A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102029" y="4078254"/>
                  <a:ext cx="262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DC746B5-01DF-1442-B37B-5FB94146CFBB}"/>
                    </a:ext>
                  </a:extLst>
                </p14:cNvPr>
                <p14:cNvContentPartPr/>
                <p14:nvPr/>
              </p14:nvContentPartPr>
              <p14:xfrm>
                <a:off x="9285629" y="4225134"/>
                <a:ext cx="166320" cy="24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DC746B5-01DF-1442-B37B-5FB94146CFB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278069" y="4217574"/>
                  <a:ext cx="181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51DE61B-591C-F446-9A99-0D7B623F1816}"/>
                    </a:ext>
                  </a:extLst>
                </p14:cNvPr>
                <p14:cNvContentPartPr/>
                <p14:nvPr/>
              </p14:nvContentPartPr>
              <p14:xfrm>
                <a:off x="9712229" y="4004094"/>
                <a:ext cx="70560" cy="378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51DE61B-591C-F446-9A99-0D7B623F181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704669" y="3996894"/>
                  <a:ext cx="8568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66B72D7-31AD-4E46-BA28-7FAEF9ACA0F1}"/>
                    </a:ext>
                  </a:extLst>
                </p14:cNvPr>
                <p14:cNvContentPartPr/>
                <p14:nvPr/>
              </p14:nvContentPartPr>
              <p14:xfrm>
                <a:off x="9627989" y="4169694"/>
                <a:ext cx="225720" cy="39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66B72D7-31AD-4E46-BA28-7FAEF9ACA0F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620429" y="4162134"/>
                  <a:ext cx="240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A5CBAE9-2020-E747-BC88-5EB3312D3DCC}"/>
                    </a:ext>
                  </a:extLst>
                </p14:cNvPr>
                <p14:cNvContentPartPr/>
                <p14:nvPr/>
              </p14:nvContentPartPr>
              <p14:xfrm>
                <a:off x="9853349" y="3988614"/>
                <a:ext cx="205200" cy="351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A5CBAE9-2020-E747-BC88-5EB3312D3DC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845789" y="3981054"/>
                  <a:ext cx="22032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283698D-CE03-8E40-9634-A6BBC91E136E}"/>
                    </a:ext>
                  </a:extLst>
                </p14:cNvPr>
                <p14:cNvContentPartPr/>
                <p14:nvPr/>
              </p14:nvContentPartPr>
              <p14:xfrm>
                <a:off x="10155389" y="4156734"/>
                <a:ext cx="120600" cy="230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283698D-CE03-8E40-9634-A6BBC91E136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147829" y="4149174"/>
                  <a:ext cx="13572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FD90A3-5E0D-9E47-A690-F0E8079A88E8}"/>
              </a:ext>
            </a:extLst>
          </p:cNvPr>
          <p:cNvGrpSpPr/>
          <p:nvPr/>
        </p:nvGrpSpPr>
        <p:grpSpPr>
          <a:xfrm>
            <a:off x="10479389" y="3979614"/>
            <a:ext cx="959040" cy="357840"/>
            <a:chOff x="10479389" y="3979614"/>
            <a:chExt cx="95904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34698BC-6D5E-5A44-9BF8-350DC66634A1}"/>
                    </a:ext>
                  </a:extLst>
                </p14:cNvPr>
                <p14:cNvContentPartPr/>
                <p14:nvPr/>
              </p14:nvContentPartPr>
              <p14:xfrm>
                <a:off x="10479389" y="4138374"/>
                <a:ext cx="146880" cy="199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34698BC-6D5E-5A44-9BF8-350DC66634A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471829" y="4130814"/>
                  <a:ext cx="1616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E83D5CE-201C-1A4B-AB58-CA85D6392033}"/>
                    </a:ext>
                  </a:extLst>
                </p14:cNvPr>
                <p14:cNvContentPartPr/>
                <p14:nvPr/>
              </p14:nvContentPartPr>
              <p14:xfrm>
                <a:off x="10672709" y="3980694"/>
                <a:ext cx="190080" cy="332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E83D5CE-201C-1A4B-AB58-CA85D639203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665149" y="3973134"/>
                  <a:ext cx="20520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D4DA68E-4130-A041-8111-382AEB7384DA}"/>
                    </a:ext>
                  </a:extLst>
                </p14:cNvPr>
                <p14:cNvContentPartPr/>
                <p14:nvPr/>
              </p14:nvContentPartPr>
              <p14:xfrm>
                <a:off x="10893749" y="4130454"/>
                <a:ext cx="111240" cy="205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D4DA68E-4130-A041-8111-382AEB7384D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886189" y="4122894"/>
                  <a:ext cx="12636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7BCA81C-7485-1744-934E-C0BE08822179}"/>
                    </a:ext>
                  </a:extLst>
                </p14:cNvPr>
                <p14:cNvContentPartPr/>
                <p14:nvPr/>
              </p14:nvContentPartPr>
              <p14:xfrm>
                <a:off x="11051789" y="4122534"/>
                <a:ext cx="94680" cy="198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7BCA81C-7485-1744-934E-C0BE0882217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044229" y="4114974"/>
                  <a:ext cx="1098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6473DBF-1D19-424E-A1EF-4891323E2E06}"/>
                    </a:ext>
                  </a:extLst>
                </p14:cNvPr>
                <p14:cNvContentPartPr/>
                <p14:nvPr/>
              </p14:nvContentPartPr>
              <p14:xfrm>
                <a:off x="11173109" y="3979614"/>
                <a:ext cx="131040" cy="340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6473DBF-1D19-424E-A1EF-4891323E2E0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165549" y="3972054"/>
                  <a:ext cx="14616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6EA30F8-B5D7-694F-9939-623667BB440D}"/>
                    </a:ext>
                  </a:extLst>
                </p14:cNvPr>
                <p14:cNvContentPartPr/>
                <p14:nvPr/>
              </p14:nvContentPartPr>
              <p14:xfrm>
                <a:off x="11438069" y="4296054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6EA30F8-B5D7-694F-9939-623667BB440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430869" y="428849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4D5A08-2E91-144F-974D-3BA84C7FEA41}"/>
              </a:ext>
            </a:extLst>
          </p:cNvPr>
          <p:cNvGrpSpPr/>
          <p:nvPr/>
        </p:nvGrpSpPr>
        <p:grpSpPr>
          <a:xfrm>
            <a:off x="732749" y="6151854"/>
            <a:ext cx="228960" cy="422280"/>
            <a:chOff x="732749" y="6151854"/>
            <a:chExt cx="22896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923EDEB-F92B-374E-9B58-E78B3532A03B}"/>
                    </a:ext>
                  </a:extLst>
                </p14:cNvPr>
                <p14:cNvContentPartPr/>
                <p14:nvPr/>
              </p14:nvContentPartPr>
              <p14:xfrm>
                <a:off x="764429" y="6151854"/>
                <a:ext cx="197280" cy="422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923EDEB-F92B-374E-9B58-E78B3532A03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56869" y="6144294"/>
                  <a:ext cx="21240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27D9129-1339-FE47-AD47-3723FE0F82EF}"/>
                    </a:ext>
                  </a:extLst>
                </p14:cNvPr>
                <p14:cNvContentPartPr/>
                <p14:nvPr/>
              </p14:nvContentPartPr>
              <p14:xfrm>
                <a:off x="732749" y="6432294"/>
                <a:ext cx="165600" cy="19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27D9129-1339-FE47-AD47-3723FE0F82E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25549" y="6424734"/>
                  <a:ext cx="18072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C8C1B15-B9E1-6340-8D50-8772C29F0B4A}"/>
              </a:ext>
            </a:extLst>
          </p:cNvPr>
          <p:cNvGrpSpPr/>
          <p:nvPr/>
        </p:nvGrpSpPr>
        <p:grpSpPr>
          <a:xfrm>
            <a:off x="1103549" y="6211614"/>
            <a:ext cx="2609280" cy="551880"/>
            <a:chOff x="1103549" y="6211614"/>
            <a:chExt cx="2609280" cy="55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CBC8EDA-2B9B-FA46-B045-CBED6CFCF746}"/>
                    </a:ext>
                  </a:extLst>
                </p14:cNvPr>
                <p14:cNvContentPartPr/>
                <p14:nvPr/>
              </p14:nvContentPartPr>
              <p14:xfrm>
                <a:off x="1150709" y="6400614"/>
                <a:ext cx="25560" cy="2606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CBC8EDA-2B9B-FA46-B045-CBED6CFCF74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43149" y="6393054"/>
                  <a:ext cx="406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1FBFCFF-E1FB-FD4B-A226-DEC3002E91F0}"/>
                    </a:ext>
                  </a:extLst>
                </p14:cNvPr>
                <p14:cNvContentPartPr/>
                <p14:nvPr/>
              </p14:nvContentPartPr>
              <p14:xfrm>
                <a:off x="1111469" y="6755214"/>
                <a:ext cx="7920" cy="8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1FBFCFF-E1FB-FD4B-A226-DEC3002E91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03909" y="674765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384507A-A0FE-904C-AA10-3BCAC11D6B9B}"/>
                    </a:ext>
                  </a:extLst>
                </p14:cNvPr>
                <p14:cNvContentPartPr/>
                <p14:nvPr/>
              </p14:nvContentPartPr>
              <p14:xfrm>
                <a:off x="1103549" y="6364614"/>
                <a:ext cx="288720" cy="221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384507A-A0FE-904C-AA10-3BCAC11D6B9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95989" y="6357054"/>
                  <a:ext cx="30348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022C06A-16C2-694D-93EA-424BB24F6B7C}"/>
                    </a:ext>
                  </a:extLst>
                </p14:cNvPr>
                <p14:cNvContentPartPr/>
                <p14:nvPr/>
              </p14:nvContentPartPr>
              <p14:xfrm>
                <a:off x="1378589" y="6376854"/>
                <a:ext cx="174600" cy="209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022C06A-16C2-694D-93EA-424BB24F6B7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371029" y="6369294"/>
                  <a:ext cx="18972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C1CEE32-0ACE-E947-A221-693D004F0221}"/>
                    </a:ext>
                  </a:extLst>
                </p14:cNvPr>
                <p14:cNvContentPartPr/>
                <p14:nvPr/>
              </p14:nvContentPartPr>
              <p14:xfrm>
                <a:off x="1560749" y="6361374"/>
                <a:ext cx="134280" cy="209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C1CEE32-0ACE-E947-A221-693D004F022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553189" y="6353814"/>
                  <a:ext cx="1494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4C01D00-5812-C543-8400-1F2C24F944A9}"/>
                    </a:ext>
                  </a:extLst>
                </p14:cNvPr>
                <p14:cNvContentPartPr/>
                <p14:nvPr/>
              </p14:nvContentPartPr>
              <p14:xfrm>
                <a:off x="1718429" y="6371814"/>
                <a:ext cx="181440" cy="301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4C01D00-5812-C543-8400-1F2C24F944A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710869" y="6364254"/>
                  <a:ext cx="1965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F774EA3-A7FB-6244-93CC-217C83B90CD3}"/>
                    </a:ext>
                  </a:extLst>
                </p14:cNvPr>
                <p14:cNvContentPartPr/>
                <p14:nvPr/>
              </p14:nvContentPartPr>
              <p14:xfrm>
                <a:off x="1918949" y="6408534"/>
                <a:ext cx="178200" cy="2026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F774EA3-A7FB-6244-93CC-217C83B90CD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911389" y="6400974"/>
                  <a:ext cx="1933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FA2F6B5-D793-024D-A502-1257ED043FAD}"/>
                    </a:ext>
                  </a:extLst>
                </p14:cNvPr>
                <p14:cNvContentPartPr/>
                <p14:nvPr/>
              </p14:nvContentPartPr>
              <p14:xfrm>
                <a:off x="2080949" y="6396294"/>
                <a:ext cx="197640" cy="189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FA2F6B5-D793-024D-A502-1257ED043FA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073389" y="6388734"/>
                  <a:ext cx="2127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5222399-DBA9-FB4B-B2C5-62C637D3BFE4}"/>
                    </a:ext>
                  </a:extLst>
                </p14:cNvPr>
                <p14:cNvContentPartPr/>
                <p14:nvPr/>
              </p14:nvContentPartPr>
              <p14:xfrm>
                <a:off x="2292989" y="6388374"/>
                <a:ext cx="198360" cy="2095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5222399-DBA9-FB4B-B2C5-62C637D3BFE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285429" y="6380814"/>
                  <a:ext cx="2134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28EB98C-2552-2F4D-8EF5-45FA86B9292B}"/>
                    </a:ext>
                  </a:extLst>
                </p14:cNvPr>
                <p14:cNvContentPartPr/>
                <p14:nvPr/>
              </p14:nvContentPartPr>
              <p14:xfrm>
                <a:off x="2538149" y="6384774"/>
                <a:ext cx="63000" cy="205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28EB98C-2552-2F4D-8EF5-45FA86B9292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530589" y="6377214"/>
                  <a:ext cx="7812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055E55A-C1D7-BE44-B139-DD93FC3C1A73}"/>
                    </a:ext>
                  </a:extLst>
                </p14:cNvPr>
                <p14:cNvContentPartPr/>
                <p14:nvPr/>
              </p14:nvContentPartPr>
              <p14:xfrm>
                <a:off x="2372549" y="6242934"/>
                <a:ext cx="95040" cy="370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055E55A-C1D7-BE44-B139-DD93FC3C1A7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364989" y="6235374"/>
                  <a:ext cx="11016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7EE5D86-692B-304F-AE26-B067B437F73A}"/>
                    </a:ext>
                  </a:extLst>
                </p14:cNvPr>
                <p14:cNvContentPartPr/>
                <p14:nvPr/>
              </p14:nvContentPartPr>
              <p14:xfrm>
                <a:off x="2514749" y="6258774"/>
                <a:ext cx="360" cy="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7EE5D86-692B-304F-AE26-B067B437F73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507189" y="625121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CA9F01E-9D4E-7946-937C-EC21033486D4}"/>
                    </a:ext>
                  </a:extLst>
                </p14:cNvPr>
                <p14:cNvContentPartPr/>
                <p14:nvPr/>
              </p14:nvContentPartPr>
              <p14:xfrm>
                <a:off x="2514389" y="6258774"/>
                <a:ext cx="360" cy="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CA9F01E-9D4E-7946-937C-EC21033486D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506829" y="625121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8C8AC6B-5FE7-4E45-B37F-4846808C1A22}"/>
                    </a:ext>
                  </a:extLst>
                </p14:cNvPr>
                <p14:cNvContentPartPr/>
                <p14:nvPr/>
              </p14:nvContentPartPr>
              <p14:xfrm>
                <a:off x="2506469" y="6219174"/>
                <a:ext cx="8280" cy="8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8C8AC6B-5FE7-4E45-B37F-4846808C1A2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98909" y="6211614"/>
                  <a:ext cx="23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0260673-6F9A-C848-AEF8-E5E539BC3950}"/>
                    </a:ext>
                  </a:extLst>
                </p14:cNvPr>
                <p14:cNvContentPartPr/>
                <p14:nvPr/>
              </p14:nvContentPartPr>
              <p14:xfrm>
                <a:off x="2736149" y="6518694"/>
                <a:ext cx="149400" cy="75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0260673-6F9A-C848-AEF8-E5E539BC395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728589" y="6511494"/>
                  <a:ext cx="1641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B4AFFD7-E08C-5A45-B9E7-5EA3D694C8A6}"/>
                    </a:ext>
                  </a:extLst>
                </p14:cNvPr>
                <p14:cNvContentPartPr/>
                <p14:nvPr/>
              </p14:nvContentPartPr>
              <p14:xfrm>
                <a:off x="2640389" y="6355974"/>
                <a:ext cx="165960" cy="218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B4AFFD7-E08C-5A45-B9E7-5EA3D694C8A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633189" y="6348414"/>
                  <a:ext cx="1810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A118317-DD4D-5142-BA28-72FB43B2AA1D}"/>
                    </a:ext>
                  </a:extLst>
                </p14:cNvPr>
                <p14:cNvContentPartPr/>
                <p14:nvPr/>
              </p14:nvContentPartPr>
              <p14:xfrm>
                <a:off x="2915069" y="6384774"/>
                <a:ext cx="17280" cy="1342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A118317-DD4D-5142-BA28-72FB43B2AA1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907509" y="6377214"/>
                  <a:ext cx="324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B733AB8-5067-074E-92A5-40541EB972A3}"/>
                    </a:ext>
                  </a:extLst>
                </p14:cNvPr>
                <p14:cNvContentPartPr/>
                <p14:nvPr/>
              </p14:nvContentPartPr>
              <p14:xfrm>
                <a:off x="3145829" y="6589974"/>
                <a:ext cx="36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B733AB8-5067-074E-92A5-40541EB972A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138269" y="658241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D53F502-9902-9842-9DF8-691011A6A6A3}"/>
                    </a:ext>
                  </a:extLst>
                </p14:cNvPr>
                <p14:cNvContentPartPr/>
                <p14:nvPr/>
              </p14:nvContentPartPr>
              <p14:xfrm>
                <a:off x="2908589" y="6376854"/>
                <a:ext cx="150120" cy="192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D53F502-9902-9842-9DF8-691011A6A6A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901029" y="6369294"/>
                  <a:ext cx="1652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1F01189-BD76-E945-A642-AB8F3768C5C4}"/>
                    </a:ext>
                  </a:extLst>
                </p14:cNvPr>
                <p14:cNvContentPartPr/>
                <p14:nvPr/>
              </p14:nvContentPartPr>
              <p14:xfrm>
                <a:off x="3136469" y="6211614"/>
                <a:ext cx="32400" cy="370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1F01189-BD76-E945-A642-AB8F3768C5C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129269" y="6204054"/>
                  <a:ext cx="475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607D20D-3696-C646-9ED2-192D4F199A8A}"/>
                    </a:ext>
                  </a:extLst>
                </p14:cNvPr>
                <p14:cNvContentPartPr/>
                <p14:nvPr/>
              </p14:nvContentPartPr>
              <p14:xfrm>
                <a:off x="3239789" y="6372534"/>
                <a:ext cx="299880" cy="225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607D20D-3696-C646-9ED2-192D4F199A8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232229" y="6364974"/>
                  <a:ext cx="31500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333E7E1-403A-8647-BE85-A3BC6AAAA4A2}"/>
                    </a:ext>
                  </a:extLst>
                </p14:cNvPr>
                <p14:cNvContentPartPr/>
                <p14:nvPr/>
              </p14:nvContentPartPr>
              <p14:xfrm>
                <a:off x="3574229" y="6349854"/>
                <a:ext cx="138600" cy="2131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333E7E1-403A-8647-BE85-A3BC6AAAA4A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566669" y="6342294"/>
                  <a:ext cx="153720" cy="22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419992-5F51-4A40-AB2F-9475CF741AF8}"/>
              </a:ext>
            </a:extLst>
          </p:cNvPr>
          <p:cNvGrpSpPr/>
          <p:nvPr/>
        </p:nvGrpSpPr>
        <p:grpSpPr>
          <a:xfrm>
            <a:off x="3910469" y="6187854"/>
            <a:ext cx="3385800" cy="435600"/>
            <a:chOff x="3910469" y="6187854"/>
            <a:chExt cx="33858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00ADCD6-D1FC-FD4E-B28B-67EB1302A577}"/>
                    </a:ext>
                  </a:extLst>
                </p14:cNvPr>
                <p14:cNvContentPartPr/>
                <p14:nvPr/>
              </p14:nvContentPartPr>
              <p14:xfrm>
                <a:off x="3910469" y="6227094"/>
                <a:ext cx="38880" cy="323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00ADCD6-D1FC-FD4E-B28B-67EB1302A577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902909" y="6219534"/>
                  <a:ext cx="54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B4B99CA-3D23-EA4F-8C4F-DF5887FC6C05}"/>
                    </a:ext>
                  </a:extLst>
                </p14:cNvPr>
                <p14:cNvContentPartPr/>
                <p14:nvPr/>
              </p14:nvContentPartPr>
              <p14:xfrm>
                <a:off x="3925589" y="6341934"/>
                <a:ext cx="233280" cy="227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B4B99CA-3D23-EA4F-8C4F-DF5887FC6C0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918029" y="6334374"/>
                  <a:ext cx="2484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7042467-9391-8A42-BF8A-CC3FA8AEFF1E}"/>
                    </a:ext>
                  </a:extLst>
                </p14:cNvPr>
                <p14:cNvContentPartPr/>
                <p14:nvPr/>
              </p14:nvContentPartPr>
              <p14:xfrm>
                <a:off x="4233029" y="6353454"/>
                <a:ext cx="24120" cy="197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7042467-9391-8A42-BF8A-CC3FA8AEFF1E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225469" y="6345894"/>
                  <a:ext cx="392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44155A9-C53B-7644-93E7-6DBC1FFB4B14}"/>
                    </a:ext>
                  </a:extLst>
                </p14:cNvPr>
                <p14:cNvContentPartPr/>
                <p14:nvPr/>
              </p14:nvContentPartPr>
              <p14:xfrm>
                <a:off x="4201349" y="6242934"/>
                <a:ext cx="7920" cy="8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44155A9-C53B-7644-93E7-6DBC1FFB4B1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93789" y="623537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6F4DB7E-AB50-6245-9744-8BDCE964C29A}"/>
                    </a:ext>
                  </a:extLst>
                </p14:cNvPr>
                <p14:cNvContentPartPr/>
                <p14:nvPr/>
              </p14:nvContentPartPr>
              <p14:xfrm>
                <a:off x="4327349" y="6329694"/>
                <a:ext cx="213120" cy="213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6F4DB7E-AB50-6245-9744-8BDCE964C29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319789" y="6322134"/>
                  <a:ext cx="2282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69DB14D-E474-814E-8D40-C62D05223FED}"/>
                    </a:ext>
                  </a:extLst>
                </p14:cNvPr>
                <p14:cNvContentPartPr/>
                <p14:nvPr/>
              </p14:nvContentPartPr>
              <p14:xfrm>
                <a:off x="4517429" y="6345534"/>
                <a:ext cx="173160" cy="1929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69DB14D-E474-814E-8D40-C62D05223FE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509869" y="6337974"/>
                  <a:ext cx="1882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27D5857-57E6-214D-976D-401B2417D67C}"/>
                    </a:ext>
                  </a:extLst>
                </p14:cNvPr>
                <p14:cNvContentPartPr/>
                <p14:nvPr/>
              </p14:nvContentPartPr>
              <p14:xfrm>
                <a:off x="4709309" y="6384774"/>
                <a:ext cx="209880" cy="238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27D5857-57E6-214D-976D-401B2417D67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701749" y="6377214"/>
                  <a:ext cx="2246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F1FAAB9-F679-BE4B-8FF4-F05FC7109B27}"/>
                    </a:ext>
                  </a:extLst>
                </p14:cNvPr>
                <p14:cNvContentPartPr/>
                <p14:nvPr/>
              </p14:nvContentPartPr>
              <p14:xfrm>
                <a:off x="4855469" y="6187854"/>
                <a:ext cx="102960" cy="4104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F1FAAB9-F679-BE4B-8FF4-F05FC7109B2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847909" y="6180294"/>
                  <a:ext cx="11808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78C94BD-999A-9F4D-AC76-D6329EC041D6}"/>
                    </a:ext>
                  </a:extLst>
                </p14:cNvPr>
                <p14:cNvContentPartPr/>
                <p14:nvPr/>
              </p14:nvContentPartPr>
              <p14:xfrm>
                <a:off x="4863389" y="6337614"/>
                <a:ext cx="158400" cy="16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78C94BD-999A-9F4D-AC76-D6329EC041D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855829" y="6330054"/>
                  <a:ext cx="1735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E3B1871-B57F-0749-A486-C5C0651AE8DE}"/>
                    </a:ext>
                  </a:extLst>
                </p14:cNvPr>
                <p14:cNvContentPartPr/>
                <p14:nvPr/>
              </p14:nvContentPartPr>
              <p14:xfrm>
                <a:off x="4989749" y="6388374"/>
                <a:ext cx="221040" cy="173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E3B1871-B57F-0749-A486-C5C0651AE8D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982189" y="6380814"/>
                  <a:ext cx="2361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9252FE3-8C8F-704A-940C-F4CAD8D54761}"/>
                    </a:ext>
                  </a:extLst>
                </p14:cNvPr>
                <p14:cNvContentPartPr/>
                <p14:nvPr/>
              </p14:nvContentPartPr>
              <p14:xfrm>
                <a:off x="5226629" y="6365694"/>
                <a:ext cx="149760" cy="1850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9252FE3-8C8F-704A-940C-F4CAD8D5476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219069" y="6358134"/>
                  <a:ext cx="1648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5FD3D75-B444-4C44-BD55-C631128CDA16}"/>
                    </a:ext>
                  </a:extLst>
                </p14:cNvPr>
                <p14:cNvContentPartPr/>
                <p14:nvPr/>
              </p14:nvContentPartPr>
              <p14:xfrm>
                <a:off x="5493389" y="6416454"/>
                <a:ext cx="206280" cy="1587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5FD3D75-B444-4C44-BD55-C631128CDA1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485829" y="6408894"/>
                  <a:ext cx="2214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46AD946-D8EB-C343-9E7E-FBDA20DA4061}"/>
                    </a:ext>
                  </a:extLst>
                </p14:cNvPr>
                <p14:cNvContentPartPr/>
                <p14:nvPr/>
              </p14:nvContentPartPr>
              <p14:xfrm>
                <a:off x="5737469" y="6229974"/>
                <a:ext cx="159840" cy="313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46AD946-D8EB-C343-9E7E-FBDA20DA406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729909" y="6222414"/>
                  <a:ext cx="1749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F0B2CC41-4462-874F-A534-A85B68B8CDC3}"/>
                    </a:ext>
                  </a:extLst>
                </p14:cNvPr>
                <p14:cNvContentPartPr/>
                <p14:nvPr/>
              </p14:nvContentPartPr>
              <p14:xfrm>
                <a:off x="5711189" y="6440214"/>
                <a:ext cx="169920" cy="475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F0B2CC41-4462-874F-A534-A85B68B8CDC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703629" y="6432654"/>
                  <a:ext cx="1846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57470D8-4D7E-B34D-BAC1-027DF7EA0665}"/>
                    </a:ext>
                  </a:extLst>
                </p14:cNvPr>
                <p14:cNvContentPartPr/>
                <p14:nvPr/>
              </p14:nvContentPartPr>
              <p14:xfrm>
                <a:off x="5990549" y="6368934"/>
                <a:ext cx="197280" cy="206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57470D8-4D7E-B34D-BAC1-027DF7EA066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83349" y="6361374"/>
                  <a:ext cx="2124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E7DF187-7215-CF4A-90E4-C603A16C1569}"/>
                    </a:ext>
                  </a:extLst>
                </p14:cNvPr>
                <p14:cNvContentPartPr/>
                <p14:nvPr/>
              </p14:nvContentPartPr>
              <p14:xfrm>
                <a:off x="6349109" y="6350574"/>
                <a:ext cx="162360" cy="212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E7DF187-7215-CF4A-90E4-C603A16C156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341549" y="6343014"/>
                  <a:ext cx="1774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8AF6176-EFBC-1747-B2B5-7F564CDC2032}"/>
                    </a:ext>
                  </a:extLst>
                </p14:cNvPr>
                <p14:cNvContentPartPr/>
                <p14:nvPr/>
              </p14:nvContentPartPr>
              <p14:xfrm>
                <a:off x="6455669" y="6211614"/>
                <a:ext cx="236880" cy="339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8AF6176-EFBC-1747-B2B5-7F564CDC203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448109" y="6204054"/>
                  <a:ext cx="2520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CBA0807-4952-B847-A848-3FBD836AC516}"/>
                    </a:ext>
                  </a:extLst>
                </p14:cNvPr>
                <p14:cNvContentPartPr/>
                <p14:nvPr/>
              </p14:nvContentPartPr>
              <p14:xfrm>
                <a:off x="6727469" y="6376854"/>
                <a:ext cx="198360" cy="1666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CBA0807-4952-B847-A848-3FBD836AC51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719909" y="6369294"/>
                  <a:ext cx="21348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99AF825-CA1D-934D-9640-9D99DF2AB56C}"/>
                    </a:ext>
                  </a:extLst>
                </p14:cNvPr>
                <p14:cNvContentPartPr/>
                <p14:nvPr/>
              </p14:nvContentPartPr>
              <p14:xfrm>
                <a:off x="6929429" y="6376854"/>
                <a:ext cx="126000" cy="177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99AF825-CA1D-934D-9640-9D99DF2AB56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921869" y="6369294"/>
                  <a:ext cx="1411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015E0C6-E467-BB40-93EF-7E3C78F73AEA}"/>
                    </a:ext>
                  </a:extLst>
                </p14:cNvPr>
                <p14:cNvContentPartPr/>
                <p14:nvPr/>
              </p14:nvContentPartPr>
              <p14:xfrm>
                <a:off x="7124909" y="6247254"/>
                <a:ext cx="171360" cy="3664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015E0C6-E467-BB40-93EF-7E3C78F73AE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117349" y="6239694"/>
                  <a:ext cx="186480" cy="381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060CAB4-2841-0647-9A3F-F13EB8939FF5}"/>
              </a:ext>
            </a:extLst>
          </p:cNvPr>
          <p:cNvGrpSpPr/>
          <p:nvPr/>
        </p:nvGrpSpPr>
        <p:grpSpPr>
          <a:xfrm>
            <a:off x="7622429" y="6206934"/>
            <a:ext cx="3603240" cy="403200"/>
            <a:chOff x="7622429" y="6206934"/>
            <a:chExt cx="3603240" cy="40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FF4FA1AD-475F-9B43-87FC-5F65697FBA13}"/>
                    </a:ext>
                  </a:extLst>
                </p14:cNvPr>
                <p14:cNvContentPartPr/>
                <p14:nvPr/>
              </p14:nvContentPartPr>
              <p14:xfrm>
                <a:off x="7662029" y="6368934"/>
                <a:ext cx="47880" cy="2142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FF4FA1AD-475F-9B43-87FC-5F65697FBA1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654469" y="6361734"/>
                  <a:ext cx="62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119E19E-F29C-D742-B6D7-0946017C4CE6}"/>
                    </a:ext>
                  </a:extLst>
                </p14:cNvPr>
                <p14:cNvContentPartPr/>
                <p14:nvPr/>
              </p14:nvContentPartPr>
              <p14:xfrm>
                <a:off x="7622429" y="6258774"/>
                <a:ext cx="7920" cy="8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119E19E-F29C-D742-B6D7-0946017C4CE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614869" y="625121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82C583B-E64B-A546-88AD-AD608A475E2E}"/>
                    </a:ext>
                  </a:extLst>
                </p14:cNvPr>
                <p14:cNvContentPartPr/>
                <p14:nvPr/>
              </p14:nvContentPartPr>
              <p14:xfrm>
                <a:off x="7654109" y="6361374"/>
                <a:ext cx="158040" cy="181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82C583B-E64B-A546-88AD-AD608A475E2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646549" y="6353814"/>
                  <a:ext cx="1731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94D3B02-B6B7-5D49-A4BF-8A68A78ED1BA}"/>
                    </a:ext>
                  </a:extLst>
                </p14:cNvPr>
                <p14:cNvContentPartPr/>
                <p14:nvPr/>
              </p14:nvContentPartPr>
              <p14:xfrm>
                <a:off x="7795949" y="6349854"/>
                <a:ext cx="197280" cy="216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94D3B02-B6B7-5D49-A4BF-8A68A78ED1B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788389" y="6342294"/>
                  <a:ext cx="2124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C22E701-75BD-9E47-BD5A-EC1CD419FDD1}"/>
                    </a:ext>
                  </a:extLst>
                </p14:cNvPr>
                <p14:cNvContentPartPr/>
                <p14:nvPr/>
              </p14:nvContentPartPr>
              <p14:xfrm>
                <a:off x="8040389" y="6368934"/>
                <a:ext cx="166680" cy="182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C22E701-75BD-9E47-BD5A-EC1CD419FDD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032829" y="6361734"/>
                  <a:ext cx="1818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1496029-4529-AE42-A0C9-5D84585A8B3C}"/>
                    </a:ext>
                  </a:extLst>
                </p14:cNvPr>
                <p14:cNvContentPartPr/>
                <p14:nvPr/>
              </p14:nvContentPartPr>
              <p14:xfrm>
                <a:off x="8248829" y="6337614"/>
                <a:ext cx="174600" cy="2412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1496029-4529-AE42-A0C9-5D84585A8B3C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241269" y="6330054"/>
                  <a:ext cx="18972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5035C63-FB48-8347-A8DF-A66E9600B71B}"/>
                    </a:ext>
                  </a:extLst>
                </p14:cNvPr>
                <p14:cNvContentPartPr/>
                <p14:nvPr/>
              </p14:nvContentPartPr>
              <p14:xfrm>
                <a:off x="8411189" y="6282534"/>
                <a:ext cx="63000" cy="2448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5035C63-FB48-8347-A8DF-A66E9600B71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403629" y="6274974"/>
                  <a:ext cx="781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E9F752B-0187-D84A-8476-1480D876B406}"/>
                    </a:ext>
                  </a:extLst>
                </p14:cNvPr>
                <p14:cNvContentPartPr/>
                <p14:nvPr/>
              </p14:nvContentPartPr>
              <p14:xfrm>
                <a:off x="8371229" y="6384774"/>
                <a:ext cx="173880" cy="47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E9F752B-0187-D84A-8476-1480D876B40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363669" y="6377214"/>
                  <a:ext cx="1890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536924A-274C-1040-AC9D-A23B3E65F7B2}"/>
                    </a:ext>
                  </a:extLst>
                </p14:cNvPr>
                <p14:cNvContentPartPr/>
                <p14:nvPr/>
              </p14:nvContentPartPr>
              <p14:xfrm>
                <a:off x="8592989" y="6305934"/>
                <a:ext cx="251640" cy="2606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536924A-274C-1040-AC9D-A23B3E65F7B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585429" y="6298374"/>
                  <a:ext cx="2667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CEC9297-6295-1A43-A956-4667075BA1B5}"/>
                    </a:ext>
                  </a:extLst>
                </p14:cNvPr>
                <p14:cNvContentPartPr/>
                <p14:nvPr/>
              </p14:nvContentPartPr>
              <p14:xfrm>
                <a:off x="8986109" y="6424374"/>
                <a:ext cx="144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CEC9297-6295-1A43-A956-4667075BA1B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978549" y="6416814"/>
                  <a:ext cx="165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3F2C58B-576A-0B4E-9758-B35F8C5653FF}"/>
                    </a:ext>
                  </a:extLst>
                </p14:cNvPr>
                <p14:cNvContentPartPr/>
                <p14:nvPr/>
              </p14:nvContentPartPr>
              <p14:xfrm>
                <a:off x="8879189" y="6384774"/>
                <a:ext cx="186120" cy="194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3F2C58B-576A-0B4E-9758-B35F8C5653FF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871629" y="6377214"/>
                  <a:ext cx="201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E6D128D-9506-F74D-ADF9-F9B37E3E6723}"/>
                    </a:ext>
                  </a:extLst>
                </p14:cNvPr>
                <p14:cNvContentPartPr/>
                <p14:nvPr/>
              </p14:nvContentPartPr>
              <p14:xfrm>
                <a:off x="9234869" y="6412854"/>
                <a:ext cx="208800" cy="189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E6D128D-9506-F74D-ADF9-F9B37E3E672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227309" y="6405294"/>
                  <a:ext cx="22392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31E04CDD-2BDA-CF41-BFDB-6BE0AF6538E7}"/>
                    </a:ext>
                  </a:extLst>
                </p14:cNvPr>
                <p14:cNvContentPartPr/>
                <p14:nvPr/>
              </p14:nvContentPartPr>
              <p14:xfrm>
                <a:off x="9608549" y="6228174"/>
                <a:ext cx="197640" cy="339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31E04CDD-2BDA-CF41-BFDB-6BE0AF6538E7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600989" y="6220614"/>
                  <a:ext cx="2127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3F03710-AF7A-AD4D-B32A-55150EE5141E}"/>
                    </a:ext>
                  </a:extLst>
                </p14:cNvPr>
                <p14:cNvContentPartPr/>
                <p14:nvPr/>
              </p14:nvContentPartPr>
              <p14:xfrm>
                <a:off x="9845429" y="6384774"/>
                <a:ext cx="47520" cy="173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3F03710-AF7A-AD4D-B32A-55150EE5141E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837869" y="6377214"/>
                  <a:ext cx="6264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5606075-64A7-9748-939C-D208D239A2A6}"/>
                    </a:ext>
                  </a:extLst>
                </p14:cNvPr>
                <p14:cNvContentPartPr/>
                <p14:nvPr/>
              </p14:nvContentPartPr>
              <p14:xfrm>
                <a:off x="9813749" y="6313854"/>
                <a:ext cx="7920" cy="8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5606075-64A7-9748-939C-D208D239A2A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806189" y="6306294"/>
                  <a:ext cx="230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F3B7A99-B3C8-0845-82C0-CE8F626C6795}"/>
                    </a:ext>
                  </a:extLst>
                </p14:cNvPr>
                <p14:cNvContentPartPr/>
                <p14:nvPr/>
              </p14:nvContentPartPr>
              <p14:xfrm>
                <a:off x="9930029" y="6392694"/>
                <a:ext cx="231120" cy="217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F3B7A99-B3C8-0845-82C0-CE8F626C679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922469" y="6385134"/>
                  <a:ext cx="2462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B4547CE4-8BE6-B04C-B467-A861D0223895}"/>
                    </a:ext>
                  </a:extLst>
                </p14:cNvPr>
                <p14:cNvContentPartPr/>
                <p14:nvPr/>
              </p14:nvContentPartPr>
              <p14:xfrm>
                <a:off x="10168709" y="6353454"/>
                <a:ext cx="276120" cy="213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B4547CE4-8BE6-B04C-B467-A861D022389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161149" y="6345894"/>
                  <a:ext cx="2912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82A030E-C8B4-9E4D-8309-0A78924887A7}"/>
                    </a:ext>
                  </a:extLst>
                </p14:cNvPr>
                <p14:cNvContentPartPr/>
                <p14:nvPr/>
              </p14:nvContentPartPr>
              <p14:xfrm>
                <a:off x="10444469" y="6325374"/>
                <a:ext cx="244800" cy="245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82A030E-C8B4-9E4D-8309-0A78924887A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436909" y="6317814"/>
                  <a:ext cx="2599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FFF883B-F7A4-394E-8EC4-EFD6DC32565C}"/>
                    </a:ext>
                  </a:extLst>
                </p14:cNvPr>
                <p14:cNvContentPartPr/>
                <p14:nvPr/>
              </p14:nvContentPartPr>
              <p14:xfrm>
                <a:off x="10673069" y="6206934"/>
                <a:ext cx="71280" cy="354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FFF883B-F7A4-394E-8EC4-EFD6DC32565C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665509" y="6199374"/>
                  <a:ext cx="8640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F842A48-65AF-BF4D-ABC2-558E0FFF3DC3}"/>
                    </a:ext>
                  </a:extLst>
                </p14:cNvPr>
                <p14:cNvContentPartPr/>
                <p14:nvPr/>
              </p14:nvContentPartPr>
              <p14:xfrm>
                <a:off x="10680989" y="6368934"/>
                <a:ext cx="15048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F842A48-65AF-BF4D-ABC2-558E0FFF3DC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673429" y="6361734"/>
                  <a:ext cx="165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64633C0-A961-B042-BEC9-D89EBA3E9283}"/>
                    </a:ext>
                  </a:extLst>
                </p14:cNvPr>
                <p14:cNvContentPartPr/>
                <p14:nvPr/>
              </p14:nvContentPartPr>
              <p14:xfrm>
                <a:off x="10823549" y="6336534"/>
                <a:ext cx="189000" cy="218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64633C0-A961-B042-BEC9-D89EBA3E928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815989" y="6328974"/>
                  <a:ext cx="2041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9C6013B-28FE-2740-BF24-F76EF8FC6EB0}"/>
                    </a:ext>
                  </a:extLst>
                </p14:cNvPr>
                <p14:cNvContentPartPr/>
                <p14:nvPr/>
              </p14:nvContentPartPr>
              <p14:xfrm>
                <a:off x="11020109" y="6298014"/>
                <a:ext cx="134280" cy="221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9C6013B-28FE-2740-BF24-F76EF8FC6EB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012549" y="6290454"/>
                  <a:ext cx="1494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9B551D6-D56D-C943-8C3E-6E38EA2DCFD7}"/>
                    </a:ext>
                  </a:extLst>
                </p14:cNvPr>
                <p14:cNvContentPartPr/>
                <p14:nvPr/>
              </p14:nvContentPartPr>
              <p14:xfrm>
                <a:off x="11225309" y="6487374"/>
                <a:ext cx="360" cy="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9B551D6-D56D-C943-8C3E-6E38EA2DCFD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217749" y="647981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55512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60EBB-3B3F-AC43-A8C3-0D8A1453F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0600" cy="77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53E1C-1947-284A-A150-11F06316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7857"/>
            <a:ext cx="35687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C945E-C1B8-5A44-9CF4-4B9B13EE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012" y="0"/>
            <a:ext cx="2726987" cy="2768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BB962-22A5-7947-B4E8-90FA231A5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4441589"/>
            <a:ext cx="7116864" cy="5908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8F4DFB-B769-904A-B0AD-021E4CF5D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735" y="4077866"/>
            <a:ext cx="2824263" cy="27801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1C9721-5FE7-F24B-BC52-C5679D3FEC62}"/>
              </a:ext>
            </a:extLst>
          </p:cNvPr>
          <p:cNvGrpSpPr/>
          <p:nvPr/>
        </p:nvGrpSpPr>
        <p:grpSpPr>
          <a:xfrm>
            <a:off x="9948029" y="94494"/>
            <a:ext cx="1711080" cy="938520"/>
            <a:chOff x="9948029" y="94494"/>
            <a:chExt cx="1711080" cy="9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66D4B7C-3691-D543-8C88-DEFF85CC7AC6}"/>
                    </a:ext>
                  </a:extLst>
                </p14:cNvPr>
                <p14:cNvContentPartPr/>
                <p14:nvPr/>
              </p14:nvContentPartPr>
              <p14:xfrm>
                <a:off x="9948029" y="457014"/>
                <a:ext cx="1711080" cy="576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66D4B7C-3691-D543-8C88-DEFF85CC7A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940469" y="449454"/>
                  <a:ext cx="1725840" cy="59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53C1E3F-5171-154B-A5C1-8D4C622616C6}"/>
                    </a:ext>
                  </a:extLst>
                </p14:cNvPr>
                <p14:cNvContentPartPr/>
                <p14:nvPr/>
              </p14:nvContentPartPr>
              <p14:xfrm>
                <a:off x="10038029" y="94494"/>
                <a:ext cx="249120" cy="299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53C1E3F-5171-154B-A5C1-8D4C622616C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30469" y="86934"/>
                  <a:ext cx="2642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5764F84-C875-BD4C-9D9E-33FD79B5A9B9}"/>
                    </a:ext>
                  </a:extLst>
                </p14:cNvPr>
                <p14:cNvContentPartPr/>
                <p14:nvPr/>
              </p14:nvContentPartPr>
              <p14:xfrm>
                <a:off x="10365989" y="100614"/>
                <a:ext cx="147240" cy="298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5764F84-C875-BD4C-9D9E-33FD79B5A9B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58429" y="93054"/>
                  <a:ext cx="162360" cy="3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63554D-3D20-2441-9179-1BA6AA0A3089}"/>
              </a:ext>
            </a:extLst>
          </p:cNvPr>
          <p:cNvGrpSpPr/>
          <p:nvPr/>
        </p:nvGrpSpPr>
        <p:grpSpPr>
          <a:xfrm>
            <a:off x="11154029" y="906294"/>
            <a:ext cx="157680" cy="192960"/>
            <a:chOff x="11154029" y="906294"/>
            <a:chExt cx="157680" cy="19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0775BC2-8058-FC48-BE3C-5DE1F06F8497}"/>
                    </a:ext>
                  </a:extLst>
                </p14:cNvPr>
                <p14:cNvContentPartPr/>
                <p14:nvPr/>
              </p14:nvContentPartPr>
              <p14:xfrm>
                <a:off x="11154029" y="906294"/>
                <a:ext cx="95040" cy="192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0775BC2-8058-FC48-BE3C-5DE1F06F849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146469" y="898734"/>
                  <a:ext cx="1101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8766AD9-B3F6-654B-A8D3-9730FE2057ED}"/>
                    </a:ext>
                  </a:extLst>
                </p14:cNvPr>
                <p14:cNvContentPartPr/>
                <p14:nvPr/>
              </p14:nvContentPartPr>
              <p14:xfrm>
                <a:off x="11236109" y="933654"/>
                <a:ext cx="75600" cy="138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766AD9-B3F6-654B-A8D3-9730FE2057E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228549" y="926094"/>
                  <a:ext cx="90720" cy="15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882A69-7925-DF49-8FDD-1675FE243AD7}"/>
              </a:ext>
            </a:extLst>
          </p:cNvPr>
          <p:cNvGrpSpPr/>
          <p:nvPr/>
        </p:nvGrpSpPr>
        <p:grpSpPr>
          <a:xfrm>
            <a:off x="10351589" y="953814"/>
            <a:ext cx="132480" cy="126360"/>
            <a:chOff x="10351589" y="953814"/>
            <a:chExt cx="132480" cy="12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615FFFB-4B4C-C640-9AF5-4E6C3641213B}"/>
                    </a:ext>
                  </a:extLst>
                </p14:cNvPr>
                <p14:cNvContentPartPr/>
                <p14:nvPr/>
              </p14:nvContentPartPr>
              <p14:xfrm>
                <a:off x="10351589" y="980814"/>
                <a:ext cx="69480" cy="99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615FFFB-4B4C-C640-9AF5-4E6C3641213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344029" y="973254"/>
                  <a:ext cx="846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226BD1E-8F20-994C-ACE0-A19B35C0107F}"/>
                    </a:ext>
                  </a:extLst>
                </p14:cNvPr>
                <p14:cNvContentPartPr/>
                <p14:nvPr/>
              </p14:nvContentPartPr>
              <p14:xfrm>
                <a:off x="10412789" y="953814"/>
                <a:ext cx="71280" cy="118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226BD1E-8F20-994C-ACE0-A19B35C0107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405589" y="946254"/>
                  <a:ext cx="8640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09A8B0-4A3F-5542-91B4-344F97441037}"/>
              </a:ext>
            </a:extLst>
          </p:cNvPr>
          <p:cNvGrpSpPr/>
          <p:nvPr/>
        </p:nvGrpSpPr>
        <p:grpSpPr>
          <a:xfrm>
            <a:off x="10223789" y="551694"/>
            <a:ext cx="228960" cy="173520"/>
            <a:chOff x="10223789" y="551694"/>
            <a:chExt cx="228960" cy="17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07DAE6C-D1AD-4245-8595-C9FA40CEFA5B}"/>
                    </a:ext>
                  </a:extLst>
                </p14:cNvPr>
                <p14:cNvContentPartPr/>
                <p14:nvPr/>
              </p14:nvContentPartPr>
              <p14:xfrm>
                <a:off x="10223789" y="598854"/>
                <a:ext cx="95040" cy="126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07DAE6C-D1AD-4245-8595-C9FA40CEFA5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216229" y="591294"/>
                  <a:ext cx="1101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4AF7E12-EE96-034B-B8EC-6C58059CA473}"/>
                    </a:ext>
                  </a:extLst>
                </p14:cNvPr>
                <p14:cNvContentPartPr/>
                <p14:nvPr/>
              </p14:nvContentPartPr>
              <p14:xfrm>
                <a:off x="10318469" y="606774"/>
                <a:ext cx="71280" cy="95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4AF7E12-EE96-034B-B8EC-6C58059CA47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10909" y="599214"/>
                  <a:ext cx="864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961E6A-D622-534F-A574-BFB985C62D27}"/>
                    </a:ext>
                  </a:extLst>
                </p14:cNvPr>
                <p14:cNvContentPartPr/>
                <p14:nvPr/>
              </p14:nvContentPartPr>
              <p14:xfrm>
                <a:off x="10349789" y="551694"/>
                <a:ext cx="102960" cy="110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961E6A-D622-534F-A574-BFB985C62D2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342229" y="544134"/>
                  <a:ext cx="11808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8BA979-824A-A94A-BE69-8E0D236AF083}"/>
              </a:ext>
            </a:extLst>
          </p:cNvPr>
          <p:cNvGrpSpPr/>
          <p:nvPr/>
        </p:nvGrpSpPr>
        <p:grpSpPr>
          <a:xfrm>
            <a:off x="11237189" y="480774"/>
            <a:ext cx="225000" cy="283680"/>
            <a:chOff x="11237189" y="480774"/>
            <a:chExt cx="22500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9E187FA-F0DD-4C4D-B627-E61AE808E460}"/>
                    </a:ext>
                  </a:extLst>
                </p14:cNvPr>
                <p14:cNvContentPartPr/>
                <p14:nvPr/>
              </p14:nvContentPartPr>
              <p14:xfrm>
                <a:off x="11237189" y="480774"/>
                <a:ext cx="62280" cy="173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9E187FA-F0DD-4C4D-B627-E61AE808E4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229629" y="473214"/>
                  <a:ext cx="774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418C6D1-5813-0043-827C-C0F8273BA557}"/>
                    </a:ext>
                  </a:extLst>
                </p14:cNvPr>
                <p14:cNvContentPartPr/>
                <p14:nvPr/>
              </p14:nvContentPartPr>
              <p14:xfrm>
                <a:off x="11319269" y="504174"/>
                <a:ext cx="87840" cy="21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418C6D1-5813-0043-827C-C0F8273BA55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312069" y="496614"/>
                  <a:ext cx="1029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93FEB1-E200-CF44-A545-0E1F940BBA8F}"/>
                    </a:ext>
                  </a:extLst>
                </p14:cNvPr>
                <p14:cNvContentPartPr/>
                <p14:nvPr/>
              </p14:nvContentPartPr>
              <p14:xfrm>
                <a:off x="11406029" y="653934"/>
                <a:ext cx="56160" cy="110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93FEB1-E200-CF44-A545-0E1F940BBA8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398469" y="646734"/>
                  <a:ext cx="7128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842CF8-131F-8C4B-8F2B-526A660B0BC5}"/>
              </a:ext>
            </a:extLst>
          </p:cNvPr>
          <p:cNvGrpSpPr/>
          <p:nvPr/>
        </p:nvGrpSpPr>
        <p:grpSpPr>
          <a:xfrm>
            <a:off x="488669" y="865974"/>
            <a:ext cx="2136600" cy="647640"/>
            <a:chOff x="488669" y="865974"/>
            <a:chExt cx="2136600" cy="64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E0695AA-6C65-1C47-8530-7257F82C164E}"/>
                    </a:ext>
                  </a:extLst>
                </p14:cNvPr>
                <p14:cNvContentPartPr/>
                <p14:nvPr/>
              </p14:nvContentPartPr>
              <p14:xfrm>
                <a:off x="488669" y="1193574"/>
                <a:ext cx="362880" cy="299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E0695AA-6C65-1C47-8530-7257F82C164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1109" y="1186014"/>
                  <a:ext cx="3780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EBE27D6-4027-BF4A-BD46-1B8F32ADC3A7}"/>
                    </a:ext>
                  </a:extLst>
                </p14:cNvPr>
                <p14:cNvContentPartPr/>
                <p14:nvPr/>
              </p14:nvContentPartPr>
              <p14:xfrm>
                <a:off x="993749" y="1166574"/>
                <a:ext cx="55080" cy="284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EBE27D6-4027-BF4A-BD46-1B8F32ADC3A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86189" y="1159014"/>
                  <a:ext cx="702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84FF82C-9133-FC40-A7A7-672C7109A1BE}"/>
                    </a:ext>
                  </a:extLst>
                </p14:cNvPr>
                <p14:cNvContentPartPr/>
                <p14:nvPr/>
              </p14:nvContentPartPr>
              <p14:xfrm>
                <a:off x="937949" y="1102134"/>
                <a:ext cx="296280" cy="206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84FF82C-9133-FC40-A7A7-672C7109A1B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30389" y="1094574"/>
                  <a:ext cx="3114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BF98313-5960-CB40-867B-27F23DD7A389}"/>
                    </a:ext>
                  </a:extLst>
                </p14:cNvPr>
                <p14:cNvContentPartPr/>
                <p14:nvPr/>
              </p14:nvContentPartPr>
              <p14:xfrm>
                <a:off x="1295069" y="1134894"/>
                <a:ext cx="258120" cy="356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BF98313-5960-CB40-867B-27F23DD7A38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87509" y="1127334"/>
                  <a:ext cx="27324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88C17FB-49FF-1848-80F9-FC3F42355CC1}"/>
                    </a:ext>
                  </a:extLst>
                </p14:cNvPr>
                <p14:cNvContentPartPr/>
                <p14:nvPr/>
              </p14:nvContentPartPr>
              <p14:xfrm>
                <a:off x="1461389" y="1296174"/>
                <a:ext cx="60120" cy="217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88C17FB-49FF-1848-80F9-FC3F42355CC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54189" y="1288614"/>
                  <a:ext cx="752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7558EB4-01E5-1C49-A00E-568FB1A88119}"/>
                    </a:ext>
                  </a:extLst>
                </p14:cNvPr>
                <p14:cNvContentPartPr/>
                <p14:nvPr/>
              </p14:nvContentPartPr>
              <p14:xfrm>
                <a:off x="856589" y="865974"/>
                <a:ext cx="601920" cy="166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7558EB4-01E5-1C49-A00E-568FB1A8811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49029" y="858414"/>
                  <a:ext cx="6170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6F1BF41-89B3-3D48-9600-F80D243D7BD0}"/>
                    </a:ext>
                  </a:extLst>
                </p14:cNvPr>
                <p14:cNvContentPartPr/>
                <p14:nvPr/>
              </p14:nvContentPartPr>
              <p14:xfrm>
                <a:off x="1781069" y="1339734"/>
                <a:ext cx="231120" cy="16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6F1BF41-89B3-3D48-9600-F80D243D7BD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773869" y="1332534"/>
                  <a:ext cx="246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5A84432-3CCE-0C43-B5EB-E9D9C8C53C75}"/>
                    </a:ext>
                  </a:extLst>
                </p14:cNvPr>
                <p14:cNvContentPartPr/>
                <p14:nvPr/>
              </p14:nvContentPartPr>
              <p14:xfrm>
                <a:off x="1820669" y="1458174"/>
                <a:ext cx="230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5A84432-3CCE-0C43-B5EB-E9D9C8C53C7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813109" y="1450614"/>
                  <a:ext cx="24516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6829B0-515B-C342-B22B-26F58105137A}"/>
                    </a:ext>
                  </a:extLst>
                </p14:cNvPr>
                <p14:cNvContentPartPr/>
                <p14:nvPr/>
              </p14:nvContentPartPr>
              <p14:xfrm>
                <a:off x="2247269" y="1169094"/>
                <a:ext cx="378000" cy="30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6829B0-515B-C342-B22B-26F58105137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39709" y="1161534"/>
                  <a:ext cx="393120" cy="31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BA393E3-6579-DF4A-A112-B033E9790268}"/>
              </a:ext>
            </a:extLst>
          </p:cNvPr>
          <p:cNvGrpSpPr/>
          <p:nvPr/>
        </p:nvGrpSpPr>
        <p:grpSpPr>
          <a:xfrm>
            <a:off x="2679989" y="728454"/>
            <a:ext cx="1923840" cy="840600"/>
            <a:chOff x="2679989" y="728454"/>
            <a:chExt cx="1923840" cy="84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DD170EE-4CFB-F740-8896-E345328E53C1}"/>
                    </a:ext>
                  </a:extLst>
                </p14:cNvPr>
                <p14:cNvContentPartPr/>
                <p14:nvPr/>
              </p14:nvContentPartPr>
              <p14:xfrm>
                <a:off x="2735429" y="1024734"/>
                <a:ext cx="63000" cy="411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DD170EE-4CFB-F740-8896-E345328E53C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727869" y="1017174"/>
                  <a:ext cx="7812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62BF6E1-6B92-FC40-9358-E2F020110CAB}"/>
                    </a:ext>
                  </a:extLst>
                </p14:cNvPr>
                <p14:cNvContentPartPr/>
                <p14:nvPr/>
              </p14:nvContentPartPr>
              <p14:xfrm>
                <a:off x="2703749" y="991974"/>
                <a:ext cx="285120" cy="252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62BF6E1-6B92-FC40-9358-E2F020110CA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696189" y="984414"/>
                  <a:ext cx="3002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1063309-7248-2349-8927-AC007837ABD8}"/>
                    </a:ext>
                  </a:extLst>
                </p14:cNvPr>
                <p14:cNvContentPartPr/>
                <p14:nvPr/>
              </p14:nvContentPartPr>
              <p14:xfrm>
                <a:off x="3066629" y="1049214"/>
                <a:ext cx="241560" cy="438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1063309-7248-2349-8927-AC007837ABD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059069" y="1041654"/>
                  <a:ext cx="2566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7690C72-2CCD-B446-A306-89B8A6F0AEA5}"/>
                    </a:ext>
                  </a:extLst>
                </p14:cNvPr>
                <p14:cNvContentPartPr/>
                <p14:nvPr/>
              </p14:nvContentPartPr>
              <p14:xfrm>
                <a:off x="3247349" y="1355574"/>
                <a:ext cx="47520" cy="126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7690C72-2CCD-B446-A306-89B8A6F0AEA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240149" y="1348014"/>
                  <a:ext cx="62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B21D8F7-CA54-B14D-B8D1-35DAE2842559}"/>
                    </a:ext>
                  </a:extLst>
                </p14:cNvPr>
                <p14:cNvContentPartPr/>
                <p14:nvPr/>
              </p14:nvContentPartPr>
              <p14:xfrm>
                <a:off x="3397829" y="1063974"/>
                <a:ext cx="39240" cy="3866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B21D8F7-CA54-B14D-B8D1-35DAE284255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90269" y="1056414"/>
                  <a:ext cx="543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CEABA24-3A51-2F46-A6F6-72175791546C}"/>
                    </a:ext>
                  </a:extLst>
                </p14:cNvPr>
                <p14:cNvContentPartPr/>
                <p14:nvPr/>
              </p14:nvContentPartPr>
              <p14:xfrm>
                <a:off x="3361109" y="1064694"/>
                <a:ext cx="296640" cy="425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CEABA24-3A51-2F46-A6F6-72175791546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353549" y="1057134"/>
                  <a:ext cx="31176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905254E-ADD9-FA4C-8C3F-76FF3D6AFCCC}"/>
                    </a:ext>
                  </a:extLst>
                </p14:cNvPr>
                <p14:cNvContentPartPr/>
                <p14:nvPr/>
              </p14:nvContentPartPr>
              <p14:xfrm>
                <a:off x="2679989" y="728454"/>
                <a:ext cx="922680" cy="249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905254E-ADD9-FA4C-8C3F-76FF3D6AFCC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72429" y="720894"/>
                  <a:ext cx="9378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2EDA152-D40C-B440-927B-F19B4DE9512D}"/>
                    </a:ext>
                  </a:extLst>
                </p14:cNvPr>
                <p14:cNvContentPartPr/>
                <p14:nvPr/>
              </p14:nvContentPartPr>
              <p14:xfrm>
                <a:off x="3799229" y="1347654"/>
                <a:ext cx="254520" cy="24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2EDA152-D40C-B440-927B-F19B4DE9512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791669" y="1340094"/>
                  <a:ext cx="269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1FC201E-C7CB-BE41-8534-412D7F3D97F4}"/>
                    </a:ext>
                  </a:extLst>
                </p14:cNvPr>
                <p14:cNvContentPartPr/>
                <p14:nvPr/>
              </p14:nvContentPartPr>
              <p14:xfrm>
                <a:off x="3965549" y="1245414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1FC201E-C7CB-BE41-8534-412D7F3D97F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957989" y="123785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5FEA8AF-70A5-AA44-9C0F-4818E9A183DA}"/>
                    </a:ext>
                  </a:extLst>
                </p14:cNvPr>
                <p14:cNvContentPartPr/>
                <p14:nvPr/>
              </p14:nvContentPartPr>
              <p14:xfrm>
                <a:off x="4012349" y="1560774"/>
                <a:ext cx="36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5FEA8AF-70A5-AA44-9C0F-4818E9A183D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04789" y="155321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6764F16-CBBF-B24F-9ABA-5C1E4C51CC06}"/>
                    </a:ext>
                  </a:extLst>
                </p14:cNvPr>
                <p14:cNvContentPartPr/>
                <p14:nvPr/>
              </p14:nvContentPartPr>
              <p14:xfrm>
                <a:off x="3908669" y="1248654"/>
                <a:ext cx="64080" cy="44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6764F16-CBBF-B24F-9ABA-5C1E4C51CC0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901109" y="1241094"/>
                  <a:ext cx="792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F935DD9-9809-1B48-BAF1-CF97AF8C6829}"/>
                    </a:ext>
                  </a:extLst>
                </p14:cNvPr>
                <p14:cNvContentPartPr/>
                <p14:nvPr/>
              </p14:nvContentPartPr>
              <p14:xfrm>
                <a:off x="4185509" y="1086654"/>
                <a:ext cx="418320" cy="395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F935DD9-9809-1B48-BAF1-CF97AF8C682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77949" y="1079094"/>
                  <a:ext cx="43308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511B319-FAFC-E34D-B862-5BCF1B8B7229}"/>
                    </a:ext>
                  </a:extLst>
                </p14:cNvPr>
                <p14:cNvContentPartPr/>
                <p14:nvPr/>
              </p14:nvContentPartPr>
              <p14:xfrm>
                <a:off x="3980669" y="1560774"/>
                <a:ext cx="5760" cy="8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511B319-FAFC-E34D-B862-5BCF1B8B722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973109" y="1553214"/>
                  <a:ext cx="2088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12FEE85-BCC5-F84F-B66C-6A0D2A8B6DED}"/>
                  </a:ext>
                </a:extLst>
              </p14:cNvPr>
              <p14:cNvContentPartPr/>
              <p14:nvPr/>
            </p14:nvContentPartPr>
            <p14:xfrm>
              <a:off x="1836509" y="2010054"/>
              <a:ext cx="213480" cy="162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12FEE85-BCC5-F84F-B66C-6A0D2A8B6DE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28949" y="2002494"/>
                <a:ext cx="2286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EF5F273-2291-8947-BB79-2D685045DA46}"/>
                  </a:ext>
                </a:extLst>
              </p14:cNvPr>
              <p14:cNvContentPartPr/>
              <p14:nvPr/>
            </p14:nvContentPartPr>
            <p14:xfrm>
              <a:off x="1891589" y="2128134"/>
              <a:ext cx="174960" cy="16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EF5F273-2291-8947-BB79-2D685045DA4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884029" y="2120574"/>
                <a:ext cx="18972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4B2F4889-A711-3047-94D4-1871035A2A03}"/>
              </a:ext>
            </a:extLst>
          </p:cNvPr>
          <p:cNvGrpSpPr/>
          <p:nvPr/>
        </p:nvGrpSpPr>
        <p:grpSpPr>
          <a:xfrm>
            <a:off x="2304149" y="1705854"/>
            <a:ext cx="1724760" cy="509400"/>
            <a:chOff x="2304149" y="1705854"/>
            <a:chExt cx="1724760" cy="50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5A63DCF-0342-7645-9FA2-9B5032925C2B}"/>
                    </a:ext>
                  </a:extLst>
                </p14:cNvPr>
                <p14:cNvContentPartPr/>
                <p14:nvPr/>
              </p14:nvContentPartPr>
              <p14:xfrm>
                <a:off x="2304149" y="1705854"/>
                <a:ext cx="189360" cy="430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5A63DCF-0342-7645-9FA2-9B5032925C2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296589" y="1698294"/>
                  <a:ext cx="20448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65A9EC8-4823-8D4B-84AC-5FFF7E791429}"/>
                    </a:ext>
                  </a:extLst>
                </p14:cNvPr>
                <p14:cNvContentPartPr/>
                <p14:nvPr/>
              </p14:nvContentPartPr>
              <p14:xfrm>
                <a:off x="2601869" y="1791174"/>
                <a:ext cx="232560" cy="424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65A9EC8-4823-8D4B-84AC-5FFF7E79142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594309" y="1783614"/>
                  <a:ext cx="24768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7C4DCEB-F663-684F-B2C4-5505D35CC106}"/>
                    </a:ext>
                  </a:extLst>
                </p14:cNvPr>
                <p14:cNvContentPartPr/>
                <p14:nvPr/>
              </p14:nvContentPartPr>
              <p14:xfrm>
                <a:off x="2963669" y="2080974"/>
                <a:ext cx="223200" cy="16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7C4DCEB-F663-684F-B2C4-5505D35CC10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56109" y="2073414"/>
                  <a:ext cx="238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F462CF5-3C9E-9848-A352-01AAD3434B7C}"/>
                    </a:ext>
                  </a:extLst>
                </p14:cNvPr>
                <p14:cNvContentPartPr/>
                <p14:nvPr/>
              </p14:nvContentPartPr>
              <p14:xfrm>
                <a:off x="3082469" y="1970454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F462CF5-3C9E-9848-A352-01AAD3434B7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74909" y="196289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D152596-DB7F-A84E-864D-A81D759F88C3}"/>
                    </a:ext>
                  </a:extLst>
                </p14:cNvPr>
                <p14:cNvContentPartPr/>
                <p14:nvPr/>
              </p14:nvContentPartPr>
              <p14:xfrm>
                <a:off x="3082109" y="2199054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D152596-DB7F-A84E-864D-A81D759F88C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74549" y="219149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608D8C7-36E1-2F4D-8FF5-FECBC311A2AC}"/>
                    </a:ext>
                  </a:extLst>
                </p14:cNvPr>
                <p14:cNvContentPartPr/>
                <p14:nvPr/>
              </p14:nvContentPartPr>
              <p14:xfrm>
                <a:off x="3057629" y="1930134"/>
                <a:ext cx="32760" cy="536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608D8C7-36E1-2F4D-8FF5-FECBC311A2A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042149" y="1915014"/>
                  <a:ext cx="633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2AC86C0-83BF-C741-81AF-4151B3A2C6A8}"/>
                    </a:ext>
                  </a:extLst>
                </p14:cNvPr>
                <p14:cNvContentPartPr/>
                <p14:nvPr/>
              </p14:nvContentPartPr>
              <p14:xfrm>
                <a:off x="3050429" y="2199054"/>
                <a:ext cx="8280" cy="8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2AC86C0-83BF-C741-81AF-4151B3A2C6A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035309" y="21839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6710FFA-1717-8E41-A851-F509EC199FF2}"/>
                    </a:ext>
                  </a:extLst>
                </p14:cNvPr>
                <p14:cNvContentPartPr/>
                <p14:nvPr/>
              </p14:nvContentPartPr>
              <p14:xfrm>
                <a:off x="2924429" y="2096814"/>
                <a:ext cx="268920" cy="27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6710FFA-1717-8E41-A851-F509EC199F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908949" y="2081334"/>
                  <a:ext cx="2995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5459152-1EEE-0D42-9017-DB734086FA34}"/>
                    </a:ext>
                  </a:extLst>
                </p14:cNvPr>
                <p14:cNvContentPartPr/>
                <p14:nvPr/>
              </p14:nvContentPartPr>
              <p14:xfrm>
                <a:off x="3335909" y="1795854"/>
                <a:ext cx="321840" cy="321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5459152-1EEE-0D42-9017-DB734086FA3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320789" y="1780734"/>
                  <a:ext cx="35244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577B8AD-BB69-1940-8D9B-D2B269922732}"/>
                    </a:ext>
                  </a:extLst>
                </p14:cNvPr>
                <p14:cNvContentPartPr/>
                <p14:nvPr/>
              </p14:nvContentPartPr>
              <p14:xfrm>
                <a:off x="3846389" y="2033454"/>
                <a:ext cx="167400" cy="24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577B8AD-BB69-1940-8D9B-D2B26992273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31269" y="2018334"/>
                  <a:ext cx="198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1D6663A-5E5B-2840-90CD-264B69D94E8A}"/>
                    </a:ext>
                  </a:extLst>
                </p14:cNvPr>
                <p14:cNvContentPartPr/>
                <p14:nvPr/>
              </p14:nvContentPartPr>
              <p14:xfrm>
                <a:off x="3846389" y="2151894"/>
                <a:ext cx="182520" cy="11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1D6663A-5E5B-2840-90CD-264B69D94E8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831269" y="2136414"/>
                  <a:ext cx="213120" cy="4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78E4A2D-082F-F148-A8A0-38DF63F1DF50}"/>
              </a:ext>
            </a:extLst>
          </p:cNvPr>
          <p:cNvGrpSpPr/>
          <p:nvPr/>
        </p:nvGrpSpPr>
        <p:grpSpPr>
          <a:xfrm>
            <a:off x="4370189" y="1804134"/>
            <a:ext cx="518760" cy="434880"/>
            <a:chOff x="4370189" y="1804134"/>
            <a:chExt cx="518760" cy="43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65ABA1E-DD23-B047-A099-304AF677E4E8}"/>
                    </a:ext>
                  </a:extLst>
                </p14:cNvPr>
                <p14:cNvContentPartPr/>
                <p14:nvPr/>
              </p14:nvContentPartPr>
              <p14:xfrm>
                <a:off x="4370189" y="1828614"/>
                <a:ext cx="194040" cy="29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65ABA1E-DD23-B047-A099-304AF677E4E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55069" y="1813494"/>
                  <a:ext cx="2246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A992A52-0B63-A346-8684-C3109A6B9EAF}"/>
                    </a:ext>
                  </a:extLst>
                </p14:cNvPr>
                <p14:cNvContentPartPr/>
                <p14:nvPr/>
              </p14:nvContentPartPr>
              <p14:xfrm>
                <a:off x="4516349" y="1931214"/>
                <a:ext cx="16200" cy="276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A992A52-0B63-A346-8684-C3109A6B9EA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501229" y="1915734"/>
                  <a:ext cx="468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2B56A14-EBEB-8C48-992E-F388EF1831DD}"/>
                    </a:ext>
                  </a:extLst>
                </p14:cNvPr>
                <p14:cNvContentPartPr/>
                <p14:nvPr/>
              </p14:nvContentPartPr>
              <p14:xfrm>
                <a:off x="4712909" y="1804134"/>
                <a:ext cx="176040" cy="434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2B56A14-EBEB-8C48-992E-F388EF1831DD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697429" y="1788654"/>
                  <a:ext cx="206640" cy="46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643182F-BDE0-3146-953F-79C1052A953A}"/>
              </a:ext>
            </a:extLst>
          </p:cNvPr>
          <p:cNvGrpSpPr/>
          <p:nvPr/>
        </p:nvGrpSpPr>
        <p:grpSpPr>
          <a:xfrm>
            <a:off x="2070509" y="3171414"/>
            <a:ext cx="579960" cy="360360"/>
            <a:chOff x="2070509" y="3171414"/>
            <a:chExt cx="579960" cy="36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8C2B47B-646A-434C-8A1F-59F8DD8D9C67}"/>
                    </a:ext>
                  </a:extLst>
                </p14:cNvPr>
                <p14:cNvContentPartPr/>
                <p14:nvPr/>
              </p14:nvContentPartPr>
              <p14:xfrm>
                <a:off x="2070509" y="3171414"/>
                <a:ext cx="231480" cy="360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8C2B47B-646A-434C-8A1F-59F8DD8D9C6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55029" y="3155934"/>
                  <a:ext cx="2620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2AD1A36-214A-9E49-B39F-C61B65D28999}"/>
                    </a:ext>
                  </a:extLst>
                </p14:cNvPr>
                <p14:cNvContentPartPr/>
                <p14:nvPr/>
              </p14:nvContentPartPr>
              <p14:xfrm>
                <a:off x="2557229" y="3310734"/>
                <a:ext cx="93240" cy="153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2AD1A36-214A-9E49-B39F-C61B65D2899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542109" y="3295254"/>
                  <a:ext cx="1234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14C5B9A-75DC-1249-8B0E-3B5B60C24DD3}"/>
                    </a:ext>
                  </a:extLst>
                </p14:cNvPr>
                <p14:cNvContentPartPr/>
                <p14:nvPr/>
              </p14:nvContentPartPr>
              <p14:xfrm>
                <a:off x="2506469" y="3365814"/>
                <a:ext cx="126720" cy="95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14C5B9A-75DC-1249-8B0E-3B5B60C24DD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490989" y="3350334"/>
                  <a:ext cx="15732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7C03609-3FE7-6F48-9891-664FDB3B0F3E}"/>
              </a:ext>
            </a:extLst>
          </p:cNvPr>
          <p:cNvGrpSpPr/>
          <p:nvPr/>
        </p:nvGrpSpPr>
        <p:grpSpPr>
          <a:xfrm>
            <a:off x="491549" y="3164214"/>
            <a:ext cx="1329840" cy="414720"/>
            <a:chOff x="491549" y="3164214"/>
            <a:chExt cx="1329840" cy="41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9D92436-BC7E-E144-8ACC-FE726C2E82F6}"/>
                    </a:ext>
                  </a:extLst>
                </p14:cNvPr>
                <p14:cNvContentPartPr/>
                <p14:nvPr/>
              </p14:nvContentPartPr>
              <p14:xfrm>
                <a:off x="709349" y="3271134"/>
                <a:ext cx="16200" cy="260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9D92436-BC7E-E144-8ACC-FE726C2E82F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93869" y="3255654"/>
                  <a:ext cx="468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8B266D0-0959-E449-BA67-D6E3257A1CA4}"/>
                    </a:ext>
                  </a:extLst>
                </p14:cNvPr>
                <p14:cNvContentPartPr/>
                <p14:nvPr/>
              </p14:nvContentPartPr>
              <p14:xfrm>
                <a:off x="491549" y="3187974"/>
                <a:ext cx="474480" cy="201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8B266D0-0959-E449-BA67-D6E3257A1CA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6429" y="3172854"/>
                  <a:ext cx="5050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4C3C268-AF31-5243-8B27-C38CC1FFA49E}"/>
                    </a:ext>
                  </a:extLst>
                </p14:cNvPr>
                <p14:cNvContentPartPr/>
                <p14:nvPr/>
              </p14:nvContentPartPr>
              <p14:xfrm>
                <a:off x="1104629" y="3216054"/>
                <a:ext cx="30600" cy="339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4C3C268-AF31-5243-8B27-C38CC1FFA49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89509" y="3200574"/>
                  <a:ext cx="612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11114D5-3696-C14A-B34E-CD947948E255}"/>
                    </a:ext>
                  </a:extLst>
                </p14:cNvPr>
                <p14:cNvContentPartPr/>
                <p14:nvPr/>
              </p14:nvContentPartPr>
              <p14:xfrm>
                <a:off x="1059629" y="3164214"/>
                <a:ext cx="343800" cy="414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11114D5-3696-C14A-B34E-CD947948E25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44149" y="3149094"/>
                  <a:ext cx="37440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488CA5B-A85E-6F49-8866-FC63447B2266}"/>
                    </a:ext>
                  </a:extLst>
                </p14:cNvPr>
                <p14:cNvContentPartPr/>
                <p14:nvPr/>
              </p14:nvContentPartPr>
              <p14:xfrm>
                <a:off x="1576949" y="3392814"/>
                <a:ext cx="196920" cy="12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488CA5B-A85E-6F49-8866-FC63447B226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561829" y="3377694"/>
                  <a:ext cx="2275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7E8799B-3A55-B444-90D6-3DEB353640DE}"/>
                    </a:ext>
                  </a:extLst>
                </p14:cNvPr>
                <p14:cNvContentPartPr/>
                <p14:nvPr/>
              </p14:nvContentPartPr>
              <p14:xfrm>
                <a:off x="1611149" y="3483894"/>
                <a:ext cx="210240" cy="39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7E8799B-3A55-B444-90D6-3DEB353640D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596029" y="3468774"/>
                  <a:ext cx="24048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5E3B4C2-7937-1545-9861-845C8021FC0B}"/>
              </a:ext>
            </a:extLst>
          </p:cNvPr>
          <p:cNvGrpSpPr/>
          <p:nvPr/>
        </p:nvGrpSpPr>
        <p:grpSpPr>
          <a:xfrm>
            <a:off x="2891669" y="3239454"/>
            <a:ext cx="884160" cy="331560"/>
            <a:chOff x="2891669" y="3239454"/>
            <a:chExt cx="884160" cy="3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9AFFBBA-5334-4949-BBE7-A3AAC466BD31}"/>
                    </a:ext>
                  </a:extLst>
                </p14:cNvPr>
                <p14:cNvContentPartPr/>
                <p14:nvPr/>
              </p14:nvContentPartPr>
              <p14:xfrm>
                <a:off x="3136829" y="3294894"/>
                <a:ext cx="24120" cy="236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9AFFBBA-5334-4949-BBE7-A3AAC466BD3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121709" y="3279414"/>
                  <a:ext cx="547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B837E63-B954-0646-BFD5-4EBF39EFB8CC}"/>
                    </a:ext>
                  </a:extLst>
                </p14:cNvPr>
                <p14:cNvContentPartPr/>
                <p14:nvPr/>
              </p14:nvContentPartPr>
              <p14:xfrm>
                <a:off x="2891669" y="3239814"/>
                <a:ext cx="403560" cy="79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B837E63-B954-0646-BFD5-4EBF39EFB8C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876549" y="3224334"/>
                  <a:ext cx="434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157DE37-0F43-7240-B19E-C8B91C4B723F}"/>
                    </a:ext>
                  </a:extLst>
                </p14:cNvPr>
                <p14:cNvContentPartPr/>
                <p14:nvPr/>
              </p14:nvContentPartPr>
              <p14:xfrm>
                <a:off x="3445349" y="3271134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157DE37-0F43-7240-B19E-C8B91C4B723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429869" y="32560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87A704B-CAEC-8441-A711-965E1575261B}"/>
                    </a:ext>
                  </a:extLst>
                </p14:cNvPr>
                <p14:cNvContentPartPr/>
                <p14:nvPr/>
              </p14:nvContentPartPr>
              <p14:xfrm>
                <a:off x="3444629" y="3271134"/>
                <a:ext cx="63360" cy="299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87A704B-CAEC-8441-A711-965E1575261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429509" y="3256014"/>
                  <a:ext cx="9396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29AB565-E3DC-7140-9BA5-2226F1648B85}"/>
                    </a:ext>
                  </a:extLst>
                </p14:cNvPr>
                <p14:cNvContentPartPr/>
                <p14:nvPr/>
              </p14:nvContentPartPr>
              <p14:xfrm>
                <a:off x="3420509" y="3239454"/>
                <a:ext cx="355320" cy="299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29AB565-E3DC-7140-9BA5-2226F1648B8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405389" y="3224334"/>
                  <a:ext cx="385920" cy="33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DF02B01-6C6C-9A41-847F-44010A1F108D}"/>
              </a:ext>
            </a:extLst>
          </p:cNvPr>
          <p:cNvGrpSpPr/>
          <p:nvPr/>
        </p:nvGrpSpPr>
        <p:grpSpPr>
          <a:xfrm>
            <a:off x="472109" y="3830934"/>
            <a:ext cx="2578680" cy="402480"/>
            <a:chOff x="472109" y="3830934"/>
            <a:chExt cx="2578680" cy="40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E39D0F0-A482-364A-BBFB-90EB197F84CF}"/>
                    </a:ext>
                  </a:extLst>
                </p14:cNvPr>
                <p14:cNvContentPartPr/>
                <p14:nvPr/>
              </p14:nvContentPartPr>
              <p14:xfrm>
                <a:off x="606749" y="3917694"/>
                <a:ext cx="39960" cy="3157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E39D0F0-A482-364A-BBFB-90EB197F84C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1629" y="3902214"/>
                  <a:ext cx="7056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72F08D1-F51B-0A49-9F73-D6DB030B7C7A}"/>
                    </a:ext>
                  </a:extLst>
                </p14:cNvPr>
                <p14:cNvContentPartPr/>
                <p14:nvPr/>
              </p14:nvContentPartPr>
              <p14:xfrm>
                <a:off x="472109" y="3908334"/>
                <a:ext cx="316440" cy="206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72F08D1-F51B-0A49-9F73-D6DB030B7C7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56989" y="3892854"/>
                  <a:ext cx="3466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06FF6B6-FDD0-D04B-A4CF-117E38F3FD53}"/>
                    </a:ext>
                  </a:extLst>
                </p14:cNvPr>
                <p14:cNvContentPartPr/>
                <p14:nvPr/>
              </p14:nvContentPartPr>
              <p14:xfrm>
                <a:off x="946949" y="3909774"/>
                <a:ext cx="38520" cy="291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06FF6B6-FDD0-D04B-A4CF-117E38F3FD5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31829" y="3894294"/>
                  <a:ext cx="687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477DDF0-A9D1-2244-8CEE-DFBF41A6423D}"/>
                    </a:ext>
                  </a:extLst>
                </p14:cNvPr>
                <p14:cNvContentPartPr/>
                <p14:nvPr/>
              </p14:nvContentPartPr>
              <p14:xfrm>
                <a:off x="874949" y="3889614"/>
                <a:ext cx="347400" cy="312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477DDF0-A9D1-2244-8CEE-DFBF41A6423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59469" y="3874134"/>
                  <a:ext cx="3776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F5A0B71-80DC-324B-9F6B-EE74E396F90D}"/>
                    </a:ext>
                  </a:extLst>
                </p14:cNvPr>
                <p14:cNvContentPartPr/>
                <p14:nvPr/>
              </p14:nvContentPartPr>
              <p14:xfrm>
                <a:off x="1395869" y="4019934"/>
                <a:ext cx="173160" cy="8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F5A0B71-80DC-324B-9F6B-EE74E396F90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380389" y="4004814"/>
                  <a:ext cx="203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656BB03-E04D-0E45-828A-C6914BCC727A}"/>
                    </a:ext>
                  </a:extLst>
                </p14:cNvPr>
                <p14:cNvContentPartPr/>
                <p14:nvPr/>
              </p14:nvContentPartPr>
              <p14:xfrm>
                <a:off x="1441949" y="4098774"/>
                <a:ext cx="190080" cy="24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656BB03-E04D-0E45-828A-C6914BCC72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426469" y="4083654"/>
                  <a:ext cx="220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547B3ED-536A-5D45-8631-2070EC10563D}"/>
                    </a:ext>
                  </a:extLst>
                </p14:cNvPr>
                <p14:cNvContentPartPr/>
                <p14:nvPr/>
              </p14:nvContentPartPr>
              <p14:xfrm>
                <a:off x="1717349" y="3844974"/>
                <a:ext cx="206280" cy="302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547B3ED-536A-5D45-8631-2070EC10563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702229" y="3829494"/>
                  <a:ext cx="2368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E7A1A73-9701-6B47-B0F1-F665EA11BD2E}"/>
                    </a:ext>
                  </a:extLst>
                </p14:cNvPr>
                <p14:cNvContentPartPr/>
                <p14:nvPr/>
              </p14:nvContentPartPr>
              <p14:xfrm>
                <a:off x="2065109" y="4019934"/>
                <a:ext cx="111600" cy="100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E7A1A73-9701-6B47-B0F1-F665EA11BD2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049629" y="4004814"/>
                  <a:ext cx="1422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E7059AD-D94C-1F42-AC45-0D35D7098FB9}"/>
                    </a:ext>
                  </a:extLst>
                </p14:cNvPr>
                <p14:cNvContentPartPr/>
                <p14:nvPr/>
              </p14:nvContentPartPr>
              <p14:xfrm>
                <a:off x="2041349" y="3949014"/>
                <a:ext cx="134280" cy="173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E7059AD-D94C-1F42-AC45-0D35D7098FB9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026229" y="3933894"/>
                  <a:ext cx="1648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64BCA1B-CC99-AD4A-B802-0C03FEB9DC67}"/>
                    </a:ext>
                  </a:extLst>
                </p14:cNvPr>
                <p14:cNvContentPartPr/>
                <p14:nvPr/>
              </p14:nvContentPartPr>
              <p14:xfrm>
                <a:off x="2391629" y="3830934"/>
                <a:ext cx="257760" cy="3420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64BCA1B-CC99-AD4A-B802-0C03FEB9DC6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376509" y="3815454"/>
                  <a:ext cx="28836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E9077AB-593A-4A47-B0D7-F805A0818177}"/>
                    </a:ext>
                  </a:extLst>
                </p14:cNvPr>
                <p14:cNvContentPartPr/>
                <p14:nvPr/>
              </p14:nvContentPartPr>
              <p14:xfrm>
                <a:off x="2870789" y="3956934"/>
                <a:ext cx="164160" cy="8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E9077AB-593A-4A47-B0D7-F805A081817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855669" y="3941814"/>
                  <a:ext cx="194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A588027-A6D8-A649-BDC4-F48859D4F423}"/>
                    </a:ext>
                  </a:extLst>
                </p14:cNvPr>
                <p14:cNvContentPartPr/>
                <p14:nvPr/>
              </p14:nvContentPartPr>
              <p14:xfrm>
                <a:off x="2836949" y="4075374"/>
                <a:ext cx="213840" cy="16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A588027-A6D8-A649-BDC4-F48859D4F42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821469" y="4059894"/>
                  <a:ext cx="24444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EEA856C-5112-4E47-A335-C0D3DFFE7875}"/>
              </a:ext>
            </a:extLst>
          </p:cNvPr>
          <p:cNvGrpSpPr/>
          <p:nvPr/>
        </p:nvGrpSpPr>
        <p:grpSpPr>
          <a:xfrm>
            <a:off x="3288029" y="3798534"/>
            <a:ext cx="488160" cy="316440"/>
            <a:chOff x="3288029" y="3798534"/>
            <a:chExt cx="48816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1BE462E-2B06-C448-901E-70893FCF732F}"/>
                    </a:ext>
                  </a:extLst>
                </p14:cNvPr>
                <p14:cNvContentPartPr/>
                <p14:nvPr/>
              </p14:nvContentPartPr>
              <p14:xfrm>
                <a:off x="3288029" y="3854334"/>
                <a:ext cx="15120" cy="260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1BE462E-2B06-C448-901E-70893FCF732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272549" y="3839214"/>
                  <a:ext cx="457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21F6756-F1AE-F24D-9326-46726C1E390D}"/>
                    </a:ext>
                  </a:extLst>
                </p14:cNvPr>
                <p14:cNvContentPartPr/>
                <p14:nvPr/>
              </p14:nvContentPartPr>
              <p14:xfrm>
                <a:off x="3444989" y="3798534"/>
                <a:ext cx="331200" cy="285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21F6756-F1AE-F24D-9326-46726C1E390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429869" y="3783054"/>
                  <a:ext cx="361440" cy="31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04BE655-673B-2B41-BDBA-6D955893A6A7}"/>
                  </a:ext>
                </a:extLst>
              </p14:cNvPr>
              <p14:cNvContentPartPr/>
              <p14:nvPr/>
            </p14:nvContentPartPr>
            <p14:xfrm>
              <a:off x="10327109" y="5407374"/>
              <a:ext cx="650160" cy="9306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04BE655-673B-2B41-BDBA-6D955893A6A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0311989" y="5392254"/>
                <a:ext cx="680760" cy="96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03DA90F-4699-E946-8BDB-913D0CDAE090}"/>
              </a:ext>
            </a:extLst>
          </p:cNvPr>
          <p:cNvGrpSpPr/>
          <p:nvPr/>
        </p:nvGrpSpPr>
        <p:grpSpPr>
          <a:xfrm>
            <a:off x="10736069" y="5785734"/>
            <a:ext cx="150480" cy="205200"/>
            <a:chOff x="10736069" y="5785734"/>
            <a:chExt cx="15048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41710BA7-F5B6-2C48-A75C-4FF15BFB6B75}"/>
                    </a:ext>
                  </a:extLst>
                </p14:cNvPr>
                <p14:cNvContentPartPr/>
                <p14:nvPr/>
              </p14:nvContentPartPr>
              <p14:xfrm>
                <a:off x="10736069" y="5832894"/>
                <a:ext cx="49320" cy="158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41710BA7-F5B6-2C48-A75C-4FF15BFB6B7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720949" y="5817774"/>
                  <a:ext cx="799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48F7C26-250B-7F40-ADE4-09C12E024F36}"/>
                    </a:ext>
                  </a:extLst>
                </p14:cNvPr>
                <p14:cNvContentPartPr/>
                <p14:nvPr/>
              </p14:nvContentPartPr>
              <p14:xfrm>
                <a:off x="10869989" y="5785734"/>
                <a:ext cx="16560" cy="173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48F7C26-250B-7F40-ADE4-09C12E024F3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854869" y="5770614"/>
                  <a:ext cx="47160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027190A-B438-C641-B4DB-052F756200A9}"/>
                  </a:ext>
                </a:extLst>
              </p14:cNvPr>
              <p14:cNvContentPartPr/>
              <p14:nvPr/>
            </p14:nvContentPartPr>
            <p14:xfrm>
              <a:off x="449069" y="4997334"/>
              <a:ext cx="44280" cy="2131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027190A-B438-C641-B4DB-052F756200A9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33949" y="4982214"/>
                <a:ext cx="745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A0178D7A-D08B-6C46-9D7F-044123CC16D5}"/>
                  </a:ext>
                </a:extLst>
              </p14:cNvPr>
              <p14:cNvContentPartPr/>
              <p14:nvPr/>
            </p14:nvContentPartPr>
            <p14:xfrm>
              <a:off x="282749" y="4942254"/>
              <a:ext cx="316440" cy="1029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A0178D7A-D08B-6C46-9D7F-044123CC16D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67629" y="4927134"/>
                <a:ext cx="347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2CE82190-6376-064B-8338-00B50ED05DC6}"/>
                  </a:ext>
                </a:extLst>
              </p14:cNvPr>
              <p14:cNvContentPartPr/>
              <p14:nvPr/>
            </p14:nvContentPartPr>
            <p14:xfrm>
              <a:off x="468149" y="5202534"/>
              <a:ext cx="123120" cy="241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2CE82190-6376-064B-8338-00B50ED05DC6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53029" y="5187054"/>
                <a:ext cx="1537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EB1B53FB-0D38-D348-8F86-808A2FA6CCF1}"/>
                  </a:ext>
                </a:extLst>
              </p14:cNvPr>
              <p14:cNvContentPartPr/>
              <p14:nvPr/>
            </p14:nvContentPartPr>
            <p14:xfrm>
              <a:off x="630509" y="5058894"/>
              <a:ext cx="213120" cy="1677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EB1B53FB-0D38-D348-8F86-808A2FA6CCF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15389" y="5043414"/>
                <a:ext cx="2437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DA25FE70-5979-934F-91C6-F733B0E2A596}"/>
                  </a:ext>
                </a:extLst>
              </p14:cNvPr>
              <p14:cNvContentPartPr/>
              <p14:nvPr/>
            </p14:nvContentPartPr>
            <p14:xfrm>
              <a:off x="1134869" y="5029014"/>
              <a:ext cx="64800" cy="150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DA25FE70-5979-934F-91C6-F733B0E2A596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119749" y="5013894"/>
                <a:ext cx="954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BB136AEE-00A9-CC46-99CE-8B95DC576BE5}"/>
                  </a:ext>
                </a:extLst>
              </p14:cNvPr>
              <p14:cNvContentPartPr/>
              <p14:nvPr/>
            </p14:nvContentPartPr>
            <p14:xfrm>
              <a:off x="1092029" y="4942254"/>
              <a:ext cx="287640" cy="2606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BB136AEE-00A9-CC46-99CE-8B95DC576BE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076909" y="4927134"/>
                <a:ext cx="31824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D8E30FCF-C9B8-A04B-A957-A734F31912FF}"/>
                  </a:ext>
                </a:extLst>
              </p14:cNvPr>
              <p14:cNvContentPartPr/>
              <p14:nvPr/>
            </p14:nvContentPartPr>
            <p14:xfrm>
              <a:off x="1696829" y="4997334"/>
              <a:ext cx="21600" cy="2448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D8E30FCF-C9B8-A04B-A957-A734F31912FF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681709" y="4982214"/>
                <a:ext cx="5220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906AAEE5-1D2F-C14B-9010-C3957D6C82B3}"/>
                  </a:ext>
                </a:extLst>
              </p14:cNvPr>
              <p14:cNvContentPartPr/>
              <p14:nvPr/>
            </p14:nvContentPartPr>
            <p14:xfrm>
              <a:off x="1655069" y="4945494"/>
              <a:ext cx="252720" cy="2811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906AAEE5-1D2F-C14B-9010-C3957D6C82B3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639589" y="4930014"/>
                <a:ext cx="2833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35D73C69-D3F9-AC41-91FE-E631FE110A11}"/>
                  </a:ext>
                </a:extLst>
              </p14:cNvPr>
              <p14:cNvContentPartPr/>
              <p14:nvPr/>
            </p14:nvContentPartPr>
            <p14:xfrm>
              <a:off x="1922189" y="4966014"/>
              <a:ext cx="172080" cy="2448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35D73C69-D3F9-AC41-91FE-E631FE110A11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1907069" y="4950534"/>
                <a:ext cx="20268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7F9E4C94-ECE3-CB41-831F-E5C8E50337B7}"/>
                  </a:ext>
                </a:extLst>
              </p14:cNvPr>
              <p14:cNvContentPartPr/>
              <p14:nvPr/>
            </p14:nvContentPartPr>
            <p14:xfrm>
              <a:off x="2200109" y="4926414"/>
              <a:ext cx="125640" cy="2368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7F9E4C94-ECE3-CB41-831F-E5C8E50337B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2184989" y="4911294"/>
                <a:ext cx="15588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DFF813F5-0452-4842-AAF3-FFC1A33EDBE1}"/>
                  </a:ext>
                </a:extLst>
              </p14:cNvPr>
              <p14:cNvContentPartPr/>
              <p14:nvPr/>
            </p14:nvContentPartPr>
            <p14:xfrm>
              <a:off x="2451749" y="5005254"/>
              <a:ext cx="360" cy="3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DFF813F5-0452-4842-AAF3-FFC1A33EDBE1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436629" y="4990134"/>
                <a:ext cx="309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7E75E01-C2FB-964E-B964-FAE71BD20328}"/>
                  </a:ext>
                </a:extLst>
              </p14:cNvPr>
              <p14:cNvContentPartPr/>
              <p14:nvPr/>
            </p14:nvContentPartPr>
            <p14:xfrm>
              <a:off x="2443469" y="5131614"/>
              <a:ext cx="8280" cy="828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7E75E01-C2FB-964E-B964-FAE71BD20328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2428349" y="5116134"/>
                <a:ext cx="3888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12F1AE7E-87AB-8E4B-A5B7-69F65E32C974}"/>
                  </a:ext>
                </a:extLst>
              </p14:cNvPr>
              <p14:cNvContentPartPr/>
              <p14:nvPr/>
            </p14:nvContentPartPr>
            <p14:xfrm>
              <a:off x="2143949" y="4989774"/>
              <a:ext cx="16200" cy="1029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12F1AE7E-87AB-8E4B-A5B7-69F65E32C97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128829" y="4974294"/>
                <a:ext cx="468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2C1B820-D4B3-F74B-ACCC-173F09CC34DB}"/>
                  </a:ext>
                </a:extLst>
              </p14:cNvPr>
              <p14:cNvContentPartPr/>
              <p14:nvPr/>
            </p14:nvContentPartPr>
            <p14:xfrm>
              <a:off x="1489469" y="5399454"/>
              <a:ext cx="186120" cy="36720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2C1B820-D4B3-F74B-ACCC-173F09CC34DB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1474349" y="5384334"/>
                <a:ext cx="2167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7713C35-CFF6-3244-9305-A4FA56934626}"/>
                  </a:ext>
                </a:extLst>
              </p14:cNvPr>
              <p14:cNvContentPartPr/>
              <p14:nvPr/>
            </p14:nvContentPartPr>
            <p14:xfrm>
              <a:off x="1804829" y="5415294"/>
              <a:ext cx="126720" cy="1494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7713C35-CFF6-3244-9305-A4FA56934626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789709" y="5400174"/>
                <a:ext cx="1569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3D8F4AA9-D824-4743-ACCC-E2DCD12A86BB}"/>
                  </a:ext>
                </a:extLst>
              </p14:cNvPr>
              <p14:cNvContentPartPr/>
              <p14:nvPr/>
            </p14:nvContentPartPr>
            <p14:xfrm>
              <a:off x="2010029" y="5557134"/>
              <a:ext cx="25200" cy="1897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3D8F4AA9-D824-4743-ACCC-E2DCD12A86BB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1994549" y="5542014"/>
                <a:ext cx="5544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333362E-0EDB-DD4C-A558-B2E832F3ABF6}"/>
                  </a:ext>
                </a:extLst>
              </p14:cNvPr>
              <p14:cNvContentPartPr/>
              <p14:nvPr/>
            </p14:nvContentPartPr>
            <p14:xfrm>
              <a:off x="1942349" y="5651814"/>
              <a:ext cx="146880" cy="2412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333362E-0EDB-DD4C-A558-B2E832F3ABF6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927229" y="5636334"/>
                <a:ext cx="1771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BB32F868-5B24-F948-8869-F358C87399FC}"/>
                  </a:ext>
                </a:extLst>
              </p14:cNvPr>
              <p14:cNvContentPartPr/>
              <p14:nvPr/>
            </p14:nvContentPartPr>
            <p14:xfrm>
              <a:off x="2309549" y="5344374"/>
              <a:ext cx="257760" cy="3560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BB32F868-5B24-F948-8869-F358C87399F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2294069" y="5329254"/>
                <a:ext cx="28836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0963E50C-ADF5-094B-B268-A346DEEF0F40}"/>
                  </a:ext>
                </a:extLst>
              </p14:cNvPr>
              <p14:cNvContentPartPr/>
              <p14:nvPr/>
            </p14:nvContentPartPr>
            <p14:xfrm>
              <a:off x="2618069" y="5320614"/>
              <a:ext cx="212040" cy="3157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0963E50C-ADF5-094B-B268-A346DEEF0F40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602949" y="5305494"/>
                <a:ext cx="2426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CA5A7259-429C-D847-A8B1-9F2EB02B2118}"/>
                  </a:ext>
                </a:extLst>
              </p14:cNvPr>
              <p14:cNvContentPartPr/>
              <p14:nvPr/>
            </p14:nvContentPartPr>
            <p14:xfrm>
              <a:off x="2964389" y="5149254"/>
              <a:ext cx="149760" cy="20340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CA5A7259-429C-D847-A8B1-9F2EB02B2118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2948909" y="5134134"/>
                <a:ext cx="180000" cy="23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C28F25A-2862-0C42-B323-540882D6D187}"/>
              </a:ext>
            </a:extLst>
          </p:cNvPr>
          <p:cNvGrpSpPr/>
          <p:nvPr/>
        </p:nvGrpSpPr>
        <p:grpSpPr>
          <a:xfrm>
            <a:off x="469949" y="5414574"/>
            <a:ext cx="830880" cy="489600"/>
            <a:chOff x="469949" y="5414574"/>
            <a:chExt cx="83088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C1433DC-5011-8745-8268-BF8D3166BF88}"/>
                    </a:ext>
                  </a:extLst>
                </p14:cNvPr>
                <p14:cNvContentPartPr/>
                <p14:nvPr/>
              </p14:nvContentPartPr>
              <p14:xfrm>
                <a:off x="469949" y="5612214"/>
                <a:ext cx="19080" cy="276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C1433DC-5011-8745-8268-BF8D3166BF88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54829" y="5597094"/>
                  <a:ext cx="493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ED41964-4592-6A46-B500-830E0C2E80AE}"/>
                    </a:ext>
                  </a:extLst>
                </p14:cNvPr>
                <p14:cNvContentPartPr/>
                <p14:nvPr/>
              </p14:nvContentPartPr>
              <p14:xfrm>
                <a:off x="622949" y="5604294"/>
                <a:ext cx="15840" cy="299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ED41964-4592-6A46-B500-830E0C2E80AE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07469" y="5589174"/>
                  <a:ext cx="46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F8BB22C-9CD5-D447-9D30-AEA5DA5EEA85}"/>
                    </a:ext>
                  </a:extLst>
                </p14:cNvPr>
                <p14:cNvContentPartPr/>
                <p14:nvPr/>
              </p14:nvContentPartPr>
              <p14:xfrm>
                <a:off x="717629" y="5414574"/>
                <a:ext cx="212760" cy="1702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F8BB22C-9CD5-D447-9D30-AEA5DA5EEA85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02149" y="5399094"/>
                  <a:ext cx="2433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5C5C524-36A3-7345-A21B-C2B492536D7C}"/>
                    </a:ext>
                  </a:extLst>
                </p14:cNvPr>
                <p14:cNvContentPartPr/>
                <p14:nvPr/>
              </p14:nvContentPartPr>
              <p14:xfrm>
                <a:off x="1088429" y="5683134"/>
                <a:ext cx="189000" cy="82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5C5C524-36A3-7345-A21B-C2B492536D7C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72949" y="5668014"/>
                  <a:ext cx="219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236761B-B56D-9943-9087-120A0E6AE336}"/>
                    </a:ext>
                  </a:extLst>
                </p14:cNvPr>
                <p14:cNvContentPartPr/>
                <p14:nvPr/>
              </p14:nvContentPartPr>
              <p14:xfrm>
                <a:off x="1079069" y="5754414"/>
                <a:ext cx="221760" cy="475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236761B-B56D-9943-9087-120A0E6AE336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063589" y="5738934"/>
                  <a:ext cx="25236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E0DD4B9-124A-CA4B-91CE-7D6DD6F37E97}"/>
              </a:ext>
            </a:extLst>
          </p:cNvPr>
          <p:cNvGrpSpPr/>
          <p:nvPr/>
        </p:nvGrpSpPr>
        <p:grpSpPr>
          <a:xfrm>
            <a:off x="456989" y="6140334"/>
            <a:ext cx="986040" cy="474480"/>
            <a:chOff x="456989" y="6140334"/>
            <a:chExt cx="986040" cy="47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1FAF7D7-4F08-5A4E-B681-97AFD7E3CFE6}"/>
                    </a:ext>
                  </a:extLst>
                </p14:cNvPr>
                <p14:cNvContentPartPr/>
                <p14:nvPr/>
              </p14:nvContentPartPr>
              <p14:xfrm>
                <a:off x="526109" y="6140334"/>
                <a:ext cx="141480" cy="1342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1FAF7D7-4F08-5A4E-B681-97AFD7E3CFE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10989" y="6125214"/>
                  <a:ext cx="1720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239115B-AB46-1645-B6CF-88542D37D933}"/>
                    </a:ext>
                  </a:extLst>
                </p14:cNvPr>
                <p14:cNvContentPartPr/>
                <p14:nvPr/>
              </p14:nvContentPartPr>
              <p14:xfrm>
                <a:off x="456989" y="6282534"/>
                <a:ext cx="418320" cy="332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239115B-AB46-1645-B6CF-88542D37D933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41869" y="6267054"/>
                  <a:ext cx="4485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70129B4-438C-1D45-B9BD-BD1FC643CBF2}"/>
                    </a:ext>
                  </a:extLst>
                </p14:cNvPr>
                <p14:cNvContentPartPr/>
                <p14:nvPr/>
              </p14:nvContentPartPr>
              <p14:xfrm>
                <a:off x="892229" y="6143934"/>
                <a:ext cx="263160" cy="360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70129B4-438C-1D45-B9BD-BD1FC643CBF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77109" y="6128814"/>
                  <a:ext cx="2937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6DEFB56-2657-C441-B400-20B1DE8C077C}"/>
                    </a:ext>
                  </a:extLst>
                </p14:cNvPr>
                <p14:cNvContentPartPr/>
                <p14:nvPr/>
              </p14:nvContentPartPr>
              <p14:xfrm>
                <a:off x="1198229" y="6282534"/>
                <a:ext cx="228600" cy="108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6DEFB56-2657-C441-B400-20B1DE8C077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83109" y="6267054"/>
                  <a:ext cx="2592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9F1579E-69E3-D547-95B8-730D63919279}"/>
                    </a:ext>
                  </a:extLst>
                </p14:cNvPr>
                <p14:cNvContentPartPr/>
                <p14:nvPr/>
              </p14:nvContentPartPr>
              <p14:xfrm>
                <a:off x="1244669" y="6416454"/>
                <a:ext cx="198360" cy="32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9F1579E-69E3-D547-95B8-730D6391927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229189" y="6400974"/>
                  <a:ext cx="22860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46D02C08-3A4C-2241-915A-14A53400F74B}"/>
              </a:ext>
            </a:extLst>
          </p:cNvPr>
          <p:cNvGrpSpPr/>
          <p:nvPr/>
        </p:nvGrpSpPr>
        <p:grpSpPr>
          <a:xfrm>
            <a:off x="1714829" y="6022974"/>
            <a:ext cx="870840" cy="460440"/>
            <a:chOff x="1714829" y="6022974"/>
            <a:chExt cx="870840" cy="46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D805BAD-D5A0-DE4C-A1AB-34AF8CA03B21}"/>
                    </a:ext>
                  </a:extLst>
                </p14:cNvPr>
                <p14:cNvContentPartPr/>
                <p14:nvPr/>
              </p14:nvContentPartPr>
              <p14:xfrm>
                <a:off x="1714829" y="6058254"/>
                <a:ext cx="250200" cy="425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D805BAD-D5A0-DE4C-A1AB-34AF8CA03B2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699349" y="6042774"/>
                  <a:ext cx="28080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0D2EC204-BB6F-D645-9CCE-C7C8CC898224}"/>
                    </a:ext>
                  </a:extLst>
                </p14:cNvPr>
                <p14:cNvContentPartPr/>
                <p14:nvPr/>
              </p14:nvContentPartPr>
              <p14:xfrm>
                <a:off x="2112989" y="6353454"/>
                <a:ext cx="3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0D2EC204-BB6F-D645-9CCE-C7C8CC89822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097869" y="6337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739435B-92C7-5248-9677-ED51B32F847F}"/>
                    </a:ext>
                  </a:extLst>
                </p14:cNvPr>
                <p14:cNvContentPartPr/>
                <p14:nvPr/>
              </p14:nvContentPartPr>
              <p14:xfrm>
                <a:off x="2095709" y="6341214"/>
                <a:ext cx="88200" cy="712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739435B-92C7-5248-9677-ED51B32F847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080589" y="6325734"/>
                  <a:ext cx="1188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5E2F210-8912-544E-943B-63BE59099BA8}"/>
                    </a:ext>
                  </a:extLst>
                </p14:cNvPr>
                <p14:cNvContentPartPr/>
                <p14:nvPr/>
              </p14:nvContentPartPr>
              <p14:xfrm>
                <a:off x="2357789" y="6368934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5E2F210-8912-544E-943B-63BE59099BA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342309" y="63538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1FFEBD3-1203-BF47-9DB3-1BFB25A57BE3}"/>
                    </a:ext>
                  </a:extLst>
                </p14:cNvPr>
                <p14:cNvContentPartPr/>
                <p14:nvPr/>
              </p14:nvContentPartPr>
              <p14:xfrm>
                <a:off x="2277869" y="6022974"/>
                <a:ext cx="307800" cy="3531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1FFEBD3-1203-BF47-9DB3-1BFB25A57BE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262749" y="6007854"/>
                  <a:ext cx="338400" cy="38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80DCABA8-BB07-FC4B-8EB0-CEE0741581C4}"/>
                  </a:ext>
                </a:extLst>
              </p14:cNvPr>
              <p14:cNvContentPartPr/>
              <p14:nvPr/>
            </p14:nvContentPartPr>
            <p14:xfrm>
              <a:off x="2629229" y="5990574"/>
              <a:ext cx="27720" cy="40248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80DCABA8-BB07-FC4B-8EB0-CEE0741581C4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2613749" y="5975454"/>
                <a:ext cx="58320" cy="43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128AFDA6-4F11-4D45-BD17-E3F4D832E06E}"/>
              </a:ext>
            </a:extLst>
          </p:cNvPr>
          <p:cNvGrpSpPr/>
          <p:nvPr/>
        </p:nvGrpSpPr>
        <p:grpSpPr>
          <a:xfrm>
            <a:off x="4075349" y="5021094"/>
            <a:ext cx="1174680" cy="394560"/>
            <a:chOff x="4075349" y="5021094"/>
            <a:chExt cx="117468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41D9433C-963A-E24A-B46F-ABE6E761E95A}"/>
                    </a:ext>
                  </a:extLst>
                </p14:cNvPr>
                <p14:cNvContentPartPr/>
                <p14:nvPr/>
              </p14:nvContentPartPr>
              <p14:xfrm>
                <a:off x="4406189" y="5131614"/>
                <a:ext cx="36360" cy="284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41D9433C-963A-E24A-B46F-ABE6E761E95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391069" y="5116134"/>
                  <a:ext cx="666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95F8F9A-508A-6D4F-8161-D16330ACAAAF}"/>
                    </a:ext>
                  </a:extLst>
                </p14:cNvPr>
                <p14:cNvContentPartPr/>
                <p14:nvPr/>
              </p14:nvContentPartPr>
              <p14:xfrm>
                <a:off x="4075349" y="5076174"/>
                <a:ext cx="504720" cy="554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95F8F9A-508A-6D4F-8161-D16330ACAAAF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059869" y="5061054"/>
                  <a:ext cx="5353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8501BA5-5065-764B-88D8-B4B235260743}"/>
                    </a:ext>
                  </a:extLst>
                </p14:cNvPr>
                <p14:cNvContentPartPr/>
                <p14:nvPr/>
              </p14:nvContentPartPr>
              <p14:xfrm>
                <a:off x="4587629" y="5021094"/>
                <a:ext cx="118440" cy="3708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8501BA5-5065-764B-88D8-B4B23526074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572509" y="5005974"/>
                  <a:ext cx="1490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3E0004A-66FB-2E4F-8C8C-A3A4E3AE48BF}"/>
                    </a:ext>
                  </a:extLst>
                </p14:cNvPr>
                <p14:cNvContentPartPr/>
                <p14:nvPr/>
              </p14:nvContentPartPr>
              <p14:xfrm>
                <a:off x="4721549" y="5060694"/>
                <a:ext cx="165960" cy="3394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3E0004A-66FB-2E4F-8C8C-A3A4E3AE48BF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706429" y="5045214"/>
                  <a:ext cx="1962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27052945-68B7-7B45-B0A8-472DC4D93F42}"/>
                    </a:ext>
                  </a:extLst>
                </p14:cNvPr>
                <p14:cNvContentPartPr/>
                <p14:nvPr/>
              </p14:nvContentPartPr>
              <p14:xfrm>
                <a:off x="4998749" y="5186694"/>
                <a:ext cx="243360" cy="241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27052945-68B7-7B45-B0A8-472DC4D93F4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983629" y="5171574"/>
                  <a:ext cx="273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B7A014EC-B35A-1A42-8786-E060ABE07017}"/>
                    </a:ext>
                  </a:extLst>
                </p14:cNvPr>
                <p14:cNvContentPartPr/>
                <p14:nvPr/>
              </p14:nvContentPartPr>
              <p14:xfrm>
                <a:off x="4992629" y="5320614"/>
                <a:ext cx="257400" cy="475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B7A014EC-B35A-1A42-8786-E060ABE07017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977509" y="5305494"/>
                  <a:ext cx="28800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18093D6-1147-CE4B-89DE-5BD709E292C5}"/>
              </a:ext>
            </a:extLst>
          </p:cNvPr>
          <p:cNvGrpSpPr/>
          <p:nvPr/>
        </p:nvGrpSpPr>
        <p:grpSpPr>
          <a:xfrm>
            <a:off x="5447669" y="5013174"/>
            <a:ext cx="1063800" cy="331560"/>
            <a:chOff x="5447669" y="5013174"/>
            <a:chExt cx="1063800" cy="3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6F4E6F6C-AECD-FB4B-96D8-BC4D92C0E067}"/>
                    </a:ext>
                  </a:extLst>
                </p14:cNvPr>
                <p14:cNvContentPartPr/>
                <p14:nvPr/>
              </p14:nvContentPartPr>
              <p14:xfrm>
                <a:off x="5447669" y="5034774"/>
                <a:ext cx="258120" cy="3020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6F4E6F6C-AECD-FB4B-96D8-BC4D92C0E067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432189" y="5019654"/>
                  <a:ext cx="28836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11C25FB-E695-174B-B18E-CEA14B02C309}"/>
                    </a:ext>
                  </a:extLst>
                </p14:cNvPr>
                <p14:cNvContentPartPr/>
                <p14:nvPr/>
              </p14:nvContentPartPr>
              <p14:xfrm>
                <a:off x="5833229" y="5170854"/>
                <a:ext cx="80280" cy="1108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11C25FB-E695-174B-B18E-CEA14B02C309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817749" y="5155734"/>
                  <a:ext cx="1105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BB95194-9DF5-0E49-AC91-4B56943A7BDC}"/>
                    </a:ext>
                  </a:extLst>
                </p14:cNvPr>
                <p14:cNvContentPartPr/>
                <p14:nvPr/>
              </p14:nvContentPartPr>
              <p14:xfrm>
                <a:off x="5785709" y="5178774"/>
                <a:ext cx="79560" cy="950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BB95194-9DF5-0E49-AC91-4B56943A7BD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770229" y="5163654"/>
                  <a:ext cx="1101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BC39749-3C77-C94D-AA47-68DD2A4CEB87}"/>
                    </a:ext>
                  </a:extLst>
                </p14:cNvPr>
                <p14:cNvContentPartPr/>
                <p14:nvPr/>
              </p14:nvContentPartPr>
              <p14:xfrm>
                <a:off x="5880389" y="5320614"/>
                <a:ext cx="360" cy="3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BC39749-3C77-C94D-AA47-68DD2A4CEB8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865269" y="53054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E03FB625-1890-7840-B454-214A10121646}"/>
                    </a:ext>
                  </a:extLst>
                </p14:cNvPr>
                <p14:cNvContentPartPr/>
                <p14:nvPr/>
              </p14:nvContentPartPr>
              <p14:xfrm>
                <a:off x="6044909" y="5029014"/>
                <a:ext cx="230040" cy="3157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E03FB625-1890-7840-B454-214A1012164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29789" y="5013894"/>
                  <a:ext cx="26028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4EC6A15-9453-B943-9AD6-44DDCB38034F}"/>
                    </a:ext>
                  </a:extLst>
                </p14:cNvPr>
                <p14:cNvContentPartPr/>
                <p14:nvPr/>
              </p14:nvContentPartPr>
              <p14:xfrm>
                <a:off x="6306629" y="5013174"/>
                <a:ext cx="204840" cy="2955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4EC6A15-9453-B943-9AD6-44DDCB38034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291149" y="4998054"/>
                  <a:ext cx="235440" cy="32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46C05D86-591B-B746-A5C2-D1D164591271}"/>
              </a:ext>
            </a:extLst>
          </p:cNvPr>
          <p:cNvGrpSpPr/>
          <p:nvPr/>
        </p:nvGrpSpPr>
        <p:grpSpPr>
          <a:xfrm>
            <a:off x="4098029" y="5754414"/>
            <a:ext cx="805320" cy="438840"/>
            <a:chOff x="4098029" y="5754414"/>
            <a:chExt cx="80532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1CC6BA87-86DC-C34C-A754-124A4C1D6094}"/>
                    </a:ext>
                  </a:extLst>
                </p14:cNvPr>
                <p14:cNvContentPartPr/>
                <p14:nvPr/>
              </p14:nvContentPartPr>
              <p14:xfrm>
                <a:off x="4311869" y="5805174"/>
                <a:ext cx="7560" cy="1782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1CC6BA87-86DC-C34C-A754-124A4C1D609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296389" y="5789694"/>
                  <a:ext cx="381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87CB7915-59F4-244F-AB77-6EA8218643DD}"/>
                    </a:ext>
                  </a:extLst>
                </p14:cNvPr>
                <p14:cNvContentPartPr/>
                <p14:nvPr/>
              </p14:nvContentPartPr>
              <p14:xfrm>
                <a:off x="4311869" y="6124854"/>
                <a:ext cx="360" cy="3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87CB7915-59F4-244F-AB77-6EA8218643D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296389" y="61093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7965FD8-07C2-E44A-AD90-49F280F898EE}"/>
                    </a:ext>
                  </a:extLst>
                </p14:cNvPr>
                <p14:cNvContentPartPr/>
                <p14:nvPr/>
              </p14:nvContentPartPr>
              <p14:xfrm>
                <a:off x="4098029" y="5801574"/>
                <a:ext cx="222120" cy="712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7965FD8-07C2-E44A-AD90-49F280F898EE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082909" y="5786454"/>
                  <a:ext cx="2527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C455AF2-84C2-1541-A09F-B15E1C0BA125}"/>
                    </a:ext>
                  </a:extLst>
                </p14:cNvPr>
                <p14:cNvContentPartPr/>
                <p14:nvPr/>
              </p14:nvContentPartPr>
              <p14:xfrm>
                <a:off x="4446149" y="5754414"/>
                <a:ext cx="360" cy="3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C455AF2-84C2-1541-A09F-B15E1C0BA12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431029" y="57389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70C0C5AB-AE16-344A-B3F2-A5B8B6673E06}"/>
                    </a:ext>
                  </a:extLst>
                </p14:cNvPr>
                <p14:cNvContentPartPr/>
                <p14:nvPr/>
              </p14:nvContentPartPr>
              <p14:xfrm>
                <a:off x="4469549" y="5856654"/>
                <a:ext cx="39600" cy="25272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70C0C5AB-AE16-344A-B3F2-A5B8B6673E0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454069" y="5841534"/>
                  <a:ext cx="702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38C9416C-02E0-184E-A83B-02ADAC0D4BAE}"/>
                    </a:ext>
                  </a:extLst>
                </p14:cNvPr>
                <p14:cNvContentPartPr/>
                <p14:nvPr/>
              </p14:nvContentPartPr>
              <p14:xfrm>
                <a:off x="4540469" y="5761974"/>
                <a:ext cx="158040" cy="2761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38C9416C-02E0-184E-A83B-02ADAC0D4BA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524989" y="5746854"/>
                  <a:ext cx="1882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D62CF21-72C9-394E-B30E-0C403D845F10}"/>
                    </a:ext>
                  </a:extLst>
                </p14:cNvPr>
                <p14:cNvContentPartPr/>
                <p14:nvPr/>
              </p14:nvContentPartPr>
              <p14:xfrm>
                <a:off x="4264349" y="5848734"/>
                <a:ext cx="39960" cy="344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D62CF21-72C9-394E-B30E-0C403D845F1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249229" y="5833614"/>
                  <a:ext cx="702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9EC6BAC-EC68-2645-A42E-53ECEF4A279C}"/>
                    </a:ext>
                  </a:extLst>
                </p14:cNvPr>
                <p14:cNvContentPartPr/>
                <p14:nvPr/>
              </p14:nvContentPartPr>
              <p14:xfrm>
                <a:off x="4240589" y="5766654"/>
                <a:ext cx="197280" cy="74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9EC6BAC-EC68-2645-A42E-53ECEF4A279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225469" y="5751174"/>
                  <a:ext cx="2278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37270E98-5862-C341-ADEF-6B9B1711C36F}"/>
                    </a:ext>
                  </a:extLst>
                </p14:cNvPr>
                <p14:cNvContentPartPr/>
                <p14:nvPr/>
              </p14:nvContentPartPr>
              <p14:xfrm>
                <a:off x="4730549" y="5951334"/>
                <a:ext cx="172800" cy="82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37270E98-5862-C341-ADEF-6B9B1711C36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715429" y="5936214"/>
                  <a:ext cx="20304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5A3AB14A-2E77-1541-8379-498234AAC53B}"/>
                  </a:ext>
                </a:extLst>
              </p14:cNvPr>
              <p14:cNvContentPartPr/>
              <p14:nvPr/>
            </p14:nvContentPartPr>
            <p14:xfrm>
              <a:off x="4780229" y="6071214"/>
              <a:ext cx="115200" cy="1800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5A3AB14A-2E77-1541-8379-498234AAC53B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4764749" y="6056094"/>
                <a:ext cx="145800" cy="4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CD1A4278-90ED-7940-B3B2-F90826A3BBD8}"/>
              </a:ext>
            </a:extLst>
          </p:cNvPr>
          <p:cNvGrpSpPr/>
          <p:nvPr/>
        </p:nvGrpSpPr>
        <p:grpSpPr>
          <a:xfrm>
            <a:off x="5178749" y="5643894"/>
            <a:ext cx="1159200" cy="457560"/>
            <a:chOff x="5178749" y="5643894"/>
            <a:chExt cx="115920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B1DD4B3-471B-1240-9885-48C980000CB2}"/>
                    </a:ext>
                  </a:extLst>
                </p14:cNvPr>
                <p14:cNvContentPartPr/>
                <p14:nvPr/>
              </p14:nvContentPartPr>
              <p14:xfrm>
                <a:off x="5178749" y="5722734"/>
                <a:ext cx="64800" cy="3261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B1DD4B3-471B-1240-9885-48C980000CB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163629" y="5707614"/>
                  <a:ext cx="954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16BA3CF-D881-9B45-A699-42C351D5B3AF}"/>
                    </a:ext>
                  </a:extLst>
                </p14:cNvPr>
                <p14:cNvContentPartPr/>
                <p14:nvPr/>
              </p14:nvContentPartPr>
              <p14:xfrm>
                <a:off x="5368109" y="5714814"/>
                <a:ext cx="143280" cy="244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16BA3CF-D881-9B45-A699-42C351D5B3AF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352629" y="5699694"/>
                  <a:ext cx="1738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DA881572-9BE9-8743-A059-5085F1F3465B}"/>
                    </a:ext>
                  </a:extLst>
                </p14:cNvPr>
                <p14:cNvContentPartPr/>
                <p14:nvPr/>
              </p14:nvContentPartPr>
              <p14:xfrm>
                <a:off x="5336429" y="5983014"/>
                <a:ext cx="8280" cy="82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DA881572-9BE9-8743-A059-5085F1F3465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321309" y="59675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8A045B44-857B-5B48-8C4F-4700A3041FF5}"/>
                    </a:ext>
                  </a:extLst>
                </p14:cNvPr>
                <p14:cNvContentPartPr/>
                <p14:nvPr/>
              </p14:nvContentPartPr>
              <p14:xfrm>
                <a:off x="5336429" y="6046014"/>
                <a:ext cx="360" cy="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8A045B44-857B-5B48-8C4F-4700A3041FF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21309" y="60305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43D37CA-455F-4A44-9D40-94BEC3F24089}"/>
                    </a:ext>
                  </a:extLst>
                </p14:cNvPr>
                <p14:cNvContentPartPr/>
                <p14:nvPr/>
              </p14:nvContentPartPr>
              <p14:xfrm>
                <a:off x="5431469" y="5706894"/>
                <a:ext cx="360" cy="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43D37CA-455F-4A44-9D40-94BEC3F240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415989" y="5691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ED7F413-6735-A747-A68F-9D858CC12DBB}"/>
                    </a:ext>
                  </a:extLst>
                </p14:cNvPr>
                <p14:cNvContentPartPr/>
                <p14:nvPr/>
              </p14:nvContentPartPr>
              <p14:xfrm>
                <a:off x="5336429" y="5722734"/>
                <a:ext cx="138600" cy="3787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ED7F413-6735-A747-A68F-9D858CC12DB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321309" y="5707614"/>
                  <a:ext cx="1692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4365F24-104B-214D-8B6B-BCF27CA096D5}"/>
                    </a:ext>
                  </a:extLst>
                </p14:cNvPr>
                <p14:cNvContentPartPr/>
                <p14:nvPr/>
              </p14:nvContentPartPr>
              <p14:xfrm>
                <a:off x="5619389" y="5922534"/>
                <a:ext cx="76680" cy="60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4365F24-104B-214D-8B6B-BCF27CA096D5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604269" y="5907054"/>
                  <a:ext cx="1069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654116A1-CB79-CA4F-99D1-ABE2C8BA03C9}"/>
                    </a:ext>
                  </a:extLst>
                </p14:cNvPr>
                <p14:cNvContentPartPr/>
                <p14:nvPr/>
              </p14:nvContentPartPr>
              <p14:xfrm>
                <a:off x="5852309" y="5675574"/>
                <a:ext cx="194040" cy="2682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654116A1-CB79-CA4F-99D1-ABE2C8BA03C9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837189" y="5660094"/>
                  <a:ext cx="2242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86CC0EF-4836-E145-91F2-77E4E9AC1050}"/>
                    </a:ext>
                  </a:extLst>
                </p14:cNvPr>
                <p14:cNvContentPartPr/>
                <p14:nvPr/>
              </p14:nvContentPartPr>
              <p14:xfrm>
                <a:off x="5979389" y="5706894"/>
                <a:ext cx="11520" cy="2840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86CC0EF-4836-E145-91F2-77E4E9AC1050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963909" y="5691774"/>
                  <a:ext cx="421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D2C44189-6835-4C41-AA66-C15BE8199654}"/>
                    </a:ext>
                  </a:extLst>
                </p14:cNvPr>
                <p14:cNvContentPartPr/>
                <p14:nvPr/>
              </p14:nvContentPartPr>
              <p14:xfrm>
                <a:off x="6108989" y="5643894"/>
                <a:ext cx="134280" cy="2638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D2C44189-6835-4C41-AA66-C15BE8199654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6093869" y="5628774"/>
                  <a:ext cx="1648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CC5A1AF-030B-6A45-A487-4AF3692F81DB}"/>
                    </a:ext>
                  </a:extLst>
                </p14:cNvPr>
                <p14:cNvContentPartPr/>
                <p14:nvPr/>
              </p14:nvContentPartPr>
              <p14:xfrm>
                <a:off x="6242909" y="5832894"/>
                <a:ext cx="95040" cy="241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CC5A1AF-030B-6A45-A487-4AF3692F81D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227789" y="5817774"/>
                  <a:ext cx="125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611CE041-1AF4-5F44-A903-787E5A8F3D44}"/>
                    </a:ext>
                  </a:extLst>
                </p14:cNvPr>
                <p14:cNvContentPartPr/>
                <p14:nvPr/>
              </p14:nvContentPartPr>
              <p14:xfrm>
                <a:off x="6226709" y="5754054"/>
                <a:ext cx="32400" cy="20520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611CE041-1AF4-5F44-A903-787E5A8F3D44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211589" y="5738934"/>
                  <a:ext cx="63000" cy="23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54159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784021-E404-4340-AD5A-1FA42ACE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3" y="0"/>
            <a:ext cx="10364451" cy="1596177"/>
          </a:xfrm>
        </p:spPr>
        <p:txBody>
          <a:bodyPr/>
          <a:lstStyle/>
          <a:p>
            <a:r>
              <a:rPr lang="en-US" dirty="0"/>
              <a:t>Chords equidistant from the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6640E-3A28-AE4E-8EE3-3D71DB5B0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45317"/>
            <a:ext cx="12192000" cy="3459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EFC59F-E770-1D46-984B-363493FD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4227879"/>
            <a:ext cx="5398853" cy="510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473DAF-AF4B-0244-AC83-F9DA55850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12515"/>
            <a:ext cx="2429815" cy="2245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92F8E1-5286-1C4A-9342-825F22D09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784" y="4167879"/>
            <a:ext cx="6224216" cy="5704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7F1C8-F606-154F-8973-5C7393AB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578" y="4706118"/>
            <a:ext cx="2211419" cy="215188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BEF2F9-D309-CE4C-8E96-374E08151B32}"/>
              </a:ext>
            </a:extLst>
          </p:cNvPr>
          <p:cNvGrpSpPr/>
          <p:nvPr/>
        </p:nvGrpSpPr>
        <p:grpSpPr>
          <a:xfrm>
            <a:off x="9663989" y="2293734"/>
            <a:ext cx="276480" cy="150120"/>
            <a:chOff x="9663989" y="2293734"/>
            <a:chExt cx="276480" cy="15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D9114DD-06A0-4748-8A4A-1A19CF037F0E}"/>
                    </a:ext>
                  </a:extLst>
                </p14:cNvPr>
                <p14:cNvContentPartPr/>
                <p14:nvPr/>
              </p14:nvContentPartPr>
              <p14:xfrm>
                <a:off x="9663989" y="2317494"/>
                <a:ext cx="213120" cy="126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D9114DD-06A0-4748-8A4A-1A19CF037F0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48869" y="2302014"/>
                  <a:ext cx="243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4781CAE-C220-6349-ACF8-4F3449EBB4DF}"/>
                    </a:ext>
                  </a:extLst>
                </p14:cNvPr>
                <p14:cNvContentPartPr/>
                <p14:nvPr/>
              </p14:nvContentPartPr>
              <p14:xfrm>
                <a:off x="9805829" y="2293734"/>
                <a:ext cx="134640" cy="1029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4781CAE-C220-6349-ACF8-4F3449EBB4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90349" y="2278254"/>
                  <a:ext cx="165240" cy="13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8FA43E-0A87-F840-9938-FB52F363C23E}"/>
              </a:ext>
            </a:extLst>
          </p:cNvPr>
          <p:cNvGrpSpPr/>
          <p:nvPr/>
        </p:nvGrpSpPr>
        <p:grpSpPr>
          <a:xfrm>
            <a:off x="10167989" y="3420894"/>
            <a:ext cx="221760" cy="134280"/>
            <a:chOff x="10167989" y="3420894"/>
            <a:chExt cx="22176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7D93ACA-25DE-6942-9D35-F4D2E9B4D984}"/>
                    </a:ext>
                  </a:extLst>
                </p14:cNvPr>
                <p14:cNvContentPartPr/>
                <p14:nvPr/>
              </p14:nvContentPartPr>
              <p14:xfrm>
                <a:off x="10248629" y="3515574"/>
                <a:ext cx="109440" cy="39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7D93ACA-25DE-6942-9D35-F4D2E9B4D98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33509" y="3500454"/>
                  <a:ext cx="1400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9BC486A-6E55-8847-9D94-35C79B85BF51}"/>
                    </a:ext>
                  </a:extLst>
                </p14:cNvPr>
                <p14:cNvContentPartPr/>
                <p14:nvPr/>
              </p14:nvContentPartPr>
              <p14:xfrm>
                <a:off x="10167989" y="3420894"/>
                <a:ext cx="221760" cy="63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9BC486A-6E55-8847-9D94-35C79B85BF5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52509" y="3405774"/>
                  <a:ext cx="252360" cy="9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E8FA54F-9B3B-744C-AE18-FB127DFEC8BD}"/>
                  </a:ext>
                </a:extLst>
              </p14:cNvPr>
              <p14:cNvContentPartPr/>
              <p14:nvPr/>
            </p14:nvContentPartPr>
            <p14:xfrm>
              <a:off x="9711149" y="2735094"/>
              <a:ext cx="187560" cy="71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E8FA54F-9B3B-744C-AE18-FB127DFEC8B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96029" y="2719974"/>
                <a:ext cx="21816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B67E8AB-12B8-9B41-8C98-061C3D3B7DDC}"/>
                  </a:ext>
                </a:extLst>
              </p14:cNvPr>
              <p14:cNvContentPartPr/>
              <p14:nvPr/>
            </p14:nvContentPartPr>
            <p14:xfrm>
              <a:off x="9987269" y="3176454"/>
              <a:ext cx="64800" cy="87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B67E8AB-12B8-9B41-8C98-061C3D3B7D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972149" y="3161334"/>
                <a:ext cx="95400" cy="11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3DCA69BF-E238-E44D-9E5D-8CE81BE9D9E3}"/>
              </a:ext>
            </a:extLst>
          </p:cNvPr>
          <p:cNvGrpSpPr/>
          <p:nvPr/>
        </p:nvGrpSpPr>
        <p:grpSpPr>
          <a:xfrm>
            <a:off x="10862069" y="3821934"/>
            <a:ext cx="970200" cy="324360"/>
            <a:chOff x="10862069" y="3821934"/>
            <a:chExt cx="97020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B5D22B2-B053-634D-ADAF-E9EEA8E6F158}"/>
                    </a:ext>
                  </a:extLst>
                </p14:cNvPr>
                <p14:cNvContentPartPr/>
                <p14:nvPr/>
              </p14:nvContentPartPr>
              <p14:xfrm>
                <a:off x="10871069" y="3821934"/>
                <a:ext cx="127440" cy="324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B5D22B2-B053-634D-ADAF-E9EEA8E6F15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855949" y="3806814"/>
                  <a:ext cx="1580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1B9942A-9E37-B046-8319-E11223FF788F}"/>
                    </a:ext>
                  </a:extLst>
                </p14:cNvPr>
                <p14:cNvContentPartPr/>
                <p14:nvPr/>
              </p14:nvContentPartPr>
              <p14:xfrm>
                <a:off x="10862069" y="3988614"/>
                <a:ext cx="182160" cy="32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1B9942A-9E37-B046-8319-E11223FF788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846949" y="3973134"/>
                  <a:ext cx="2127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61D8FA-9D3E-E148-95C5-25A94BFE65FC}"/>
                    </a:ext>
                  </a:extLst>
                </p14:cNvPr>
                <p14:cNvContentPartPr/>
                <p14:nvPr/>
              </p14:nvContentPartPr>
              <p14:xfrm>
                <a:off x="11083829" y="3953334"/>
                <a:ext cx="157320" cy="189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61D8FA-9D3E-E148-95C5-25A94BFE65F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068709" y="3938214"/>
                  <a:ext cx="1879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AD47EAF-DE2E-E442-9CF9-A6B513DF7B87}"/>
                    </a:ext>
                  </a:extLst>
                </p14:cNvPr>
                <p14:cNvContentPartPr/>
                <p14:nvPr/>
              </p14:nvContentPartPr>
              <p14:xfrm>
                <a:off x="11255549" y="3966654"/>
                <a:ext cx="119520" cy="1335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AD47EAF-DE2E-E442-9CF9-A6B513DF7B8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240429" y="3951174"/>
                  <a:ext cx="1501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16F1D60-A8CC-1549-AAC6-53196ED45188}"/>
                    </a:ext>
                  </a:extLst>
                </p14:cNvPr>
                <p14:cNvContentPartPr/>
                <p14:nvPr/>
              </p14:nvContentPartPr>
              <p14:xfrm>
                <a:off x="11501429" y="3948294"/>
                <a:ext cx="330840" cy="1746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16F1D60-A8CC-1549-AAC6-53196ED4518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485949" y="3932814"/>
                  <a:ext cx="36144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9E977F0-F76B-E84C-920A-80895669CB7E}"/>
              </a:ext>
            </a:extLst>
          </p:cNvPr>
          <p:cNvGrpSpPr/>
          <p:nvPr/>
        </p:nvGrpSpPr>
        <p:grpSpPr>
          <a:xfrm>
            <a:off x="223709" y="3673254"/>
            <a:ext cx="10268640" cy="702000"/>
            <a:chOff x="223709" y="3673254"/>
            <a:chExt cx="10268640" cy="70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F01CD55-24CD-DE49-8EC9-EC88002ABB6C}"/>
                    </a:ext>
                  </a:extLst>
                </p14:cNvPr>
                <p14:cNvContentPartPr/>
                <p14:nvPr/>
              </p14:nvContentPartPr>
              <p14:xfrm>
                <a:off x="488669" y="3815094"/>
                <a:ext cx="24120" cy="244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F01CD55-24CD-DE49-8EC9-EC88002ABB6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73189" y="3799974"/>
                  <a:ext cx="543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FD3D39C-09B1-9E4D-9FE4-45ABD4CEF8F5}"/>
                    </a:ext>
                  </a:extLst>
                </p14:cNvPr>
                <p14:cNvContentPartPr/>
                <p14:nvPr/>
              </p14:nvContentPartPr>
              <p14:xfrm>
                <a:off x="223709" y="3791334"/>
                <a:ext cx="430920" cy="79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FD3D39C-09B1-9E4D-9FE4-45ABD4CEF8F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08229" y="3776214"/>
                  <a:ext cx="4615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8049BA4-C0FC-294C-9F9E-F7CED0765CAE}"/>
                    </a:ext>
                  </a:extLst>
                </p14:cNvPr>
                <p14:cNvContentPartPr/>
                <p14:nvPr/>
              </p14:nvContentPartPr>
              <p14:xfrm>
                <a:off x="286349" y="4055214"/>
                <a:ext cx="352080" cy="12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8049BA4-C0FC-294C-9F9E-F7CED0765CA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1229" y="4039734"/>
                  <a:ext cx="382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DDAA510-13C5-CE45-8E6C-6825950F8C96}"/>
                    </a:ext>
                  </a:extLst>
                </p14:cNvPr>
                <p14:cNvContentPartPr/>
                <p14:nvPr/>
              </p14:nvContentPartPr>
              <p14:xfrm>
                <a:off x="771269" y="3774774"/>
                <a:ext cx="120960" cy="277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DDAA510-13C5-CE45-8E6C-6825950F8C9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55789" y="3759654"/>
                  <a:ext cx="15120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75181CC-A6B9-E045-918B-410CF22A47EA}"/>
                    </a:ext>
                  </a:extLst>
                </p14:cNvPr>
                <p14:cNvContentPartPr/>
                <p14:nvPr/>
              </p14:nvContentPartPr>
              <p14:xfrm>
                <a:off x="693509" y="3941094"/>
                <a:ext cx="237600" cy="47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75181CC-A6B9-E045-918B-410CF22A47E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78029" y="3925974"/>
                  <a:ext cx="2678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99527E3-2B2E-CE40-A1C2-9FB75C6B6071}"/>
                    </a:ext>
                  </a:extLst>
                </p14:cNvPr>
                <p14:cNvContentPartPr/>
                <p14:nvPr/>
              </p14:nvContentPartPr>
              <p14:xfrm>
                <a:off x="1261949" y="3791334"/>
                <a:ext cx="46800" cy="276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99527E3-2B2E-CE40-A1C2-9FB75C6B607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46829" y="3776214"/>
                  <a:ext cx="770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73B12D8-F8DA-F84A-A738-7CA4F9D654ED}"/>
                    </a:ext>
                  </a:extLst>
                </p14:cNvPr>
                <p14:cNvContentPartPr/>
                <p14:nvPr/>
              </p14:nvContentPartPr>
              <p14:xfrm>
                <a:off x="1189949" y="3925614"/>
                <a:ext cx="253080" cy="19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73B12D8-F8DA-F84A-A738-7CA4F9D654E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74829" y="3910134"/>
                  <a:ext cx="2836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C4B6944-C849-094D-BA1F-B9A5BAB9ABB3}"/>
                    </a:ext>
                  </a:extLst>
                </p14:cNvPr>
                <p14:cNvContentPartPr/>
                <p14:nvPr/>
              </p14:nvContentPartPr>
              <p14:xfrm>
                <a:off x="1411709" y="3925254"/>
                <a:ext cx="275400" cy="158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C4B6944-C849-094D-BA1F-B9A5BAB9ABB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396589" y="3910134"/>
                  <a:ext cx="3060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74C2958-1D70-BE4F-BBF5-56A13307293E}"/>
                    </a:ext>
                  </a:extLst>
                </p14:cNvPr>
                <p14:cNvContentPartPr/>
                <p14:nvPr/>
              </p14:nvContentPartPr>
              <p14:xfrm>
                <a:off x="1756949" y="3901854"/>
                <a:ext cx="174600" cy="189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74C2958-1D70-BE4F-BBF5-56A13307293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741469" y="3886374"/>
                  <a:ext cx="20520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A22CABA-39E3-E244-A69B-F27F02F35959}"/>
                    </a:ext>
                  </a:extLst>
                </p14:cNvPr>
                <p14:cNvContentPartPr/>
                <p14:nvPr/>
              </p14:nvContentPartPr>
              <p14:xfrm>
                <a:off x="2192549" y="3884214"/>
                <a:ext cx="212040" cy="187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A22CABA-39E3-E244-A69B-F27F02F3595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77429" y="3869094"/>
                  <a:ext cx="2426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D96FEDB-BAE6-1047-9461-59A51B916A46}"/>
                    </a:ext>
                  </a:extLst>
                </p14:cNvPr>
                <p14:cNvContentPartPr/>
                <p14:nvPr/>
              </p14:nvContentPartPr>
              <p14:xfrm>
                <a:off x="2404229" y="3760014"/>
                <a:ext cx="224640" cy="339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D96FEDB-BAE6-1047-9461-59A51B916A4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388749" y="3744534"/>
                  <a:ext cx="2552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8FBB800-FD17-AE49-9C25-6EE78DA14282}"/>
                    </a:ext>
                  </a:extLst>
                </p14:cNvPr>
                <p14:cNvContentPartPr/>
                <p14:nvPr/>
              </p14:nvContentPartPr>
              <p14:xfrm>
                <a:off x="2671349" y="3904374"/>
                <a:ext cx="191160" cy="186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8FBB800-FD17-AE49-9C25-6EE78DA1428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655869" y="3889254"/>
                  <a:ext cx="2217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E753AFE-D4C2-E142-835A-1BC81B0DBE25}"/>
                    </a:ext>
                  </a:extLst>
                </p14:cNvPr>
                <p14:cNvContentPartPr/>
                <p14:nvPr/>
              </p14:nvContentPartPr>
              <p14:xfrm>
                <a:off x="2901029" y="3889614"/>
                <a:ext cx="197280" cy="18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E753AFE-D4C2-E142-835A-1BC81B0DBE2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85909" y="3874134"/>
                  <a:ext cx="2275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43EF2D6-9AD4-A94B-A18E-51E73176FEC9}"/>
                    </a:ext>
                  </a:extLst>
                </p14:cNvPr>
                <p14:cNvContentPartPr/>
                <p14:nvPr/>
              </p14:nvContentPartPr>
              <p14:xfrm>
                <a:off x="3065189" y="3752094"/>
                <a:ext cx="186840" cy="340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43EF2D6-9AD4-A94B-A18E-51E73176FEC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050069" y="3736614"/>
                  <a:ext cx="2174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0F458B5-EEFD-1745-BF90-89C0D3A70A37}"/>
                    </a:ext>
                  </a:extLst>
                </p14:cNvPr>
                <p14:cNvContentPartPr/>
                <p14:nvPr/>
              </p14:nvContentPartPr>
              <p14:xfrm>
                <a:off x="3294869" y="3886014"/>
                <a:ext cx="159840" cy="229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0F458B5-EEFD-1745-BF90-89C0D3A70A3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279389" y="3870894"/>
                  <a:ext cx="19044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D0275F5-8BE6-F44A-9FD7-9C5CD79319A1}"/>
                    </a:ext>
                  </a:extLst>
                </p14:cNvPr>
                <p14:cNvContentPartPr/>
                <p14:nvPr/>
              </p14:nvContentPartPr>
              <p14:xfrm>
                <a:off x="3720029" y="3877374"/>
                <a:ext cx="213480" cy="218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D0275F5-8BE6-F44A-9FD7-9C5CD79319A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704909" y="3861894"/>
                  <a:ext cx="2440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9EDB1C8-0F70-9147-9FEB-15CB8D14B2C9}"/>
                    </a:ext>
                  </a:extLst>
                </p14:cNvPr>
                <p14:cNvContentPartPr/>
                <p14:nvPr/>
              </p14:nvContentPartPr>
              <p14:xfrm>
                <a:off x="3980669" y="3893934"/>
                <a:ext cx="197280" cy="170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9EDB1C8-0F70-9147-9FEB-15CB8D14B2C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65549" y="3878814"/>
                  <a:ext cx="2278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41DAB6C-AF9F-8C48-99DF-D3640C32C4BA}"/>
                    </a:ext>
                  </a:extLst>
                </p14:cNvPr>
                <p14:cNvContentPartPr/>
                <p14:nvPr/>
              </p14:nvContentPartPr>
              <p14:xfrm>
                <a:off x="4106669" y="3889614"/>
                <a:ext cx="244800" cy="194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41DAB6C-AF9F-8C48-99DF-D3640C32C4B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91549" y="3874134"/>
                  <a:ext cx="2754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A5686D2-88E4-AE46-994B-C0EE9DEB53A4}"/>
                    </a:ext>
                  </a:extLst>
                </p14:cNvPr>
                <p14:cNvContentPartPr/>
                <p14:nvPr/>
              </p14:nvContentPartPr>
              <p14:xfrm>
                <a:off x="4551629" y="3904374"/>
                <a:ext cx="217800" cy="166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A5686D2-88E4-AE46-994B-C0EE9DEB53A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36509" y="3889254"/>
                  <a:ext cx="2480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DB35B6F-9440-BC40-A5E3-63700AE28F61}"/>
                    </a:ext>
                  </a:extLst>
                </p14:cNvPr>
                <p14:cNvContentPartPr/>
                <p14:nvPr/>
              </p14:nvContentPartPr>
              <p14:xfrm>
                <a:off x="4811909" y="3878094"/>
                <a:ext cx="182520" cy="214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DB35B6F-9440-BC40-A5E3-63700AE28F6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796429" y="3862974"/>
                  <a:ext cx="2131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3684E97-0435-494F-BBCB-470265861083}"/>
                    </a:ext>
                  </a:extLst>
                </p14:cNvPr>
                <p14:cNvContentPartPr/>
                <p14:nvPr/>
              </p14:nvContentPartPr>
              <p14:xfrm>
                <a:off x="5021429" y="3870174"/>
                <a:ext cx="209520" cy="236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3684E97-0435-494F-BBCB-47026586108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006309" y="3855054"/>
                  <a:ext cx="2397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4F16592-D836-9B48-B29E-E26DDAFC1601}"/>
                    </a:ext>
                  </a:extLst>
                </p14:cNvPr>
                <p14:cNvContentPartPr/>
                <p14:nvPr/>
              </p14:nvContentPartPr>
              <p14:xfrm>
                <a:off x="5270909" y="3865854"/>
                <a:ext cx="189360" cy="392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4F16592-D836-9B48-B29E-E26DDAFC160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255789" y="3850734"/>
                  <a:ext cx="21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0EE6632-6DC8-C34F-9650-EAAF0B8AE83D}"/>
                    </a:ext>
                  </a:extLst>
                </p14:cNvPr>
                <p14:cNvContentPartPr/>
                <p14:nvPr/>
              </p14:nvContentPartPr>
              <p14:xfrm>
                <a:off x="5550269" y="3886014"/>
                <a:ext cx="93960" cy="190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0EE6632-6DC8-C34F-9650-EAAF0B8AE83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535149" y="3870894"/>
                  <a:ext cx="1245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B527F52-9EA4-AF48-99FC-5DEFF10E4B06}"/>
                    </a:ext>
                  </a:extLst>
                </p14:cNvPr>
                <p14:cNvContentPartPr/>
                <p14:nvPr/>
              </p14:nvContentPartPr>
              <p14:xfrm>
                <a:off x="5730629" y="3901854"/>
                <a:ext cx="106200" cy="155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B527F52-9EA4-AF48-99FC-5DEFF10E4B0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715509" y="3886374"/>
                  <a:ext cx="1368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2ED56A4-5189-7F46-8363-2B0AB13C8322}"/>
                    </a:ext>
                  </a:extLst>
                </p14:cNvPr>
                <p14:cNvContentPartPr/>
                <p14:nvPr/>
              </p14:nvContentPartPr>
              <p14:xfrm>
                <a:off x="5872829" y="3861534"/>
                <a:ext cx="201600" cy="214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2ED56A4-5189-7F46-8363-2B0AB13C832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857349" y="3846054"/>
                  <a:ext cx="2322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F3E66E2-A777-BA45-B28E-CF6A602DF0B8}"/>
                    </a:ext>
                  </a:extLst>
                </p14:cNvPr>
                <p14:cNvContentPartPr/>
                <p14:nvPr/>
              </p14:nvContentPartPr>
              <p14:xfrm>
                <a:off x="6116909" y="3853614"/>
                <a:ext cx="190080" cy="222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F3E66E2-A777-BA45-B28E-CF6A602DF0B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101789" y="3838494"/>
                  <a:ext cx="2206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BC08DE4-E8E7-3340-BB9F-6D7E210943C5}"/>
                    </a:ext>
                  </a:extLst>
                </p14:cNvPr>
                <p14:cNvContentPartPr/>
                <p14:nvPr/>
              </p14:nvContentPartPr>
              <p14:xfrm>
                <a:off x="6361349" y="3673254"/>
                <a:ext cx="31680" cy="402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BC08DE4-E8E7-3340-BB9F-6D7E210943C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346229" y="3657774"/>
                  <a:ext cx="622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F328431-3B6F-D945-8E14-3331FBC10121}"/>
                    </a:ext>
                  </a:extLst>
                </p14:cNvPr>
                <p14:cNvContentPartPr/>
                <p14:nvPr/>
              </p14:nvContentPartPr>
              <p14:xfrm>
                <a:off x="6321749" y="3941094"/>
                <a:ext cx="142560" cy="8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F328431-3B6F-D945-8E14-3331FBC1012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306629" y="3925974"/>
                  <a:ext cx="173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72C9E07-932A-0747-9636-947584F8535C}"/>
                    </a:ext>
                  </a:extLst>
                </p14:cNvPr>
                <p14:cNvContentPartPr/>
                <p14:nvPr/>
              </p14:nvContentPartPr>
              <p14:xfrm>
                <a:off x="6526589" y="4004094"/>
                <a:ext cx="40680" cy="158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72C9E07-932A-0747-9636-947584F8535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511469" y="3988974"/>
                  <a:ext cx="712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726A722-12ED-8344-BBA3-8BF6AE6EAFF9}"/>
                    </a:ext>
                  </a:extLst>
                </p14:cNvPr>
                <p14:cNvContentPartPr/>
                <p14:nvPr/>
              </p14:nvContentPartPr>
              <p14:xfrm>
                <a:off x="6875069" y="3760014"/>
                <a:ext cx="15120" cy="331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726A722-12ED-8344-BBA3-8BF6AE6EAFF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59589" y="3744534"/>
                  <a:ext cx="453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7F393F1-6DE8-C740-971D-C9BDAEDEC925}"/>
                    </a:ext>
                  </a:extLst>
                </p14:cNvPr>
                <p14:cNvContentPartPr/>
                <p14:nvPr/>
              </p14:nvContentPartPr>
              <p14:xfrm>
                <a:off x="6684269" y="3917694"/>
                <a:ext cx="268560" cy="16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7F393F1-6DE8-C740-971D-C9BDAEDEC92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669149" y="3902214"/>
                  <a:ext cx="2991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4F7F42C-6A90-7D41-89AD-25D5AA08EA50}"/>
                    </a:ext>
                  </a:extLst>
                </p14:cNvPr>
                <p14:cNvContentPartPr/>
                <p14:nvPr/>
              </p14:nvContentPartPr>
              <p14:xfrm>
                <a:off x="6960389" y="3783414"/>
                <a:ext cx="213120" cy="307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4F7F42C-6A90-7D41-89AD-25D5AA08EA5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944909" y="3768294"/>
                  <a:ext cx="2437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08D624D-C1FF-954F-A2A6-74E4CDC256A8}"/>
                    </a:ext>
                  </a:extLst>
                </p14:cNvPr>
                <p14:cNvContentPartPr/>
                <p14:nvPr/>
              </p14:nvContentPartPr>
              <p14:xfrm>
                <a:off x="7173149" y="3905094"/>
                <a:ext cx="228960" cy="198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08D624D-C1FF-954F-A2A6-74E4CDC256A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158029" y="3889974"/>
                  <a:ext cx="2595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C425263-C49C-724E-B063-9D2A1A794320}"/>
                    </a:ext>
                  </a:extLst>
                </p14:cNvPr>
                <p14:cNvContentPartPr/>
                <p14:nvPr/>
              </p14:nvContentPartPr>
              <p14:xfrm>
                <a:off x="7420469" y="3900774"/>
                <a:ext cx="159480" cy="190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C425263-C49C-724E-B063-9D2A1A79432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404989" y="3885654"/>
                  <a:ext cx="1900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BEEDE41-89EE-8643-BAAB-0C5E12C28CFE}"/>
                    </a:ext>
                  </a:extLst>
                </p14:cNvPr>
                <p14:cNvContentPartPr/>
                <p14:nvPr/>
              </p14:nvContentPartPr>
              <p14:xfrm>
                <a:off x="7772909" y="3712494"/>
                <a:ext cx="70560" cy="386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BEEDE41-89EE-8643-BAAB-0C5E12C28CFE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57789" y="3697374"/>
                  <a:ext cx="1011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D10F24D-2C12-194C-9E6C-E9EF30A74787}"/>
                    </a:ext>
                  </a:extLst>
                </p14:cNvPr>
                <p14:cNvContentPartPr/>
                <p14:nvPr/>
              </p14:nvContentPartPr>
              <p14:xfrm>
                <a:off x="7672829" y="3857934"/>
                <a:ext cx="210240" cy="44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D10F24D-2C12-194C-9E6C-E9EF30A7478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657709" y="3842814"/>
                  <a:ext cx="2404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AD37A27-83A8-E242-A10A-9711C8634F7A}"/>
                    </a:ext>
                  </a:extLst>
                </p14:cNvPr>
                <p14:cNvContentPartPr/>
                <p14:nvPr/>
              </p14:nvContentPartPr>
              <p14:xfrm>
                <a:off x="7898549" y="3697014"/>
                <a:ext cx="213120" cy="378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AD37A27-83A8-E242-A10A-9711C8634F7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883069" y="3681534"/>
                  <a:ext cx="2437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B246A7A-93CB-7342-98F6-FBA5D422E324}"/>
                    </a:ext>
                  </a:extLst>
                </p14:cNvPr>
                <p14:cNvContentPartPr/>
                <p14:nvPr/>
              </p14:nvContentPartPr>
              <p14:xfrm>
                <a:off x="8111309" y="3889614"/>
                <a:ext cx="236880" cy="222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B246A7A-93CB-7342-98F6-FBA5D422E32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095829" y="3874134"/>
                  <a:ext cx="2674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C756B03-0FBC-704B-869B-ED037CE73079}"/>
                    </a:ext>
                  </a:extLst>
                </p14:cNvPr>
                <p14:cNvContentPartPr/>
                <p14:nvPr/>
              </p14:nvContentPartPr>
              <p14:xfrm>
                <a:off x="8387069" y="3893934"/>
                <a:ext cx="8280" cy="213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C756B03-0FBC-704B-869B-ED037CE7307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371949" y="3878814"/>
                  <a:ext cx="38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D3D19A6-3F46-0843-9078-A1677DA8D740}"/>
                    </a:ext>
                  </a:extLst>
                </p14:cNvPr>
                <p14:cNvContentPartPr/>
                <p14:nvPr/>
              </p14:nvContentPartPr>
              <p14:xfrm>
                <a:off x="8331989" y="3775494"/>
                <a:ext cx="79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D3D19A6-3F46-0843-9078-A1677DA8D74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316509" y="37603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188CEC6-7E3D-7C40-8028-465C67C3BBD8}"/>
                    </a:ext>
                  </a:extLst>
                </p14:cNvPr>
                <p14:cNvContentPartPr/>
                <p14:nvPr/>
              </p14:nvContentPartPr>
              <p14:xfrm>
                <a:off x="8474189" y="3902574"/>
                <a:ext cx="141840" cy="136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188CEC6-7E3D-7C40-8028-465C67C3BBD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459069" y="3887454"/>
                  <a:ext cx="1724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5A476D6-0D74-A643-831E-F47E9708521A}"/>
                    </a:ext>
                  </a:extLst>
                </p14:cNvPr>
                <p14:cNvContentPartPr/>
                <p14:nvPr/>
              </p14:nvContentPartPr>
              <p14:xfrm>
                <a:off x="8800349" y="3783414"/>
                <a:ext cx="146520" cy="3517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5A476D6-0D74-A643-831E-F47E9708521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785229" y="3768294"/>
                  <a:ext cx="1771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111ED12-EDE9-BB4F-B3CC-40CACE2C39D5}"/>
                    </a:ext>
                  </a:extLst>
                </p14:cNvPr>
                <p14:cNvContentPartPr/>
                <p14:nvPr/>
              </p14:nvContentPartPr>
              <p14:xfrm>
                <a:off x="9081149" y="3941094"/>
                <a:ext cx="31320" cy="205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111ED12-EDE9-BB4F-B3CC-40CACE2C39D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066029" y="3925974"/>
                  <a:ext cx="619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FFB9221-4BD1-F844-959A-863E5AE6D9E7}"/>
                    </a:ext>
                  </a:extLst>
                </p14:cNvPr>
                <p14:cNvContentPartPr/>
                <p14:nvPr/>
              </p14:nvContentPartPr>
              <p14:xfrm>
                <a:off x="9057029" y="3830934"/>
                <a:ext cx="7920" cy="8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FFB9221-4BD1-F844-959A-863E5AE6D9E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041909" y="38154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F756364-E756-AA49-B510-DA8D0F0C17F7}"/>
                    </a:ext>
                  </a:extLst>
                </p14:cNvPr>
                <p14:cNvContentPartPr/>
                <p14:nvPr/>
              </p14:nvContentPartPr>
              <p14:xfrm>
                <a:off x="9230549" y="3949014"/>
                <a:ext cx="209880" cy="224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F756364-E756-AA49-B510-DA8D0F0C17F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215069" y="3933894"/>
                  <a:ext cx="2401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3D2CEBB-0C2D-3B45-A096-9A84756067E8}"/>
                    </a:ext>
                  </a:extLst>
                </p14:cNvPr>
                <p14:cNvContentPartPr/>
                <p14:nvPr/>
              </p14:nvContentPartPr>
              <p14:xfrm>
                <a:off x="9523229" y="3846774"/>
                <a:ext cx="54360" cy="323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3D2CEBB-0C2D-3B45-A096-9A84756067E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508109" y="3831294"/>
                  <a:ext cx="849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FF2C8D7-E5F8-C24C-AF1E-18EFC9565B6A}"/>
                    </a:ext>
                  </a:extLst>
                </p14:cNvPr>
                <p14:cNvContentPartPr/>
                <p14:nvPr/>
              </p14:nvContentPartPr>
              <p14:xfrm>
                <a:off x="9482549" y="4019934"/>
                <a:ext cx="118800" cy="8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FF2C8D7-E5F8-C24C-AF1E-18EFC9565B6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467429" y="4004814"/>
                  <a:ext cx="149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6415265-BDD5-334E-BB6C-4D9B12066526}"/>
                    </a:ext>
                  </a:extLst>
                </p14:cNvPr>
                <p14:cNvContentPartPr/>
                <p14:nvPr/>
              </p14:nvContentPartPr>
              <p14:xfrm>
                <a:off x="9777749" y="4015614"/>
                <a:ext cx="186120" cy="1782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6415265-BDD5-334E-BB6C-4D9B1206652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762629" y="4000494"/>
                  <a:ext cx="2167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BAE240A-3D24-9947-9621-D59EE7D570D8}"/>
                    </a:ext>
                  </a:extLst>
                </p14:cNvPr>
                <p14:cNvContentPartPr/>
                <p14:nvPr/>
              </p14:nvContentPartPr>
              <p14:xfrm>
                <a:off x="10011029" y="4004094"/>
                <a:ext cx="173520" cy="160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BAE240A-3D24-9947-9621-D59EE7D570D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995909" y="3988974"/>
                  <a:ext cx="2041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9A42BA4-723E-F94B-B6D0-D9CE5BA1EE09}"/>
                    </a:ext>
                  </a:extLst>
                </p14:cNvPr>
                <p14:cNvContentPartPr/>
                <p14:nvPr/>
              </p14:nvContentPartPr>
              <p14:xfrm>
                <a:off x="10290389" y="3980694"/>
                <a:ext cx="201960" cy="20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9A42BA4-723E-F94B-B6D0-D9CE5BA1EE0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274909" y="3965214"/>
                  <a:ext cx="2322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2D3CB06-BBEC-B442-89CB-F01506225345}"/>
                    </a:ext>
                  </a:extLst>
                </p14:cNvPr>
                <p14:cNvContentPartPr/>
                <p14:nvPr/>
              </p14:nvContentPartPr>
              <p14:xfrm>
                <a:off x="537269" y="4133694"/>
                <a:ext cx="30600" cy="209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2D3CB06-BBEC-B442-89CB-F0150622534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22149" y="4118574"/>
                  <a:ext cx="608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FF3BC7A-C81C-ED40-8843-39A80CDD1CDA}"/>
                    </a:ext>
                  </a:extLst>
                </p14:cNvPr>
                <p14:cNvContentPartPr/>
                <p14:nvPr/>
              </p14:nvContentPartPr>
              <p14:xfrm>
                <a:off x="361589" y="4209294"/>
                <a:ext cx="332280" cy="39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FF3BC7A-C81C-ED40-8843-39A80CDD1CDA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46469" y="4193814"/>
                  <a:ext cx="3628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2ACDEDF-95BC-8F4B-A5DA-DB713AC016E2}"/>
                    </a:ext>
                  </a:extLst>
                </p14:cNvPr>
                <p14:cNvContentPartPr/>
                <p14:nvPr/>
              </p14:nvContentPartPr>
              <p14:xfrm>
                <a:off x="725189" y="4130454"/>
                <a:ext cx="189360" cy="197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2ACDEDF-95BC-8F4B-A5DA-DB713AC016E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10069" y="4114974"/>
                  <a:ext cx="2199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AE489B6-D082-DF47-B52C-1718DF266DA2}"/>
                    </a:ext>
                  </a:extLst>
                </p14:cNvPr>
                <p14:cNvContentPartPr/>
                <p14:nvPr/>
              </p14:nvContentPartPr>
              <p14:xfrm>
                <a:off x="953789" y="4200294"/>
                <a:ext cx="158040" cy="119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AE489B6-D082-DF47-B52C-1718DF266DA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38669" y="4185174"/>
                  <a:ext cx="1882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016F0A1-6CE7-1F4F-8822-194CF7C1FB9B}"/>
                    </a:ext>
                  </a:extLst>
                </p14:cNvPr>
                <p14:cNvContentPartPr/>
                <p14:nvPr/>
              </p14:nvContentPartPr>
              <p14:xfrm>
                <a:off x="1371389" y="4181214"/>
                <a:ext cx="150120" cy="1634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016F0A1-6CE7-1F4F-8822-194CF7C1FB9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356269" y="4165734"/>
                  <a:ext cx="1807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6198603-E058-F147-8641-4CBA9DB0D688}"/>
                    </a:ext>
                  </a:extLst>
                </p14:cNvPr>
                <p14:cNvContentPartPr/>
                <p14:nvPr/>
              </p14:nvContentPartPr>
              <p14:xfrm>
                <a:off x="1552829" y="4181214"/>
                <a:ext cx="213120" cy="158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6198603-E058-F147-8641-4CBA9DB0D68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537709" y="4165734"/>
                  <a:ext cx="24372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A77F1B9-BF88-1C49-8F75-E463939BB60D}"/>
                    </a:ext>
                  </a:extLst>
                </p14:cNvPr>
                <p14:cNvContentPartPr/>
                <p14:nvPr/>
              </p14:nvContentPartPr>
              <p14:xfrm>
                <a:off x="1804829" y="4220454"/>
                <a:ext cx="170280" cy="154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A77F1B9-BF88-1C49-8F75-E463939BB60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789709" y="4205334"/>
                  <a:ext cx="2008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7BDE99D-6572-9344-BABF-65306EA67FAE}"/>
                    </a:ext>
                  </a:extLst>
                </p14:cNvPr>
                <p14:cNvContentPartPr/>
                <p14:nvPr/>
              </p14:nvContentPartPr>
              <p14:xfrm>
                <a:off x="2049629" y="4130454"/>
                <a:ext cx="47160" cy="213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7BDE99D-6572-9344-BABF-65306EA67FAE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034509" y="4114974"/>
                  <a:ext cx="777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B9F0838-B0A9-0F43-962E-287D052818AD}"/>
                    </a:ext>
                  </a:extLst>
                </p14:cNvPr>
                <p14:cNvContentPartPr/>
                <p14:nvPr/>
              </p14:nvContentPartPr>
              <p14:xfrm>
                <a:off x="2033429" y="4225134"/>
                <a:ext cx="182160" cy="16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B9F0838-B0A9-0F43-962E-287D052818AD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018309" y="4209654"/>
                  <a:ext cx="2127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82DA4E3-D615-9D40-B1BB-70FBB536CCD7}"/>
                    </a:ext>
                  </a:extLst>
                </p14:cNvPr>
                <p14:cNvContentPartPr/>
                <p14:nvPr/>
              </p14:nvContentPartPr>
              <p14:xfrm>
                <a:off x="2215589" y="4193454"/>
                <a:ext cx="181080" cy="138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82DA4E3-D615-9D40-B1BB-70FBB536CCD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200469" y="4178334"/>
                  <a:ext cx="2116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4173425-1FD1-AB40-99F3-52764CF5E51F}"/>
                    </a:ext>
                  </a:extLst>
                </p14:cNvPr>
                <p14:cNvContentPartPr/>
                <p14:nvPr/>
              </p14:nvContentPartPr>
              <p14:xfrm>
                <a:off x="2451749" y="4201374"/>
                <a:ext cx="165600" cy="129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4173425-1FD1-AB40-99F3-52764CF5E51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436269" y="4186254"/>
                  <a:ext cx="1962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EDB921C-E0B3-2D4A-ADB3-1678C4033BCE}"/>
                    </a:ext>
                  </a:extLst>
                </p14:cNvPr>
                <p14:cNvContentPartPr/>
                <p14:nvPr/>
              </p14:nvContentPartPr>
              <p14:xfrm>
                <a:off x="2845589" y="4209294"/>
                <a:ext cx="1440" cy="158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EDB921C-E0B3-2D4A-ADB3-1678C4033BC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830109" y="4193814"/>
                  <a:ext cx="316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E58A409-6B26-B04D-BF90-BEC8862DE079}"/>
                    </a:ext>
                  </a:extLst>
                </p14:cNvPr>
                <p14:cNvContentPartPr/>
                <p14:nvPr/>
              </p14:nvContentPartPr>
              <p14:xfrm>
                <a:off x="2774669" y="4185534"/>
                <a:ext cx="7920" cy="8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E58A409-6B26-B04D-BF90-BEC8862DE07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759189" y="41704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52AD9D1-D859-BE49-8337-B179246B51A0}"/>
                    </a:ext>
                  </a:extLst>
                </p14:cNvPr>
                <p14:cNvContentPartPr/>
                <p14:nvPr/>
              </p14:nvContentPartPr>
              <p14:xfrm>
                <a:off x="2947829" y="4169694"/>
                <a:ext cx="108000" cy="190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52AD9D1-D859-BE49-8337-B179246B51A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932709" y="4154574"/>
                  <a:ext cx="1386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A0EB3C5-849E-9A4F-B724-423616A41F41}"/>
                    </a:ext>
                  </a:extLst>
                </p14:cNvPr>
                <p14:cNvContentPartPr/>
                <p14:nvPr/>
              </p14:nvContentPartPr>
              <p14:xfrm>
                <a:off x="3335909" y="4217214"/>
                <a:ext cx="38160" cy="150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A0EB3C5-849E-9A4F-B724-423616A41F4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320429" y="4201734"/>
                  <a:ext cx="687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A88B3BD-F5A0-1F43-A4DD-E0EAA7F54070}"/>
                    </a:ext>
                  </a:extLst>
                </p14:cNvPr>
                <p14:cNvContentPartPr/>
                <p14:nvPr/>
              </p14:nvContentPartPr>
              <p14:xfrm>
                <a:off x="3263189" y="4264374"/>
                <a:ext cx="150480" cy="8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A88B3BD-F5A0-1F43-A4DD-E0EAA7F5407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248069" y="4249254"/>
                  <a:ext cx="180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3528095-F1D4-A343-9433-D95818327AAA}"/>
                    </a:ext>
                  </a:extLst>
                </p14:cNvPr>
                <p14:cNvContentPartPr/>
                <p14:nvPr/>
              </p14:nvContentPartPr>
              <p14:xfrm>
                <a:off x="3477029" y="4169694"/>
                <a:ext cx="164880" cy="182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3528095-F1D4-A343-9433-D95818327AA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461909" y="4154574"/>
                  <a:ext cx="1954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3BC75808-3A33-DB4E-B855-1506A9D1BDA2}"/>
                    </a:ext>
                  </a:extLst>
                </p14:cNvPr>
                <p14:cNvContentPartPr/>
                <p14:nvPr/>
              </p14:nvContentPartPr>
              <p14:xfrm>
                <a:off x="3665309" y="4236294"/>
                <a:ext cx="276480" cy="1152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3BC75808-3A33-DB4E-B855-1506A9D1BDA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650189" y="4221174"/>
                  <a:ext cx="3067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A53D1AF-EF3F-674B-8A68-241130EDBC81}"/>
                    </a:ext>
                  </a:extLst>
                </p14:cNvPr>
                <p14:cNvContentPartPr/>
                <p14:nvPr/>
              </p14:nvContentPartPr>
              <p14:xfrm>
                <a:off x="4260029" y="4193454"/>
                <a:ext cx="178200" cy="162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A53D1AF-EF3F-674B-8A68-241130EDBC8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244549" y="4178334"/>
                  <a:ext cx="2088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4960E2F-7544-4042-9B47-B2B41AF0E816}"/>
                    </a:ext>
                  </a:extLst>
                </p14:cNvPr>
                <p14:cNvContentPartPr/>
                <p14:nvPr/>
              </p14:nvContentPartPr>
              <p14:xfrm>
                <a:off x="4496549" y="4204974"/>
                <a:ext cx="201960" cy="1465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4960E2F-7544-4042-9B47-B2B41AF0E81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481069" y="4189494"/>
                  <a:ext cx="232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B4C4BD28-6BE3-864B-ACE9-B907847D7DB4}"/>
                    </a:ext>
                  </a:extLst>
                </p14:cNvPr>
                <p14:cNvContentPartPr/>
                <p14:nvPr/>
              </p14:nvContentPartPr>
              <p14:xfrm>
                <a:off x="4792469" y="4219734"/>
                <a:ext cx="307800" cy="1281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B4C4BD28-6BE3-864B-ACE9-B907847D7DB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777349" y="4204614"/>
                  <a:ext cx="3384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8B76933-20BC-A84B-8152-7B88AEA00ED2}"/>
                    </a:ext>
                  </a:extLst>
                </p14:cNvPr>
                <p14:cNvContentPartPr/>
                <p14:nvPr/>
              </p14:nvContentPartPr>
              <p14:xfrm>
                <a:off x="5123669" y="4192374"/>
                <a:ext cx="130680" cy="158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8B76933-20BC-A84B-8152-7B88AEA00ED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108549" y="4177254"/>
                  <a:ext cx="1612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9A170A5-9107-2A46-A205-56C4AEAFE172}"/>
                    </a:ext>
                  </a:extLst>
                </p14:cNvPr>
                <p14:cNvContentPartPr/>
                <p14:nvPr/>
              </p14:nvContentPartPr>
              <p14:xfrm>
                <a:off x="5384309" y="4335294"/>
                <a:ext cx="36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9A170A5-9107-2A46-A205-56C4AEAFE17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369189" y="43201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C05CAF1-235C-2347-9000-AD8C0EB59B68}"/>
              </a:ext>
            </a:extLst>
          </p:cNvPr>
          <p:cNvGrpSpPr/>
          <p:nvPr/>
        </p:nvGrpSpPr>
        <p:grpSpPr>
          <a:xfrm>
            <a:off x="338909" y="5840814"/>
            <a:ext cx="867600" cy="709920"/>
            <a:chOff x="338909" y="5840814"/>
            <a:chExt cx="867600" cy="70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64DD164-114E-DF46-9750-DDD2F4F0426E}"/>
                    </a:ext>
                  </a:extLst>
                </p14:cNvPr>
                <p14:cNvContentPartPr/>
                <p14:nvPr/>
              </p14:nvContentPartPr>
              <p14:xfrm>
                <a:off x="362309" y="5872494"/>
                <a:ext cx="4320" cy="82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64DD164-114E-DF46-9750-DDD2F4F0426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47189" y="5857374"/>
                  <a:ext cx="3492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33255D0-E3BC-174D-9FE4-EE12F73065A4}"/>
                    </a:ext>
                  </a:extLst>
                </p14:cNvPr>
                <p14:cNvContentPartPr/>
                <p14:nvPr/>
              </p14:nvContentPartPr>
              <p14:xfrm>
                <a:off x="338909" y="5840814"/>
                <a:ext cx="867600" cy="7099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33255D0-E3BC-174D-9FE4-EE12F73065A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23429" y="5825694"/>
                  <a:ext cx="897840" cy="74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2C704EA-3CD5-9C47-AE57-436FE1B477C7}"/>
                    </a:ext>
                  </a:extLst>
                </p14:cNvPr>
                <p14:cNvContentPartPr/>
                <p14:nvPr/>
              </p14:nvContentPartPr>
              <p14:xfrm>
                <a:off x="393989" y="6191454"/>
                <a:ext cx="165960" cy="162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2C704EA-3CD5-9C47-AE57-436FE1B477C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78869" y="6175974"/>
                  <a:ext cx="1965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15A76CD-FB05-E740-B28A-03C62439ECCE}"/>
                    </a:ext>
                  </a:extLst>
                </p14:cNvPr>
                <p14:cNvContentPartPr/>
                <p14:nvPr/>
              </p14:nvContentPartPr>
              <p14:xfrm>
                <a:off x="551669" y="6182454"/>
                <a:ext cx="126720" cy="1238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15A76CD-FB05-E740-B28A-03C62439ECC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36189" y="6167334"/>
                  <a:ext cx="15696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B30EC60-4377-AC40-8314-6ED8B0F8D022}"/>
              </a:ext>
            </a:extLst>
          </p:cNvPr>
          <p:cNvGrpSpPr/>
          <p:nvPr/>
        </p:nvGrpSpPr>
        <p:grpSpPr>
          <a:xfrm>
            <a:off x="1261229" y="5820654"/>
            <a:ext cx="867600" cy="706320"/>
            <a:chOff x="1261229" y="5820654"/>
            <a:chExt cx="867600" cy="70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57C0C9A-298D-E54E-9D57-86197A70CE5D}"/>
                    </a:ext>
                  </a:extLst>
                </p14:cNvPr>
                <p14:cNvContentPartPr/>
                <p14:nvPr/>
              </p14:nvContentPartPr>
              <p14:xfrm>
                <a:off x="1261229" y="5820654"/>
                <a:ext cx="867600" cy="7063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57C0C9A-298D-E54E-9D57-86197A70CE5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45749" y="5805534"/>
                  <a:ext cx="89784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08F2C7C-2E4B-3345-BB38-1850F2B80E7C}"/>
                    </a:ext>
                  </a:extLst>
                </p14:cNvPr>
                <p14:cNvContentPartPr/>
                <p14:nvPr/>
              </p14:nvContentPartPr>
              <p14:xfrm>
                <a:off x="1808069" y="6085254"/>
                <a:ext cx="186480" cy="197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08F2C7C-2E4B-3345-BB38-1850F2B80E7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792589" y="6070134"/>
                  <a:ext cx="2170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D25FAEB-8242-D945-BF74-BFE8325D37CE}"/>
                    </a:ext>
                  </a:extLst>
                </p14:cNvPr>
                <p14:cNvContentPartPr/>
                <p14:nvPr/>
              </p14:nvContentPartPr>
              <p14:xfrm>
                <a:off x="2002109" y="6046014"/>
                <a:ext cx="102960" cy="1659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D25FAEB-8242-D945-BF74-BFE8325D37C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986989" y="6030534"/>
                  <a:ext cx="133200" cy="19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DD5BADAB-461B-DA47-B0D3-6DED07F42D74}"/>
                  </a:ext>
                </a:extLst>
              </p14:cNvPr>
              <p14:cNvContentPartPr/>
              <p14:nvPr/>
            </p14:nvContentPartPr>
            <p14:xfrm>
              <a:off x="835349" y="5935494"/>
              <a:ext cx="213120" cy="8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DD5BADAB-461B-DA47-B0D3-6DED07F42D74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820229" y="5920374"/>
                <a:ext cx="2437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BDFD42DD-711D-E348-B31C-E3864B1813D0}"/>
                  </a:ext>
                </a:extLst>
              </p14:cNvPr>
              <p14:cNvContentPartPr/>
              <p14:nvPr/>
            </p14:nvContentPartPr>
            <p14:xfrm>
              <a:off x="1363469" y="5746494"/>
              <a:ext cx="112680" cy="1263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BDFD42DD-711D-E348-B31C-E3864B1813D0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347989" y="5731014"/>
                <a:ext cx="142920" cy="15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4191ADE-2FA4-464E-8271-368EF277AF1E}"/>
              </a:ext>
            </a:extLst>
          </p:cNvPr>
          <p:cNvGrpSpPr/>
          <p:nvPr/>
        </p:nvGrpSpPr>
        <p:grpSpPr>
          <a:xfrm>
            <a:off x="3010829" y="4755774"/>
            <a:ext cx="1924200" cy="332280"/>
            <a:chOff x="3010829" y="4755774"/>
            <a:chExt cx="1924200" cy="33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F8119AC-32AC-3C4E-BBCA-4DEC496287B9}"/>
                    </a:ext>
                  </a:extLst>
                </p14:cNvPr>
                <p14:cNvContentPartPr/>
                <p14:nvPr/>
              </p14:nvContentPartPr>
              <p14:xfrm>
                <a:off x="3010829" y="4761174"/>
                <a:ext cx="259920" cy="326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F8119AC-32AC-3C4E-BBCA-4DEC496287B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995709" y="4745694"/>
                  <a:ext cx="29052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63C71FB-B5CE-354F-B779-4C9185F8CED7}"/>
                    </a:ext>
                  </a:extLst>
                </p14:cNvPr>
                <p14:cNvContentPartPr/>
                <p14:nvPr/>
              </p14:nvContentPartPr>
              <p14:xfrm>
                <a:off x="3390989" y="4824174"/>
                <a:ext cx="148680" cy="197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63C71FB-B5CE-354F-B779-4C9185F8CED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375509" y="4808694"/>
                  <a:ext cx="1792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DE9DCB1-CAD9-2242-83B0-90448A3D871E}"/>
                    </a:ext>
                  </a:extLst>
                </p14:cNvPr>
                <p14:cNvContentPartPr/>
                <p14:nvPr/>
              </p14:nvContentPartPr>
              <p14:xfrm>
                <a:off x="3381629" y="4824174"/>
                <a:ext cx="221400" cy="200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DE9DCB1-CAD9-2242-83B0-90448A3D871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366149" y="4808694"/>
                  <a:ext cx="2520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5C6961C-7B4C-814A-A844-5D6D59F89833}"/>
                    </a:ext>
                  </a:extLst>
                </p14:cNvPr>
                <p14:cNvContentPartPr/>
                <p14:nvPr/>
              </p14:nvContentPartPr>
              <p14:xfrm>
                <a:off x="3721829" y="4879254"/>
                <a:ext cx="117360" cy="16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5C6961C-7B4C-814A-A844-5D6D59F8983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706709" y="4864134"/>
                  <a:ext cx="1479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D606E3D-2277-C146-AEFA-3167C7D5FABC}"/>
                    </a:ext>
                  </a:extLst>
                </p14:cNvPr>
                <p14:cNvContentPartPr/>
                <p14:nvPr/>
              </p14:nvContentPartPr>
              <p14:xfrm>
                <a:off x="3720389" y="4934334"/>
                <a:ext cx="173880" cy="8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D606E3D-2277-C146-AEFA-3167C7D5FAB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3705269" y="4919214"/>
                  <a:ext cx="204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9B2F826-8F21-6F43-BAE5-BBF94013A9DA}"/>
                    </a:ext>
                  </a:extLst>
                </p14:cNvPr>
                <p14:cNvContentPartPr/>
                <p14:nvPr/>
              </p14:nvContentPartPr>
              <p14:xfrm>
                <a:off x="4004789" y="4755774"/>
                <a:ext cx="232920" cy="257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9B2F826-8F21-6F43-BAE5-BBF94013A9D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989309" y="4740654"/>
                  <a:ext cx="2635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D7EE68E-CAA0-B84B-92E8-0A5DF81E076E}"/>
                    </a:ext>
                  </a:extLst>
                </p14:cNvPr>
                <p14:cNvContentPartPr/>
                <p14:nvPr/>
              </p14:nvContentPartPr>
              <p14:xfrm>
                <a:off x="4303589" y="4910934"/>
                <a:ext cx="104400" cy="87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D7EE68E-CAA0-B84B-92E8-0A5DF81E076E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288469" y="4895454"/>
                  <a:ext cx="1346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D302916-6306-764D-AF7E-776D38E468FF}"/>
                    </a:ext>
                  </a:extLst>
                </p14:cNvPr>
                <p14:cNvContentPartPr/>
                <p14:nvPr/>
              </p14:nvContentPartPr>
              <p14:xfrm>
                <a:off x="4296029" y="4847574"/>
                <a:ext cx="71280" cy="173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D302916-6306-764D-AF7E-776D38E468F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280549" y="4832454"/>
                  <a:ext cx="101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3D08D78-D6FE-3445-A7C9-F16E9E33DF8F}"/>
                    </a:ext>
                  </a:extLst>
                </p14:cNvPr>
                <p14:cNvContentPartPr/>
                <p14:nvPr/>
              </p14:nvContentPartPr>
              <p14:xfrm>
                <a:off x="4618949" y="4824174"/>
                <a:ext cx="16200" cy="1659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3D08D78-D6FE-3445-A7C9-F16E9E33DF8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603829" y="4808694"/>
                  <a:ext cx="46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863B795-FF88-0B4A-A5F1-B6BC0E7F4418}"/>
                    </a:ext>
                  </a:extLst>
                </p14:cNvPr>
                <p14:cNvContentPartPr/>
                <p14:nvPr/>
              </p14:nvContentPartPr>
              <p14:xfrm>
                <a:off x="4516349" y="4902654"/>
                <a:ext cx="182160" cy="8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863B795-FF88-0B4A-A5F1-B6BC0E7F441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500869" y="4887174"/>
                  <a:ext cx="2127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292FD1F-2806-3147-AC9C-1E256D9575B8}"/>
                    </a:ext>
                  </a:extLst>
                </p14:cNvPr>
                <p14:cNvContentPartPr/>
                <p14:nvPr/>
              </p14:nvContentPartPr>
              <p14:xfrm>
                <a:off x="4784549" y="4816254"/>
                <a:ext cx="150120" cy="129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292FD1F-2806-3147-AC9C-1E256D9575B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769429" y="4800774"/>
                  <a:ext cx="1807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DCBD0D4-C40E-9D41-B58C-C80B88EB4732}"/>
                    </a:ext>
                  </a:extLst>
                </p14:cNvPr>
                <p14:cNvContentPartPr/>
                <p14:nvPr/>
              </p14:nvContentPartPr>
              <p14:xfrm>
                <a:off x="4902989" y="4800414"/>
                <a:ext cx="32040" cy="165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DCBD0D4-C40E-9D41-B58C-C80B88EB473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887509" y="4785294"/>
                  <a:ext cx="6228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5B4BEA-FC96-9441-8877-5B34482E39E6}"/>
              </a:ext>
            </a:extLst>
          </p:cNvPr>
          <p:cNvGrpSpPr/>
          <p:nvPr/>
        </p:nvGrpSpPr>
        <p:grpSpPr>
          <a:xfrm>
            <a:off x="3011189" y="5269134"/>
            <a:ext cx="701640" cy="280800"/>
            <a:chOff x="3011189" y="5269134"/>
            <a:chExt cx="701640" cy="28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FF7AA19-3216-FE40-9C34-FF601D890E5D}"/>
                    </a:ext>
                  </a:extLst>
                </p14:cNvPr>
                <p14:cNvContentPartPr/>
                <p14:nvPr/>
              </p14:nvContentPartPr>
              <p14:xfrm>
                <a:off x="3011189" y="5269134"/>
                <a:ext cx="162360" cy="280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FF7AA19-3216-FE40-9C34-FF601D890E5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995709" y="5253654"/>
                  <a:ext cx="19296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212247A-265C-E445-91D0-D80CA17BAE9F}"/>
                    </a:ext>
                  </a:extLst>
                </p14:cNvPr>
                <p14:cNvContentPartPr/>
                <p14:nvPr/>
              </p14:nvContentPartPr>
              <p14:xfrm>
                <a:off x="3326909" y="5344374"/>
                <a:ext cx="78480" cy="118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212247A-265C-E445-91D0-D80CA17BAE9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311789" y="5329254"/>
                  <a:ext cx="1090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C2CE04F-8BA9-F44D-A6DA-9A20F1C22487}"/>
                    </a:ext>
                  </a:extLst>
                </p14:cNvPr>
                <p14:cNvContentPartPr/>
                <p14:nvPr/>
              </p14:nvContentPartPr>
              <p14:xfrm>
                <a:off x="3223949" y="5328534"/>
                <a:ext cx="181800" cy="150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C2CE04F-8BA9-F44D-A6DA-9A20F1C2248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208469" y="5313414"/>
                  <a:ext cx="2120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206F714-7AAD-1C40-B262-56339EA2144D}"/>
                    </a:ext>
                  </a:extLst>
                </p14:cNvPr>
                <p14:cNvContentPartPr/>
                <p14:nvPr/>
              </p14:nvContentPartPr>
              <p14:xfrm>
                <a:off x="3572069" y="5312694"/>
                <a:ext cx="140760" cy="8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206F714-7AAD-1C40-B262-56339EA2144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556949" y="5297574"/>
                  <a:ext cx="1713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D65FEF7-051E-AD47-AFE7-9A0574072C78}"/>
                    </a:ext>
                  </a:extLst>
                </p14:cNvPr>
                <p14:cNvContentPartPr/>
                <p14:nvPr/>
              </p14:nvContentPartPr>
              <p14:xfrm>
                <a:off x="3570269" y="5415294"/>
                <a:ext cx="135000" cy="162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D65FEF7-051E-AD47-AFE7-9A0574072C7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554789" y="5400174"/>
                  <a:ext cx="16560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7F55FF0-FCBC-AD48-81FA-039E96A12FCE}"/>
              </a:ext>
            </a:extLst>
          </p:cNvPr>
          <p:cNvGrpSpPr/>
          <p:nvPr/>
        </p:nvGrpSpPr>
        <p:grpSpPr>
          <a:xfrm>
            <a:off x="3933149" y="5186694"/>
            <a:ext cx="150480" cy="236880"/>
            <a:chOff x="3933149" y="5186694"/>
            <a:chExt cx="15048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BB4EC85-01B7-F744-AA59-5BD324BA183C}"/>
                    </a:ext>
                  </a:extLst>
                </p14:cNvPr>
                <p14:cNvContentPartPr/>
                <p14:nvPr/>
              </p14:nvContentPartPr>
              <p14:xfrm>
                <a:off x="3933149" y="5194614"/>
                <a:ext cx="150120" cy="192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BB4EC85-01B7-F744-AA59-5BD324BA183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918029" y="5179134"/>
                  <a:ext cx="18072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408CBF6-D790-4F46-B06B-4172395FAF61}"/>
                    </a:ext>
                  </a:extLst>
                </p14:cNvPr>
                <p14:cNvContentPartPr/>
                <p14:nvPr/>
              </p14:nvContentPartPr>
              <p14:xfrm>
                <a:off x="4059509" y="5186694"/>
                <a:ext cx="24120" cy="236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408CBF6-D790-4F46-B06B-4172395FAF6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044029" y="5171574"/>
                  <a:ext cx="5436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F3F64AC-383F-3C41-A066-4268807568D6}"/>
              </a:ext>
            </a:extLst>
          </p:cNvPr>
          <p:cNvGrpSpPr/>
          <p:nvPr/>
        </p:nvGrpSpPr>
        <p:grpSpPr>
          <a:xfrm>
            <a:off x="3137189" y="5683134"/>
            <a:ext cx="417960" cy="213120"/>
            <a:chOff x="3137189" y="5683134"/>
            <a:chExt cx="417960" cy="2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64602B9-7DD5-134D-88CB-1774C0C0C1CE}"/>
                    </a:ext>
                  </a:extLst>
                </p14:cNvPr>
                <p14:cNvContentPartPr/>
                <p14:nvPr/>
              </p14:nvContentPartPr>
              <p14:xfrm>
                <a:off x="3165269" y="5722734"/>
                <a:ext cx="137880" cy="1263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64602B9-7DD5-134D-88CB-1774C0C0C1C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149789" y="5707254"/>
                  <a:ext cx="1684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35F1CB3-0F1B-A648-8ABA-D6DBE49C53F4}"/>
                    </a:ext>
                  </a:extLst>
                </p14:cNvPr>
                <p14:cNvContentPartPr/>
                <p14:nvPr/>
              </p14:nvContentPartPr>
              <p14:xfrm>
                <a:off x="3137189" y="5683134"/>
                <a:ext cx="189720" cy="213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35F1CB3-0F1B-A648-8ABA-D6DBE49C53F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121709" y="5668014"/>
                  <a:ext cx="2203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DBA6F8A-6A0E-AF47-90D9-764C3AD5D7C9}"/>
                    </a:ext>
                  </a:extLst>
                </p14:cNvPr>
                <p14:cNvContentPartPr/>
                <p14:nvPr/>
              </p14:nvContentPartPr>
              <p14:xfrm>
                <a:off x="3398189" y="5691054"/>
                <a:ext cx="156960" cy="8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DBA6F8A-6A0E-AF47-90D9-764C3AD5D7C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383069" y="5675934"/>
                  <a:ext cx="187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A548848-FD39-0C4C-A57C-347222DFF4C2}"/>
                    </a:ext>
                  </a:extLst>
                </p14:cNvPr>
                <p14:cNvContentPartPr/>
                <p14:nvPr/>
              </p14:nvContentPartPr>
              <p14:xfrm>
                <a:off x="3479549" y="5809494"/>
                <a:ext cx="68040" cy="82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A548848-FD39-0C4C-A57C-347222DFF4C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464069" y="5794014"/>
                  <a:ext cx="9864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13E5DA7B-1D25-274E-BB6C-95855D20D143}"/>
                  </a:ext>
                </a:extLst>
              </p14:cNvPr>
              <p14:cNvContentPartPr/>
              <p14:nvPr/>
            </p14:nvContentPartPr>
            <p14:xfrm>
              <a:off x="3781949" y="5541294"/>
              <a:ext cx="183600" cy="2289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13E5DA7B-1D25-274E-BB6C-95855D20D143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3766469" y="5526174"/>
                <a:ext cx="213840" cy="25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F41CAA33-CFF8-6844-9CCE-BFF534EC5650}"/>
              </a:ext>
            </a:extLst>
          </p:cNvPr>
          <p:cNvGrpSpPr/>
          <p:nvPr/>
        </p:nvGrpSpPr>
        <p:grpSpPr>
          <a:xfrm>
            <a:off x="3799229" y="6020094"/>
            <a:ext cx="1242360" cy="365400"/>
            <a:chOff x="3799229" y="6020094"/>
            <a:chExt cx="124236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F3F7392-E84F-874B-961C-26E475CC66AC}"/>
                    </a:ext>
                  </a:extLst>
                </p14:cNvPr>
                <p14:cNvContentPartPr/>
                <p14:nvPr/>
              </p14:nvContentPartPr>
              <p14:xfrm>
                <a:off x="3799229" y="6046014"/>
                <a:ext cx="48600" cy="3394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F3F7392-E84F-874B-961C-26E475CC66A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784109" y="6030534"/>
                  <a:ext cx="7920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8C7E4DA8-0D71-454D-8D7E-2C49559CE02D}"/>
                    </a:ext>
                  </a:extLst>
                </p14:cNvPr>
                <p14:cNvContentPartPr/>
                <p14:nvPr/>
              </p14:nvContentPartPr>
              <p14:xfrm>
                <a:off x="3973469" y="6105414"/>
                <a:ext cx="196920" cy="236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8C7E4DA8-0D71-454D-8D7E-2C49559CE02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957989" y="6090294"/>
                  <a:ext cx="2271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EF0B4C54-9256-3F4D-BDB3-FC78A9C64FC8}"/>
                    </a:ext>
                  </a:extLst>
                </p14:cNvPr>
                <p14:cNvContentPartPr/>
                <p14:nvPr/>
              </p14:nvContentPartPr>
              <p14:xfrm>
                <a:off x="4305029" y="6187854"/>
                <a:ext cx="109440" cy="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EF0B4C54-9256-3F4D-BDB3-FC78A9C64FC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4289909" y="6172374"/>
                  <a:ext cx="140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5A97312-3005-2A46-9E74-D741ADC7143B}"/>
                    </a:ext>
                  </a:extLst>
                </p14:cNvPr>
                <p14:cNvContentPartPr/>
                <p14:nvPr/>
              </p14:nvContentPartPr>
              <p14:xfrm>
                <a:off x="4287389" y="6305934"/>
                <a:ext cx="174600" cy="16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5A97312-3005-2A46-9E74-D741ADC7143B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272269" y="6290814"/>
                  <a:ext cx="204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B014057-D2D6-8041-9240-11154180D722}"/>
                    </a:ext>
                  </a:extLst>
                </p14:cNvPr>
                <p14:cNvContentPartPr/>
                <p14:nvPr/>
              </p14:nvContentPartPr>
              <p14:xfrm>
                <a:off x="4588709" y="6020094"/>
                <a:ext cx="145440" cy="2782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B014057-D2D6-8041-9240-11154180D72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573589" y="6004974"/>
                  <a:ext cx="17604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6300164-9B41-A34D-98F7-3B67ED63034F}"/>
                    </a:ext>
                  </a:extLst>
                </p14:cNvPr>
                <p14:cNvContentPartPr/>
                <p14:nvPr/>
              </p14:nvContentPartPr>
              <p14:xfrm>
                <a:off x="4587629" y="6203694"/>
                <a:ext cx="150120" cy="396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6300164-9B41-A34D-98F7-3B67ED63034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572149" y="6188214"/>
                  <a:ext cx="180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FE0200C-C467-8043-BD67-38FEE02A91F0}"/>
                    </a:ext>
                  </a:extLst>
                </p14:cNvPr>
                <p14:cNvContentPartPr/>
                <p14:nvPr/>
              </p14:nvContentPartPr>
              <p14:xfrm>
                <a:off x="4840709" y="6046014"/>
                <a:ext cx="30960" cy="244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FE0200C-C467-8043-BD67-38FEE02A91F0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825589" y="6030534"/>
                  <a:ext cx="612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4D2E682-1F7C-6A4F-98B0-E79381FD9C0E}"/>
                    </a:ext>
                  </a:extLst>
                </p14:cNvPr>
                <p14:cNvContentPartPr/>
                <p14:nvPr/>
              </p14:nvContentPartPr>
              <p14:xfrm>
                <a:off x="4839629" y="6052854"/>
                <a:ext cx="201960" cy="2692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4D2E682-1F7C-6A4F-98B0-E79381FD9C0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824509" y="6037374"/>
                  <a:ext cx="232560" cy="29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124D343-2607-5844-8EE9-58DF9D3741F1}"/>
              </a:ext>
            </a:extLst>
          </p:cNvPr>
          <p:cNvGrpSpPr/>
          <p:nvPr/>
        </p:nvGrpSpPr>
        <p:grpSpPr>
          <a:xfrm>
            <a:off x="2541389" y="6061494"/>
            <a:ext cx="1053360" cy="430560"/>
            <a:chOff x="2541389" y="6061494"/>
            <a:chExt cx="1053360" cy="43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88FC359-81E2-8B41-8264-F441E6BA5466}"/>
                    </a:ext>
                  </a:extLst>
                </p14:cNvPr>
                <p14:cNvContentPartPr/>
                <p14:nvPr/>
              </p14:nvContentPartPr>
              <p14:xfrm>
                <a:off x="2541389" y="6172014"/>
                <a:ext cx="234360" cy="320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88FC359-81E2-8B41-8264-F441E6BA546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526269" y="6156894"/>
                  <a:ext cx="2646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0DC31B7-5CCD-094A-AB43-CD91AC439C35}"/>
                    </a:ext>
                  </a:extLst>
                </p14:cNvPr>
                <p14:cNvContentPartPr/>
                <p14:nvPr/>
              </p14:nvContentPartPr>
              <p14:xfrm>
                <a:off x="2863229" y="6101094"/>
                <a:ext cx="102240" cy="33156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0DC31B7-5CCD-094A-AB43-CD91AC439C3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848109" y="6085974"/>
                  <a:ext cx="1328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926BE81D-2CA5-F54B-8E61-0E14D4C12F41}"/>
                    </a:ext>
                  </a:extLst>
                </p14:cNvPr>
                <p14:cNvContentPartPr/>
                <p14:nvPr/>
              </p14:nvContentPartPr>
              <p14:xfrm>
                <a:off x="3046109" y="6148254"/>
                <a:ext cx="146520" cy="2404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926BE81D-2CA5-F54B-8E61-0E14D4C12F4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030989" y="6133134"/>
                  <a:ext cx="1771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1BBE11BD-1A8A-9143-9187-99691314E8FB}"/>
                    </a:ext>
                  </a:extLst>
                </p14:cNvPr>
                <p14:cNvContentPartPr/>
                <p14:nvPr/>
              </p14:nvContentPartPr>
              <p14:xfrm>
                <a:off x="3200189" y="6061494"/>
                <a:ext cx="124200" cy="342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1BBE11BD-1A8A-9143-9187-99691314E8F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185069" y="6046374"/>
                  <a:ext cx="15480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FD0FF6B-A970-1342-B2E7-8542501B7CFA}"/>
                    </a:ext>
                  </a:extLst>
                </p14:cNvPr>
                <p14:cNvContentPartPr/>
                <p14:nvPr/>
              </p14:nvContentPartPr>
              <p14:xfrm>
                <a:off x="3477029" y="6227094"/>
                <a:ext cx="117720" cy="162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FD0FF6B-A970-1342-B2E7-8542501B7CFA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461909" y="6211974"/>
                  <a:ext cx="1479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1CD22B9-2E79-4443-BC24-5C4B20686AD6}"/>
                    </a:ext>
                  </a:extLst>
                </p14:cNvPr>
                <p14:cNvContentPartPr/>
                <p14:nvPr/>
              </p14:nvContentPartPr>
              <p14:xfrm>
                <a:off x="3483509" y="6329694"/>
                <a:ext cx="111240" cy="396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1CD22B9-2E79-4443-BC24-5C4B20686AD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468389" y="6314574"/>
                  <a:ext cx="1418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BDC1B5D-EAA0-2245-8A00-5E9C9C3A4E12}"/>
                    </a:ext>
                  </a:extLst>
                </p14:cNvPr>
                <p14:cNvContentPartPr/>
                <p14:nvPr/>
              </p14:nvContentPartPr>
              <p14:xfrm>
                <a:off x="2963669" y="6156174"/>
                <a:ext cx="146520" cy="2682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BDC1B5D-EAA0-2245-8A00-5E9C9C3A4E1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948549" y="6141054"/>
                  <a:ext cx="177120" cy="29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4C0B9E3-0BCF-974F-A1DB-297430D2F1BD}"/>
              </a:ext>
            </a:extLst>
          </p:cNvPr>
          <p:cNvGrpSpPr/>
          <p:nvPr/>
        </p:nvGrpSpPr>
        <p:grpSpPr>
          <a:xfrm>
            <a:off x="9963509" y="5399454"/>
            <a:ext cx="371160" cy="725760"/>
            <a:chOff x="9963509" y="5399454"/>
            <a:chExt cx="371160" cy="72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2F3CA15-A1D9-5446-9ECB-5CC8E37A7373}"/>
                    </a:ext>
                  </a:extLst>
                </p14:cNvPr>
                <p14:cNvContentPartPr/>
                <p14:nvPr/>
              </p14:nvContentPartPr>
              <p14:xfrm>
                <a:off x="9963509" y="5934774"/>
                <a:ext cx="252720" cy="1904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2F3CA15-A1D9-5446-9ECB-5CC8E37A737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948389" y="5919294"/>
                  <a:ext cx="282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312F6EBC-A56F-1F49-BE93-086A07CFFB50}"/>
                    </a:ext>
                  </a:extLst>
                </p14:cNvPr>
                <p14:cNvContentPartPr/>
                <p14:nvPr/>
              </p14:nvContentPartPr>
              <p14:xfrm>
                <a:off x="10121189" y="5793654"/>
                <a:ext cx="126720" cy="110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312F6EBC-A56F-1F49-BE93-086A07CFFB5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106069" y="5778534"/>
                  <a:ext cx="15696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8519723-1C15-C847-80BA-A606B6E592F8}"/>
                    </a:ext>
                  </a:extLst>
                </p14:cNvPr>
                <p14:cNvContentPartPr/>
                <p14:nvPr/>
              </p14:nvContentPartPr>
              <p14:xfrm>
                <a:off x="10168709" y="5785734"/>
                <a:ext cx="71280" cy="110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8519723-1C15-C847-80BA-A606B6E592F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153229" y="5770614"/>
                  <a:ext cx="1018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A1A3415-B817-1144-BA2D-4EAAF5ABE371}"/>
                    </a:ext>
                  </a:extLst>
                </p14:cNvPr>
                <p14:cNvContentPartPr/>
                <p14:nvPr/>
              </p14:nvContentPartPr>
              <p14:xfrm>
                <a:off x="10223789" y="5612214"/>
                <a:ext cx="24480" cy="126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A1A3415-B817-1144-BA2D-4EAAF5ABE37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208669" y="5597094"/>
                  <a:ext cx="54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0652D9C-B64E-984B-908D-48C57CCFDA2E}"/>
                    </a:ext>
                  </a:extLst>
                </p14:cNvPr>
                <p14:cNvContentPartPr/>
                <p14:nvPr/>
              </p14:nvContentPartPr>
              <p14:xfrm>
                <a:off x="10112909" y="5399454"/>
                <a:ext cx="150480" cy="1231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0652D9C-B64E-984B-908D-48C57CCFDA2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097789" y="5384334"/>
                  <a:ext cx="18108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263D73B-964E-8C47-9AFA-3ABE0E629F32}"/>
                    </a:ext>
                  </a:extLst>
                </p14:cNvPr>
                <p14:cNvContentPartPr/>
                <p14:nvPr/>
              </p14:nvContentPartPr>
              <p14:xfrm>
                <a:off x="10176269" y="5399454"/>
                <a:ext cx="158400" cy="8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263D73B-964E-8C47-9AFA-3ABE0E629F3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160789" y="5384334"/>
                  <a:ext cx="18900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B5B99985-42EA-2046-93EB-FBDCD15A4287}"/>
                  </a:ext>
                </a:extLst>
              </p14:cNvPr>
              <p14:cNvContentPartPr/>
              <p14:nvPr/>
            </p14:nvContentPartPr>
            <p14:xfrm>
              <a:off x="11820389" y="5446974"/>
              <a:ext cx="199440" cy="3960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B5B99985-42EA-2046-93EB-FBDCD15A4287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11805269" y="5431494"/>
                <a:ext cx="230040" cy="7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1013EEA-56C6-F74E-81CC-088B0C8C9727}"/>
              </a:ext>
            </a:extLst>
          </p:cNvPr>
          <p:cNvGrpSpPr/>
          <p:nvPr/>
        </p:nvGrpSpPr>
        <p:grpSpPr>
          <a:xfrm>
            <a:off x="11847389" y="5588814"/>
            <a:ext cx="190440" cy="161640"/>
            <a:chOff x="11847389" y="5588814"/>
            <a:chExt cx="190440" cy="16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3D30256-DA0F-8F4F-BE74-0215F21247ED}"/>
                    </a:ext>
                  </a:extLst>
                </p14:cNvPr>
                <p14:cNvContentPartPr/>
                <p14:nvPr/>
              </p14:nvContentPartPr>
              <p14:xfrm>
                <a:off x="11886989" y="5588814"/>
                <a:ext cx="150840" cy="161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3D30256-DA0F-8F4F-BE74-0215F21247E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1871869" y="5573334"/>
                  <a:ext cx="1814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BDD02466-7DF3-CD42-BBD4-67DD01B71D94}"/>
                    </a:ext>
                  </a:extLst>
                </p14:cNvPr>
                <p14:cNvContentPartPr/>
                <p14:nvPr/>
              </p14:nvContentPartPr>
              <p14:xfrm>
                <a:off x="11847389" y="5698974"/>
                <a:ext cx="150480" cy="320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BDD02466-7DF3-CD42-BBD4-67DD01B71D9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832269" y="5683854"/>
                  <a:ext cx="18108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7AB15FC2-BAD0-5949-AE81-66BA383F1650}"/>
              </a:ext>
            </a:extLst>
          </p:cNvPr>
          <p:cNvGrpSpPr/>
          <p:nvPr/>
        </p:nvGrpSpPr>
        <p:grpSpPr>
          <a:xfrm>
            <a:off x="7368629" y="4666494"/>
            <a:ext cx="2020320" cy="918000"/>
            <a:chOff x="7368629" y="4666494"/>
            <a:chExt cx="2020320" cy="91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8E85A6B-1244-1E47-9810-8A3C07105E71}"/>
                    </a:ext>
                  </a:extLst>
                </p14:cNvPr>
                <p14:cNvContentPartPr/>
                <p14:nvPr/>
              </p14:nvContentPartPr>
              <p14:xfrm>
                <a:off x="7368629" y="4808334"/>
                <a:ext cx="243000" cy="308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8E85A6B-1244-1E47-9810-8A3C07105E7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353149" y="4793214"/>
                  <a:ext cx="2736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6582EAC-9CE1-0142-B2D4-B56DE54214E4}"/>
                    </a:ext>
                  </a:extLst>
                </p14:cNvPr>
                <p14:cNvContentPartPr/>
                <p14:nvPr/>
              </p14:nvContentPartPr>
              <p14:xfrm>
                <a:off x="7749869" y="4926414"/>
                <a:ext cx="93960" cy="1342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6582EAC-9CE1-0142-B2D4-B56DE54214E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734389" y="4911294"/>
                  <a:ext cx="1242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C4D593D2-8FC4-E143-B801-C1045E477A0D}"/>
                    </a:ext>
                  </a:extLst>
                </p14:cNvPr>
                <p14:cNvContentPartPr/>
                <p14:nvPr/>
              </p14:nvContentPartPr>
              <p14:xfrm>
                <a:off x="7677509" y="4910574"/>
                <a:ext cx="150120" cy="1188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C4D593D2-8FC4-E143-B801-C1045E477A0D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662389" y="4895454"/>
                  <a:ext cx="1803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BD0116A-745F-0243-89E5-06E06981B663}"/>
                    </a:ext>
                  </a:extLst>
                </p14:cNvPr>
                <p14:cNvContentPartPr/>
                <p14:nvPr/>
              </p14:nvContentPartPr>
              <p14:xfrm>
                <a:off x="7923029" y="4934334"/>
                <a:ext cx="196560" cy="118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BD0116A-745F-0243-89E5-06E06981B66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907549" y="4919214"/>
                  <a:ext cx="227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9E4715ED-AF29-414A-A29D-B34B1633C09D}"/>
                    </a:ext>
                  </a:extLst>
                </p14:cNvPr>
                <p14:cNvContentPartPr/>
                <p14:nvPr/>
              </p14:nvContentPartPr>
              <p14:xfrm>
                <a:off x="8328749" y="4729494"/>
                <a:ext cx="208440" cy="252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E4715ED-AF29-414A-A29D-B34B1633C09D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313629" y="4714374"/>
                  <a:ext cx="2390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59D90F7A-D895-FE47-B135-7562FCAF7B35}"/>
                    </a:ext>
                  </a:extLst>
                </p14:cNvPr>
                <p14:cNvContentPartPr/>
                <p14:nvPr/>
              </p14:nvContentPartPr>
              <p14:xfrm>
                <a:off x="8426669" y="4863414"/>
                <a:ext cx="31680" cy="2289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59D90F7A-D895-FE47-B135-7562FCAF7B35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411189" y="4848294"/>
                  <a:ext cx="619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FD0A470-2E41-304E-A728-72A3DC92F73C}"/>
                    </a:ext>
                  </a:extLst>
                </p14:cNvPr>
                <p14:cNvContentPartPr/>
                <p14:nvPr/>
              </p14:nvContentPartPr>
              <p14:xfrm>
                <a:off x="8703509" y="4879254"/>
                <a:ext cx="133200" cy="8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FD0A470-2E41-304E-A728-72A3DC92F73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8688389" y="4864134"/>
                  <a:ext cx="163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5EC1BDB-7086-DE47-9B3A-D4C67124A6D2}"/>
                    </a:ext>
                  </a:extLst>
                </p14:cNvPr>
                <p14:cNvContentPartPr/>
                <p14:nvPr/>
              </p14:nvContentPartPr>
              <p14:xfrm>
                <a:off x="8662829" y="4958094"/>
                <a:ext cx="158040" cy="32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5EC1BDB-7086-DE47-9B3A-D4C67124A6D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647709" y="4942974"/>
                  <a:ext cx="1886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8C81F498-E283-DC4A-AD30-90329F2DE865}"/>
                    </a:ext>
                  </a:extLst>
                </p14:cNvPr>
                <p14:cNvContentPartPr/>
                <p14:nvPr/>
              </p14:nvContentPartPr>
              <p14:xfrm>
                <a:off x="9060269" y="4666494"/>
                <a:ext cx="28800" cy="3193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8C81F498-E283-DC4A-AD30-90329F2DE865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9045149" y="4651014"/>
                  <a:ext cx="594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1DCCED2-ADDC-AA4A-A409-7ABA84A63C25}"/>
                    </a:ext>
                  </a:extLst>
                </p14:cNvPr>
                <p14:cNvContentPartPr/>
                <p14:nvPr/>
              </p14:nvContentPartPr>
              <p14:xfrm>
                <a:off x="9163229" y="4666494"/>
                <a:ext cx="225720" cy="22968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1DCCED2-ADDC-AA4A-A409-7ABA84A63C2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147749" y="4651014"/>
                  <a:ext cx="2559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BD72A86-1025-3645-A504-0E2ABA805661}"/>
                    </a:ext>
                  </a:extLst>
                </p14:cNvPr>
                <p14:cNvContentPartPr/>
                <p14:nvPr/>
              </p14:nvContentPartPr>
              <p14:xfrm>
                <a:off x="9324149" y="4674414"/>
                <a:ext cx="24840" cy="299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BD72A86-1025-3645-A504-0E2ABA805661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9309029" y="4658934"/>
                  <a:ext cx="55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186B91E0-63D6-AF45-8D11-1FE71CE038FC}"/>
                    </a:ext>
                  </a:extLst>
                </p14:cNvPr>
                <p14:cNvContentPartPr/>
                <p14:nvPr/>
              </p14:nvContentPartPr>
              <p14:xfrm>
                <a:off x="7535669" y="5205054"/>
                <a:ext cx="335880" cy="3794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186B91E0-63D6-AF45-8D11-1FE71CE038F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520549" y="5189934"/>
                  <a:ext cx="36648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533B30A-5BAA-444D-B029-895B8E6F22BE}"/>
                    </a:ext>
                  </a:extLst>
                </p14:cNvPr>
                <p14:cNvContentPartPr/>
                <p14:nvPr/>
              </p14:nvContentPartPr>
              <p14:xfrm>
                <a:off x="7994309" y="5297214"/>
                <a:ext cx="149040" cy="2527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533B30A-5BAA-444D-B029-895B8E6F22BE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978829" y="5281734"/>
                  <a:ext cx="1792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685A83E-42A2-7A4B-B80A-8D7E04495E0E}"/>
                    </a:ext>
                  </a:extLst>
                </p14:cNvPr>
                <p14:cNvContentPartPr/>
                <p14:nvPr/>
              </p14:nvContentPartPr>
              <p14:xfrm>
                <a:off x="7945709" y="5320614"/>
                <a:ext cx="213120" cy="205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685A83E-42A2-7A4B-B80A-8D7E04495E0E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930229" y="5305494"/>
                  <a:ext cx="243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F5BDDB8-64D2-6C45-8B48-C499DF2A20CC}"/>
                    </a:ext>
                  </a:extLst>
                </p14:cNvPr>
                <p14:cNvContentPartPr/>
                <p14:nvPr/>
              </p14:nvContentPartPr>
              <p14:xfrm>
                <a:off x="8404709" y="5375694"/>
                <a:ext cx="3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F5BDDB8-64D2-6C45-8B48-C499DF2A20C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389229" y="53605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B4FBE0E-33AC-134F-B644-137A44952D0B}"/>
                    </a:ext>
                  </a:extLst>
                </p14:cNvPr>
                <p14:cNvContentPartPr/>
                <p14:nvPr/>
              </p14:nvContentPartPr>
              <p14:xfrm>
                <a:off x="8339549" y="5470374"/>
                <a:ext cx="87480" cy="241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B4FBE0E-33AC-134F-B644-137A44952D0B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324429" y="5455254"/>
                  <a:ext cx="1177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4F00B89-3757-064F-AAED-68BC82800C73}"/>
                    </a:ext>
                  </a:extLst>
                </p14:cNvPr>
                <p14:cNvContentPartPr/>
                <p14:nvPr/>
              </p14:nvContentPartPr>
              <p14:xfrm>
                <a:off x="8607749" y="5186694"/>
                <a:ext cx="56520" cy="3236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4F00B89-3757-064F-AAED-68BC82800C73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592629" y="5171574"/>
                  <a:ext cx="871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1ADC9BC-2A2B-9144-A0EA-D59BEC3371CA}"/>
                    </a:ext>
                  </a:extLst>
                </p14:cNvPr>
                <p14:cNvContentPartPr/>
                <p14:nvPr/>
              </p14:nvContentPartPr>
              <p14:xfrm>
                <a:off x="8763629" y="5202534"/>
                <a:ext cx="219240" cy="3672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1ADC9BC-2A2B-9144-A0EA-D59BEC3371CA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748509" y="5187054"/>
                  <a:ext cx="2498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956684A-6C6D-6640-98D5-E4B64AECB52A}"/>
                    </a:ext>
                  </a:extLst>
                </p14:cNvPr>
                <p14:cNvContentPartPr/>
                <p14:nvPr/>
              </p14:nvContentPartPr>
              <p14:xfrm>
                <a:off x="8282669" y="5368134"/>
                <a:ext cx="160200" cy="24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956684A-6C6D-6640-98D5-E4B64AECB52A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267189" y="5352654"/>
                  <a:ext cx="19044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834ED8CB-8B83-CC4B-A5B5-E5E1F5C4EF62}"/>
              </a:ext>
            </a:extLst>
          </p:cNvPr>
          <p:cNvGrpSpPr/>
          <p:nvPr/>
        </p:nvGrpSpPr>
        <p:grpSpPr>
          <a:xfrm>
            <a:off x="7764269" y="5746494"/>
            <a:ext cx="560160" cy="228960"/>
            <a:chOff x="7764269" y="5746494"/>
            <a:chExt cx="56016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697A6ABB-A3AB-5F4C-9432-47D092225FA1}"/>
                    </a:ext>
                  </a:extLst>
                </p14:cNvPr>
                <p14:cNvContentPartPr/>
                <p14:nvPr/>
              </p14:nvContentPartPr>
              <p14:xfrm>
                <a:off x="7764269" y="5793654"/>
                <a:ext cx="250920" cy="1648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697A6ABB-A3AB-5F4C-9432-47D092225FA1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7749149" y="5778534"/>
                  <a:ext cx="2815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A1CDAD6-1BBC-AB45-A518-B219EA0C251A}"/>
                    </a:ext>
                  </a:extLst>
                </p14:cNvPr>
                <p14:cNvContentPartPr/>
                <p14:nvPr/>
              </p14:nvContentPartPr>
              <p14:xfrm>
                <a:off x="7795949" y="5746494"/>
                <a:ext cx="205200" cy="2289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A1CDAD6-1BBC-AB45-A518-B219EA0C251A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7780829" y="5731014"/>
                  <a:ext cx="2358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4940F2A-51D8-F44A-98F0-C45275EEEAE5}"/>
                    </a:ext>
                  </a:extLst>
                </p14:cNvPr>
                <p14:cNvContentPartPr/>
                <p14:nvPr/>
              </p14:nvContentPartPr>
              <p14:xfrm>
                <a:off x="8159189" y="5774214"/>
                <a:ext cx="165240" cy="11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4940F2A-51D8-F44A-98F0-C45275EEEAE5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8143709" y="5759094"/>
                  <a:ext cx="195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E5B53C8-816B-994E-A1FD-D8A0F69ED00B}"/>
                    </a:ext>
                  </a:extLst>
                </p14:cNvPr>
                <p14:cNvContentPartPr/>
                <p14:nvPr/>
              </p14:nvContentPartPr>
              <p14:xfrm>
                <a:off x="8149829" y="5872494"/>
                <a:ext cx="174600" cy="32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E5B53C8-816B-994E-A1FD-D8A0F69ED00B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8134709" y="5857374"/>
                  <a:ext cx="204840" cy="6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6729B072-AE87-2F4B-BA60-CE929BBCD0CC}"/>
                  </a:ext>
                </a:extLst>
              </p14:cNvPr>
              <p14:cNvContentPartPr/>
              <p14:nvPr/>
            </p14:nvContentPartPr>
            <p14:xfrm>
              <a:off x="8520269" y="5620134"/>
              <a:ext cx="257760" cy="27720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6729B072-AE87-2F4B-BA60-CE929BBCD0CC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8504789" y="5605014"/>
                <a:ext cx="288360" cy="30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585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D19F-D600-254E-8BBE-C10684BD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Circle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895066-6BDF-F44E-8E29-0A46EA25B8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CB469-9219-E842-9F6E-72CFD7DF5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" y="2214694"/>
            <a:ext cx="12192000" cy="430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89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10.4 – Inscribed Angles</a:t>
            </a:r>
          </a:p>
        </p:txBody>
      </p:sp>
    </p:spTree>
    <p:extLst>
      <p:ext uri="{BB962C8B-B14F-4D97-AF65-F5344CB8AC3E}">
        <p14:creationId xmlns:p14="http://schemas.microsoft.com/office/powerpoint/2010/main" val="3700514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2596-89F7-3C42-8947-6DD45BD6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64" y="14521"/>
            <a:ext cx="10058400" cy="1371600"/>
          </a:xfrm>
        </p:spPr>
        <p:txBody>
          <a:bodyPr/>
          <a:lstStyle/>
          <a:p>
            <a:r>
              <a:rPr lang="en-US" dirty="0"/>
              <a:t>Inscribed Angle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F75939-5A6A-1941-8C72-A3B6320CD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327" y="1144399"/>
            <a:ext cx="10058400" cy="37566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060BBF-79C6-454E-A2BE-74C24C080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73" y="4659315"/>
            <a:ext cx="2333906" cy="2184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ABFC39-3A8A-9E40-B464-84AD8AE5A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55" y="4649890"/>
            <a:ext cx="2603012" cy="2127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E65130-A461-754E-9065-59E4EB82C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406" y="4556602"/>
            <a:ext cx="3376264" cy="2222018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345BAF6-6477-9B41-B7E8-8038F932C3F5}"/>
              </a:ext>
            </a:extLst>
          </p:cNvPr>
          <p:cNvGrpSpPr/>
          <p:nvPr/>
        </p:nvGrpSpPr>
        <p:grpSpPr>
          <a:xfrm>
            <a:off x="7487665" y="2900694"/>
            <a:ext cx="4341960" cy="1852560"/>
            <a:chOff x="7487665" y="2900694"/>
            <a:chExt cx="4341960" cy="185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4727A42-B3C8-1544-BE7D-D830FD51D2A8}"/>
                    </a:ext>
                  </a:extLst>
                </p14:cNvPr>
                <p14:cNvContentPartPr/>
                <p14:nvPr/>
              </p14:nvContentPartPr>
              <p14:xfrm>
                <a:off x="7803745" y="3082134"/>
                <a:ext cx="32040" cy="2833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4727A42-B3C8-1544-BE7D-D830FD51D2A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88625" y="3066654"/>
                  <a:ext cx="622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15B6483-A7CF-124E-B902-09AEB649E209}"/>
                    </a:ext>
                  </a:extLst>
                </p14:cNvPr>
                <p14:cNvContentPartPr/>
                <p14:nvPr/>
              </p14:nvContentPartPr>
              <p14:xfrm>
                <a:off x="7696825" y="2951454"/>
                <a:ext cx="357480" cy="453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15B6483-A7CF-124E-B902-09AEB649E2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81345" y="2936334"/>
                  <a:ext cx="38772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670CB79-5EAA-364C-BEA2-CD0742740E9F}"/>
                    </a:ext>
                  </a:extLst>
                </p14:cNvPr>
                <p14:cNvContentPartPr/>
                <p14:nvPr/>
              </p14:nvContentPartPr>
              <p14:xfrm>
                <a:off x="8222425" y="3137214"/>
                <a:ext cx="267480" cy="237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670CB79-5EAA-364C-BEA2-CD0742740E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07305" y="3121734"/>
                  <a:ext cx="2980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90C1BDC-4306-5E4F-A3D1-EB90D259DE88}"/>
                    </a:ext>
                  </a:extLst>
                </p14:cNvPr>
                <p14:cNvContentPartPr/>
                <p14:nvPr/>
              </p14:nvContentPartPr>
              <p14:xfrm>
                <a:off x="8481625" y="3120654"/>
                <a:ext cx="229320" cy="234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90C1BDC-4306-5E4F-A3D1-EB90D259DE8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66505" y="3105174"/>
                  <a:ext cx="2595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865BC72-A7F6-AE4E-AA17-C886C767821F}"/>
                    </a:ext>
                  </a:extLst>
                </p14:cNvPr>
                <p14:cNvContentPartPr/>
                <p14:nvPr/>
              </p14:nvContentPartPr>
              <p14:xfrm>
                <a:off x="8741905" y="3145134"/>
                <a:ext cx="150120" cy="214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865BC72-A7F6-AE4E-AA17-C886C76782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726785" y="3129654"/>
                  <a:ext cx="1807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6CE934-5C3D-734E-9C33-C106826FB8AF}"/>
                    </a:ext>
                  </a:extLst>
                </p14:cNvPr>
                <p14:cNvContentPartPr/>
                <p14:nvPr/>
              </p14:nvContentPartPr>
              <p14:xfrm>
                <a:off x="9010105" y="2955774"/>
                <a:ext cx="78840" cy="418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6CE934-5C3D-734E-9C33-C106826FB8A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994985" y="2940654"/>
                  <a:ext cx="10908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BE69593-82CF-CD48-B03A-710A5BCF9B1E}"/>
                    </a:ext>
                  </a:extLst>
                </p14:cNvPr>
                <p14:cNvContentPartPr/>
                <p14:nvPr/>
              </p14:nvContentPartPr>
              <p14:xfrm>
                <a:off x="9009745" y="3171774"/>
                <a:ext cx="126720" cy="5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BE69593-82CF-CD48-B03A-710A5BCF9B1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994625" y="3156654"/>
                  <a:ext cx="157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E72E7FF-F195-C345-82EA-8FBF5B5AAD8B}"/>
                    </a:ext>
                  </a:extLst>
                </p14:cNvPr>
                <p14:cNvContentPartPr/>
                <p14:nvPr/>
              </p14:nvContentPartPr>
              <p14:xfrm>
                <a:off x="9183985" y="3084654"/>
                <a:ext cx="228600" cy="241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E72E7FF-F195-C345-82EA-8FBF5B5AAD8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168865" y="3069174"/>
                  <a:ext cx="2588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52459AC-2ADB-754A-9171-AF5B801F12E8}"/>
                    </a:ext>
                  </a:extLst>
                </p14:cNvPr>
                <p14:cNvContentPartPr/>
                <p14:nvPr/>
              </p14:nvContentPartPr>
              <p14:xfrm>
                <a:off x="9490705" y="3089694"/>
                <a:ext cx="119520" cy="276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52459AC-2ADB-754A-9171-AF5B801F12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475585" y="3074574"/>
                  <a:ext cx="1497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70A1E89-60CB-B241-A992-417BF5ED49A0}"/>
                    </a:ext>
                  </a:extLst>
                </p14:cNvPr>
                <p14:cNvContentPartPr/>
                <p14:nvPr/>
              </p14:nvContentPartPr>
              <p14:xfrm>
                <a:off x="9486385" y="3077454"/>
                <a:ext cx="225720" cy="26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70A1E89-60CB-B241-A992-417BF5ED49A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70905" y="3062334"/>
                  <a:ext cx="2559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2B7697C-3C52-DD45-AE97-949F56FBAD9E}"/>
                    </a:ext>
                  </a:extLst>
                </p14:cNvPr>
                <p14:cNvContentPartPr/>
                <p14:nvPr/>
              </p14:nvContentPartPr>
              <p14:xfrm>
                <a:off x="9917305" y="3074214"/>
                <a:ext cx="54720" cy="269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2B7697C-3C52-DD45-AE97-949F56FBAD9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901825" y="3058734"/>
                  <a:ext cx="853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D9ABDFF-1CF6-F147-AF5E-29CFDCE5BBAA}"/>
                    </a:ext>
                  </a:extLst>
                </p14:cNvPr>
                <p14:cNvContentPartPr/>
                <p14:nvPr/>
              </p14:nvContentPartPr>
              <p14:xfrm>
                <a:off x="9924145" y="3026694"/>
                <a:ext cx="7920" cy="8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D9ABDFF-1CF6-F147-AF5E-29CFDCE5BBA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909025" y="30115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0E2FCE-4A0F-1249-883B-2EDE03B398B8}"/>
                    </a:ext>
                  </a:extLst>
                </p14:cNvPr>
                <p14:cNvContentPartPr/>
                <p14:nvPr/>
              </p14:nvContentPartPr>
              <p14:xfrm>
                <a:off x="10057345" y="3050454"/>
                <a:ext cx="163440" cy="264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0E2FCE-4A0F-1249-883B-2EDE03B398B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42225" y="3035334"/>
                  <a:ext cx="1940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6E905D6-8AA6-3948-AAE7-3966DBC9847F}"/>
                    </a:ext>
                  </a:extLst>
                </p14:cNvPr>
                <p14:cNvContentPartPr/>
                <p14:nvPr/>
              </p14:nvContentPartPr>
              <p14:xfrm>
                <a:off x="10391785" y="3050454"/>
                <a:ext cx="147960" cy="214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6E905D6-8AA6-3948-AAE7-3966DBC9847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76665" y="3035334"/>
                  <a:ext cx="1785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33A75F1-84C5-2B4C-8171-32FF054DE738}"/>
                    </a:ext>
                  </a:extLst>
                </p14:cNvPr>
                <p14:cNvContentPartPr/>
                <p14:nvPr/>
              </p14:nvContentPartPr>
              <p14:xfrm>
                <a:off x="10641985" y="3045054"/>
                <a:ext cx="204840" cy="210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33A75F1-84C5-2B4C-8171-32FF054DE73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626865" y="3029934"/>
                  <a:ext cx="2354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5ACB610-9E34-E149-A541-E07B33E9F2CE}"/>
                    </a:ext>
                  </a:extLst>
                </p14:cNvPr>
                <p14:cNvContentPartPr/>
                <p14:nvPr/>
              </p14:nvContentPartPr>
              <p14:xfrm>
                <a:off x="11178745" y="2900694"/>
                <a:ext cx="11520" cy="347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5ACB610-9E34-E149-A541-E07B33E9F2C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163625" y="2885574"/>
                  <a:ext cx="421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FDAFF81-3B6D-FC49-B42A-B04674998C58}"/>
                    </a:ext>
                  </a:extLst>
                </p14:cNvPr>
                <p14:cNvContentPartPr/>
                <p14:nvPr/>
              </p14:nvContentPartPr>
              <p14:xfrm>
                <a:off x="11075065" y="3089694"/>
                <a:ext cx="190080" cy="8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FDAFF81-3B6D-FC49-B42A-B04674998C5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059585" y="3074574"/>
                  <a:ext cx="220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68BA75C-3ABA-B545-A014-2F7A3DD5862D}"/>
                    </a:ext>
                  </a:extLst>
                </p14:cNvPr>
                <p14:cNvContentPartPr/>
                <p14:nvPr/>
              </p14:nvContentPartPr>
              <p14:xfrm>
                <a:off x="11346505" y="2900694"/>
                <a:ext cx="194040" cy="334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68BA75C-3ABA-B545-A014-2F7A3DD5862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331385" y="2885574"/>
                  <a:ext cx="22428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AED534-D0EF-014D-957F-21AC28626DB3}"/>
                    </a:ext>
                  </a:extLst>
                </p14:cNvPr>
                <p14:cNvContentPartPr/>
                <p14:nvPr/>
              </p14:nvContentPartPr>
              <p14:xfrm>
                <a:off x="11627305" y="3033894"/>
                <a:ext cx="202320" cy="245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AED534-D0EF-014D-957F-21AC28626DB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611825" y="3018414"/>
                  <a:ext cx="2329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7DD3011-5E58-8D4F-85F4-97C17F71A6DC}"/>
                    </a:ext>
                  </a:extLst>
                </p14:cNvPr>
                <p14:cNvContentPartPr/>
                <p14:nvPr/>
              </p14:nvContentPartPr>
              <p14:xfrm>
                <a:off x="8576305" y="3530334"/>
                <a:ext cx="449640" cy="214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7DD3011-5E58-8D4F-85F4-97C17F71A6D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560825" y="3515214"/>
                  <a:ext cx="4802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01A6D97-AE49-A84E-A8E4-FAF97D4228F3}"/>
                    </a:ext>
                  </a:extLst>
                </p14:cNvPr>
                <p14:cNvContentPartPr/>
                <p14:nvPr/>
              </p14:nvContentPartPr>
              <p14:xfrm>
                <a:off x="8946745" y="3483894"/>
                <a:ext cx="7920" cy="8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01A6D97-AE49-A84E-A8E4-FAF97D4228F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931625" y="34687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EBED677-77CF-D342-8D8D-4B851146BAA4}"/>
                    </a:ext>
                  </a:extLst>
                </p14:cNvPr>
                <p14:cNvContentPartPr/>
                <p14:nvPr/>
              </p14:nvContentPartPr>
              <p14:xfrm>
                <a:off x="9073465" y="3558414"/>
                <a:ext cx="181440" cy="158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EBED677-77CF-D342-8D8D-4B851146BAA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057985" y="3543294"/>
                  <a:ext cx="21168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076D6D6-9A02-6B47-B63E-DD8D838E50FF}"/>
                    </a:ext>
                  </a:extLst>
                </p14:cNvPr>
                <p14:cNvContentPartPr/>
                <p14:nvPr/>
              </p14:nvContentPartPr>
              <p14:xfrm>
                <a:off x="9292705" y="3547254"/>
                <a:ext cx="182880" cy="185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076D6D6-9A02-6B47-B63E-DD8D838E50F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277585" y="3532134"/>
                  <a:ext cx="2131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7639200-FFCE-F24B-A6A7-3EE817431CAE}"/>
                    </a:ext>
                  </a:extLst>
                </p14:cNvPr>
                <p14:cNvContentPartPr/>
                <p14:nvPr/>
              </p14:nvContentPartPr>
              <p14:xfrm>
                <a:off x="9522025" y="3436734"/>
                <a:ext cx="63720" cy="289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7639200-FFCE-F24B-A6A7-3EE817431CA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06905" y="3421614"/>
                  <a:ext cx="943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79A4905-AC38-5B4A-832A-1D3EBAC6A723}"/>
                    </a:ext>
                  </a:extLst>
                </p14:cNvPr>
                <p14:cNvContentPartPr/>
                <p14:nvPr/>
              </p14:nvContentPartPr>
              <p14:xfrm>
                <a:off x="9617065" y="3519174"/>
                <a:ext cx="370800" cy="174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79A4905-AC38-5B4A-832A-1D3EBAC6A72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01585" y="3503694"/>
                  <a:ext cx="4014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E873F03-21BD-CE43-80D8-C8B3B981B2E3}"/>
                    </a:ext>
                  </a:extLst>
                </p14:cNvPr>
                <p14:cNvContentPartPr/>
                <p14:nvPr/>
              </p14:nvContentPartPr>
              <p14:xfrm>
                <a:off x="7633105" y="3995454"/>
                <a:ext cx="218520" cy="281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E873F03-21BD-CE43-80D8-C8B3B981B2E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617625" y="3980334"/>
                  <a:ext cx="24912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F78D46-9372-6548-8059-9D742C3A3B4F}"/>
                    </a:ext>
                  </a:extLst>
                </p14:cNvPr>
                <p14:cNvContentPartPr/>
                <p14:nvPr/>
              </p14:nvContentPartPr>
              <p14:xfrm>
                <a:off x="7799425" y="3818694"/>
                <a:ext cx="202680" cy="560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F78D46-9372-6548-8059-9D742C3A3B4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83945" y="3803214"/>
                  <a:ext cx="23328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298E51F-B4A7-814D-A36A-7977E3B6B391}"/>
                    </a:ext>
                  </a:extLst>
                </p14:cNvPr>
                <p14:cNvContentPartPr/>
                <p14:nvPr/>
              </p14:nvContentPartPr>
              <p14:xfrm>
                <a:off x="8213785" y="3980694"/>
                <a:ext cx="260640" cy="332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298E51F-B4A7-814D-A36A-7977E3B6B39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98305" y="3965214"/>
                  <a:ext cx="29088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5B1E4C7-92C8-494E-8A0C-79F4FF0DCA13}"/>
                    </a:ext>
                  </a:extLst>
                </p14:cNvPr>
                <p14:cNvContentPartPr/>
                <p14:nvPr/>
              </p14:nvContentPartPr>
              <p14:xfrm>
                <a:off x="8519785" y="4106694"/>
                <a:ext cx="195120" cy="210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5B1E4C7-92C8-494E-8A0C-79F4FF0DCA1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504665" y="4091574"/>
                  <a:ext cx="2257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1B2A94-8654-CA44-967C-954E549F58AB}"/>
                    </a:ext>
                  </a:extLst>
                </p14:cNvPr>
                <p14:cNvContentPartPr/>
                <p14:nvPr/>
              </p14:nvContentPartPr>
              <p14:xfrm>
                <a:off x="8789785" y="3972774"/>
                <a:ext cx="63000" cy="315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1B2A94-8654-CA44-967C-954E549F58A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774305" y="3957654"/>
                  <a:ext cx="936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08DD508-11C2-A64D-BDFF-0CC1C627D016}"/>
                    </a:ext>
                  </a:extLst>
                </p14:cNvPr>
                <p14:cNvContentPartPr/>
                <p14:nvPr/>
              </p14:nvContentPartPr>
              <p14:xfrm>
                <a:off x="8726065" y="4138374"/>
                <a:ext cx="213480" cy="39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08DD508-11C2-A64D-BDFF-0CC1C627D01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710585" y="4122894"/>
                  <a:ext cx="244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E840094-47DC-D641-BE9D-F64358D45C7C}"/>
                    </a:ext>
                  </a:extLst>
                </p14:cNvPr>
                <p14:cNvContentPartPr/>
                <p14:nvPr/>
              </p14:nvContentPartPr>
              <p14:xfrm>
                <a:off x="8916145" y="3956934"/>
                <a:ext cx="271080" cy="36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E840094-47DC-D641-BE9D-F64358D45C7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900665" y="3941814"/>
                  <a:ext cx="3016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668B534-CE0E-3A4F-B343-EA5FD5F9F44F}"/>
                    </a:ext>
                  </a:extLst>
                </p14:cNvPr>
                <p14:cNvContentPartPr/>
                <p14:nvPr/>
              </p14:nvContentPartPr>
              <p14:xfrm>
                <a:off x="7693225" y="4472814"/>
                <a:ext cx="1440" cy="209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668B534-CE0E-3A4F-B343-EA5FD5F9F44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678105" y="4457694"/>
                  <a:ext cx="316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92DBACF-755D-CF44-A898-7A5463E29905}"/>
                    </a:ext>
                  </a:extLst>
                </p14:cNvPr>
                <p14:cNvContentPartPr/>
                <p14:nvPr/>
              </p14:nvContentPartPr>
              <p14:xfrm>
                <a:off x="7487665" y="4548054"/>
                <a:ext cx="340560" cy="63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92DBACF-755D-CF44-A898-7A5463E299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72185" y="4532934"/>
                  <a:ext cx="3708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9221ADD-4CC0-494D-99AD-1EF31CD3B5E7}"/>
                    </a:ext>
                  </a:extLst>
                </p14:cNvPr>
                <p14:cNvContentPartPr/>
                <p14:nvPr/>
              </p14:nvContentPartPr>
              <p14:xfrm>
                <a:off x="7866745" y="4422054"/>
                <a:ext cx="228960" cy="296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9221ADD-4CC0-494D-99AD-1EF31CD3B5E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51625" y="4406934"/>
                  <a:ext cx="2595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5FC3ECF-CCF5-1142-8FF6-4DF2F08BB9C0}"/>
                    </a:ext>
                  </a:extLst>
                </p14:cNvPr>
                <p14:cNvContentPartPr/>
                <p14:nvPr/>
              </p14:nvContentPartPr>
              <p14:xfrm>
                <a:off x="8111185" y="4524654"/>
                <a:ext cx="110880" cy="158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5FC3ECF-CCF5-1142-8FF6-4DF2F08BB9C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096065" y="4509174"/>
                  <a:ext cx="1411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AEBBD82-9D39-B24F-9B9B-0150265E67A7}"/>
                    </a:ext>
                  </a:extLst>
                </p14:cNvPr>
                <p14:cNvContentPartPr/>
                <p14:nvPr/>
              </p14:nvContentPartPr>
              <p14:xfrm>
                <a:off x="8323225" y="4525734"/>
                <a:ext cx="178920" cy="181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AEBBD82-9D39-B24F-9B9B-0150265E67A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07745" y="4510254"/>
                  <a:ext cx="2095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CC29E29-C6F7-2A40-A29B-DE9DA25E9EE4}"/>
                    </a:ext>
                  </a:extLst>
                </p14:cNvPr>
                <p14:cNvContentPartPr/>
                <p14:nvPr/>
              </p14:nvContentPartPr>
              <p14:xfrm>
                <a:off x="8544985" y="4508814"/>
                <a:ext cx="157680" cy="171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CC29E29-C6F7-2A40-A29B-DE9DA25E9EE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529865" y="4493334"/>
                  <a:ext cx="1882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DCBC340-3738-C347-BCD0-7A4F8A132FDB}"/>
                    </a:ext>
                  </a:extLst>
                </p14:cNvPr>
                <p14:cNvContentPartPr/>
                <p14:nvPr/>
              </p14:nvContentPartPr>
              <p14:xfrm>
                <a:off x="8784745" y="4469214"/>
                <a:ext cx="170280" cy="284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DCBC340-3738-C347-BCD0-7A4F8A132FD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769625" y="4454094"/>
                  <a:ext cx="2008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82B1FF8-AB7B-594D-A219-8809E1D44008}"/>
                    </a:ext>
                  </a:extLst>
                </p14:cNvPr>
                <p14:cNvContentPartPr/>
                <p14:nvPr/>
              </p14:nvContentPartPr>
              <p14:xfrm>
                <a:off x="9018385" y="4382814"/>
                <a:ext cx="228240" cy="284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82B1FF8-AB7B-594D-A219-8809E1D4400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003265" y="4367334"/>
                  <a:ext cx="2588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741C056-C4C3-954B-8EAE-D86A706F2012}"/>
                    </a:ext>
                  </a:extLst>
                </p14:cNvPr>
                <p14:cNvContentPartPr/>
                <p14:nvPr/>
              </p14:nvContentPartPr>
              <p14:xfrm>
                <a:off x="9482785" y="4035774"/>
                <a:ext cx="197280" cy="233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741C056-C4C3-954B-8EAE-D86A706F201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467665" y="4020654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6814628-F043-7D47-97D9-63780D18834F}"/>
                    </a:ext>
                  </a:extLst>
                </p14:cNvPr>
                <p14:cNvContentPartPr/>
                <p14:nvPr/>
              </p14:nvContentPartPr>
              <p14:xfrm>
                <a:off x="9751705" y="4130454"/>
                <a:ext cx="46800" cy="135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6814628-F043-7D47-97D9-63780D18834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736585" y="4114974"/>
                  <a:ext cx="770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B3E5AD4-3FAC-A144-B61F-240EF720FFD7}"/>
                    </a:ext>
                  </a:extLst>
                </p14:cNvPr>
                <p14:cNvContentPartPr/>
                <p14:nvPr/>
              </p14:nvContentPartPr>
              <p14:xfrm>
                <a:off x="9766465" y="3964854"/>
                <a:ext cx="8280" cy="8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B3E5AD4-3FAC-A144-B61F-240EF720FFD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51345" y="39497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4CB82A9-7F86-7B4F-BE1A-17001C520321}"/>
                    </a:ext>
                  </a:extLst>
                </p14:cNvPr>
                <p14:cNvContentPartPr/>
                <p14:nvPr/>
              </p14:nvContentPartPr>
              <p14:xfrm>
                <a:off x="9872665" y="3904374"/>
                <a:ext cx="217800" cy="3690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4CB82A9-7F86-7B4F-BE1A-17001C52032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857185" y="3889254"/>
                  <a:ext cx="24804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19514E2-AA1C-204C-AA3F-E32F34858BE2}"/>
                    </a:ext>
                  </a:extLst>
                </p14:cNvPr>
                <p14:cNvContentPartPr/>
                <p14:nvPr/>
              </p14:nvContentPartPr>
              <p14:xfrm>
                <a:off x="10121425" y="4011294"/>
                <a:ext cx="213120" cy="207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19514E2-AA1C-204C-AA3F-E32F34858BE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106305" y="3995814"/>
                  <a:ext cx="2437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BEE0B47-48FB-BD4D-8764-5F5A6890B278}"/>
                    </a:ext>
                  </a:extLst>
                </p14:cNvPr>
                <p14:cNvContentPartPr/>
                <p14:nvPr/>
              </p14:nvContentPartPr>
              <p14:xfrm>
                <a:off x="10334185" y="4012014"/>
                <a:ext cx="162360" cy="236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BEE0B47-48FB-BD4D-8764-5F5A6890B27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318705" y="3996894"/>
                  <a:ext cx="1929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D808103-B419-7A4E-8312-F38482C452A7}"/>
                    </a:ext>
                  </a:extLst>
                </p14:cNvPr>
                <p14:cNvContentPartPr/>
                <p14:nvPr/>
              </p14:nvContentPartPr>
              <p14:xfrm>
                <a:off x="10780945" y="4059534"/>
                <a:ext cx="57960" cy="366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D808103-B419-7A4E-8312-F38482C452A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765825" y="4044414"/>
                  <a:ext cx="8856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54CF94C-3F02-944C-9501-AD555BB8479E}"/>
                    </a:ext>
                  </a:extLst>
                </p14:cNvPr>
                <p14:cNvContentPartPr/>
                <p14:nvPr/>
              </p14:nvContentPartPr>
              <p14:xfrm>
                <a:off x="10743505" y="4050174"/>
                <a:ext cx="245880" cy="167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54CF94C-3F02-944C-9501-AD555BB8479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728385" y="4035054"/>
                  <a:ext cx="2764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9759253-EDE4-3E42-B3BD-7645B7B85E47}"/>
                    </a:ext>
                  </a:extLst>
                </p14:cNvPr>
                <p14:cNvContentPartPr/>
                <p14:nvPr/>
              </p14:nvContentPartPr>
              <p14:xfrm>
                <a:off x="11070745" y="4010934"/>
                <a:ext cx="170280" cy="1908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9759253-EDE4-3E42-B3BD-7645B7B85E4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055265" y="3995814"/>
                  <a:ext cx="2008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9805281-EF89-0540-B518-5BA21829B416}"/>
                    </a:ext>
                  </a:extLst>
                </p14:cNvPr>
                <p14:cNvContentPartPr/>
                <p14:nvPr/>
              </p14:nvContentPartPr>
              <p14:xfrm>
                <a:off x="11319505" y="3988614"/>
                <a:ext cx="131760" cy="214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9805281-EF89-0540-B518-5BA21829B41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304025" y="3973134"/>
                  <a:ext cx="1623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855C2C8-4640-D343-9681-B0405176E011}"/>
                    </a:ext>
                  </a:extLst>
                </p14:cNvPr>
                <p14:cNvContentPartPr/>
                <p14:nvPr/>
              </p14:nvContentPartPr>
              <p14:xfrm>
                <a:off x="11492665" y="3949014"/>
                <a:ext cx="174240" cy="236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855C2C8-4640-D343-9681-B0405176E01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477545" y="3933894"/>
                  <a:ext cx="2044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F23C02D-683E-A04F-A302-FCEB7C36A689}"/>
                    </a:ext>
                  </a:extLst>
                </p14:cNvPr>
                <p14:cNvContentPartPr/>
                <p14:nvPr/>
              </p14:nvContentPartPr>
              <p14:xfrm>
                <a:off x="9578545" y="4414134"/>
                <a:ext cx="38520" cy="260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F23C02D-683E-A04F-A302-FCEB7C36A68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563425" y="4399014"/>
                  <a:ext cx="691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39994C7-3ADF-1E41-BC8B-B7E47EF62A84}"/>
                    </a:ext>
                  </a:extLst>
                </p14:cNvPr>
                <p14:cNvContentPartPr/>
                <p14:nvPr/>
              </p14:nvContentPartPr>
              <p14:xfrm>
                <a:off x="9506185" y="4500894"/>
                <a:ext cx="245520" cy="63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39994C7-3ADF-1E41-BC8B-B7E47EF62A8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491065" y="4485774"/>
                  <a:ext cx="2757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F7FBB19-46DE-D542-B902-3D727F5C8D1A}"/>
                    </a:ext>
                  </a:extLst>
                </p14:cNvPr>
                <p14:cNvContentPartPr/>
                <p14:nvPr/>
              </p14:nvContentPartPr>
              <p14:xfrm>
                <a:off x="9712105" y="4374894"/>
                <a:ext cx="244080" cy="273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F7FBB19-46DE-D542-B902-3D727F5C8D1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696985" y="4359414"/>
                  <a:ext cx="2743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5B18816-DB6C-C142-BC8A-6DEDF051FCF3}"/>
                    </a:ext>
                  </a:extLst>
                </p14:cNvPr>
                <p14:cNvContentPartPr/>
                <p14:nvPr/>
              </p14:nvContentPartPr>
              <p14:xfrm>
                <a:off x="9994345" y="4500894"/>
                <a:ext cx="151200" cy="173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5B18816-DB6C-C142-BC8A-6DEDF051FCF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978865" y="4485774"/>
                  <a:ext cx="1814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2ABC481-3FB3-A940-8E55-037A8094F97C}"/>
                    </a:ext>
                  </a:extLst>
                </p14:cNvPr>
                <p14:cNvContentPartPr/>
                <p14:nvPr/>
              </p14:nvContentPartPr>
              <p14:xfrm>
                <a:off x="10424545" y="4501614"/>
                <a:ext cx="296280" cy="196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2ABC481-3FB3-A940-8E55-037A8094F97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409425" y="4486494"/>
                  <a:ext cx="3265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84FB706-4CAC-4849-A229-3D2904A56F62}"/>
                    </a:ext>
                  </a:extLst>
                </p14:cNvPr>
                <p14:cNvContentPartPr/>
                <p14:nvPr/>
              </p14:nvContentPartPr>
              <p14:xfrm>
                <a:off x="10799665" y="4473894"/>
                <a:ext cx="221040" cy="192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84FB706-4CAC-4849-A229-3D2904A56F62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784185" y="4458414"/>
                  <a:ext cx="2512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CD0DC54-8399-9F4C-8CBD-296803BADBE1}"/>
                    </a:ext>
                  </a:extLst>
                </p14:cNvPr>
                <p14:cNvContentPartPr/>
                <p14:nvPr/>
              </p14:nvContentPartPr>
              <p14:xfrm>
                <a:off x="11074345" y="4477134"/>
                <a:ext cx="159120" cy="198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CD0DC54-8399-9F4C-8CBD-296803BADBE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058865" y="4462014"/>
                  <a:ext cx="1893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449072A-CEF4-0049-BE2C-EC2DB6D7077C}"/>
                    </a:ext>
                  </a:extLst>
                </p14:cNvPr>
                <p14:cNvContentPartPr/>
                <p14:nvPr/>
              </p14:nvContentPartPr>
              <p14:xfrm>
                <a:off x="11279185" y="4343214"/>
                <a:ext cx="9360" cy="268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449072A-CEF4-0049-BE2C-EC2DB6D7077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1264065" y="4328094"/>
                  <a:ext cx="399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4E4CCCE-C0F2-E844-BF84-F8B8BD1AF701}"/>
                    </a:ext>
                  </a:extLst>
                </p14:cNvPr>
                <p14:cNvContentPartPr/>
                <p14:nvPr/>
              </p14:nvContentPartPr>
              <p14:xfrm>
                <a:off x="11367025" y="4464894"/>
                <a:ext cx="193680" cy="194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4E4CCCE-C0F2-E844-BF84-F8B8BD1AF70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351905" y="4449774"/>
                  <a:ext cx="224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C4E3AE5-86BF-2A45-863B-A446DBF69AC5}"/>
                    </a:ext>
                  </a:extLst>
                </p14:cNvPr>
                <p14:cNvContentPartPr/>
                <p14:nvPr/>
              </p14:nvContentPartPr>
              <p14:xfrm>
                <a:off x="11706505" y="4603494"/>
                <a:ext cx="36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C4E3AE5-86BF-2A45-863B-A446DBF69AC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691025" y="45880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11C478A-4055-D945-8335-A867F3BC8683}"/>
                    </a:ext>
                  </a:extLst>
                </p14:cNvPr>
                <p14:cNvContentPartPr/>
                <p14:nvPr/>
              </p14:nvContentPartPr>
              <p14:xfrm>
                <a:off x="10625785" y="4366974"/>
                <a:ext cx="3960" cy="8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11C478A-4055-D945-8335-A867F3BC868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610665" y="4351494"/>
                  <a:ext cx="3456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530AC34-7CEB-0A4C-B700-9DCAEC4B2B1F}"/>
              </a:ext>
            </a:extLst>
          </p:cNvPr>
          <p:cNvGrpSpPr/>
          <p:nvPr/>
        </p:nvGrpSpPr>
        <p:grpSpPr>
          <a:xfrm>
            <a:off x="157345" y="4343214"/>
            <a:ext cx="2862000" cy="1064520"/>
            <a:chOff x="157345" y="4343214"/>
            <a:chExt cx="2862000" cy="106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FA1DF3C-936D-274B-8066-6F7CFDDA3470}"/>
                    </a:ext>
                  </a:extLst>
                </p14:cNvPr>
                <p14:cNvContentPartPr/>
                <p14:nvPr/>
              </p14:nvContentPartPr>
              <p14:xfrm>
                <a:off x="157345" y="4477134"/>
                <a:ext cx="213840" cy="354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FA1DF3C-936D-274B-8066-6F7CFDDA347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42225" y="4462014"/>
                  <a:ext cx="24444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B0CE1AD-A255-AB43-BC66-C35931EE4DA1}"/>
                    </a:ext>
                  </a:extLst>
                </p14:cNvPr>
                <p14:cNvContentPartPr/>
                <p14:nvPr/>
              </p14:nvContentPartPr>
              <p14:xfrm>
                <a:off x="416905" y="4642734"/>
                <a:ext cx="159840" cy="151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B0CE1AD-A255-AB43-BC66-C35931EE4DA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01425" y="4627614"/>
                  <a:ext cx="1904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DD33122-28B5-CF40-BA09-7E52F052967C}"/>
                    </a:ext>
                  </a:extLst>
                </p14:cNvPr>
                <p14:cNvContentPartPr/>
                <p14:nvPr/>
              </p14:nvContentPartPr>
              <p14:xfrm>
                <a:off x="662065" y="4729494"/>
                <a:ext cx="40680" cy="205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DD33122-28B5-CF40-BA09-7E52F052967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46585" y="4714374"/>
                  <a:ext cx="709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2BA5D62-D089-5340-8845-2FAD64FBC121}"/>
                    </a:ext>
                  </a:extLst>
                </p14:cNvPr>
                <p14:cNvContentPartPr/>
                <p14:nvPr/>
              </p14:nvContentPartPr>
              <p14:xfrm>
                <a:off x="842425" y="4540134"/>
                <a:ext cx="111960" cy="2527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2BA5D62-D089-5340-8845-2FAD64FBC12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26945" y="4525014"/>
                  <a:ext cx="1422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ADCE007-E954-7E4C-B9E6-FFA6DF5B34FF}"/>
                    </a:ext>
                  </a:extLst>
                </p14:cNvPr>
                <p14:cNvContentPartPr/>
                <p14:nvPr/>
              </p14:nvContentPartPr>
              <p14:xfrm>
                <a:off x="1040785" y="4566414"/>
                <a:ext cx="146520" cy="234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ADCE007-E954-7E4C-B9E6-FFA6DF5B34F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25305" y="4551294"/>
                  <a:ext cx="17676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C6E0C93-AEB1-0B46-A4B6-A82994101185}"/>
                    </a:ext>
                  </a:extLst>
                </p14:cNvPr>
                <p14:cNvContentPartPr/>
                <p14:nvPr/>
              </p14:nvContentPartPr>
              <p14:xfrm>
                <a:off x="1285225" y="4495494"/>
                <a:ext cx="220680" cy="2466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C6E0C93-AEB1-0B46-A4B6-A8299410118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269745" y="4480374"/>
                  <a:ext cx="2512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473BC66-C31B-764A-BB7E-5A9CF20B521A}"/>
                    </a:ext>
                  </a:extLst>
                </p14:cNvPr>
                <p14:cNvContentPartPr/>
                <p14:nvPr/>
              </p14:nvContentPartPr>
              <p14:xfrm>
                <a:off x="1584385" y="4343214"/>
                <a:ext cx="39600" cy="378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473BC66-C31B-764A-BB7E-5A9CF20B521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569265" y="4328094"/>
                  <a:ext cx="6984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C5AC698-AC81-DE42-AC39-5CD738B0C4F9}"/>
                    </a:ext>
                  </a:extLst>
                </p14:cNvPr>
                <p14:cNvContentPartPr/>
                <p14:nvPr/>
              </p14:nvContentPartPr>
              <p14:xfrm>
                <a:off x="1528945" y="4513134"/>
                <a:ext cx="237600" cy="3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C5AC698-AC81-DE42-AC39-5CD738B0C4F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513825" y="4498014"/>
                  <a:ext cx="267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3F9D30E-DDA8-2F46-BB59-5A52E1D28D61}"/>
                    </a:ext>
                  </a:extLst>
                </p14:cNvPr>
                <p14:cNvContentPartPr/>
                <p14:nvPr/>
              </p14:nvContentPartPr>
              <p14:xfrm>
                <a:off x="1729465" y="4492254"/>
                <a:ext cx="170280" cy="206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3F9D30E-DDA8-2F46-BB59-5A52E1D28D6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714345" y="4476774"/>
                  <a:ext cx="2008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809545F-10E4-F248-A805-84B3658857AC}"/>
                    </a:ext>
                  </a:extLst>
                </p14:cNvPr>
                <p14:cNvContentPartPr/>
                <p14:nvPr/>
              </p14:nvContentPartPr>
              <p14:xfrm>
                <a:off x="1918825" y="4521414"/>
                <a:ext cx="257040" cy="232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809545F-10E4-F248-A805-84B3658857A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903705" y="4505934"/>
                  <a:ext cx="2876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9641D5F-19E1-814E-B193-E9D265841FFB}"/>
                    </a:ext>
                  </a:extLst>
                </p14:cNvPr>
                <p14:cNvContentPartPr/>
                <p14:nvPr/>
              </p14:nvContentPartPr>
              <p14:xfrm>
                <a:off x="2294305" y="4422054"/>
                <a:ext cx="39240" cy="276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9641D5F-19E1-814E-B193-E9D265841FF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278825" y="4406934"/>
                  <a:ext cx="698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449EE54-F6D1-CB40-9F27-CC496FC7EDA2}"/>
                    </a:ext>
                  </a:extLst>
                </p14:cNvPr>
                <p14:cNvContentPartPr/>
                <p14:nvPr/>
              </p14:nvContentPartPr>
              <p14:xfrm>
                <a:off x="2043385" y="4914534"/>
                <a:ext cx="282240" cy="217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449EE54-F6D1-CB40-9F27-CC496FC7EDA2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028265" y="4899414"/>
                  <a:ext cx="3128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8C70C00-543B-6543-81F6-6E1B642AF0A9}"/>
                    </a:ext>
                  </a:extLst>
                </p14:cNvPr>
                <p14:cNvContentPartPr/>
                <p14:nvPr/>
              </p14:nvContentPartPr>
              <p14:xfrm>
                <a:off x="2341105" y="4913454"/>
                <a:ext cx="156960" cy="226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8C70C00-543B-6543-81F6-6E1B642AF0A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325985" y="4898334"/>
                  <a:ext cx="18756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9FFC497-BAE0-5241-B34A-202931B2C08F}"/>
                    </a:ext>
                  </a:extLst>
                </p14:cNvPr>
                <p14:cNvContentPartPr/>
                <p14:nvPr/>
              </p14:nvContentPartPr>
              <p14:xfrm>
                <a:off x="2517145" y="4937574"/>
                <a:ext cx="186840" cy="47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9FFC497-BAE0-5241-B34A-202931B2C08F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501665" y="4922454"/>
                  <a:ext cx="217440" cy="50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CB44583C-F1DF-1B45-95F0-55017F1D8B12}"/>
                    </a:ext>
                  </a:extLst>
                </p14:cNvPr>
                <p14:cNvContentPartPr/>
                <p14:nvPr/>
              </p14:nvContentPartPr>
              <p14:xfrm>
                <a:off x="2719825" y="4737414"/>
                <a:ext cx="39240" cy="347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CB44583C-F1DF-1B45-95F0-55017F1D8B1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704705" y="4721934"/>
                  <a:ext cx="69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FC70466-9F2E-E942-A6BB-D151F562FCC7}"/>
                    </a:ext>
                  </a:extLst>
                </p14:cNvPr>
                <p14:cNvContentPartPr/>
                <p14:nvPr/>
              </p14:nvContentPartPr>
              <p14:xfrm>
                <a:off x="2766625" y="4898334"/>
                <a:ext cx="252720" cy="225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FC70466-9F2E-E942-A6BB-D151F562FCC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751505" y="4883214"/>
                  <a:ext cx="28332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66CAB3B-5D15-1B43-BEC1-80F01502F0F6}"/>
              </a:ext>
            </a:extLst>
          </p:cNvPr>
          <p:cNvGrpSpPr/>
          <p:nvPr/>
        </p:nvGrpSpPr>
        <p:grpSpPr>
          <a:xfrm>
            <a:off x="3990265" y="4437894"/>
            <a:ext cx="2734560" cy="536400"/>
            <a:chOff x="3990265" y="4437894"/>
            <a:chExt cx="2734560" cy="53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0C007FE-52D4-0E47-A5C6-D532BC4BA699}"/>
                    </a:ext>
                  </a:extLst>
                </p14:cNvPr>
                <p14:cNvContentPartPr/>
                <p14:nvPr/>
              </p14:nvContentPartPr>
              <p14:xfrm>
                <a:off x="3990265" y="4477134"/>
                <a:ext cx="140760" cy="252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0C007FE-52D4-0E47-A5C6-D532BC4BA699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974785" y="4462014"/>
                  <a:ext cx="171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314191C-9FE2-6E4D-BEEE-B5F22AFB2C6B}"/>
                    </a:ext>
                  </a:extLst>
                </p14:cNvPr>
                <p14:cNvContentPartPr/>
                <p14:nvPr/>
              </p14:nvContentPartPr>
              <p14:xfrm>
                <a:off x="4059385" y="4453734"/>
                <a:ext cx="134640" cy="520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314191C-9FE2-6E4D-BEEE-B5F22AFB2C6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044265" y="4438254"/>
                  <a:ext cx="16524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6CB2CC5-66C1-0647-A235-23E3CD85BBF9}"/>
                    </a:ext>
                  </a:extLst>
                </p14:cNvPr>
                <p14:cNvContentPartPr/>
                <p14:nvPr/>
              </p14:nvContentPartPr>
              <p14:xfrm>
                <a:off x="4280065" y="4514214"/>
                <a:ext cx="181800" cy="270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6CB2CC5-66C1-0647-A235-23E3CD85BBF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264945" y="4499094"/>
                  <a:ext cx="21240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729F46B-C28D-BD47-ABB0-9E8C500C69CA}"/>
                    </a:ext>
                  </a:extLst>
                </p14:cNvPr>
                <p14:cNvContentPartPr/>
                <p14:nvPr/>
              </p14:nvContentPartPr>
              <p14:xfrm>
                <a:off x="4496425" y="4469214"/>
                <a:ext cx="179280" cy="3204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729F46B-C28D-BD47-ABB0-9E8C500C69C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481305" y="4454094"/>
                  <a:ext cx="20988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F54690D-7B98-554E-B89E-D601DF975380}"/>
                    </a:ext>
                  </a:extLst>
                </p14:cNvPr>
                <p14:cNvContentPartPr/>
                <p14:nvPr/>
              </p14:nvContentPartPr>
              <p14:xfrm>
                <a:off x="4808185" y="4650654"/>
                <a:ext cx="28440" cy="221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F54690D-7B98-554E-B89E-D601DF97538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793065" y="4635534"/>
                  <a:ext cx="59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FEF71A8-82AF-574E-A3F8-4B5244E8CB21}"/>
                    </a:ext>
                  </a:extLst>
                </p14:cNvPr>
                <p14:cNvContentPartPr/>
                <p14:nvPr/>
              </p14:nvContentPartPr>
              <p14:xfrm>
                <a:off x="5014105" y="4524654"/>
                <a:ext cx="7560" cy="252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FEF71A8-82AF-574E-A3F8-4B5244E8CB2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998985" y="4509174"/>
                  <a:ext cx="381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9832CD5-E39B-2843-A299-FB2D30F75B3C}"/>
                    </a:ext>
                  </a:extLst>
                </p14:cNvPr>
                <p14:cNvContentPartPr/>
                <p14:nvPr/>
              </p14:nvContentPartPr>
              <p14:xfrm>
                <a:off x="4973785" y="4437894"/>
                <a:ext cx="7920" cy="82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9832CD5-E39B-2843-A299-FB2D30F75B3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958665" y="44224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BC99691-4991-594C-8A57-92C76DFECA5D}"/>
                    </a:ext>
                  </a:extLst>
                </p14:cNvPr>
                <p14:cNvContentPartPr/>
                <p14:nvPr/>
              </p14:nvContentPartPr>
              <p14:xfrm>
                <a:off x="5124265" y="4535814"/>
                <a:ext cx="197640" cy="2095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BC99691-4991-594C-8A57-92C76DFECA5D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108785" y="4520694"/>
                  <a:ext cx="22824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543F9D7-2A35-6744-8943-0F98A026DA37}"/>
                    </a:ext>
                  </a:extLst>
                </p14:cNvPr>
                <p14:cNvContentPartPr/>
                <p14:nvPr/>
              </p14:nvContentPartPr>
              <p14:xfrm>
                <a:off x="5394985" y="4613934"/>
                <a:ext cx="190440" cy="2203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543F9D7-2A35-6744-8943-0F98A026DA37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379865" y="4598814"/>
                  <a:ext cx="2210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9B1065D-1E0B-D643-BA54-0A369A541458}"/>
                    </a:ext>
                  </a:extLst>
                </p14:cNvPr>
                <p14:cNvContentPartPr/>
                <p14:nvPr/>
              </p14:nvContentPartPr>
              <p14:xfrm>
                <a:off x="5655265" y="4658574"/>
                <a:ext cx="304560" cy="213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9B1065D-1E0B-D643-BA54-0A369A54145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640145" y="4643454"/>
                  <a:ext cx="334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8D5073E-8DB9-DE4D-85FB-384FDE88795A}"/>
                    </a:ext>
                  </a:extLst>
                </p14:cNvPr>
                <p14:cNvContentPartPr/>
                <p14:nvPr/>
              </p14:nvContentPartPr>
              <p14:xfrm>
                <a:off x="6030385" y="4745334"/>
                <a:ext cx="15840" cy="115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8D5073E-8DB9-DE4D-85FB-384FDE88795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015265" y="4729854"/>
                  <a:ext cx="464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3719828-C0A5-EB44-BFD2-DCA2617FC086}"/>
                    </a:ext>
                  </a:extLst>
                </p14:cNvPr>
                <p14:cNvContentPartPr/>
                <p14:nvPr/>
              </p14:nvContentPartPr>
              <p14:xfrm>
                <a:off x="6077545" y="4524654"/>
                <a:ext cx="360" cy="3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3719828-C0A5-EB44-BFD2-DCA2617FC08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062425" y="45091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30951BB-0BAC-6545-AA82-80079AF91C09}"/>
                    </a:ext>
                  </a:extLst>
                </p14:cNvPr>
                <p14:cNvContentPartPr/>
                <p14:nvPr/>
              </p14:nvContentPartPr>
              <p14:xfrm>
                <a:off x="6140545" y="4674414"/>
                <a:ext cx="173880" cy="224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30951BB-0BAC-6545-AA82-80079AF91C0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125065" y="4658934"/>
                  <a:ext cx="204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0DA2CFD1-131A-9948-8CE1-087C028BA38C}"/>
                    </a:ext>
                  </a:extLst>
                </p14:cNvPr>
                <p14:cNvContentPartPr/>
                <p14:nvPr/>
              </p14:nvContentPartPr>
              <p14:xfrm>
                <a:off x="6407665" y="4689174"/>
                <a:ext cx="131760" cy="198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0DA2CFD1-131A-9948-8CE1-087C028BA38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392545" y="4674054"/>
                  <a:ext cx="1623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7D18719-B737-DF43-8322-C62A5E33EF28}"/>
                    </a:ext>
                  </a:extLst>
                </p14:cNvPr>
                <p14:cNvContentPartPr/>
                <p14:nvPr/>
              </p14:nvContentPartPr>
              <p14:xfrm>
                <a:off x="6589825" y="4563174"/>
                <a:ext cx="135000" cy="325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7D18719-B737-DF43-8322-C62A5E33EF2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574705" y="4547694"/>
                  <a:ext cx="165240" cy="35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CE732E9-6C4A-3C4C-92B0-F56C28538C2C}"/>
              </a:ext>
            </a:extLst>
          </p:cNvPr>
          <p:cNvGrpSpPr/>
          <p:nvPr/>
        </p:nvGrpSpPr>
        <p:grpSpPr>
          <a:xfrm>
            <a:off x="10447585" y="5099934"/>
            <a:ext cx="505080" cy="418320"/>
            <a:chOff x="10447585" y="5099934"/>
            <a:chExt cx="50508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0554410-C19E-DF47-9153-0C2A041D7616}"/>
                    </a:ext>
                  </a:extLst>
                </p14:cNvPr>
                <p14:cNvContentPartPr/>
                <p14:nvPr/>
              </p14:nvContentPartPr>
              <p14:xfrm>
                <a:off x="10447585" y="5099934"/>
                <a:ext cx="257760" cy="418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0554410-C19E-DF47-9153-0C2A041D761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432105" y="5084814"/>
                  <a:ext cx="2883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8304941-960E-BD46-AD78-12E154547DBB}"/>
                    </a:ext>
                  </a:extLst>
                </p14:cNvPr>
                <p14:cNvContentPartPr/>
                <p14:nvPr/>
              </p14:nvContentPartPr>
              <p14:xfrm>
                <a:off x="10770865" y="5202534"/>
                <a:ext cx="181800" cy="2530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8304941-960E-BD46-AD78-12E154547DB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755745" y="5187054"/>
                  <a:ext cx="212400" cy="283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45661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CE09-6192-1A43-A39F-E380914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Inscribed angle demonstration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5EBF69-74B4-FE48-9E3B-8E830C617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917" y="2468032"/>
            <a:ext cx="8007233" cy="34163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8F66A7-008A-9047-8669-242571BD947E}"/>
              </a:ext>
            </a:extLst>
          </p:cNvPr>
          <p:cNvSpPr/>
          <p:nvPr/>
        </p:nvSpPr>
        <p:spPr>
          <a:xfrm>
            <a:off x="384535" y="6442116"/>
            <a:ext cx="4825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https://www.geogebra.org/m/c86sMaNc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83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2596-89F7-3C42-8947-6DD45BD6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64" y="14521"/>
            <a:ext cx="10058400" cy="1371600"/>
          </a:xfrm>
        </p:spPr>
        <p:txBody>
          <a:bodyPr/>
          <a:lstStyle/>
          <a:p>
            <a:r>
              <a:rPr lang="en-US" dirty="0"/>
              <a:t>Measures of inscribed angles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A0FC3F-F406-384C-B0EE-A578B55AC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3642" y="3306854"/>
            <a:ext cx="10642060" cy="2819088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36A9005-A6BC-964B-B43D-8EEF8E0ED497}"/>
              </a:ext>
            </a:extLst>
          </p:cNvPr>
          <p:cNvGrpSpPr/>
          <p:nvPr/>
        </p:nvGrpSpPr>
        <p:grpSpPr>
          <a:xfrm>
            <a:off x="6136225" y="3270414"/>
            <a:ext cx="1502640" cy="747000"/>
            <a:chOff x="6136225" y="3270414"/>
            <a:chExt cx="1502640" cy="74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0084797-EB0E-884D-965A-A37154CDC79C}"/>
                    </a:ext>
                  </a:extLst>
                </p14:cNvPr>
                <p14:cNvContentPartPr/>
                <p14:nvPr/>
              </p14:nvContentPartPr>
              <p14:xfrm>
                <a:off x="6136225" y="3270414"/>
                <a:ext cx="304200" cy="513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0084797-EB0E-884D-965A-A37154CDC79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120745" y="3254934"/>
                  <a:ext cx="33480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91826E8-785A-CB4E-9AF5-F6C74E1CDDAA}"/>
                    </a:ext>
                  </a:extLst>
                </p14:cNvPr>
                <p14:cNvContentPartPr/>
                <p14:nvPr/>
              </p14:nvContentPartPr>
              <p14:xfrm>
                <a:off x="6487585" y="3467334"/>
                <a:ext cx="201600" cy="308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91826E8-785A-CB4E-9AF5-F6C74E1CDDA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72105" y="3452214"/>
                  <a:ext cx="23220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6D2269-C8CF-5442-9889-76E74B3D7641}"/>
                    </a:ext>
                  </a:extLst>
                </p14:cNvPr>
                <p14:cNvContentPartPr/>
                <p14:nvPr/>
              </p14:nvContentPartPr>
              <p14:xfrm>
                <a:off x="6755425" y="3475974"/>
                <a:ext cx="228960" cy="541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6D2269-C8CF-5442-9889-76E74B3D76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39945" y="3460854"/>
                  <a:ext cx="25956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78B874A-9ACA-C248-88B7-2097589C3014}"/>
                    </a:ext>
                  </a:extLst>
                </p14:cNvPr>
                <p14:cNvContentPartPr/>
                <p14:nvPr/>
              </p14:nvContentPartPr>
              <p14:xfrm>
                <a:off x="7039825" y="3522414"/>
                <a:ext cx="259920" cy="285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78B874A-9ACA-C248-88B7-2097589C301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24705" y="3507294"/>
                  <a:ext cx="2905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3379226-3062-EF4B-BDCC-E9993F0CD10E}"/>
                    </a:ext>
                  </a:extLst>
                </p14:cNvPr>
                <p14:cNvContentPartPr/>
                <p14:nvPr/>
              </p14:nvContentPartPr>
              <p14:xfrm>
                <a:off x="7251145" y="3538254"/>
                <a:ext cx="144000" cy="230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3379226-3062-EF4B-BDCC-E9993F0CD10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35665" y="3523134"/>
                  <a:ext cx="1746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28CE61F-B5C4-C740-8612-29E3266B3214}"/>
                    </a:ext>
                  </a:extLst>
                </p14:cNvPr>
                <p14:cNvContentPartPr/>
                <p14:nvPr/>
              </p14:nvContentPartPr>
              <p14:xfrm>
                <a:off x="7465345" y="3522414"/>
                <a:ext cx="173520" cy="242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28CE61F-B5C4-C740-8612-29E3266B321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49865" y="3507294"/>
                  <a:ext cx="204120" cy="27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B317BB-2AAD-8F4C-8A7C-5B9BDB121091}"/>
              </a:ext>
            </a:extLst>
          </p:cNvPr>
          <p:cNvGrpSpPr/>
          <p:nvPr/>
        </p:nvGrpSpPr>
        <p:grpSpPr>
          <a:xfrm>
            <a:off x="8027305" y="3475974"/>
            <a:ext cx="1846800" cy="308160"/>
            <a:chOff x="8027305" y="3475974"/>
            <a:chExt cx="1846800" cy="30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4515D71-037F-104A-9BC0-01FF99790C38}"/>
                    </a:ext>
                  </a:extLst>
                </p14:cNvPr>
                <p14:cNvContentPartPr/>
                <p14:nvPr/>
              </p14:nvContentPartPr>
              <p14:xfrm>
                <a:off x="8027305" y="3506574"/>
                <a:ext cx="312840" cy="269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4515D71-037F-104A-9BC0-01FF99790C3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11825" y="3491454"/>
                  <a:ext cx="34344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1693B3E-97D4-C64A-BCD2-FB87FD7E47AF}"/>
                    </a:ext>
                  </a:extLst>
                </p14:cNvPr>
                <p14:cNvContentPartPr/>
                <p14:nvPr/>
              </p14:nvContentPartPr>
              <p14:xfrm>
                <a:off x="8398465" y="3511254"/>
                <a:ext cx="174600" cy="272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1693B3E-97D4-C64A-BCD2-FB87FD7E47A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383345" y="3495774"/>
                  <a:ext cx="2052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BF14584-0C9C-B443-A463-D938F0369AE8}"/>
                    </a:ext>
                  </a:extLst>
                </p14:cNvPr>
                <p14:cNvContentPartPr/>
                <p14:nvPr/>
              </p14:nvContentPartPr>
              <p14:xfrm>
                <a:off x="8593225" y="3525654"/>
                <a:ext cx="221040" cy="242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BF14584-0C9C-B443-A463-D938F0369AE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78105" y="3510534"/>
                  <a:ext cx="2516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C74303-51B7-5A4C-BBBE-C3383833D815}"/>
                    </a:ext>
                  </a:extLst>
                </p14:cNvPr>
                <p14:cNvContentPartPr/>
                <p14:nvPr/>
              </p14:nvContentPartPr>
              <p14:xfrm>
                <a:off x="8880145" y="3506574"/>
                <a:ext cx="178200" cy="270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C74303-51B7-5A4C-BBBE-C3383833D81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65025" y="3491454"/>
                  <a:ext cx="2088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A994240-EE39-2743-A125-F7E8003C0E3A}"/>
                    </a:ext>
                  </a:extLst>
                </p14:cNvPr>
                <p14:cNvContentPartPr/>
                <p14:nvPr/>
              </p14:nvContentPartPr>
              <p14:xfrm>
                <a:off x="9092545" y="3539334"/>
                <a:ext cx="166320" cy="19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A994240-EE39-2743-A125-F7E8003C0E3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077425" y="3523854"/>
                  <a:ext cx="1969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843C183-1CEC-6642-AD05-0433E57FDE3F}"/>
                    </a:ext>
                  </a:extLst>
                </p14:cNvPr>
                <p14:cNvContentPartPr/>
                <p14:nvPr/>
              </p14:nvContentPartPr>
              <p14:xfrm>
                <a:off x="9341305" y="3507654"/>
                <a:ext cx="86760" cy="194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843C183-1CEC-6642-AD05-0433E57FDE3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326185" y="3492534"/>
                  <a:ext cx="1173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23EDB18-B1FC-7141-BF3E-9262228CE48A}"/>
                    </a:ext>
                  </a:extLst>
                </p14:cNvPr>
                <p14:cNvContentPartPr/>
                <p14:nvPr/>
              </p14:nvContentPartPr>
              <p14:xfrm>
                <a:off x="9491065" y="3478854"/>
                <a:ext cx="193680" cy="27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23EDB18-B1FC-7141-BF3E-9262228CE48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475585" y="3463374"/>
                  <a:ext cx="2242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FA4C348-4CFD-674E-9A18-6C12825E6224}"/>
                    </a:ext>
                  </a:extLst>
                </p14:cNvPr>
                <p14:cNvContentPartPr/>
                <p14:nvPr/>
              </p14:nvContentPartPr>
              <p14:xfrm>
                <a:off x="9743065" y="3475974"/>
                <a:ext cx="131040" cy="264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FA4C348-4CFD-674E-9A18-6C12825E622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727585" y="3460854"/>
                  <a:ext cx="161280" cy="29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75D7DE-CE9F-A941-996A-223FA9F58B10}"/>
              </a:ext>
            </a:extLst>
          </p:cNvPr>
          <p:cNvGrpSpPr/>
          <p:nvPr/>
        </p:nvGrpSpPr>
        <p:grpSpPr>
          <a:xfrm>
            <a:off x="10169305" y="3302814"/>
            <a:ext cx="978120" cy="607320"/>
            <a:chOff x="10169305" y="3302814"/>
            <a:chExt cx="978120" cy="60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2A7B49-8CC2-1648-8621-7BF747DF597E}"/>
                    </a:ext>
                  </a:extLst>
                </p14:cNvPr>
                <p14:cNvContentPartPr/>
                <p14:nvPr/>
              </p14:nvContentPartPr>
              <p14:xfrm>
                <a:off x="10169305" y="3487494"/>
                <a:ext cx="191160" cy="257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2A7B49-8CC2-1648-8621-7BF747DF597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154185" y="3472374"/>
                  <a:ext cx="2217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0A47A79-0C6C-6C4F-98E0-06052BCC9B52}"/>
                    </a:ext>
                  </a:extLst>
                </p14:cNvPr>
                <p14:cNvContentPartPr/>
                <p14:nvPr/>
              </p14:nvContentPartPr>
              <p14:xfrm>
                <a:off x="10428865" y="3484974"/>
                <a:ext cx="205200" cy="267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0A47A79-0C6C-6C4F-98E0-06052BCC9B5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413745" y="3469494"/>
                  <a:ext cx="2354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616C9B1-8395-2647-8805-278A8796E372}"/>
                    </a:ext>
                  </a:extLst>
                </p14:cNvPr>
                <p14:cNvContentPartPr/>
                <p14:nvPr/>
              </p14:nvContentPartPr>
              <p14:xfrm>
                <a:off x="10728745" y="3302814"/>
                <a:ext cx="55440" cy="418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616C9B1-8395-2647-8805-278A8796E37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713265" y="3287334"/>
                  <a:ext cx="8568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6E73F2F-5675-3F4A-95FC-3A5678A8E99B}"/>
                    </a:ext>
                  </a:extLst>
                </p14:cNvPr>
                <p14:cNvContentPartPr/>
                <p14:nvPr/>
              </p14:nvContentPartPr>
              <p14:xfrm>
                <a:off x="10846825" y="3515574"/>
                <a:ext cx="78840" cy="213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6E73F2F-5675-3F4A-95FC-3A5678A8E99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831345" y="3500454"/>
                  <a:ext cx="1094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74631FF-15D5-C845-9851-9A5A1016C722}"/>
                    </a:ext>
                  </a:extLst>
                </p14:cNvPr>
                <p14:cNvContentPartPr/>
                <p14:nvPr/>
              </p14:nvContentPartPr>
              <p14:xfrm>
                <a:off x="10909465" y="3515574"/>
                <a:ext cx="119160" cy="394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74631FF-15D5-C845-9851-9A5A1016C7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894345" y="3500454"/>
                  <a:ext cx="1494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1F61B54-D820-EA46-946C-66438B7D68E9}"/>
                    </a:ext>
                  </a:extLst>
                </p14:cNvPr>
                <p14:cNvContentPartPr/>
                <p14:nvPr/>
              </p14:nvContentPartPr>
              <p14:xfrm>
                <a:off x="11147065" y="3720414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1F61B54-D820-EA46-946C-66438B7D68E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131585" y="37052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87F61A-CBC5-6744-9B5E-F47BA6A29727}"/>
              </a:ext>
            </a:extLst>
          </p:cNvPr>
          <p:cNvGrpSpPr/>
          <p:nvPr/>
        </p:nvGrpSpPr>
        <p:grpSpPr>
          <a:xfrm>
            <a:off x="9325105" y="4359054"/>
            <a:ext cx="221040" cy="197280"/>
            <a:chOff x="9325105" y="4359054"/>
            <a:chExt cx="22104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7D8377D-CCF5-C74F-89C5-486EE2553658}"/>
                    </a:ext>
                  </a:extLst>
                </p14:cNvPr>
                <p14:cNvContentPartPr/>
                <p14:nvPr/>
              </p14:nvContentPartPr>
              <p14:xfrm>
                <a:off x="9403945" y="4359054"/>
                <a:ext cx="126360" cy="197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7D8377D-CCF5-C74F-89C5-486EE255365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388825" y="4343574"/>
                  <a:ext cx="1569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2B33E95-1484-2F4B-9AA6-B121EC0F2E51}"/>
                    </a:ext>
                  </a:extLst>
                </p14:cNvPr>
                <p14:cNvContentPartPr/>
                <p14:nvPr/>
              </p14:nvContentPartPr>
              <p14:xfrm>
                <a:off x="9325105" y="4414134"/>
                <a:ext cx="221040" cy="134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2B33E95-1484-2F4B-9AA6-B121EC0F2E5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309985" y="4399014"/>
                  <a:ext cx="251640" cy="164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26FCA85-5FE1-B043-AC8D-4B56BF54C7CE}"/>
              </a:ext>
            </a:extLst>
          </p:cNvPr>
          <p:cNvGrpSpPr/>
          <p:nvPr/>
        </p:nvGrpSpPr>
        <p:grpSpPr>
          <a:xfrm>
            <a:off x="9273265" y="5450214"/>
            <a:ext cx="391320" cy="233280"/>
            <a:chOff x="9273265" y="5450214"/>
            <a:chExt cx="391320" cy="23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677C91B-15B2-0042-B836-D3AAB1E1D501}"/>
                    </a:ext>
                  </a:extLst>
                </p14:cNvPr>
                <p14:cNvContentPartPr/>
                <p14:nvPr/>
              </p14:nvContentPartPr>
              <p14:xfrm>
                <a:off x="9273265" y="5450214"/>
                <a:ext cx="178200" cy="233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677C91B-15B2-0042-B836-D3AAB1E1D50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258145" y="5435094"/>
                  <a:ext cx="20880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A387B26-69D2-B248-9EB8-92EA5D435EEB}"/>
                    </a:ext>
                  </a:extLst>
                </p14:cNvPr>
                <p14:cNvContentPartPr/>
                <p14:nvPr/>
              </p14:nvContentPartPr>
              <p14:xfrm>
                <a:off x="9554065" y="5517894"/>
                <a:ext cx="78840" cy="134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A387B26-69D2-B248-9EB8-92EA5D435EE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538945" y="5502414"/>
                  <a:ext cx="1094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945A797-5D24-A248-B0B5-9E45AAA27071}"/>
                    </a:ext>
                  </a:extLst>
                </p14:cNvPr>
                <p14:cNvContentPartPr/>
                <p14:nvPr/>
              </p14:nvContentPartPr>
              <p14:xfrm>
                <a:off x="9506185" y="5478294"/>
                <a:ext cx="158400" cy="205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945A797-5D24-A248-B0B5-9E45AAA2707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491065" y="5463174"/>
                  <a:ext cx="18864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967F50-A918-804C-AF79-8B8A567D7052}"/>
              </a:ext>
            </a:extLst>
          </p:cNvPr>
          <p:cNvGrpSpPr/>
          <p:nvPr/>
        </p:nvGrpSpPr>
        <p:grpSpPr>
          <a:xfrm>
            <a:off x="825145" y="2010054"/>
            <a:ext cx="3502800" cy="705240"/>
            <a:chOff x="825145" y="2010054"/>
            <a:chExt cx="3502800" cy="70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715B923-B151-8641-8EEF-7C4D972D2E05}"/>
                    </a:ext>
                  </a:extLst>
                </p14:cNvPr>
                <p14:cNvContentPartPr/>
                <p14:nvPr/>
              </p14:nvContentPartPr>
              <p14:xfrm>
                <a:off x="825145" y="2056134"/>
                <a:ext cx="302400" cy="30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715B923-B151-8641-8EEF-7C4D972D2E0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09665" y="2041014"/>
                  <a:ext cx="3330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6467186-6254-194D-93AA-0CEFBF701AFE}"/>
                    </a:ext>
                  </a:extLst>
                </p14:cNvPr>
                <p14:cNvContentPartPr/>
                <p14:nvPr/>
              </p14:nvContentPartPr>
              <p14:xfrm>
                <a:off x="1253185" y="2049294"/>
                <a:ext cx="102960" cy="260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6467186-6254-194D-93AA-0CEFBF701AF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38065" y="2034174"/>
                  <a:ext cx="1335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C4B15A-42F9-7647-8CE5-5C9243E5869E}"/>
                    </a:ext>
                  </a:extLst>
                </p14:cNvPr>
                <p14:cNvContentPartPr/>
                <p14:nvPr/>
              </p14:nvContentPartPr>
              <p14:xfrm>
                <a:off x="1485385" y="2040654"/>
                <a:ext cx="195120" cy="277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C4B15A-42F9-7647-8CE5-5C9243E5869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69905" y="2025174"/>
                  <a:ext cx="22572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CFA8A8E-C9A4-8F46-BF3C-4A9BBDCE0B80}"/>
                    </a:ext>
                  </a:extLst>
                </p14:cNvPr>
                <p14:cNvContentPartPr/>
                <p14:nvPr/>
              </p14:nvContentPartPr>
              <p14:xfrm>
                <a:off x="1837465" y="2233974"/>
                <a:ext cx="645840" cy="44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CFA8A8E-C9A4-8F46-BF3C-4A9BBDCE0B8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821985" y="2218854"/>
                  <a:ext cx="6764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5D399C0-B8E6-6B4A-A8B5-99044737EAAE}"/>
                    </a:ext>
                  </a:extLst>
                </p14:cNvPr>
                <p14:cNvContentPartPr/>
                <p14:nvPr/>
              </p14:nvContentPartPr>
              <p14:xfrm>
                <a:off x="2451265" y="2112294"/>
                <a:ext cx="242280" cy="268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5D399C0-B8E6-6B4A-A8B5-99044737EAA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36145" y="2097174"/>
                  <a:ext cx="2728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630514A-3632-8546-B487-6B7FD2F25119}"/>
                    </a:ext>
                  </a:extLst>
                </p14:cNvPr>
                <p14:cNvContentPartPr/>
                <p14:nvPr/>
              </p14:nvContentPartPr>
              <p14:xfrm>
                <a:off x="2919985" y="2174574"/>
                <a:ext cx="249120" cy="245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630514A-3632-8546-B487-6B7FD2F2511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04505" y="2159454"/>
                  <a:ext cx="27972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2F429C-A38E-5147-9A6E-1F943D1B4901}"/>
                    </a:ext>
                  </a:extLst>
                </p14:cNvPr>
                <p14:cNvContentPartPr/>
                <p14:nvPr/>
              </p14:nvContentPartPr>
              <p14:xfrm>
                <a:off x="3247945" y="2127414"/>
                <a:ext cx="315360" cy="241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2F429C-A38E-5147-9A6E-1F943D1B490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232465" y="2111934"/>
                  <a:ext cx="3459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0C065F2-2243-2341-B6FD-FC8E80A8F660}"/>
                    </a:ext>
                  </a:extLst>
                </p14:cNvPr>
                <p14:cNvContentPartPr/>
                <p14:nvPr/>
              </p14:nvContentPartPr>
              <p14:xfrm>
                <a:off x="3619825" y="2190774"/>
                <a:ext cx="228240" cy="524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0C065F2-2243-2341-B6FD-FC8E80A8F66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604705" y="2175294"/>
                  <a:ext cx="258480" cy="55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FEA6C00-AEFC-9440-8E2A-4E0F4C2E1689}"/>
                    </a:ext>
                  </a:extLst>
                </p14:cNvPr>
                <p14:cNvContentPartPr/>
                <p14:nvPr/>
              </p14:nvContentPartPr>
              <p14:xfrm>
                <a:off x="3910705" y="2010054"/>
                <a:ext cx="62640" cy="4104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FEA6C00-AEFC-9440-8E2A-4E0F4C2E168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895225" y="1994574"/>
                  <a:ext cx="928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D4E7E2C-8D2E-8F4A-893A-69CDB0AF20FE}"/>
                    </a:ext>
                  </a:extLst>
                </p14:cNvPr>
                <p14:cNvContentPartPr/>
                <p14:nvPr/>
              </p14:nvContentPartPr>
              <p14:xfrm>
                <a:off x="3980545" y="2244054"/>
                <a:ext cx="347400" cy="215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D4E7E2C-8D2E-8F4A-893A-69CDB0AF20F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965425" y="2228934"/>
                  <a:ext cx="37800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98EB3ED-EE5D-9147-AB9B-D9D9D97A09EF}"/>
              </a:ext>
            </a:extLst>
          </p:cNvPr>
          <p:cNvGrpSpPr/>
          <p:nvPr/>
        </p:nvGrpSpPr>
        <p:grpSpPr>
          <a:xfrm>
            <a:off x="874825" y="2601174"/>
            <a:ext cx="1324800" cy="612720"/>
            <a:chOff x="874825" y="2601174"/>
            <a:chExt cx="132480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4DB91FE-5E8C-CA43-B36B-0525BF4CAFBD}"/>
                    </a:ext>
                  </a:extLst>
                </p14:cNvPr>
                <p14:cNvContentPartPr/>
                <p14:nvPr/>
              </p14:nvContentPartPr>
              <p14:xfrm>
                <a:off x="874825" y="2718534"/>
                <a:ext cx="292320" cy="324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4DB91FE-5E8C-CA43-B36B-0525BF4CAFB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59345" y="2703054"/>
                  <a:ext cx="32256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7C70123-6675-C24C-8AF3-3104F1C81987}"/>
                    </a:ext>
                  </a:extLst>
                </p14:cNvPr>
                <p14:cNvContentPartPr/>
                <p14:nvPr/>
              </p14:nvContentPartPr>
              <p14:xfrm>
                <a:off x="1253545" y="2769294"/>
                <a:ext cx="212760" cy="239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7C70123-6675-C24C-8AF3-3104F1C8198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238425" y="2754174"/>
                  <a:ext cx="2433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C6C760F-D59C-6042-A2BD-1CC010893F23}"/>
                    </a:ext>
                  </a:extLst>
                </p14:cNvPr>
                <p14:cNvContentPartPr/>
                <p14:nvPr/>
              </p14:nvContentPartPr>
              <p14:xfrm>
                <a:off x="1496545" y="2800974"/>
                <a:ext cx="211680" cy="412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C6C760F-D59C-6042-A2BD-1CC010893F2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481425" y="2785494"/>
                  <a:ext cx="2422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393E8A4-A18C-6747-9856-1676BECD41F7}"/>
                    </a:ext>
                  </a:extLst>
                </p14:cNvPr>
                <p14:cNvContentPartPr/>
                <p14:nvPr/>
              </p14:nvContentPartPr>
              <p14:xfrm>
                <a:off x="1782385" y="2601174"/>
                <a:ext cx="46800" cy="449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393E8A4-A18C-6747-9856-1676BECD41F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767265" y="2586054"/>
                  <a:ext cx="7740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75A65BB-3641-F34C-82CC-EFBB6322C393}"/>
                    </a:ext>
                  </a:extLst>
                </p14:cNvPr>
                <p14:cNvContentPartPr/>
                <p14:nvPr/>
              </p14:nvContentPartPr>
              <p14:xfrm>
                <a:off x="1907665" y="2824374"/>
                <a:ext cx="291960" cy="198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75A65BB-3641-F34C-82CC-EFBB6322C39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892545" y="2809254"/>
                  <a:ext cx="322560" cy="22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9B68BB1-25BC-E74D-B678-6DFD7CBA37AF}"/>
              </a:ext>
            </a:extLst>
          </p:cNvPr>
          <p:cNvGrpSpPr/>
          <p:nvPr/>
        </p:nvGrpSpPr>
        <p:grpSpPr>
          <a:xfrm>
            <a:off x="2563225" y="2853174"/>
            <a:ext cx="496440" cy="185040"/>
            <a:chOff x="2563225" y="2853174"/>
            <a:chExt cx="496440" cy="18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C92C41F-34C7-D84D-9C47-024F3DFB24AD}"/>
                    </a:ext>
                  </a:extLst>
                </p14:cNvPr>
                <p14:cNvContentPartPr/>
                <p14:nvPr/>
              </p14:nvContentPartPr>
              <p14:xfrm>
                <a:off x="2563225" y="2924454"/>
                <a:ext cx="314280" cy="16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C92C41F-34C7-D84D-9C47-024F3DFB24AD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547745" y="2908974"/>
                  <a:ext cx="344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D590831-90B6-0948-A768-269385287B9F}"/>
                    </a:ext>
                  </a:extLst>
                </p14:cNvPr>
                <p14:cNvContentPartPr/>
                <p14:nvPr/>
              </p14:nvContentPartPr>
              <p14:xfrm>
                <a:off x="2861305" y="2853174"/>
                <a:ext cx="198360" cy="185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D590831-90B6-0948-A768-269385287B9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845825" y="2838054"/>
                  <a:ext cx="228960" cy="21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C50EDB8-83B4-264B-87F5-1DE661D4E767}"/>
              </a:ext>
            </a:extLst>
          </p:cNvPr>
          <p:cNvGrpSpPr/>
          <p:nvPr/>
        </p:nvGrpSpPr>
        <p:grpSpPr>
          <a:xfrm>
            <a:off x="3323545" y="2840934"/>
            <a:ext cx="1020240" cy="250200"/>
            <a:chOff x="3323545" y="2840934"/>
            <a:chExt cx="102024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74629DC-56F5-244F-84DF-6FD1D0FD9722}"/>
                    </a:ext>
                  </a:extLst>
                </p14:cNvPr>
                <p14:cNvContentPartPr/>
                <p14:nvPr/>
              </p14:nvContentPartPr>
              <p14:xfrm>
                <a:off x="3323545" y="2840934"/>
                <a:ext cx="302760" cy="2412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74629DC-56F5-244F-84DF-6FD1D0FD972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308425" y="2825814"/>
                  <a:ext cx="333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1328F46-AA0E-D44E-A16C-7B6409DD1A44}"/>
                    </a:ext>
                  </a:extLst>
                </p14:cNvPr>
                <p14:cNvContentPartPr/>
                <p14:nvPr/>
              </p14:nvContentPartPr>
              <p14:xfrm>
                <a:off x="3713065" y="2853534"/>
                <a:ext cx="205200" cy="237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1328F46-AA0E-D44E-A16C-7B6409DD1A4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697585" y="2838054"/>
                  <a:ext cx="2358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9978CD2-96F8-5A40-8922-D6F47BA8C7CD}"/>
                    </a:ext>
                  </a:extLst>
                </p14:cNvPr>
                <p14:cNvContentPartPr/>
                <p14:nvPr/>
              </p14:nvContentPartPr>
              <p14:xfrm>
                <a:off x="4125265" y="2845614"/>
                <a:ext cx="218520" cy="233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9978CD2-96F8-5A40-8922-D6F47BA8C7C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09785" y="2830134"/>
                  <a:ext cx="249120" cy="26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DE7C3DA-32B5-074C-9C90-C13BE6997445}"/>
              </a:ext>
            </a:extLst>
          </p:cNvPr>
          <p:cNvGrpSpPr/>
          <p:nvPr/>
        </p:nvGrpSpPr>
        <p:grpSpPr>
          <a:xfrm>
            <a:off x="4973785" y="2096814"/>
            <a:ext cx="3398040" cy="1186920"/>
            <a:chOff x="4973785" y="2096814"/>
            <a:chExt cx="3398040" cy="118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010B010-D2E1-DE47-812D-4119C374C0D8}"/>
                    </a:ext>
                  </a:extLst>
                </p14:cNvPr>
                <p14:cNvContentPartPr/>
                <p14:nvPr/>
              </p14:nvContentPartPr>
              <p14:xfrm>
                <a:off x="5000785" y="2096814"/>
                <a:ext cx="343800" cy="462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010B010-D2E1-DE47-812D-4119C374C0D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85665" y="2081334"/>
                  <a:ext cx="37440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FFE3CC3-6DF8-6B4B-B8F3-6310527BA9BC}"/>
                    </a:ext>
                  </a:extLst>
                </p14:cNvPr>
                <p14:cNvContentPartPr/>
                <p14:nvPr/>
              </p14:nvContentPartPr>
              <p14:xfrm>
                <a:off x="5423425" y="2356734"/>
                <a:ext cx="23760" cy="197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FFE3CC3-6DF8-6B4B-B8F3-6310527BA9B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408305" y="2341614"/>
                  <a:ext cx="543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DA6AA5B-6F0D-CD41-A2C0-714DAD8CA47C}"/>
                    </a:ext>
                  </a:extLst>
                </p14:cNvPr>
                <p14:cNvContentPartPr/>
                <p14:nvPr/>
              </p14:nvContentPartPr>
              <p14:xfrm>
                <a:off x="5415145" y="2269974"/>
                <a:ext cx="8280" cy="8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DA6AA5B-6F0D-CD41-A2C0-714DAD8CA47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400025" y="22548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98CA026-E11F-1142-BCDF-18E749D0A0FA}"/>
                    </a:ext>
                  </a:extLst>
                </p14:cNvPr>
                <p14:cNvContentPartPr/>
                <p14:nvPr/>
              </p14:nvContentPartPr>
              <p14:xfrm>
                <a:off x="5557705" y="2348814"/>
                <a:ext cx="228600" cy="210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98CA026-E11F-1142-BCDF-18E749D0A0F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542585" y="2333694"/>
                  <a:ext cx="2588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ABC7964-168F-C646-90E3-5F7F1FCD5FB4}"/>
                    </a:ext>
                  </a:extLst>
                </p14:cNvPr>
                <p14:cNvContentPartPr/>
                <p14:nvPr/>
              </p14:nvContentPartPr>
              <p14:xfrm>
                <a:off x="5872705" y="2530254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ABC7964-168F-C646-90E3-5F7F1FCD5FB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7585" y="2514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F05E988-1556-614C-AD82-31A747FC2AE1}"/>
                    </a:ext>
                  </a:extLst>
                </p14:cNvPr>
                <p14:cNvContentPartPr/>
                <p14:nvPr/>
              </p14:nvContentPartPr>
              <p14:xfrm>
                <a:off x="5927785" y="2293734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F05E988-1556-614C-AD82-31A747FC2AE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12665" y="22786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C6CF2EB-29FE-EE49-95E5-F4CFB023F6C6}"/>
                    </a:ext>
                  </a:extLst>
                </p14:cNvPr>
                <p14:cNvContentPartPr/>
                <p14:nvPr/>
              </p14:nvContentPartPr>
              <p14:xfrm>
                <a:off x="6028225" y="2218494"/>
                <a:ext cx="191520" cy="407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C6CF2EB-29FE-EE49-95E5-F4CFB023F6C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013105" y="2203014"/>
                  <a:ext cx="2217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F09AE46-3E68-0C4E-BE19-36DD51A14561}"/>
                    </a:ext>
                  </a:extLst>
                </p14:cNvPr>
                <p14:cNvContentPartPr/>
                <p14:nvPr/>
              </p14:nvContentPartPr>
              <p14:xfrm>
                <a:off x="6330265" y="2431254"/>
                <a:ext cx="169920" cy="225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F09AE46-3E68-0C4E-BE19-36DD51A1456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314785" y="2415774"/>
                  <a:ext cx="2005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9B76EE4-ACFC-5F44-8DA5-9B0AE19E5B8F}"/>
                    </a:ext>
                  </a:extLst>
                </p14:cNvPr>
                <p14:cNvContentPartPr/>
                <p14:nvPr/>
              </p14:nvContentPartPr>
              <p14:xfrm>
                <a:off x="5864425" y="2475174"/>
                <a:ext cx="71280" cy="134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9B76EE4-ACFC-5F44-8DA5-9B0AE19E5B8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849305" y="2459694"/>
                  <a:ext cx="101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A805F0B-C344-5A43-BE4F-2794D499EF71}"/>
                    </a:ext>
                  </a:extLst>
                </p14:cNvPr>
                <p14:cNvContentPartPr/>
                <p14:nvPr/>
              </p14:nvContentPartPr>
              <p14:xfrm>
                <a:off x="6834265" y="2277894"/>
                <a:ext cx="271080" cy="383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A805F0B-C344-5A43-BE4F-2794D499EF7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818785" y="2262774"/>
                  <a:ext cx="30132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649B36E-4ED4-B843-8A97-A455AC308351}"/>
                    </a:ext>
                  </a:extLst>
                </p14:cNvPr>
                <p14:cNvContentPartPr/>
                <p14:nvPr/>
              </p14:nvContentPartPr>
              <p14:xfrm>
                <a:off x="7189585" y="2475174"/>
                <a:ext cx="126000" cy="189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649B36E-4ED4-B843-8A97-A455AC30835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174465" y="2459694"/>
                  <a:ext cx="156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F8256D5-B0D0-9548-95F1-38CEEB6BEF48}"/>
                    </a:ext>
                  </a:extLst>
                </p14:cNvPr>
                <p14:cNvContentPartPr/>
                <p14:nvPr/>
              </p14:nvContentPartPr>
              <p14:xfrm>
                <a:off x="7322785" y="2498574"/>
                <a:ext cx="127080" cy="366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F8256D5-B0D0-9548-95F1-38CEEB6BEF4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07665" y="2483454"/>
                  <a:ext cx="1576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7C65EF3-D979-7C4B-B2D7-E5951C99EDA1}"/>
                    </a:ext>
                  </a:extLst>
                </p14:cNvPr>
                <p14:cNvContentPartPr/>
                <p14:nvPr/>
              </p14:nvContentPartPr>
              <p14:xfrm>
                <a:off x="7726345" y="2368614"/>
                <a:ext cx="353520" cy="3520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7C65EF3-D979-7C4B-B2D7-E5951C99EDA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711225" y="2353494"/>
                  <a:ext cx="38412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1BB3093-61A8-1445-968C-742F94AE639F}"/>
                    </a:ext>
                  </a:extLst>
                </p14:cNvPr>
                <p14:cNvContentPartPr/>
                <p14:nvPr/>
              </p14:nvContentPartPr>
              <p14:xfrm>
                <a:off x="4973785" y="2863974"/>
                <a:ext cx="402480" cy="269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1BB3093-61A8-1445-968C-742F94AE639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958665" y="2848494"/>
                  <a:ext cx="432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D7E0550-5B01-E147-92F1-A25EF7986E6E}"/>
                    </a:ext>
                  </a:extLst>
                </p14:cNvPr>
                <p14:cNvContentPartPr/>
                <p14:nvPr/>
              </p14:nvContentPartPr>
              <p14:xfrm>
                <a:off x="5486425" y="2869014"/>
                <a:ext cx="165600" cy="237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D7E0550-5B01-E147-92F1-A25EF7986E6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471305" y="2853894"/>
                  <a:ext cx="1962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86B00E-9C5F-134F-867E-A568A0FC218C}"/>
                    </a:ext>
                  </a:extLst>
                </p14:cNvPr>
                <p14:cNvContentPartPr/>
                <p14:nvPr/>
              </p14:nvContentPartPr>
              <p14:xfrm>
                <a:off x="5746705" y="2727174"/>
                <a:ext cx="94680" cy="36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86B00E-9C5F-134F-867E-A568A0FC218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731585" y="2712054"/>
                  <a:ext cx="1249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0DE7D26-15B8-DE4B-908A-2CAEC131C38E}"/>
                    </a:ext>
                  </a:extLst>
                </p14:cNvPr>
                <p14:cNvContentPartPr/>
                <p14:nvPr/>
              </p14:nvContentPartPr>
              <p14:xfrm>
                <a:off x="5912305" y="2727174"/>
                <a:ext cx="86760" cy="378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0DE7D26-15B8-DE4B-908A-2CAEC131C38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896825" y="2712054"/>
                  <a:ext cx="1173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00FCC68-C7F5-1B4B-8FFF-51166ED7142B}"/>
                    </a:ext>
                  </a:extLst>
                </p14:cNvPr>
                <p14:cNvContentPartPr/>
                <p14:nvPr/>
              </p14:nvContentPartPr>
              <p14:xfrm>
                <a:off x="5919865" y="2947854"/>
                <a:ext cx="205920" cy="11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00FCC68-C7F5-1B4B-8FFF-51166ED7142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904385" y="2932734"/>
                  <a:ext cx="2361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E0401DA-68DE-E44F-BBF9-E304BD0283DD}"/>
                    </a:ext>
                  </a:extLst>
                </p14:cNvPr>
                <p14:cNvContentPartPr/>
                <p14:nvPr/>
              </p14:nvContentPartPr>
              <p14:xfrm>
                <a:off x="6171865" y="3011214"/>
                <a:ext cx="1440" cy="122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E0401DA-68DE-E44F-BBF9-E304BD0283D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156745" y="2995734"/>
                  <a:ext cx="320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2A86EB7-8AF3-054E-932F-5185114B2878}"/>
                    </a:ext>
                  </a:extLst>
                </p14:cNvPr>
                <p14:cNvContentPartPr/>
                <p14:nvPr/>
              </p14:nvContentPartPr>
              <p14:xfrm>
                <a:off x="6171865" y="2798094"/>
                <a:ext cx="3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2A86EB7-8AF3-054E-932F-5185114B287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56745" y="2782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D0C7232-484B-AA46-9B94-F190729EA15E}"/>
                    </a:ext>
                  </a:extLst>
                </p14:cNvPr>
                <p14:cNvContentPartPr/>
                <p14:nvPr/>
              </p14:nvContentPartPr>
              <p14:xfrm>
                <a:off x="6298585" y="2933814"/>
                <a:ext cx="225000" cy="3333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D0C7232-484B-AA46-9B94-F190729EA15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83465" y="2918694"/>
                  <a:ext cx="2556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87A7F3F-00A1-F449-9E73-93C738C73224}"/>
                    </a:ext>
                  </a:extLst>
                </p14:cNvPr>
                <p14:cNvContentPartPr/>
                <p14:nvPr/>
              </p14:nvContentPartPr>
              <p14:xfrm>
                <a:off x="6550945" y="2790174"/>
                <a:ext cx="55080" cy="3236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87A7F3F-00A1-F449-9E73-93C738C7322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535825" y="2775054"/>
                  <a:ext cx="853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9572657-DCC9-BB40-AD37-B6B7C88B1B7A}"/>
                    </a:ext>
                  </a:extLst>
                </p14:cNvPr>
                <p14:cNvContentPartPr/>
                <p14:nvPr/>
              </p14:nvContentPartPr>
              <p14:xfrm>
                <a:off x="6669025" y="2892774"/>
                <a:ext cx="142200" cy="208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9572657-DCC9-BB40-AD37-B6B7C88B1B7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53545" y="2877654"/>
                  <a:ext cx="1728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4D20133-E1E1-CB45-BBD4-46725C10ABFE}"/>
                    </a:ext>
                  </a:extLst>
                </p14:cNvPr>
                <p14:cNvContentPartPr/>
                <p14:nvPr/>
              </p14:nvContentPartPr>
              <p14:xfrm>
                <a:off x="6751105" y="2892774"/>
                <a:ext cx="146880" cy="386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4D20133-E1E1-CB45-BBD4-46725C10ABF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735625" y="2877654"/>
                  <a:ext cx="1774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9CD98E5-3651-D24C-8372-58D1C6F4AF7B}"/>
                    </a:ext>
                  </a:extLst>
                </p14:cNvPr>
                <p14:cNvContentPartPr/>
                <p14:nvPr/>
              </p14:nvContentPartPr>
              <p14:xfrm>
                <a:off x="7166905" y="2845614"/>
                <a:ext cx="267840" cy="332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9CD98E5-3651-D24C-8372-58D1C6F4AF7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51425" y="2830134"/>
                  <a:ext cx="29808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50E1813-91AE-EA4E-9E54-EF534FDB38A1}"/>
                    </a:ext>
                  </a:extLst>
                </p14:cNvPr>
                <p14:cNvContentPartPr/>
                <p14:nvPr/>
              </p14:nvContentPartPr>
              <p14:xfrm>
                <a:off x="7481545" y="2979534"/>
                <a:ext cx="157320" cy="188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50E1813-91AE-EA4E-9E54-EF534FDB38A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466065" y="2964414"/>
                  <a:ext cx="1875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5BE29BF-41D3-2343-82CE-A68191CC7366}"/>
                    </a:ext>
                  </a:extLst>
                </p14:cNvPr>
                <p14:cNvContentPartPr/>
                <p14:nvPr/>
              </p14:nvContentPartPr>
              <p14:xfrm>
                <a:off x="7638145" y="2963694"/>
                <a:ext cx="79560" cy="320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5BE29BF-41D3-2343-82CE-A68191CC736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623025" y="2948574"/>
                  <a:ext cx="1101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3215DA2-33B5-2644-A882-2B9230F3260A}"/>
                    </a:ext>
                  </a:extLst>
                </p14:cNvPr>
                <p14:cNvContentPartPr/>
                <p14:nvPr/>
              </p14:nvContentPartPr>
              <p14:xfrm>
                <a:off x="8015785" y="2878374"/>
                <a:ext cx="356040" cy="298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3215DA2-33B5-2644-A882-2B9230F3260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000305" y="2863254"/>
                  <a:ext cx="386640" cy="329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18960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1AB4E7-2888-384B-8D27-BED9092B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1063"/>
            <a:ext cx="73152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561D4-C385-414A-AF3D-8FCB51DA5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705" y="3667328"/>
            <a:ext cx="3213295" cy="3093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5B80C-D021-9249-8EB5-522D8687D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3119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493BB-FAA7-8C42-A225-65795992E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5013" y="0"/>
            <a:ext cx="2726987" cy="254105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71D098B-4AB0-A642-828C-7291810929EB}"/>
              </a:ext>
            </a:extLst>
          </p:cNvPr>
          <p:cNvGrpSpPr/>
          <p:nvPr/>
        </p:nvGrpSpPr>
        <p:grpSpPr>
          <a:xfrm>
            <a:off x="466585" y="927894"/>
            <a:ext cx="3214800" cy="964080"/>
            <a:chOff x="466585" y="927894"/>
            <a:chExt cx="3214800" cy="9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1E324DE-7470-AA4B-BC42-EFA638607BC1}"/>
                    </a:ext>
                  </a:extLst>
                </p14:cNvPr>
                <p14:cNvContentPartPr/>
                <p14:nvPr/>
              </p14:nvContentPartPr>
              <p14:xfrm>
                <a:off x="466585" y="1362774"/>
                <a:ext cx="318960" cy="320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1E324DE-7470-AA4B-BC42-EFA638607B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1465" y="1347294"/>
                  <a:ext cx="3495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F9CF03-2E41-784F-ABD4-AD3C063D0177}"/>
                    </a:ext>
                  </a:extLst>
                </p14:cNvPr>
                <p14:cNvContentPartPr/>
                <p14:nvPr/>
              </p14:nvContentPartPr>
              <p14:xfrm>
                <a:off x="952585" y="1284654"/>
                <a:ext cx="332280" cy="320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F9CF03-2E41-784F-ABD4-AD3C063D017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7465" y="1269534"/>
                  <a:ext cx="3628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CF1F4A1-C0C9-F941-8D43-77F5B9BC101D}"/>
                    </a:ext>
                  </a:extLst>
                </p14:cNvPr>
                <p14:cNvContentPartPr/>
                <p14:nvPr/>
              </p14:nvContentPartPr>
              <p14:xfrm>
                <a:off x="1490425" y="1229574"/>
                <a:ext cx="28080" cy="425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CF1F4A1-C0C9-F941-8D43-77F5B9BC101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475305" y="1214454"/>
                  <a:ext cx="5868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252A807-CAFF-9B4C-91E9-C18977E9DE19}"/>
                    </a:ext>
                  </a:extLst>
                </p14:cNvPr>
                <p14:cNvContentPartPr/>
                <p14:nvPr/>
              </p14:nvContentPartPr>
              <p14:xfrm>
                <a:off x="1473865" y="1182414"/>
                <a:ext cx="335880" cy="221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252A807-CAFF-9B4C-91E9-C18977E9DE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58745" y="1166934"/>
                  <a:ext cx="366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0CAA8CB-606E-CB4B-932F-3874773F4B02}"/>
                    </a:ext>
                  </a:extLst>
                </p14:cNvPr>
                <p14:cNvContentPartPr/>
                <p14:nvPr/>
              </p14:nvContentPartPr>
              <p14:xfrm>
                <a:off x="1836385" y="1474014"/>
                <a:ext cx="175680" cy="24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0CAA8CB-606E-CB4B-932F-3874773F4B0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21265" y="1458534"/>
                  <a:ext cx="205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A4CD1FA-5641-A041-B951-79C90AB0AE7A}"/>
                    </a:ext>
                  </a:extLst>
                </p14:cNvPr>
                <p14:cNvContentPartPr/>
                <p14:nvPr/>
              </p14:nvContentPartPr>
              <p14:xfrm>
                <a:off x="1828465" y="1576254"/>
                <a:ext cx="237600" cy="16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A4CD1FA-5641-A041-B951-79C90AB0AE7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13345" y="1561134"/>
                  <a:ext cx="2682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8A82D80-2C64-3F4B-A170-340513CA22DD}"/>
                    </a:ext>
                  </a:extLst>
                </p14:cNvPr>
                <p14:cNvContentPartPr/>
                <p14:nvPr/>
              </p14:nvContentPartPr>
              <p14:xfrm>
                <a:off x="2270185" y="1040214"/>
                <a:ext cx="8280" cy="276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8A82D80-2C64-3F4B-A170-340513CA22D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54705" y="1025094"/>
                  <a:ext cx="388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6DDCAAA-541C-834B-A3EF-F8B665BA6510}"/>
                    </a:ext>
                  </a:extLst>
                </p14:cNvPr>
                <p14:cNvContentPartPr/>
                <p14:nvPr/>
              </p14:nvContentPartPr>
              <p14:xfrm>
                <a:off x="2120425" y="1481934"/>
                <a:ext cx="308520" cy="25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6DDCAAA-541C-834B-A3EF-F8B665BA651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04945" y="1466454"/>
                  <a:ext cx="3387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6FF455-3663-7D4F-A108-F0BC4E22ABA5}"/>
                    </a:ext>
                  </a:extLst>
                </p14:cNvPr>
                <p14:cNvContentPartPr/>
                <p14:nvPr/>
              </p14:nvContentPartPr>
              <p14:xfrm>
                <a:off x="2241025" y="1603254"/>
                <a:ext cx="234360" cy="288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6FF455-3663-7D4F-A108-F0BC4E22AB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25905" y="1588134"/>
                  <a:ext cx="26496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F569422-E998-2044-9AC5-BF74F27E9C4A}"/>
                    </a:ext>
                  </a:extLst>
                </p14:cNvPr>
                <p14:cNvContentPartPr/>
                <p14:nvPr/>
              </p14:nvContentPartPr>
              <p14:xfrm>
                <a:off x="2601025" y="1333614"/>
                <a:ext cx="323640" cy="318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F569422-E998-2044-9AC5-BF74F27E9C4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85545" y="1318494"/>
                  <a:ext cx="35424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9A2135E-914D-8344-93F1-C41B073AAAEA}"/>
                    </a:ext>
                  </a:extLst>
                </p14:cNvPr>
                <p14:cNvContentPartPr/>
                <p14:nvPr/>
              </p14:nvContentPartPr>
              <p14:xfrm>
                <a:off x="3070465" y="1174494"/>
                <a:ext cx="291960" cy="457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9A2135E-914D-8344-93F1-C41B073AAAE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55345" y="1159014"/>
                  <a:ext cx="32256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9CC8585-DC08-C049-A96D-244533E8A8CE}"/>
                    </a:ext>
                  </a:extLst>
                </p14:cNvPr>
                <p14:cNvContentPartPr/>
                <p14:nvPr/>
              </p14:nvContentPartPr>
              <p14:xfrm>
                <a:off x="3444865" y="1150734"/>
                <a:ext cx="236520" cy="521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9CC8585-DC08-C049-A96D-244533E8A8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29745" y="1135614"/>
                  <a:ext cx="26712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62D6C2C-254F-8E40-861A-69C1C04EA60E}"/>
                    </a:ext>
                  </a:extLst>
                </p14:cNvPr>
                <p14:cNvContentPartPr/>
                <p14:nvPr/>
              </p14:nvContentPartPr>
              <p14:xfrm>
                <a:off x="3105745" y="927894"/>
                <a:ext cx="497160" cy="159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62D6C2C-254F-8E40-861A-69C1C04EA60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90265" y="912774"/>
                  <a:ext cx="527400" cy="19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5A175D2-CE9C-D545-B99A-8D69E00DDDF0}"/>
              </a:ext>
            </a:extLst>
          </p:cNvPr>
          <p:cNvGrpSpPr/>
          <p:nvPr/>
        </p:nvGrpSpPr>
        <p:grpSpPr>
          <a:xfrm>
            <a:off x="307105" y="2104374"/>
            <a:ext cx="4127040" cy="911520"/>
            <a:chOff x="307105" y="2104374"/>
            <a:chExt cx="4127040" cy="9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9E49EB8-6DD0-7D4F-9800-270A55D46832}"/>
                    </a:ext>
                  </a:extLst>
                </p14:cNvPr>
                <p14:cNvContentPartPr/>
                <p14:nvPr/>
              </p14:nvContentPartPr>
              <p14:xfrm>
                <a:off x="307105" y="2384094"/>
                <a:ext cx="331920" cy="271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9E49EB8-6DD0-7D4F-9800-270A55D4683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1985" y="2368614"/>
                  <a:ext cx="362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ACB373-88EF-304D-A66D-B226F84BAF00}"/>
                    </a:ext>
                  </a:extLst>
                </p14:cNvPr>
                <p14:cNvContentPartPr/>
                <p14:nvPr/>
              </p14:nvContentPartPr>
              <p14:xfrm>
                <a:off x="816865" y="2317494"/>
                <a:ext cx="231480" cy="284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ACB373-88EF-304D-A66D-B226F84BAF0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1745" y="2302014"/>
                  <a:ext cx="2620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C6A8BD3-04FA-6A48-AD18-482E90A9F16B}"/>
                    </a:ext>
                  </a:extLst>
                </p14:cNvPr>
                <p14:cNvContentPartPr/>
                <p14:nvPr/>
              </p14:nvContentPartPr>
              <p14:xfrm>
                <a:off x="1245985" y="2301654"/>
                <a:ext cx="30960" cy="307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C6A8BD3-04FA-6A48-AD18-482E90A9F16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30865" y="2286174"/>
                  <a:ext cx="61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29114A7-1343-C746-83B1-8EB455CA1FF9}"/>
                    </a:ext>
                  </a:extLst>
                </p14:cNvPr>
                <p14:cNvContentPartPr/>
                <p14:nvPr/>
              </p14:nvContentPartPr>
              <p14:xfrm>
                <a:off x="1182265" y="2281494"/>
                <a:ext cx="320040" cy="162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29114A7-1343-C746-83B1-8EB455CA1FF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67145" y="2266014"/>
                  <a:ext cx="3506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CFD5874-F3F1-014F-B253-07CACEF98B90}"/>
                    </a:ext>
                  </a:extLst>
                </p14:cNvPr>
                <p14:cNvContentPartPr/>
                <p14:nvPr/>
              </p14:nvContentPartPr>
              <p14:xfrm>
                <a:off x="1585465" y="2459334"/>
                <a:ext cx="125280" cy="16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CFD5874-F3F1-014F-B253-07CACEF98B9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70345" y="2443854"/>
                  <a:ext cx="155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511D32A-D726-2148-A7B1-A5FE8D63CBB8}"/>
                    </a:ext>
                  </a:extLst>
                </p14:cNvPr>
                <p14:cNvContentPartPr/>
                <p14:nvPr/>
              </p14:nvContentPartPr>
              <p14:xfrm>
                <a:off x="1477105" y="2569494"/>
                <a:ext cx="249840" cy="32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511D32A-D726-2148-A7B1-A5FE8D63CBB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461625" y="2554374"/>
                  <a:ext cx="2800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D7E65B5-6A16-BB4F-85FD-87A8A7F7470E}"/>
                    </a:ext>
                  </a:extLst>
                </p14:cNvPr>
                <p14:cNvContentPartPr/>
                <p14:nvPr/>
              </p14:nvContentPartPr>
              <p14:xfrm>
                <a:off x="1931065" y="2262054"/>
                <a:ext cx="9000" cy="252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D7E65B5-6A16-BB4F-85FD-87A8A7F7470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15945" y="2246934"/>
                  <a:ext cx="396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49E6BFE-6500-B946-9B97-66F93EA263D1}"/>
                    </a:ext>
                  </a:extLst>
                </p14:cNvPr>
                <p14:cNvContentPartPr/>
                <p14:nvPr/>
              </p14:nvContentPartPr>
              <p14:xfrm>
                <a:off x="1741345" y="2632494"/>
                <a:ext cx="292680" cy="47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49E6BFE-6500-B946-9B97-66F93EA263D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725865" y="2617374"/>
                  <a:ext cx="3232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9F3C23F-E3E4-DB4C-9F9C-0164AFC6215C}"/>
                    </a:ext>
                  </a:extLst>
                </p14:cNvPr>
                <p14:cNvContentPartPr/>
                <p14:nvPr/>
              </p14:nvContentPartPr>
              <p14:xfrm>
                <a:off x="1792465" y="2730774"/>
                <a:ext cx="206640" cy="285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9F3C23F-E3E4-DB4C-9F9C-0164AFC6215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76985" y="2715654"/>
                  <a:ext cx="2372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89025C9-B21A-0C45-98AD-D07E4A48AEE8}"/>
                    </a:ext>
                  </a:extLst>
                </p14:cNvPr>
                <p14:cNvContentPartPr/>
                <p14:nvPr/>
              </p14:nvContentPartPr>
              <p14:xfrm>
                <a:off x="2254345" y="2206974"/>
                <a:ext cx="72720" cy="568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89025C9-B21A-0C45-98AD-D07E4A48AEE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38865" y="2191854"/>
                  <a:ext cx="10332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AABBDDB-08AA-0744-A9E2-01EF6C511B52}"/>
                    </a:ext>
                  </a:extLst>
                </p14:cNvPr>
                <p14:cNvContentPartPr/>
                <p14:nvPr/>
              </p14:nvContentPartPr>
              <p14:xfrm>
                <a:off x="2380705" y="2340894"/>
                <a:ext cx="276120" cy="362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AABBDDB-08AA-0744-A9E2-01EF6C511B5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365585" y="2325774"/>
                  <a:ext cx="30636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DA7F861-C514-4241-BDA6-506EA79B1DF5}"/>
                    </a:ext>
                  </a:extLst>
                </p14:cNvPr>
                <p14:cNvContentPartPr/>
                <p14:nvPr/>
              </p14:nvContentPartPr>
              <p14:xfrm>
                <a:off x="2482945" y="2498574"/>
                <a:ext cx="284760" cy="63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DA7F861-C514-4241-BDA6-506EA79B1DF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67465" y="2483454"/>
                  <a:ext cx="3150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34A2DA9-C92D-8E42-821E-1B2BF7D919F0}"/>
                    </a:ext>
                  </a:extLst>
                </p14:cNvPr>
                <p14:cNvContentPartPr/>
                <p14:nvPr/>
              </p14:nvContentPartPr>
              <p14:xfrm>
                <a:off x="2864905" y="2309574"/>
                <a:ext cx="252000" cy="398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34A2DA9-C92D-8E42-821E-1B2BF7D919F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849425" y="2294094"/>
                  <a:ext cx="28260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77522A1-ACC0-B945-AB13-81B17AFE705B}"/>
                    </a:ext>
                  </a:extLst>
                </p14:cNvPr>
                <p14:cNvContentPartPr/>
                <p14:nvPr/>
              </p14:nvContentPartPr>
              <p14:xfrm>
                <a:off x="3098185" y="2136054"/>
                <a:ext cx="252360" cy="615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77522A1-ACC0-B945-AB13-81B17AFE705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82705" y="2120934"/>
                  <a:ext cx="28296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B2B6E1F-8585-1641-878A-F05AECD3ED78}"/>
                    </a:ext>
                  </a:extLst>
                </p14:cNvPr>
                <p14:cNvContentPartPr/>
                <p14:nvPr/>
              </p14:nvContentPartPr>
              <p14:xfrm>
                <a:off x="3436585" y="2467254"/>
                <a:ext cx="191160" cy="55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B2B6E1F-8585-1641-878A-F05AECD3ED7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421465" y="2451774"/>
                  <a:ext cx="2217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90D6BB9-30EA-B642-9B24-6D6887D0A87D}"/>
                    </a:ext>
                  </a:extLst>
                </p14:cNvPr>
                <p14:cNvContentPartPr/>
                <p14:nvPr/>
              </p14:nvContentPartPr>
              <p14:xfrm>
                <a:off x="3452425" y="2601174"/>
                <a:ext cx="206280" cy="8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90D6BB9-30EA-B642-9B24-6D6887D0A87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37305" y="2585694"/>
                  <a:ext cx="236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1C1DCE6-FE67-E84F-BEF0-79B5400B279D}"/>
                    </a:ext>
                  </a:extLst>
                </p14:cNvPr>
                <p14:cNvContentPartPr/>
                <p14:nvPr/>
              </p14:nvContentPartPr>
              <p14:xfrm>
                <a:off x="3737545" y="2199774"/>
                <a:ext cx="309240" cy="421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1C1DCE6-FE67-E84F-BEF0-79B5400B279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22065" y="2184654"/>
                  <a:ext cx="33984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C58EDBB-665C-1B48-A31D-841BA34E9A40}"/>
                    </a:ext>
                  </a:extLst>
                </p14:cNvPr>
                <p14:cNvContentPartPr/>
                <p14:nvPr/>
              </p14:nvContentPartPr>
              <p14:xfrm>
                <a:off x="3999985" y="2175294"/>
                <a:ext cx="265680" cy="385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C58EDBB-665C-1B48-A31D-841BA34E9A4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84505" y="2160174"/>
                  <a:ext cx="29628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0220344-3FEB-DE41-A0F1-BE626127CBEA}"/>
                    </a:ext>
                  </a:extLst>
                </p14:cNvPr>
                <p14:cNvContentPartPr/>
                <p14:nvPr/>
              </p14:nvContentPartPr>
              <p14:xfrm>
                <a:off x="4287265" y="2104374"/>
                <a:ext cx="146880" cy="11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0220344-3FEB-DE41-A0F1-BE626127CBE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71785" y="2089254"/>
                  <a:ext cx="177480" cy="15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21856BD-9DCD-AC46-852F-802D74FC0C3A}"/>
                  </a:ext>
                </a:extLst>
              </p14:cNvPr>
              <p14:cNvContentPartPr/>
              <p14:nvPr/>
            </p14:nvContentPartPr>
            <p14:xfrm>
              <a:off x="9955825" y="1126974"/>
              <a:ext cx="520920" cy="10411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21856BD-9DCD-AC46-852F-802D74FC0C3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40345" y="1111854"/>
                <a:ext cx="551160" cy="107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6A5DD2C8-37F4-2F40-98E9-7193371A22FB}"/>
              </a:ext>
            </a:extLst>
          </p:cNvPr>
          <p:cNvGrpSpPr/>
          <p:nvPr/>
        </p:nvGrpSpPr>
        <p:grpSpPr>
          <a:xfrm>
            <a:off x="9939985" y="394014"/>
            <a:ext cx="1009440" cy="1813320"/>
            <a:chOff x="9939985" y="394014"/>
            <a:chExt cx="1009440" cy="181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E39E26F-B19B-D74D-9BAD-A512764E6E65}"/>
                    </a:ext>
                  </a:extLst>
                </p14:cNvPr>
                <p14:cNvContentPartPr/>
                <p14:nvPr/>
              </p14:nvContentPartPr>
              <p14:xfrm>
                <a:off x="9939985" y="394014"/>
                <a:ext cx="993600" cy="749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E39E26F-B19B-D74D-9BAD-A512764E6E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924865" y="378534"/>
                  <a:ext cx="102420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90815B3-F3C2-6E44-B721-FC22F3971933}"/>
                    </a:ext>
                  </a:extLst>
                </p14:cNvPr>
                <p14:cNvContentPartPr/>
                <p14:nvPr/>
              </p14:nvContentPartPr>
              <p14:xfrm>
                <a:off x="10491865" y="436854"/>
                <a:ext cx="457560" cy="17704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90815B3-F3C2-6E44-B721-FC22F397193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476385" y="421734"/>
                  <a:ext cx="488160" cy="180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C47A643-1BAC-5842-A7C0-953F4A301254}"/>
                    </a:ext>
                  </a:extLst>
                </p14:cNvPr>
                <p14:cNvContentPartPr/>
                <p14:nvPr/>
              </p14:nvContentPartPr>
              <p14:xfrm>
                <a:off x="10878145" y="1308414"/>
                <a:ext cx="7920" cy="8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C47A643-1BAC-5842-A7C0-953F4A30125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862665" y="12929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B025F1A-6DA2-7D4D-845B-DB3F604C1633}"/>
                    </a:ext>
                  </a:extLst>
                </p14:cNvPr>
                <p14:cNvContentPartPr/>
                <p14:nvPr/>
              </p14:nvContentPartPr>
              <p14:xfrm>
                <a:off x="10878145" y="1324254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B025F1A-6DA2-7D4D-845B-DB3F604C163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862665" y="1308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CD1C50C-6823-214F-B40C-516D8EBCB9E9}"/>
              </a:ext>
            </a:extLst>
          </p:cNvPr>
          <p:cNvGrpSpPr/>
          <p:nvPr/>
        </p:nvGrpSpPr>
        <p:grpSpPr>
          <a:xfrm>
            <a:off x="5107705" y="1248654"/>
            <a:ext cx="3461040" cy="584640"/>
            <a:chOff x="5107705" y="1248654"/>
            <a:chExt cx="3461040" cy="58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C32938D-7F63-3C44-876C-D9BF67508E91}"/>
                    </a:ext>
                  </a:extLst>
                </p14:cNvPr>
                <p14:cNvContentPartPr/>
                <p14:nvPr/>
              </p14:nvContentPartPr>
              <p14:xfrm>
                <a:off x="5107705" y="1531614"/>
                <a:ext cx="465480" cy="301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C32938D-7F63-3C44-876C-D9BF67508E9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092585" y="1516494"/>
                  <a:ext cx="49608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55A6848-18B5-F74B-800C-005AC9D155DC}"/>
                    </a:ext>
                  </a:extLst>
                </p14:cNvPr>
                <p14:cNvContentPartPr/>
                <p14:nvPr/>
              </p14:nvContentPartPr>
              <p14:xfrm>
                <a:off x="5699545" y="1411014"/>
                <a:ext cx="157680" cy="403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55A6848-18B5-F74B-800C-005AC9D155D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84425" y="1395534"/>
                  <a:ext cx="1879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D766018-138E-8B41-92F8-C6DCF462DD2F}"/>
                    </a:ext>
                  </a:extLst>
                </p14:cNvPr>
                <p14:cNvContentPartPr/>
                <p14:nvPr/>
              </p14:nvContentPartPr>
              <p14:xfrm>
                <a:off x="5667505" y="1402014"/>
                <a:ext cx="296280" cy="203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D766018-138E-8B41-92F8-C6DCF462DD2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652385" y="1386894"/>
                  <a:ext cx="3268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3487559-8D99-2C43-97EF-3B7A84CE711C}"/>
                    </a:ext>
                  </a:extLst>
                </p14:cNvPr>
                <p14:cNvContentPartPr/>
                <p14:nvPr/>
              </p14:nvContentPartPr>
              <p14:xfrm>
                <a:off x="6084385" y="1434414"/>
                <a:ext cx="222840" cy="340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3487559-8D99-2C43-97EF-3B7A84CE711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069265" y="1419294"/>
                  <a:ext cx="25344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1057757-AB53-D740-8351-AA99FA63A6B0}"/>
                    </a:ext>
                  </a:extLst>
                </p14:cNvPr>
                <p14:cNvContentPartPr/>
                <p14:nvPr/>
              </p14:nvContentPartPr>
              <p14:xfrm>
                <a:off x="5738425" y="1248654"/>
                <a:ext cx="433800" cy="131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1057757-AB53-D740-8351-AA99FA63A6B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23305" y="1233534"/>
                  <a:ext cx="4644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4667578-D2DD-6D46-AB77-8C323FBF1F7F}"/>
                    </a:ext>
                  </a:extLst>
                </p14:cNvPr>
                <p14:cNvContentPartPr/>
                <p14:nvPr/>
              </p14:nvContentPartPr>
              <p14:xfrm>
                <a:off x="6447985" y="1655094"/>
                <a:ext cx="254880" cy="16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4667578-D2DD-6D46-AB77-8C323FBF1F7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32505" y="1639974"/>
                  <a:ext cx="2851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C324819-5F89-3849-8B90-AE93B357ECCC}"/>
                    </a:ext>
                  </a:extLst>
                </p14:cNvPr>
                <p14:cNvContentPartPr/>
                <p14:nvPr/>
              </p14:nvContentPartPr>
              <p14:xfrm>
                <a:off x="6503065" y="1773534"/>
                <a:ext cx="261720" cy="24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C324819-5F89-3849-8B90-AE93B357ECC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487945" y="1758054"/>
                  <a:ext cx="2923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E3E6C9F-3EC2-874D-A96E-A2A0C8FE19DE}"/>
                    </a:ext>
                  </a:extLst>
                </p14:cNvPr>
                <p14:cNvContentPartPr/>
                <p14:nvPr/>
              </p14:nvContentPartPr>
              <p14:xfrm>
                <a:off x="6867025" y="1406334"/>
                <a:ext cx="274680" cy="411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E3E6C9F-3EC2-874D-A96E-A2A0C8FE19D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851905" y="1391214"/>
                  <a:ext cx="30528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69D8AC6-E902-6E4E-94FF-1259D7BD4FD3}"/>
                    </a:ext>
                  </a:extLst>
                </p14:cNvPr>
                <p14:cNvContentPartPr/>
                <p14:nvPr/>
              </p14:nvContentPartPr>
              <p14:xfrm>
                <a:off x="7275625" y="1655094"/>
                <a:ext cx="72000" cy="82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69D8AC6-E902-6E4E-94FF-1259D7BD4FD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260505" y="1639974"/>
                  <a:ext cx="1026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968CFF0-6E0F-1D40-A6EC-AD1856A1731C}"/>
                    </a:ext>
                  </a:extLst>
                </p14:cNvPr>
                <p14:cNvContentPartPr/>
                <p14:nvPr/>
              </p14:nvContentPartPr>
              <p14:xfrm>
                <a:off x="7283545" y="1678854"/>
                <a:ext cx="79200" cy="87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968CFF0-6E0F-1D40-A6EC-AD1856A1731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68425" y="1663734"/>
                  <a:ext cx="1098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9800F74-4190-B04D-9965-45F173F6F853}"/>
                    </a:ext>
                  </a:extLst>
                </p14:cNvPr>
                <p14:cNvContentPartPr/>
                <p14:nvPr/>
              </p14:nvContentPartPr>
              <p14:xfrm>
                <a:off x="7481185" y="1528374"/>
                <a:ext cx="279360" cy="27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9800F74-4190-B04D-9965-45F173F6F85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465705" y="1512894"/>
                  <a:ext cx="3099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A5DF861-F03D-6E44-AA7C-473D5C312458}"/>
                    </a:ext>
                  </a:extLst>
                </p14:cNvPr>
                <p14:cNvContentPartPr/>
                <p14:nvPr/>
              </p14:nvContentPartPr>
              <p14:xfrm>
                <a:off x="7941265" y="1505334"/>
                <a:ext cx="225360" cy="228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A5DF861-F03D-6E44-AA7C-473D5C31245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926145" y="1490214"/>
                  <a:ext cx="2559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0CFD9E7-2D53-8A45-8273-CCCCEC166C14}"/>
                    </a:ext>
                  </a:extLst>
                </p14:cNvPr>
                <p14:cNvContentPartPr/>
                <p14:nvPr/>
              </p14:nvContentPartPr>
              <p14:xfrm>
                <a:off x="8343385" y="1409934"/>
                <a:ext cx="225360" cy="372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0CFD9E7-2D53-8A45-8273-CCCCEC166C1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327905" y="1394814"/>
                  <a:ext cx="255960" cy="40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F3AA689-7943-AD43-A800-AC81BF322CC8}"/>
              </a:ext>
            </a:extLst>
          </p:cNvPr>
          <p:cNvGrpSpPr/>
          <p:nvPr/>
        </p:nvGrpSpPr>
        <p:grpSpPr>
          <a:xfrm>
            <a:off x="5290585" y="2016894"/>
            <a:ext cx="1640520" cy="585360"/>
            <a:chOff x="5290585" y="2016894"/>
            <a:chExt cx="1640520" cy="58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221207C-06C9-B44B-9598-0FC5C6607CE1}"/>
                    </a:ext>
                  </a:extLst>
                </p14:cNvPr>
                <p14:cNvContentPartPr/>
                <p14:nvPr/>
              </p14:nvContentPartPr>
              <p14:xfrm>
                <a:off x="5290585" y="2305254"/>
                <a:ext cx="393120" cy="264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221207C-06C9-B44B-9598-0FC5C6607CE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275105" y="2289774"/>
                  <a:ext cx="4237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ADC2BFC-00D6-3440-BFC3-AE78EED627F5}"/>
                    </a:ext>
                  </a:extLst>
                </p14:cNvPr>
                <p14:cNvContentPartPr/>
                <p14:nvPr/>
              </p14:nvContentPartPr>
              <p14:xfrm>
                <a:off x="5965225" y="2255934"/>
                <a:ext cx="187920" cy="346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ADC2BFC-00D6-3440-BFC3-AE78EED627F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50105" y="2240814"/>
                  <a:ext cx="2181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7C4C0EB-3E03-374C-9CD6-2DDEE964499F}"/>
                    </a:ext>
                  </a:extLst>
                </p14:cNvPr>
                <p14:cNvContentPartPr/>
                <p14:nvPr/>
              </p14:nvContentPartPr>
              <p14:xfrm>
                <a:off x="6291385" y="2293734"/>
                <a:ext cx="196200" cy="2815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7C4C0EB-3E03-374C-9CD6-2DDEE964499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276265" y="2278254"/>
                  <a:ext cx="2268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848234A-8289-AD4D-8585-54017761F690}"/>
                    </a:ext>
                  </a:extLst>
                </p14:cNvPr>
                <p14:cNvContentPartPr/>
                <p14:nvPr/>
              </p14:nvContentPartPr>
              <p14:xfrm>
                <a:off x="5943265" y="2016894"/>
                <a:ext cx="520560" cy="206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848234A-8289-AD4D-8585-54017761F69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928145" y="2001774"/>
                  <a:ext cx="5511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D2B1BD22-511C-D940-BDBD-8BB9EB4ECE3C}"/>
                    </a:ext>
                  </a:extLst>
                </p14:cNvPr>
                <p14:cNvContentPartPr/>
                <p14:nvPr/>
              </p14:nvContentPartPr>
              <p14:xfrm>
                <a:off x="6652825" y="2446734"/>
                <a:ext cx="278280" cy="13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D2B1BD22-511C-D940-BDBD-8BB9EB4ECE3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37705" y="2431254"/>
                  <a:ext cx="3085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FCD6942-8649-7143-96F7-DA4CE9822BA2}"/>
                    </a:ext>
                  </a:extLst>
                </p14:cNvPr>
                <p14:cNvContentPartPr/>
                <p14:nvPr/>
              </p14:nvContentPartPr>
              <p14:xfrm>
                <a:off x="6747505" y="2546094"/>
                <a:ext cx="182880" cy="8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FCD6942-8649-7143-96F7-DA4CE9822BA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32025" y="2530614"/>
                  <a:ext cx="21312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820E3A7-F623-9B42-A975-8E10AC22A074}"/>
              </a:ext>
            </a:extLst>
          </p:cNvPr>
          <p:cNvGrpSpPr/>
          <p:nvPr/>
        </p:nvGrpSpPr>
        <p:grpSpPr>
          <a:xfrm>
            <a:off x="7260865" y="2199054"/>
            <a:ext cx="724680" cy="457560"/>
            <a:chOff x="7260865" y="2199054"/>
            <a:chExt cx="72468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3F8509A-2BD1-D743-A746-95BA695A57D0}"/>
                    </a:ext>
                  </a:extLst>
                </p14:cNvPr>
                <p14:cNvContentPartPr/>
                <p14:nvPr/>
              </p14:nvContentPartPr>
              <p14:xfrm>
                <a:off x="7260865" y="2199054"/>
                <a:ext cx="31320" cy="390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3F8509A-2BD1-D743-A746-95BA695A57D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45385" y="2183934"/>
                  <a:ext cx="615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A2A5EEB-7DFC-8A46-8D4E-915652114D07}"/>
                    </a:ext>
                  </a:extLst>
                </p14:cNvPr>
                <p14:cNvContentPartPr/>
                <p14:nvPr/>
              </p14:nvContentPartPr>
              <p14:xfrm>
                <a:off x="7465345" y="2222814"/>
                <a:ext cx="15480" cy="4338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A2A5EEB-7DFC-8A46-8D4E-915652114D0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450225" y="2207334"/>
                  <a:ext cx="4608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0B82326-4627-434B-BC1F-3A9FD2A19817}"/>
                    </a:ext>
                  </a:extLst>
                </p14:cNvPr>
                <p14:cNvContentPartPr/>
                <p14:nvPr/>
              </p14:nvContentPartPr>
              <p14:xfrm>
                <a:off x="7623025" y="2267454"/>
                <a:ext cx="362520" cy="385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0B82326-4627-434B-BC1F-3A9FD2A1981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607905" y="2251974"/>
                  <a:ext cx="393120" cy="41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2C9EC0D9-80BE-AE48-9D4C-E2D6D4238689}"/>
                  </a:ext>
                </a:extLst>
              </p14:cNvPr>
              <p14:cNvContentPartPr/>
              <p14:nvPr/>
            </p14:nvContentPartPr>
            <p14:xfrm>
              <a:off x="7858825" y="2183214"/>
              <a:ext cx="194040" cy="1242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2C9EC0D9-80BE-AE48-9D4C-E2D6D423868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843705" y="2168094"/>
                <a:ext cx="224640" cy="15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F62158E-50EB-E043-A7CA-C0C78AB5C78D}"/>
              </a:ext>
            </a:extLst>
          </p:cNvPr>
          <p:cNvGrpSpPr/>
          <p:nvPr/>
        </p:nvGrpSpPr>
        <p:grpSpPr>
          <a:xfrm>
            <a:off x="10382785" y="3965574"/>
            <a:ext cx="1559880" cy="1351080"/>
            <a:chOff x="10382785" y="3965574"/>
            <a:chExt cx="1559880" cy="135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1EB2562-4150-5345-AD50-97A0BA3EC4E8}"/>
                    </a:ext>
                  </a:extLst>
                </p14:cNvPr>
                <p14:cNvContentPartPr/>
                <p14:nvPr/>
              </p14:nvContentPartPr>
              <p14:xfrm>
                <a:off x="10382785" y="4390374"/>
                <a:ext cx="77760" cy="2527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1EB2562-4150-5345-AD50-97A0BA3EC4E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367665" y="4375254"/>
                  <a:ext cx="108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23383490-5234-D140-B8B2-A9FA98155968}"/>
                    </a:ext>
                  </a:extLst>
                </p14:cNvPr>
                <p14:cNvContentPartPr/>
                <p14:nvPr/>
              </p14:nvContentPartPr>
              <p14:xfrm>
                <a:off x="10397185" y="4315134"/>
                <a:ext cx="118800" cy="75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23383490-5234-D140-B8B2-A9FA9815596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382065" y="4300014"/>
                  <a:ext cx="1490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634D949-6F9A-9C43-926A-0B87DD563786}"/>
                    </a:ext>
                  </a:extLst>
                </p14:cNvPr>
                <p14:cNvContentPartPr/>
                <p14:nvPr/>
              </p14:nvContentPartPr>
              <p14:xfrm>
                <a:off x="10684465" y="3965574"/>
                <a:ext cx="867960" cy="3070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634D949-6F9A-9C43-926A-0B87DD56378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669345" y="3950454"/>
                  <a:ext cx="8985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9E330F5-2073-F649-B14B-9FEB7FBF853D}"/>
                    </a:ext>
                  </a:extLst>
                </p14:cNvPr>
                <p14:cNvContentPartPr/>
                <p14:nvPr/>
              </p14:nvContentPartPr>
              <p14:xfrm>
                <a:off x="11754385" y="4571814"/>
                <a:ext cx="140760" cy="702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9E330F5-2073-F649-B14B-9FEB7FBF853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739265" y="4556694"/>
                  <a:ext cx="171360" cy="73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69D961D-6544-304F-8020-3A0F6BB9DB52}"/>
                    </a:ext>
                  </a:extLst>
                </p14:cNvPr>
                <p14:cNvContentPartPr/>
                <p14:nvPr/>
              </p14:nvContentPartPr>
              <p14:xfrm>
                <a:off x="11835385" y="5205774"/>
                <a:ext cx="107280" cy="110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69D961D-6544-304F-8020-3A0F6BB9DB5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819905" y="5190654"/>
                  <a:ext cx="137880" cy="14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BC3AC4A3-2FE0-ED43-8F09-FE786C5E15BA}"/>
                  </a:ext>
                </a:extLst>
              </p14:cNvPr>
              <p14:cNvContentPartPr/>
              <p14:nvPr/>
            </p14:nvContentPartPr>
            <p14:xfrm>
              <a:off x="10941145" y="401934"/>
              <a:ext cx="923400" cy="12258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BC3AC4A3-2FE0-ED43-8F09-FE786C5E15BA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0925665" y="386454"/>
                <a:ext cx="953640" cy="125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9A743222-0CE6-E24A-8C81-404E78A2E542}"/>
              </a:ext>
            </a:extLst>
          </p:cNvPr>
          <p:cNvGrpSpPr/>
          <p:nvPr/>
        </p:nvGrpSpPr>
        <p:grpSpPr>
          <a:xfrm>
            <a:off x="10510945" y="1923294"/>
            <a:ext cx="241200" cy="208800"/>
            <a:chOff x="10510945" y="1923294"/>
            <a:chExt cx="24120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47C29CB-4897-0545-B69E-D6DD938F94A2}"/>
                    </a:ext>
                  </a:extLst>
                </p14:cNvPr>
                <p14:cNvContentPartPr/>
                <p14:nvPr/>
              </p14:nvContentPartPr>
              <p14:xfrm>
                <a:off x="10602025" y="1923294"/>
                <a:ext cx="150120" cy="1422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47C29CB-4897-0545-B69E-D6DD938F94A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586905" y="1907814"/>
                  <a:ext cx="180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04C45BC-62C9-9D40-80A3-F28738AC31C0}"/>
                    </a:ext>
                  </a:extLst>
                </p14:cNvPr>
                <p14:cNvContentPartPr/>
                <p14:nvPr/>
              </p14:nvContentPartPr>
              <p14:xfrm>
                <a:off x="10510945" y="1939134"/>
                <a:ext cx="174600" cy="1929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04C45BC-62C9-9D40-80A3-F28738AC31C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495825" y="1923654"/>
                  <a:ext cx="20520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998FE37-6F2B-0041-BB19-EB508970DEF1}"/>
              </a:ext>
            </a:extLst>
          </p:cNvPr>
          <p:cNvGrpSpPr/>
          <p:nvPr/>
        </p:nvGrpSpPr>
        <p:grpSpPr>
          <a:xfrm>
            <a:off x="10677985" y="504174"/>
            <a:ext cx="216360" cy="244800"/>
            <a:chOff x="10677985" y="504174"/>
            <a:chExt cx="21636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6DB47F4-8B83-1341-B3C4-F9D9EFC3E7D9}"/>
                    </a:ext>
                  </a:extLst>
                </p14:cNvPr>
                <p14:cNvContentPartPr/>
                <p14:nvPr/>
              </p14:nvContentPartPr>
              <p14:xfrm>
                <a:off x="10677985" y="630534"/>
                <a:ext cx="216360" cy="1184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6DB47F4-8B83-1341-B3C4-F9D9EFC3E7D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662505" y="615414"/>
                  <a:ext cx="2469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17ECCDA8-B4E4-0945-8C2F-DC734DD37F40}"/>
                    </a:ext>
                  </a:extLst>
                </p14:cNvPr>
                <p14:cNvContentPartPr/>
                <p14:nvPr/>
              </p14:nvContentPartPr>
              <p14:xfrm>
                <a:off x="10723705" y="504174"/>
                <a:ext cx="170280" cy="173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17ECCDA8-B4E4-0945-8C2F-DC734DD37F4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708585" y="489054"/>
                  <a:ext cx="200880" cy="2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5C0627AD-81C6-B342-B5A9-9ECC5E5A7EE9}"/>
                  </a:ext>
                </a:extLst>
              </p14:cNvPr>
              <p14:cNvContentPartPr/>
              <p14:nvPr/>
            </p14:nvContentPartPr>
            <p14:xfrm>
              <a:off x="9506545" y="5352294"/>
              <a:ext cx="1083600" cy="95436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5C0627AD-81C6-B342-B5A9-9ECC5E5A7EE9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9491065" y="5336814"/>
                <a:ext cx="1114200" cy="9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CA3EFFC-8700-1D40-A998-E3B45CE6595D}"/>
                  </a:ext>
                </a:extLst>
              </p14:cNvPr>
              <p14:cNvContentPartPr/>
              <p14:nvPr/>
            </p14:nvContentPartPr>
            <p14:xfrm>
              <a:off x="9490705" y="4098774"/>
              <a:ext cx="1064520" cy="13168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CA3EFFC-8700-1D40-A998-E3B45CE6595D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9475585" y="4083654"/>
                <a:ext cx="1095120" cy="13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587BECF8-8CB4-194B-BA2D-D008A2724570}"/>
                  </a:ext>
                </a:extLst>
              </p14:cNvPr>
              <p14:cNvContentPartPr/>
              <p14:nvPr/>
            </p14:nvContentPartPr>
            <p14:xfrm>
              <a:off x="10562785" y="4106694"/>
              <a:ext cx="55440" cy="22312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587BECF8-8CB4-194B-BA2D-D008A2724570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0547305" y="4091574"/>
                <a:ext cx="86040" cy="2261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4D16F10-6DAC-1E42-A2AC-03A525690D8F}"/>
              </a:ext>
            </a:extLst>
          </p:cNvPr>
          <p:cNvGrpSpPr/>
          <p:nvPr/>
        </p:nvGrpSpPr>
        <p:grpSpPr>
          <a:xfrm>
            <a:off x="362545" y="4533294"/>
            <a:ext cx="3326760" cy="1134720"/>
            <a:chOff x="362545" y="4533294"/>
            <a:chExt cx="3326760" cy="11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6E70AE5-2291-D347-B21C-D6FB7F8F4879}"/>
                    </a:ext>
                  </a:extLst>
                </p14:cNvPr>
                <p14:cNvContentPartPr/>
                <p14:nvPr/>
              </p14:nvContentPartPr>
              <p14:xfrm>
                <a:off x="378025" y="4736334"/>
                <a:ext cx="332280" cy="2692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6E70AE5-2291-D347-B21C-D6FB7F8F487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62905" y="4721214"/>
                  <a:ext cx="362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A7544541-A0B4-4F4C-8A6F-93441F4994B3}"/>
                    </a:ext>
                  </a:extLst>
                </p14:cNvPr>
                <p14:cNvContentPartPr/>
                <p14:nvPr/>
              </p14:nvContentPartPr>
              <p14:xfrm>
                <a:off x="885625" y="4661094"/>
                <a:ext cx="211680" cy="3542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A7544541-A0B4-4F4C-8A6F-93441F4994B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70505" y="4645974"/>
                  <a:ext cx="24228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7ED136B-A43E-D64E-A9F3-6B5D9B6E5C9D}"/>
                    </a:ext>
                  </a:extLst>
                </p14:cNvPr>
                <p14:cNvContentPartPr/>
                <p14:nvPr/>
              </p14:nvContentPartPr>
              <p14:xfrm>
                <a:off x="1206025" y="4713654"/>
                <a:ext cx="198720" cy="315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7ED136B-A43E-D64E-A9F3-6B5D9B6E5C9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90545" y="4698534"/>
                  <a:ext cx="229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E13D5B4-16B3-1740-A44C-2F00AB761D7F}"/>
                    </a:ext>
                  </a:extLst>
                </p14:cNvPr>
                <p14:cNvContentPartPr/>
                <p14:nvPr/>
              </p14:nvContentPartPr>
              <p14:xfrm>
                <a:off x="1205665" y="4847574"/>
                <a:ext cx="158760" cy="63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E13D5B4-16B3-1740-A44C-2F00AB761D7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190545" y="4832454"/>
                  <a:ext cx="1893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1A92922-B65C-5A44-ACD5-95B12B9AF53E}"/>
                    </a:ext>
                  </a:extLst>
                </p14:cNvPr>
                <p14:cNvContentPartPr/>
                <p14:nvPr/>
              </p14:nvContentPartPr>
              <p14:xfrm>
                <a:off x="1004065" y="4543374"/>
                <a:ext cx="407160" cy="1630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1A92922-B65C-5A44-ACD5-95B12B9AF53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88945" y="4527894"/>
                  <a:ext cx="4377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3D244EA-E24B-BD44-A8B4-45E703383E73}"/>
                    </a:ext>
                  </a:extLst>
                </p14:cNvPr>
                <p14:cNvContentPartPr/>
                <p14:nvPr/>
              </p14:nvContentPartPr>
              <p14:xfrm>
                <a:off x="1727305" y="4816254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3D244EA-E24B-BD44-A8B4-45E703383E7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712185" y="4800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168A4FD-D7B2-4848-AF93-A6C888D10AB5}"/>
                    </a:ext>
                  </a:extLst>
                </p14:cNvPr>
                <p14:cNvContentPartPr/>
                <p14:nvPr/>
              </p14:nvContentPartPr>
              <p14:xfrm>
                <a:off x="1618945" y="4981854"/>
                <a:ext cx="178560" cy="24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168A4FD-D7B2-4848-AF93-A6C888D10AB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603825" y="4966374"/>
                  <a:ext cx="2088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07A3871-90BB-8D4F-A56A-B9C49E79EC8C}"/>
                    </a:ext>
                  </a:extLst>
                </p14:cNvPr>
                <p14:cNvContentPartPr/>
                <p14:nvPr/>
              </p14:nvContentPartPr>
              <p14:xfrm>
                <a:off x="2097745" y="4650654"/>
                <a:ext cx="360" cy="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07A3871-90BB-8D4F-A56A-B9C49E79EC8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082625" y="46355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9563C8E-0E13-7E44-B6EA-331A04727737}"/>
                    </a:ext>
                  </a:extLst>
                </p14:cNvPr>
                <p14:cNvContentPartPr/>
                <p14:nvPr/>
              </p14:nvContentPartPr>
              <p14:xfrm>
                <a:off x="2091265" y="4594494"/>
                <a:ext cx="242280" cy="269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9563C8E-0E13-7E44-B6EA-331A0472773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076145" y="4579374"/>
                  <a:ext cx="272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B27206F-ACFA-FD43-BA9C-E2CE03082C1A}"/>
                    </a:ext>
                  </a:extLst>
                </p14:cNvPr>
                <p14:cNvContentPartPr/>
                <p14:nvPr/>
              </p14:nvContentPartPr>
              <p14:xfrm>
                <a:off x="2415265" y="4626894"/>
                <a:ext cx="154800" cy="221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B27206F-ACFA-FD43-BA9C-E2CE03082C1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2400145" y="4611774"/>
                  <a:ext cx="185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48854CB-DFB2-AB41-8F16-0B807DC964C3}"/>
                    </a:ext>
                  </a:extLst>
                </p14:cNvPr>
                <p14:cNvContentPartPr/>
                <p14:nvPr/>
              </p14:nvContentPartPr>
              <p14:xfrm>
                <a:off x="2719825" y="4626894"/>
                <a:ext cx="15480" cy="2368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48854CB-DFB2-AB41-8F16-0B807DC964C3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704705" y="4611774"/>
                  <a:ext cx="460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865399D-884E-8B4D-89B5-C0E4F7CA06F6}"/>
                    </a:ext>
                  </a:extLst>
                </p14:cNvPr>
                <p14:cNvContentPartPr/>
                <p14:nvPr/>
              </p14:nvContentPartPr>
              <p14:xfrm>
                <a:off x="2675545" y="4533294"/>
                <a:ext cx="315000" cy="3621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865399D-884E-8B4D-89B5-C0E4F7CA06F6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660065" y="4518174"/>
                  <a:ext cx="3456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6A09018-7D75-904A-94AE-0A2D4804432C}"/>
                    </a:ext>
                  </a:extLst>
                </p14:cNvPr>
                <p14:cNvContentPartPr/>
                <p14:nvPr/>
              </p14:nvContentPartPr>
              <p14:xfrm>
                <a:off x="3144985" y="4729494"/>
                <a:ext cx="73080" cy="950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6A09018-7D75-904A-94AE-0A2D4804432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129865" y="4714374"/>
                  <a:ext cx="1036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B38BD9D-3BD1-E34F-8261-FFDAA075B0A2}"/>
                    </a:ext>
                  </a:extLst>
                </p14:cNvPr>
                <p14:cNvContentPartPr/>
                <p14:nvPr/>
              </p14:nvContentPartPr>
              <p14:xfrm>
                <a:off x="3144985" y="4634814"/>
                <a:ext cx="142200" cy="236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B38BD9D-3BD1-E34F-8261-FFDAA075B0A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129865" y="4619694"/>
                  <a:ext cx="1728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8CD38E2-8B85-9144-9914-7079E3C6D035}"/>
                    </a:ext>
                  </a:extLst>
                </p14:cNvPr>
                <p14:cNvContentPartPr/>
                <p14:nvPr/>
              </p14:nvContentPartPr>
              <p14:xfrm>
                <a:off x="3445225" y="4535814"/>
                <a:ext cx="244080" cy="27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8CD38E2-8B85-9144-9914-7079E3C6D03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430105" y="4520694"/>
                  <a:ext cx="27468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CD612B2-FCE6-1242-B670-78157865EFD1}"/>
                    </a:ext>
                  </a:extLst>
                </p14:cNvPr>
                <p14:cNvContentPartPr/>
                <p14:nvPr/>
              </p14:nvContentPartPr>
              <p14:xfrm>
                <a:off x="3192145" y="4697814"/>
                <a:ext cx="54000" cy="633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CD612B2-FCE6-1242-B670-78157865EFD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177025" y="4682694"/>
                  <a:ext cx="84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6A79FC5-EF77-5947-890C-A0A149E38FFF}"/>
                    </a:ext>
                  </a:extLst>
                </p14:cNvPr>
                <p14:cNvContentPartPr/>
                <p14:nvPr/>
              </p14:nvContentPartPr>
              <p14:xfrm>
                <a:off x="1608505" y="4840014"/>
                <a:ext cx="188640" cy="82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6A79FC5-EF77-5947-890C-A0A149E38FF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593385" y="4824534"/>
                  <a:ext cx="219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2E58CDB-E3D1-984D-8458-F96EA8CDBA5B}"/>
                    </a:ext>
                  </a:extLst>
                </p14:cNvPr>
                <p14:cNvContentPartPr/>
                <p14:nvPr/>
              </p14:nvContentPartPr>
              <p14:xfrm>
                <a:off x="362545" y="5340054"/>
                <a:ext cx="362880" cy="327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2E58CDB-E3D1-984D-8458-F96EA8CDBA5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47065" y="5324574"/>
                  <a:ext cx="39348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48A6061-BF47-BF46-887C-E08840A110E6}"/>
                    </a:ext>
                  </a:extLst>
                </p14:cNvPr>
                <p14:cNvContentPartPr/>
                <p14:nvPr/>
              </p14:nvContentPartPr>
              <p14:xfrm>
                <a:off x="854665" y="5265534"/>
                <a:ext cx="217800" cy="339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48A6061-BF47-BF46-887C-E08840A110E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39545" y="5250414"/>
                  <a:ext cx="2480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E1009A4-CFA2-F34C-BD3D-4A408730220F}"/>
                    </a:ext>
                  </a:extLst>
                </p14:cNvPr>
                <p14:cNvContentPartPr/>
                <p14:nvPr/>
              </p14:nvContentPartPr>
              <p14:xfrm>
                <a:off x="1158505" y="5257614"/>
                <a:ext cx="277560" cy="3664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E1009A4-CFA2-F34C-BD3D-4A408730220F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43385" y="5242494"/>
                  <a:ext cx="30816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6C4BACB-293E-F64B-97BE-9F8B6839FE1A}"/>
                    </a:ext>
                  </a:extLst>
                </p14:cNvPr>
                <p14:cNvContentPartPr/>
                <p14:nvPr/>
              </p14:nvContentPartPr>
              <p14:xfrm>
                <a:off x="1103425" y="5407374"/>
                <a:ext cx="237600" cy="118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6C4BACB-293E-F64B-97BE-9F8B6839FE1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87945" y="5392254"/>
                  <a:ext cx="2682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DAB4418-548F-BB43-A3B9-B8A5EE343D8B}"/>
                    </a:ext>
                  </a:extLst>
                </p14:cNvPr>
                <p14:cNvContentPartPr/>
                <p14:nvPr/>
              </p14:nvContentPartPr>
              <p14:xfrm>
                <a:off x="960865" y="5062494"/>
                <a:ext cx="399600" cy="1404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DAB4418-548F-BB43-A3B9-B8A5EE343D8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45745" y="5047374"/>
                  <a:ext cx="42984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B3786F2-1B20-E144-98EF-4478C537F1D2}"/>
                    </a:ext>
                  </a:extLst>
                </p14:cNvPr>
                <p14:cNvContentPartPr/>
                <p14:nvPr/>
              </p14:nvContentPartPr>
              <p14:xfrm>
                <a:off x="1608865" y="5328534"/>
                <a:ext cx="196560" cy="16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B3786F2-1B20-E144-98EF-4478C537F1D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593745" y="5313414"/>
                  <a:ext cx="226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CB2FA50-F5C3-2348-9AFF-BC2FE6378637}"/>
                    </a:ext>
                  </a:extLst>
                </p14:cNvPr>
                <p14:cNvContentPartPr/>
                <p14:nvPr/>
              </p14:nvContentPartPr>
              <p14:xfrm>
                <a:off x="1535785" y="5533374"/>
                <a:ext cx="285120" cy="16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CB2FA50-F5C3-2348-9AFF-BC2FE637863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520665" y="5518254"/>
                  <a:ext cx="3157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B5E306B-8117-3D4F-9DBD-8C62A67F3119}"/>
                    </a:ext>
                  </a:extLst>
                </p14:cNvPr>
                <p14:cNvContentPartPr/>
                <p14:nvPr/>
              </p14:nvContentPartPr>
              <p14:xfrm>
                <a:off x="1994785" y="5134854"/>
                <a:ext cx="292320" cy="4935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B5E306B-8117-3D4F-9DBD-8C62A67F311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979665" y="5119734"/>
                  <a:ext cx="32292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ED3DDC4-1442-EB48-8EBF-23FFF3A49ECE}"/>
                    </a:ext>
                  </a:extLst>
                </p14:cNvPr>
                <p14:cNvContentPartPr/>
                <p14:nvPr/>
              </p14:nvContentPartPr>
              <p14:xfrm>
                <a:off x="2360185" y="5218374"/>
                <a:ext cx="253800" cy="348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ED3DDC4-1442-EB48-8EBF-23FFF3A49EC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345065" y="5202894"/>
                  <a:ext cx="2844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49C36E5-C71D-3F4F-81E0-648DA7F40471}"/>
                    </a:ext>
                  </a:extLst>
                </p14:cNvPr>
                <p14:cNvContentPartPr/>
                <p14:nvPr/>
              </p14:nvContentPartPr>
              <p14:xfrm>
                <a:off x="2779945" y="5131614"/>
                <a:ext cx="120960" cy="1555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49C36E5-C71D-3F4F-81E0-648DA7F40471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2764825" y="5116134"/>
                  <a:ext cx="151560" cy="18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958FE80-BBB2-564A-806B-439AE33CCB04}"/>
              </a:ext>
            </a:extLst>
          </p:cNvPr>
          <p:cNvGrpSpPr/>
          <p:nvPr/>
        </p:nvGrpSpPr>
        <p:grpSpPr>
          <a:xfrm>
            <a:off x="9545785" y="4098774"/>
            <a:ext cx="2175840" cy="1340640"/>
            <a:chOff x="9545785" y="4098774"/>
            <a:chExt cx="2175840" cy="13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1CE894B-717A-164E-8BEF-FD9F5907316B}"/>
                    </a:ext>
                  </a:extLst>
                </p14:cNvPr>
                <p14:cNvContentPartPr/>
                <p14:nvPr/>
              </p14:nvContentPartPr>
              <p14:xfrm>
                <a:off x="9553705" y="5328534"/>
                <a:ext cx="2160360" cy="71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1CE894B-717A-164E-8BEF-FD9F5907316B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538585" y="5313414"/>
                  <a:ext cx="2190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5E38157-E8B0-344C-B1F2-E9F3371C7383}"/>
                    </a:ext>
                  </a:extLst>
                </p14:cNvPr>
                <p14:cNvContentPartPr/>
                <p14:nvPr/>
              </p14:nvContentPartPr>
              <p14:xfrm>
                <a:off x="9545785" y="4138374"/>
                <a:ext cx="1049040" cy="13010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5E38157-E8B0-344C-B1F2-E9F3371C738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530665" y="4122894"/>
                  <a:ext cx="1079280" cy="13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E0573AB3-34E6-9C45-840D-C79C7087B93C}"/>
                    </a:ext>
                  </a:extLst>
                </p14:cNvPr>
                <p14:cNvContentPartPr/>
                <p14:nvPr/>
              </p14:nvContentPartPr>
              <p14:xfrm>
                <a:off x="10641625" y="4098774"/>
                <a:ext cx="1080000" cy="1301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E0573AB3-34E6-9C45-840D-C79C7087B93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626505" y="4083654"/>
                  <a:ext cx="1110600" cy="133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21FF797E-0EE4-A648-977D-6D6D18A8452C}"/>
              </a:ext>
            </a:extLst>
          </p:cNvPr>
          <p:cNvGrpSpPr/>
          <p:nvPr/>
        </p:nvGrpSpPr>
        <p:grpSpPr>
          <a:xfrm>
            <a:off x="5167465" y="4312614"/>
            <a:ext cx="3748320" cy="1942200"/>
            <a:chOff x="5167465" y="4312614"/>
            <a:chExt cx="3748320" cy="194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E2BB2DD-BFC7-B247-857A-82A4722F9B57}"/>
                    </a:ext>
                  </a:extLst>
                </p14:cNvPr>
                <p14:cNvContentPartPr/>
                <p14:nvPr/>
              </p14:nvContentPartPr>
              <p14:xfrm>
                <a:off x="5434225" y="4767294"/>
                <a:ext cx="336960" cy="2858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E2BB2DD-BFC7-B247-857A-82A4722F9B5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419105" y="4751814"/>
                  <a:ext cx="367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1239BE0-2CF1-4C42-8F39-CB7E96D98709}"/>
                    </a:ext>
                  </a:extLst>
                </p14:cNvPr>
                <p14:cNvContentPartPr/>
                <p14:nvPr/>
              </p14:nvContentPartPr>
              <p14:xfrm>
                <a:off x="5297065" y="4776654"/>
                <a:ext cx="189720" cy="190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1239BE0-2CF1-4C42-8F39-CB7E96D98709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281945" y="4761534"/>
                  <a:ext cx="219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88BCFD79-C8B0-8A4A-812A-6C61ED3D6B32}"/>
                    </a:ext>
                  </a:extLst>
                </p14:cNvPr>
                <p14:cNvContentPartPr/>
                <p14:nvPr/>
              </p14:nvContentPartPr>
              <p14:xfrm>
                <a:off x="5883865" y="4761174"/>
                <a:ext cx="204120" cy="291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88BCFD79-C8B0-8A4A-812A-6C61ED3D6B3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868385" y="4745694"/>
                  <a:ext cx="2347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82C3E10-9DFC-E44B-94DC-A4066D739B9A}"/>
                    </a:ext>
                  </a:extLst>
                </p14:cNvPr>
                <p14:cNvContentPartPr/>
                <p14:nvPr/>
              </p14:nvContentPartPr>
              <p14:xfrm>
                <a:off x="6246385" y="4682334"/>
                <a:ext cx="249120" cy="261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82C3E10-9DFC-E44B-94DC-A4066D739B9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231265" y="4666854"/>
                  <a:ext cx="27972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21B10BB-BFB4-E64A-9E88-D6664AC3932D}"/>
                    </a:ext>
                  </a:extLst>
                </p14:cNvPr>
                <p14:cNvContentPartPr/>
                <p14:nvPr/>
              </p14:nvContentPartPr>
              <p14:xfrm>
                <a:off x="6613945" y="4800414"/>
                <a:ext cx="165600" cy="162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21B10BB-BFB4-E64A-9E88-D6664AC3932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598825" y="4785294"/>
                  <a:ext cx="195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3DCDE50-9E4E-0E43-9256-E2D4A0A8B405}"/>
                    </a:ext>
                  </a:extLst>
                </p14:cNvPr>
                <p14:cNvContentPartPr/>
                <p14:nvPr/>
              </p14:nvContentPartPr>
              <p14:xfrm>
                <a:off x="6608905" y="4903014"/>
                <a:ext cx="154800" cy="24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3DCDE50-9E4E-0E43-9256-E2D4A0A8B40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593425" y="4887534"/>
                  <a:ext cx="185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278496F3-6E55-F048-B06C-D4B3E9ACDC57}"/>
                    </a:ext>
                  </a:extLst>
                </p14:cNvPr>
                <p14:cNvContentPartPr/>
                <p14:nvPr/>
              </p14:nvContentPartPr>
              <p14:xfrm>
                <a:off x="6984745" y="4634814"/>
                <a:ext cx="370080" cy="304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278496F3-6E55-F048-B06C-D4B3E9ACDC5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969625" y="4619694"/>
                  <a:ext cx="400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EC8C7BF-6B0E-0640-96C1-B0237EAD81F5}"/>
                    </a:ext>
                  </a:extLst>
                </p14:cNvPr>
                <p14:cNvContentPartPr/>
                <p14:nvPr/>
              </p14:nvContentPartPr>
              <p14:xfrm>
                <a:off x="7543465" y="4540134"/>
                <a:ext cx="8280" cy="352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EC8C7BF-6B0E-0640-96C1-B0237EAD81F5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7528345" y="4525014"/>
                  <a:ext cx="3888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3920AB5-8DAF-FA41-B208-7FE18CF0D3FA}"/>
                    </a:ext>
                  </a:extLst>
                </p14:cNvPr>
                <p14:cNvContentPartPr/>
                <p14:nvPr/>
              </p14:nvContentPartPr>
              <p14:xfrm>
                <a:off x="7551385" y="4539414"/>
                <a:ext cx="249120" cy="340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3920AB5-8DAF-FA41-B208-7FE18CF0D3F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536265" y="4524294"/>
                  <a:ext cx="2797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56DDE76-000D-224C-9C79-FEE37E4A1074}"/>
                    </a:ext>
                  </a:extLst>
                </p14:cNvPr>
                <p14:cNvContentPartPr/>
                <p14:nvPr/>
              </p14:nvContentPartPr>
              <p14:xfrm>
                <a:off x="7866745" y="4611414"/>
                <a:ext cx="237240" cy="2919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56DDE76-000D-224C-9C79-FEE37E4A1074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851265" y="4595934"/>
                  <a:ext cx="2674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ADFC87A-5312-CA44-AAF9-26CC60181D90}"/>
                    </a:ext>
                  </a:extLst>
                </p14:cNvPr>
                <p14:cNvContentPartPr/>
                <p14:nvPr/>
              </p14:nvContentPartPr>
              <p14:xfrm>
                <a:off x="7882585" y="4761174"/>
                <a:ext cx="189720" cy="241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ADFC87A-5312-CA44-AAF9-26CC60181D9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867465" y="4745694"/>
                  <a:ext cx="219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4647044-B926-F64E-BC9A-706C7001BF95}"/>
                    </a:ext>
                  </a:extLst>
                </p14:cNvPr>
                <p14:cNvContentPartPr/>
                <p14:nvPr/>
              </p14:nvContentPartPr>
              <p14:xfrm>
                <a:off x="7846225" y="4879254"/>
                <a:ext cx="265320" cy="554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4647044-B926-F64E-BC9A-706C7001BF9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831105" y="4864134"/>
                  <a:ext cx="2959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6496037-7039-A24B-9509-E484FD33F677}"/>
                    </a:ext>
                  </a:extLst>
                </p14:cNvPr>
                <p14:cNvContentPartPr/>
                <p14:nvPr/>
              </p14:nvContentPartPr>
              <p14:xfrm>
                <a:off x="7557145" y="4312614"/>
                <a:ext cx="467640" cy="1807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6496037-7039-A24B-9509-E484FD33F67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542025" y="4297494"/>
                  <a:ext cx="4982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D5D9337-A333-DD4D-86DD-2FF376C7248B}"/>
                    </a:ext>
                  </a:extLst>
                </p14:cNvPr>
                <p14:cNvContentPartPr/>
                <p14:nvPr/>
              </p14:nvContentPartPr>
              <p14:xfrm>
                <a:off x="8268865" y="4776654"/>
                <a:ext cx="222840" cy="320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D5D9337-A333-DD4D-86DD-2FF376C7248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253385" y="4761534"/>
                  <a:ext cx="2534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1A8F58B-B936-F54C-86D2-C570415D60B9}"/>
                    </a:ext>
                  </a:extLst>
                </p14:cNvPr>
                <p14:cNvContentPartPr/>
                <p14:nvPr/>
              </p14:nvContentPartPr>
              <p14:xfrm>
                <a:off x="8379745" y="4642734"/>
                <a:ext cx="36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1A8F58B-B936-F54C-86D2-C570415D60B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64265" y="46276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C040577-C83E-8D4D-B619-208C6B787C24}"/>
                    </a:ext>
                  </a:extLst>
                </p14:cNvPr>
                <p14:cNvContentPartPr/>
                <p14:nvPr/>
              </p14:nvContentPartPr>
              <p14:xfrm>
                <a:off x="8394865" y="4934334"/>
                <a:ext cx="360" cy="3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C040577-C83E-8D4D-B619-208C6B787C24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79745" y="49192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95AB679-E38D-5D4C-B068-6D9211C84598}"/>
                    </a:ext>
                  </a:extLst>
                </p14:cNvPr>
                <p14:cNvContentPartPr/>
                <p14:nvPr/>
              </p14:nvContentPartPr>
              <p14:xfrm>
                <a:off x="8655145" y="4634454"/>
                <a:ext cx="260640" cy="3160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95AB679-E38D-5D4C-B068-6D9211C8459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639665" y="4619334"/>
                  <a:ext cx="2912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D71BA61-6401-6544-9B97-D57B60318B6D}"/>
                    </a:ext>
                  </a:extLst>
                </p14:cNvPr>
                <p14:cNvContentPartPr/>
                <p14:nvPr/>
              </p14:nvContentPartPr>
              <p14:xfrm>
                <a:off x="5167465" y="5405574"/>
                <a:ext cx="334800" cy="3060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D71BA61-6401-6544-9B97-D57B60318B6D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151985" y="5390454"/>
                  <a:ext cx="3654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4E5A0618-7DB7-7548-83E6-234AF647E872}"/>
                    </a:ext>
                  </a:extLst>
                </p14:cNvPr>
                <p14:cNvContentPartPr/>
                <p14:nvPr/>
              </p14:nvContentPartPr>
              <p14:xfrm>
                <a:off x="5639425" y="5312694"/>
                <a:ext cx="194040" cy="2840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4E5A0618-7DB7-7548-83E6-234AF647E87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5624305" y="5297574"/>
                  <a:ext cx="2246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1D1FE85-A029-5B41-A16D-B3DB36AE6821}"/>
                    </a:ext>
                  </a:extLst>
                </p14:cNvPr>
                <p14:cNvContentPartPr/>
                <p14:nvPr/>
              </p14:nvContentPartPr>
              <p14:xfrm>
                <a:off x="5934985" y="5281374"/>
                <a:ext cx="229680" cy="2876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1D1FE85-A029-5B41-A16D-B3DB36AE682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5919505" y="5265894"/>
                  <a:ext cx="2602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AD42E1C-7D82-7D41-B65F-140CF52ED6B3}"/>
                    </a:ext>
                  </a:extLst>
                </p14:cNvPr>
                <p14:cNvContentPartPr/>
                <p14:nvPr/>
              </p14:nvContentPartPr>
              <p14:xfrm>
                <a:off x="6322345" y="5368134"/>
                <a:ext cx="86400" cy="82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AD42E1C-7D82-7D41-B65F-140CF52ED6B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307225" y="5352654"/>
                  <a:ext cx="117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A5648A9-D9C5-CD4B-BFD5-D655A801EC17}"/>
                    </a:ext>
                  </a:extLst>
                </p14:cNvPr>
                <p14:cNvContentPartPr/>
                <p14:nvPr/>
              </p14:nvContentPartPr>
              <p14:xfrm>
                <a:off x="6282025" y="5478294"/>
                <a:ext cx="142920" cy="162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A5648A9-D9C5-CD4B-BFD5-D655A801EC17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266545" y="5463174"/>
                  <a:ext cx="1735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C288177-7286-874F-9915-176C8EDB3434}"/>
                    </a:ext>
                  </a:extLst>
                </p14:cNvPr>
                <p14:cNvContentPartPr/>
                <p14:nvPr/>
              </p14:nvContentPartPr>
              <p14:xfrm>
                <a:off x="6699985" y="5181294"/>
                <a:ext cx="239040" cy="447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C288177-7286-874F-9915-176C8EDB343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684865" y="5166174"/>
                  <a:ext cx="2692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E527145-3F06-2D43-8268-BAA0D3B7FEB4}"/>
                    </a:ext>
                  </a:extLst>
                </p14:cNvPr>
                <p14:cNvContentPartPr/>
                <p14:nvPr/>
              </p14:nvContentPartPr>
              <p14:xfrm>
                <a:off x="7063585" y="5156814"/>
                <a:ext cx="169560" cy="416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E527145-3F06-2D43-8268-BAA0D3B7FEB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7048465" y="5141694"/>
                  <a:ext cx="19980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1CFF5C0-EB6D-CF4B-866C-83A3E00BB08F}"/>
                    </a:ext>
                  </a:extLst>
                </p14:cNvPr>
                <p14:cNvContentPartPr/>
                <p14:nvPr/>
              </p14:nvContentPartPr>
              <p14:xfrm>
                <a:off x="7387225" y="5391534"/>
                <a:ext cx="282960" cy="24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1CFF5C0-EB6D-CF4B-866C-83A3E00BB08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7371745" y="5376414"/>
                  <a:ext cx="313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F4A93AF-DDF2-4D40-A7B2-836D1FFC87F3}"/>
                    </a:ext>
                  </a:extLst>
                </p14:cNvPr>
                <p14:cNvContentPartPr/>
                <p14:nvPr/>
              </p14:nvContentPartPr>
              <p14:xfrm>
                <a:off x="7488385" y="5249694"/>
                <a:ext cx="7560" cy="8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F4A93AF-DDF2-4D40-A7B2-836D1FFC87F3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7473265" y="5234574"/>
                  <a:ext cx="38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E946FC4-69B9-3641-859D-299F9661B3DF}"/>
                    </a:ext>
                  </a:extLst>
                </p14:cNvPr>
                <p14:cNvContentPartPr/>
                <p14:nvPr/>
              </p14:nvContentPartPr>
              <p14:xfrm>
                <a:off x="7512145" y="5541294"/>
                <a:ext cx="3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E946FC4-69B9-3641-859D-299F9661B3D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497025" y="55261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01CA43B-471A-3A43-9F9F-55620C2776C7}"/>
                    </a:ext>
                  </a:extLst>
                </p14:cNvPr>
                <p14:cNvContentPartPr/>
                <p14:nvPr/>
              </p14:nvContentPartPr>
              <p14:xfrm>
                <a:off x="7767745" y="5178054"/>
                <a:ext cx="280800" cy="3718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01CA43B-471A-3A43-9F9F-55620C2776C7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752625" y="5162574"/>
                  <a:ext cx="3114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F7FFAA9-C68E-0F44-BEC3-AA58D43C83F2}"/>
                    </a:ext>
                  </a:extLst>
                </p14:cNvPr>
                <p14:cNvContentPartPr/>
                <p14:nvPr/>
              </p14:nvContentPartPr>
              <p14:xfrm>
                <a:off x="6125065" y="5951334"/>
                <a:ext cx="212760" cy="32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F7FFAA9-C68E-0F44-BEC3-AA58D43C83F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109945" y="5936214"/>
                  <a:ext cx="243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B5BB6B3-2A55-684F-A60B-773F38F8676E}"/>
                    </a:ext>
                  </a:extLst>
                </p14:cNvPr>
                <p14:cNvContentPartPr/>
                <p14:nvPr/>
              </p14:nvContentPartPr>
              <p14:xfrm>
                <a:off x="6088345" y="6069414"/>
                <a:ext cx="210240" cy="24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B5BB6B3-2A55-684F-A60B-773F38F8676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073225" y="6054294"/>
                  <a:ext cx="240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C008B54-693C-4E4A-A5BE-A040EB069B53}"/>
                    </a:ext>
                  </a:extLst>
                </p14:cNvPr>
                <p14:cNvContentPartPr/>
                <p14:nvPr/>
              </p14:nvContentPartPr>
              <p14:xfrm>
                <a:off x="6498745" y="5840814"/>
                <a:ext cx="209880" cy="272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C008B54-693C-4E4A-A5BE-A040EB069B5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483265" y="5825694"/>
                  <a:ext cx="2401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992427C-04ED-C049-93EF-E034E283DD74}"/>
                    </a:ext>
                  </a:extLst>
                </p14:cNvPr>
                <p14:cNvContentPartPr/>
                <p14:nvPr/>
              </p14:nvContentPartPr>
              <p14:xfrm>
                <a:off x="6676585" y="5872494"/>
                <a:ext cx="39960" cy="3236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992427C-04ED-C049-93EF-E034E283DD7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661105" y="5857374"/>
                  <a:ext cx="7020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FC9C3A0-498B-584F-8B4C-9FE8D40E518A}"/>
                    </a:ext>
                  </a:extLst>
                </p14:cNvPr>
                <p14:cNvContentPartPr/>
                <p14:nvPr/>
              </p14:nvContentPartPr>
              <p14:xfrm>
                <a:off x="6842185" y="5852694"/>
                <a:ext cx="206640" cy="40212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FC9C3A0-498B-584F-8B4C-9FE8D40E518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6826705" y="5837214"/>
                  <a:ext cx="2372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1B293CD-7E00-5D47-A606-6586680714DF}"/>
                    </a:ext>
                  </a:extLst>
                </p14:cNvPr>
                <p14:cNvContentPartPr/>
                <p14:nvPr/>
              </p14:nvContentPartPr>
              <p14:xfrm>
                <a:off x="7160785" y="5746494"/>
                <a:ext cx="143280" cy="1940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1B293CD-7E00-5D47-A606-6586680714D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145665" y="5731014"/>
                  <a:ext cx="173520" cy="224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30365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CE09-6192-1A43-A39F-E38091453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Inscribed angle demonstration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85733F-3C05-D84B-BDCC-4B4E133AC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4187" y="2468032"/>
            <a:ext cx="5236120" cy="34163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7B7F5-1A5F-A049-A607-74B6DFDC44C3}"/>
              </a:ext>
            </a:extLst>
          </p:cNvPr>
          <p:cNvSpPr/>
          <p:nvPr/>
        </p:nvSpPr>
        <p:spPr>
          <a:xfrm>
            <a:off x="109595" y="6230602"/>
            <a:ext cx="479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https://www.geogebra.org/m/YpkYEpdA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385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2596-89F7-3C42-8947-6DD45BD6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64" y="14521"/>
            <a:ext cx="10058400" cy="1371600"/>
          </a:xfrm>
        </p:spPr>
        <p:txBody>
          <a:bodyPr/>
          <a:lstStyle/>
          <a:p>
            <a:r>
              <a:rPr lang="en-US" dirty="0"/>
              <a:t>Measures of inscribed angles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8B3196-0B63-4540-BC97-B1CDD1CDA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78" y="2835706"/>
            <a:ext cx="10739337" cy="28879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FE8FC3-4B7F-6D42-8228-1063C4EA96AB}"/>
              </a:ext>
            </a:extLst>
          </p:cNvPr>
          <p:cNvGrpSpPr/>
          <p:nvPr/>
        </p:nvGrpSpPr>
        <p:grpSpPr>
          <a:xfrm>
            <a:off x="960145" y="5273454"/>
            <a:ext cx="2279880" cy="521280"/>
            <a:chOff x="960145" y="5273454"/>
            <a:chExt cx="2279880" cy="52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9BD97AF-09BB-E641-869F-7FC9EE5C98D2}"/>
                    </a:ext>
                  </a:extLst>
                </p14:cNvPr>
                <p14:cNvContentPartPr/>
                <p14:nvPr/>
              </p14:nvContentPartPr>
              <p14:xfrm>
                <a:off x="1150585" y="5446614"/>
                <a:ext cx="43560" cy="276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9BD97AF-09BB-E641-869F-7FC9EE5C98D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35465" y="5431494"/>
                  <a:ext cx="738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427DC27-C928-EB4F-A438-84CAEF7CDF9C}"/>
                    </a:ext>
                  </a:extLst>
                </p14:cNvPr>
                <p14:cNvContentPartPr/>
                <p14:nvPr/>
              </p14:nvContentPartPr>
              <p14:xfrm>
                <a:off x="985345" y="5375694"/>
                <a:ext cx="339480" cy="95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427DC27-C928-EB4F-A438-84CAEF7CDF9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69865" y="5360574"/>
                  <a:ext cx="3697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F64F134-165B-D644-92EC-56560FB33A9F}"/>
                    </a:ext>
                  </a:extLst>
                </p14:cNvPr>
                <p14:cNvContentPartPr/>
                <p14:nvPr/>
              </p14:nvContentPartPr>
              <p14:xfrm>
                <a:off x="960145" y="5722734"/>
                <a:ext cx="301320" cy="71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F64F134-165B-D644-92EC-56560FB33A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4665" y="5707614"/>
                  <a:ext cx="331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D52DAA4-D78C-6A47-9514-E8072CEA1EDD}"/>
                    </a:ext>
                  </a:extLst>
                </p14:cNvPr>
                <p14:cNvContentPartPr/>
                <p14:nvPr/>
              </p14:nvContentPartPr>
              <p14:xfrm>
                <a:off x="1339945" y="5505654"/>
                <a:ext cx="221040" cy="253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D52DAA4-D78C-6A47-9514-E8072CEA1E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24825" y="5490174"/>
                  <a:ext cx="251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2B15C57-3FBA-0B48-817F-E4005B923232}"/>
                    </a:ext>
                  </a:extLst>
                </p14:cNvPr>
                <p14:cNvContentPartPr/>
                <p14:nvPr/>
              </p14:nvContentPartPr>
              <p14:xfrm>
                <a:off x="1576465" y="5478294"/>
                <a:ext cx="230040" cy="312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2B15C57-3FBA-0B48-817F-E4005B92323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60985" y="5463174"/>
                  <a:ext cx="26064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50F417B-0ED4-D24F-AAC2-45032DD55009}"/>
                    </a:ext>
                  </a:extLst>
                </p14:cNvPr>
                <p14:cNvContentPartPr/>
                <p14:nvPr/>
              </p14:nvContentPartPr>
              <p14:xfrm>
                <a:off x="1835665" y="5536974"/>
                <a:ext cx="387720" cy="257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50F417B-0ED4-D24F-AAC2-45032DD5500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20545" y="5521854"/>
                  <a:ext cx="4179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F5B5B92-6A41-324A-A044-49247CED4DE7}"/>
                    </a:ext>
                  </a:extLst>
                </p14:cNvPr>
                <p14:cNvContentPartPr/>
                <p14:nvPr/>
              </p14:nvContentPartPr>
              <p14:xfrm>
                <a:off x="2309425" y="5580894"/>
                <a:ext cx="720" cy="197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F5B5B92-6A41-324A-A044-49247CED4DE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294305" y="5565414"/>
                  <a:ext cx="313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5BAFB6E-94DA-2C4A-B886-7B9F7B38856D}"/>
                    </a:ext>
                  </a:extLst>
                </p14:cNvPr>
                <p14:cNvContentPartPr/>
                <p14:nvPr/>
              </p14:nvContentPartPr>
              <p14:xfrm>
                <a:off x="2301505" y="5352294"/>
                <a:ext cx="8280" cy="8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5BAFB6E-94DA-2C4A-B886-7B9F7B38856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86385" y="533681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F0F34AD-E3F0-0D43-BF90-2BEE872142BA}"/>
                    </a:ext>
                  </a:extLst>
                </p14:cNvPr>
                <p14:cNvContentPartPr/>
                <p14:nvPr/>
              </p14:nvContentPartPr>
              <p14:xfrm>
                <a:off x="2428225" y="5431134"/>
                <a:ext cx="257400" cy="348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F0F34AD-E3F0-0D43-BF90-2BEE872142B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13105" y="5415654"/>
                  <a:ext cx="28800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F5550D8-CB5D-F643-9695-59ED4E18B3A5}"/>
                    </a:ext>
                  </a:extLst>
                </p14:cNvPr>
                <p14:cNvContentPartPr/>
                <p14:nvPr/>
              </p14:nvContentPartPr>
              <p14:xfrm>
                <a:off x="2657185" y="5513214"/>
                <a:ext cx="252000" cy="258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F5550D8-CB5D-F643-9695-59ED4E18B3A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41705" y="5497734"/>
                  <a:ext cx="2826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8F039EA-2A74-E149-9544-8CC3543E7D34}"/>
                    </a:ext>
                  </a:extLst>
                </p14:cNvPr>
                <p14:cNvContentPartPr/>
                <p14:nvPr/>
              </p14:nvContentPartPr>
              <p14:xfrm>
                <a:off x="2919985" y="5544894"/>
                <a:ext cx="320040" cy="242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8F039EA-2A74-E149-9544-8CC3543E7D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04505" y="5529774"/>
                  <a:ext cx="3506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37EC2A7-6B9F-8A4D-8E7F-3F0950346389}"/>
                    </a:ext>
                  </a:extLst>
                </p14:cNvPr>
                <p14:cNvContentPartPr/>
                <p14:nvPr/>
              </p14:nvContentPartPr>
              <p14:xfrm>
                <a:off x="3081985" y="5273454"/>
                <a:ext cx="39240" cy="36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37EC2A7-6B9F-8A4D-8E7F-3F095034638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66865" y="5257974"/>
                  <a:ext cx="69840" cy="39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3E7F81-4076-8A48-8D08-F0D30F337BEE}"/>
              </a:ext>
            </a:extLst>
          </p:cNvPr>
          <p:cNvGrpSpPr/>
          <p:nvPr/>
        </p:nvGrpSpPr>
        <p:grpSpPr>
          <a:xfrm>
            <a:off x="3506785" y="5225934"/>
            <a:ext cx="2918160" cy="851760"/>
            <a:chOff x="3506785" y="5225934"/>
            <a:chExt cx="2918160" cy="85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89DDA2-13EE-6642-8B63-A419B7E2536C}"/>
                    </a:ext>
                  </a:extLst>
                </p14:cNvPr>
                <p14:cNvContentPartPr/>
                <p14:nvPr/>
              </p14:nvContentPartPr>
              <p14:xfrm>
                <a:off x="3506785" y="5474694"/>
                <a:ext cx="308880" cy="295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89DDA2-13EE-6642-8B63-A419B7E2536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491665" y="5459574"/>
                  <a:ext cx="3391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C2BE623-5534-E84A-9C2B-E08EAE2AD212}"/>
                    </a:ext>
                  </a:extLst>
                </p14:cNvPr>
                <p14:cNvContentPartPr/>
                <p14:nvPr/>
              </p14:nvContentPartPr>
              <p14:xfrm>
                <a:off x="3846625" y="5467854"/>
                <a:ext cx="284040" cy="259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C2BE623-5534-E84A-9C2B-E08EAE2AD21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831505" y="5452734"/>
                  <a:ext cx="3146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586ACDC-CFB7-3244-BF98-59085DAD8D68}"/>
                    </a:ext>
                  </a:extLst>
                </p14:cNvPr>
                <p14:cNvContentPartPr/>
                <p14:nvPr/>
              </p14:nvContentPartPr>
              <p14:xfrm>
                <a:off x="4187185" y="5463174"/>
                <a:ext cx="229320" cy="614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586ACDC-CFB7-3244-BF98-59085DAD8D6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72065" y="5448054"/>
                  <a:ext cx="259920" cy="64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92F9BBE-FE6A-AC40-A112-2B4B0F2D7020}"/>
                    </a:ext>
                  </a:extLst>
                </p14:cNvPr>
                <p14:cNvContentPartPr/>
                <p14:nvPr/>
              </p14:nvContentPartPr>
              <p14:xfrm>
                <a:off x="4438465" y="5289294"/>
                <a:ext cx="70560" cy="40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92F9BBE-FE6A-AC40-A112-2B4B0F2D702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23345" y="5273814"/>
                  <a:ext cx="10116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C91DADB-378C-8347-B20B-D2F9A136B99A}"/>
                    </a:ext>
                  </a:extLst>
                </p14:cNvPr>
                <p14:cNvContentPartPr/>
                <p14:nvPr/>
              </p14:nvContentPartPr>
              <p14:xfrm>
                <a:off x="4556185" y="5418894"/>
                <a:ext cx="221760" cy="272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C91DADB-378C-8347-B20B-D2F9A136B9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541065" y="5403414"/>
                  <a:ext cx="2523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5F2730A-C96D-5246-8014-0888AD8DF245}"/>
                    </a:ext>
                  </a:extLst>
                </p14:cNvPr>
                <p14:cNvContentPartPr/>
                <p14:nvPr/>
              </p14:nvContentPartPr>
              <p14:xfrm>
                <a:off x="4835545" y="5399454"/>
                <a:ext cx="226440" cy="331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5F2730A-C96D-5246-8014-0888AD8DF24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20065" y="5384334"/>
                  <a:ext cx="2570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763FBD6-55BD-8F4F-A4BD-F17A535D3F70}"/>
                    </a:ext>
                  </a:extLst>
                </p14:cNvPr>
                <p14:cNvContentPartPr/>
                <p14:nvPr/>
              </p14:nvContentPartPr>
              <p14:xfrm>
                <a:off x="5379145" y="5289294"/>
                <a:ext cx="28440" cy="425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763FBD6-55BD-8F4F-A4BD-F17A535D3F7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364025" y="5273814"/>
                  <a:ext cx="5904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34371C7-D5A7-244A-A81E-06DC8FADFD68}"/>
                    </a:ext>
                  </a:extLst>
                </p14:cNvPr>
                <p14:cNvContentPartPr/>
                <p14:nvPr/>
              </p14:nvContentPartPr>
              <p14:xfrm>
                <a:off x="5221465" y="5454534"/>
                <a:ext cx="289080" cy="24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34371C7-D5A7-244A-A81E-06DC8FADFD6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205985" y="5439414"/>
                  <a:ext cx="3193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D8FF080-5AE2-E949-9E2C-577F8565A0B1}"/>
                    </a:ext>
                  </a:extLst>
                </p14:cNvPr>
                <p14:cNvContentPartPr/>
                <p14:nvPr/>
              </p14:nvContentPartPr>
              <p14:xfrm>
                <a:off x="5509825" y="5225934"/>
                <a:ext cx="315720" cy="434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D8FF080-5AE2-E949-9E2C-577F8565A0B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94705" y="5210814"/>
                  <a:ext cx="34632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B22C72C-15EC-E342-98F1-04D80476A31D}"/>
                    </a:ext>
                  </a:extLst>
                </p14:cNvPr>
                <p14:cNvContentPartPr/>
                <p14:nvPr/>
              </p14:nvContentPartPr>
              <p14:xfrm>
                <a:off x="5855785" y="5418894"/>
                <a:ext cx="324360" cy="266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B22C72C-15EC-E342-98F1-04D80476A31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840665" y="5403414"/>
                  <a:ext cx="35496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1AB6669-FDBC-CC4B-B045-636359FFD12C}"/>
                    </a:ext>
                  </a:extLst>
                </p14:cNvPr>
                <p14:cNvContentPartPr/>
                <p14:nvPr/>
              </p14:nvContentPartPr>
              <p14:xfrm>
                <a:off x="6243145" y="5273454"/>
                <a:ext cx="78840" cy="37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1AB6669-FDBC-CC4B-B045-636359FFD12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228025" y="5257974"/>
                  <a:ext cx="10944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015325-E4BA-184C-AB40-D29905C66987}"/>
                    </a:ext>
                  </a:extLst>
                </p14:cNvPr>
                <p14:cNvContentPartPr/>
                <p14:nvPr/>
              </p14:nvContentPartPr>
              <p14:xfrm>
                <a:off x="6203545" y="5423214"/>
                <a:ext cx="221400" cy="35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015325-E4BA-184C-AB40-D29905C6698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188425" y="5407734"/>
                  <a:ext cx="25200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389A28B-CC80-2A48-A585-5095AC8A649C}"/>
              </a:ext>
            </a:extLst>
          </p:cNvPr>
          <p:cNvGrpSpPr/>
          <p:nvPr/>
        </p:nvGrpSpPr>
        <p:grpSpPr>
          <a:xfrm>
            <a:off x="6702145" y="5178774"/>
            <a:ext cx="2001240" cy="644040"/>
            <a:chOff x="6702145" y="5178774"/>
            <a:chExt cx="2001240" cy="64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DD3A4AD-FA3D-E443-9593-3C3BB7BE5026}"/>
                    </a:ext>
                  </a:extLst>
                </p14:cNvPr>
                <p14:cNvContentPartPr/>
                <p14:nvPr/>
              </p14:nvContentPartPr>
              <p14:xfrm>
                <a:off x="6702145" y="5533374"/>
                <a:ext cx="37800" cy="181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DD3A4AD-FA3D-E443-9593-3C3BB7BE502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687025" y="5518254"/>
                  <a:ext cx="684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9532208-A41D-5D44-821A-DC3FA7470D19}"/>
                    </a:ext>
                  </a:extLst>
                </p14:cNvPr>
                <p14:cNvContentPartPr/>
                <p14:nvPr/>
              </p14:nvContentPartPr>
              <p14:xfrm>
                <a:off x="6731665" y="5407374"/>
                <a:ext cx="8280" cy="8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9532208-A41D-5D44-821A-DC3FA7470D1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716545" y="539225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BD3C0C6-9A98-564C-A58E-A48C776080C9}"/>
                    </a:ext>
                  </a:extLst>
                </p14:cNvPr>
                <p14:cNvContentPartPr/>
                <p14:nvPr/>
              </p14:nvContentPartPr>
              <p14:xfrm>
                <a:off x="6826345" y="5478294"/>
                <a:ext cx="252720" cy="228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BD3C0C6-9A98-564C-A58E-A48C776080C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810865" y="5463174"/>
                  <a:ext cx="283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346F06D-F975-3B4B-945A-1E6AF3F82111}"/>
                    </a:ext>
                  </a:extLst>
                </p14:cNvPr>
                <p14:cNvContentPartPr/>
                <p14:nvPr/>
              </p14:nvContentPartPr>
              <p14:xfrm>
                <a:off x="7149625" y="5218374"/>
                <a:ext cx="78840" cy="449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346F06D-F975-3B4B-945A-1E6AF3F82111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134505" y="5202894"/>
                  <a:ext cx="10944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6A7C51C-F82B-EB4E-9082-9C52ACE77F8E}"/>
                    </a:ext>
                  </a:extLst>
                </p14:cNvPr>
                <p14:cNvContentPartPr/>
                <p14:nvPr/>
              </p14:nvContentPartPr>
              <p14:xfrm>
                <a:off x="7117945" y="5486214"/>
                <a:ext cx="221400" cy="3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6A7C51C-F82B-EB4E-9082-9C52ACE77F8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02825" y="5471094"/>
                  <a:ext cx="2520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0C777EE-A342-C14A-9CB5-D6FC61C71C07}"/>
                    </a:ext>
                  </a:extLst>
                </p14:cNvPr>
                <p14:cNvContentPartPr/>
                <p14:nvPr/>
              </p14:nvContentPartPr>
              <p14:xfrm>
                <a:off x="7323865" y="5437974"/>
                <a:ext cx="212400" cy="242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0C777EE-A342-C14A-9CB5-D6FC61C71C0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308385" y="5422854"/>
                  <a:ext cx="2430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4C30BD9-9DEA-6042-AE22-909A44B9CD0F}"/>
                    </a:ext>
                  </a:extLst>
                </p14:cNvPr>
                <p14:cNvContentPartPr/>
                <p14:nvPr/>
              </p14:nvContentPartPr>
              <p14:xfrm>
                <a:off x="7598905" y="5446974"/>
                <a:ext cx="189360" cy="248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4C30BD9-9DEA-6042-AE22-909A44B9CD0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583785" y="5431494"/>
                  <a:ext cx="2199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0E85368-3ED7-674A-A60C-2BA9365A3E83}"/>
                    </a:ext>
                  </a:extLst>
                </p14:cNvPr>
                <p14:cNvContentPartPr/>
                <p14:nvPr/>
              </p14:nvContentPartPr>
              <p14:xfrm>
                <a:off x="7858825" y="5431134"/>
                <a:ext cx="339480" cy="234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0E85368-3ED7-674A-A60C-2BA9365A3E8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843705" y="5415654"/>
                  <a:ext cx="3700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D69A35E-972F-9346-A577-2A0FCE221609}"/>
                    </a:ext>
                  </a:extLst>
                </p14:cNvPr>
                <p14:cNvContentPartPr/>
                <p14:nvPr/>
              </p14:nvContentPartPr>
              <p14:xfrm>
                <a:off x="8234305" y="5416734"/>
                <a:ext cx="211320" cy="406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D69A35E-972F-9346-A577-2A0FCE22160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219185" y="5401614"/>
                  <a:ext cx="24192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06E563A-D591-8742-818C-448E1D501414}"/>
                    </a:ext>
                  </a:extLst>
                </p14:cNvPr>
                <p14:cNvContentPartPr/>
                <p14:nvPr/>
              </p14:nvContentPartPr>
              <p14:xfrm>
                <a:off x="8482345" y="5178774"/>
                <a:ext cx="126000" cy="422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06E563A-D591-8742-818C-448E1D50141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466865" y="5163654"/>
                  <a:ext cx="1566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DBA68E7-A396-724C-B567-9A539791261E}"/>
                    </a:ext>
                  </a:extLst>
                </p14:cNvPr>
                <p14:cNvContentPartPr/>
                <p14:nvPr/>
              </p14:nvContentPartPr>
              <p14:xfrm>
                <a:off x="8481625" y="5391534"/>
                <a:ext cx="221760" cy="39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DDBA68E7-A396-724C-B567-9A539791261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466145" y="5376414"/>
                  <a:ext cx="25200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2A22CD8-156E-3643-AE86-6166AE005397}"/>
              </a:ext>
            </a:extLst>
          </p:cNvPr>
          <p:cNvGrpSpPr/>
          <p:nvPr/>
        </p:nvGrpSpPr>
        <p:grpSpPr>
          <a:xfrm>
            <a:off x="885985" y="5986254"/>
            <a:ext cx="711000" cy="477720"/>
            <a:chOff x="885985" y="5986254"/>
            <a:chExt cx="71100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82CE188-889A-9148-B3B6-43BD156DA0B3}"/>
                    </a:ext>
                  </a:extLst>
                </p14:cNvPr>
                <p14:cNvContentPartPr/>
                <p14:nvPr/>
              </p14:nvContentPartPr>
              <p14:xfrm>
                <a:off x="992905" y="6065094"/>
                <a:ext cx="50040" cy="398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82CE188-889A-9148-B3B6-43BD156DA0B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77785" y="6049974"/>
                  <a:ext cx="8064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BE134BC-A671-C841-A114-542B985ECF81}"/>
                    </a:ext>
                  </a:extLst>
                </p14:cNvPr>
                <p14:cNvContentPartPr/>
                <p14:nvPr/>
              </p14:nvContentPartPr>
              <p14:xfrm>
                <a:off x="885985" y="6156174"/>
                <a:ext cx="328320" cy="55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BE134BC-A671-C841-A114-542B985ECF8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70865" y="6141054"/>
                  <a:ext cx="3585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42231C0-A7B0-E54A-A770-87B555CE9EC7}"/>
                    </a:ext>
                  </a:extLst>
                </p14:cNvPr>
                <p14:cNvContentPartPr/>
                <p14:nvPr/>
              </p14:nvContentPartPr>
              <p14:xfrm>
                <a:off x="1200265" y="5986254"/>
                <a:ext cx="210960" cy="418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42231C0-A7B0-E54A-A770-87B555CE9EC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84785" y="5971134"/>
                  <a:ext cx="2415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B09F625-87C9-BC4A-BCF3-84DC97C41F5E}"/>
                    </a:ext>
                  </a:extLst>
                </p14:cNvPr>
                <p14:cNvContentPartPr/>
                <p14:nvPr/>
              </p14:nvContentPartPr>
              <p14:xfrm>
                <a:off x="1434625" y="6191094"/>
                <a:ext cx="162360" cy="233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B09F625-87C9-BC4A-BCF3-84DC97C41F5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419505" y="6175974"/>
                  <a:ext cx="192960" cy="26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2B6A2E8-7078-DA42-A799-1FF93C6CCA61}"/>
              </a:ext>
            </a:extLst>
          </p:cNvPr>
          <p:cNvGrpSpPr/>
          <p:nvPr/>
        </p:nvGrpSpPr>
        <p:grpSpPr>
          <a:xfrm>
            <a:off x="1883905" y="6114054"/>
            <a:ext cx="1297440" cy="307080"/>
            <a:chOff x="1883905" y="6114054"/>
            <a:chExt cx="129744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CE25805-4D92-254D-B96A-09D78C8BC9B6}"/>
                    </a:ext>
                  </a:extLst>
                </p14:cNvPr>
                <p14:cNvContentPartPr/>
                <p14:nvPr/>
              </p14:nvContentPartPr>
              <p14:xfrm>
                <a:off x="1883905" y="6114054"/>
                <a:ext cx="257040" cy="302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CE25805-4D92-254D-B96A-09D78C8BC9B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868425" y="6098934"/>
                  <a:ext cx="2876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1A4CA47-C9D8-374C-99AC-4FBBD5A5E8EF}"/>
                    </a:ext>
                  </a:extLst>
                </p14:cNvPr>
                <p14:cNvContentPartPr/>
                <p14:nvPr/>
              </p14:nvContentPartPr>
              <p14:xfrm>
                <a:off x="2169745" y="6169134"/>
                <a:ext cx="282240" cy="252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1A4CA47-C9D8-374C-99AC-4FBBD5A5E8E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154265" y="6154014"/>
                  <a:ext cx="31248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164FC34-49CF-2A4D-84DE-6439FEC08C94}"/>
                    </a:ext>
                  </a:extLst>
                </p14:cNvPr>
                <p14:cNvContentPartPr/>
                <p14:nvPr/>
              </p14:nvContentPartPr>
              <p14:xfrm>
                <a:off x="2498785" y="6175614"/>
                <a:ext cx="362880" cy="241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164FC34-49CF-2A4D-84DE-6439FEC08C9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483665" y="6160134"/>
                  <a:ext cx="3931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BE5661F-EFD6-5140-A4ED-577F846289A0}"/>
                    </a:ext>
                  </a:extLst>
                </p14:cNvPr>
                <p14:cNvContentPartPr/>
                <p14:nvPr/>
              </p14:nvContentPartPr>
              <p14:xfrm>
                <a:off x="2982985" y="6179574"/>
                <a:ext cx="198360" cy="203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BE5661F-EFD6-5140-A4ED-577F846289A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967865" y="6164454"/>
                  <a:ext cx="228960" cy="23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6276C9E-03D1-7A47-BB3D-1BA4C3E340DA}"/>
              </a:ext>
            </a:extLst>
          </p:cNvPr>
          <p:cNvGrpSpPr/>
          <p:nvPr/>
        </p:nvGrpSpPr>
        <p:grpSpPr>
          <a:xfrm>
            <a:off x="3507505" y="6199014"/>
            <a:ext cx="772920" cy="270000"/>
            <a:chOff x="3507505" y="6199014"/>
            <a:chExt cx="77292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BC438D2-0E3F-9E44-A88D-31414A9F4664}"/>
                    </a:ext>
                  </a:extLst>
                </p14:cNvPr>
                <p14:cNvContentPartPr/>
                <p14:nvPr/>
              </p14:nvContentPartPr>
              <p14:xfrm>
                <a:off x="3507505" y="6199014"/>
                <a:ext cx="347400" cy="270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BC438D2-0E3F-9E44-A88D-31414A9F466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492385" y="6183894"/>
                  <a:ext cx="3776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A7937EA-BA8D-A245-ADEC-90DB6BFC4AD2}"/>
                    </a:ext>
                  </a:extLst>
                </p14:cNvPr>
                <p14:cNvContentPartPr/>
                <p14:nvPr/>
              </p14:nvContentPartPr>
              <p14:xfrm>
                <a:off x="3878305" y="6227094"/>
                <a:ext cx="126360" cy="225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A7937EA-BA8D-A245-ADEC-90DB6BFC4AD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862825" y="6211974"/>
                  <a:ext cx="1569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00E1CB9-A5CA-0645-8D67-BFEBFD74E10E}"/>
                    </a:ext>
                  </a:extLst>
                </p14:cNvPr>
                <p14:cNvContentPartPr/>
                <p14:nvPr/>
              </p14:nvContentPartPr>
              <p14:xfrm>
                <a:off x="4097905" y="6246534"/>
                <a:ext cx="182520" cy="18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00E1CB9-A5CA-0645-8D67-BFEBFD74E10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82785" y="6231054"/>
                  <a:ext cx="21312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2990AC7-6660-374B-8319-0562D36993FC}"/>
              </a:ext>
            </a:extLst>
          </p:cNvPr>
          <p:cNvGrpSpPr/>
          <p:nvPr/>
        </p:nvGrpSpPr>
        <p:grpSpPr>
          <a:xfrm>
            <a:off x="4662025" y="6140334"/>
            <a:ext cx="769320" cy="332640"/>
            <a:chOff x="4662025" y="6140334"/>
            <a:chExt cx="76932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D3B353C-34FB-4E4A-A80E-38C0C5989159}"/>
                    </a:ext>
                  </a:extLst>
                </p14:cNvPr>
                <p14:cNvContentPartPr/>
                <p14:nvPr/>
              </p14:nvContentPartPr>
              <p14:xfrm>
                <a:off x="4662025" y="6167694"/>
                <a:ext cx="359640" cy="305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D3B353C-34FB-4E4A-A80E-38C0C598915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46905" y="6152214"/>
                  <a:ext cx="3902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CD727FC-CB5C-BE48-BA8C-F131910F8E44}"/>
                    </a:ext>
                  </a:extLst>
                </p14:cNvPr>
                <p14:cNvContentPartPr/>
                <p14:nvPr/>
              </p14:nvContentPartPr>
              <p14:xfrm>
                <a:off x="5048305" y="6140334"/>
                <a:ext cx="162360" cy="264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CD727FC-CB5C-BE48-BA8C-F131910F8E4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033185" y="6125214"/>
                  <a:ext cx="19296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38903FF-5854-004A-AC16-11BFC5FB0808}"/>
                    </a:ext>
                  </a:extLst>
                </p14:cNvPr>
                <p14:cNvContentPartPr/>
                <p14:nvPr/>
              </p14:nvContentPartPr>
              <p14:xfrm>
                <a:off x="5253145" y="6150054"/>
                <a:ext cx="178200" cy="223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38903FF-5854-004A-AC16-11BFC5FB080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238025" y="6134934"/>
                  <a:ext cx="208800" cy="25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CA6EE3A-E887-7649-9516-4DAE03612D7E}"/>
              </a:ext>
            </a:extLst>
          </p:cNvPr>
          <p:cNvGrpSpPr/>
          <p:nvPr/>
        </p:nvGrpSpPr>
        <p:grpSpPr>
          <a:xfrm>
            <a:off x="5737705" y="5919654"/>
            <a:ext cx="2382480" cy="583560"/>
            <a:chOff x="5737705" y="5919654"/>
            <a:chExt cx="2382480" cy="5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C113AA5-3E6F-6C45-AEFF-29B5867D2EED}"/>
                    </a:ext>
                  </a:extLst>
                </p14:cNvPr>
                <p14:cNvContentPartPr/>
                <p14:nvPr/>
              </p14:nvContentPartPr>
              <p14:xfrm>
                <a:off x="5737705" y="6104694"/>
                <a:ext cx="261360" cy="253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C113AA5-3E6F-6C45-AEFF-29B5867D2EE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722225" y="6089214"/>
                  <a:ext cx="2919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B3EB4FC-88AD-5F49-AF31-71C14A95D591}"/>
                    </a:ext>
                  </a:extLst>
                </p14:cNvPr>
                <p14:cNvContentPartPr/>
                <p14:nvPr/>
              </p14:nvContentPartPr>
              <p14:xfrm>
                <a:off x="6045145" y="6115494"/>
                <a:ext cx="210600" cy="226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B3EB4FC-88AD-5F49-AF31-71C14A95D59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029665" y="6100374"/>
                  <a:ext cx="2412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8B78F55-1F38-0146-A3C5-819B51E89B0A}"/>
                    </a:ext>
                  </a:extLst>
                </p14:cNvPr>
                <p14:cNvContentPartPr/>
                <p14:nvPr/>
              </p14:nvContentPartPr>
              <p14:xfrm>
                <a:off x="6306505" y="6068694"/>
                <a:ext cx="260280" cy="257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8B78F55-1F38-0146-A3C5-819B51E89B0A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291025" y="6053574"/>
                  <a:ext cx="2905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398A82-9964-3B4E-8759-C540CFB5A62B}"/>
                    </a:ext>
                  </a:extLst>
                </p14:cNvPr>
                <p14:cNvContentPartPr/>
                <p14:nvPr/>
              </p14:nvContentPartPr>
              <p14:xfrm>
                <a:off x="6561745" y="6083454"/>
                <a:ext cx="282600" cy="419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398A82-9964-3B4E-8759-C540CFB5A62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546625" y="6068334"/>
                  <a:ext cx="31284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3813924-3BBB-014B-9748-4E3EF4FB82A2}"/>
                    </a:ext>
                  </a:extLst>
                </p14:cNvPr>
                <p14:cNvContentPartPr/>
                <p14:nvPr/>
              </p14:nvContentPartPr>
              <p14:xfrm>
                <a:off x="6866665" y="6025854"/>
                <a:ext cx="204480" cy="201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3813924-3BBB-014B-9748-4E3EF4FB82A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851545" y="6010374"/>
                  <a:ext cx="234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0435BF0-CA6D-0142-8641-C3D57ED713DF}"/>
                    </a:ext>
                  </a:extLst>
                </p14:cNvPr>
                <p14:cNvContentPartPr/>
                <p14:nvPr/>
              </p14:nvContentPartPr>
              <p14:xfrm>
                <a:off x="7096705" y="6006414"/>
                <a:ext cx="152280" cy="214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0435BF0-CA6D-0142-8641-C3D57ED713D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081585" y="5991294"/>
                  <a:ext cx="1825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E5109B8-5C78-5549-ACC3-BE86502C06A4}"/>
                    </a:ext>
                  </a:extLst>
                </p14:cNvPr>
                <p14:cNvContentPartPr/>
                <p14:nvPr/>
              </p14:nvContentPartPr>
              <p14:xfrm>
                <a:off x="7349065" y="6002094"/>
                <a:ext cx="210600" cy="205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E5109B8-5C78-5549-ACC3-BE86502C06A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33945" y="5986974"/>
                  <a:ext cx="241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64BD525-94DA-DD4B-9DD2-225BA494E4A3}"/>
                    </a:ext>
                  </a:extLst>
                </p14:cNvPr>
                <p14:cNvContentPartPr/>
                <p14:nvPr/>
              </p14:nvContentPartPr>
              <p14:xfrm>
                <a:off x="7630585" y="6010014"/>
                <a:ext cx="212760" cy="249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64BD525-94DA-DD4B-9DD2-225BA494E4A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615465" y="5994894"/>
                  <a:ext cx="2433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EA0FFF7-F3F1-E54F-88ED-31D9D60DF080}"/>
                    </a:ext>
                  </a:extLst>
                </p14:cNvPr>
                <p14:cNvContentPartPr/>
                <p14:nvPr/>
              </p14:nvContentPartPr>
              <p14:xfrm>
                <a:off x="7906345" y="5919654"/>
                <a:ext cx="47520" cy="291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EA0FFF7-F3F1-E54F-88ED-31D9D60DF08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891225" y="5904534"/>
                  <a:ext cx="777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0AF58BC-D163-184F-9998-E04F79C033A9}"/>
                    </a:ext>
                  </a:extLst>
                </p14:cNvPr>
                <p14:cNvContentPartPr/>
                <p14:nvPr/>
              </p14:nvContentPartPr>
              <p14:xfrm>
                <a:off x="7898425" y="6038094"/>
                <a:ext cx="158400" cy="47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0AF58BC-D163-184F-9998-E04F79C033A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882945" y="6022614"/>
                  <a:ext cx="1890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C499F82-B8AA-6440-B7D9-07C1B2CAF7FA}"/>
                    </a:ext>
                  </a:extLst>
                </p14:cNvPr>
                <p14:cNvContentPartPr/>
                <p14:nvPr/>
              </p14:nvContentPartPr>
              <p14:xfrm>
                <a:off x="8119825" y="6164094"/>
                <a:ext cx="3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C499F82-B8AA-6440-B7D9-07C1B2CAF7F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104705" y="6148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36775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4F81A-6822-E349-BA51-E94645176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529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E4EB4-823A-C441-A6B8-EE632E6CB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90" y="0"/>
            <a:ext cx="3933809" cy="2752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FA117-A8B0-D94E-A0F0-0CC1B03DD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53" y="3578575"/>
            <a:ext cx="8531158" cy="6971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B2A2E7B-B762-6343-8BF0-69C3F6E4EBC0}"/>
              </a:ext>
            </a:extLst>
          </p:cNvPr>
          <p:cNvGrpSpPr/>
          <p:nvPr/>
        </p:nvGrpSpPr>
        <p:grpSpPr>
          <a:xfrm>
            <a:off x="9766465" y="717294"/>
            <a:ext cx="1542960" cy="1671480"/>
            <a:chOff x="9766465" y="717294"/>
            <a:chExt cx="1542960" cy="167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3381032-350F-164C-BFAB-4F696916662C}"/>
                    </a:ext>
                  </a:extLst>
                </p14:cNvPr>
                <p14:cNvContentPartPr/>
                <p14:nvPr/>
              </p14:nvContentPartPr>
              <p14:xfrm>
                <a:off x="9766465" y="740694"/>
                <a:ext cx="142200" cy="1648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3381032-350F-164C-BFAB-4F69691666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51345" y="725574"/>
                  <a:ext cx="172800" cy="167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F68A958-78E4-9A43-99F7-90742DDADB49}"/>
                    </a:ext>
                  </a:extLst>
                </p14:cNvPr>
                <p14:cNvContentPartPr/>
                <p14:nvPr/>
              </p14:nvContentPartPr>
              <p14:xfrm>
                <a:off x="9869065" y="717294"/>
                <a:ext cx="1440360" cy="13327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F68A958-78E4-9A43-99F7-90742DDADB4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53945" y="701814"/>
                  <a:ext cx="1470960" cy="136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BC94B3-847E-CA43-97A2-83DDB0FCCCAC}"/>
              </a:ext>
            </a:extLst>
          </p:cNvPr>
          <p:cNvGrpSpPr/>
          <p:nvPr/>
        </p:nvGrpSpPr>
        <p:grpSpPr>
          <a:xfrm>
            <a:off x="9763585" y="512094"/>
            <a:ext cx="1606680" cy="1868760"/>
            <a:chOff x="9763585" y="512094"/>
            <a:chExt cx="1606680" cy="186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5C3C588-0AB4-7140-904E-D1347B770E68}"/>
                    </a:ext>
                  </a:extLst>
                </p14:cNvPr>
                <p14:cNvContentPartPr/>
                <p14:nvPr/>
              </p14:nvContentPartPr>
              <p14:xfrm>
                <a:off x="9763585" y="512094"/>
                <a:ext cx="838800" cy="1868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5C3C588-0AB4-7140-904E-D1347B770E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48465" y="496974"/>
                  <a:ext cx="869400" cy="18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5FD7800-D661-6242-9207-E6ED9FFCEC1D}"/>
                    </a:ext>
                  </a:extLst>
                </p14:cNvPr>
                <p14:cNvContentPartPr/>
                <p14:nvPr/>
              </p14:nvContentPartPr>
              <p14:xfrm>
                <a:off x="10625785" y="527934"/>
                <a:ext cx="744480" cy="15847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5FD7800-D661-6242-9207-E6ED9FFCEC1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610665" y="512814"/>
                  <a:ext cx="774720" cy="161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D4B067-23F7-3C4A-B666-49709AE27736}"/>
              </a:ext>
            </a:extLst>
          </p:cNvPr>
          <p:cNvGrpSpPr/>
          <p:nvPr/>
        </p:nvGrpSpPr>
        <p:grpSpPr>
          <a:xfrm>
            <a:off x="440305" y="874974"/>
            <a:ext cx="2334600" cy="473400"/>
            <a:chOff x="440305" y="874974"/>
            <a:chExt cx="2334600" cy="47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6A85476-35B3-724A-858D-5A0438451FBF}"/>
                    </a:ext>
                  </a:extLst>
                </p14:cNvPr>
                <p14:cNvContentPartPr/>
                <p14:nvPr/>
              </p14:nvContentPartPr>
              <p14:xfrm>
                <a:off x="440305" y="1087734"/>
                <a:ext cx="340200" cy="260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6A85476-35B3-724A-858D-5A0438451FB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5185" y="1072254"/>
                  <a:ext cx="3708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EE0AFC4-5689-2D45-B543-C9B2AB0C41E8}"/>
                    </a:ext>
                  </a:extLst>
                </p14:cNvPr>
                <p14:cNvContentPartPr/>
                <p14:nvPr/>
              </p14:nvContentPartPr>
              <p14:xfrm>
                <a:off x="1060585" y="945894"/>
                <a:ext cx="20880" cy="334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EE0AFC4-5689-2D45-B543-C9B2AB0C41E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5105" y="930414"/>
                  <a:ext cx="511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43ED71-F45B-3849-8E63-44D246826C6D}"/>
                    </a:ext>
                  </a:extLst>
                </p14:cNvPr>
                <p14:cNvContentPartPr/>
                <p14:nvPr/>
              </p14:nvContentPartPr>
              <p14:xfrm>
                <a:off x="914065" y="922134"/>
                <a:ext cx="284760" cy="24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43ED71-F45B-3849-8E63-44D246826C6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8945" y="907014"/>
                  <a:ext cx="315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9E536FA-3587-CE4A-9F5D-B7BA60473A92}"/>
                    </a:ext>
                  </a:extLst>
                </p14:cNvPr>
                <p14:cNvContentPartPr/>
                <p14:nvPr/>
              </p14:nvContentPartPr>
              <p14:xfrm>
                <a:off x="1373065" y="1142814"/>
                <a:ext cx="329760" cy="32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9E536FA-3587-CE4A-9F5D-B7BA60473A9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57945" y="1127694"/>
                  <a:ext cx="3600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8E35824-B03B-4140-997F-56A635785A1F}"/>
                    </a:ext>
                  </a:extLst>
                </p14:cNvPr>
                <p14:cNvContentPartPr/>
                <p14:nvPr/>
              </p14:nvContentPartPr>
              <p14:xfrm>
                <a:off x="1382425" y="1253334"/>
                <a:ext cx="265320" cy="39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8E35824-B03B-4140-997F-56A635785A1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66945" y="1237854"/>
                  <a:ext cx="295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2308DFA-3978-3F4E-9112-F2EF2557083E}"/>
                    </a:ext>
                  </a:extLst>
                </p14:cNvPr>
                <p14:cNvContentPartPr/>
                <p14:nvPr/>
              </p14:nvContentPartPr>
              <p14:xfrm>
                <a:off x="1398625" y="937974"/>
                <a:ext cx="272880" cy="126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2308DFA-3978-3F4E-9112-F2EF2557083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383505" y="922494"/>
                  <a:ext cx="3031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7648683-5233-DD40-9AED-0C31F188B476}"/>
                    </a:ext>
                  </a:extLst>
                </p14:cNvPr>
                <p14:cNvContentPartPr/>
                <p14:nvPr/>
              </p14:nvContentPartPr>
              <p14:xfrm>
                <a:off x="1945825" y="977214"/>
                <a:ext cx="363960" cy="3114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7648683-5233-DD40-9AED-0C31F188B47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930705" y="962094"/>
                  <a:ext cx="3945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75D3DAE-C086-704D-A13B-B5E233736E1F}"/>
                    </a:ext>
                  </a:extLst>
                </p14:cNvPr>
                <p14:cNvContentPartPr/>
                <p14:nvPr/>
              </p14:nvContentPartPr>
              <p14:xfrm>
                <a:off x="2482585" y="874974"/>
                <a:ext cx="292320" cy="416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75D3DAE-C086-704D-A13B-B5E233736E1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67465" y="859494"/>
                  <a:ext cx="322560" cy="44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7C8C6D-9AF7-884B-B915-0CB05BF6EE46}"/>
              </a:ext>
            </a:extLst>
          </p:cNvPr>
          <p:cNvGrpSpPr/>
          <p:nvPr/>
        </p:nvGrpSpPr>
        <p:grpSpPr>
          <a:xfrm>
            <a:off x="496465" y="1883694"/>
            <a:ext cx="3706560" cy="502200"/>
            <a:chOff x="496465" y="1883694"/>
            <a:chExt cx="3706560" cy="50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DD5D40B-C576-0549-820C-E118202A2DA9}"/>
                    </a:ext>
                  </a:extLst>
                </p14:cNvPr>
                <p14:cNvContentPartPr/>
                <p14:nvPr/>
              </p14:nvContentPartPr>
              <p14:xfrm>
                <a:off x="496465" y="1954614"/>
                <a:ext cx="298440" cy="431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DD5D40B-C576-0549-820C-E118202A2DA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1345" y="1939494"/>
                  <a:ext cx="32904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C7A1409-7C07-F947-8F36-0C1162F8C053}"/>
                    </a:ext>
                  </a:extLst>
                </p14:cNvPr>
                <p14:cNvContentPartPr/>
                <p14:nvPr/>
              </p14:nvContentPartPr>
              <p14:xfrm>
                <a:off x="898225" y="2120214"/>
                <a:ext cx="151920" cy="252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C7A1409-7C07-F947-8F36-0C1162F8C05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83105" y="2105094"/>
                  <a:ext cx="182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99DED77-3D59-BE4C-B371-D4E3D1ACE903}"/>
                    </a:ext>
                  </a:extLst>
                </p14:cNvPr>
                <p14:cNvContentPartPr/>
                <p14:nvPr/>
              </p14:nvContentPartPr>
              <p14:xfrm>
                <a:off x="961945" y="2175294"/>
                <a:ext cx="110520" cy="173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99DED77-3D59-BE4C-B371-D4E3D1ACE90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6465" y="2160174"/>
                  <a:ext cx="1411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CDAD576-0D7A-E948-B610-F9E77374B117}"/>
                    </a:ext>
                  </a:extLst>
                </p14:cNvPr>
                <p14:cNvContentPartPr/>
                <p14:nvPr/>
              </p14:nvContentPartPr>
              <p14:xfrm>
                <a:off x="1237345" y="2206974"/>
                <a:ext cx="190800" cy="47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CDAD576-0D7A-E948-B610-F9E77374B11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22225" y="2191854"/>
                  <a:ext cx="2214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496E19A-312A-D94E-894A-6B3B9FA199DE}"/>
                    </a:ext>
                  </a:extLst>
                </p14:cNvPr>
                <p14:cNvContentPartPr/>
                <p14:nvPr/>
              </p14:nvContentPartPr>
              <p14:xfrm>
                <a:off x="1576465" y="1954614"/>
                <a:ext cx="308520" cy="387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496E19A-312A-D94E-894A-6B3B9FA199D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560985" y="1939494"/>
                  <a:ext cx="33912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B401ACF-3322-0146-BABD-CFB3E5108DE1}"/>
                    </a:ext>
                  </a:extLst>
                </p14:cNvPr>
                <p14:cNvContentPartPr/>
                <p14:nvPr/>
              </p14:nvContentPartPr>
              <p14:xfrm>
                <a:off x="2072905" y="2096814"/>
                <a:ext cx="183960" cy="1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B401ACF-3322-0146-BABD-CFB3E5108DE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57785" y="2081334"/>
                  <a:ext cx="2145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D7D7B5F-CD8B-3949-ABB7-2623B3383A9B}"/>
                    </a:ext>
                  </a:extLst>
                </p14:cNvPr>
                <p14:cNvContentPartPr/>
                <p14:nvPr/>
              </p14:nvContentPartPr>
              <p14:xfrm>
                <a:off x="2175505" y="2309574"/>
                <a:ext cx="174960" cy="1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D7D7B5F-CD8B-3949-ABB7-2623B3383A9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160385" y="2294094"/>
                  <a:ext cx="2052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190A6B8-025A-224D-9F0A-DFEF06BAFECE}"/>
                    </a:ext>
                  </a:extLst>
                </p14:cNvPr>
                <p14:cNvContentPartPr/>
                <p14:nvPr/>
              </p14:nvContentPartPr>
              <p14:xfrm>
                <a:off x="2523625" y="1945974"/>
                <a:ext cx="369720" cy="405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190A6B8-025A-224D-9F0A-DFEF06BAFE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508505" y="1930854"/>
                  <a:ext cx="3999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1230020-1FC9-A549-A96C-ED84A3498B4D}"/>
                    </a:ext>
                  </a:extLst>
                </p14:cNvPr>
                <p14:cNvContentPartPr/>
                <p14:nvPr/>
              </p14:nvContentPartPr>
              <p14:xfrm>
                <a:off x="3074785" y="2167734"/>
                <a:ext cx="102240" cy="142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1230020-1FC9-A549-A96C-ED84A3498B4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059665" y="2152254"/>
                  <a:ext cx="1328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231BF62-25B9-1E4A-8348-8059C7EB08B8}"/>
                    </a:ext>
                  </a:extLst>
                </p14:cNvPr>
                <p14:cNvContentPartPr/>
                <p14:nvPr/>
              </p14:nvContentPartPr>
              <p14:xfrm>
                <a:off x="3026905" y="2139654"/>
                <a:ext cx="134280" cy="174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231BF62-25B9-1E4A-8348-8059C7EB08B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011425" y="2124174"/>
                  <a:ext cx="1648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DE3F43E-D04E-E148-8D1E-CBACAA8BA893}"/>
                    </a:ext>
                  </a:extLst>
                </p14:cNvPr>
                <p14:cNvContentPartPr/>
                <p14:nvPr/>
              </p14:nvContentPartPr>
              <p14:xfrm>
                <a:off x="3420745" y="2065134"/>
                <a:ext cx="1800" cy="244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DE3F43E-D04E-E148-8D1E-CBACAA8BA89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05625" y="2050014"/>
                  <a:ext cx="324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E16EC76-25BA-BA4D-8D70-7D6DB9A71329}"/>
                    </a:ext>
                  </a:extLst>
                </p14:cNvPr>
                <p14:cNvContentPartPr/>
                <p14:nvPr/>
              </p14:nvContentPartPr>
              <p14:xfrm>
                <a:off x="3373585" y="2175294"/>
                <a:ext cx="229680" cy="51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E16EC76-25BA-BA4D-8D70-7D6DB9A7132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358465" y="2160174"/>
                  <a:ext cx="2602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0B6EB1C-5726-8C49-AECF-D4F4ECD46A64}"/>
                    </a:ext>
                  </a:extLst>
                </p14:cNvPr>
                <p14:cNvContentPartPr/>
                <p14:nvPr/>
              </p14:nvContentPartPr>
              <p14:xfrm>
                <a:off x="3745465" y="1883694"/>
                <a:ext cx="46080" cy="386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0B6EB1C-5726-8C49-AECF-D4F4ECD46A6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730345" y="1868574"/>
                  <a:ext cx="766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AB0880-4F7A-9543-B55A-F6D6409C0E79}"/>
                    </a:ext>
                  </a:extLst>
                </p14:cNvPr>
                <p14:cNvContentPartPr/>
                <p14:nvPr/>
              </p14:nvContentPartPr>
              <p14:xfrm>
                <a:off x="3940945" y="1883694"/>
                <a:ext cx="262080" cy="402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AB0880-4F7A-9543-B55A-F6D6409C0E7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25825" y="1868574"/>
                  <a:ext cx="292680" cy="43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E032CDA-1AE1-5C49-816E-0E2402598E8C}"/>
              </a:ext>
            </a:extLst>
          </p:cNvPr>
          <p:cNvGrpSpPr/>
          <p:nvPr/>
        </p:nvGrpSpPr>
        <p:grpSpPr>
          <a:xfrm>
            <a:off x="1237345" y="2648334"/>
            <a:ext cx="171720" cy="268560"/>
            <a:chOff x="1237345" y="2648334"/>
            <a:chExt cx="171720" cy="2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871F4A9-CFFF-1D4E-85CB-0E811717897F}"/>
                    </a:ext>
                  </a:extLst>
                </p14:cNvPr>
                <p14:cNvContentPartPr/>
                <p14:nvPr/>
              </p14:nvContentPartPr>
              <p14:xfrm>
                <a:off x="1237345" y="2648334"/>
                <a:ext cx="171720" cy="252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871F4A9-CFFF-1D4E-85CB-0E811717897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222225" y="2633214"/>
                  <a:ext cx="2023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D447B12-2FCA-124D-9FB2-366225EAED7F}"/>
                    </a:ext>
                  </a:extLst>
                </p14:cNvPr>
                <p14:cNvContentPartPr/>
                <p14:nvPr/>
              </p14:nvContentPartPr>
              <p14:xfrm>
                <a:off x="1245265" y="2680014"/>
                <a:ext cx="153720" cy="236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D447B12-2FCA-124D-9FB2-366225EAED7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230145" y="2664534"/>
                  <a:ext cx="18396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4FB52C-DF3E-4F4C-89A8-76A7C77122D7}"/>
              </a:ext>
            </a:extLst>
          </p:cNvPr>
          <p:cNvGrpSpPr/>
          <p:nvPr/>
        </p:nvGrpSpPr>
        <p:grpSpPr>
          <a:xfrm>
            <a:off x="1996585" y="2568774"/>
            <a:ext cx="1208160" cy="411120"/>
            <a:chOff x="1996585" y="2568774"/>
            <a:chExt cx="1208160" cy="41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1178716-3F7C-634E-AF04-1E5A8DFA0D8A}"/>
                    </a:ext>
                  </a:extLst>
                </p14:cNvPr>
                <p14:cNvContentPartPr/>
                <p14:nvPr/>
              </p14:nvContentPartPr>
              <p14:xfrm>
                <a:off x="1996585" y="2727174"/>
                <a:ext cx="321120" cy="55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1178716-3F7C-634E-AF04-1E5A8DFA0D8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81105" y="2712054"/>
                  <a:ext cx="3517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73BF973-F3B6-0C45-9BF3-F395D3CA1EB0}"/>
                    </a:ext>
                  </a:extLst>
                </p14:cNvPr>
                <p14:cNvContentPartPr/>
                <p14:nvPr/>
              </p14:nvContentPartPr>
              <p14:xfrm>
                <a:off x="2057065" y="2876934"/>
                <a:ext cx="205200" cy="12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73BF973-F3B6-0C45-9BF3-F395D3CA1EB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041945" y="2861814"/>
                  <a:ext cx="2358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A4AB56F-FF14-2F4B-9C6D-1B1A4D2512D2}"/>
                    </a:ext>
                  </a:extLst>
                </p14:cNvPr>
                <p14:cNvContentPartPr/>
                <p14:nvPr/>
              </p14:nvContentPartPr>
              <p14:xfrm>
                <a:off x="2418865" y="2568774"/>
                <a:ext cx="365760" cy="411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A4AB56F-FF14-2F4B-9C6D-1B1A4D2512D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403745" y="2553654"/>
                  <a:ext cx="396000" cy="44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62EB010-D584-A845-AA6F-8E806F66A505}"/>
                    </a:ext>
                  </a:extLst>
                </p14:cNvPr>
                <p14:cNvContentPartPr/>
                <p14:nvPr/>
              </p14:nvContentPartPr>
              <p14:xfrm>
                <a:off x="2927545" y="2620254"/>
                <a:ext cx="277200" cy="331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62EB010-D584-A845-AA6F-8E806F66A50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912425" y="2605134"/>
                  <a:ext cx="307800" cy="36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CDBEAA-1F02-344A-A051-05B7B841836C}"/>
              </a:ext>
            </a:extLst>
          </p:cNvPr>
          <p:cNvGrpSpPr/>
          <p:nvPr/>
        </p:nvGrpSpPr>
        <p:grpSpPr>
          <a:xfrm>
            <a:off x="1552705" y="3129294"/>
            <a:ext cx="2980080" cy="468720"/>
            <a:chOff x="1552705" y="3129294"/>
            <a:chExt cx="298008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8B307C7-11B6-5E43-818F-3372E504486D}"/>
                    </a:ext>
                  </a:extLst>
                </p14:cNvPr>
                <p14:cNvContentPartPr/>
                <p14:nvPr/>
              </p14:nvContentPartPr>
              <p14:xfrm>
                <a:off x="1552705" y="3248454"/>
                <a:ext cx="352440" cy="349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8B307C7-11B6-5E43-818F-3372E504486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537585" y="3233334"/>
                  <a:ext cx="3830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05E6A1D-7F46-6848-AC9C-5F0DB0C76681}"/>
                    </a:ext>
                  </a:extLst>
                </p14:cNvPr>
                <p14:cNvContentPartPr/>
                <p14:nvPr/>
              </p14:nvContentPartPr>
              <p14:xfrm>
                <a:off x="2121865" y="3286974"/>
                <a:ext cx="77400" cy="291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05E6A1D-7F46-6848-AC9C-5F0DB0C7668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06745" y="3271854"/>
                  <a:ext cx="1080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6878EFF-2B32-1D49-A2C2-2369CA1A9D43}"/>
                    </a:ext>
                  </a:extLst>
                </p14:cNvPr>
                <p14:cNvContentPartPr/>
                <p14:nvPr/>
              </p14:nvContentPartPr>
              <p14:xfrm>
                <a:off x="2349385" y="3258174"/>
                <a:ext cx="259920" cy="273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6878EFF-2B32-1D49-A2C2-2369CA1A9D4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334265" y="3242694"/>
                  <a:ext cx="2905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F3F98A4-0C51-C443-BF7E-E3EEDF14C04B}"/>
                    </a:ext>
                  </a:extLst>
                </p14:cNvPr>
                <p14:cNvContentPartPr/>
                <p14:nvPr/>
              </p14:nvContentPartPr>
              <p14:xfrm>
                <a:off x="2753305" y="3263214"/>
                <a:ext cx="233280" cy="266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F3F98A4-0C51-C443-BF7E-E3EEDF14C04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737825" y="3248094"/>
                  <a:ext cx="2638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1ED9792-63CF-604B-BEFF-227363B4DFE5}"/>
                    </a:ext>
                  </a:extLst>
                </p14:cNvPr>
                <p14:cNvContentPartPr/>
                <p14:nvPr/>
              </p14:nvContentPartPr>
              <p14:xfrm>
                <a:off x="3082705" y="3129294"/>
                <a:ext cx="157320" cy="433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1ED9792-63CF-604B-BEFF-227363B4DFE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067585" y="3114174"/>
                  <a:ext cx="18792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8C13AD7-8AF3-E04A-A543-DA0CB0A80732}"/>
                    </a:ext>
                  </a:extLst>
                </p14:cNvPr>
                <p14:cNvContentPartPr/>
                <p14:nvPr/>
              </p14:nvContentPartPr>
              <p14:xfrm>
                <a:off x="3422185" y="3420894"/>
                <a:ext cx="172800" cy="29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8C13AD7-8AF3-E04A-A543-DA0CB0A8073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406705" y="3405774"/>
                  <a:ext cx="2030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51CC1A1-7634-A74F-B715-492FA288DC5E}"/>
                    </a:ext>
                  </a:extLst>
                </p14:cNvPr>
                <p14:cNvContentPartPr/>
                <p14:nvPr/>
              </p14:nvContentPartPr>
              <p14:xfrm>
                <a:off x="3767785" y="3160974"/>
                <a:ext cx="296280" cy="402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51CC1A1-7634-A74F-B715-492FA288DC5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752665" y="3145494"/>
                  <a:ext cx="3268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0D2D735-C12E-A444-AE33-BF8C9EACD6CE}"/>
                    </a:ext>
                  </a:extLst>
                </p14:cNvPr>
                <p14:cNvContentPartPr/>
                <p14:nvPr/>
              </p14:nvContentPartPr>
              <p14:xfrm>
                <a:off x="4321465" y="3349614"/>
                <a:ext cx="211320" cy="8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0D2D735-C12E-A444-AE33-BF8C9EACD6C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306345" y="3334494"/>
                  <a:ext cx="241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91B5B5C-9F03-0F43-9792-C5C2EE4B995B}"/>
                    </a:ext>
                  </a:extLst>
                </p14:cNvPr>
                <p14:cNvContentPartPr/>
                <p14:nvPr/>
              </p14:nvContentPartPr>
              <p14:xfrm>
                <a:off x="4235785" y="3519174"/>
                <a:ext cx="289080" cy="12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91B5B5C-9F03-0F43-9792-C5C2EE4B995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220665" y="3503694"/>
                  <a:ext cx="3196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C0410E2-AAD3-9049-AFFE-F00DC32F7675}"/>
              </a:ext>
            </a:extLst>
          </p:cNvPr>
          <p:cNvGrpSpPr/>
          <p:nvPr/>
        </p:nvGrpSpPr>
        <p:grpSpPr>
          <a:xfrm>
            <a:off x="4811065" y="3050454"/>
            <a:ext cx="861120" cy="499320"/>
            <a:chOff x="4811065" y="3050454"/>
            <a:chExt cx="861120" cy="4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7B2EEBF-9E1B-BC45-8F2A-D84DA37725D1}"/>
                    </a:ext>
                  </a:extLst>
                </p14:cNvPr>
                <p14:cNvContentPartPr/>
                <p14:nvPr/>
              </p14:nvContentPartPr>
              <p14:xfrm>
                <a:off x="4811065" y="3129294"/>
                <a:ext cx="302400" cy="417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7B2EEBF-9E1B-BC45-8F2A-D84DA37725D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795585" y="3114174"/>
                  <a:ext cx="3330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FB277EC-DB34-0B4C-957B-58A77BA9E564}"/>
                    </a:ext>
                  </a:extLst>
                </p14:cNvPr>
                <p14:cNvContentPartPr/>
                <p14:nvPr/>
              </p14:nvContentPartPr>
              <p14:xfrm>
                <a:off x="5186545" y="3145134"/>
                <a:ext cx="205560" cy="4046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FB277EC-DB34-0B4C-957B-58A77BA9E56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171425" y="3129654"/>
                  <a:ext cx="23616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69A07C9-4873-1042-BF3A-A64193212060}"/>
                    </a:ext>
                  </a:extLst>
                </p14:cNvPr>
                <p14:cNvContentPartPr/>
                <p14:nvPr/>
              </p14:nvContentPartPr>
              <p14:xfrm>
                <a:off x="5532505" y="3050454"/>
                <a:ext cx="139680" cy="162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69A07C9-4873-1042-BF3A-A6419321206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517385" y="3035334"/>
                  <a:ext cx="17028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0ADD7B2-2030-0A4A-9781-707F2DB48DCE}"/>
              </a:ext>
            </a:extLst>
          </p:cNvPr>
          <p:cNvGrpSpPr/>
          <p:nvPr/>
        </p:nvGrpSpPr>
        <p:grpSpPr>
          <a:xfrm>
            <a:off x="6561385" y="2159814"/>
            <a:ext cx="2468880" cy="573120"/>
            <a:chOff x="6561385" y="2159814"/>
            <a:chExt cx="246888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1A026B3-20E8-2A40-835A-6AF44AE2C80B}"/>
                    </a:ext>
                  </a:extLst>
                </p14:cNvPr>
                <p14:cNvContentPartPr/>
                <p14:nvPr/>
              </p14:nvContentPartPr>
              <p14:xfrm>
                <a:off x="6561385" y="2352414"/>
                <a:ext cx="271080" cy="268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1A026B3-20E8-2A40-835A-6AF44AE2C80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45905" y="2337294"/>
                  <a:ext cx="3013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ABAA928-61E1-5C4C-BA3F-D9DC2B1D896A}"/>
                    </a:ext>
                  </a:extLst>
                </p14:cNvPr>
                <p14:cNvContentPartPr/>
                <p14:nvPr/>
              </p14:nvContentPartPr>
              <p14:xfrm>
                <a:off x="7004185" y="2317494"/>
                <a:ext cx="201240" cy="300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ABAA928-61E1-5C4C-BA3F-D9DC2B1D896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988705" y="2302014"/>
                  <a:ext cx="2318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B257548-C2CF-3E48-87AE-DA86CC5D6060}"/>
                    </a:ext>
                  </a:extLst>
                </p14:cNvPr>
                <p14:cNvContentPartPr/>
                <p14:nvPr/>
              </p14:nvContentPartPr>
              <p14:xfrm>
                <a:off x="7481545" y="2317494"/>
                <a:ext cx="23040" cy="331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B257548-C2CF-3E48-87AE-DA86CC5D606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466425" y="2302014"/>
                  <a:ext cx="5328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BA10530-4090-934B-8F1A-FB8FF19D7A73}"/>
                    </a:ext>
                  </a:extLst>
                </p14:cNvPr>
                <p14:cNvContentPartPr/>
                <p14:nvPr/>
              </p14:nvContentPartPr>
              <p14:xfrm>
                <a:off x="7299385" y="2285814"/>
                <a:ext cx="347760" cy="39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BA10530-4090-934B-8F1A-FB8FF19D7A7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283905" y="2270694"/>
                  <a:ext cx="3783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0EF1B32-33B7-8542-AA79-8C627B469EED}"/>
                    </a:ext>
                  </a:extLst>
                </p14:cNvPr>
                <p14:cNvContentPartPr/>
                <p14:nvPr/>
              </p14:nvContentPartPr>
              <p14:xfrm>
                <a:off x="7709065" y="2498574"/>
                <a:ext cx="239400" cy="16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0EF1B32-33B7-8542-AA79-8C627B469EE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693945" y="2483454"/>
                  <a:ext cx="270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50ED405-60DF-7749-A0BE-87658F57C872}"/>
                    </a:ext>
                  </a:extLst>
                </p14:cNvPr>
                <p14:cNvContentPartPr/>
                <p14:nvPr/>
              </p14:nvContentPartPr>
              <p14:xfrm>
                <a:off x="7756585" y="2656254"/>
                <a:ext cx="198360" cy="20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50ED405-60DF-7749-A0BE-87658F57C87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741105" y="2641134"/>
                  <a:ext cx="228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AE61045-1BAA-4A4E-AE8C-BD4FB707486D}"/>
                    </a:ext>
                  </a:extLst>
                </p14:cNvPr>
                <p14:cNvContentPartPr/>
                <p14:nvPr/>
              </p14:nvContentPartPr>
              <p14:xfrm>
                <a:off x="8127025" y="2269974"/>
                <a:ext cx="287640" cy="389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AE61045-1BAA-4A4E-AE8C-BD4FB707486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111545" y="2254854"/>
                  <a:ext cx="3182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D0F0948-4EE8-6B4F-A8DD-D79B3FA71794}"/>
                    </a:ext>
                  </a:extLst>
                </p14:cNvPr>
                <p14:cNvContentPartPr/>
                <p14:nvPr/>
              </p14:nvContentPartPr>
              <p14:xfrm>
                <a:off x="8532385" y="2298054"/>
                <a:ext cx="290160" cy="434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D0F0948-4EE8-6B4F-A8DD-D79B3FA7179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517265" y="2282934"/>
                  <a:ext cx="32040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6E03748-2C21-BE46-9450-A5A0F1F8FEC9}"/>
                    </a:ext>
                  </a:extLst>
                </p14:cNvPr>
                <p14:cNvContentPartPr/>
                <p14:nvPr/>
              </p14:nvContentPartPr>
              <p14:xfrm>
                <a:off x="8891665" y="2159814"/>
                <a:ext cx="138600" cy="154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6E03748-2C21-BE46-9450-A5A0F1F8FEC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876185" y="2144334"/>
                  <a:ext cx="1692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461413B-0ABE-BE48-8D03-ABC08053BF5B}"/>
              </a:ext>
            </a:extLst>
          </p:cNvPr>
          <p:cNvGrpSpPr/>
          <p:nvPr/>
        </p:nvGrpSpPr>
        <p:grpSpPr>
          <a:xfrm>
            <a:off x="9869065" y="535854"/>
            <a:ext cx="1482120" cy="1545480"/>
            <a:chOff x="9869065" y="535854"/>
            <a:chExt cx="1482120" cy="154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8C7BC78-BACB-0C44-862B-360A418F31E0}"/>
                    </a:ext>
                  </a:extLst>
                </p14:cNvPr>
                <p14:cNvContentPartPr/>
                <p14:nvPr/>
              </p14:nvContentPartPr>
              <p14:xfrm>
                <a:off x="10665025" y="535854"/>
                <a:ext cx="686160" cy="1545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8C7BC78-BACB-0C44-862B-360A418F31E0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649905" y="520734"/>
                  <a:ext cx="716400" cy="157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F86D2B52-E79B-9B4C-BB94-58D7217AEB53}"/>
                    </a:ext>
                  </a:extLst>
                </p14:cNvPr>
                <p14:cNvContentPartPr/>
                <p14:nvPr/>
              </p14:nvContentPartPr>
              <p14:xfrm>
                <a:off x="9869065" y="701454"/>
                <a:ext cx="1469160" cy="13719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F86D2B52-E79B-9B4C-BB94-58D7217AEB5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853585" y="685974"/>
                  <a:ext cx="1499760" cy="14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0FA15F0-E6DD-AB4D-B976-4FBAE7ED6CB3}"/>
                    </a:ext>
                  </a:extLst>
                </p14:cNvPr>
                <p14:cNvContentPartPr/>
                <p14:nvPr/>
              </p14:nvContentPartPr>
              <p14:xfrm>
                <a:off x="11114665" y="1733934"/>
                <a:ext cx="84240" cy="106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0FA15F0-E6DD-AB4D-B976-4FBAE7ED6CB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099185" y="1718814"/>
                  <a:ext cx="1148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521A184-1468-3F4D-A278-31013B87BBAD}"/>
                    </a:ext>
                  </a:extLst>
                </p14:cNvPr>
                <p14:cNvContentPartPr/>
                <p14:nvPr/>
              </p14:nvContentPartPr>
              <p14:xfrm>
                <a:off x="11161825" y="1757694"/>
                <a:ext cx="134280" cy="260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521A184-1468-3F4D-A278-31013B87BBA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146705" y="1742574"/>
                  <a:ext cx="16488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22C6169-AB0D-9944-83C6-5E8C129579A9}"/>
              </a:ext>
            </a:extLst>
          </p:cNvPr>
          <p:cNvGrpSpPr/>
          <p:nvPr/>
        </p:nvGrpSpPr>
        <p:grpSpPr>
          <a:xfrm>
            <a:off x="9758545" y="535854"/>
            <a:ext cx="836280" cy="1892160"/>
            <a:chOff x="9758545" y="535854"/>
            <a:chExt cx="836280" cy="189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272F9E1-3579-184E-9BF7-8264068F06C3}"/>
                    </a:ext>
                  </a:extLst>
                </p14:cNvPr>
                <p14:cNvContentPartPr/>
                <p14:nvPr/>
              </p14:nvContentPartPr>
              <p14:xfrm>
                <a:off x="9758545" y="717294"/>
                <a:ext cx="110880" cy="1663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272F9E1-3579-184E-9BF7-8264068F06C3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743425" y="701814"/>
                  <a:ext cx="141120" cy="169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B42BA85-BEA6-4048-A03B-1C1F04B47398}"/>
                    </a:ext>
                  </a:extLst>
                </p14:cNvPr>
                <p14:cNvContentPartPr/>
                <p14:nvPr/>
              </p14:nvContentPartPr>
              <p14:xfrm>
                <a:off x="9806065" y="535854"/>
                <a:ext cx="788760" cy="18921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B42BA85-BEA6-4048-A03B-1C1F04B4739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790585" y="520734"/>
                  <a:ext cx="819000" cy="19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C968ABB-63FF-EF4C-BA1C-C46B36877BA1}"/>
                    </a:ext>
                  </a:extLst>
                </p14:cNvPr>
                <p14:cNvContentPartPr/>
                <p14:nvPr/>
              </p14:nvContentPartPr>
              <p14:xfrm>
                <a:off x="9790225" y="2025534"/>
                <a:ext cx="181800" cy="95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C968ABB-63FF-EF4C-BA1C-C46B36877BA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775105" y="2010414"/>
                  <a:ext cx="2120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0CD10DA-3CDB-1746-AF39-DE4D6B31DBDC}"/>
                    </a:ext>
                  </a:extLst>
                </p14:cNvPr>
                <p14:cNvContentPartPr/>
                <p14:nvPr/>
              </p14:nvContentPartPr>
              <p14:xfrm>
                <a:off x="9809305" y="2073054"/>
                <a:ext cx="107280" cy="276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0CD10DA-3CDB-1746-AF39-DE4D6B31DBD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794185" y="2057574"/>
                  <a:ext cx="13788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9DAC73A-5FE4-C749-ABAB-FD7E12E726D7}"/>
              </a:ext>
            </a:extLst>
          </p:cNvPr>
          <p:cNvGrpSpPr/>
          <p:nvPr/>
        </p:nvGrpSpPr>
        <p:grpSpPr>
          <a:xfrm>
            <a:off x="1994065" y="4571094"/>
            <a:ext cx="3265560" cy="1301400"/>
            <a:chOff x="1994065" y="4571094"/>
            <a:chExt cx="3265560" cy="13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CA78F47-585F-6340-9F8C-167B939CC48D}"/>
                    </a:ext>
                  </a:extLst>
                </p14:cNvPr>
                <p14:cNvContentPartPr/>
                <p14:nvPr/>
              </p14:nvContentPartPr>
              <p14:xfrm>
                <a:off x="1994065" y="4571094"/>
                <a:ext cx="548640" cy="6289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CA78F47-585F-6340-9F8C-167B939CC48D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978945" y="4555974"/>
                  <a:ext cx="57924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855CD82-01C8-9C43-A738-E0355FC473D5}"/>
                    </a:ext>
                  </a:extLst>
                </p14:cNvPr>
                <p14:cNvContentPartPr/>
                <p14:nvPr/>
              </p14:nvContentPartPr>
              <p14:xfrm>
                <a:off x="2579425" y="4958094"/>
                <a:ext cx="282240" cy="2131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855CD82-01C8-9C43-A738-E0355FC473D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563945" y="4942974"/>
                  <a:ext cx="3128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24ABC61-FDEF-D94A-830D-33FFFC0BA4BD}"/>
                    </a:ext>
                  </a:extLst>
                </p14:cNvPr>
                <p14:cNvContentPartPr/>
                <p14:nvPr/>
              </p14:nvContentPartPr>
              <p14:xfrm>
                <a:off x="2522185" y="4973934"/>
                <a:ext cx="418680" cy="291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24ABC61-FDEF-D94A-830D-33FFFC0BA4B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507065" y="4958454"/>
                  <a:ext cx="4489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50E425B-047E-A946-AC77-600D6EAB0D9B}"/>
                    </a:ext>
                  </a:extLst>
                </p14:cNvPr>
                <p14:cNvContentPartPr/>
                <p14:nvPr/>
              </p14:nvContentPartPr>
              <p14:xfrm>
                <a:off x="3043465" y="5036934"/>
                <a:ext cx="385560" cy="55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50E425B-047E-A946-AC77-600D6EAB0D9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028345" y="5021814"/>
                  <a:ext cx="4161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5C5439A-BCC1-2544-A06A-2959AFAFC901}"/>
                    </a:ext>
                  </a:extLst>
                </p14:cNvPr>
                <p14:cNvContentPartPr/>
                <p14:nvPr/>
              </p14:nvContentPartPr>
              <p14:xfrm>
                <a:off x="3064705" y="5225574"/>
                <a:ext cx="482760" cy="32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5C5439A-BCC1-2544-A06A-2959AFAFC90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049585" y="5210454"/>
                  <a:ext cx="5133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9027765-40DF-A846-9D48-8EEDBFAF5A28}"/>
                    </a:ext>
                  </a:extLst>
                </p14:cNvPr>
                <p14:cNvContentPartPr/>
                <p14:nvPr/>
              </p14:nvContentPartPr>
              <p14:xfrm>
                <a:off x="3681745" y="4910934"/>
                <a:ext cx="315360" cy="284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9027765-40DF-A846-9D48-8EEDBFAF5A2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666265" y="4895454"/>
                  <a:ext cx="3456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D9E534D-2AE3-974D-9E0E-CA0C65985A30}"/>
                    </a:ext>
                  </a:extLst>
                </p14:cNvPr>
                <p14:cNvContentPartPr/>
                <p14:nvPr/>
              </p14:nvContentPartPr>
              <p14:xfrm>
                <a:off x="3641425" y="4969614"/>
                <a:ext cx="307800" cy="257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D9E534D-2AE3-974D-9E0E-CA0C65985A3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626305" y="4954134"/>
                  <a:ext cx="3380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DE67A7B-BBEF-0E46-A7E6-AA07BED40B7E}"/>
                    </a:ext>
                  </a:extLst>
                </p14:cNvPr>
                <p14:cNvContentPartPr/>
                <p14:nvPr/>
              </p14:nvContentPartPr>
              <p14:xfrm>
                <a:off x="4146865" y="5044854"/>
                <a:ext cx="370080" cy="47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DE67A7B-BBEF-0E46-A7E6-AA07BED40B7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131745" y="5029374"/>
                  <a:ext cx="4006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DBCA671-F5D3-4447-B024-FCDD9288284E}"/>
                    </a:ext>
                  </a:extLst>
                </p14:cNvPr>
                <p14:cNvContentPartPr/>
                <p14:nvPr/>
              </p14:nvContentPartPr>
              <p14:xfrm>
                <a:off x="4232905" y="4898334"/>
                <a:ext cx="39960" cy="422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DBCA671-F5D3-4447-B024-FCDD9288284E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217785" y="4883214"/>
                  <a:ext cx="702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B66F6C3-EE76-4A49-AB4A-ED44EB75F0AF}"/>
                    </a:ext>
                  </a:extLst>
                </p14:cNvPr>
                <p14:cNvContentPartPr/>
                <p14:nvPr/>
              </p14:nvContentPartPr>
              <p14:xfrm>
                <a:off x="4678585" y="4650654"/>
                <a:ext cx="68760" cy="6782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B66F6C3-EE76-4A49-AB4A-ED44EB75F0AF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663465" y="4635534"/>
                  <a:ext cx="99360" cy="70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215EED5-45DC-7D4C-BB65-175F9AB30161}"/>
                    </a:ext>
                  </a:extLst>
                </p14:cNvPr>
                <p14:cNvContentPartPr/>
                <p14:nvPr/>
              </p14:nvContentPartPr>
              <p14:xfrm>
                <a:off x="4776505" y="4705734"/>
                <a:ext cx="483120" cy="6292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215EED5-45DC-7D4C-BB65-175F9AB3016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761385" y="4690614"/>
                  <a:ext cx="513720" cy="65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304F04B-4636-284C-ABB8-DD327C0536EE}"/>
                    </a:ext>
                  </a:extLst>
                </p14:cNvPr>
                <p14:cNvContentPartPr/>
                <p14:nvPr/>
              </p14:nvContentPartPr>
              <p14:xfrm>
                <a:off x="3381505" y="5568654"/>
                <a:ext cx="323640" cy="914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304F04B-4636-284C-ABB8-DD327C0536EE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3366385" y="5553174"/>
                  <a:ext cx="3542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4C78BFE-84E0-CA46-9665-EBBC2666D1DA}"/>
                    </a:ext>
                  </a:extLst>
                </p14:cNvPr>
                <p14:cNvContentPartPr/>
                <p14:nvPr/>
              </p14:nvContentPartPr>
              <p14:xfrm>
                <a:off x="3696865" y="5470374"/>
                <a:ext cx="315720" cy="189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4C78BFE-84E0-CA46-9665-EBBC2666D1D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3681745" y="5455254"/>
                  <a:ext cx="3463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9D9CC7E-8EEB-BC4E-AE88-2ACB228C41E5}"/>
                    </a:ext>
                  </a:extLst>
                </p14:cNvPr>
                <p14:cNvContentPartPr/>
                <p14:nvPr/>
              </p14:nvContentPartPr>
              <p14:xfrm>
                <a:off x="3775705" y="5470374"/>
                <a:ext cx="221040" cy="276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9D9CC7E-8EEB-BC4E-AE88-2ACB228C41E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3760585" y="5455254"/>
                  <a:ext cx="2516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647BCE8-0554-E446-8E3D-C64CB93CBB64}"/>
                    </a:ext>
                  </a:extLst>
                </p14:cNvPr>
                <p14:cNvContentPartPr/>
                <p14:nvPr/>
              </p14:nvContentPartPr>
              <p14:xfrm>
                <a:off x="2049505" y="5666934"/>
                <a:ext cx="315720" cy="32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647BCE8-0554-E446-8E3D-C64CB93CBB64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034025" y="5651454"/>
                  <a:ext cx="346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0EF3009-8EFD-6847-9A01-7A1F0C14A1B9}"/>
                    </a:ext>
                  </a:extLst>
                </p14:cNvPr>
                <p14:cNvContentPartPr/>
                <p14:nvPr/>
              </p14:nvContentPartPr>
              <p14:xfrm>
                <a:off x="2364505" y="5541294"/>
                <a:ext cx="363240" cy="181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0EF3009-8EFD-6847-9A01-7A1F0C14A1B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349385" y="5526174"/>
                  <a:ext cx="3934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BDA2B9D-709C-D044-B661-42B8420B94C0}"/>
                    </a:ext>
                  </a:extLst>
                </p14:cNvPr>
                <p14:cNvContentPartPr/>
                <p14:nvPr/>
              </p14:nvContentPartPr>
              <p14:xfrm>
                <a:off x="2419945" y="5533374"/>
                <a:ext cx="323640" cy="339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BDA2B9D-709C-D044-B661-42B8420B94C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404465" y="5518254"/>
                  <a:ext cx="354240" cy="36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7ADCD5B-BC93-5647-A9EE-0A17FD65E934}"/>
              </a:ext>
            </a:extLst>
          </p:cNvPr>
          <p:cNvGrpSpPr/>
          <p:nvPr/>
        </p:nvGrpSpPr>
        <p:grpSpPr>
          <a:xfrm>
            <a:off x="5328745" y="3507654"/>
            <a:ext cx="6993360" cy="3299760"/>
            <a:chOff x="5328745" y="3507654"/>
            <a:chExt cx="6993360" cy="32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DD14FED-F783-0942-B6F2-F93761D4F63C}"/>
                    </a:ext>
                  </a:extLst>
                </p14:cNvPr>
                <p14:cNvContentPartPr/>
                <p14:nvPr/>
              </p14:nvContentPartPr>
              <p14:xfrm>
                <a:off x="5328745" y="4708614"/>
                <a:ext cx="851760" cy="336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DD14FED-F783-0942-B6F2-F93761D4F63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313265" y="4693134"/>
                  <a:ext cx="8823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637788C-399E-9247-BDAB-588B6C031C01}"/>
                    </a:ext>
                  </a:extLst>
                </p14:cNvPr>
                <p14:cNvContentPartPr/>
                <p14:nvPr/>
              </p14:nvContentPartPr>
              <p14:xfrm>
                <a:off x="6195625" y="4840014"/>
                <a:ext cx="457560" cy="4813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637788C-399E-9247-BDAB-588B6C031C0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180145" y="4824534"/>
                  <a:ext cx="4881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3B7272B-EC72-9840-B528-6F2D1DA5D4B1}"/>
                    </a:ext>
                  </a:extLst>
                </p14:cNvPr>
                <p14:cNvContentPartPr/>
                <p14:nvPr/>
              </p14:nvContentPartPr>
              <p14:xfrm>
                <a:off x="6818425" y="4577214"/>
                <a:ext cx="473400" cy="3891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3B7272B-EC72-9840-B528-6F2D1DA5D4B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803305" y="4561734"/>
                  <a:ext cx="5040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9189BA3-D4F2-D34F-9A29-FFE0A1AA971F}"/>
                    </a:ext>
                  </a:extLst>
                </p14:cNvPr>
                <p14:cNvContentPartPr/>
                <p14:nvPr/>
              </p14:nvContentPartPr>
              <p14:xfrm>
                <a:off x="7362745" y="4784574"/>
                <a:ext cx="268200" cy="1422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9189BA3-D4F2-D34F-9A29-FFE0A1AA971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347265" y="4769454"/>
                  <a:ext cx="2988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5967ADA-400D-1740-9E1C-4CE85DF08036}"/>
                    </a:ext>
                  </a:extLst>
                </p14:cNvPr>
                <p14:cNvContentPartPr/>
                <p14:nvPr/>
              </p14:nvContentPartPr>
              <p14:xfrm>
                <a:off x="7354465" y="4832094"/>
                <a:ext cx="276120" cy="181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5967ADA-400D-1740-9E1C-4CE85DF0803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339345" y="4816614"/>
                  <a:ext cx="30672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B9C278E5-C29F-2C4E-B8C1-A1E34538F738}"/>
                    </a:ext>
                  </a:extLst>
                </p14:cNvPr>
                <p14:cNvContentPartPr/>
                <p14:nvPr/>
              </p14:nvContentPartPr>
              <p14:xfrm>
                <a:off x="8058625" y="4879254"/>
                <a:ext cx="210600" cy="8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B9C278E5-C29F-2C4E-B8C1-A1E34538F73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043505" y="4864134"/>
                  <a:ext cx="2412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506DE6D-C3FF-D34A-B64C-2A0E6E7C08F3}"/>
                    </a:ext>
                  </a:extLst>
                </p14:cNvPr>
                <p14:cNvContentPartPr/>
                <p14:nvPr/>
              </p14:nvContentPartPr>
              <p14:xfrm>
                <a:off x="7988065" y="4973574"/>
                <a:ext cx="367920" cy="16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506DE6D-C3FF-D34A-B64C-2A0E6E7C08F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972945" y="4958454"/>
                  <a:ext cx="398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5EBB221-06E9-304F-A62B-D4BF473DFEB8}"/>
                    </a:ext>
                  </a:extLst>
                </p14:cNvPr>
                <p14:cNvContentPartPr/>
                <p14:nvPr/>
              </p14:nvContentPartPr>
              <p14:xfrm>
                <a:off x="8536705" y="4532574"/>
                <a:ext cx="24120" cy="536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5EBB221-06E9-304F-A62B-D4BF473DFEB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521225" y="4517094"/>
                  <a:ext cx="5472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E8042AA-9FC8-314F-934E-0DA7A9E10899}"/>
                    </a:ext>
                  </a:extLst>
                </p14:cNvPr>
                <p14:cNvContentPartPr/>
                <p14:nvPr/>
              </p14:nvContentPartPr>
              <p14:xfrm>
                <a:off x="8753065" y="4477134"/>
                <a:ext cx="312120" cy="635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E8042AA-9FC8-314F-934E-0DA7A9E1089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737945" y="4462014"/>
                  <a:ext cx="342720" cy="66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980B097-A4D7-304D-93FE-8BADAD2458E2}"/>
                    </a:ext>
                  </a:extLst>
                </p14:cNvPr>
                <p14:cNvContentPartPr/>
                <p14:nvPr/>
              </p14:nvContentPartPr>
              <p14:xfrm>
                <a:off x="8473705" y="5084094"/>
                <a:ext cx="686160" cy="118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980B097-A4D7-304D-93FE-8BADAD2458E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458585" y="5068974"/>
                  <a:ext cx="7167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5E67B28-414D-D243-A15C-3FD359EB989F}"/>
                    </a:ext>
                  </a:extLst>
                </p14:cNvPr>
                <p14:cNvContentPartPr/>
                <p14:nvPr/>
              </p14:nvContentPartPr>
              <p14:xfrm>
                <a:off x="6897265" y="5178774"/>
                <a:ext cx="1001520" cy="134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5E67B28-414D-D243-A15C-3FD359EB989F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882145" y="5163294"/>
                  <a:ext cx="10321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168D453-80D5-B544-A963-B0C167CE16CC}"/>
                    </a:ext>
                  </a:extLst>
                </p14:cNvPr>
                <p14:cNvContentPartPr/>
                <p14:nvPr/>
              </p14:nvContentPartPr>
              <p14:xfrm>
                <a:off x="7180225" y="5370654"/>
                <a:ext cx="560880" cy="352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168D453-80D5-B544-A963-B0C167CE16C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164745" y="5355174"/>
                  <a:ext cx="59148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2D4ED12-426A-1842-8FAB-3BEFB60051EF}"/>
                    </a:ext>
                  </a:extLst>
                </p14:cNvPr>
                <p14:cNvContentPartPr/>
                <p14:nvPr/>
              </p14:nvContentPartPr>
              <p14:xfrm>
                <a:off x="8680345" y="5287854"/>
                <a:ext cx="637200" cy="388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2D4ED12-426A-1842-8FAB-3BEFB60051E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665225" y="5272734"/>
                  <a:ext cx="6678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23262DA-9D6D-814D-9899-0F0BCBF8707C}"/>
                    </a:ext>
                  </a:extLst>
                </p14:cNvPr>
                <p14:cNvContentPartPr/>
                <p14:nvPr/>
              </p14:nvContentPartPr>
              <p14:xfrm>
                <a:off x="7393705" y="6132774"/>
                <a:ext cx="292320" cy="1972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23262DA-9D6D-814D-9899-0F0BCBF8707C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378585" y="6117294"/>
                  <a:ext cx="3225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63C012F-DBB2-7C4B-A806-FC0B00FBA0B0}"/>
                    </a:ext>
                  </a:extLst>
                </p14:cNvPr>
                <p14:cNvContentPartPr/>
                <p14:nvPr/>
              </p14:nvContentPartPr>
              <p14:xfrm>
                <a:off x="7322785" y="6128094"/>
                <a:ext cx="244440" cy="225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63C012F-DBB2-7C4B-A806-FC0B00FBA0B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307665" y="6112974"/>
                  <a:ext cx="2746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9CD1EF8-8C6F-434E-841B-8DBE63068F41}"/>
                    </a:ext>
                  </a:extLst>
                </p14:cNvPr>
                <p14:cNvContentPartPr/>
                <p14:nvPr/>
              </p14:nvContentPartPr>
              <p14:xfrm>
                <a:off x="7819585" y="6168414"/>
                <a:ext cx="355320" cy="27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9CD1EF8-8C6F-434E-841B-8DBE63068F4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804105" y="6153294"/>
                  <a:ext cx="38556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851DC08-895C-DF4B-8509-314C45A37631}"/>
                    </a:ext>
                  </a:extLst>
                </p14:cNvPr>
                <p14:cNvContentPartPr/>
                <p14:nvPr/>
              </p14:nvContentPartPr>
              <p14:xfrm>
                <a:off x="7798705" y="6317454"/>
                <a:ext cx="321120" cy="20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851DC08-895C-DF4B-8509-314C45A3763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783585" y="6301974"/>
                  <a:ext cx="351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1FEEE50-0E47-EB48-BD1F-0048D8C3CCED}"/>
                    </a:ext>
                  </a:extLst>
                </p14:cNvPr>
                <p14:cNvContentPartPr/>
                <p14:nvPr/>
              </p14:nvContentPartPr>
              <p14:xfrm>
                <a:off x="8378305" y="5813814"/>
                <a:ext cx="387360" cy="654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1FEEE50-0E47-EB48-BD1F-0048D8C3CCED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363185" y="5798334"/>
                  <a:ext cx="417960" cy="6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161BEF2-3D29-114F-8810-9E210B41075D}"/>
                    </a:ext>
                  </a:extLst>
                </p14:cNvPr>
                <p14:cNvContentPartPr/>
                <p14:nvPr/>
              </p14:nvContentPartPr>
              <p14:xfrm>
                <a:off x="6973945" y="5686014"/>
                <a:ext cx="2156040" cy="1121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161BEF2-3D29-114F-8810-9E210B41075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958825" y="5670894"/>
                  <a:ext cx="2186640" cy="11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733D9BE-1389-C34E-BFF3-8BE631496727}"/>
                    </a:ext>
                  </a:extLst>
                </p14:cNvPr>
                <p14:cNvContentPartPr/>
                <p14:nvPr/>
              </p14:nvContentPartPr>
              <p14:xfrm>
                <a:off x="9098305" y="3538254"/>
                <a:ext cx="739440" cy="1609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733D9BE-1389-C34E-BFF3-8BE63149672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083185" y="3523134"/>
                  <a:ext cx="770040" cy="163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65067EB-A53E-7044-8FDD-A52AEC94D599}"/>
                    </a:ext>
                  </a:extLst>
                </p14:cNvPr>
                <p14:cNvContentPartPr/>
                <p14:nvPr/>
              </p14:nvContentPartPr>
              <p14:xfrm>
                <a:off x="9671785" y="3507654"/>
                <a:ext cx="358200" cy="4618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65067EB-A53E-7044-8FDD-A52AEC94D59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9656665" y="3492534"/>
                  <a:ext cx="38880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7E14381-1189-544E-8B28-BF3C8BEC3768}"/>
                    </a:ext>
                  </a:extLst>
                </p14:cNvPr>
                <p14:cNvContentPartPr/>
                <p14:nvPr/>
              </p14:nvContentPartPr>
              <p14:xfrm>
                <a:off x="9120265" y="5071854"/>
                <a:ext cx="426600" cy="13132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7E14381-1189-544E-8B28-BF3C8BEC376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104785" y="5056734"/>
                  <a:ext cx="457200" cy="13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4858F91-75EC-754C-AD0F-194ACCBAD4BA}"/>
                    </a:ext>
                  </a:extLst>
                </p14:cNvPr>
                <p14:cNvContentPartPr/>
                <p14:nvPr/>
              </p14:nvContentPartPr>
              <p14:xfrm>
                <a:off x="9917665" y="4197054"/>
                <a:ext cx="399960" cy="5068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4858F91-75EC-754C-AD0F-194ACCBAD4B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902545" y="4181574"/>
                  <a:ext cx="43020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5FA9426-A0A1-2347-A229-5C6EECBB07B9}"/>
                    </a:ext>
                  </a:extLst>
                </p14:cNvPr>
                <p14:cNvContentPartPr/>
                <p14:nvPr/>
              </p14:nvContentPartPr>
              <p14:xfrm>
                <a:off x="10500865" y="4185534"/>
                <a:ext cx="353880" cy="4924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5FA9426-A0A1-2347-A229-5C6EECBB07B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485385" y="4170414"/>
                  <a:ext cx="38448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1E5D623-8DEA-7743-8A48-6CBDF93B64E4}"/>
                    </a:ext>
                  </a:extLst>
                </p14:cNvPr>
                <p14:cNvContentPartPr/>
                <p14:nvPr/>
              </p14:nvContentPartPr>
              <p14:xfrm>
                <a:off x="10876345" y="4122534"/>
                <a:ext cx="315360" cy="442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1E5D623-8DEA-7743-8A48-6CBDF93B64E4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860865" y="4107414"/>
                  <a:ext cx="34560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9FE85CF-09A4-3B42-BE1D-C4D10558BADE}"/>
                    </a:ext>
                  </a:extLst>
                </p14:cNvPr>
                <p14:cNvContentPartPr/>
                <p14:nvPr/>
              </p14:nvContentPartPr>
              <p14:xfrm>
                <a:off x="11059585" y="4059534"/>
                <a:ext cx="375120" cy="6310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9FE85CF-09A4-3B42-BE1D-C4D10558BAD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044105" y="4044054"/>
                  <a:ext cx="405720" cy="66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C3A3857-61D3-BC47-8934-1319B5205E73}"/>
                    </a:ext>
                  </a:extLst>
                </p14:cNvPr>
                <p14:cNvContentPartPr/>
                <p14:nvPr/>
              </p14:nvContentPartPr>
              <p14:xfrm>
                <a:off x="10294585" y="4784574"/>
                <a:ext cx="504720" cy="206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C3A3857-61D3-BC47-8934-1319B5205E7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0279465" y="4769454"/>
                  <a:ext cx="5353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923A786-C997-EE43-9BFA-F9478D89A871}"/>
                    </a:ext>
                  </a:extLst>
                </p14:cNvPr>
                <p14:cNvContentPartPr/>
                <p14:nvPr/>
              </p14:nvContentPartPr>
              <p14:xfrm>
                <a:off x="9861145" y="5225934"/>
                <a:ext cx="4680" cy="8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923A786-C997-EE43-9BFA-F9478D89A87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846025" y="5210814"/>
                  <a:ext cx="34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8A42869-8A2A-9B40-AD33-B9722C5A6CC9}"/>
                    </a:ext>
                  </a:extLst>
                </p14:cNvPr>
                <p14:cNvContentPartPr/>
                <p14:nvPr/>
              </p14:nvContentPartPr>
              <p14:xfrm>
                <a:off x="9660625" y="5304054"/>
                <a:ext cx="391680" cy="281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8A42869-8A2A-9B40-AD33-B9722C5A6CC9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645505" y="5288934"/>
                  <a:ext cx="4222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328FE58-83AE-F646-A686-9369AC0AEF7C}"/>
                    </a:ext>
                  </a:extLst>
                </p14:cNvPr>
                <p14:cNvContentPartPr/>
                <p14:nvPr/>
              </p14:nvContentPartPr>
              <p14:xfrm>
                <a:off x="10139785" y="5241774"/>
                <a:ext cx="202680" cy="284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328FE58-83AE-F646-A686-9369AC0AEF7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0124305" y="5226654"/>
                  <a:ext cx="2332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DCABA25-2B15-3243-B165-B794DB8F435D}"/>
                    </a:ext>
                  </a:extLst>
                </p14:cNvPr>
                <p14:cNvContentPartPr/>
                <p14:nvPr/>
              </p14:nvContentPartPr>
              <p14:xfrm>
                <a:off x="10404025" y="5170854"/>
                <a:ext cx="277200" cy="425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DCABA25-2B15-3243-B165-B794DB8F435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388905" y="5155734"/>
                  <a:ext cx="30780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7CFA5E9-B479-1B4C-B8A7-CCA1BF24B3FB}"/>
                    </a:ext>
                  </a:extLst>
                </p14:cNvPr>
                <p14:cNvContentPartPr/>
                <p14:nvPr/>
              </p14:nvContentPartPr>
              <p14:xfrm>
                <a:off x="10776625" y="5360214"/>
                <a:ext cx="212040" cy="24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7CFA5E9-B479-1B4C-B8A7-CCA1BF24B3F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761505" y="5344734"/>
                  <a:ext cx="242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F389736-D704-E74C-BB84-7DEB8E16DBCE}"/>
                    </a:ext>
                  </a:extLst>
                </p14:cNvPr>
                <p14:cNvContentPartPr/>
                <p14:nvPr/>
              </p14:nvContentPartPr>
              <p14:xfrm>
                <a:off x="10815145" y="5486214"/>
                <a:ext cx="173880" cy="39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F389736-D704-E74C-BB84-7DEB8E16DBC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799665" y="5471094"/>
                  <a:ext cx="2044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9A50DE8-0B29-A24E-BC66-A787D5077070}"/>
                    </a:ext>
                  </a:extLst>
                </p14:cNvPr>
                <p14:cNvContentPartPr/>
                <p14:nvPr/>
              </p14:nvContentPartPr>
              <p14:xfrm>
                <a:off x="11130865" y="5160774"/>
                <a:ext cx="362520" cy="2980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9A50DE8-0B29-A24E-BC66-A787D507707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1115745" y="5145654"/>
                  <a:ext cx="3931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F876FC8-5CEB-034D-8674-70CFE441026C}"/>
                    </a:ext>
                  </a:extLst>
                </p14:cNvPr>
                <p14:cNvContentPartPr/>
                <p14:nvPr/>
              </p14:nvContentPartPr>
              <p14:xfrm>
                <a:off x="11512105" y="5115774"/>
                <a:ext cx="154800" cy="241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F876FC8-5CEB-034D-8674-70CFE441026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496985" y="5100654"/>
                  <a:ext cx="1850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7C14232-D73A-B242-A3F3-B46D6950B1B0}"/>
                    </a:ext>
                  </a:extLst>
                </p14:cNvPr>
                <p14:cNvContentPartPr/>
                <p14:nvPr/>
              </p14:nvContentPartPr>
              <p14:xfrm>
                <a:off x="11674105" y="5202534"/>
                <a:ext cx="8280" cy="3549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7C14232-D73A-B242-A3F3-B46D6950B1B0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658985" y="5187054"/>
                  <a:ext cx="388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46BB677-712D-2A47-A8C6-2185F6D41E24}"/>
                    </a:ext>
                  </a:extLst>
                </p14:cNvPr>
                <p14:cNvContentPartPr/>
                <p14:nvPr/>
              </p14:nvContentPartPr>
              <p14:xfrm>
                <a:off x="11780305" y="5004894"/>
                <a:ext cx="146520" cy="162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46BB677-712D-2A47-A8C6-2185F6D41E2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1764825" y="4989774"/>
                  <a:ext cx="1771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378C481-3FCC-D248-A889-1710387BC326}"/>
                    </a:ext>
                  </a:extLst>
                </p14:cNvPr>
                <p14:cNvContentPartPr/>
                <p14:nvPr/>
              </p14:nvContentPartPr>
              <p14:xfrm>
                <a:off x="9533545" y="4818774"/>
                <a:ext cx="2788560" cy="10699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378C481-3FCC-D248-A889-1710387BC326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518425" y="4803654"/>
                  <a:ext cx="2819160" cy="1100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09462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D2596-89F7-3C42-8947-6DD45BD6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64" y="14521"/>
            <a:ext cx="10058400" cy="1371600"/>
          </a:xfrm>
        </p:spPr>
        <p:txBody>
          <a:bodyPr/>
          <a:lstStyle/>
          <a:p>
            <a:r>
              <a:rPr lang="en-US" dirty="0"/>
              <a:t>Angles of inscribed polygons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F96D9C-1AD7-1C4C-B9C3-1FCB504D3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15" y="2784949"/>
            <a:ext cx="2928154" cy="277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AA524-8E12-5E4C-9396-491A2B2D3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049"/>
            <a:ext cx="5822308" cy="875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C9910F-8AA6-794D-8843-449D40612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413" y="2671059"/>
            <a:ext cx="3265451" cy="3004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343923-BD49-024A-9137-11B92A347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796" y="1579291"/>
            <a:ext cx="5898204" cy="7903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B3315-3EE0-FC42-A09F-58586ADB04C4}"/>
              </a:ext>
            </a:extLst>
          </p:cNvPr>
          <p:cNvGrpSpPr/>
          <p:nvPr/>
        </p:nvGrpSpPr>
        <p:grpSpPr>
          <a:xfrm>
            <a:off x="409568" y="78654"/>
            <a:ext cx="2160720" cy="343800"/>
            <a:chOff x="409568" y="78654"/>
            <a:chExt cx="216072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200756A-62BB-B54D-BEAF-3B43CA4F73A6}"/>
                    </a:ext>
                  </a:extLst>
                </p14:cNvPr>
                <p14:cNvContentPartPr/>
                <p14:nvPr/>
              </p14:nvContentPartPr>
              <p14:xfrm>
                <a:off x="627728" y="173334"/>
                <a:ext cx="27000" cy="173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200756A-62BB-B54D-BEAF-3B43CA4F73A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2248" y="157854"/>
                  <a:ext cx="572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CD09EEE-8E16-1C41-AC7D-B55D87538148}"/>
                    </a:ext>
                  </a:extLst>
                </p14:cNvPr>
                <p14:cNvContentPartPr/>
                <p14:nvPr/>
              </p14:nvContentPartPr>
              <p14:xfrm>
                <a:off x="409568" y="117894"/>
                <a:ext cx="308160" cy="8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CD09EEE-8E16-1C41-AC7D-B55D8753814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4448" y="102774"/>
                  <a:ext cx="338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07ECA13-9F35-B044-BCBA-11BC035859C4}"/>
                    </a:ext>
                  </a:extLst>
                </p14:cNvPr>
                <p14:cNvContentPartPr/>
                <p14:nvPr/>
              </p14:nvContentPartPr>
              <p14:xfrm>
                <a:off x="528008" y="346494"/>
                <a:ext cx="246240" cy="12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07ECA13-9F35-B044-BCBA-11BC035859C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2528" y="331374"/>
                  <a:ext cx="2768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88B168C-74E5-FF42-A369-2BDAE8B389D9}"/>
                    </a:ext>
                  </a:extLst>
                </p14:cNvPr>
                <p14:cNvContentPartPr/>
                <p14:nvPr/>
              </p14:nvContentPartPr>
              <p14:xfrm>
                <a:off x="796928" y="172254"/>
                <a:ext cx="212040" cy="207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88B168C-74E5-FF42-A369-2BDAE8B389D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1808" y="157134"/>
                  <a:ext cx="2426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AD4E1CA-570E-7044-A038-E24101C85995}"/>
                    </a:ext>
                  </a:extLst>
                </p14:cNvPr>
                <p14:cNvContentPartPr/>
                <p14:nvPr/>
              </p14:nvContentPartPr>
              <p14:xfrm>
                <a:off x="1071968" y="185574"/>
                <a:ext cx="150120" cy="225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AD4E1CA-570E-7044-A038-E24101C8599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56488" y="170094"/>
                  <a:ext cx="1807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E04277D-11C6-8A42-AFAB-9100E5D5A07C}"/>
                    </a:ext>
                  </a:extLst>
                </p14:cNvPr>
                <p14:cNvContentPartPr/>
                <p14:nvPr/>
              </p14:nvContentPartPr>
              <p14:xfrm>
                <a:off x="1318928" y="189174"/>
                <a:ext cx="234360" cy="206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E04277D-11C6-8A42-AFAB-9100E5D5A07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03448" y="173694"/>
                  <a:ext cx="2649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74DFBEE-CC45-DF48-9D19-B8F9AC17B31B}"/>
                    </a:ext>
                  </a:extLst>
                </p14:cNvPr>
                <p14:cNvContentPartPr/>
                <p14:nvPr/>
              </p14:nvContentPartPr>
              <p14:xfrm>
                <a:off x="1615928" y="220494"/>
                <a:ext cx="23760" cy="181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74DFBEE-CC45-DF48-9D19-B8F9AC17B31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00808" y="205374"/>
                  <a:ext cx="543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049AFE4-46F5-EA47-9654-91351EEEE7A2}"/>
                    </a:ext>
                  </a:extLst>
                </p14:cNvPr>
                <p14:cNvContentPartPr/>
                <p14:nvPr/>
              </p14:nvContentPartPr>
              <p14:xfrm>
                <a:off x="1584248" y="78654"/>
                <a:ext cx="7920" cy="8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049AFE4-46F5-EA47-9654-91351EEEE7A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69128" y="635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CE9D09F-5B6F-CC4E-99CC-BB44431CA911}"/>
                    </a:ext>
                  </a:extLst>
                </p14:cNvPr>
                <p14:cNvContentPartPr/>
                <p14:nvPr/>
              </p14:nvContentPartPr>
              <p14:xfrm>
                <a:off x="1703048" y="86574"/>
                <a:ext cx="280080" cy="291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CE9D09F-5B6F-CC4E-99CC-BB44431CA9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87568" y="71454"/>
                  <a:ext cx="3106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E09E2D4-EE6D-CE43-B7F3-2818B59B646A}"/>
                    </a:ext>
                  </a:extLst>
                </p14:cNvPr>
                <p14:cNvContentPartPr/>
                <p14:nvPr/>
              </p14:nvContentPartPr>
              <p14:xfrm>
                <a:off x="2064128" y="232014"/>
                <a:ext cx="84600" cy="162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E09E2D4-EE6D-CE43-B7F3-2818B59B646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49008" y="216534"/>
                  <a:ext cx="1152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9371964-63D0-9647-8414-694B7F8611CF}"/>
                    </a:ext>
                  </a:extLst>
                </p14:cNvPr>
                <p14:cNvContentPartPr/>
                <p14:nvPr/>
              </p14:nvContentPartPr>
              <p14:xfrm>
                <a:off x="2182568" y="102414"/>
                <a:ext cx="190440" cy="320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9371964-63D0-9647-8414-694B7F8611C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167088" y="86934"/>
                  <a:ext cx="2210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0496DF8-CCFD-1D45-AC70-E24692404038}"/>
                    </a:ext>
                  </a:extLst>
                </p14:cNvPr>
                <p14:cNvContentPartPr/>
                <p14:nvPr/>
              </p14:nvContentPartPr>
              <p14:xfrm>
                <a:off x="2482808" y="78654"/>
                <a:ext cx="16560" cy="118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0496DF8-CCFD-1D45-AC70-E2469240403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467688" y="63534"/>
                  <a:ext cx="471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9278ABC-23A8-E34B-A209-EB5EE98AF6CC}"/>
                    </a:ext>
                  </a:extLst>
                </p14:cNvPr>
                <p14:cNvContentPartPr/>
                <p14:nvPr/>
              </p14:nvContentPartPr>
              <p14:xfrm>
                <a:off x="2553728" y="94494"/>
                <a:ext cx="16560" cy="150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9278ABC-23A8-E34B-A209-EB5EE98AF6C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538608" y="79014"/>
                  <a:ext cx="4716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BAFD77-4166-854C-B3AD-91EF391AA8BE}"/>
              </a:ext>
            </a:extLst>
          </p:cNvPr>
          <p:cNvGrpSpPr/>
          <p:nvPr/>
        </p:nvGrpSpPr>
        <p:grpSpPr>
          <a:xfrm>
            <a:off x="227048" y="117894"/>
            <a:ext cx="120240" cy="102960"/>
            <a:chOff x="227048" y="117894"/>
            <a:chExt cx="120240" cy="10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A5D3C1A-9C63-6143-8B3F-ECA7990D2313}"/>
                    </a:ext>
                  </a:extLst>
                </p14:cNvPr>
                <p14:cNvContentPartPr/>
                <p14:nvPr/>
              </p14:nvContentPartPr>
              <p14:xfrm>
                <a:off x="227048" y="117894"/>
                <a:ext cx="25200" cy="102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A5D3C1A-9C63-6143-8B3F-ECA7990D231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11928" y="102774"/>
                  <a:ext cx="558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7076ECA-1811-F748-A00A-B4FF34FAC366}"/>
                    </a:ext>
                  </a:extLst>
                </p14:cNvPr>
                <p14:cNvContentPartPr/>
                <p14:nvPr/>
              </p14:nvContentPartPr>
              <p14:xfrm>
                <a:off x="346928" y="165414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7076ECA-1811-F748-A00A-B4FF34FAC36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1808" y="1499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388258-27CD-E747-AA17-DD865FDB1107}"/>
              </a:ext>
            </a:extLst>
          </p:cNvPr>
          <p:cNvGrpSpPr/>
          <p:nvPr/>
        </p:nvGrpSpPr>
        <p:grpSpPr>
          <a:xfrm>
            <a:off x="3035768" y="167934"/>
            <a:ext cx="1171080" cy="289440"/>
            <a:chOff x="3035768" y="167934"/>
            <a:chExt cx="117108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61666CF-A687-FE4D-85DC-255389C808DA}"/>
                    </a:ext>
                  </a:extLst>
                </p14:cNvPr>
                <p14:cNvContentPartPr/>
                <p14:nvPr/>
              </p14:nvContentPartPr>
              <p14:xfrm>
                <a:off x="3035768" y="189174"/>
                <a:ext cx="235800" cy="220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61666CF-A687-FE4D-85DC-255389C808D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020648" y="173694"/>
                  <a:ext cx="2660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160132B-204F-044F-A00A-B155C48B1B9C}"/>
                    </a:ext>
                  </a:extLst>
                </p14:cNvPr>
                <p14:cNvContentPartPr/>
                <p14:nvPr/>
              </p14:nvContentPartPr>
              <p14:xfrm>
                <a:off x="3302888" y="208254"/>
                <a:ext cx="205200" cy="249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160132B-204F-044F-A00A-B155C48B1B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287408" y="193134"/>
                  <a:ext cx="2358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A7564B2-75FF-0D4D-A35A-2BA6699BC6B5}"/>
                    </a:ext>
                  </a:extLst>
                </p14:cNvPr>
                <p14:cNvContentPartPr/>
                <p14:nvPr/>
              </p14:nvContentPartPr>
              <p14:xfrm>
                <a:off x="3578648" y="172254"/>
                <a:ext cx="197640" cy="253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A7564B2-75FF-0D4D-A35A-2BA6699BC6B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563168" y="157134"/>
                  <a:ext cx="2278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4EBE501-425E-E64D-A9C1-EC99E4C6AA04}"/>
                    </a:ext>
                  </a:extLst>
                </p14:cNvPr>
                <p14:cNvContentPartPr/>
                <p14:nvPr/>
              </p14:nvContentPartPr>
              <p14:xfrm>
                <a:off x="3807248" y="167934"/>
                <a:ext cx="209520" cy="226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4EBE501-425E-E64D-A9C1-EC99E4C6AA0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92128" y="152814"/>
                  <a:ext cx="2401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1F1500F-9F0C-9F49-A7DB-18E3FAED6E70}"/>
                    </a:ext>
                  </a:extLst>
                </p14:cNvPr>
                <p14:cNvContentPartPr/>
                <p14:nvPr/>
              </p14:nvContentPartPr>
              <p14:xfrm>
                <a:off x="4054928" y="173334"/>
                <a:ext cx="151920" cy="253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1F1500F-9F0C-9F49-A7DB-18E3FAED6E7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39808" y="157854"/>
                  <a:ext cx="18252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EEE0ADD-B391-034F-9C02-0A71F7BA5FED}"/>
              </a:ext>
            </a:extLst>
          </p:cNvPr>
          <p:cNvGrpSpPr/>
          <p:nvPr/>
        </p:nvGrpSpPr>
        <p:grpSpPr>
          <a:xfrm>
            <a:off x="4461368" y="31494"/>
            <a:ext cx="1089000" cy="413640"/>
            <a:chOff x="4461368" y="31494"/>
            <a:chExt cx="1089000" cy="41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4EDF58-662B-594F-B9FF-42FDF3500497}"/>
                    </a:ext>
                  </a:extLst>
                </p14:cNvPr>
                <p14:cNvContentPartPr/>
                <p14:nvPr/>
              </p14:nvContentPartPr>
              <p14:xfrm>
                <a:off x="4549928" y="54894"/>
                <a:ext cx="117000" cy="390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4EDF58-662B-594F-B9FF-42FDF35004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34808" y="39774"/>
                  <a:ext cx="14724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199941-3A27-9E47-86DE-8303AF0BBAB3}"/>
                    </a:ext>
                  </a:extLst>
                </p14:cNvPr>
                <p14:cNvContentPartPr/>
                <p14:nvPr/>
              </p14:nvContentPartPr>
              <p14:xfrm>
                <a:off x="4461368" y="220494"/>
                <a:ext cx="260640" cy="47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D199941-3A27-9E47-86DE-8303AF0BBAB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446248" y="205374"/>
                  <a:ext cx="2912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F3ACEA9-3E38-1342-9184-63B378C8CBE5}"/>
                    </a:ext>
                  </a:extLst>
                </p14:cNvPr>
                <p14:cNvContentPartPr/>
                <p14:nvPr/>
              </p14:nvContentPartPr>
              <p14:xfrm>
                <a:off x="4730648" y="31494"/>
                <a:ext cx="306720" cy="323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F3ACEA9-3E38-1342-9184-63B378C8CBE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15168" y="16014"/>
                  <a:ext cx="3373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61AF572-A03A-4E43-ACDE-DB2B9F989345}"/>
                    </a:ext>
                  </a:extLst>
                </p14:cNvPr>
                <p14:cNvContentPartPr/>
                <p14:nvPr/>
              </p14:nvContentPartPr>
              <p14:xfrm>
                <a:off x="5150768" y="165414"/>
                <a:ext cx="217800" cy="214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61AF572-A03A-4E43-ACDE-DB2B9F98934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35648" y="149934"/>
                  <a:ext cx="2480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A5AE25D-2101-A341-A6B4-1EE9CE6A62A7}"/>
                    </a:ext>
                  </a:extLst>
                </p14:cNvPr>
                <p14:cNvContentPartPr/>
                <p14:nvPr/>
              </p14:nvContentPartPr>
              <p14:xfrm>
                <a:off x="5375768" y="39414"/>
                <a:ext cx="39600" cy="307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A5AE25D-2101-A341-A6B4-1EE9CE6A62A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60648" y="23934"/>
                  <a:ext cx="702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DA7490F-0053-E14C-A137-917920A8D5B9}"/>
                    </a:ext>
                  </a:extLst>
                </p14:cNvPr>
                <p14:cNvContentPartPr/>
                <p14:nvPr/>
              </p14:nvContentPartPr>
              <p14:xfrm>
                <a:off x="5336528" y="196734"/>
                <a:ext cx="213840" cy="24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DA7490F-0053-E14C-A137-917920A8D5B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21048" y="181614"/>
                  <a:ext cx="24444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3BA6F2A-A861-D74E-ABC0-1600D9C671A1}"/>
              </a:ext>
            </a:extLst>
          </p:cNvPr>
          <p:cNvGrpSpPr/>
          <p:nvPr/>
        </p:nvGrpSpPr>
        <p:grpSpPr>
          <a:xfrm>
            <a:off x="5824328" y="117894"/>
            <a:ext cx="419040" cy="221040"/>
            <a:chOff x="5824328" y="117894"/>
            <a:chExt cx="419040" cy="22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DA82E53-9AA2-C440-A0EE-97D6730C195A}"/>
                    </a:ext>
                  </a:extLst>
                </p14:cNvPr>
                <p14:cNvContentPartPr/>
                <p14:nvPr/>
              </p14:nvContentPartPr>
              <p14:xfrm>
                <a:off x="5824328" y="176574"/>
                <a:ext cx="198360" cy="162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DA82E53-9AA2-C440-A0EE-97D6730C19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809208" y="161454"/>
                  <a:ext cx="2289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115390D-83E3-8D47-95CC-6172B0B1B7CB}"/>
                    </a:ext>
                  </a:extLst>
                </p14:cNvPr>
                <p14:cNvContentPartPr/>
                <p14:nvPr/>
              </p14:nvContentPartPr>
              <p14:xfrm>
                <a:off x="6117368" y="117894"/>
                <a:ext cx="39600" cy="213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115390D-83E3-8D47-95CC-6172B0B1B7C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01888" y="102774"/>
                  <a:ext cx="698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AEC1B9F-B3B6-1244-8A73-82AA3966AD6D}"/>
                    </a:ext>
                  </a:extLst>
                </p14:cNvPr>
                <p14:cNvContentPartPr/>
                <p14:nvPr/>
              </p14:nvContentPartPr>
              <p14:xfrm>
                <a:off x="6211688" y="125814"/>
                <a:ext cx="31680" cy="205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AEC1B9F-B3B6-1244-8A73-82AA3966AD6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196208" y="110694"/>
                  <a:ext cx="62280" cy="23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8D341F-F4C1-284B-91B2-FF6EA6D59029}"/>
              </a:ext>
            </a:extLst>
          </p:cNvPr>
          <p:cNvGrpSpPr/>
          <p:nvPr/>
        </p:nvGrpSpPr>
        <p:grpSpPr>
          <a:xfrm>
            <a:off x="6455768" y="102414"/>
            <a:ext cx="780840" cy="343800"/>
            <a:chOff x="6455768" y="102414"/>
            <a:chExt cx="78084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8FFCA7A-8A98-7D40-89BA-5444A1E09B69}"/>
                    </a:ext>
                  </a:extLst>
                </p14:cNvPr>
                <p14:cNvContentPartPr/>
                <p14:nvPr/>
              </p14:nvContentPartPr>
              <p14:xfrm>
                <a:off x="6511928" y="117894"/>
                <a:ext cx="46800" cy="213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8FFCA7A-8A98-7D40-89BA-5444A1E09B6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96808" y="102774"/>
                  <a:ext cx="77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5D08935-53B4-844F-A89B-5E6E0D7DC303}"/>
                    </a:ext>
                  </a:extLst>
                </p14:cNvPr>
                <p14:cNvContentPartPr/>
                <p14:nvPr/>
              </p14:nvContentPartPr>
              <p14:xfrm>
                <a:off x="6455768" y="228414"/>
                <a:ext cx="245160" cy="11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5D08935-53B4-844F-A89B-5E6E0D7DC30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440648" y="213294"/>
                  <a:ext cx="27576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51E239E-8238-304F-A960-D4BB00946575}"/>
                    </a:ext>
                  </a:extLst>
                </p14:cNvPr>
                <p14:cNvContentPartPr/>
                <p14:nvPr/>
              </p14:nvContentPartPr>
              <p14:xfrm>
                <a:off x="6685448" y="102414"/>
                <a:ext cx="196560" cy="221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51E239E-8238-304F-A960-D4BB0094657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69968" y="86934"/>
                  <a:ext cx="2271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197A5B8-AA12-F747-AA01-F66FFB60A6D7}"/>
                    </a:ext>
                  </a:extLst>
                </p14:cNvPr>
                <p14:cNvContentPartPr/>
                <p14:nvPr/>
              </p14:nvContentPartPr>
              <p14:xfrm>
                <a:off x="7008008" y="192414"/>
                <a:ext cx="102240" cy="107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197A5B8-AA12-F747-AA01-F66FFB60A6D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92888" y="177294"/>
                  <a:ext cx="1328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B8A3787-5107-4046-859B-019D7744979D}"/>
                    </a:ext>
                  </a:extLst>
                </p14:cNvPr>
                <p14:cNvContentPartPr/>
                <p14:nvPr/>
              </p14:nvContentPartPr>
              <p14:xfrm>
                <a:off x="7031408" y="326694"/>
                <a:ext cx="205200" cy="119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B8A3787-5107-4046-859B-019D7744979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015928" y="311214"/>
                  <a:ext cx="235800" cy="15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A0ED3B0-E59F-5D48-80F6-9BA187CB6E4B}"/>
              </a:ext>
            </a:extLst>
          </p:cNvPr>
          <p:cNvGrpSpPr/>
          <p:nvPr/>
        </p:nvGrpSpPr>
        <p:grpSpPr>
          <a:xfrm>
            <a:off x="7473488" y="94494"/>
            <a:ext cx="1450800" cy="370800"/>
            <a:chOff x="7473488" y="94494"/>
            <a:chExt cx="145080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AB01032-4C91-5A45-A2E4-D2656BD1D300}"/>
                    </a:ext>
                  </a:extLst>
                </p14:cNvPr>
                <p14:cNvContentPartPr/>
                <p14:nvPr/>
              </p14:nvContentPartPr>
              <p14:xfrm>
                <a:off x="7473488" y="228414"/>
                <a:ext cx="156960" cy="174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AB01032-4C91-5A45-A2E4-D2656BD1D30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58368" y="213294"/>
                  <a:ext cx="1875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0B001F9-F9EF-6B46-89DE-333C029BCDDD}"/>
                    </a:ext>
                  </a:extLst>
                </p14:cNvPr>
                <p14:cNvContentPartPr/>
                <p14:nvPr/>
              </p14:nvContentPartPr>
              <p14:xfrm>
                <a:off x="7638368" y="263334"/>
                <a:ext cx="118800" cy="173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0B001F9-F9EF-6B46-89DE-333C029BCDD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22888" y="248214"/>
                  <a:ext cx="1490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B283C0A-D13F-6F42-80FF-C6ECC59405E9}"/>
                    </a:ext>
                  </a:extLst>
                </p14:cNvPr>
                <p14:cNvContentPartPr/>
                <p14:nvPr/>
              </p14:nvContentPartPr>
              <p14:xfrm>
                <a:off x="7859408" y="255414"/>
                <a:ext cx="126000" cy="24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B283C0A-D13F-6F42-80FF-C6ECC59405E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43928" y="240294"/>
                  <a:ext cx="156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043CB79-8961-0441-B99D-43A27C7B619D}"/>
                    </a:ext>
                  </a:extLst>
                </p14:cNvPr>
                <p14:cNvContentPartPr/>
                <p14:nvPr/>
              </p14:nvContentPartPr>
              <p14:xfrm>
                <a:off x="8040488" y="94494"/>
                <a:ext cx="70920" cy="295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043CB79-8961-0441-B99D-43A27C7B61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25368" y="79014"/>
                  <a:ext cx="1015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F20F4F1-2529-9D4B-9A0B-1E7ECE4987BB}"/>
                    </a:ext>
                  </a:extLst>
                </p14:cNvPr>
                <p14:cNvContentPartPr/>
                <p14:nvPr/>
              </p14:nvContentPartPr>
              <p14:xfrm>
                <a:off x="8048048" y="228414"/>
                <a:ext cx="166320" cy="39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F20F4F1-2529-9D4B-9A0B-1E7ECE4987B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032928" y="213294"/>
                  <a:ext cx="196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857DAF8-3BD9-0349-9B84-810D18DD1827}"/>
                    </a:ext>
                  </a:extLst>
                </p14:cNvPr>
                <p14:cNvContentPartPr/>
                <p14:nvPr/>
              </p14:nvContentPartPr>
              <p14:xfrm>
                <a:off x="7851128" y="275574"/>
                <a:ext cx="55440" cy="1666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857DAF8-3BD9-0349-9B84-810D18DD182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835648" y="260454"/>
                  <a:ext cx="860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01F343A-F926-E941-8CCE-385458F82933}"/>
                    </a:ext>
                  </a:extLst>
                </p14:cNvPr>
                <p14:cNvContentPartPr/>
                <p14:nvPr/>
              </p14:nvContentPartPr>
              <p14:xfrm>
                <a:off x="8309768" y="275574"/>
                <a:ext cx="6480" cy="134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01F343A-F926-E941-8CCE-385458F8293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294648" y="260454"/>
                  <a:ext cx="370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9AEC742-550A-E54C-88DE-F819474463B7}"/>
                    </a:ext>
                  </a:extLst>
                </p14:cNvPr>
                <p14:cNvContentPartPr/>
                <p14:nvPr/>
              </p14:nvContentPartPr>
              <p14:xfrm>
                <a:off x="8347928" y="189174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9AEC742-550A-E54C-88DE-F819474463B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332448" y="1736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6F2F437-917F-004F-B9E7-61306345A357}"/>
                    </a:ext>
                  </a:extLst>
                </p14:cNvPr>
                <p14:cNvContentPartPr/>
                <p14:nvPr/>
              </p14:nvContentPartPr>
              <p14:xfrm>
                <a:off x="8445488" y="260094"/>
                <a:ext cx="162720" cy="165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6F2F437-917F-004F-B9E7-61306345A35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30368" y="244614"/>
                  <a:ext cx="19296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409EDF9-AE1A-1346-8EE9-B00DDF6AD250}"/>
                    </a:ext>
                  </a:extLst>
                </p14:cNvPr>
                <p14:cNvContentPartPr/>
                <p14:nvPr/>
              </p14:nvContentPartPr>
              <p14:xfrm>
                <a:off x="8647088" y="256494"/>
                <a:ext cx="110880" cy="177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409EDF9-AE1A-1346-8EE9-B00DDF6AD25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631968" y="241014"/>
                  <a:ext cx="1411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02DE718-B9FA-7D45-ADE8-E86F6875A0EB}"/>
                    </a:ext>
                  </a:extLst>
                </p14:cNvPr>
                <p14:cNvContentPartPr/>
                <p14:nvPr/>
              </p14:nvContentPartPr>
              <p14:xfrm>
                <a:off x="8773088" y="236334"/>
                <a:ext cx="151200" cy="228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02DE718-B9FA-7D45-ADE8-E86F6875A0E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757968" y="221214"/>
                  <a:ext cx="18144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E8CB6A4-3D55-4C45-BF26-C1FA15C6FAA4}"/>
              </a:ext>
            </a:extLst>
          </p:cNvPr>
          <p:cNvGrpSpPr/>
          <p:nvPr/>
        </p:nvGrpSpPr>
        <p:grpSpPr>
          <a:xfrm>
            <a:off x="9249728" y="260094"/>
            <a:ext cx="1140120" cy="213840"/>
            <a:chOff x="9249728" y="260094"/>
            <a:chExt cx="1140120" cy="21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090457A-EB53-C946-8D68-126601E8C1A8}"/>
                    </a:ext>
                  </a:extLst>
                </p14:cNvPr>
                <p14:cNvContentPartPr/>
                <p14:nvPr/>
              </p14:nvContentPartPr>
              <p14:xfrm>
                <a:off x="9249728" y="260094"/>
                <a:ext cx="272880" cy="206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090457A-EB53-C946-8D68-126601E8C1A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234608" y="244614"/>
                  <a:ext cx="3034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20944FB-1FDB-2A4B-A6CE-72EBD570F1B2}"/>
                    </a:ext>
                  </a:extLst>
                </p14:cNvPr>
                <p14:cNvContentPartPr/>
                <p14:nvPr/>
              </p14:nvContentPartPr>
              <p14:xfrm>
                <a:off x="9553928" y="283494"/>
                <a:ext cx="134280" cy="173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20944FB-1FDB-2A4B-A6CE-72EBD570F1B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538448" y="268374"/>
                  <a:ext cx="164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884E225-5C90-B14B-8B8B-F5BD76AC0328}"/>
                    </a:ext>
                  </a:extLst>
                </p14:cNvPr>
                <p14:cNvContentPartPr/>
                <p14:nvPr/>
              </p14:nvContentPartPr>
              <p14:xfrm>
                <a:off x="9790448" y="295734"/>
                <a:ext cx="141840" cy="162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884E225-5C90-B14B-8B8B-F5BD76AC032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775328" y="280614"/>
                  <a:ext cx="1724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2235513-3CB2-BA43-B439-093021A0E559}"/>
                    </a:ext>
                  </a:extLst>
                </p14:cNvPr>
                <p14:cNvContentPartPr/>
                <p14:nvPr/>
              </p14:nvContentPartPr>
              <p14:xfrm>
                <a:off x="10038128" y="279174"/>
                <a:ext cx="146520" cy="194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2235513-3CB2-BA43-B439-093021A0E55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022648" y="264054"/>
                  <a:ext cx="17712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7806659-CCAE-AB4B-8690-7B9E9AE8A1B5}"/>
                    </a:ext>
                  </a:extLst>
                </p14:cNvPr>
                <p14:cNvContentPartPr/>
                <p14:nvPr/>
              </p14:nvContentPartPr>
              <p14:xfrm>
                <a:off x="10223888" y="290694"/>
                <a:ext cx="165960" cy="1666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7806659-CCAE-AB4B-8690-7B9E9AE8A1B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208408" y="275214"/>
                  <a:ext cx="19656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14D0D0-423E-174F-BE82-117E0FC054C8}"/>
              </a:ext>
            </a:extLst>
          </p:cNvPr>
          <p:cNvGrpSpPr/>
          <p:nvPr/>
        </p:nvGrpSpPr>
        <p:grpSpPr>
          <a:xfrm>
            <a:off x="7425248" y="583014"/>
            <a:ext cx="702000" cy="354960"/>
            <a:chOff x="7425248" y="583014"/>
            <a:chExt cx="702000" cy="35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E3887ED-01AF-E141-A7EC-1C9E8A25222D}"/>
                    </a:ext>
                  </a:extLst>
                </p14:cNvPr>
                <p14:cNvContentPartPr/>
                <p14:nvPr/>
              </p14:nvContentPartPr>
              <p14:xfrm>
                <a:off x="7514168" y="610374"/>
                <a:ext cx="18360" cy="296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E3887ED-01AF-E141-A7EC-1C9E8A25222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499048" y="594894"/>
                  <a:ext cx="489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AFA647B-4B40-E14E-BAA2-4E5581910BA4}"/>
                    </a:ext>
                  </a:extLst>
                </p14:cNvPr>
                <p14:cNvContentPartPr/>
                <p14:nvPr/>
              </p14:nvContentPartPr>
              <p14:xfrm>
                <a:off x="7425248" y="740694"/>
                <a:ext cx="237600" cy="39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AFA647B-4B40-E14E-BAA2-4E5581910BA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410128" y="725574"/>
                  <a:ext cx="2678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214B281-4C54-BE40-A53A-2A10268CA9CB}"/>
                    </a:ext>
                  </a:extLst>
                </p14:cNvPr>
                <p14:cNvContentPartPr/>
                <p14:nvPr/>
              </p14:nvContentPartPr>
              <p14:xfrm>
                <a:off x="7647008" y="583014"/>
                <a:ext cx="196560" cy="354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214B281-4C54-BE40-A53A-2A10268CA9C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631888" y="567894"/>
                  <a:ext cx="2271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0F03514-405D-FE44-967E-5A28A871442E}"/>
                    </a:ext>
                  </a:extLst>
                </p14:cNvPr>
                <p14:cNvContentPartPr/>
                <p14:nvPr/>
              </p14:nvContentPartPr>
              <p14:xfrm>
                <a:off x="7874888" y="732054"/>
                <a:ext cx="252360" cy="186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0F03514-405D-FE44-967E-5A28A871442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859768" y="716934"/>
                  <a:ext cx="282960" cy="21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0D21329-4A72-C74A-AF73-88E21B71B462}"/>
              </a:ext>
            </a:extLst>
          </p:cNvPr>
          <p:cNvGrpSpPr/>
          <p:nvPr/>
        </p:nvGrpSpPr>
        <p:grpSpPr>
          <a:xfrm>
            <a:off x="8323088" y="669774"/>
            <a:ext cx="1365480" cy="356040"/>
            <a:chOff x="8323088" y="669774"/>
            <a:chExt cx="1365480" cy="35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3A4E896-5958-2740-AE3A-19F81BCA127F}"/>
                    </a:ext>
                  </a:extLst>
                </p14:cNvPr>
                <p14:cNvContentPartPr/>
                <p14:nvPr/>
              </p14:nvContentPartPr>
              <p14:xfrm>
                <a:off x="8323088" y="717294"/>
                <a:ext cx="253440" cy="2368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3A4E896-5958-2740-AE3A-19F81BCA127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307968" y="701814"/>
                  <a:ext cx="2840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DC1CE40-C06B-364E-A0EA-288581709B8B}"/>
                    </a:ext>
                  </a:extLst>
                </p14:cNvPr>
                <p14:cNvContentPartPr/>
                <p14:nvPr/>
              </p14:nvContentPartPr>
              <p14:xfrm>
                <a:off x="8584088" y="669774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DC1CE40-C06B-364E-A0EA-288581709B8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68968" y="6546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FAECEAC-4D5F-CD49-A908-42DEB2889288}"/>
                    </a:ext>
                  </a:extLst>
                </p14:cNvPr>
                <p14:cNvContentPartPr/>
                <p14:nvPr/>
              </p14:nvContentPartPr>
              <p14:xfrm>
                <a:off x="8655368" y="775974"/>
                <a:ext cx="205200" cy="178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FAECEAC-4D5F-CD49-A908-42DEB288928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640248" y="760494"/>
                  <a:ext cx="2358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2A17853-50B5-A048-95D2-CE48E4A27B06}"/>
                    </a:ext>
                  </a:extLst>
                </p14:cNvPr>
                <p14:cNvContentPartPr/>
                <p14:nvPr/>
              </p14:nvContentPartPr>
              <p14:xfrm>
                <a:off x="8953808" y="669774"/>
                <a:ext cx="214200" cy="327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2A17853-50B5-A048-95D2-CE48E4A27B0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938328" y="654654"/>
                  <a:ext cx="2448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1A925F3-0B05-F44C-AA5C-5426392650BA}"/>
                    </a:ext>
                  </a:extLst>
                </p14:cNvPr>
                <p14:cNvContentPartPr/>
                <p14:nvPr/>
              </p14:nvContentPartPr>
              <p14:xfrm>
                <a:off x="9301928" y="768054"/>
                <a:ext cx="260280" cy="257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1A925F3-0B05-F44C-AA5C-5426392650B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286808" y="752574"/>
                  <a:ext cx="2908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F8BA3EF-A4AD-F64E-898B-95D5E5B42EE7}"/>
                    </a:ext>
                  </a:extLst>
                </p14:cNvPr>
                <p14:cNvContentPartPr/>
                <p14:nvPr/>
              </p14:nvContentPartPr>
              <p14:xfrm>
                <a:off x="9688208" y="961374"/>
                <a:ext cx="36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F8BA3EF-A4AD-F64E-898B-95D5E5B42EE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673088" y="946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925F37C-CEDD-014D-8E6C-034928246A2F}"/>
                  </a:ext>
                </a:extLst>
              </p14:cNvPr>
              <p14:cNvContentPartPr/>
              <p14:nvPr/>
            </p14:nvContentPartPr>
            <p14:xfrm>
              <a:off x="2695568" y="3357894"/>
              <a:ext cx="252720" cy="15444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925F37C-CEDD-014D-8E6C-034928246A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680448" y="3342774"/>
                <a:ext cx="282960" cy="18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94E4929E-6A25-B24B-B6C0-21955DE6536A}"/>
              </a:ext>
            </a:extLst>
          </p:cNvPr>
          <p:cNvGrpSpPr/>
          <p:nvPr/>
        </p:nvGrpSpPr>
        <p:grpSpPr>
          <a:xfrm>
            <a:off x="116168" y="5210454"/>
            <a:ext cx="6158880" cy="1289520"/>
            <a:chOff x="116168" y="5210454"/>
            <a:chExt cx="6158880" cy="128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B483FA2-1A80-D147-AAF3-D538BAF7D925}"/>
                    </a:ext>
                  </a:extLst>
                </p14:cNvPr>
                <p14:cNvContentPartPr/>
                <p14:nvPr/>
              </p14:nvContentPartPr>
              <p14:xfrm>
                <a:off x="338648" y="5525814"/>
                <a:ext cx="32040" cy="2761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B483FA2-1A80-D147-AAF3-D538BAF7D92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3528" y="5510334"/>
                  <a:ext cx="622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7CE9530-F4B9-BE46-994C-26DB13EC2DCF}"/>
                    </a:ext>
                  </a:extLst>
                </p14:cNvPr>
                <p14:cNvContentPartPr/>
                <p14:nvPr/>
              </p14:nvContentPartPr>
              <p14:xfrm>
                <a:off x="133808" y="5478294"/>
                <a:ext cx="370800" cy="95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7CE9530-F4B9-BE46-994C-26DB13EC2DC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8688" y="5463174"/>
                  <a:ext cx="4014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8BD3CDE-5851-9E47-9081-07FEED3C9F29}"/>
                    </a:ext>
                  </a:extLst>
                </p14:cNvPr>
                <p14:cNvContentPartPr/>
                <p14:nvPr/>
              </p14:nvContentPartPr>
              <p14:xfrm>
                <a:off x="132368" y="5840814"/>
                <a:ext cx="333000" cy="47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8BD3CDE-5851-9E47-9081-07FEED3C9F2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7248" y="5825694"/>
                  <a:ext cx="3636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AADE627-470A-E64D-875A-DBDAA7C634A8}"/>
                    </a:ext>
                  </a:extLst>
                </p14:cNvPr>
                <p14:cNvContentPartPr/>
                <p14:nvPr/>
              </p14:nvContentPartPr>
              <p14:xfrm>
                <a:off x="480848" y="5623734"/>
                <a:ext cx="205200" cy="240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AADE627-470A-E64D-875A-DBDAA7C634A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65368" y="5608614"/>
                  <a:ext cx="23580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5459EC6-B433-144E-B06C-16A3FC566AFC}"/>
                    </a:ext>
                  </a:extLst>
                </p14:cNvPr>
                <p14:cNvContentPartPr/>
                <p14:nvPr/>
              </p14:nvContentPartPr>
              <p14:xfrm>
                <a:off x="732848" y="5627334"/>
                <a:ext cx="236880" cy="198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5459EC6-B433-144E-B06C-16A3FC566AF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17728" y="5611854"/>
                  <a:ext cx="2674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370F7BA-193B-5547-8B8A-CB6E564369A6}"/>
                    </a:ext>
                  </a:extLst>
                </p14:cNvPr>
                <p14:cNvContentPartPr/>
                <p14:nvPr/>
              </p14:nvContentPartPr>
              <p14:xfrm>
                <a:off x="1269968" y="5640294"/>
                <a:ext cx="78120" cy="3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370F7BA-193B-5547-8B8A-CB6E564369A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254848" y="5625174"/>
                  <a:ext cx="1087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B0031FD-45C0-D643-BF84-C1012D99F38E}"/>
                    </a:ext>
                  </a:extLst>
                </p14:cNvPr>
                <p14:cNvContentPartPr/>
                <p14:nvPr/>
              </p14:nvContentPartPr>
              <p14:xfrm>
                <a:off x="685688" y="5809494"/>
                <a:ext cx="252720" cy="1184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B0031FD-45C0-D643-BF84-C1012D99F38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70208" y="5794014"/>
                  <a:ext cx="2829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D3C601C-27EF-9E41-955A-23A389568B8B}"/>
                    </a:ext>
                  </a:extLst>
                </p14:cNvPr>
                <p14:cNvContentPartPr/>
                <p14:nvPr/>
              </p14:nvContentPartPr>
              <p14:xfrm>
                <a:off x="1048208" y="5635974"/>
                <a:ext cx="284040" cy="277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D3C601C-27EF-9E41-955A-23A389568B8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33088" y="5620854"/>
                  <a:ext cx="3146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B714329-DB7E-6240-B127-23D62F5DE447}"/>
                    </a:ext>
                  </a:extLst>
                </p14:cNvPr>
                <p14:cNvContentPartPr/>
                <p14:nvPr/>
              </p14:nvContentPartPr>
              <p14:xfrm>
                <a:off x="1331888" y="5640294"/>
                <a:ext cx="197640" cy="2325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B714329-DB7E-6240-B127-23D62F5DE44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316768" y="5625174"/>
                  <a:ext cx="227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4884996-3DAD-B840-89D7-3EDAE87DA98E}"/>
                    </a:ext>
                  </a:extLst>
                </p14:cNvPr>
                <p14:cNvContentPartPr/>
                <p14:nvPr/>
              </p14:nvContentPartPr>
              <p14:xfrm>
                <a:off x="1631408" y="5698974"/>
                <a:ext cx="16560" cy="2095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4884996-3DAD-B840-89D7-3EDAE87DA98E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616288" y="5683854"/>
                  <a:ext cx="471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07C030-6D6D-7E43-A203-1BC7733654FD}"/>
                    </a:ext>
                  </a:extLst>
                </p14:cNvPr>
                <p14:cNvContentPartPr/>
                <p14:nvPr/>
              </p14:nvContentPartPr>
              <p14:xfrm>
                <a:off x="1647248" y="5572974"/>
                <a:ext cx="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07C030-6D6D-7E43-A203-1BC7733654F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32128" y="55578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8C2DDA0-8D42-164B-90C8-F9AA56A345C3}"/>
                    </a:ext>
                  </a:extLst>
                </p14:cNvPr>
                <p14:cNvContentPartPr/>
                <p14:nvPr/>
              </p14:nvContentPartPr>
              <p14:xfrm>
                <a:off x="1872248" y="5470374"/>
                <a:ext cx="221040" cy="4147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8C2DDA0-8D42-164B-90C8-F9AA56A345C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857128" y="5455254"/>
                  <a:ext cx="2516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353305C-2C53-354A-93DB-E041BD60423B}"/>
                    </a:ext>
                  </a:extLst>
                </p14:cNvPr>
                <p14:cNvContentPartPr/>
                <p14:nvPr/>
              </p14:nvContentPartPr>
              <p14:xfrm>
                <a:off x="2097608" y="5651814"/>
                <a:ext cx="161640" cy="221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353305C-2C53-354A-93DB-E041BD60423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082128" y="5636334"/>
                  <a:ext cx="191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10EDBE9-958C-FB45-A03F-A8F99D8077CD}"/>
                    </a:ext>
                  </a:extLst>
                </p14:cNvPr>
                <p14:cNvContentPartPr/>
                <p14:nvPr/>
              </p14:nvContentPartPr>
              <p14:xfrm>
                <a:off x="2340248" y="5670894"/>
                <a:ext cx="152280" cy="225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10EDBE9-958C-FB45-A03F-A8F99D8077C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324768" y="5655774"/>
                  <a:ext cx="1825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9D9D4CE-AC9E-CF4D-B98F-CD7174EFB613}"/>
                    </a:ext>
                  </a:extLst>
                </p14:cNvPr>
                <p14:cNvContentPartPr/>
                <p14:nvPr/>
              </p14:nvContentPartPr>
              <p14:xfrm>
                <a:off x="2467328" y="5565054"/>
                <a:ext cx="28440" cy="370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9D9D4CE-AC9E-CF4D-B98F-CD7174EFB61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451848" y="5549934"/>
                  <a:ext cx="590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449B199-EDDB-EA4A-94CF-CC3B19646CB9}"/>
                    </a:ext>
                  </a:extLst>
                </p14:cNvPr>
                <p14:cNvContentPartPr/>
                <p14:nvPr/>
              </p14:nvContentPartPr>
              <p14:xfrm>
                <a:off x="2806088" y="5502054"/>
                <a:ext cx="16200" cy="378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449B199-EDDB-EA4A-94CF-CC3B19646CB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790968" y="5486574"/>
                  <a:ext cx="468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C909F75-3D61-DA42-864C-510FF36EFFFE}"/>
                    </a:ext>
                  </a:extLst>
                </p14:cNvPr>
                <p14:cNvContentPartPr/>
                <p14:nvPr/>
              </p14:nvContentPartPr>
              <p14:xfrm>
                <a:off x="2742728" y="5659734"/>
                <a:ext cx="245520" cy="63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C909F75-3D61-DA42-864C-510FF36EFFF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727608" y="5644254"/>
                  <a:ext cx="2761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168A9DF-4178-664E-8DC8-B21F823210D3}"/>
                    </a:ext>
                  </a:extLst>
                </p14:cNvPr>
                <p14:cNvContentPartPr/>
                <p14:nvPr/>
              </p14:nvContentPartPr>
              <p14:xfrm>
                <a:off x="2972408" y="5631654"/>
                <a:ext cx="196560" cy="2019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168A9DF-4178-664E-8DC8-B21F823210D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957288" y="5616534"/>
                  <a:ext cx="2271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3863321-4F50-C642-818C-DD5BFD4F2B27}"/>
                    </a:ext>
                  </a:extLst>
                </p14:cNvPr>
                <p14:cNvContentPartPr/>
                <p14:nvPr/>
              </p14:nvContentPartPr>
              <p14:xfrm>
                <a:off x="3204608" y="5628054"/>
                <a:ext cx="19800" cy="213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3863321-4F50-C642-818C-DD5BFD4F2B2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189488" y="5612934"/>
                  <a:ext cx="504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2388D98-84EC-7449-A6C9-8325B368DA3D}"/>
                    </a:ext>
                  </a:extLst>
                </p14:cNvPr>
                <p14:cNvContentPartPr/>
                <p14:nvPr/>
              </p14:nvContentPartPr>
              <p14:xfrm>
                <a:off x="3184448" y="5588814"/>
                <a:ext cx="8280" cy="8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2388D98-84EC-7449-A6C9-8325B368DA3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169328" y="55733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8445755-989B-7A45-8E5C-9E6123828932}"/>
                    </a:ext>
                  </a:extLst>
                </p14:cNvPr>
                <p14:cNvContentPartPr/>
                <p14:nvPr/>
              </p14:nvContentPartPr>
              <p14:xfrm>
                <a:off x="3333488" y="5631654"/>
                <a:ext cx="261360" cy="226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8445755-989B-7A45-8E5C-9E612382893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318008" y="5616174"/>
                  <a:ext cx="2919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C63A5AC-5208-6441-88E5-392E5335603E}"/>
                    </a:ext>
                  </a:extLst>
                </p14:cNvPr>
                <p14:cNvContentPartPr/>
                <p14:nvPr/>
              </p14:nvContentPartPr>
              <p14:xfrm>
                <a:off x="3602408" y="5596734"/>
                <a:ext cx="213120" cy="213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C63A5AC-5208-6441-88E5-392E5335603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586928" y="5581254"/>
                  <a:ext cx="2437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719D045-9DD6-114F-8F72-1B4EDD85D8AE}"/>
                    </a:ext>
                  </a:extLst>
                </p14:cNvPr>
                <p14:cNvContentPartPr/>
                <p14:nvPr/>
              </p14:nvContentPartPr>
              <p14:xfrm>
                <a:off x="3900848" y="5595654"/>
                <a:ext cx="194760" cy="469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719D045-9DD6-114F-8F72-1B4EDD85D8A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885728" y="5580534"/>
                  <a:ext cx="22536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9C44C61-A9BA-0248-A60D-E1390F3E3ADD}"/>
                    </a:ext>
                  </a:extLst>
                </p14:cNvPr>
                <p14:cNvContentPartPr/>
                <p14:nvPr/>
              </p14:nvContentPartPr>
              <p14:xfrm>
                <a:off x="4131248" y="5352294"/>
                <a:ext cx="78480" cy="378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9C44C61-A9BA-0248-A60D-E1390F3E3AD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115768" y="5336814"/>
                  <a:ext cx="1090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4B1284C-0F9B-D540-8697-C49B184A721A}"/>
                    </a:ext>
                  </a:extLst>
                </p14:cNvPr>
                <p14:cNvContentPartPr/>
                <p14:nvPr/>
              </p14:nvContentPartPr>
              <p14:xfrm>
                <a:off x="4225208" y="5470374"/>
                <a:ext cx="165960" cy="2289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4B1284C-0F9B-D540-8697-C49B184A721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209728" y="5455254"/>
                  <a:ext cx="196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0CDC95E7-C809-DA44-8F76-863D57F634BD}"/>
                    </a:ext>
                  </a:extLst>
                </p14:cNvPr>
                <p14:cNvContentPartPr/>
                <p14:nvPr/>
              </p14:nvContentPartPr>
              <p14:xfrm>
                <a:off x="4461368" y="5470374"/>
                <a:ext cx="139680" cy="248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0CDC95E7-C809-DA44-8F76-863D57F634B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446248" y="5455254"/>
                  <a:ext cx="1702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0856312-8C40-F944-A509-78EB53D387D7}"/>
                    </a:ext>
                  </a:extLst>
                </p14:cNvPr>
                <p14:cNvContentPartPr/>
                <p14:nvPr/>
              </p14:nvContentPartPr>
              <p14:xfrm>
                <a:off x="4879328" y="5257614"/>
                <a:ext cx="32040" cy="3866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0856312-8C40-F944-A509-78EB53D387D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863848" y="5242494"/>
                  <a:ext cx="6228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33704F8-BDA7-E848-A16D-54E65D900F44}"/>
                    </a:ext>
                  </a:extLst>
                </p14:cNvPr>
                <p14:cNvContentPartPr/>
                <p14:nvPr/>
              </p14:nvContentPartPr>
              <p14:xfrm>
                <a:off x="4768808" y="5344374"/>
                <a:ext cx="252720" cy="950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33704F8-BDA7-E848-A16D-54E65D900F4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753688" y="5329254"/>
                  <a:ext cx="2829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B0CF7DA-417F-2240-B6EB-83FD22DD8076}"/>
                    </a:ext>
                  </a:extLst>
                </p14:cNvPr>
                <p14:cNvContentPartPr/>
                <p14:nvPr/>
              </p14:nvContentPartPr>
              <p14:xfrm>
                <a:off x="4985168" y="5245374"/>
                <a:ext cx="233280" cy="3718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B0CF7DA-417F-2240-B6EB-83FD22DD8076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970048" y="5230254"/>
                  <a:ext cx="26388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A5BC269-BFCC-734D-AE59-BD1B0E4D7C00}"/>
                    </a:ext>
                  </a:extLst>
                </p14:cNvPr>
                <p14:cNvContentPartPr/>
                <p14:nvPr/>
              </p14:nvContentPartPr>
              <p14:xfrm>
                <a:off x="5280368" y="5383614"/>
                <a:ext cx="237600" cy="2368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A5BC269-BFCC-734D-AE59-BD1B0E4D7C0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265248" y="5368494"/>
                  <a:ext cx="268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F9E7CB4-887E-F447-8DC9-241F24969A33}"/>
                    </a:ext>
                  </a:extLst>
                </p14:cNvPr>
                <p14:cNvContentPartPr/>
                <p14:nvPr/>
              </p14:nvContentPartPr>
              <p14:xfrm>
                <a:off x="5573048" y="5210454"/>
                <a:ext cx="39600" cy="3708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F9E7CB4-887E-F447-8DC9-241F24969A3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557928" y="5194974"/>
                  <a:ext cx="702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8D43EB0-6C57-E949-9A12-6A0444F4DEFC}"/>
                    </a:ext>
                  </a:extLst>
                </p14:cNvPr>
                <p14:cNvContentPartPr/>
                <p14:nvPr/>
              </p14:nvContentPartPr>
              <p14:xfrm>
                <a:off x="5485928" y="5391534"/>
                <a:ext cx="229320" cy="24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8D43EB0-6C57-E949-9A12-6A0444F4DEF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70808" y="5376414"/>
                  <a:ext cx="259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C0FD56C-A1A6-B94D-9506-1162F0A3C2A7}"/>
                    </a:ext>
                  </a:extLst>
                </p14:cNvPr>
                <p14:cNvContentPartPr/>
                <p14:nvPr/>
              </p14:nvContentPartPr>
              <p14:xfrm>
                <a:off x="116168" y="6125574"/>
                <a:ext cx="246600" cy="2052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C0FD56C-A1A6-B94D-9506-1162F0A3C2A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0688" y="6110454"/>
                  <a:ext cx="277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697716A-1B5A-5C4A-B5DF-75AE61FF54D0}"/>
                    </a:ext>
                  </a:extLst>
                </p14:cNvPr>
                <p14:cNvContentPartPr/>
                <p14:nvPr/>
              </p14:nvContentPartPr>
              <p14:xfrm>
                <a:off x="539168" y="6022254"/>
                <a:ext cx="217440" cy="306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697716A-1B5A-5C4A-B5DF-75AE61FF54D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24048" y="6007134"/>
                  <a:ext cx="24804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C7E142C-4077-3F4F-887A-0AA396905D8B}"/>
                    </a:ext>
                  </a:extLst>
                </p14:cNvPr>
                <p14:cNvContentPartPr/>
                <p14:nvPr/>
              </p14:nvContentPartPr>
              <p14:xfrm>
                <a:off x="827888" y="6156174"/>
                <a:ext cx="23760" cy="1422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C7E142C-4077-3F4F-887A-0AA396905D8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12408" y="6141054"/>
                  <a:ext cx="543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721B62B-D3A7-C74B-B80D-1BD0748882E9}"/>
                    </a:ext>
                  </a:extLst>
                </p14:cNvPr>
                <p14:cNvContentPartPr/>
                <p14:nvPr/>
              </p14:nvContentPartPr>
              <p14:xfrm>
                <a:off x="795848" y="6093174"/>
                <a:ext cx="7920" cy="8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721B62B-D3A7-C74B-B80D-1BD0748882E9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0728" y="60780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8F1A89E-BDF3-8D48-BF03-B04B69AE6221}"/>
                    </a:ext>
                  </a:extLst>
                </p14:cNvPr>
                <p14:cNvContentPartPr/>
                <p14:nvPr/>
              </p14:nvContentPartPr>
              <p14:xfrm>
                <a:off x="922208" y="6139614"/>
                <a:ext cx="228960" cy="202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8F1A89E-BDF3-8D48-BF03-B04B69AE622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06728" y="6124494"/>
                  <a:ext cx="2595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F1937BD-C043-5C43-888C-CFE37C3D3AE4}"/>
                    </a:ext>
                  </a:extLst>
                </p14:cNvPr>
                <p14:cNvContentPartPr/>
                <p14:nvPr/>
              </p14:nvContentPartPr>
              <p14:xfrm>
                <a:off x="1206248" y="6119454"/>
                <a:ext cx="323280" cy="182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F1937BD-C043-5C43-888C-CFE37C3D3AE4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90768" y="6104334"/>
                  <a:ext cx="3538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D0E984B-F8EE-8549-80BE-9DF0B967C286}"/>
                    </a:ext>
                  </a:extLst>
                </p14:cNvPr>
                <p14:cNvContentPartPr/>
                <p14:nvPr/>
              </p14:nvContentPartPr>
              <p14:xfrm>
                <a:off x="1592528" y="6139614"/>
                <a:ext cx="150120" cy="209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D0E984B-F8EE-8549-80BE-9DF0B967C28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577048" y="6124494"/>
                  <a:ext cx="18036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374C270-EB09-DA4E-B4A7-BBD08B67F7CE}"/>
                    </a:ext>
                  </a:extLst>
                </p14:cNvPr>
                <p14:cNvContentPartPr/>
                <p14:nvPr/>
              </p14:nvContentPartPr>
              <p14:xfrm>
                <a:off x="1844888" y="6069414"/>
                <a:ext cx="47160" cy="252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374C270-EB09-DA4E-B4A7-BBD08B67F7C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829408" y="6054294"/>
                  <a:ext cx="777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53B096D-7127-204D-84A3-4FBB269C6375}"/>
                    </a:ext>
                  </a:extLst>
                </p14:cNvPr>
                <p14:cNvContentPartPr/>
                <p14:nvPr/>
              </p14:nvContentPartPr>
              <p14:xfrm>
                <a:off x="1797008" y="6187854"/>
                <a:ext cx="190080" cy="32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53B096D-7127-204D-84A3-4FBB269C6375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781888" y="6172374"/>
                  <a:ext cx="2203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6DE2805-03CE-DE4A-A2E4-934C0D0DB690}"/>
                    </a:ext>
                  </a:extLst>
                </p14:cNvPr>
                <p14:cNvContentPartPr/>
                <p14:nvPr/>
              </p14:nvContentPartPr>
              <p14:xfrm>
                <a:off x="1987088" y="6147534"/>
                <a:ext cx="212400" cy="1868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6DE2805-03CE-DE4A-A2E4-934C0D0DB69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971968" y="6132054"/>
                  <a:ext cx="2430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BBE8399-EE1D-764B-896A-56EACD76CAA9}"/>
                    </a:ext>
                  </a:extLst>
                </p14:cNvPr>
                <p14:cNvContentPartPr/>
                <p14:nvPr/>
              </p14:nvContentPartPr>
              <p14:xfrm>
                <a:off x="2230808" y="6148254"/>
                <a:ext cx="134280" cy="1508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BBE8399-EE1D-764B-896A-56EACD76CAA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215688" y="6133134"/>
                  <a:ext cx="1648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4F61E67-2203-734D-818E-A817DD824FF2}"/>
                    </a:ext>
                  </a:extLst>
                </p14:cNvPr>
                <p14:cNvContentPartPr/>
                <p14:nvPr/>
              </p14:nvContentPartPr>
              <p14:xfrm>
                <a:off x="2537168" y="6136014"/>
                <a:ext cx="214200" cy="2052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4F61E67-2203-734D-818E-A817DD824FF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522048" y="6120894"/>
                  <a:ext cx="2448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EB33198-419F-C34A-8E1A-16194BC89CA8}"/>
                    </a:ext>
                  </a:extLst>
                </p14:cNvPr>
                <p14:cNvContentPartPr/>
                <p14:nvPr/>
              </p14:nvContentPartPr>
              <p14:xfrm>
                <a:off x="2809688" y="6101094"/>
                <a:ext cx="151200" cy="252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EB33198-419F-C34A-8E1A-16194BC89CA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794208" y="6085974"/>
                  <a:ext cx="1814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38A68E3-EFBC-734C-BEC8-4FFD3106915A}"/>
                    </a:ext>
                  </a:extLst>
                </p14:cNvPr>
                <p14:cNvContentPartPr/>
                <p14:nvPr/>
              </p14:nvContentPartPr>
              <p14:xfrm>
                <a:off x="3120368" y="6139614"/>
                <a:ext cx="222120" cy="230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38A68E3-EFBC-734C-BEC8-4FFD3106915A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105248" y="6124494"/>
                  <a:ext cx="252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263AEB75-A93E-2840-BF15-A59080D39505}"/>
                    </a:ext>
                  </a:extLst>
                </p14:cNvPr>
                <p14:cNvContentPartPr/>
                <p14:nvPr/>
              </p14:nvContentPartPr>
              <p14:xfrm>
                <a:off x="3534728" y="6132774"/>
                <a:ext cx="146520" cy="2638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263AEB75-A93E-2840-BF15-A59080D39505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519608" y="6117294"/>
                  <a:ext cx="1771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3E78A34-FFCC-564F-8D96-325418F5D6A8}"/>
                    </a:ext>
                  </a:extLst>
                </p14:cNvPr>
                <p14:cNvContentPartPr/>
                <p14:nvPr/>
              </p14:nvContentPartPr>
              <p14:xfrm>
                <a:off x="3760808" y="6172014"/>
                <a:ext cx="38880" cy="1738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3E78A34-FFCC-564F-8D96-325418F5D6A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45328" y="6156894"/>
                  <a:ext cx="694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53B3E79-F0B4-7648-AA56-203C0E6B11AD}"/>
                    </a:ext>
                  </a:extLst>
                </p14:cNvPr>
                <p14:cNvContentPartPr/>
                <p14:nvPr/>
              </p14:nvContentPartPr>
              <p14:xfrm>
                <a:off x="3728408" y="6093174"/>
                <a:ext cx="7920" cy="8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53B3E79-F0B4-7648-AA56-203C0E6B11A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13288" y="60780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F77EFE8-C227-A74F-A7D9-A5D22C6E087E}"/>
                    </a:ext>
                  </a:extLst>
                </p14:cNvPr>
                <p14:cNvContentPartPr/>
                <p14:nvPr/>
              </p14:nvContentPartPr>
              <p14:xfrm>
                <a:off x="3921008" y="6088854"/>
                <a:ext cx="194040" cy="289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F77EFE8-C227-A74F-A7D9-A5D22C6E087E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3905528" y="6073734"/>
                  <a:ext cx="2246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C758439-94C9-3D4E-9349-2A2F1F722F68}"/>
                    </a:ext>
                  </a:extLst>
                </p14:cNvPr>
                <p14:cNvContentPartPr/>
                <p14:nvPr/>
              </p14:nvContentPartPr>
              <p14:xfrm>
                <a:off x="4209728" y="6151854"/>
                <a:ext cx="141840" cy="2289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C758439-94C9-3D4E-9349-2A2F1F722F6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194248" y="6136734"/>
                  <a:ext cx="1724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5F937DD-0392-E441-8032-6A12C69AC268}"/>
                    </a:ext>
                  </a:extLst>
                </p14:cNvPr>
                <p14:cNvContentPartPr/>
                <p14:nvPr/>
              </p14:nvContentPartPr>
              <p14:xfrm>
                <a:off x="4527968" y="6104694"/>
                <a:ext cx="414720" cy="2142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5F937DD-0392-E441-8032-6A12C69AC26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512848" y="6089214"/>
                  <a:ext cx="44532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4F8CD7E-D588-4E40-9E9A-534EC6050A57}"/>
                    </a:ext>
                  </a:extLst>
                </p14:cNvPr>
                <p14:cNvContentPartPr/>
                <p14:nvPr/>
              </p14:nvContentPartPr>
              <p14:xfrm>
                <a:off x="4926488" y="6120174"/>
                <a:ext cx="189720" cy="213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4F8CD7E-D588-4E40-9E9A-534EC6050A5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911368" y="6105054"/>
                  <a:ext cx="2199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A67AEDE-9AC4-AE41-B898-C587570FF5DD}"/>
                    </a:ext>
                  </a:extLst>
                </p14:cNvPr>
                <p14:cNvContentPartPr/>
                <p14:nvPr/>
              </p14:nvContentPartPr>
              <p14:xfrm>
                <a:off x="5281808" y="6069414"/>
                <a:ext cx="149400" cy="2019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A67AEDE-9AC4-AE41-B898-C587570FF5DD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266688" y="6054294"/>
                  <a:ext cx="1800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F47EF38-46F2-BB4A-9E09-5BA0EABD7237}"/>
                    </a:ext>
                  </a:extLst>
                </p14:cNvPr>
                <p14:cNvContentPartPr/>
                <p14:nvPr/>
              </p14:nvContentPartPr>
              <p14:xfrm>
                <a:off x="5502128" y="6116934"/>
                <a:ext cx="15840" cy="1580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F47EF38-46F2-BB4A-9E09-5BA0EABD7237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487008" y="6101454"/>
                  <a:ext cx="464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AA9B175-830F-2148-80E0-3CA9A2EAFF77}"/>
                    </a:ext>
                  </a:extLst>
                </p14:cNvPr>
                <p14:cNvContentPartPr/>
                <p14:nvPr/>
              </p14:nvContentPartPr>
              <p14:xfrm>
                <a:off x="5486288" y="6030174"/>
                <a:ext cx="8280" cy="8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AA9B175-830F-2148-80E0-3CA9A2EAFF7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70808" y="60150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84E29505-F374-7241-B6C8-9AF686EDDB4A}"/>
                    </a:ext>
                  </a:extLst>
                </p14:cNvPr>
                <p14:cNvContentPartPr/>
                <p14:nvPr/>
              </p14:nvContentPartPr>
              <p14:xfrm>
                <a:off x="5636048" y="6073014"/>
                <a:ext cx="194760" cy="4269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84E29505-F374-7241-B6C8-9AF686EDDB4A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620568" y="6057894"/>
                  <a:ext cx="22536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2E27367-76A4-3144-8732-7D951D7779D1}"/>
                    </a:ext>
                  </a:extLst>
                </p14:cNvPr>
                <p14:cNvContentPartPr/>
                <p14:nvPr/>
              </p14:nvContentPartPr>
              <p14:xfrm>
                <a:off x="5857088" y="5911734"/>
                <a:ext cx="212760" cy="3628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2E27367-76A4-3144-8732-7D951D7779D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41968" y="5896614"/>
                  <a:ext cx="2430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15E37CE6-7A82-324B-A7F2-2A0B34EA7791}"/>
                    </a:ext>
                  </a:extLst>
                </p14:cNvPr>
                <p14:cNvContentPartPr/>
                <p14:nvPr/>
              </p14:nvContentPartPr>
              <p14:xfrm>
                <a:off x="6156608" y="5888334"/>
                <a:ext cx="39600" cy="339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15E37CE6-7A82-324B-A7F2-2A0B34EA7791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141488" y="5872854"/>
                  <a:ext cx="698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A4C6F34-5BA1-F74A-A829-8C41279276E9}"/>
                    </a:ext>
                  </a:extLst>
                </p14:cNvPr>
                <p14:cNvContentPartPr/>
                <p14:nvPr/>
              </p14:nvContentPartPr>
              <p14:xfrm>
                <a:off x="6116648" y="6022254"/>
                <a:ext cx="158400" cy="320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A4C6F34-5BA1-F74A-A829-8C41279276E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101528" y="6007134"/>
                  <a:ext cx="18900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193AA00-D47C-234C-868A-F24517C1D1BB}"/>
              </a:ext>
            </a:extLst>
          </p:cNvPr>
          <p:cNvGrpSpPr/>
          <p:nvPr/>
        </p:nvGrpSpPr>
        <p:grpSpPr>
          <a:xfrm>
            <a:off x="223808" y="6463614"/>
            <a:ext cx="1882080" cy="477000"/>
            <a:chOff x="223808" y="6463614"/>
            <a:chExt cx="1882080" cy="4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418FDA9D-47F9-6D4D-8977-70C37BFC2F1B}"/>
                    </a:ext>
                  </a:extLst>
                </p14:cNvPr>
                <p14:cNvContentPartPr/>
                <p14:nvPr/>
              </p14:nvContentPartPr>
              <p14:xfrm>
                <a:off x="330368" y="6463614"/>
                <a:ext cx="9000" cy="307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418FDA9D-47F9-6D4D-8977-70C37BFC2F1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15248" y="6448494"/>
                  <a:ext cx="396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289E8DA-15AA-D643-A2F2-B1B4C2B698E2}"/>
                    </a:ext>
                  </a:extLst>
                </p14:cNvPr>
                <p14:cNvContentPartPr/>
                <p14:nvPr/>
              </p14:nvContentPartPr>
              <p14:xfrm>
                <a:off x="223808" y="6582054"/>
                <a:ext cx="225720" cy="871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289E8DA-15AA-D643-A2F2-B1B4C2B698E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08688" y="6566574"/>
                  <a:ext cx="2563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ED86834-097A-C843-9BD4-861F2FC39178}"/>
                    </a:ext>
                  </a:extLst>
                </p14:cNvPr>
                <p14:cNvContentPartPr/>
                <p14:nvPr/>
              </p14:nvContentPartPr>
              <p14:xfrm>
                <a:off x="465008" y="6542454"/>
                <a:ext cx="134280" cy="2052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ED86834-097A-C843-9BD4-861F2FC3917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49888" y="6527334"/>
                  <a:ext cx="1648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E71B1C8-E6F0-6640-B0AF-A74AA413C5DE}"/>
                    </a:ext>
                  </a:extLst>
                </p14:cNvPr>
                <p14:cNvContentPartPr/>
                <p14:nvPr/>
              </p14:nvContentPartPr>
              <p14:xfrm>
                <a:off x="686048" y="6589974"/>
                <a:ext cx="12240" cy="173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E71B1C8-E6F0-6640-B0AF-A74AA413C5D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70568" y="6574494"/>
                  <a:ext cx="428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2A563A8-DFD1-9344-A315-55B65C9A4A74}"/>
                    </a:ext>
                  </a:extLst>
                </p14:cNvPr>
                <p14:cNvContentPartPr/>
                <p14:nvPr/>
              </p14:nvContentPartPr>
              <p14:xfrm>
                <a:off x="669848" y="6495294"/>
                <a:ext cx="8280" cy="8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2A563A8-DFD1-9344-A315-55B65C9A4A7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54728" y="64798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082A5202-B538-3B41-BA43-D3EE01358EED}"/>
                    </a:ext>
                  </a:extLst>
                </p14:cNvPr>
                <p14:cNvContentPartPr/>
                <p14:nvPr/>
              </p14:nvContentPartPr>
              <p14:xfrm>
                <a:off x="831128" y="6582054"/>
                <a:ext cx="225720" cy="1904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082A5202-B538-3B41-BA43-D3EE01358EE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815648" y="6566574"/>
                  <a:ext cx="255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EC1AF77-F704-0340-BE97-1850C4019D8A}"/>
                    </a:ext>
                  </a:extLst>
                </p14:cNvPr>
                <p14:cNvContentPartPr/>
                <p14:nvPr/>
              </p14:nvContentPartPr>
              <p14:xfrm>
                <a:off x="1087808" y="6588894"/>
                <a:ext cx="221040" cy="1659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EC1AF77-F704-0340-BE97-1850C4019D8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072688" y="6573774"/>
                  <a:ext cx="2516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A591566-11BA-DB46-8390-033EDE720733}"/>
                    </a:ext>
                  </a:extLst>
                </p14:cNvPr>
                <p14:cNvContentPartPr/>
                <p14:nvPr/>
              </p14:nvContentPartPr>
              <p14:xfrm>
                <a:off x="1339088" y="6612654"/>
                <a:ext cx="183600" cy="327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A591566-11BA-DB46-8390-033EDE720733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323608" y="6597174"/>
                  <a:ext cx="21384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05BA2D1-DD4C-3840-ACFD-9B50C92F8DF7}"/>
                    </a:ext>
                  </a:extLst>
                </p14:cNvPr>
                <p14:cNvContentPartPr/>
                <p14:nvPr/>
              </p14:nvContentPartPr>
              <p14:xfrm>
                <a:off x="1497848" y="6503214"/>
                <a:ext cx="70920" cy="276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05BA2D1-DD4C-3840-ACFD-9B50C92F8DF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482728" y="6487734"/>
                  <a:ext cx="1015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FF213D2-840C-0645-9808-938254CBA751}"/>
                    </a:ext>
                  </a:extLst>
                </p14:cNvPr>
                <p14:cNvContentPartPr/>
                <p14:nvPr/>
              </p14:nvContentPartPr>
              <p14:xfrm>
                <a:off x="1608008" y="6601134"/>
                <a:ext cx="150120" cy="201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FF213D2-840C-0645-9808-938254CBA75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592888" y="6586014"/>
                  <a:ext cx="180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FBF4150-33B2-CF45-9E00-74DCDAA2C553}"/>
                    </a:ext>
                  </a:extLst>
                </p14:cNvPr>
                <p14:cNvContentPartPr/>
                <p14:nvPr/>
              </p14:nvContentPartPr>
              <p14:xfrm>
                <a:off x="1836248" y="6558294"/>
                <a:ext cx="146880" cy="2325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FBF4150-33B2-CF45-9E00-74DCDAA2C55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821128" y="6543174"/>
                  <a:ext cx="1771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5CF7F5D-77E9-2B49-80A2-AAC500AFC31A}"/>
                    </a:ext>
                  </a:extLst>
                </p14:cNvPr>
                <p14:cNvContentPartPr/>
                <p14:nvPr/>
              </p14:nvContentPartPr>
              <p14:xfrm>
                <a:off x="2105528" y="6708054"/>
                <a:ext cx="360" cy="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5CF7F5D-77E9-2B49-80A2-AAC500AFC31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090408" y="66929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6F8FEF7-4A23-A04F-AD20-C6CEE5B4BFE8}"/>
              </a:ext>
            </a:extLst>
          </p:cNvPr>
          <p:cNvGrpSpPr/>
          <p:nvPr/>
        </p:nvGrpSpPr>
        <p:grpSpPr>
          <a:xfrm>
            <a:off x="5985968" y="5092014"/>
            <a:ext cx="753840" cy="513000"/>
            <a:chOff x="5985968" y="5092014"/>
            <a:chExt cx="753840" cy="51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F511BFC-988F-7048-892E-4107C9532DF9}"/>
                    </a:ext>
                  </a:extLst>
                </p14:cNvPr>
                <p14:cNvContentPartPr/>
                <p14:nvPr/>
              </p14:nvContentPartPr>
              <p14:xfrm>
                <a:off x="5985968" y="5092014"/>
                <a:ext cx="221400" cy="4892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F511BFC-988F-7048-892E-4107C9532DF9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970848" y="5076894"/>
                  <a:ext cx="252000" cy="51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C78F91D1-9CF9-9B4C-A225-324BEDA3A8E2}"/>
                    </a:ext>
                  </a:extLst>
                </p14:cNvPr>
                <p14:cNvContentPartPr/>
                <p14:nvPr/>
              </p14:nvContentPartPr>
              <p14:xfrm>
                <a:off x="6232568" y="5336454"/>
                <a:ext cx="177120" cy="2685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C78F91D1-9CF9-9B4C-A225-324BEDA3A8E2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217448" y="5321334"/>
                  <a:ext cx="20772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83FF0F9-84E8-294F-ADAC-451863CAA508}"/>
                    </a:ext>
                  </a:extLst>
                </p14:cNvPr>
                <p14:cNvContentPartPr/>
                <p14:nvPr/>
              </p14:nvContentPartPr>
              <p14:xfrm>
                <a:off x="6424448" y="5368134"/>
                <a:ext cx="150120" cy="2052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83FF0F9-84E8-294F-ADAC-451863CAA508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409328" y="5352654"/>
                  <a:ext cx="180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43133FA-CD62-424E-B7CE-DEBBBD812DED}"/>
                    </a:ext>
                  </a:extLst>
                </p14:cNvPr>
                <p14:cNvContentPartPr/>
                <p14:nvPr/>
              </p14:nvContentPartPr>
              <p14:xfrm>
                <a:off x="6561608" y="5374974"/>
                <a:ext cx="178200" cy="222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43133FA-CD62-424E-B7CE-DEBBBD812DE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546488" y="5359854"/>
                  <a:ext cx="208800" cy="25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540C22D-9C8D-A848-BB98-C654C1AA969D}"/>
              </a:ext>
            </a:extLst>
          </p:cNvPr>
          <p:cNvGrpSpPr/>
          <p:nvPr/>
        </p:nvGrpSpPr>
        <p:grpSpPr>
          <a:xfrm>
            <a:off x="6601208" y="2396334"/>
            <a:ext cx="1116360" cy="315720"/>
            <a:chOff x="6601208" y="2396334"/>
            <a:chExt cx="111636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114F060-D1BC-2D4C-8230-2006B30A85B7}"/>
                    </a:ext>
                  </a:extLst>
                </p14:cNvPr>
                <p14:cNvContentPartPr/>
                <p14:nvPr/>
              </p14:nvContentPartPr>
              <p14:xfrm>
                <a:off x="6601208" y="2489934"/>
                <a:ext cx="264960" cy="2221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114F060-D1BC-2D4C-8230-2006B30A85B7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586088" y="2474814"/>
                  <a:ext cx="2955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29CF950-7EA7-7149-AAA4-813E0A0E0C32}"/>
                    </a:ext>
                  </a:extLst>
                </p14:cNvPr>
                <p14:cNvContentPartPr/>
                <p14:nvPr/>
              </p14:nvContentPartPr>
              <p14:xfrm>
                <a:off x="6983168" y="2459334"/>
                <a:ext cx="198360" cy="2131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29CF950-7EA7-7149-AAA4-813E0A0E0C3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6967688" y="2443854"/>
                  <a:ext cx="2289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60333E5-EE3D-0943-9C90-D7A72126CAFD}"/>
                    </a:ext>
                  </a:extLst>
                </p14:cNvPr>
                <p14:cNvContentPartPr/>
                <p14:nvPr/>
              </p14:nvContentPartPr>
              <p14:xfrm>
                <a:off x="7302848" y="2396334"/>
                <a:ext cx="162360" cy="244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60333E5-EE3D-0943-9C90-D7A72126CAF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287368" y="2380854"/>
                  <a:ext cx="1929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76F054F-C716-B444-AE6B-F560EC43AF14}"/>
                    </a:ext>
                  </a:extLst>
                </p14:cNvPr>
                <p14:cNvContentPartPr/>
                <p14:nvPr/>
              </p14:nvContentPartPr>
              <p14:xfrm>
                <a:off x="7681928" y="2490654"/>
                <a:ext cx="4680" cy="1659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76F054F-C716-B444-AE6B-F560EC43AF14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7666808" y="2475534"/>
                  <a:ext cx="352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B2318D5E-6BBE-904A-BBFF-138C5CDE8873}"/>
                    </a:ext>
                  </a:extLst>
                </p14:cNvPr>
                <p14:cNvContentPartPr/>
                <p14:nvPr/>
              </p14:nvContentPartPr>
              <p14:xfrm>
                <a:off x="7598768" y="2554014"/>
                <a:ext cx="118800" cy="241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B2318D5E-6BBE-904A-BBFF-138C5CDE8873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7583648" y="2538534"/>
                  <a:ext cx="14940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6AC802C0-F664-0C41-A045-A6C7AD4C854E}"/>
                  </a:ext>
                </a:extLst>
              </p14:cNvPr>
              <p14:cNvContentPartPr/>
              <p14:nvPr/>
            </p14:nvContentPartPr>
            <p14:xfrm>
              <a:off x="7962728" y="2455014"/>
              <a:ext cx="251280" cy="17028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6AC802C0-F664-0C41-A045-A6C7AD4C854E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7947608" y="2439534"/>
                <a:ext cx="281520" cy="20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0" name="Group 229">
            <a:extLst>
              <a:ext uri="{FF2B5EF4-FFF2-40B4-BE49-F238E27FC236}">
                <a16:creationId xmlns:a16="http://schemas.microsoft.com/office/drawing/2014/main" id="{B4C29B7F-2874-014F-A776-0DE171B6E699}"/>
              </a:ext>
            </a:extLst>
          </p:cNvPr>
          <p:cNvGrpSpPr/>
          <p:nvPr/>
        </p:nvGrpSpPr>
        <p:grpSpPr>
          <a:xfrm>
            <a:off x="8405528" y="2324334"/>
            <a:ext cx="1898640" cy="313920"/>
            <a:chOff x="8405528" y="2324334"/>
            <a:chExt cx="189864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FE486F40-C995-D94F-BF92-866922E1213B}"/>
                    </a:ext>
                  </a:extLst>
                </p14:cNvPr>
                <p14:cNvContentPartPr/>
                <p14:nvPr/>
              </p14:nvContentPartPr>
              <p14:xfrm>
                <a:off x="8405528" y="2372574"/>
                <a:ext cx="202680" cy="1893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FE486F40-C995-D94F-BF92-866922E1213B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390048" y="2357454"/>
                  <a:ext cx="2332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4C465AA8-0C08-DF44-BA0D-9EB67FE892DC}"/>
                    </a:ext>
                  </a:extLst>
                </p14:cNvPr>
                <p14:cNvContentPartPr/>
                <p14:nvPr/>
              </p14:nvContentPartPr>
              <p14:xfrm>
                <a:off x="8758328" y="2372574"/>
                <a:ext cx="189000" cy="2570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4C465AA8-0C08-DF44-BA0D-9EB67FE892DC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742848" y="2357454"/>
                  <a:ext cx="2196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DE823B8-5DE2-074D-96D6-1E013BC20E3F}"/>
                    </a:ext>
                  </a:extLst>
                </p14:cNvPr>
                <p14:cNvContentPartPr/>
                <p14:nvPr/>
              </p14:nvContentPartPr>
              <p14:xfrm>
                <a:off x="9096368" y="2490654"/>
                <a:ext cx="151200" cy="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DE823B8-5DE2-074D-96D6-1E013BC20E3F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9081248" y="2475534"/>
                  <a:ext cx="1818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AD56BC63-F1D5-6744-BF48-238323C32241}"/>
                    </a:ext>
                  </a:extLst>
                </p14:cNvPr>
                <p14:cNvContentPartPr/>
                <p14:nvPr/>
              </p14:nvContentPartPr>
              <p14:xfrm>
                <a:off x="9096368" y="2601174"/>
                <a:ext cx="166680" cy="19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AD56BC63-F1D5-6744-BF48-238323C32241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9081248" y="2586054"/>
                  <a:ext cx="1972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7CCBF269-56B3-C84E-A468-E6178C2D6064}"/>
                    </a:ext>
                  </a:extLst>
                </p14:cNvPr>
                <p14:cNvContentPartPr/>
                <p14:nvPr/>
              </p14:nvContentPartPr>
              <p14:xfrm>
                <a:off x="9435488" y="2380494"/>
                <a:ext cx="9720" cy="2210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7CCBF269-56B3-C84E-A468-E6178C2D6064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9420368" y="2365014"/>
                  <a:ext cx="399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9CAF883A-6FDC-AE4B-984B-281EE7CBB767}"/>
                    </a:ext>
                  </a:extLst>
                </p14:cNvPr>
                <p14:cNvContentPartPr/>
                <p14:nvPr/>
              </p14:nvContentPartPr>
              <p14:xfrm>
                <a:off x="9593168" y="2352414"/>
                <a:ext cx="135720" cy="2851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9CAF883A-6FDC-AE4B-984B-281EE7CBB767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9577688" y="2337294"/>
                  <a:ext cx="16596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2195163-2940-8842-B670-7621E0970C78}"/>
                    </a:ext>
                  </a:extLst>
                </p14:cNvPr>
                <p14:cNvContentPartPr/>
                <p14:nvPr/>
              </p14:nvContentPartPr>
              <p14:xfrm>
                <a:off x="9900608" y="2411814"/>
                <a:ext cx="163440" cy="2264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2195163-2940-8842-B670-7621E0970C78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9885128" y="2396694"/>
                  <a:ext cx="1936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C1E6EC18-41F3-8D43-BCB3-ECB9C40995B3}"/>
                    </a:ext>
                  </a:extLst>
                </p14:cNvPr>
                <p14:cNvContentPartPr/>
                <p14:nvPr/>
              </p14:nvContentPartPr>
              <p14:xfrm>
                <a:off x="10187888" y="2324334"/>
                <a:ext cx="116280" cy="968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C1E6EC18-41F3-8D43-BCB3-ECB9C40995B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0172768" y="2309214"/>
                  <a:ext cx="14688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EB1BAFB4-5E51-2A40-9DFE-DA4332BF16DC}"/>
              </a:ext>
            </a:extLst>
          </p:cNvPr>
          <p:cNvGrpSpPr/>
          <p:nvPr/>
        </p:nvGrpSpPr>
        <p:grpSpPr>
          <a:xfrm>
            <a:off x="5840888" y="2853534"/>
            <a:ext cx="2161080" cy="347760"/>
            <a:chOff x="5840888" y="2853534"/>
            <a:chExt cx="2161080" cy="34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037CCE9F-1935-8241-ADE5-F53120E0EEC3}"/>
                    </a:ext>
                  </a:extLst>
                </p14:cNvPr>
                <p14:cNvContentPartPr/>
                <p14:nvPr/>
              </p14:nvContentPartPr>
              <p14:xfrm>
                <a:off x="5840888" y="2987454"/>
                <a:ext cx="233280" cy="1818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037CCE9F-1935-8241-ADE5-F53120E0EEC3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5825768" y="2971974"/>
                  <a:ext cx="263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295300A-8CDE-F845-983B-15D4082D5DC4}"/>
                    </a:ext>
                  </a:extLst>
                </p14:cNvPr>
                <p14:cNvContentPartPr/>
                <p14:nvPr/>
              </p14:nvContentPartPr>
              <p14:xfrm>
                <a:off x="6147608" y="2963694"/>
                <a:ext cx="190800" cy="2376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295300A-8CDE-F845-983B-15D4082D5DC4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6132128" y="2948574"/>
                  <a:ext cx="2210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68C7BDA-7529-1C4D-95AD-2EC9C694AFC8}"/>
                    </a:ext>
                  </a:extLst>
                </p14:cNvPr>
                <p14:cNvContentPartPr/>
                <p14:nvPr/>
              </p14:nvContentPartPr>
              <p14:xfrm>
                <a:off x="6416528" y="2939934"/>
                <a:ext cx="39600" cy="2368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68C7BDA-7529-1C4D-95AD-2EC9C694AFC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401408" y="2924814"/>
                  <a:ext cx="70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9E57A15-F45C-2F49-998D-7427BD44D869}"/>
                    </a:ext>
                  </a:extLst>
                </p14:cNvPr>
                <p14:cNvContentPartPr/>
                <p14:nvPr/>
              </p14:nvContentPartPr>
              <p14:xfrm>
                <a:off x="6502208" y="3026694"/>
                <a:ext cx="127440" cy="1263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9E57A15-F45C-2F49-998D-7427BD44D869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6487088" y="3011574"/>
                  <a:ext cx="1580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37E7D381-0F5B-B441-8AC2-FF97443C0D99}"/>
                    </a:ext>
                  </a:extLst>
                </p14:cNvPr>
                <p14:cNvContentPartPr/>
                <p14:nvPr/>
              </p14:nvContentPartPr>
              <p14:xfrm>
                <a:off x="6716048" y="3011214"/>
                <a:ext cx="5040" cy="1501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37E7D381-0F5B-B441-8AC2-FF97443C0D99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700568" y="2995734"/>
                  <a:ext cx="352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E8DDC38-665B-6A49-86D2-47175CEAA731}"/>
                    </a:ext>
                  </a:extLst>
                </p14:cNvPr>
                <p14:cNvContentPartPr/>
                <p14:nvPr/>
              </p14:nvContentPartPr>
              <p14:xfrm>
                <a:off x="6684368" y="3089694"/>
                <a:ext cx="142920" cy="162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E8DDC38-665B-6A49-86D2-47175CEAA731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668888" y="3074574"/>
                  <a:ext cx="1731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E52501DA-216C-4E4C-BBA3-DB5EF3CDF295}"/>
                    </a:ext>
                  </a:extLst>
                </p14:cNvPr>
                <p14:cNvContentPartPr/>
                <p14:nvPr/>
              </p14:nvContentPartPr>
              <p14:xfrm>
                <a:off x="6882368" y="2955774"/>
                <a:ext cx="244080" cy="197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E52501DA-216C-4E4C-BBA3-DB5EF3CDF295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866888" y="2940654"/>
                  <a:ext cx="2743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3744DFF1-9458-154B-B5E9-FC62D58444C9}"/>
                    </a:ext>
                  </a:extLst>
                </p14:cNvPr>
                <p14:cNvContentPartPr/>
                <p14:nvPr/>
              </p14:nvContentPartPr>
              <p14:xfrm>
                <a:off x="7247408" y="2932374"/>
                <a:ext cx="170280" cy="1972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3744DFF1-9458-154B-B5E9-FC62D58444C9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7232288" y="2916894"/>
                  <a:ext cx="200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8C28FE05-EE39-FF49-80DD-A4DE2BF5C88F}"/>
                    </a:ext>
                  </a:extLst>
                </p14:cNvPr>
                <p14:cNvContentPartPr/>
                <p14:nvPr/>
              </p14:nvContentPartPr>
              <p14:xfrm>
                <a:off x="7519928" y="2853534"/>
                <a:ext cx="169560" cy="2606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8C28FE05-EE39-FF49-80DD-A4DE2BF5C88F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7504808" y="2838054"/>
                  <a:ext cx="1998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6729CB70-E642-0444-B65F-9AFDD92BE87E}"/>
                    </a:ext>
                  </a:extLst>
                </p14:cNvPr>
                <p14:cNvContentPartPr/>
                <p14:nvPr/>
              </p14:nvContentPartPr>
              <p14:xfrm>
                <a:off x="7811528" y="2987454"/>
                <a:ext cx="143280" cy="2412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6729CB70-E642-0444-B65F-9AFDD92BE87E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7796408" y="2971974"/>
                  <a:ext cx="173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D7D7A37-709D-E042-B084-57AD7C6C1CDB}"/>
                    </a:ext>
                  </a:extLst>
                </p14:cNvPr>
                <p14:cNvContentPartPr/>
                <p14:nvPr/>
              </p14:nvContentPartPr>
              <p14:xfrm>
                <a:off x="7780208" y="3089694"/>
                <a:ext cx="221760" cy="162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D7D7A37-709D-E042-B084-57AD7C6C1CDB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7764728" y="3074574"/>
                  <a:ext cx="25236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628053E6-90DB-E74A-9A05-9F2C81FDEAB5}"/>
              </a:ext>
            </a:extLst>
          </p:cNvPr>
          <p:cNvGrpSpPr/>
          <p:nvPr/>
        </p:nvGrpSpPr>
        <p:grpSpPr>
          <a:xfrm>
            <a:off x="8237408" y="2813934"/>
            <a:ext cx="879480" cy="343800"/>
            <a:chOff x="8237408" y="2813934"/>
            <a:chExt cx="87948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66E28214-EFBC-8645-AB21-C7D4E21FE200}"/>
                    </a:ext>
                  </a:extLst>
                </p14:cNvPr>
                <p14:cNvContentPartPr/>
                <p14:nvPr/>
              </p14:nvContentPartPr>
              <p14:xfrm>
                <a:off x="8237408" y="2813934"/>
                <a:ext cx="16200" cy="31572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66E28214-EFBC-8645-AB21-C7D4E21FE200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221928" y="2798814"/>
                  <a:ext cx="468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7B938360-2FA0-F641-9A87-5B87535F2055}"/>
                    </a:ext>
                  </a:extLst>
                </p14:cNvPr>
                <p14:cNvContentPartPr/>
                <p14:nvPr/>
              </p14:nvContentPartPr>
              <p14:xfrm>
                <a:off x="8379608" y="2883414"/>
                <a:ext cx="217080" cy="2743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7B938360-2FA0-F641-9A87-5B87535F2055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8364488" y="2867934"/>
                  <a:ext cx="2476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4C90941F-5F7B-C14F-9950-400F55FD735C}"/>
                    </a:ext>
                  </a:extLst>
                </p14:cNvPr>
                <p14:cNvContentPartPr/>
                <p14:nvPr/>
              </p14:nvContentPartPr>
              <p14:xfrm>
                <a:off x="8721608" y="2900694"/>
                <a:ext cx="166680" cy="233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4C90941F-5F7B-C14F-9950-400F55FD735C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8706488" y="2885574"/>
                  <a:ext cx="1972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936982B-A6F4-B543-B246-C2583516725A}"/>
                    </a:ext>
                  </a:extLst>
                </p14:cNvPr>
                <p14:cNvContentPartPr/>
                <p14:nvPr/>
              </p14:nvContentPartPr>
              <p14:xfrm>
                <a:off x="9000968" y="2821854"/>
                <a:ext cx="115920" cy="1623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936982B-A6F4-B543-B246-C2583516725A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8985848" y="2806734"/>
                  <a:ext cx="14652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C6DA0B66-6003-614E-84BF-3F601AFBC20F}"/>
              </a:ext>
            </a:extLst>
          </p:cNvPr>
          <p:cNvGrpSpPr/>
          <p:nvPr/>
        </p:nvGrpSpPr>
        <p:grpSpPr>
          <a:xfrm>
            <a:off x="7153088" y="5281374"/>
            <a:ext cx="4860360" cy="1202760"/>
            <a:chOff x="7153088" y="5281374"/>
            <a:chExt cx="4860360" cy="120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9992930-DAF3-8D40-836C-4BFB02A9D775}"/>
                    </a:ext>
                  </a:extLst>
                </p14:cNvPr>
                <p14:cNvContentPartPr/>
                <p14:nvPr/>
              </p14:nvContentPartPr>
              <p14:xfrm>
                <a:off x="7181168" y="5466054"/>
                <a:ext cx="298440" cy="3358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9992930-DAF3-8D40-836C-4BFB02A9D775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165688" y="5450934"/>
                  <a:ext cx="32868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80C00E1-A2C8-D242-8118-4F5EE6434C6B}"/>
                    </a:ext>
                  </a:extLst>
                </p14:cNvPr>
                <p14:cNvContentPartPr/>
                <p14:nvPr/>
              </p14:nvContentPartPr>
              <p14:xfrm>
                <a:off x="7515608" y="5569374"/>
                <a:ext cx="182520" cy="2098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80C00E1-A2C8-D242-8118-4F5EE6434C6B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500488" y="5554254"/>
                  <a:ext cx="2131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0130085-E21F-2F41-92E2-34B58590405B}"/>
                    </a:ext>
                  </a:extLst>
                </p14:cNvPr>
                <p14:cNvContentPartPr/>
                <p14:nvPr/>
              </p14:nvContentPartPr>
              <p14:xfrm>
                <a:off x="7945808" y="5604294"/>
                <a:ext cx="8280" cy="1897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0130085-E21F-2F41-92E2-34B58590405B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930328" y="5589174"/>
                  <a:ext cx="388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BA7269F-57BD-D945-80F2-59AADE8472C1}"/>
                    </a:ext>
                  </a:extLst>
                </p14:cNvPr>
                <p14:cNvContentPartPr/>
                <p14:nvPr/>
              </p14:nvContentPartPr>
              <p14:xfrm>
                <a:off x="7945808" y="5509974"/>
                <a:ext cx="36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BA7269F-57BD-D945-80F2-59AADE8472C1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930328" y="54944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AE2F53B-111C-9E45-B9F9-1B9C875004FF}"/>
                    </a:ext>
                  </a:extLst>
                </p14:cNvPr>
                <p14:cNvContentPartPr/>
                <p14:nvPr/>
              </p14:nvContentPartPr>
              <p14:xfrm>
                <a:off x="8027888" y="5579814"/>
                <a:ext cx="178920" cy="1825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AE2F53B-111C-9E45-B9F9-1B9C875004FF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012768" y="5564694"/>
                  <a:ext cx="2095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E5CA9927-96EA-3845-A4FE-1A0ADECC33CC}"/>
                    </a:ext>
                  </a:extLst>
                </p14:cNvPr>
                <p14:cNvContentPartPr/>
                <p14:nvPr/>
              </p14:nvContentPartPr>
              <p14:xfrm>
                <a:off x="8197808" y="5588814"/>
                <a:ext cx="217440" cy="2559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E5CA9927-96EA-3845-A4FE-1A0ADECC33CC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8182688" y="5573334"/>
                  <a:ext cx="24804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70D85E7-5431-BE4E-B3D7-A9D1DF9D2B46}"/>
                    </a:ext>
                  </a:extLst>
                </p14:cNvPr>
                <p14:cNvContentPartPr/>
                <p14:nvPr/>
              </p14:nvContentPartPr>
              <p14:xfrm>
                <a:off x="8442248" y="5629494"/>
                <a:ext cx="213480" cy="2160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70D85E7-5431-BE4E-B3D7-A9D1DF9D2B46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8427128" y="5614374"/>
                  <a:ext cx="24372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E58236D-BF33-6948-AA7E-24F665646B0A}"/>
                    </a:ext>
                  </a:extLst>
                </p14:cNvPr>
                <p14:cNvContentPartPr/>
                <p14:nvPr/>
              </p14:nvContentPartPr>
              <p14:xfrm>
                <a:off x="8678768" y="5635974"/>
                <a:ext cx="79200" cy="1940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E58236D-BF33-6948-AA7E-24F665646B0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8663648" y="5620854"/>
                  <a:ext cx="1098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397C1AB-7803-7B4B-8603-167F970CF496}"/>
                    </a:ext>
                  </a:extLst>
                </p14:cNvPr>
                <p14:cNvContentPartPr/>
                <p14:nvPr/>
              </p14:nvContentPartPr>
              <p14:xfrm>
                <a:off x="8852288" y="5683134"/>
                <a:ext cx="16560" cy="1818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397C1AB-7803-7B4B-8603-167F970CF49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8836808" y="5668014"/>
                  <a:ext cx="471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2AA5E2C-E79F-1540-9966-85E974AE8093}"/>
                    </a:ext>
                  </a:extLst>
                </p14:cNvPr>
                <p14:cNvContentPartPr/>
                <p14:nvPr/>
              </p14:nvContentPartPr>
              <p14:xfrm>
                <a:off x="8804768" y="5541294"/>
                <a:ext cx="7920" cy="82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2AA5E2C-E79F-1540-9966-85E974AE8093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8789648" y="55261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BA5B5DD-BC54-E64C-8622-A38E3E91D40D}"/>
                    </a:ext>
                  </a:extLst>
                </p14:cNvPr>
                <p14:cNvContentPartPr/>
                <p14:nvPr/>
              </p14:nvContentPartPr>
              <p14:xfrm>
                <a:off x="8931488" y="5541294"/>
                <a:ext cx="193320" cy="3348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BA5B5DD-BC54-E64C-8622-A38E3E91D40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8916368" y="5526174"/>
                  <a:ext cx="2239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3E6B263-782D-DE43-B41B-5C25C016BB1A}"/>
                    </a:ext>
                  </a:extLst>
                </p14:cNvPr>
                <p14:cNvContentPartPr/>
                <p14:nvPr/>
              </p14:nvContentPartPr>
              <p14:xfrm>
                <a:off x="9170888" y="5679894"/>
                <a:ext cx="115200" cy="1850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3E6B263-782D-DE43-B41B-5C25C016BB1A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9155768" y="5664414"/>
                  <a:ext cx="14544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552876B-E8E0-0141-8329-62536E43B420}"/>
                    </a:ext>
                  </a:extLst>
                </p14:cNvPr>
                <p14:cNvContentPartPr/>
                <p14:nvPr/>
              </p14:nvContentPartPr>
              <p14:xfrm>
                <a:off x="9330728" y="5603574"/>
                <a:ext cx="176040" cy="253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552876B-E8E0-0141-8329-62536E43B420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9315608" y="5588454"/>
                  <a:ext cx="206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D34BB1B-DF16-1B43-974B-4C244D62828B}"/>
                    </a:ext>
                  </a:extLst>
                </p14:cNvPr>
                <p14:cNvContentPartPr/>
                <p14:nvPr/>
              </p14:nvContentPartPr>
              <p14:xfrm>
                <a:off x="11319368" y="5801574"/>
                <a:ext cx="17280" cy="63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D34BB1B-DF16-1B43-974B-4C244D62828B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11304248" y="5786454"/>
                  <a:ext cx="475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3A2DA70-6D0C-7342-9403-F1BF0B8E2680}"/>
                    </a:ext>
                  </a:extLst>
                </p14:cNvPr>
                <p14:cNvContentPartPr/>
                <p14:nvPr/>
              </p14:nvContentPartPr>
              <p14:xfrm>
                <a:off x="7153088" y="6030174"/>
                <a:ext cx="202320" cy="198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3A2DA70-6D0C-7342-9403-F1BF0B8E2680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7137608" y="6014694"/>
                  <a:ext cx="2325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C3E4797-06BD-1A4C-BE6C-D6C4D977CDF2}"/>
                    </a:ext>
                  </a:extLst>
                </p14:cNvPr>
                <p14:cNvContentPartPr/>
                <p14:nvPr/>
              </p14:nvContentPartPr>
              <p14:xfrm>
                <a:off x="7402208" y="5997774"/>
                <a:ext cx="142920" cy="325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C3E4797-06BD-1A4C-BE6C-D6C4D977CDF2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7386728" y="5982654"/>
                  <a:ext cx="17316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1023FDD-1802-8548-905E-58AC09120841}"/>
                    </a:ext>
                  </a:extLst>
                </p14:cNvPr>
                <p14:cNvContentPartPr/>
                <p14:nvPr/>
              </p14:nvContentPartPr>
              <p14:xfrm>
                <a:off x="7590848" y="5981934"/>
                <a:ext cx="174600" cy="3517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1023FDD-1802-8548-905E-58AC09120841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7575728" y="5966814"/>
                  <a:ext cx="2052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068F97D-40C7-A949-9098-386F545A7288}"/>
                    </a:ext>
                  </a:extLst>
                </p14:cNvPr>
                <p14:cNvContentPartPr/>
                <p14:nvPr/>
              </p14:nvContentPartPr>
              <p14:xfrm>
                <a:off x="7810808" y="6030174"/>
                <a:ext cx="159840" cy="143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068F97D-40C7-A949-9098-386F545A7288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795688" y="6014694"/>
                  <a:ext cx="1904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CCE7742-D735-EB4D-87F1-32A3BCB670B0}"/>
                    </a:ext>
                  </a:extLst>
                </p14:cNvPr>
                <p14:cNvContentPartPr/>
                <p14:nvPr/>
              </p14:nvContentPartPr>
              <p14:xfrm>
                <a:off x="7999808" y="5975094"/>
                <a:ext cx="192240" cy="2412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CCE7742-D735-EB4D-87F1-32A3BCB670B0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984688" y="5959614"/>
                  <a:ext cx="2228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C174A3A-66AD-104F-8D97-DDA44198AB33}"/>
                    </a:ext>
                  </a:extLst>
                </p14:cNvPr>
                <p14:cNvContentPartPr/>
                <p14:nvPr/>
              </p14:nvContentPartPr>
              <p14:xfrm>
                <a:off x="8285648" y="6077334"/>
                <a:ext cx="15120" cy="126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C174A3A-66AD-104F-8D97-DDA44198AB33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8270168" y="6062214"/>
                  <a:ext cx="457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5C08E5A-D114-BE4B-8801-F39649C14A1C}"/>
                    </a:ext>
                  </a:extLst>
                </p14:cNvPr>
                <p14:cNvContentPartPr/>
                <p14:nvPr/>
              </p14:nvContentPartPr>
              <p14:xfrm>
                <a:off x="8253248" y="5983014"/>
                <a:ext cx="7920" cy="82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5C08E5A-D114-BE4B-8801-F39649C14A1C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8237768" y="59675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A4B9F9E-0EC9-9046-B467-CF5D693D0F73}"/>
                    </a:ext>
                  </a:extLst>
                </p14:cNvPr>
                <p14:cNvContentPartPr/>
                <p14:nvPr/>
              </p14:nvContentPartPr>
              <p14:xfrm>
                <a:off x="8387528" y="5927574"/>
                <a:ext cx="39240" cy="260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A4B9F9E-0EC9-9046-B467-CF5D693D0F73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8372408" y="5912454"/>
                  <a:ext cx="698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82C1C34-5054-7545-83BB-12DF3262B013}"/>
                    </a:ext>
                  </a:extLst>
                </p14:cNvPr>
                <p14:cNvContentPartPr/>
                <p14:nvPr/>
              </p14:nvContentPartPr>
              <p14:xfrm>
                <a:off x="8347568" y="6061494"/>
                <a:ext cx="174240" cy="162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82C1C34-5054-7545-83BB-12DF3262B013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8332448" y="6046374"/>
                  <a:ext cx="204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C72BDEA-3835-0541-AD2C-8D6021908CA0}"/>
                    </a:ext>
                  </a:extLst>
                </p14:cNvPr>
                <p14:cNvContentPartPr/>
                <p14:nvPr/>
              </p14:nvContentPartPr>
              <p14:xfrm>
                <a:off x="8505968" y="6073014"/>
                <a:ext cx="189000" cy="1465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C72BDEA-3835-0541-AD2C-8D6021908CA0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8490848" y="6057894"/>
                  <a:ext cx="219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2155797-38E0-7D45-B02F-B37AA999B156}"/>
                    </a:ext>
                  </a:extLst>
                </p14:cNvPr>
                <p14:cNvContentPartPr/>
                <p14:nvPr/>
              </p14:nvContentPartPr>
              <p14:xfrm>
                <a:off x="8836448" y="6085254"/>
                <a:ext cx="236880" cy="1738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2155797-38E0-7D45-B02F-B37AA999B156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8820968" y="6070134"/>
                  <a:ext cx="2674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EC9F2DC4-D083-5140-8D04-8F0068D0D893}"/>
                    </a:ext>
                  </a:extLst>
                </p14:cNvPr>
                <p14:cNvContentPartPr/>
                <p14:nvPr/>
              </p14:nvContentPartPr>
              <p14:xfrm>
                <a:off x="9096728" y="6096774"/>
                <a:ext cx="158040" cy="151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EC9F2DC4-D083-5140-8D04-8F0068D0D893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9081248" y="6081294"/>
                  <a:ext cx="1882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8A05C61-96C2-F149-8E5D-250BA8D5074D}"/>
                    </a:ext>
                  </a:extLst>
                </p14:cNvPr>
                <p14:cNvContentPartPr/>
                <p14:nvPr/>
              </p14:nvContentPartPr>
              <p14:xfrm>
                <a:off x="9261968" y="6109014"/>
                <a:ext cx="203040" cy="375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8A05C61-96C2-F149-8E5D-250BA8D5074D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9246848" y="6093534"/>
                  <a:ext cx="23328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07FE13E-42BB-584E-808E-060883E59FA6}"/>
                    </a:ext>
                  </a:extLst>
                </p14:cNvPr>
                <p14:cNvContentPartPr/>
                <p14:nvPr/>
              </p14:nvContentPartPr>
              <p14:xfrm>
                <a:off x="9491288" y="6006414"/>
                <a:ext cx="47160" cy="276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07FE13E-42BB-584E-808E-060883E59FA6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9476168" y="5991294"/>
                  <a:ext cx="774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D5C32023-FFA6-1248-B58A-685953D5EB86}"/>
                    </a:ext>
                  </a:extLst>
                </p14:cNvPr>
                <p14:cNvContentPartPr/>
                <p14:nvPr/>
              </p14:nvContentPartPr>
              <p14:xfrm>
                <a:off x="9612248" y="6118734"/>
                <a:ext cx="95760" cy="1958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D5C32023-FFA6-1248-B58A-685953D5EB86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9597128" y="6103254"/>
                  <a:ext cx="1263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15051C01-4AFB-0D4E-953D-D8CEE02F4DA0}"/>
                    </a:ext>
                  </a:extLst>
                </p14:cNvPr>
                <p14:cNvContentPartPr/>
                <p14:nvPr/>
              </p14:nvContentPartPr>
              <p14:xfrm>
                <a:off x="9727088" y="6101094"/>
                <a:ext cx="162360" cy="2142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15051C01-4AFB-0D4E-953D-D8CEE02F4DA0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9711968" y="6085974"/>
                  <a:ext cx="1929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2A61F03-1F6F-2D46-871D-8A148A20BA35}"/>
                    </a:ext>
                  </a:extLst>
                </p14:cNvPr>
                <p14:cNvContentPartPr/>
                <p14:nvPr/>
              </p14:nvContentPartPr>
              <p14:xfrm>
                <a:off x="10080248" y="6128094"/>
                <a:ext cx="183240" cy="198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2A61F03-1F6F-2D46-871D-8A148A20BA35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0064768" y="6112974"/>
                  <a:ext cx="2138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199FCF58-0783-154F-91AB-62DB1B45C146}"/>
                    </a:ext>
                  </a:extLst>
                </p14:cNvPr>
                <p14:cNvContentPartPr/>
                <p14:nvPr/>
              </p14:nvContentPartPr>
              <p14:xfrm>
                <a:off x="10308848" y="6123054"/>
                <a:ext cx="160200" cy="2160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199FCF58-0783-154F-91AB-62DB1B45C146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0293728" y="6107574"/>
                  <a:ext cx="190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DB1876C-1407-6D44-A0CB-A767910563E6}"/>
                    </a:ext>
                  </a:extLst>
                </p14:cNvPr>
                <p14:cNvContentPartPr/>
                <p14:nvPr/>
              </p14:nvContentPartPr>
              <p14:xfrm>
                <a:off x="10420808" y="6038094"/>
                <a:ext cx="55440" cy="276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DB1876C-1407-6D44-A0CB-A767910563E6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0405688" y="6022614"/>
                  <a:ext cx="860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8B59FFA9-2C64-3745-8795-A185D19E4881}"/>
                    </a:ext>
                  </a:extLst>
                </p14:cNvPr>
                <p14:cNvContentPartPr/>
                <p14:nvPr/>
              </p14:nvContentPartPr>
              <p14:xfrm>
                <a:off x="10533848" y="6068694"/>
                <a:ext cx="186840" cy="261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8B59FFA9-2C64-3745-8795-A185D19E4881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10518728" y="6053574"/>
                  <a:ext cx="2174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9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F464071-4555-7047-97D7-A6852BE3075C}"/>
                    </a:ext>
                  </a:extLst>
                </p14:cNvPr>
                <p14:cNvContentPartPr/>
                <p14:nvPr/>
              </p14:nvContentPartPr>
              <p14:xfrm>
                <a:off x="10894568" y="6022254"/>
                <a:ext cx="54720" cy="2210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F464071-4555-7047-97D7-A6852BE3075C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10879088" y="6007134"/>
                  <a:ext cx="853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1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0223862-926B-AD43-B3BB-05A6F0C51360}"/>
                    </a:ext>
                  </a:extLst>
                </p14:cNvPr>
                <p14:cNvContentPartPr/>
                <p14:nvPr/>
              </p14:nvContentPartPr>
              <p14:xfrm>
                <a:off x="10830848" y="6140334"/>
                <a:ext cx="173880" cy="320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0223862-926B-AD43-B3BB-05A6F0C51360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0815368" y="6125214"/>
                  <a:ext cx="204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36DE24F7-4D60-5A40-B349-0057DB77FC01}"/>
                    </a:ext>
                  </a:extLst>
                </p14:cNvPr>
                <p14:cNvContentPartPr/>
                <p14:nvPr/>
              </p14:nvContentPartPr>
              <p14:xfrm>
                <a:off x="11058368" y="6101094"/>
                <a:ext cx="131760" cy="1432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36DE24F7-4D60-5A40-B349-0057DB77FC01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11043248" y="6085974"/>
                  <a:ext cx="1623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D65D6160-0DCF-9041-B680-DBF84266CDD2}"/>
                    </a:ext>
                  </a:extLst>
                </p14:cNvPr>
                <p14:cNvContentPartPr/>
                <p14:nvPr/>
              </p14:nvContentPartPr>
              <p14:xfrm>
                <a:off x="11379128" y="6046014"/>
                <a:ext cx="16920" cy="244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D65D6160-0DCF-9041-B680-DBF84266CDD2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1363648" y="6030534"/>
                  <a:ext cx="475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7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2B1EBF98-F04F-A54A-BE7F-AD8ADB5E0029}"/>
                    </a:ext>
                  </a:extLst>
                </p14:cNvPr>
                <p14:cNvContentPartPr/>
                <p14:nvPr/>
              </p14:nvContentPartPr>
              <p14:xfrm>
                <a:off x="11514128" y="5959254"/>
                <a:ext cx="101880" cy="3596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2B1EBF98-F04F-A54A-BE7F-AD8ADB5E0029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1499008" y="5943774"/>
                  <a:ext cx="13212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3BA6EDD5-6E78-5D4C-AFC2-C24CAD0E8742}"/>
                    </a:ext>
                  </a:extLst>
                </p14:cNvPr>
                <p14:cNvContentPartPr/>
                <p14:nvPr/>
              </p14:nvContentPartPr>
              <p14:xfrm>
                <a:off x="11633288" y="6030174"/>
                <a:ext cx="195480" cy="234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3BA6EDD5-6E78-5D4C-AFC2-C24CAD0E8742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11618168" y="6015054"/>
                  <a:ext cx="2257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1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5F31BBE-45C9-0844-9B8C-0B7B390350F9}"/>
                    </a:ext>
                  </a:extLst>
                </p14:cNvPr>
                <p14:cNvContentPartPr/>
                <p14:nvPr/>
              </p14:nvContentPartPr>
              <p14:xfrm>
                <a:off x="11906168" y="5848734"/>
                <a:ext cx="107280" cy="115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5F31BBE-45C9-0844-9B8C-0B7B390350F9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11891048" y="5833614"/>
                  <a:ext cx="1378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3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82DD7A7-D42C-7241-920D-0017C20DB7D6}"/>
                    </a:ext>
                  </a:extLst>
                </p14:cNvPr>
                <p14:cNvContentPartPr/>
                <p14:nvPr/>
              </p14:nvContentPartPr>
              <p14:xfrm>
                <a:off x="9699008" y="5659734"/>
                <a:ext cx="217440" cy="299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82DD7A7-D42C-7241-920D-0017C20DB7D6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9683888" y="5644254"/>
                  <a:ext cx="248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21103258-2A1A-1640-9C08-AE1DE0C73F67}"/>
                    </a:ext>
                  </a:extLst>
                </p14:cNvPr>
                <p14:cNvContentPartPr/>
                <p14:nvPr/>
              </p14:nvContentPartPr>
              <p14:xfrm>
                <a:off x="9963968" y="5612214"/>
                <a:ext cx="150840" cy="2019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21103258-2A1A-1640-9C08-AE1DE0C73F67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9948488" y="5597094"/>
                  <a:ext cx="1814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7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8F0DA76E-D13E-2A4E-88D0-030FA0011FFB}"/>
                    </a:ext>
                  </a:extLst>
                </p14:cNvPr>
                <p14:cNvContentPartPr/>
                <p14:nvPr/>
              </p14:nvContentPartPr>
              <p14:xfrm>
                <a:off x="10179968" y="5563974"/>
                <a:ext cx="171360" cy="2106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8F0DA76E-D13E-2A4E-88D0-030FA0011FFB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10164848" y="5548854"/>
                  <a:ext cx="2019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9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C0007FD3-4513-7447-B615-3150978D0262}"/>
                    </a:ext>
                  </a:extLst>
                </p14:cNvPr>
                <p14:cNvContentPartPr/>
                <p14:nvPr/>
              </p14:nvContentPartPr>
              <p14:xfrm>
                <a:off x="10427648" y="5441574"/>
                <a:ext cx="158760" cy="3524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C0007FD3-4513-7447-B615-3150978D0262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10412528" y="5426454"/>
                  <a:ext cx="1893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1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2F634AA8-FB6E-B34A-AD76-F518A22D90C1}"/>
                    </a:ext>
                  </a:extLst>
                </p14:cNvPr>
                <p14:cNvContentPartPr/>
                <p14:nvPr/>
              </p14:nvContentPartPr>
              <p14:xfrm>
                <a:off x="10594328" y="5541294"/>
                <a:ext cx="118800" cy="23760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2F634AA8-FB6E-B34A-AD76-F518A22D90C1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10579208" y="5526174"/>
                  <a:ext cx="1490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3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C65CB38-90AB-844F-8FDC-F4E74E3A5856}"/>
                    </a:ext>
                  </a:extLst>
                </p14:cNvPr>
                <p14:cNvContentPartPr/>
                <p14:nvPr/>
              </p14:nvContentPartPr>
              <p14:xfrm>
                <a:off x="10767848" y="5580894"/>
                <a:ext cx="31680" cy="1897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C65CB38-90AB-844F-8FDC-F4E74E3A5856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10752728" y="5565414"/>
                  <a:ext cx="622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5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CF866E09-574E-084A-8C32-C16FF9E97D7B}"/>
                    </a:ext>
                  </a:extLst>
                </p14:cNvPr>
                <p14:cNvContentPartPr/>
                <p14:nvPr/>
              </p14:nvContentPartPr>
              <p14:xfrm>
                <a:off x="10720328" y="5399454"/>
                <a:ext cx="7920" cy="828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CF866E09-574E-084A-8C32-C16FF9E97D7B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10705208" y="53843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7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D63158BA-39D1-C647-8093-7D85998C0BFC}"/>
                    </a:ext>
                  </a:extLst>
                </p14:cNvPr>
                <p14:cNvContentPartPr/>
                <p14:nvPr/>
              </p14:nvContentPartPr>
              <p14:xfrm>
                <a:off x="10831208" y="5360214"/>
                <a:ext cx="102600" cy="41040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D63158BA-39D1-C647-8093-7D85998C0BFC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0816088" y="5344734"/>
                  <a:ext cx="13284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9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EB351622-A896-FE4A-922C-D98E424D13EB}"/>
                    </a:ext>
                  </a:extLst>
                </p14:cNvPr>
                <p14:cNvContentPartPr/>
                <p14:nvPr/>
              </p14:nvContentPartPr>
              <p14:xfrm>
                <a:off x="10975928" y="5557134"/>
                <a:ext cx="154440" cy="22104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EB351622-A896-FE4A-922C-D98E424D13EB}"/>
                    </a:ext>
                  </a:extLst>
                </p:cNvPr>
                <p:cNvPicPr/>
                <p:nvPr/>
              </p:nvPicPr>
              <p:blipFill>
                <a:blip r:embed="rId430"/>
                <a:stretch>
                  <a:fillRect/>
                </a:stretch>
              </p:blipFill>
              <p:spPr>
                <a:xfrm>
                  <a:off x="10960808" y="5542014"/>
                  <a:ext cx="185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51D83A12-93B4-554C-A5B3-01CCD9677759}"/>
                    </a:ext>
                  </a:extLst>
                </p14:cNvPr>
                <p14:cNvContentPartPr/>
                <p14:nvPr/>
              </p14:nvContentPartPr>
              <p14:xfrm>
                <a:off x="11185808" y="5344374"/>
                <a:ext cx="78840" cy="4104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51D83A12-93B4-554C-A5B3-01CCD9677759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11170328" y="5329254"/>
                  <a:ext cx="10944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D213577-5287-3843-9554-7FADCD51C3F4}"/>
                    </a:ext>
                  </a:extLst>
                </p14:cNvPr>
                <p14:cNvContentPartPr/>
                <p14:nvPr/>
              </p14:nvContentPartPr>
              <p14:xfrm>
                <a:off x="11137928" y="5549214"/>
                <a:ext cx="198000" cy="554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D213577-5287-3843-9554-7FADCD51C3F4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11122808" y="5534094"/>
                  <a:ext cx="2282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AF313AC6-101C-B542-AD0B-9A594A1659CD}"/>
                    </a:ext>
                  </a:extLst>
                </p14:cNvPr>
                <p14:cNvContentPartPr/>
                <p14:nvPr/>
              </p14:nvContentPartPr>
              <p14:xfrm>
                <a:off x="11294528" y="5568654"/>
                <a:ext cx="190800" cy="1825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AF313AC6-101C-B542-AD0B-9A594A1659CD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11279408" y="5553174"/>
                  <a:ext cx="2214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7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16292D59-B2EE-D94D-8DFE-B19E133347DD}"/>
                    </a:ext>
                  </a:extLst>
                </p14:cNvPr>
                <p14:cNvContentPartPr/>
                <p14:nvPr/>
              </p14:nvContentPartPr>
              <p14:xfrm>
                <a:off x="11472728" y="5532654"/>
                <a:ext cx="123120" cy="20700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16292D59-B2EE-D94D-8DFE-B19E133347DD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11457608" y="5517534"/>
                  <a:ext cx="1537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9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3DA17162-65B7-984A-8907-D1BD795D7B95}"/>
                    </a:ext>
                  </a:extLst>
                </p14:cNvPr>
                <p14:cNvContentPartPr/>
                <p14:nvPr/>
              </p14:nvContentPartPr>
              <p14:xfrm>
                <a:off x="11618168" y="5478294"/>
                <a:ext cx="166680" cy="23760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3DA17162-65B7-984A-8907-D1BD795D7B95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11602688" y="5463174"/>
                  <a:ext cx="1972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D6A04FB4-6120-5244-8F67-08A9F2B2EE21}"/>
                    </a:ext>
                  </a:extLst>
                </p14:cNvPr>
                <p14:cNvContentPartPr/>
                <p14:nvPr/>
              </p14:nvContentPartPr>
              <p14:xfrm>
                <a:off x="11776568" y="5281374"/>
                <a:ext cx="87120" cy="3708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D6A04FB4-6120-5244-8F67-08A9F2B2EE21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11761448" y="5265894"/>
                  <a:ext cx="1177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68CB55D1-CFD4-2F4B-9A34-03294E818B72}"/>
                    </a:ext>
                  </a:extLst>
                </p14:cNvPr>
                <p14:cNvContentPartPr/>
                <p14:nvPr/>
              </p14:nvContentPartPr>
              <p14:xfrm>
                <a:off x="11942168" y="5628054"/>
                <a:ext cx="16560" cy="7128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68CB55D1-CFD4-2F4B-9A34-03294E818B72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11926688" y="5612934"/>
                  <a:ext cx="47160" cy="101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55359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BD4ECD-2608-7F44-AF03-3AA5CCDF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25"/>
            <a:ext cx="40132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26BAA-4FC8-D94B-9B11-115A84C45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541" y="0"/>
            <a:ext cx="3647459" cy="2891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29A35F-3682-6641-8035-19928DAA0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342434" cy="5940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FA322A-53E6-7E4B-9094-D9614EE4CC36}"/>
                  </a:ext>
                </a:extLst>
              </p14:cNvPr>
              <p14:cNvContentPartPr/>
              <p14:nvPr/>
            </p14:nvContentPartPr>
            <p14:xfrm>
              <a:off x="10704488" y="1347654"/>
              <a:ext cx="165960" cy="197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FA322A-53E6-7E4B-9094-D9614EE4CC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89368" y="1332534"/>
                <a:ext cx="19656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DB0ACEEE-5FC3-A944-8BA7-62908A7C2971}"/>
              </a:ext>
            </a:extLst>
          </p:cNvPr>
          <p:cNvGrpSpPr/>
          <p:nvPr/>
        </p:nvGrpSpPr>
        <p:grpSpPr>
          <a:xfrm>
            <a:off x="212648" y="685614"/>
            <a:ext cx="2144520" cy="316440"/>
            <a:chOff x="212648" y="685614"/>
            <a:chExt cx="214452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2C395FF-F4A6-8340-8967-0A8E1975ECB9}"/>
                    </a:ext>
                  </a:extLst>
                </p14:cNvPr>
                <p14:cNvContentPartPr/>
                <p14:nvPr/>
              </p14:nvContentPartPr>
              <p14:xfrm>
                <a:off x="212648" y="691734"/>
                <a:ext cx="284040" cy="222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2C395FF-F4A6-8340-8967-0A8E1975ECB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7528" y="676614"/>
                  <a:ext cx="3146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2DDAC13-A35D-7F45-949B-C33FF1AC0C0F}"/>
                    </a:ext>
                  </a:extLst>
                </p14:cNvPr>
                <p14:cNvContentPartPr/>
                <p14:nvPr/>
              </p14:nvContentPartPr>
              <p14:xfrm>
                <a:off x="602528" y="693534"/>
                <a:ext cx="225720" cy="216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2DDAC13-A35D-7F45-949B-C33FF1AC0C0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87048" y="678414"/>
                  <a:ext cx="2559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7FC3AC6-EFB7-4545-9FA0-0144187B7960}"/>
                    </a:ext>
                  </a:extLst>
                </p14:cNvPr>
                <p14:cNvContentPartPr/>
                <p14:nvPr/>
              </p14:nvContentPartPr>
              <p14:xfrm>
                <a:off x="984128" y="701454"/>
                <a:ext cx="245520" cy="257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7FC3AC6-EFB7-4545-9FA0-0144187B796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9008" y="685974"/>
                  <a:ext cx="2761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CC301C-4F6B-E04C-A655-24B0AE226B04}"/>
                    </a:ext>
                  </a:extLst>
                </p14:cNvPr>
                <p14:cNvContentPartPr/>
                <p14:nvPr/>
              </p14:nvContentPartPr>
              <p14:xfrm>
                <a:off x="1331888" y="811614"/>
                <a:ext cx="103680" cy="8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CC301C-4F6B-E04C-A655-24B0AE226B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16768" y="796494"/>
                  <a:ext cx="134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63644B9-70A8-E742-A743-350BF7BAF387}"/>
                    </a:ext>
                  </a:extLst>
                </p14:cNvPr>
                <p14:cNvContentPartPr/>
                <p14:nvPr/>
              </p14:nvContentPartPr>
              <p14:xfrm>
                <a:off x="1402808" y="914214"/>
                <a:ext cx="127440" cy="24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63644B9-70A8-E742-A743-350BF7BAF38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87688" y="899094"/>
                  <a:ext cx="1580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551FAB7-6B4B-F849-B67C-6EC0B5182CE3}"/>
                    </a:ext>
                  </a:extLst>
                </p14:cNvPr>
                <p14:cNvContentPartPr/>
                <p14:nvPr/>
              </p14:nvContentPartPr>
              <p14:xfrm>
                <a:off x="1665608" y="697134"/>
                <a:ext cx="163800" cy="296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551FAB7-6B4B-F849-B67C-6EC0B5182CE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50488" y="681654"/>
                  <a:ext cx="194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956C0FE-B4FA-E647-B76A-12ACA2864F71}"/>
                    </a:ext>
                  </a:extLst>
                </p14:cNvPr>
                <p14:cNvContentPartPr/>
                <p14:nvPr/>
              </p14:nvContentPartPr>
              <p14:xfrm>
                <a:off x="1982048" y="748614"/>
                <a:ext cx="138600" cy="253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956C0FE-B4FA-E647-B76A-12ACA2864F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66568" y="733494"/>
                  <a:ext cx="1692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460BDFC-17AD-2C4D-BBFC-E7F1D9E76F6D}"/>
                    </a:ext>
                  </a:extLst>
                </p14:cNvPr>
                <p14:cNvContentPartPr/>
                <p14:nvPr/>
              </p14:nvContentPartPr>
              <p14:xfrm>
                <a:off x="2280488" y="685614"/>
                <a:ext cx="76680" cy="83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460BDFC-17AD-2C4D-BBFC-E7F1D9E76F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65368" y="670494"/>
                  <a:ext cx="107280" cy="11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836272-74C1-0541-B624-1A802247057F}"/>
              </a:ext>
            </a:extLst>
          </p:cNvPr>
          <p:cNvGrpSpPr/>
          <p:nvPr/>
        </p:nvGrpSpPr>
        <p:grpSpPr>
          <a:xfrm>
            <a:off x="2623928" y="598854"/>
            <a:ext cx="1821960" cy="394560"/>
            <a:chOff x="2623928" y="598854"/>
            <a:chExt cx="18219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E2D3FC-06DC-BC49-AAD6-AAA5F077663E}"/>
                    </a:ext>
                  </a:extLst>
                </p14:cNvPr>
                <p14:cNvContentPartPr/>
                <p14:nvPr/>
              </p14:nvContentPartPr>
              <p14:xfrm>
                <a:off x="2623928" y="598854"/>
                <a:ext cx="97200" cy="39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E2D3FC-06DC-BC49-AAD6-AAA5F077663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08808" y="583734"/>
                  <a:ext cx="1278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C2CA6D4-E4EF-814C-BFDD-5EAB208A0D8A}"/>
                    </a:ext>
                  </a:extLst>
                </p14:cNvPr>
                <p14:cNvContentPartPr/>
                <p14:nvPr/>
              </p14:nvContentPartPr>
              <p14:xfrm>
                <a:off x="2790248" y="796134"/>
                <a:ext cx="8280" cy="197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C2CA6D4-E4EF-814C-BFDD-5EAB208A0D8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75128" y="780654"/>
                  <a:ext cx="38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6B3C778-3285-2B49-B359-5BE5F291ACB1}"/>
                    </a:ext>
                  </a:extLst>
                </p14:cNvPr>
                <p14:cNvContentPartPr/>
                <p14:nvPr/>
              </p14:nvContentPartPr>
              <p14:xfrm>
                <a:off x="2782328" y="69353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6B3C778-3285-2B49-B359-5BE5F291ACB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67208" y="6784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B4868E1-0040-6349-A4CF-CD8EF10D2EB5}"/>
                    </a:ext>
                  </a:extLst>
                </p14:cNvPr>
                <p14:cNvContentPartPr/>
                <p14:nvPr/>
              </p14:nvContentPartPr>
              <p14:xfrm>
                <a:off x="2853608" y="739974"/>
                <a:ext cx="197280" cy="245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B4868E1-0040-6349-A4CF-CD8EF10D2EB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38488" y="724854"/>
                  <a:ext cx="2275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9C18CDC-F9E7-A14A-8D04-32BCADE95250}"/>
                    </a:ext>
                  </a:extLst>
                </p14:cNvPr>
                <p14:cNvContentPartPr/>
                <p14:nvPr/>
              </p14:nvContentPartPr>
              <p14:xfrm>
                <a:off x="3121448" y="764454"/>
                <a:ext cx="117720" cy="197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9C18CDC-F9E7-A14A-8D04-32BCADE9525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05968" y="749334"/>
                  <a:ext cx="1483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592A202-78E7-5248-9228-690857F35232}"/>
                    </a:ext>
                  </a:extLst>
                </p14:cNvPr>
                <p14:cNvContentPartPr/>
                <p14:nvPr/>
              </p14:nvContentPartPr>
              <p14:xfrm>
                <a:off x="3329888" y="756534"/>
                <a:ext cx="194040" cy="190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592A202-78E7-5248-9228-690857F3523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14408" y="741414"/>
                  <a:ext cx="2246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0CDDA04-53E3-D145-8D47-2B5027A02076}"/>
                    </a:ext>
                  </a:extLst>
                </p14:cNvPr>
                <p14:cNvContentPartPr/>
                <p14:nvPr/>
              </p14:nvContentPartPr>
              <p14:xfrm>
                <a:off x="3491888" y="661854"/>
                <a:ext cx="142200" cy="264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0CDDA04-53E3-D145-8D47-2B5027A0207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76768" y="646734"/>
                  <a:ext cx="1728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EF36114-EC59-354F-A422-EBB3B9B0627B}"/>
                    </a:ext>
                  </a:extLst>
                </p14:cNvPr>
                <p14:cNvContentPartPr/>
                <p14:nvPr/>
              </p14:nvContentPartPr>
              <p14:xfrm>
                <a:off x="3748568" y="764454"/>
                <a:ext cx="27720" cy="142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EF36114-EC59-354F-A422-EBB3B9B0627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733088" y="749334"/>
                  <a:ext cx="579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7C05BA0-9A2B-184B-8A47-F4082C4F14C7}"/>
                    </a:ext>
                  </a:extLst>
                </p14:cNvPr>
                <p14:cNvContentPartPr/>
                <p14:nvPr/>
              </p14:nvContentPartPr>
              <p14:xfrm>
                <a:off x="3775568" y="646374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7C05BA0-9A2B-184B-8A47-F4082C4F14C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60448" y="6308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64BA839-9D09-254E-8ACB-C8061AA3D63D}"/>
                    </a:ext>
                  </a:extLst>
                </p14:cNvPr>
                <p14:cNvContentPartPr/>
                <p14:nvPr/>
              </p14:nvContentPartPr>
              <p14:xfrm>
                <a:off x="3886448" y="606774"/>
                <a:ext cx="193680" cy="331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64BA839-9D09-254E-8ACB-C8061AA3D63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71328" y="591654"/>
                  <a:ext cx="2239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F044E7D-170B-5841-90F3-092FB6B0AF30}"/>
                    </a:ext>
                  </a:extLst>
                </p14:cNvPr>
                <p14:cNvContentPartPr/>
                <p14:nvPr/>
              </p14:nvContentPartPr>
              <p14:xfrm>
                <a:off x="4130888" y="697134"/>
                <a:ext cx="118080" cy="201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F044E7D-170B-5841-90F3-092FB6B0AF3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15768" y="681654"/>
                  <a:ext cx="1483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6DFF0E6-4324-1D40-9B1C-FE347B91D8EE}"/>
                    </a:ext>
                  </a:extLst>
                </p14:cNvPr>
                <p14:cNvContentPartPr/>
                <p14:nvPr/>
              </p14:nvContentPartPr>
              <p14:xfrm>
                <a:off x="4303688" y="621534"/>
                <a:ext cx="142200" cy="320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6DFF0E6-4324-1D40-9B1C-FE347B91D8E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88568" y="606414"/>
                  <a:ext cx="172800" cy="35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B54444-A445-8C41-9520-2517D89827D7}"/>
              </a:ext>
            </a:extLst>
          </p:cNvPr>
          <p:cNvGrpSpPr/>
          <p:nvPr/>
        </p:nvGrpSpPr>
        <p:grpSpPr>
          <a:xfrm>
            <a:off x="4682048" y="394014"/>
            <a:ext cx="3607560" cy="588240"/>
            <a:chOff x="4682048" y="394014"/>
            <a:chExt cx="3607560" cy="58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AA7A6C2-E5CF-F246-9309-ADB95C007962}"/>
                    </a:ext>
                  </a:extLst>
                </p14:cNvPr>
                <p14:cNvContentPartPr/>
                <p14:nvPr/>
              </p14:nvContentPartPr>
              <p14:xfrm>
                <a:off x="4682048" y="559614"/>
                <a:ext cx="127800" cy="350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AA7A6C2-E5CF-F246-9309-ADB95C00796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666928" y="544134"/>
                  <a:ext cx="1584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B27334-A713-3741-BBCD-8222275CEA75}"/>
                    </a:ext>
                  </a:extLst>
                </p14:cNvPr>
                <p14:cNvContentPartPr/>
                <p14:nvPr/>
              </p14:nvContentPartPr>
              <p14:xfrm>
                <a:off x="4705808" y="543774"/>
                <a:ext cx="390960" cy="438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8B27334-A713-3741-BBCD-8222275CEA7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90688" y="528654"/>
                  <a:ext cx="42156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F6528F2-8AA3-EF48-970D-CF84ED89F94D}"/>
                    </a:ext>
                  </a:extLst>
                </p14:cNvPr>
                <p14:cNvContentPartPr/>
                <p14:nvPr/>
              </p14:nvContentPartPr>
              <p14:xfrm>
                <a:off x="5236088" y="756534"/>
                <a:ext cx="250560" cy="135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F6528F2-8AA3-EF48-970D-CF84ED89F94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20608" y="741414"/>
                  <a:ext cx="2811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D558BCA-0D52-4E4B-A828-E06F0BA68683}"/>
                    </a:ext>
                  </a:extLst>
                </p14:cNvPr>
                <p14:cNvContentPartPr/>
                <p14:nvPr/>
              </p14:nvContentPartPr>
              <p14:xfrm>
                <a:off x="5605088" y="732774"/>
                <a:ext cx="15480" cy="142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D558BCA-0D52-4E4B-A828-E06F0BA6868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89608" y="717654"/>
                  <a:ext cx="460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A18E6EA-FE5E-A547-80EA-8C993E2F8572}"/>
                    </a:ext>
                  </a:extLst>
                </p14:cNvPr>
                <p14:cNvContentPartPr/>
                <p14:nvPr/>
              </p14:nvContentPartPr>
              <p14:xfrm>
                <a:off x="5604368" y="638454"/>
                <a:ext cx="8280" cy="8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A18E6EA-FE5E-A547-80EA-8C993E2F857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589248" y="6229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52513F6-C73D-BE45-8AF4-4C43A318268F}"/>
                    </a:ext>
                  </a:extLst>
                </p14:cNvPr>
                <p14:cNvContentPartPr/>
                <p14:nvPr/>
              </p14:nvContentPartPr>
              <p14:xfrm>
                <a:off x="5723168" y="551694"/>
                <a:ext cx="63000" cy="315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52513F6-C73D-BE45-8AF4-4C43A318268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08048" y="536214"/>
                  <a:ext cx="936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C2BC698-2070-7D47-8E08-B2C4BCA946C1}"/>
                    </a:ext>
                  </a:extLst>
                </p14:cNvPr>
                <p14:cNvContentPartPr/>
                <p14:nvPr/>
              </p14:nvContentPartPr>
              <p14:xfrm>
                <a:off x="5706608" y="756534"/>
                <a:ext cx="158400" cy="16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C2BC698-2070-7D47-8E08-B2C4BCA946C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691488" y="741414"/>
                  <a:ext cx="189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38A4524-5A14-A449-A692-2E3FB023A541}"/>
                    </a:ext>
                  </a:extLst>
                </p14:cNvPr>
                <p14:cNvContentPartPr/>
                <p14:nvPr/>
              </p14:nvContentPartPr>
              <p14:xfrm>
                <a:off x="5881208" y="567534"/>
                <a:ext cx="267840" cy="297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38A4524-5A14-A449-A692-2E3FB023A54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65728" y="552054"/>
                  <a:ext cx="29808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13BB47D-20BA-E94B-9763-342E281ECC57}"/>
                    </a:ext>
                  </a:extLst>
                </p14:cNvPr>
                <p14:cNvContentPartPr/>
                <p14:nvPr/>
              </p14:nvContentPartPr>
              <p14:xfrm>
                <a:off x="6282248" y="582294"/>
                <a:ext cx="190800" cy="309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13BB47D-20BA-E94B-9763-342E281ECC5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67128" y="567174"/>
                  <a:ext cx="22140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FED002-7F61-3549-A74E-40CC9F46999D}"/>
                    </a:ext>
                  </a:extLst>
                </p14:cNvPr>
                <p14:cNvContentPartPr/>
                <p14:nvPr/>
              </p14:nvContentPartPr>
              <p14:xfrm>
                <a:off x="6582488" y="740694"/>
                <a:ext cx="15840" cy="110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FED002-7F61-3549-A74E-40CC9F46999D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67008" y="725574"/>
                  <a:ext cx="460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7231D5B-CE6E-F14F-8D70-63F2C83A240C}"/>
                    </a:ext>
                  </a:extLst>
                </p14:cNvPr>
                <p14:cNvContentPartPr/>
                <p14:nvPr/>
              </p14:nvContentPartPr>
              <p14:xfrm>
                <a:off x="6605528" y="646374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7231D5B-CE6E-F14F-8D70-63F2C83A240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590408" y="6308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A4BD6AF-182F-5248-971D-47FB86756995}"/>
                    </a:ext>
                  </a:extLst>
                </p14:cNvPr>
                <p14:cNvContentPartPr/>
                <p14:nvPr/>
              </p14:nvContentPartPr>
              <p14:xfrm>
                <a:off x="6750968" y="684534"/>
                <a:ext cx="201960" cy="187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A4BD6AF-182F-5248-971D-47FB86756995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35848" y="669414"/>
                  <a:ext cx="2325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0BD4DB6-1D9F-DE4D-8C81-0DA1D6B30EA3}"/>
                    </a:ext>
                  </a:extLst>
                </p14:cNvPr>
                <p14:cNvContentPartPr/>
                <p14:nvPr/>
              </p14:nvContentPartPr>
              <p14:xfrm>
                <a:off x="7031408" y="633054"/>
                <a:ext cx="268200" cy="174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0BD4DB6-1D9F-DE4D-8C81-0DA1D6B30EA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016288" y="617934"/>
                  <a:ext cx="2984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61C694F-5215-5142-900F-992BC1787C1B}"/>
                    </a:ext>
                  </a:extLst>
                </p14:cNvPr>
                <p14:cNvContentPartPr/>
                <p14:nvPr/>
              </p14:nvContentPartPr>
              <p14:xfrm>
                <a:off x="7354688" y="625854"/>
                <a:ext cx="126360" cy="18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61C694F-5215-5142-900F-992BC1787C1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339568" y="610734"/>
                  <a:ext cx="1566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21FC29B-B79C-9048-AE02-5050CE0932F0}"/>
                    </a:ext>
                  </a:extLst>
                </p14:cNvPr>
                <p14:cNvContentPartPr/>
                <p14:nvPr/>
              </p14:nvContentPartPr>
              <p14:xfrm>
                <a:off x="7528208" y="464934"/>
                <a:ext cx="63360" cy="307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21FC29B-B79C-9048-AE02-5050CE0932F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512728" y="449814"/>
                  <a:ext cx="936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391AA76-1CFF-6B4E-9A56-74DC432C5FE6}"/>
                    </a:ext>
                  </a:extLst>
                </p14:cNvPr>
                <p14:cNvContentPartPr/>
                <p14:nvPr/>
              </p14:nvContentPartPr>
              <p14:xfrm>
                <a:off x="7606688" y="638454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391AA76-1CFF-6B4E-9A56-74DC432C5F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591568" y="622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65E5FAE-7AC3-024B-8254-34A6167E35F9}"/>
                    </a:ext>
                  </a:extLst>
                </p14:cNvPr>
                <p14:cNvContentPartPr/>
                <p14:nvPr/>
              </p14:nvContentPartPr>
              <p14:xfrm>
                <a:off x="7662128" y="642774"/>
                <a:ext cx="213120" cy="146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65E5FAE-7AC3-024B-8254-34A6167E35F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47008" y="627294"/>
                  <a:ext cx="24372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7D27867-9500-FF41-8945-7F94B62D5841}"/>
                    </a:ext>
                  </a:extLst>
                </p14:cNvPr>
                <p14:cNvContentPartPr/>
                <p14:nvPr/>
              </p14:nvContentPartPr>
              <p14:xfrm>
                <a:off x="7909808" y="693534"/>
                <a:ext cx="162360" cy="100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7D27867-9500-FF41-8945-7F94B62D584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94328" y="678414"/>
                  <a:ext cx="1929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52FD147-C5EA-4543-9D5E-74DEABF642FB}"/>
                    </a:ext>
                  </a:extLst>
                </p14:cNvPr>
                <p14:cNvContentPartPr/>
                <p14:nvPr/>
              </p14:nvContentPartPr>
              <p14:xfrm>
                <a:off x="8095568" y="394014"/>
                <a:ext cx="194040" cy="496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52FD147-C5EA-4543-9D5E-74DEABF642F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80088" y="378534"/>
                  <a:ext cx="224280" cy="52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0AAC475-2C2D-C543-B2E0-4E348AD435B6}"/>
              </a:ext>
            </a:extLst>
          </p:cNvPr>
          <p:cNvGrpSpPr/>
          <p:nvPr/>
        </p:nvGrpSpPr>
        <p:grpSpPr>
          <a:xfrm>
            <a:off x="120848" y="1134894"/>
            <a:ext cx="4144680" cy="607320"/>
            <a:chOff x="120848" y="1134894"/>
            <a:chExt cx="4144680" cy="60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DC39FED-A3FB-064D-AD66-B6EFD0CFC752}"/>
                    </a:ext>
                  </a:extLst>
                </p14:cNvPr>
                <p14:cNvContentPartPr/>
                <p14:nvPr/>
              </p14:nvContentPartPr>
              <p14:xfrm>
                <a:off x="251168" y="1213734"/>
                <a:ext cx="245520" cy="293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DC39FED-A3FB-064D-AD66-B6EFD0CFC75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36048" y="1198614"/>
                  <a:ext cx="2761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18E71C0-28B2-7847-AF58-B0DCEC3AD26C}"/>
                    </a:ext>
                  </a:extLst>
                </p14:cNvPr>
                <p14:cNvContentPartPr/>
                <p14:nvPr/>
              </p14:nvContentPartPr>
              <p14:xfrm>
                <a:off x="432968" y="1268814"/>
                <a:ext cx="87480" cy="284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18E71C0-28B2-7847-AF58-B0DCEC3AD26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7848" y="1253694"/>
                  <a:ext cx="1180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8ED38B-11AD-414C-8C82-6FDD1664D356}"/>
                    </a:ext>
                  </a:extLst>
                </p14:cNvPr>
                <p14:cNvContentPartPr/>
                <p14:nvPr/>
              </p14:nvContentPartPr>
              <p14:xfrm>
                <a:off x="551408" y="1355574"/>
                <a:ext cx="198360" cy="221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8ED38B-11AD-414C-8C82-6FDD1664D35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36288" y="1340454"/>
                  <a:ext cx="2289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322711-F34A-9E4C-9586-A49CB20CE635}"/>
                    </a:ext>
                  </a:extLst>
                </p14:cNvPr>
                <p14:cNvContentPartPr/>
                <p14:nvPr/>
              </p14:nvContentPartPr>
              <p14:xfrm>
                <a:off x="559688" y="1363494"/>
                <a:ext cx="165960" cy="192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322711-F34A-9E4C-9586-A49CB20CE63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44208" y="1348374"/>
                  <a:ext cx="1965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0FAEE3D-9321-4346-B1FD-FE4658F5F703}"/>
                    </a:ext>
                  </a:extLst>
                </p14:cNvPr>
                <p14:cNvContentPartPr/>
                <p14:nvPr/>
              </p14:nvContentPartPr>
              <p14:xfrm>
                <a:off x="859568" y="1324254"/>
                <a:ext cx="16200" cy="221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0FAEE3D-9321-4346-B1FD-FE4658F5F70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44448" y="1308774"/>
                  <a:ext cx="46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2913569-4D51-4A43-8E9E-32329D1C9338}"/>
                    </a:ext>
                  </a:extLst>
                </p14:cNvPr>
                <p14:cNvContentPartPr/>
                <p14:nvPr/>
              </p14:nvContentPartPr>
              <p14:xfrm>
                <a:off x="780008" y="1497414"/>
                <a:ext cx="213840" cy="24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2913569-4D51-4A43-8E9E-32329D1C933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64888" y="1482294"/>
                  <a:ext cx="244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168BC49-3CF8-6749-B6A3-3BD1E4685D0B}"/>
                    </a:ext>
                  </a:extLst>
                </p14:cNvPr>
                <p14:cNvContentPartPr/>
                <p14:nvPr/>
              </p14:nvContentPartPr>
              <p14:xfrm>
                <a:off x="1025528" y="1241094"/>
                <a:ext cx="208800" cy="327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168BC49-3CF8-6749-B6A3-3BD1E4685D0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10408" y="1225614"/>
                  <a:ext cx="23904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B02372A-0F35-744C-8398-1709A2986765}"/>
                    </a:ext>
                  </a:extLst>
                </p14:cNvPr>
                <p14:cNvContentPartPr/>
                <p14:nvPr/>
              </p14:nvContentPartPr>
              <p14:xfrm>
                <a:off x="1316048" y="1197894"/>
                <a:ext cx="75600" cy="512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B02372A-0F35-744C-8398-1709A298676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300928" y="1182774"/>
                  <a:ext cx="10620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901B311-CE7E-0349-A0FC-C4A1CAD65FDE}"/>
                    </a:ext>
                  </a:extLst>
                </p14:cNvPr>
                <p14:cNvContentPartPr/>
                <p14:nvPr/>
              </p14:nvContentPartPr>
              <p14:xfrm>
                <a:off x="120848" y="1134894"/>
                <a:ext cx="92160" cy="504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901B311-CE7E-0349-A0FC-C4A1CAD65FD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5728" y="1119774"/>
                  <a:ext cx="12276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048F1E1-2680-AF4F-AADC-9C2550FD85B4}"/>
                    </a:ext>
                  </a:extLst>
                </p14:cNvPr>
                <p14:cNvContentPartPr/>
                <p14:nvPr/>
              </p14:nvContentPartPr>
              <p14:xfrm>
                <a:off x="1667408" y="1403094"/>
                <a:ext cx="8280" cy="197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048F1E1-2680-AF4F-AADC-9C2550FD85B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652288" y="1387614"/>
                  <a:ext cx="38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AB01F16-FF8C-6045-8A1F-5200BDEBE2CA}"/>
                    </a:ext>
                  </a:extLst>
                </p14:cNvPr>
                <p14:cNvContentPartPr/>
                <p14:nvPr/>
              </p14:nvContentPartPr>
              <p14:xfrm>
                <a:off x="1497488" y="1505334"/>
                <a:ext cx="276840" cy="8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AB01F16-FF8C-6045-8A1F-5200BDEBE2C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82008" y="1490214"/>
                  <a:ext cx="307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BBCD954-0D38-B145-9082-0299C8AAE893}"/>
                    </a:ext>
                  </a:extLst>
                </p14:cNvPr>
                <p14:cNvContentPartPr/>
                <p14:nvPr/>
              </p14:nvContentPartPr>
              <p14:xfrm>
                <a:off x="1903208" y="1221654"/>
                <a:ext cx="101160" cy="504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BBCD954-0D38-B145-9082-0299C8AAE89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887728" y="1206534"/>
                  <a:ext cx="13176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72CCE77-397C-A240-A399-162AF12D264E}"/>
                    </a:ext>
                  </a:extLst>
                </p14:cNvPr>
                <p14:cNvContentPartPr/>
                <p14:nvPr/>
              </p14:nvContentPartPr>
              <p14:xfrm>
                <a:off x="2123888" y="1267014"/>
                <a:ext cx="280800" cy="396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72CCE77-397C-A240-A399-162AF12D264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108408" y="1251894"/>
                  <a:ext cx="31140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DE6D292-63EB-394C-9915-BC56928A8556}"/>
                    </a:ext>
                  </a:extLst>
                </p14:cNvPr>
                <p14:cNvContentPartPr/>
                <p14:nvPr/>
              </p14:nvContentPartPr>
              <p14:xfrm>
                <a:off x="2545808" y="1458174"/>
                <a:ext cx="103680" cy="189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DE6D292-63EB-394C-9915-BC56928A855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530688" y="1443054"/>
                  <a:ext cx="1342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55C4D46-E2AA-314F-A3D2-318647B0E757}"/>
                    </a:ext>
                  </a:extLst>
                </p14:cNvPr>
                <p14:cNvContentPartPr/>
                <p14:nvPr/>
              </p14:nvContentPartPr>
              <p14:xfrm>
                <a:off x="2522048" y="1434414"/>
                <a:ext cx="158040" cy="228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55C4D46-E2AA-314F-A3D2-318647B0E75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506928" y="1419294"/>
                  <a:ext cx="1886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E477D72-A6CC-764A-8941-41CC802918A1}"/>
                    </a:ext>
                  </a:extLst>
                </p14:cNvPr>
                <p14:cNvContentPartPr/>
                <p14:nvPr/>
              </p14:nvContentPartPr>
              <p14:xfrm>
                <a:off x="2774408" y="1521174"/>
                <a:ext cx="182880" cy="511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E477D72-A6CC-764A-8941-41CC802918A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759288" y="1506054"/>
                  <a:ext cx="2131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C9FFB86-BE4D-5440-9F42-26E951763AC5}"/>
                    </a:ext>
                  </a:extLst>
                </p14:cNvPr>
                <p14:cNvContentPartPr/>
                <p14:nvPr/>
              </p14:nvContentPartPr>
              <p14:xfrm>
                <a:off x="2964488" y="1317774"/>
                <a:ext cx="279000" cy="424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C9FFB86-BE4D-5440-9F42-26E951763AC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949368" y="1302654"/>
                  <a:ext cx="3096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F79C94E-7EBA-4B42-AB15-75D4258F7EED}"/>
                    </a:ext>
                  </a:extLst>
                </p14:cNvPr>
                <p14:cNvContentPartPr/>
                <p14:nvPr/>
              </p14:nvContentPartPr>
              <p14:xfrm>
                <a:off x="3192728" y="1197894"/>
                <a:ext cx="196920" cy="5292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F79C94E-7EBA-4B42-AB15-75D4258F7EE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177608" y="1182774"/>
                  <a:ext cx="227520" cy="5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3F8C7BE-C018-B54B-8880-AF2B653B9AA6}"/>
                    </a:ext>
                  </a:extLst>
                </p14:cNvPr>
                <p14:cNvContentPartPr/>
                <p14:nvPr/>
              </p14:nvContentPartPr>
              <p14:xfrm>
                <a:off x="3476048" y="1481934"/>
                <a:ext cx="159480" cy="475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3F8C7BE-C018-B54B-8880-AF2B653B9AA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60928" y="1466454"/>
                  <a:ext cx="1897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07ECC73-A750-A942-8FF0-902749EABEE3}"/>
                    </a:ext>
                  </a:extLst>
                </p14:cNvPr>
                <p14:cNvContentPartPr/>
                <p14:nvPr/>
              </p14:nvContentPartPr>
              <p14:xfrm>
                <a:off x="3507728" y="1623774"/>
                <a:ext cx="174600" cy="32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07ECC73-A750-A942-8FF0-902749EABEE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492248" y="1608294"/>
                  <a:ext cx="2052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82A0EFD-5A71-CE4D-8F64-EBDCA00879F3}"/>
                    </a:ext>
                  </a:extLst>
                </p14:cNvPr>
                <p14:cNvContentPartPr/>
                <p14:nvPr/>
              </p14:nvContentPartPr>
              <p14:xfrm>
                <a:off x="3754688" y="1354854"/>
                <a:ext cx="197280" cy="3524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82A0EFD-5A71-CE4D-8F64-EBDCA00879F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739568" y="1339374"/>
                  <a:ext cx="22788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B3AD07E-B7D9-3145-96FB-0019D0A346A6}"/>
                    </a:ext>
                  </a:extLst>
                </p14:cNvPr>
                <p14:cNvContentPartPr/>
                <p14:nvPr/>
              </p14:nvContentPartPr>
              <p14:xfrm>
                <a:off x="4067168" y="1395174"/>
                <a:ext cx="198360" cy="308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B3AD07E-B7D9-3145-96FB-0019D0A346A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052048" y="1379694"/>
                  <a:ext cx="22896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6827E7-B5C8-7247-AEAB-A58221E2F2DC}"/>
              </a:ext>
            </a:extLst>
          </p:cNvPr>
          <p:cNvGrpSpPr/>
          <p:nvPr/>
        </p:nvGrpSpPr>
        <p:grpSpPr>
          <a:xfrm>
            <a:off x="4637408" y="1276734"/>
            <a:ext cx="2023920" cy="481320"/>
            <a:chOff x="4637408" y="1276734"/>
            <a:chExt cx="202392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C82CC4C-3DA5-8249-BC83-C409AC3730B1}"/>
                    </a:ext>
                  </a:extLst>
                </p14:cNvPr>
                <p14:cNvContentPartPr/>
                <p14:nvPr/>
              </p14:nvContentPartPr>
              <p14:xfrm>
                <a:off x="4637408" y="1332174"/>
                <a:ext cx="238680" cy="2829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C82CC4C-3DA5-8249-BC83-C409AC3730B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622288" y="1316694"/>
                  <a:ext cx="2689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1ED025E-139B-7142-B4BD-F40FA416DF92}"/>
                    </a:ext>
                  </a:extLst>
                </p14:cNvPr>
                <p14:cNvContentPartPr/>
                <p14:nvPr/>
              </p14:nvContentPartPr>
              <p14:xfrm>
                <a:off x="4981568" y="1450254"/>
                <a:ext cx="16920" cy="1342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1ED025E-139B-7142-B4BD-F40FA416DF9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966448" y="1435134"/>
                  <a:ext cx="475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E69F77B-5880-534D-96BA-528360C6F490}"/>
                    </a:ext>
                  </a:extLst>
                </p14:cNvPr>
                <p14:cNvContentPartPr/>
                <p14:nvPr/>
              </p14:nvContentPartPr>
              <p14:xfrm>
                <a:off x="4989488" y="1324254"/>
                <a:ext cx="205200" cy="315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E69F77B-5880-534D-96BA-528360C6F49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974368" y="1308774"/>
                  <a:ext cx="2358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08089B8-0C04-7140-84F4-B7AF6952F179}"/>
                    </a:ext>
                  </a:extLst>
                </p14:cNvPr>
                <p14:cNvContentPartPr/>
                <p14:nvPr/>
              </p14:nvContentPartPr>
              <p14:xfrm>
                <a:off x="5358488" y="1316334"/>
                <a:ext cx="105480" cy="441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08089B8-0C04-7140-84F4-B7AF6952F17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3368" y="1300854"/>
                  <a:ext cx="1357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4422BB8-58F4-6141-9AF6-3FAE75243E33}"/>
                    </a:ext>
                  </a:extLst>
                </p14:cNvPr>
                <p14:cNvContentPartPr/>
                <p14:nvPr/>
              </p14:nvContentPartPr>
              <p14:xfrm>
                <a:off x="5508968" y="1403094"/>
                <a:ext cx="135360" cy="233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4422BB8-58F4-6141-9AF6-3FAE75243E3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493848" y="1387614"/>
                  <a:ext cx="1659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80CAA78-3712-1D46-B6B4-1B9991231EE4}"/>
                    </a:ext>
                  </a:extLst>
                </p14:cNvPr>
                <p14:cNvContentPartPr/>
                <p14:nvPr/>
              </p14:nvContentPartPr>
              <p14:xfrm>
                <a:off x="5667728" y="1411014"/>
                <a:ext cx="55440" cy="252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80CAA78-3712-1D46-B6B4-1B9991231EE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52248" y="1395534"/>
                  <a:ext cx="860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192C63D-CABF-4D4F-A4FE-21A98607B5F7}"/>
                    </a:ext>
                  </a:extLst>
                </p14:cNvPr>
                <p14:cNvContentPartPr/>
                <p14:nvPr/>
              </p14:nvContentPartPr>
              <p14:xfrm>
                <a:off x="5848808" y="1505334"/>
                <a:ext cx="72000" cy="126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192C63D-CABF-4D4F-A4FE-21A98607B5F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833688" y="1490214"/>
                  <a:ext cx="1026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5E6AF39-0396-E048-8A59-54D29EE6DDB7}"/>
                    </a:ext>
                  </a:extLst>
                </p14:cNvPr>
                <p14:cNvContentPartPr/>
                <p14:nvPr/>
              </p14:nvContentPartPr>
              <p14:xfrm>
                <a:off x="5825048" y="1521174"/>
                <a:ext cx="102960" cy="142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5E6AF39-0396-E048-8A59-54D29EE6DDB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809928" y="1506054"/>
                  <a:ext cx="1335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44A019A-879B-D44A-9545-FD8265CFDB8B}"/>
                    </a:ext>
                  </a:extLst>
                </p14:cNvPr>
                <p14:cNvContentPartPr/>
                <p14:nvPr/>
              </p14:nvContentPartPr>
              <p14:xfrm>
                <a:off x="6070208" y="1481934"/>
                <a:ext cx="19800" cy="173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44A019A-879B-D44A-9545-FD8265CFDB8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54728" y="1466454"/>
                  <a:ext cx="504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BEFABC0-2061-1F41-B32B-B0CE38FAC4B8}"/>
                    </a:ext>
                  </a:extLst>
                </p14:cNvPr>
                <p14:cNvContentPartPr/>
                <p14:nvPr/>
              </p14:nvContentPartPr>
              <p14:xfrm>
                <a:off x="5990648" y="1568334"/>
                <a:ext cx="142560" cy="3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BEFABC0-2061-1F41-B32B-B0CE38FAC4B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975528" y="1553214"/>
                  <a:ext cx="1728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38FA5F9-3E4C-994A-9B6B-861516EAD4DB}"/>
                    </a:ext>
                  </a:extLst>
                </p14:cNvPr>
                <p14:cNvContentPartPr/>
                <p14:nvPr/>
              </p14:nvContentPartPr>
              <p14:xfrm>
                <a:off x="6189368" y="1377534"/>
                <a:ext cx="138240" cy="262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38FA5F9-3E4C-994A-9B6B-861516EAD4D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174248" y="1362414"/>
                  <a:ext cx="1688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6739F81-260B-B94D-A916-DECE6764851E}"/>
                    </a:ext>
                  </a:extLst>
                </p14:cNvPr>
                <p14:cNvContentPartPr/>
                <p14:nvPr/>
              </p14:nvContentPartPr>
              <p14:xfrm>
                <a:off x="6393128" y="1276734"/>
                <a:ext cx="107280" cy="437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6739F81-260B-B94D-A916-DECE6764851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78008" y="1261614"/>
                  <a:ext cx="13788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9CB3C9A-F8BB-DD4F-A609-3F16BB11E9E2}"/>
                    </a:ext>
                  </a:extLst>
                </p14:cNvPr>
                <p14:cNvContentPartPr/>
                <p14:nvPr/>
              </p14:nvContentPartPr>
              <p14:xfrm>
                <a:off x="6598328" y="1481934"/>
                <a:ext cx="23400" cy="213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9CB3C9A-F8BB-DD4F-A609-3F16BB11E9E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582848" y="1466454"/>
                  <a:ext cx="540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DE024D8-E3F8-A54A-AA54-982900DBF866}"/>
                    </a:ext>
                  </a:extLst>
                </p14:cNvPr>
                <p14:cNvContentPartPr/>
                <p14:nvPr/>
              </p14:nvContentPartPr>
              <p14:xfrm>
                <a:off x="6534608" y="1592094"/>
                <a:ext cx="126720" cy="8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DE024D8-E3F8-A54A-AA54-982900DBF86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19488" y="1576974"/>
                  <a:ext cx="15732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C685EE3-5135-C545-B8AB-8AB10D8542CD}"/>
              </a:ext>
            </a:extLst>
          </p:cNvPr>
          <p:cNvGrpSpPr/>
          <p:nvPr/>
        </p:nvGrpSpPr>
        <p:grpSpPr>
          <a:xfrm>
            <a:off x="6834128" y="1332174"/>
            <a:ext cx="2585520" cy="546120"/>
            <a:chOff x="6834128" y="1332174"/>
            <a:chExt cx="2585520" cy="54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37A489B-0006-AF4E-822A-017FC282C2B6}"/>
                    </a:ext>
                  </a:extLst>
                </p14:cNvPr>
                <p14:cNvContentPartPr/>
                <p14:nvPr/>
              </p14:nvContentPartPr>
              <p14:xfrm>
                <a:off x="6834128" y="1332174"/>
                <a:ext cx="72720" cy="4183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37A489B-0006-AF4E-822A-017FC282C2B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19008" y="1316694"/>
                  <a:ext cx="10332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87487D3-9243-9A4E-BD34-5894D620FDFF}"/>
                    </a:ext>
                  </a:extLst>
                </p14:cNvPr>
                <p14:cNvContentPartPr/>
                <p14:nvPr/>
              </p14:nvContentPartPr>
              <p14:xfrm>
                <a:off x="6955808" y="1394094"/>
                <a:ext cx="162360" cy="316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87487D3-9243-9A4E-BD34-5894D620FDF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940688" y="1378974"/>
                  <a:ext cx="19296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0E5D83B-B2CE-E54D-9472-18F73CC0C068}"/>
                    </a:ext>
                  </a:extLst>
                </p14:cNvPr>
                <p14:cNvContentPartPr/>
                <p14:nvPr/>
              </p14:nvContentPartPr>
              <p14:xfrm>
                <a:off x="7173248" y="1544934"/>
                <a:ext cx="95760" cy="185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0E5D83B-B2CE-E54D-9472-18F73CC0C06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157768" y="1529454"/>
                  <a:ext cx="1263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098B3B0-B8F8-4245-B8A6-9882FE17DCFD}"/>
                    </a:ext>
                  </a:extLst>
                </p14:cNvPr>
                <p14:cNvContentPartPr/>
                <p14:nvPr/>
              </p14:nvContentPartPr>
              <p14:xfrm>
                <a:off x="7173248" y="1568334"/>
                <a:ext cx="142200" cy="142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098B3B0-B8F8-4245-B8A6-9882FE17DCF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157768" y="1553214"/>
                  <a:ext cx="1728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D6D6D44-3B47-1A44-B597-EEC5B9208D62}"/>
                    </a:ext>
                  </a:extLst>
                </p14:cNvPr>
                <p14:cNvContentPartPr/>
                <p14:nvPr/>
              </p14:nvContentPartPr>
              <p14:xfrm>
                <a:off x="7346408" y="1615854"/>
                <a:ext cx="103320" cy="39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D6D6D44-3B47-1A44-B597-EEC5B9208D6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331288" y="1600374"/>
                  <a:ext cx="133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0E4DC79-E62C-5D4A-9743-786ACF9EE8F1}"/>
                    </a:ext>
                  </a:extLst>
                </p14:cNvPr>
                <p14:cNvContentPartPr/>
                <p14:nvPr/>
              </p14:nvContentPartPr>
              <p14:xfrm>
                <a:off x="7362248" y="1405614"/>
                <a:ext cx="285120" cy="376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0E4DC79-E62C-5D4A-9743-786ACF9EE8F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47128" y="1390494"/>
                  <a:ext cx="31536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23A14EB-8863-5143-A7DD-C755761EE3B5}"/>
                    </a:ext>
                  </a:extLst>
                </p14:cNvPr>
                <p14:cNvContentPartPr/>
                <p14:nvPr/>
              </p14:nvContentPartPr>
              <p14:xfrm>
                <a:off x="7575008" y="1363494"/>
                <a:ext cx="150120" cy="433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23A14EB-8863-5143-A7DD-C755761EE3B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559888" y="1348374"/>
                  <a:ext cx="18072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0ACEC49-4BA4-DD4B-ADF0-AD76EA87F99D}"/>
                    </a:ext>
                  </a:extLst>
                </p14:cNvPr>
                <p14:cNvContentPartPr/>
                <p14:nvPr/>
              </p14:nvContentPartPr>
              <p14:xfrm>
                <a:off x="7851488" y="1552854"/>
                <a:ext cx="23760" cy="2448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0ACEC49-4BA4-DD4B-ADF0-AD76EA87F99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836368" y="1537374"/>
                  <a:ext cx="543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B642827-D544-A443-B916-47FA9A2232EE}"/>
                    </a:ext>
                  </a:extLst>
                </p14:cNvPr>
                <p14:cNvContentPartPr/>
                <p14:nvPr/>
              </p14:nvContentPartPr>
              <p14:xfrm>
                <a:off x="7791368" y="1678854"/>
                <a:ext cx="178560" cy="19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B642827-D544-A443-B916-47FA9A2232E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776248" y="1663734"/>
                  <a:ext cx="20916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A873F82-6F5F-3F4D-ACFD-77E48DBDF6B4}"/>
                    </a:ext>
                  </a:extLst>
                </p14:cNvPr>
                <p14:cNvContentPartPr/>
                <p14:nvPr/>
              </p14:nvContentPartPr>
              <p14:xfrm>
                <a:off x="8027888" y="1418574"/>
                <a:ext cx="154440" cy="4338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A873F82-6F5F-3F4D-ACFD-77E48DBDF6B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012768" y="1403454"/>
                  <a:ext cx="18504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A9E02D9-BA9B-254A-B2E4-C13C825A7D56}"/>
                    </a:ext>
                  </a:extLst>
                </p14:cNvPr>
                <p14:cNvContentPartPr/>
                <p14:nvPr/>
              </p14:nvContentPartPr>
              <p14:xfrm>
                <a:off x="8263688" y="1497414"/>
                <a:ext cx="156240" cy="312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A9E02D9-BA9B-254A-B2E4-C13C825A7D5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248568" y="1482294"/>
                  <a:ext cx="18684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8628D2C-F335-8C44-B11C-F3A55C782CB2}"/>
                    </a:ext>
                  </a:extLst>
                </p14:cNvPr>
                <p14:cNvContentPartPr/>
                <p14:nvPr/>
              </p14:nvContentPartPr>
              <p14:xfrm>
                <a:off x="8505248" y="1702614"/>
                <a:ext cx="190800" cy="32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8628D2C-F335-8C44-B11C-F3A55C782CB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490128" y="1687134"/>
                  <a:ext cx="2214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6950BF8-017F-7544-93D7-291AA3E63F15}"/>
                    </a:ext>
                  </a:extLst>
                </p14:cNvPr>
                <p14:cNvContentPartPr/>
                <p14:nvPr/>
              </p14:nvContentPartPr>
              <p14:xfrm>
                <a:off x="8568248" y="1828614"/>
                <a:ext cx="198360" cy="13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6950BF8-017F-7544-93D7-291AA3E63F1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553128" y="1813494"/>
                  <a:ext cx="2289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FCD0CB8-ABCC-444B-92DC-26285E27D990}"/>
                    </a:ext>
                  </a:extLst>
                </p14:cNvPr>
                <p14:cNvContentPartPr/>
                <p14:nvPr/>
              </p14:nvContentPartPr>
              <p14:xfrm>
                <a:off x="8869208" y="1560774"/>
                <a:ext cx="43560" cy="268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FCD0CB8-ABCC-444B-92DC-26285E27D99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853728" y="1545294"/>
                  <a:ext cx="741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8F9E567-AE2A-DC4F-9E09-B3F65C4719DB}"/>
                    </a:ext>
                  </a:extLst>
                </p14:cNvPr>
                <p14:cNvContentPartPr/>
                <p14:nvPr/>
              </p14:nvContentPartPr>
              <p14:xfrm>
                <a:off x="8998448" y="1544934"/>
                <a:ext cx="150120" cy="308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8F9E567-AE2A-DC4F-9E09-B3F65C4719D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983328" y="1529454"/>
                  <a:ext cx="18072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A4413EE-2036-2E4A-AEF4-B9D25B064297}"/>
                    </a:ext>
                  </a:extLst>
                </p14:cNvPr>
                <p14:cNvContentPartPr/>
                <p14:nvPr/>
              </p14:nvContentPartPr>
              <p14:xfrm>
                <a:off x="9256928" y="1643934"/>
                <a:ext cx="162720" cy="234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A4413EE-2036-2E4A-AEF4-B9D25B064297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9241448" y="1628454"/>
                  <a:ext cx="192960" cy="26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A7B49FF-6F31-BE47-AC94-CE3C35281847}"/>
              </a:ext>
            </a:extLst>
          </p:cNvPr>
          <p:cNvGrpSpPr/>
          <p:nvPr/>
        </p:nvGrpSpPr>
        <p:grpSpPr>
          <a:xfrm>
            <a:off x="587768" y="1878654"/>
            <a:ext cx="398880" cy="380520"/>
            <a:chOff x="587768" y="1878654"/>
            <a:chExt cx="398880" cy="3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CF59BA5-BAB6-104C-8DD2-EFB7CB0AEE20}"/>
                    </a:ext>
                  </a:extLst>
                </p14:cNvPr>
                <p14:cNvContentPartPr/>
                <p14:nvPr/>
              </p14:nvContentPartPr>
              <p14:xfrm>
                <a:off x="587768" y="1907454"/>
                <a:ext cx="19440" cy="3114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CF59BA5-BAB6-104C-8DD2-EFB7CB0AEE2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72648" y="1892334"/>
                  <a:ext cx="4968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AAFF6B6-B7A0-EC4E-BB5E-E61EC7759DEB}"/>
                    </a:ext>
                  </a:extLst>
                </p14:cNvPr>
                <p14:cNvContentPartPr/>
                <p14:nvPr/>
              </p14:nvContentPartPr>
              <p14:xfrm>
                <a:off x="757328" y="1878654"/>
                <a:ext cx="229320" cy="3805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AAFF6B6-B7A0-EC4E-BB5E-E61EC7759DE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41848" y="1863174"/>
                  <a:ext cx="259920" cy="41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41140B4-D07E-424D-A2E5-3EE0CEFC522A}"/>
              </a:ext>
            </a:extLst>
          </p:cNvPr>
          <p:cNvGrpSpPr/>
          <p:nvPr/>
        </p:nvGrpSpPr>
        <p:grpSpPr>
          <a:xfrm>
            <a:off x="1185728" y="2080974"/>
            <a:ext cx="194040" cy="181800"/>
            <a:chOff x="1185728" y="2080974"/>
            <a:chExt cx="194040" cy="18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26B1866-EE97-B74E-A759-C6D359443FF9}"/>
                    </a:ext>
                  </a:extLst>
                </p14:cNvPr>
                <p14:cNvContentPartPr/>
                <p14:nvPr/>
              </p14:nvContentPartPr>
              <p14:xfrm>
                <a:off x="1205888" y="2080974"/>
                <a:ext cx="128520" cy="181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26B1866-EE97-B74E-A759-C6D359443FF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90768" y="2065494"/>
                  <a:ext cx="1587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2EEB2A2-B5D0-2149-85C8-33C2E18CE824}"/>
                    </a:ext>
                  </a:extLst>
                </p14:cNvPr>
                <p14:cNvContentPartPr/>
                <p14:nvPr/>
              </p14:nvContentPartPr>
              <p14:xfrm>
                <a:off x="1185728" y="2084214"/>
                <a:ext cx="194040" cy="1702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2EEB2A2-B5D0-2149-85C8-33C2E18CE82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70608" y="2069094"/>
                  <a:ext cx="224640" cy="20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FAE66F2-3877-2D4B-B828-BC81133897E1}"/>
              </a:ext>
            </a:extLst>
          </p:cNvPr>
          <p:cNvGrpSpPr/>
          <p:nvPr/>
        </p:nvGrpSpPr>
        <p:grpSpPr>
          <a:xfrm>
            <a:off x="1615928" y="1931214"/>
            <a:ext cx="1431360" cy="375120"/>
            <a:chOff x="1615928" y="1931214"/>
            <a:chExt cx="143136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7C64567-77BE-3A44-AEF8-2EA04CE83113}"/>
                    </a:ext>
                  </a:extLst>
                </p14:cNvPr>
                <p14:cNvContentPartPr/>
                <p14:nvPr/>
              </p14:nvContentPartPr>
              <p14:xfrm>
                <a:off x="1615928" y="2183214"/>
                <a:ext cx="119880" cy="320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7C64567-77BE-3A44-AEF8-2EA04CE8311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600448" y="2168094"/>
                  <a:ext cx="150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1D609CA-B86D-6548-86FE-146F48DBE0FE}"/>
                    </a:ext>
                  </a:extLst>
                </p14:cNvPr>
                <p14:cNvContentPartPr/>
                <p14:nvPr/>
              </p14:nvContentPartPr>
              <p14:xfrm>
                <a:off x="1923728" y="1931214"/>
                <a:ext cx="31320" cy="297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1D609CA-B86D-6548-86FE-146F48DBE0F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908608" y="1915734"/>
                  <a:ext cx="619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5658B39-718C-CB47-A474-3E001B199F7D}"/>
                    </a:ext>
                  </a:extLst>
                </p14:cNvPr>
                <p14:cNvContentPartPr/>
                <p14:nvPr/>
              </p14:nvContentPartPr>
              <p14:xfrm>
                <a:off x="2112368" y="2120214"/>
                <a:ext cx="182880" cy="241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5658B39-718C-CB47-A474-3E001B199F7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097248" y="2105094"/>
                  <a:ext cx="213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EB749A4-7097-CD47-A151-C02044281B1B}"/>
                    </a:ext>
                  </a:extLst>
                </p14:cNvPr>
                <p14:cNvContentPartPr/>
                <p14:nvPr/>
              </p14:nvContentPartPr>
              <p14:xfrm>
                <a:off x="2144048" y="2246574"/>
                <a:ext cx="206280" cy="24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EB749A4-7097-CD47-A151-C02044281B1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128568" y="2231094"/>
                  <a:ext cx="236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F616577-3F35-4C49-8FBF-CF30762378A9}"/>
                    </a:ext>
                  </a:extLst>
                </p14:cNvPr>
                <p14:cNvContentPartPr/>
                <p14:nvPr/>
              </p14:nvContentPartPr>
              <p14:xfrm>
                <a:off x="2497928" y="1953894"/>
                <a:ext cx="182520" cy="348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F616577-3F35-4C49-8FBF-CF30762378A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482448" y="1938414"/>
                  <a:ext cx="2131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EE25E1A-1221-6A46-B145-B2DDD533DA11}"/>
                    </a:ext>
                  </a:extLst>
                </p14:cNvPr>
                <p14:cNvContentPartPr/>
                <p14:nvPr/>
              </p14:nvContentPartPr>
              <p14:xfrm>
                <a:off x="2850728" y="2017974"/>
                <a:ext cx="196560" cy="2883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EE25E1A-1221-6A46-B145-B2DDD533DA1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835248" y="2002494"/>
                  <a:ext cx="227160" cy="31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E454806-332D-7947-9926-BA01897C6D75}"/>
              </a:ext>
            </a:extLst>
          </p:cNvPr>
          <p:cNvGrpSpPr/>
          <p:nvPr/>
        </p:nvGrpSpPr>
        <p:grpSpPr>
          <a:xfrm>
            <a:off x="625568" y="2397414"/>
            <a:ext cx="612360" cy="322560"/>
            <a:chOff x="625568" y="2397414"/>
            <a:chExt cx="612360" cy="32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8B7747B-B6A1-AF4C-B28D-E407388ED0B5}"/>
                    </a:ext>
                  </a:extLst>
                </p14:cNvPr>
                <p14:cNvContentPartPr/>
                <p14:nvPr/>
              </p14:nvContentPartPr>
              <p14:xfrm>
                <a:off x="625568" y="2431254"/>
                <a:ext cx="25200" cy="221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8B7747B-B6A1-AF4C-B28D-E407388ED0B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10448" y="2415774"/>
                  <a:ext cx="55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751637B-DB87-8E4C-BE50-E424B769ADF9}"/>
                    </a:ext>
                  </a:extLst>
                </p14:cNvPr>
                <p14:cNvContentPartPr/>
                <p14:nvPr/>
              </p14:nvContentPartPr>
              <p14:xfrm>
                <a:off x="767768" y="2397414"/>
                <a:ext cx="182520" cy="322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751637B-DB87-8E4C-BE50-E424B769ADF9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52648" y="2381934"/>
                  <a:ext cx="2131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D11415B-ABC2-B046-BD16-F1FF724D4B05}"/>
                    </a:ext>
                  </a:extLst>
                </p14:cNvPr>
                <p14:cNvContentPartPr/>
                <p14:nvPr/>
              </p14:nvContentPartPr>
              <p14:xfrm>
                <a:off x="1112288" y="2514414"/>
                <a:ext cx="117720" cy="173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D11415B-ABC2-B046-BD16-F1FF724D4B0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97168" y="2499294"/>
                  <a:ext cx="1483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36EA590-A2CC-0946-95F8-9E9AB0468A6C}"/>
                    </a:ext>
                  </a:extLst>
                </p14:cNvPr>
                <p14:cNvContentPartPr/>
                <p14:nvPr/>
              </p14:nvContentPartPr>
              <p14:xfrm>
                <a:off x="1107968" y="2514414"/>
                <a:ext cx="129960" cy="162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36EA590-A2CC-0946-95F8-9E9AB0468A6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92488" y="2499294"/>
                  <a:ext cx="16056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83CE5D2-B5DB-504C-81F5-D3C62A881E18}"/>
              </a:ext>
            </a:extLst>
          </p:cNvPr>
          <p:cNvGrpSpPr/>
          <p:nvPr/>
        </p:nvGrpSpPr>
        <p:grpSpPr>
          <a:xfrm>
            <a:off x="1016528" y="2900694"/>
            <a:ext cx="181800" cy="213480"/>
            <a:chOff x="1016528" y="2900694"/>
            <a:chExt cx="181800" cy="21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9E11A4A-4E38-864C-A240-D33ACF31E1A9}"/>
                    </a:ext>
                  </a:extLst>
                </p14:cNvPr>
                <p14:cNvContentPartPr/>
                <p14:nvPr/>
              </p14:nvContentPartPr>
              <p14:xfrm>
                <a:off x="1057208" y="2912214"/>
                <a:ext cx="141120" cy="201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9E11A4A-4E38-864C-A240-D33ACF31E1A9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42088" y="2896734"/>
                  <a:ext cx="171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D383BC8-6B02-DB46-8D02-6D9F30D32EF7}"/>
                    </a:ext>
                  </a:extLst>
                </p14:cNvPr>
                <p14:cNvContentPartPr/>
                <p14:nvPr/>
              </p14:nvContentPartPr>
              <p14:xfrm>
                <a:off x="1016528" y="2900694"/>
                <a:ext cx="158040" cy="2088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D383BC8-6B02-DB46-8D02-6D9F30D32EF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001408" y="2885574"/>
                  <a:ext cx="188280" cy="23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3F0FE899-0E7A-074E-93CB-4D8C2AF3ECBC}"/>
                  </a:ext>
                </a:extLst>
              </p14:cNvPr>
              <p14:cNvContentPartPr/>
              <p14:nvPr/>
            </p14:nvContentPartPr>
            <p14:xfrm>
              <a:off x="3515648" y="2915454"/>
              <a:ext cx="268200" cy="2692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3F0FE899-0E7A-074E-93CB-4D8C2AF3ECBC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3500168" y="2900334"/>
                <a:ext cx="298800" cy="29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763F5E5-604A-4A4A-8EFE-F2A4242C807E}"/>
              </a:ext>
            </a:extLst>
          </p:cNvPr>
          <p:cNvGrpSpPr/>
          <p:nvPr/>
        </p:nvGrpSpPr>
        <p:grpSpPr>
          <a:xfrm>
            <a:off x="3980408" y="2837694"/>
            <a:ext cx="963360" cy="311040"/>
            <a:chOff x="3980408" y="2837694"/>
            <a:chExt cx="963360" cy="31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3A99CB9-0DF8-7840-939B-00892234FE4B}"/>
                    </a:ext>
                  </a:extLst>
                </p14:cNvPr>
                <p14:cNvContentPartPr/>
                <p14:nvPr/>
              </p14:nvContentPartPr>
              <p14:xfrm>
                <a:off x="3980408" y="2869014"/>
                <a:ext cx="221040" cy="279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3A99CB9-0DF8-7840-939B-00892234FE4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965288" y="2853894"/>
                  <a:ext cx="2516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9B8FD06-0BE7-AE4E-95EB-A82A4F84B092}"/>
                    </a:ext>
                  </a:extLst>
                </p14:cNvPr>
                <p14:cNvContentPartPr/>
                <p14:nvPr/>
              </p14:nvContentPartPr>
              <p14:xfrm>
                <a:off x="4406288" y="2837694"/>
                <a:ext cx="167400" cy="2912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9B8FD06-0BE7-AE4E-95EB-A82A4F84B09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391168" y="2822214"/>
                  <a:ext cx="1980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983EFB0-6E49-114C-ADE3-67DEEE02B56F}"/>
                    </a:ext>
                  </a:extLst>
                </p14:cNvPr>
                <p14:cNvContentPartPr/>
                <p14:nvPr/>
              </p14:nvContentPartPr>
              <p14:xfrm>
                <a:off x="4382528" y="3018774"/>
                <a:ext cx="190080" cy="129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983EFB0-6E49-114C-ADE3-67DEEE02B56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367408" y="3003654"/>
                  <a:ext cx="220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B7AFFC9-723A-E541-B1D7-83B03A31694E}"/>
                    </a:ext>
                  </a:extLst>
                </p14:cNvPr>
                <p14:cNvContentPartPr/>
                <p14:nvPr/>
              </p14:nvContentPartPr>
              <p14:xfrm>
                <a:off x="4713728" y="2979534"/>
                <a:ext cx="199440" cy="47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B7AFFC9-723A-E541-B1D7-83B03A31694E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698248" y="2964414"/>
                  <a:ext cx="23004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FB7A072-EDC9-5443-A68C-7BDF6D4BEA3E}"/>
                    </a:ext>
                  </a:extLst>
                </p14:cNvPr>
                <p14:cNvContentPartPr/>
                <p14:nvPr/>
              </p14:nvContentPartPr>
              <p14:xfrm>
                <a:off x="4768808" y="3105534"/>
                <a:ext cx="174960" cy="241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FB7A072-EDC9-5443-A68C-7BDF6D4BEA3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753688" y="3090414"/>
                  <a:ext cx="20520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4C837C8-CBF0-724E-B1C0-190C88AC4C14}"/>
              </a:ext>
            </a:extLst>
          </p:cNvPr>
          <p:cNvGrpSpPr/>
          <p:nvPr/>
        </p:nvGrpSpPr>
        <p:grpSpPr>
          <a:xfrm>
            <a:off x="1504688" y="2422254"/>
            <a:ext cx="970560" cy="707400"/>
            <a:chOff x="1504688" y="2422254"/>
            <a:chExt cx="970560" cy="70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9438631-7636-2844-B048-FD9835E50420}"/>
                    </a:ext>
                  </a:extLst>
                </p14:cNvPr>
                <p14:cNvContentPartPr/>
                <p14:nvPr/>
              </p14:nvContentPartPr>
              <p14:xfrm>
                <a:off x="2452208" y="2522334"/>
                <a:ext cx="23040" cy="221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9438631-7636-2844-B048-FD9835E5042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437088" y="2507214"/>
                  <a:ext cx="536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5732A2B-FC79-6444-B936-39776AC7A291}"/>
                    </a:ext>
                  </a:extLst>
                </p14:cNvPr>
                <p14:cNvContentPartPr/>
                <p14:nvPr/>
              </p14:nvContentPartPr>
              <p14:xfrm>
                <a:off x="1615928" y="2569494"/>
                <a:ext cx="176400" cy="396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5732A2B-FC79-6444-B936-39776AC7A291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600448" y="2554374"/>
                  <a:ext cx="2070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F9CDC5D-1229-0346-B785-108C22B66540}"/>
                    </a:ext>
                  </a:extLst>
                </p14:cNvPr>
                <p14:cNvContentPartPr/>
                <p14:nvPr/>
              </p14:nvContentPartPr>
              <p14:xfrm>
                <a:off x="1631408" y="2680014"/>
                <a:ext cx="182520" cy="16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F9CDC5D-1229-0346-B785-108C22B6654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616288" y="2664534"/>
                  <a:ext cx="2131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E7A6B36-A5FD-AB40-888B-C97F0813FA48}"/>
                    </a:ext>
                  </a:extLst>
                </p14:cNvPr>
                <p14:cNvContentPartPr/>
                <p14:nvPr/>
              </p14:nvContentPartPr>
              <p14:xfrm>
                <a:off x="2079968" y="2422254"/>
                <a:ext cx="166680" cy="2815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E7A6B36-A5FD-AB40-888B-C97F0813FA48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064848" y="2407134"/>
                  <a:ext cx="19728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118C973-E6D9-E047-9E5D-4C8C76D8CC68}"/>
                    </a:ext>
                  </a:extLst>
                </p14:cNvPr>
                <p14:cNvContentPartPr/>
                <p14:nvPr/>
              </p14:nvContentPartPr>
              <p14:xfrm>
                <a:off x="1507208" y="2963694"/>
                <a:ext cx="156240" cy="320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118C973-E6D9-E047-9E5D-4C8C76D8CC6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492088" y="2948574"/>
                  <a:ext cx="186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3918C4F-E65D-3840-971D-9BA5C0012937}"/>
                    </a:ext>
                  </a:extLst>
                </p14:cNvPr>
                <p14:cNvContentPartPr/>
                <p14:nvPr/>
              </p14:nvContentPartPr>
              <p14:xfrm>
                <a:off x="1504688" y="3066294"/>
                <a:ext cx="198360" cy="24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3918C4F-E65D-3840-971D-9BA5C001293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489568" y="3050814"/>
                  <a:ext cx="228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D303CCE-1E04-2348-95B0-77C7CD753E69}"/>
                    </a:ext>
                  </a:extLst>
                </p14:cNvPr>
                <p14:cNvContentPartPr/>
                <p14:nvPr/>
              </p14:nvContentPartPr>
              <p14:xfrm>
                <a:off x="1852808" y="2809614"/>
                <a:ext cx="311760" cy="3200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D303CCE-1E04-2348-95B0-77C7CD753E6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837688" y="2794494"/>
                  <a:ext cx="3420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01B4C7D-1ADF-4945-A72C-23ACC206981C}"/>
                    </a:ext>
                  </a:extLst>
                </p14:cNvPr>
                <p14:cNvContentPartPr/>
                <p14:nvPr/>
              </p14:nvContentPartPr>
              <p14:xfrm>
                <a:off x="1978448" y="2995374"/>
                <a:ext cx="150120" cy="554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01B4C7D-1ADF-4945-A72C-23ACC206981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962968" y="2979894"/>
                  <a:ext cx="1807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BC79EF7-5B58-F648-ADAA-5FC747626F79}"/>
                    </a:ext>
                  </a:extLst>
                </p14:cNvPr>
                <p14:cNvContentPartPr/>
                <p14:nvPr/>
              </p14:nvContentPartPr>
              <p14:xfrm>
                <a:off x="2073128" y="2979534"/>
                <a:ext cx="207360" cy="399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BC79EF7-5B58-F648-ADAA-5FC747626F7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057648" y="2964054"/>
                  <a:ext cx="23796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014BA3CF-CF32-8945-9056-443C7D7E496C}"/>
              </a:ext>
            </a:extLst>
          </p:cNvPr>
          <p:cNvGrpSpPr/>
          <p:nvPr/>
        </p:nvGrpSpPr>
        <p:grpSpPr>
          <a:xfrm>
            <a:off x="5206928" y="2672094"/>
            <a:ext cx="3228840" cy="556200"/>
            <a:chOff x="5206928" y="2672094"/>
            <a:chExt cx="322884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8404D64-5610-F343-8816-76F4168CFBD0}"/>
                    </a:ext>
                  </a:extLst>
                </p14:cNvPr>
                <p14:cNvContentPartPr/>
                <p14:nvPr/>
              </p14:nvContentPartPr>
              <p14:xfrm>
                <a:off x="5206928" y="2813934"/>
                <a:ext cx="248400" cy="263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8404D64-5610-F343-8816-76F4168CFBD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191448" y="2798814"/>
                  <a:ext cx="2790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C0D4BEE-BE16-C945-85EC-AB91311C6493}"/>
                    </a:ext>
                  </a:extLst>
                </p14:cNvPr>
                <p14:cNvContentPartPr/>
                <p14:nvPr/>
              </p14:nvContentPartPr>
              <p14:xfrm>
                <a:off x="5383688" y="2853174"/>
                <a:ext cx="23760" cy="2876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C0D4BEE-BE16-C945-85EC-AB91311C649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368568" y="2838054"/>
                  <a:ext cx="5436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8C8F0AFD-4308-684F-92E6-647AA3A835B5}"/>
                    </a:ext>
                  </a:extLst>
                </p14:cNvPr>
                <p14:cNvContentPartPr/>
                <p14:nvPr/>
              </p14:nvContentPartPr>
              <p14:xfrm>
                <a:off x="5612288" y="2695854"/>
                <a:ext cx="96120" cy="4734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8C8F0AFD-4308-684F-92E6-647AA3A835B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597168" y="2680374"/>
                  <a:ext cx="12672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9C14E8ED-B558-B441-9EA0-9AFA9FE3A38C}"/>
                    </a:ext>
                  </a:extLst>
                </p14:cNvPr>
                <p14:cNvContentPartPr/>
                <p14:nvPr/>
              </p14:nvContentPartPr>
              <p14:xfrm>
                <a:off x="5754488" y="2785854"/>
                <a:ext cx="204840" cy="315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9C14E8ED-B558-B441-9EA0-9AFA9FE3A38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739368" y="2770734"/>
                  <a:ext cx="2354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3CA3F275-EC5D-4A43-AA29-8CB8747ED454}"/>
                    </a:ext>
                  </a:extLst>
                </p14:cNvPr>
                <p14:cNvContentPartPr/>
                <p14:nvPr/>
              </p14:nvContentPartPr>
              <p14:xfrm>
                <a:off x="5801288" y="2932374"/>
                <a:ext cx="268920" cy="63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3CA3F275-EC5D-4A43-AA29-8CB8747ED45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786168" y="2916894"/>
                  <a:ext cx="2995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23BFA31-11F0-074E-97D1-4D9F7D972E33}"/>
                    </a:ext>
                  </a:extLst>
                </p14:cNvPr>
                <p14:cNvContentPartPr/>
                <p14:nvPr/>
              </p14:nvContentPartPr>
              <p14:xfrm>
                <a:off x="6164168" y="2727174"/>
                <a:ext cx="99360" cy="5011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23BFA31-11F0-074E-97D1-4D9F7D972E33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149048" y="2712054"/>
                  <a:ext cx="12996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B2D5FC41-E007-764D-8F53-61DB69F62ECA}"/>
                    </a:ext>
                  </a:extLst>
                </p14:cNvPr>
                <p14:cNvContentPartPr/>
                <p14:nvPr/>
              </p14:nvContentPartPr>
              <p14:xfrm>
                <a:off x="6456848" y="2853534"/>
                <a:ext cx="7560" cy="2840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B2D5FC41-E007-764D-8F53-61DB69F62EC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441728" y="2838054"/>
                  <a:ext cx="378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25272EE-C500-2A41-9461-FF17C8786458}"/>
                    </a:ext>
                  </a:extLst>
                </p14:cNvPr>
                <p14:cNvContentPartPr/>
                <p14:nvPr/>
              </p14:nvContentPartPr>
              <p14:xfrm>
                <a:off x="6361088" y="3034614"/>
                <a:ext cx="205920" cy="24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25272EE-C500-2A41-9461-FF17C878645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345968" y="3019494"/>
                  <a:ext cx="236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4E15F6D-EFF3-9744-92B0-02D9503EDFD5}"/>
                    </a:ext>
                  </a:extLst>
                </p14:cNvPr>
                <p14:cNvContentPartPr/>
                <p14:nvPr/>
              </p14:nvContentPartPr>
              <p14:xfrm>
                <a:off x="6693728" y="2746614"/>
                <a:ext cx="251280" cy="3358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4E15F6D-EFF3-9744-92B0-02D9503EDFD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678248" y="2731134"/>
                  <a:ext cx="281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71D5701-1264-164E-839A-C9FC65E5CB51}"/>
                    </a:ext>
                  </a:extLst>
                </p14:cNvPr>
                <p14:cNvContentPartPr/>
                <p14:nvPr/>
              </p14:nvContentPartPr>
              <p14:xfrm>
                <a:off x="7101968" y="2947854"/>
                <a:ext cx="230400" cy="5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71D5701-1264-164E-839A-C9FC65E5CB51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086848" y="2932734"/>
                  <a:ext cx="261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5C5722D-0D5C-6F41-A21F-9947D660C7FB}"/>
                    </a:ext>
                  </a:extLst>
                </p14:cNvPr>
                <p14:cNvContentPartPr/>
                <p14:nvPr/>
              </p14:nvContentPartPr>
              <p14:xfrm>
                <a:off x="7220408" y="3074214"/>
                <a:ext cx="246240" cy="396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5C5722D-0D5C-6F41-A21F-9947D660C7F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205288" y="3058734"/>
                  <a:ext cx="2768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2180D8C1-BCD7-1D46-8CFE-17936AC6EE5B}"/>
                    </a:ext>
                  </a:extLst>
                </p14:cNvPr>
                <p14:cNvContentPartPr/>
                <p14:nvPr/>
              </p14:nvContentPartPr>
              <p14:xfrm>
                <a:off x="7639808" y="2716014"/>
                <a:ext cx="271080" cy="4100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2180D8C1-BCD7-1D46-8CFE-17936AC6EE5B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624688" y="2700894"/>
                  <a:ext cx="3016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68A8FBD-BD8B-9642-8002-6C124524D0BF}"/>
                    </a:ext>
                  </a:extLst>
                </p14:cNvPr>
                <p14:cNvContentPartPr/>
                <p14:nvPr/>
              </p14:nvContentPartPr>
              <p14:xfrm>
                <a:off x="8012048" y="2766774"/>
                <a:ext cx="194040" cy="335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68A8FBD-BD8B-9642-8002-6C124524D0BF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996928" y="2751294"/>
                  <a:ext cx="2242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1BABC3B-8030-0D49-8B97-82329FEE65F0}"/>
                    </a:ext>
                  </a:extLst>
                </p14:cNvPr>
                <p14:cNvContentPartPr/>
                <p14:nvPr/>
              </p14:nvContentPartPr>
              <p14:xfrm>
                <a:off x="8338928" y="2672094"/>
                <a:ext cx="96840" cy="1184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1BABC3B-8030-0D49-8B97-82329FEE65F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323808" y="2656974"/>
                  <a:ext cx="127440" cy="149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C21724F8-68D1-C745-B598-7F7AD75D4B04}"/>
                  </a:ext>
                </a:extLst>
              </p14:cNvPr>
              <p14:cNvContentPartPr/>
              <p14:nvPr/>
            </p14:nvContentPartPr>
            <p14:xfrm>
              <a:off x="2359688" y="4019934"/>
              <a:ext cx="36720" cy="44172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C21724F8-68D1-C745-B598-7F7AD75D4B04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2344568" y="4004814"/>
                <a:ext cx="6732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C973F080-4DD4-4A44-97E3-38508EAD314F}"/>
                  </a:ext>
                </a:extLst>
              </p14:cNvPr>
              <p14:cNvContentPartPr/>
              <p14:nvPr/>
            </p14:nvContentPartPr>
            <p14:xfrm>
              <a:off x="2497208" y="3991854"/>
              <a:ext cx="183240" cy="4935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C973F080-4DD4-4A44-97E3-38508EAD314F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2482088" y="3976734"/>
                <a:ext cx="21384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60EE0D74-33A4-F947-B22B-B7183EAB73AD}"/>
                  </a:ext>
                </a:extLst>
              </p14:cNvPr>
              <p14:cNvContentPartPr/>
              <p14:nvPr/>
            </p14:nvContentPartPr>
            <p14:xfrm>
              <a:off x="2838488" y="4138374"/>
              <a:ext cx="157320" cy="2527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60EE0D74-33A4-F947-B22B-B7183EAB73AD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2823008" y="4122894"/>
                <a:ext cx="1879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A753E4E5-7A0B-9A40-A60B-8100FA3642B5}"/>
                  </a:ext>
                </a:extLst>
              </p14:cNvPr>
              <p14:cNvContentPartPr/>
              <p14:nvPr/>
            </p14:nvContentPartPr>
            <p14:xfrm>
              <a:off x="2884928" y="4106694"/>
              <a:ext cx="158400" cy="38664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A753E4E5-7A0B-9A40-A60B-8100FA3642B5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2869448" y="4091574"/>
                <a:ext cx="18864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7C367DFF-943B-434E-95B4-57F763869940}"/>
                  </a:ext>
                </a:extLst>
              </p14:cNvPr>
              <p14:cNvContentPartPr/>
              <p14:nvPr/>
            </p14:nvContentPartPr>
            <p14:xfrm>
              <a:off x="3184448" y="3996534"/>
              <a:ext cx="112320" cy="3204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7C367DFF-943B-434E-95B4-57F763869940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3169328" y="3981054"/>
                <a:ext cx="14292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2411A7A0-644A-5A42-9A25-9CD4D0EC8F61}"/>
                  </a:ext>
                </a:extLst>
              </p14:cNvPr>
              <p14:cNvContentPartPr/>
              <p14:nvPr/>
            </p14:nvContentPartPr>
            <p14:xfrm>
              <a:off x="3400808" y="3963414"/>
              <a:ext cx="238680" cy="51840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2411A7A0-644A-5A42-9A25-9CD4D0EC8F61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3385328" y="3948294"/>
                <a:ext cx="269280" cy="54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174B819-370F-A34D-A14C-89D46F607EA5}"/>
              </a:ext>
            </a:extLst>
          </p:cNvPr>
          <p:cNvGrpSpPr/>
          <p:nvPr/>
        </p:nvGrpSpPr>
        <p:grpSpPr>
          <a:xfrm>
            <a:off x="3838568" y="3959454"/>
            <a:ext cx="938880" cy="486360"/>
            <a:chOff x="3838568" y="3959454"/>
            <a:chExt cx="938880" cy="48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454910CA-5855-1E45-A584-DEDD36A1220C}"/>
                    </a:ext>
                  </a:extLst>
                </p14:cNvPr>
                <p14:cNvContentPartPr/>
                <p14:nvPr/>
              </p14:nvContentPartPr>
              <p14:xfrm>
                <a:off x="3846488" y="4185174"/>
                <a:ext cx="135720" cy="86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454910CA-5855-1E45-A584-DEDD36A1220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3831368" y="4170054"/>
                  <a:ext cx="1663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B3657DAA-2FFC-8B46-9D9B-A21C1064FCCB}"/>
                    </a:ext>
                  </a:extLst>
                </p14:cNvPr>
                <p14:cNvContentPartPr/>
                <p14:nvPr/>
              </p14:nvContentPartPr>
              <p14:xfrm>
                <a:off x="3838568" y="4296054"/>
                <a:ext cx="245520" cy="475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B3657DAA-2FFC-8B46-9D9B-A21C1064FCC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3823448" y="4280574"/>
                  <a:ext cx="2761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A5241F8-56ED-1F40-8F3A-2A54E85E1544}"/>
                    </a:ext>
                  </a:extLst>
                </p14:cNvPr>
                <p14:cNvContentPartPr/>
                <p14:nvPr/>
              </p14:nvContentPartPr>
              <p14:xfrm>
                <a:off x="4204688" y="3959454"/>
                <a:ext cx="204120" cy="4863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A5241F8-56ED-1F40-8F3A-2A54E85E154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4189568" y="3944334"/>
                  <a:ext cx="23472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A6E2E735-D8CF-5444-9A94-E3B9E75B51D7}"/>
                    </a:ext>
                  </a:extLst>
                </p14:cNvPr>
                <p14:cNvContentPartPr/>
                <p14:nvPr/>
              </p14:nvContentPartPr>
              <p14:xfrm>
                <a:off x="4516808" y="4027854"/>
                <a:ext cx="260640" cy="390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A6E2E735-D8CF-5444-9A94-E3B9E75B51D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501328" y="4012734"/>
                  <a:ext cx="290880" cy="42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C3118E1B-7AEF-8E46-BB4B-FC631CD455E1}"/>
                  </a:ext>
                </a:extLst>
              </p14:cNvPr>
              <p14:cNvContentPartPr/>
              <p14:nvPr/>
            </p14:nvContentPartPr>
            <p14:xfrm>
              <a:off x="1379408" y="4940814"/>
              <a:ext cx="43200" cy="972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C3118E1B-7AEF-8E46-BB4B-FC631CD455E1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1363928" y="4925694"/>
                <a:ext cx="73800" cy="3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8ED9177B-E869-0C46-9AB7-1FD828F06DA1}"/>
              </a:ext>
            </a:extLst>
          </p:cNvPr>
          <p:cNvGrpSpPr/>
          <p:nvPr/>
        </p:nvGrpSpPr>
        <p:grpSpPr>
          <a:xfrm>
            <a:off x="787928" y="3956934"/>
            <a:ext cx="1119960" cy="654840"/>
            <a:chOff x="787928" y="3956934"/>
            <a:chExt cx="1119960" cy="65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65AE7F7-E727-5A48-9831-8CAA5344CFBB}"/>
                    </a:ext>
                  </a:extLst>
                </p14:cNvPr>
                <p14:cNvContentPartPr/>
                <p14:nvPr/>
              </p14:nvContentPartPr>
              <p14:xfrm>
                <a:off x="787928" y="3956934"/>
                <a:ext cx="181800" cy="646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65AE7F7-E727-5A48-9831-8CAA5344CFB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72808" y="3941814"/>
                  <a:ext cx="212040" cy="67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C1CA21B-3A31-584C-BEFE-54836620E279}"/>
                    </a:ext>
                  </a:extLst>
                </p14:cNvPr>
                <p14:cNvContentPartPr/>
                <p14:nvPr/>
              </p14:nvContentPartPr>
              <p14:xfrm>
                <a:off x="1025168" y="4232694"/>
                <a:ext cx="189000" cy="276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C1CA21B-3A31-584C-BEFE-54836620E279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09688" y="4217574"/>
                  <a:ext cx="2196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4135AE6-2E79-7E4D-B089-80195B0EB260}"/>
                    </a:ext>
                  </a:extLst>
                </p14:cNvPr>
                <p14:cNvContentPartPr/>
                <p14:nvPr/>
              </p14:nvContentPartPr>
              <p14:xfrm>
                <a:off x="1087448" y="4217214"/>
                <a:ext cx="110520" cy="3945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4135AE6-2E79-7E4D-B089-80195B0EB26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072328" y="4201734"/>
                  <a:ext cx="14112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BAD34F53-E67E-FA41-8F27-B17F88050294}"/>
                    </a:ext>
                  </a:extLst>
                </p14:cNvPr>
                <p14:cNvContentPartPr/>
                <p14:nvPr/>
              </p14:nvContentPartPr>
              <p14:xfrm>
                <a:off x="1406408" y="4027854"/>
                <a:ext cx="21960" cy="410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BAD34F53-E67E-FA41-8F27-B17F88050294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391288" y="4012734"/>
                  <a:ext cx="5220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65D88C1-8A0F-1340-ACAB-154FBCCC2B58}"/>
                    </a:ext>
                  </a:extLst>
                </p14:cNvPr>
                <p14:cNvContentPartPr/>
                <p14:nvPr/>
              </p14:nvContentPartPr>
              <p14:xfrm>
                <a:off x="1331888" y="4193454"/>
                <a:ext cx="182160" cy="63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65D88C1-8A0F-1340-ACAB-154FBCCC2B5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316768" y="4178334"/>
                  <a:ext cx="2124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92201A8-2FB6-6F4D-A179-942DA323E258}"/>
                    </a:ext>
                  </a:extLst>
                </p14:cNvPr>
                <p14:cNvContentPartPr/>
                <p14:nvPr/>
              </p14:nvContentPartPr>
              <p14:xfrm>
                <a:off x="1617008" y="4035774"/>
                <a:ext cx="36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92201A8-2FB6-6F4D-A179-942DA323E25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601528" y="40206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224EE6D4-5F4E-5F4D-B725-FC0F60BB46D5}"/>
                    </a:ext>
                  </a:extLst>
                </p14:cNvPr>
                <p14:cNvContentPartPr/>
                <p14:nvPr/>
              </p14:nvContentPartPr>
              <p14:xfrm>
                <a:off x="1658768" y="4106694"/>
                <a:ext cx="249120" cy="3078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224EE6D4-5F4E-5F4D-B725-FC0F60BB46D5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643288" y="4091574"/>
                  <a:ext cx="2797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354A7427-C8CB-1742-83B8-14667696ED13}"/>
                    </a:ext>
                  </a:extLst>
                </p14:cNvPr>
                <p14:cNvContentPartPr/>
                <p14:nvPr/>
              </p14:nvContentPartPr>
              <p14:xfrm>
                <a:off x="1584248" y="4012014"/>
                <a:ext cx="212400" cy="633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354A7427-C8CB-1742-83B8-14667696ED1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568768" y="3996894"/>
                  <a:ext cx="24300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7F66FD22-73EC-284E-BD8B-0A03BF9F4A05}"/>
              </a:ext>
            </a:extLst>
          </p:cNvPr>
          <p:cNvGrpSpPr/>
          <p:nvPr/>
        </p:nvGrpSpPr>
        <p:grpSpPr>
          <a:xfrm>
            <a:off x="1994288" y="4012014"/>
            <a:ext cx="221400" cy="347040"/>
            <a:chOff x="1994288" y="4012014"/>
            <a:chExt cx="22140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A171FF5A-AD52-8D4E-9D62-5AE8F4B48E88}"/>
                    </a:ext>
                  </a:extLst>
                </p14:cNvPr>
                <p14:cNvContentPartPr/>
                <p14:nvPr/>
              </p14:nvContentPartPr>
              <p14:xfrm>
                <a:off x="2111288" y="4012014"/>
                <a:ext cx="9360" cy="3470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A171FF5A-AD52-8D4E-9D62-5AE8F4B48E8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095808" y="3996894"/>
                  <a:ext cx="399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5F3F924-22EB-704C-BA38-4B7820907751}"/>
                    </a:ext>
                  </a:extLst>
                </p14:cNvPr>
                <p14:cNvContentPartPr/>
                <p14:nvPr/>
              </p14:nvContentPartPr>
              <p14:xfrm>
                <a:off x="1994288" y="4209294"/>
                <a:ext cx="221400" cy="82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5F3F924-22EB-704C-BA38-4B782090775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978808" y="4193814"/>
                  <a:ext cx="25200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7681704F-3CCD-EE43-A804-1C25A1BC2863}"/>
              </a:ext>
            </a:extLst>
          </p:cNvPr>
          <p:cNvGrpSpPr/>
          <p:nvPr/>
        </p:nvGrpSpPr>
        <p:grpSpPr>
          <a:xfrm>
            <a:off x="1339808" y="4705734"/>
            <a:ext cx="2562480" cy="1277640"/>
            <a:chOff x="1339808" y="4705734"/>
            <a:chExt cx="2562480" cy="127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23BC0A46-D3B0-6340-8EC7-7F9C5B34165E}"/>
                    </a:ext>
                  </a:extLst>
                </p14:cNvPr>
                <p14:cNvContentPartPr/>
                <p14:nvPr/>
              </p14:nvContentPartPr>
              <p14:xfrm>
                <a:off x="1339808" y="4903014"/>
                <a:ext cx="291960" cy="4924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23BC0A46-D3B0-6340-8EC7-7F9C5B34165E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324688" y="4887534"/>
                  <a:ext cx="32256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B2C88CE-A64B-F441-B975-D54236C264D3}"/>
                    </a:ext>
                  </a:extLst>
                </p14:cNvPr>
                <p14:cNvContentPartPr/>
                <p14:nvPr/>
              </p14:nvContentPartPr>
              <p14:xfrm>
                <a:off x="1837328" y="4926414"/>
                <a:ext cx="62640" cy="394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B2C88CE-A64B-F441-B975-D54236C264D3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822208" y="4911294"/>
                  <a:ext cx="9324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A270B7F-1DD8-F34D-9306-90309E4CD2E0}"/>
                    </a:ext>
                  </a:extLst>
                </p14:cNvPr>
                <p14:cNvContentPartPr/>
                <p14:nvPr/>
              </p14:nvContentPartPr>
              <p14:xfrm>
                <a:off x="1733288" y="4918494"/>
                <a:ext cx="166680" cy="2534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A270B7F-1DD8-F34D-9306-90309E4CD2E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717808" y="4903374"/>
                  <a:ext cx="19728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B08E18A-D3D2-3A45-8ECE-98BCD0641BC8}"/>
                    </a:ext>
                  </a:extLst>
                </p14:cNvPr>
                <p14:cNvContentPartPr/>
                <p14:nvPr/>
              </p14:nvContentPartPr>
              <p14:xfrm>
                <a:off x="2010848" y="5029014"/>
                <a:ext cx="188640" cy="268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B08E18A-D3D2-3A45-8ECE-98BCD0641BC8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995728" y="5013894"/>
                  <a:ext cx="2188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B7072A0-01A7-BB4C-B3BD-0E4901E84C81}"/>
                    </a:ext>
                  </a:extLst>
                </p14:cNvPr>
                <p14:cNvContentPartPr/>
                <p14:nvPr/>
              </p14:nvContentPartPr>
              <p14:xfrm>
                <a:off x="2017688" y="5013174"/>
                <a:ext cx="150120" cy="3549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B7072A0-01A7-BB4C-B3BD-0E4901E84C81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2002568" y="4998054"/>
                  <a:ext cx="18036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533A2FF1-C544-DE46-8091-F7A697141C59}"/>
                    </a:ext>
                  </a:extLst>
                </p14:cNvPr>
                <p14:cNvContentPartPr/>
                <p14:nvPr/>
              </p14:nvContentPartPr>
              <p14:xfrm>
                <a:off x="2293808" y="5099934"/>
                <a:ext cx="175680" cy="396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533A2FF1-C544-DE46-8091-F7A697141C59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2278328" y="5084814"/>
                  <a:ext cx="205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1A50BDE-F450-204E-959E-18F471155DDE}"/>
                    </a:ext>
                  </a:extLst>
                </p14:cNvPr>
                <p14:cNvContentPartPr/>
                <p14:nvPr/>
              </p14:nvContentPartPr>
              <p14:xfrm>
                <a:off x="2632568" y="4855494"/>
                <a:ext cx="249120" cy="4539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1A50BDE-F450-204E-959E-18F471155DD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617448" y="4840374"/>
                  <a:ext cx="27972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A6DC65C-41E9-5549-828C-706A712FCAFF}"/>
                    </a:ext>
                  </a:extLst>
                </p14:cNvPr>
                <p14:cNvContentPartPr/>
                <p14:nvPr/>
              </p14:nvContentPartPr>
              <p14:xfrm>
                <a:off x="3010928" y="4926414"/>
                <a:ext cx="215280" cy="554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A6DC65C-41E9-5549-828C-706A712FCAF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2995808" y="4911294"/>
                  <a:ext cx="2458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8986CCE-9A3A-6447-889D-05B771C25B43}"/>
                    </a:ext>
                  </a:extLst>
                </p14:cNvPr>
                <p14:cNvContentPartPr/>
                <p14:nvPr/>
              </p14:nvContentPartPr>
              <p14:xfrm>
                <a:off x="3081848" y="5052774"/>
                <a:ext cx="127440" cy="16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8986CCE-9A3A-6447-889D-05B771C25B43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3066728" y="5037294"/>
                  <a:ext cx="1580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7C53C07-24CC-1A4B-8191-1F8B0E4DEAE3}"/>
                    </a:ext>
                  </a:extLst>
                </p14:cNvPr>
                <p14:cNvContentPartPr/>
                <p14:nvPr/>
              </p14:nvContentPartPr>
              <p14:xfrm>
                <a:off x="3365888" y="4705734"/>
                <a:ext cx="175680" cy="225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7C53C07-24CC-1A4B-8191-1F8B0E4DEAE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3350408" y="4690614"/>
                  <a:ext cx="2062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8D869B0-AB6D-0141-9C43-F4E99C22296E}"/>
                    </a:ext>
                  </a:extLst>
                </p14:cNvPr>
                <p14:cNvContentPartPr/>
                <p14:nvPr/>
              </p14:nvContentPartPr>
              <p14:xfrm>
                <a:off x="3519968" y="4871334"/>
                <a:ext cx="11880" cy="2761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8D869B0-AB6D-0141-9C43-F4E99C22296E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3504488" y="4856214"/>
                  <a:ext cx="421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6814C0B-E7EB-0747-BC62-792CA8769CED}"/>
                    </a:ext>
                  </a:extLst>
                </p14:cNvPr>
                <p14:cNvContentPartPr/>
                <p14:nvPr/>
              </p14:nvContentPartPr>
              <p14:xfrm>
                <a:off x="3625808" y="4721574"/>
                <a:ext cx="276480" cy="403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6814C0B-E7EB-0747-BC62-792CA8769CE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3610688" y="4706454"/>
                  <a:ext cx="3067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A06C788-F4F4-3D44-B889-7479D51B1C93}"/>
                    </a:ext>
                  </a:extLst>
                </p14:cNvPr>
                <p14:cNvContentPartPr/>
                <p14:nvPr/>
              </p14:nvContentPartPr>
              <p14:xfrm>
                <a:off x="2081048" y="5683134"/>
                <a:ext cx="1800" cy="8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A06C788-F4F4-3D44-B889-7479D51B1C9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065568" y="5668014"/>
                  <a:ext cx="32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72FB0CD-B329-C445-A0B3-187218A9445C}"/>
                    </a:ext>
                  </a:extLst>
                </p14:cNvPr>
                <p14:cNvContentPartPr/>
                <p14:nvPr/>
              </p14:nvContentPartPr>
              <p14:xfrm>
                <a:off x="2158088" y="5565054"/>
                <a:ext cx="214920" cy="316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72FB0CD-B329-C445-A0B3-187218A9445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142608" y="5549934"/>
                  <a:ext cx="24552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B5550C5-7D30-C44B-A72E-1FFAC79E1594}"/>
                    </a:ext>
                  </a:extLst>
                </p14:cNvPr>
                <p14:cNvContentPartPr/>
                <p14:nvPr/>
              </p14:nvContentPartPr>
              <p14:xfrm>
                <a:off x="2510888" y="5549214"/>
                <a:ext cx="12240" cy="2052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B5550C5-7D30-C44B-A72E-1FFAC79E1594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495768" y="5534094"/>
                  <a:ext cx="428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C989A21-324F-2742-988B-FA9FB26FE18F}"/>
                    </a:ext>
                  </a:extLst>
                </p14:cNvPr>
                <p14:cNvContentPartPr/>
                <p14:nvPr/>
              </p14:nvContentPartPr>
              <p14:xfrm>
                <a:off x="2435288" y="5670894"/>
                <a:ext cx="71640" cy="126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C989A21-324F-2742-988B-FA9FB26FE18F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420168" y="5655774"/>
                  <a:ext cx="101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660076C-0F99-C249-8890-DCFCE609092C}"/>
                    </a:ext>
                  </a:extLst>
                </p14:cNvPr>
                <p14:cNvContentPartPr/>
                <p14:nvPr/>
              </p14:nvContentPartPr>
              <p14:xfrm>
                <a:off x="2348888" y="5580894"/>
                <a:ext cx="23760" cy="950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660076C-0F99-C249-8890-DCFCE609092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333408" y="5565414"/>
                  <a:ext cx="543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68DA960-ABAA-1A45-90CD-FA7CBFCDF963}"/>
                    </a:ext>
                  </a:extLst>
                </p14:cNvPr>
                <p14:cNvContentPartPr/>
                <p14:nvPr/>
              </p14:nvContentPartPr>
              <p14:xfrm>
                <a:off x="2356808" y="5572974"/>
                <a:ext cx="24120" cy="2052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68DA960-ABAA-1A45-90CD-FA7CBFCDF963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341328" y="5557854"/>
                  <a:ext cx="54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0D40EFBA-6834-5941-AFD3-F4B64205FCBE}"/>
                    </a:ext>
                  </a:extLst>
                </p14:cNvPr>
                <p14:cNvContentPartPr/>
                <p14:nvPr/>
              </p14:nvContentPartPr>
              <p14:xfrm>
                <a:off x="2506928" y="5549214"/>
                <a:ext cx="63000" cy="3708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0D40EFBA-6834-5941-AFD3-F4B64205FCB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491808" y="5534094"/>
                  <a:ext cx="936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D02721F-1981-734C-AFAF-CD8F81563FF3}"/>
                    </a:ext>
                  </a:extLst>
                </p14:cNvPr>
                <p14:cNvContentPartPr/>
                <p14:nvPr/>
              </p14:nvContentPartPr>
              <p14:xfrm>
                <a:off x="2356808" y="5702574"/>
                <a:ext cx="126000" cy="205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D02721F-1981-734C-AFAF-CD8F81563FF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2341328" y="5687454"/>
                  <a:ext cx="1566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17D40C2C-3368-6149-AAC8-25B8230D96AD}"/>
                    </a:ext>
                  </a:extLst>
                </p14:cNvPr>
                <p14:cNvContentPartPr/>
                <p14:nvPr/>
              </p14:nvContentPartPr>
              <p14:xfrm>
                <a:off x="2053688" y="5540574"/>
                <a:ext cx="256320" cy="407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17D40C2C-3368-6149-AAC8-25B8230D96A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2038568" y="5525454"/>
                  <a:ext cx="28656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20AFB79A-F4F9-8E4B-97C6-3B52A8A0D2E9}"/>
                    </a:ext>
                  </a:extLst>
                </p14:cNvPr>
                <p14:cNvContentPartPr/>
                <p14:nvPr/>
              </p14:nvContentPartPr>
              <p14:xfrm>
                <a:off x="2624648" y="5635974"/>
                <a:ext cx="144000" cy="24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20AFB79A-F4F9-8E4B-97C6-3B52A8A0D2E9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2609528" y="5620854"/>
                  <a:ext cx="174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83DAEC83-BAC0-724D-8EB5-073798DF924D}"/>
                    </a:ext>
                  </a:extLst>
                </p14:cNvPr>
                <p14:cNvContentPartPr/>
                <p14:nvPr/>
              </p14:nvContentPartPr>
              <p14:xfrm>
                <a:off x="2640488" y="5761974"/>
                <a:ext cx="150840" cy="320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83DAEC83-BAC0-724D-8EB5-073798DF924D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2625368" y="5746854"/>
                  <a:ext cx="1814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C5911549-7B49-E148-ACCA-0E650754DD16}"/>
                    </a:ext>
                  </a:extLst>
                </p14:cNvPr>
                <p14:cNvContentPartPr/>
                <p14:nvPr/>
              </p14:nvContentPartPr>
              <p14:xfrm>
                <a:off x="2935688" y="5463894"/>
                <a:ext cx="211680" cy="3772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C5911549-7B49-E148-ACCA-0E650754DD1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2920568" y="5448774"/>
                  <a:ext cx="24228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912025B-0D76-2F4A-B75C-47BCA45E2F1E}"/>
                    </a:ext>
                  </a:extLst>
                </p14:cNvPr>
                <p14:cNvContentPartPr/>
                <p14:nvPr/>
              </p14:nvContentPartPr>
              <p14:xfrm>
                <a:off x="3164288" y="5446974"/>
                <a:ext cx="214560" cy="3787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912025B-0D76-2F4A-B75C-47BCA45E2F1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3149168" y="5431494"/>
                  <a:ext cx="2451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907F454A-3CAA-0444-B22A-0BBEFB14F4AF}"/>
                    </a:ext>
                  </a:extLst>
                </p14:cNvPr>
                <p14:cNvContentPartPr/>
                <p14:nvPr/>
              </p14:nvContentPartPr>
              <p14:xfrm>
                <a:off x="2635088" y="5876094"/>
                <a:ext cx="100440" cy="914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907F454A-3CAA-0444-B22A-0BBEFB14F4AF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2619968" y="5860614"/>
                  <a:ext cx="13104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158A04E4-85A5-1746-8B27-011C12B32FBE}"/>
                    </a:ext>
                  </a:extLst>
                </p14:cNvPr>
                <p14:cNvContentPartPr/>
                <p14:nvPr/>
              </p14:nvContentPartPr>
              <p14:xfrm>
                <a:off x="2640488" y="5817414"/>
                <a:ext cx="79200" cy="1659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158A04E4-85A5-1746-8B27-011C12B32FBE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2625368" y="5801934"/>
                  <a:ext cx="109800" cy="19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1E86E6BD-65F2-2A42-93D3-15EA8A9EDF1C}"/>
              </a:ext>
            </a:extLst>
          </p:cNvPr>
          <p:cNvGrpSpPr/>
          <p:nvPr/>
        </p:nvGrpSpPr>
        <p:grpSpPr>
          <a:xfrm>
            <a:off x="4692848" y="4508814"/>
            <a:ext cx="1479600" cy="1099080"/>
            <a:chOff x="4692848" y="4508814"/>
            <a:chExt cx="1479600" cy="109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2ECE3377-9E2A-8445-8DC7-4A022DE13DCE}"/>
                    </a:ext>
                  </a:extLst>
                </p14:cNvPr>
                <p14:cNvContentPartPr/>
                <p14:nvPr/>
              </p14:nvContentPartPr>
              <p14:xfrm>
                <a:off x="5030528" y="4926414"/>
                <a:ext cx="267120" cy="3866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2ECE3377-9E2A-8445-8DC7-4A022DE13DCE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5015408" y="4911294"/>
                  <a:ext cx="2973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9B7D98BA-3126-7A41-BAC5-7B6D41B6649A}"/>
                    </a:ext>
                  </a:extLst>
                </p14:cNvPr>
                <p14:cNvContentPartPr/>
                <p14:nvPr/>
              </p14:nvContentPartPr>
              <p14:xfrm>
                <a:off x="5100008" y="4934334"/>
                <a:ext cx="189360" cy="37872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9B7D98BA-3126-7A41-BAC5-7B6D41B6649A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084528" y="4919214"/>
                  <a:ext cx="2199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68CCF81-3109-1042-A17B-7DAE39BA4FDF}"/>
                    </a:ext>
                  </a:extLst>
                </p14:cNvPr>
                <p14:cNvContentPartPr/>
                <p14:nvPr/>
              </p14:nvContentPartPr>
              <p14:xfrm>
                <a:off x="5375768" y="4950174"/>
                <a:ext cx="151920" cy="39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68CCF81-3109-1042-A17B-7DAE39BA4FD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360648" y="4935054"/>
                  <a:ext cx="1825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49A51365-7B57-D746-BF07-7945EBABD02C}"/>
                    </a:ext>
                  </a:extLst>
                </p14:cNvPr>
                <p14:cNvContentPartPr/>
                <p14:nvPr/>
              </p14:nvContentPartPr>
              <p14:xfrm>
                <a:off x="5430848" y="5115774"/>
                <a:ext cx="127440" cy="24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49A51365-7B57-D746-BF07-7945EBABD02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415728" y="5100654"/>
                  <a:ext cx="157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A8587F4-5BE1-794C-B8CF-E8F19A6B90AF}"/>
                    </a:ext>
                  </a:extLst>
                </p14:cNvPr>
                <p14:cNvContentPartPr/>
                <p14:nvPr/>
              </p14:nvContentPartPr>
              <p14:xfrm>
                <a:off x="5922968" y="4682334"/>
                <a:ext cx="46440" cy="4654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A8587F4-5BE1-794C-B8CF-E8F19A6B90AF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907848" y="4666854"/>
                  <a:ext cx="7704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9360AFC4-98C3-A54A-AF89-21F30FD07C33}"/>
                    </a:ext>
                  </a:extLst>
                </p14:cNvPr>
                <p14:cNvContentPartPr/>
                <p14:nvPr/>
              </p14:nvContentPartPr>
              <p14:xfrm>
                <a:off x="5785808" y="4926414"/>
                <a:ext cx="7560" cy="82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9360AFC4-98C3-A54A-AF89-21F30FD07C3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770688" y="4911294"/>
                  <a:ext cx="38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ECF795BE-4C36-9242-BC25-538B74026A64}"/>
                    </a:ext>
                  </a:extLst>
                </p14:cNvPr>
                <p14:cNvContentPartPr/>
                <p14:nvPr/>
              </p14:nvContentPartPr>
              <p14:xfrm>
                <a:off x="5674928" y="4753254"/>
                <a:ext cx="24480" cy="2368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ECF795BE-4C36-9242-BC25-538B74026A6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659808" y="4737774"/>
                  <a:ext cx="550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5B186BE-5067-6C47-B513-D36F914CB35F}"/>
                    </a:ext>
                  </a:extLst>
                </p14:cNvPr>
                <p14:cNvContentPartPr/>
                <p14:nvPr/>
              </p14:nvContentPartPr>
              <p14:xfrm>
                <a:off x="5952128" y="4508814"/>
                <a:ext cx="360" cy="3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5B186BE-5067-6C47-B513-D36F914CB35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937008" y="44933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D5EF006-CC90-7842-A3FF-2A5E5911FCC5}"/>
                    </a:ext>
                  </a:extLst>
                </p14:cNvPr>
                <p14:cNvContentPartPr/>
                <p14:nvPr/>
              </p14:nvContentPartPr>
              <p14:xfrm>
                <a:off x="4692848" y="4516734"/>
                <a:ext cx="1479600" cy="10911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D5EF006-CC90-7842-A3FF-2A5E5911FCC5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4677368" y="4501254"/>
                  <a:ext cx="1510200" cy="11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A1FC7868-BE25-8747-8C40-58126F5CA832}"/>
                    </a:ext>
                  </a:extLst>
                </p14:cNvPr>
                <p14:cNvContentPartPr/>
                <p14:nvPr/>
              </p14:nvContentPartPr>
              <p14:xfrm>
                <a:off x="5691128" y="4768734"/>
                <a:ext cx="181800" cy="2142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A1FC7868-BE25-8747-8C40-58126F5CA832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5676008" y="4753614"/>
                  <a:ext cx="212400" cy="244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71472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8D19F-D600-254E-8BBE-C10684BD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039" y="517707"/>
            <a:ext cx="8761413" cy="706964"/>
          </a:xfrm>
        </p:spPr>
        <p:txBody>
          <a:bodyPr/>
          <a:lstStyle/>
          <a:p>
            <a:r>
              <a:rPr lang="en-US" dirty="0"/>
              <a:t>Special segments in circles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3626C-5630-C748-BCE4-694A07AA5B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1793160"/>
            <a:ext cx="10437780" cy="416016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endParaRPr lang="en-US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99C99-8CCC-B94A-A7EA-0BADDFC8E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160"/>
            <a:ext cx="12192000" cy="450822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2FF4EBB4-A41D-C546-97C3-524E0D7FB36D}"/>
              </a:ext>
            </a:extLst>
          </p:cNvPr>
          <p:cNvGrpSpPr/>
          <p:nvPr/>
        </p:nvGrpSpPr>
        <p:grpSpPr>
          <a:xfrm>
            <a:off x="2442674" y="4909494"/>
            <a:ext cx="2212560" cy="490320"/>
            <a:chOff x="2442674" y="4909494"/>
            <a:chExt cx="2212560" cy="4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D6D438-B961-2F45-B155-1ADB00749EC7}"/>
                    </a:ext>
                  </a:extLst>
                </p14:cNvPr>
                <p14:cNvContentPartPr/>
                <p14:nvPr/>
              </p14:nvContentPartPr>
              <p14:xfrm>
                <a:off x="2442674" y="4970334"/>
                <a:ext cx="285120" cy="291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D6D438-B961-2F45-B155-1ADB00749EC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27194" y="4955214"/>
                  <a:ext cx="3153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A8A55CF-E6B3-184C-ACBD-717365BF1B4C}"/>
                    </a:ext>
                  </a:extLst>
                </p14:cNvPr>
                <p14:cNvContentPartPr/>
                <p14:nvPr/>
              </p14:nvContentPartPr>
              <p14:xfrm>
                <a:off x="2759474" y="5021094"/>
                <a:ext cx="111600" cy="197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A8A55CF-E6B3-184C-ACBD-717365BF1B4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44354" y="5005974"/>
                  <a:ext cx="1422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EACBA2D-6827-7B49-A571-EAE4569C4026}"/>
                    </a:ext>
                  </a:extLst>
                </p14:cNvPr>
                <p14:cNvContentPartPr/>
                <p14:nvPr/>
              </p14:nvContentPartPr>
              <p14:xfrm>
                <a:off x="2927954" y="5029014"/>
                <a:ext cx="146520" cy="370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EACBA2D-6827-7B49-A571-EAE4569C402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12474" y="5013894"/>
                  <a:ext cx="17712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7D43926-B4CF-3342-BB34-92EA3BF8CBFC}"/>
                    </a:ext>
                  </a:extLst>
                </p14:cNvPr>
                <p14:cNvContentPartPr/>
                <p14:nvPr/>
              </p14:nvContentPartPr>
              <p14:xfrm>
                <a:off x="3140714" y="5020374"/>
                <a:ext cx="217440" cy="201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7D43926-B4CF-3342-BB34-92EA3BF8CBF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25234" y="5004894"/>
                  <a:ext cx="24804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77264A1-4E28-224F-BFE7-1D4023418722}"/>
                    </a:ext>
                  </a:extLst>
                </p14:cNvPr>
                <p14:cNvContentPartPr/>
                <p14:nvPr/>
              </p14:nvContentPartPr>
              <p14:xfrm>
                <a:off x="3389474" y="5035854"/>
                <a:ext cx="110880" cy="190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77264A1-4E28-224F-BFE7-1D402341872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74354" y="5020734"/>
                  <a:ext cx="1411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EA79329-22D2-7047-AE9F-9AF54AD7F56C}"/>
                    </a:ext>
                  </a:extLst>
                </p14:cNvPr>
                <p14:cNvContentPartPr/>
                <p14:nvPr/>
              </p14:nvContentPartPr>
              <p14:xfrm>
                <a:off x="3547154" y="5036934"/>
                <a:ext cx="126360" cy="194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EA79329-22D2-7047-AE9F-9AF54AD7F56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32034" y="5021814"/>
                  <a:ext cx="1569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A030039-F496-F041-ADC1-1FD04FB4A9BA}"/>
                    </a:ext>
                  </a:extLst>
                </p14:cNvPr>
                <p14:cNvContentPartPr/>
                <p14:nvPr/>
              </p14:nvContentPartPr>
              <p14:xfrm>
                <a:off x="3736514" y="4934334"/>
                <a:ext cx="31680" cy="276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A030039-F496-F041-ADC1-1FD04FB4A9B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21394" y="4919214"/>
                  <a:ext cx="622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F9416A5-2161-1B4F-83EC-4719D500DA3D}"/>
                    </a:ext>
                  </a:extLst>
                </p14:cNvPr>
                <p14:cNvContentPartPr/>
                <p14:nvPr/>
              </p14:nvContentPartPr>
              <p14:xfrm>
                <a:off x="3696554" y="5092014"/>
                <a:ext cx="150480" cy="24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F9416A5-2161-1B4F-83EC-4719D500DA3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81434" y="5076894"/>
                  <a:ext cx="1810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D9D4964-EB0D-CA4A-ADF9-2B15BE6A1004}"/>
                    </a:ext>
                  </a:extLst>
                </p14:cNvPr>
                <p14:cNvContentPartPr/>
                <p14:nvPr/>
              </p14:nvContentPartPr>
              <p14:xfrm>
                <a:off x="4027754" y="4909494"/>
                <a:ext cx="175680" cy="309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D9D4964-EB0D-CA4A-ADF9-2B15BE6A100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12634" y="4894014"/>
                  <a:ext cx="2062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1FD93C-DC67-9446-93F9-B758813DA851}"/>
                    </a:ext>
                  </a:extLst>
                </p14:cNvPr>
                <p14:cNvContentPartPr/>
                <p14:nvPr/>
              </p14:nvContentPartPr>
              <p14:xfrm>
                <a:off x="4003994" y="5115774"/>
                <a:ext cx="142920" cy="39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1FD93C-DC67-9446-93F9-B758813DA85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88874" y="5100654"/>
                  <a:ext cx="1731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C2ABCB5-5964-A240-882B-87849A61B3C1}"/>
                    </a:ext>
                  </a:extLst>
                </p14:cNvPr>
                <p14:cNvContentPartPr/>
                <p14:nvPr/>
              </p14:nvContentPartPr>
              <p14:xfrm>
                <a:off x="4138994" y="5076174"/>
                <a:ext cx="141840" cy="178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C2ABCB5-5964-A240-882B-87849A61B3C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23514" y="5061054"/>
                  <a:ext cx="1724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8A9BAD2-3D47-8646-A7BE-7A11761F9D72}"/>
                    </a:ext>
                  </a:extLst>
                </p14:cNvPr>
                <p14:cNvContentPartPr/>
                <p14:nvPr/>
              </p14:nvContentPartPr>
              <p14:xfrm>
                <a:off x="4275794" y="5068614"/>
                <a:ext cx="150120" cy="173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8A9BAD2-3D47-8646-A7BE-7A11761F9D7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260674" y="5053134"/>
                  <a:ext cx="1807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F16068E-C831-C445-9294-BF329F6CE527}"/>
                    </a:ext>
                  </a:extLst>
                </p14:cNvPr>
                <p14:cNvContentPartPr/>
                <p14:nvPr/>
              </p14:nvContentPartPr>
              <p14:xfrm>
                <a:off x="4471994" y="5043774"/>
                <a:ext cx="183240" cy="178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F16068E-C831-C445-9294-BF329F6CE52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56874" y="5028654"/>
                  <a:ext cx="213840" cy="20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80842B-0DF3-F744-AA3A-681D709FD40C}"/>
              </a:ext>
            </a:extLst>
          </p:cNvPr>
          <p:cNvGrpSpPr/>
          <p:nvPr/>
        </p:nvGrpSpPr>
        <p:grpSpPr>
          <a:xfrm>
            <a:off x="4838834" y="4840014"/>
            <a:ext cx="915840" cy="331560"/>
            <a:chOff x="4838834" y="4840014"/>
            <a:chExt cx="915840" cy="33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20A7B3-6255-B440-AAC3-D806A89A7D91}"/>
                    </a:ext>
                  </a:extLst>
                </p14:cNvPr>
                <p14:cNvContentPartPr/>
                <p14:nvPr/>
              </p14:nvContentPartPr>
              <p14:xfrm>
                <a:off x="4838834" y="4981854"/>
                <a:ext cx="222120" cy="189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20A7B3-6255-B440-AAC3-D806A89A7D9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23714" y="4966374"/>
                  <a:ext cx="2523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7CCDF5E-CD4A-4A46-8081-3CF1E34A7429}"/>
                    </a:ext>
                  </a:extLst>
                </p14:cNvPr>
                <p14:cNvContentPartPr/>
                <p14:nvPr/>
              </p14:nvContentPartPr>
              <p14:xfrm>
                <a:off x="5155634" y="4945854"/>
                <a:ext cx="102600" cy="218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7CCDF5E-CD4A-4A46-8081-3CF1E34A742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140154" y="4930734"/>
                  <a:ext cx="1328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DFCD7DC-CA0C-2A4B-A838-C86BB61DC257}"/>
                    </a:ext>
                  </a:extLst>
                </p14:cNvPr>
                <p14:cNvContentPartPr/>
                <p14:nvPr/>
              </p14:nvContentPartPr>
              <p14:xfrm>
                <a:off x="5320874" y="4840014"/>
                <a:ext cx="47520" cy="315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DFCD7DC-CA0C-2A4B-A838-C86BB61DC2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305754" y="4824534"/>
                  <a:ext cx="777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3D5D4B-174D-F14F-B932-1D054FC1ED7B}"/>
                    </a:ext>
                  </a:extLst>
                </p14:cNvPr>
                <p14:cNvContentPartPr/>
                <p14:nvPr/>
              </p14:nvContentPartPr>
              <p14:xfrm>
                <a:off x="5320514" y="4989774"/>
                <a:ext cx="135000" cy="8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3D5D4B-174D-F14F-B932-1D054FC1ED7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305394" y="4974294"/>
                  <a:ext cx="165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3957A36-1797-314C-A7A9-83A473BA00CC}"/>
                    </a:ext>
                  </a:extLst>
                </p14:cNvPr>
                <p14:cNvContentPartPr/>
                <p14:nvPr/>
              </p14:nvContentPartPr>
              <p14:xfrm>
                <a:off x="5493314" y="4922094"/>
                <a:ext cx="88920" cy="209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3957A36-1797-314C-A7A9-83A473BA00C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77834" y="4906974"/>
                  <a:ext cx="1195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C4DE3D4-21B3-864C-B147-4BD1FF18C4DE}"/>
                    </a:ext>
                  </a:extLst>
                </p14:cNvPr>
                <p14:cNvContentPartPr/>
                <p14:nvPr/>
              </p14:nvContentPartPr>
              <p14:xfrm>
                <a:off x="5667914" y="4910934"/>
                <a:ext cx="86760" cy="162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C4DE3D4-21B3-864C-B147-4BD1FF18C4D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52794" y="4895454"/>
                  <a:ext cx="11736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8CFA1A-3C5A-974A-9033-71FA8E181C05}"/>
              </a:ext>
            </a:extLst>
          </p:cNvPr>
          <p:cNvGrpSpPr/>
          <p:nvPr/>
        </p:nvGrpSpPr>
        <p:grpSpPr>
          <a:xfrm>
            <a:off x="5052674" y="5308374"/>
            <a:ext cx="291960" cy="217440"/>
            <a:chOff x="5052674" y="5308374"/>
            <a:chExt cx="29196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C97EDF0-6987-A648-A4FF-5D6596E3F828}"/>
                    </a:ext>
                  </a:extLst>
                </p14:cNvPr>
                <p14:cNvContentPartPr/>
                <p14:nvPr/>
              </p14:nvContentPartPr>
              <p14:xfrm>
                <a:off x="5060594" y="5308374"/>
                <a:ext cx="13320" cy="217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C97EDF0-6987-A648-A4FF-5D6596E3F82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045474" y="5293254"/>
                  <a:ext cx="439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B462CC4-FF29-0D4C-AAF5-8A070DCB5696}"/>
                    </a:ext>
                  </a:extLst>
                </p14:cNvPr>
                <p14:cNvContentPartPr/>
                <p14:nvPr/>
              </p14:nvContentPartPr>
              <p14:xfrm>
                <a:off x="5052674" y="5368134"/>
                <a:ext cx="158760" cy="55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B462CC4-FF29-0D4C-AAF5-8A070DCB569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037194" y="5352654"/>
                  <a:ext cx="1890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4037B56-373D-B440-911D-1F13A2A56BED}"/>
                    </a:ext>
                  </a:extLst>
                </p14:cNvPr>
                <p14:cNvContentPartPr/>
                <p14:nvPr/>
              </p14:nvContentPartPr>
              <p14:xfrm>
                <a:off x="5217914" y="5336454"/>
                <a:ext cx="126720" cy="174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4037B56-373D-B440-911D-1F13A2A56BE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02794" y="5321334"/>
                  <a:ext cx="15696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CC7257-9E82-FF46-8735-3BD22A29744E}"/>
              </a:ext>
            </a:extLst>
          </p:cNvPr>
          <p:cNvGrpSpPr/>
          <p:nvPr/>
        </p:nvGrpSpPr>
        <p:grpSpPr>
          <a:xfrm>
            <a:off x="4821554" y="5640294"/>
            <a:ext cx="681120" cy="437400"/>
            <a:chOff x="4821554" y="5640294"/>
            <a:chExt cx="681120" cy="43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119ED63-161E-8E4F-A416-85FDA6FE5922}"/>
                    </a:ext>
                  </a:extLst>
                </p14:cNvPr>
                <p14:cNvContentPartPr/>
                <p14:nvPr/>
              </p14:nvContentPartPr>
              <p14:xfrm>
                <a:off x="4821554" y="5710494"/>
                <a:ext cx="157320" cy="225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119ED63-161E-8E4F-A416-85FDA6FE592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806074" y="5695014"/>
                  <a:ext cx="1875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5495BE-FC5F-F143-B544-B9E2AD9A9D88}"/>
                    </a:ext>
                  </a:extLst>
                </p14:cNvPr>
                <p14:cNvContentPartPr/>
                <p14:nvPr/>
              </p14:nvContentPartPr>
              <p14:xfrm>
                <a:off x="5020994" y="5640294"/>
                <a:ext cx="110880" cy="268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5495BE-FC5F-F143-B544-B9E2AD9A9D8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005874" y="5625174"/>
                  <a:ext cx="1414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713D5C3-20C5-0142-AF16-59BC57021E17}"/>
                    </a:ext>
                  </a:extLst>
                </p14:cNvPr>
                <p14:cNvContentPartPr/>
                <p14:nvPr/>
              </p14:nvContentPartPr>
              <p14:xfrm>
                <a:off x="5213594" y="5714814"/>
                <a:ext cx="116280" cy="36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713D5C3-20C5-0142-AF16-59BC57021E1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98474" y="5699694"/>
                  <a:ext cx="1468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8C5F505-A6BF-5849-9140-2E0FC87E57F5}"/>
                    </a:ext>
                  </a:extLst>
                </p14:cNvPr>
                <p14:cNvContentPartPr/>
                <p14:nvPr/>
              </p14:nvContentPartPr>
              <p14:xfrm>
                <a:off x="5328794" y="5683134"/>
                <a:ext cx="111240" cy="1501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8C5F505-A6BF-5849-9140-2E0FC87E57F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13674" y="5668014"/>
                  <a:ext cx="1418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DCAC947-2B23-EF4E-A11D-15ECE0E036D1}"/>
                    </a:ext>
                  </a:extLst>
                </p14:cNvPr>
                <p14:cNvContentPartPr/>
                <p14:nvPr/>
              </p14:nvContentPartPr>
              <p14:xfrm>
                <a:off x="5502314" y="5817414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DCAC947-2B23-EF4E-A11D-15ECE0E036D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487194" y="58019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61D5416-EEFB-5B47-942D-DE468CC92113}"/>
              </a:ext>
            </a:extLst>
          </p:cNvPr>
          <p:cNvGrpSpPr/>
          <p:nvPr/>
        </p:nvGrpSpPr>
        <p:grpSpPr>
          <a:xfrm>
            <a:off x="8800634" y="4840014"/>
            <a:ext cx="3142080" cy="575640"/>
            <a:chOff x="8800634" y="4840014"/>
            <a:chExt cx="3142080" cy="57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A5E6145-4ECF-8A40-9A9C-FA7508CC8B66}"/>
                    </a:ext>
                  </a:extLst>
                </p14:cNvPr>
                <p14:cNvContentPartPr/>
                <p14:nvPr/>
              </p14:nvContentPartPr>
              <p14:xfrm>
                <a:off x="8800634" y="4847574"/>
                <a:ext cx="214200" cy="3200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A5E6145-4ECF-8A40-9A9C-FA7508CC8B6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785154" y="4832454"/>
                  <a:ext cx="2448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43238FC-3660-4444-955F-9083BA3B710F}"/>
                    </a:ext>
                  </a:extLst>
                </p14:cNvPr>
                <p14:cNvContentPartPr/>
                <p14:nvPr/>
              </p14:nvContentPartPr>
              <p14:xfrm>
                <a:off x="9052634" y="4937934"/>
                <a:ext cx="131040" cy="205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43238FC-3660-4444-955F-9083BA3B710F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37514" y="4922814"/>
                  <a:ext cx="1616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9979D67-CE8B-644B-8F10-658988C7FA81}"/>
                    </a:ext>
                  </a:extLst>
                </p14:cNvPr>
                <p14:cNvContentPartPr/>
                <p14:nvPr/>
              </p14:nvContentPartPr>
              <p14:xfrm>
                <a:off x="9151634" y="4989774"/>
                <a:ext cx="166320" cy="390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9979D67-CE8B-644B-8F10-658988C7FA8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136514" y="4974294"/>
                  <a:ext cx="19692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36F19FE-42C9-1444-B5E8-77504C3FCB5F}"/>
                    </a:ext>
                  </a:extLst>
                </p14:cNvPr>
                <p14:cNvContentPartPr/>
                <p14:nvPr/>
              </p14:nvContentPartPr>
              <p14:xfrm>
                <a:off x="9364394" y="4980774"/>
                <a:ext cx="252720" cy="178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36F19FE-42C9-1444-B5E8-77504C3FCB5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349274" y="4965654"/>
                  <a:ext cx="2829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F072454-EC10-A34E-91E3-96C4C9B4D290}"/>
                    </a:ext>
                  </a:extLst>
                </p14:cNvPr>
                <p14:cNvContentPartPr/>
                <p14:nvPr/>
              </p14:nvContentPartPr>
              <p14:xfrm>
                <a:off x="9683354" y="4952694"/>
                <a:ext cx="99360" cy="210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F072454-EC10-A34E-91E3-96C4C9B4D29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668234" y="4937574"/>
                  <a:ext cx="1299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E04D4DB-58D6-DC46-8C59-759828424274}"/>
                    </a:ext>
                  </a:extLst>
                </p14:cNvPr>
                <p14:cNvContentPartPr/>
                <p14:nvPr/>
              </p14:nvContentPartPr>
              <p14:xfrm>
                <a:off x="9806114" y="4976454"/>
                <a:ext cx="142200" cy="1720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E04D4DB-58D6-DC46-8C59-75982842427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790634" y="4961334"/>
                  <a:ext cx="17280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44136F3-3972-7442-BF63-C59851833200}"/>
                    </a:ext>
                  </a:extLst>
                </p14:cNvPr>
                <p14:cNvContentPartPr/>
                <p14:nvPr/>
              </p14:nvContentPartPr>
              <p14:xfrm>
                <a:off x="10011314" y="4855494"/>
                <a:ext cx="39600" cy="260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44136F3-3972-7442-BF63-C5985183320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995834" y="4840374"/>
                  <a:ext cx="702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B920702-A962-224F-92BB-E1B5309462C0}"/>
                    </a:ext>
                  </a:extLst>
                </p14:cNvPr>
                <p14:cNvContentPartPr/>
                <p14:nvPr/>
              </p14:nvContentPartPr>
              <p14:xfrm>
                <a:off x="9940034" y="5013174"/>
                <a:ext cx="150480" cy="32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B920702-A962-224F-92BB-E1B5309462C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924554" y="4998054"/>
                  <a:ext cx="1810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3288EAE-3BD0-6A46-B75F-4EFD7646EA87}"/>
                    </a:ext>
                  </a:extLst>
                </p14:cNvPr>
                <p14:cNvContentPartPr/>
                <p14:nvPr/>
              </p14:nvContentPartPr>
              <p14:xfrm>
                <a:off x="10240634" y="4918494"/>
                <a:ext cx="7200" cy="181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3288EAE-3BD0-6A46-B75F-4EFD7646EA8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225514" y="4903374"/>
                  <a:ext cx="374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2FCAF54-6D69-1E49-9C64-EB70B99CE1E1}"/>
                    </a:ext>
                  </a:extLst>
                </p14:cNvPr>
                <p14:cNvContentPartPr/>
                <p14:nvPr/>
              </p14:nvContentPartPr>
              <p14:xfrm>
                <a:off x="10144514" y="4895094"/>
                <a:ext cx="308160" cy="260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2FCAF54-6D69-1E49-9C64-EB70B99CE1E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129394" y="4879614"/>
                  <a:ext cx="33876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6DA4DD9-5B8A-2A42-982B-5F5F11FC4FA7}"/>
                    </a:ext>
                  </a:extLst>
                </p14:cNvPr>
                <p14:cNvContentPartPr/>
                <p14:nvPr/>
              </p14:nvContentPartPr>
              <p14:xfrm>
                <a:off x="10504154" y="4966014"/>
                <a:ext cx="98640" cy="181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6DA4DD9-5B8A-2A42-982B-5F5F11FC4FA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488674" y="4950534"/>
                  <a:ext cx="128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465F421-40A7-9844-AC11-17C03AD6F347}"/>
                    </a:ext>
                  </a:extLst>
                </p14:cNvPr>
                <p14:cNvContentPartPr/>
                <p14:nvPr/>
              </p14:nvContentPartPr>
              <p14:xfrm>
                <a:off x="10689194" y="4934334"/>
                <a:ext cx="23760" cy="213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465F421-40A7-9844-AC11-17C03AD6F34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674074" y="4919214"/>
                  <a:ext cx="543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BFDE8D2-DC9F-694F-A151-A827F06F76EE}"/>
                    </a:ext>
                  </a:extLst>
                </p14:cNvPr>
                <p14:cNvContentPartPr/>
                <p14:nvPr/>
              </p14:nvContentPartPr>
              <p14:xfrm>
                <a:off x="10657154" y="4997334"/>
                <a:ext cx="111240" cy="16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BFDE8D2-DC9F-694F-A151-A827F06F76E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642034" y="4982214"/>
                  <a:ext cx="1414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C2D0F99-CD1C-6C42-A7C2-0EF07B6E541E}"/>
                    </a:ext>
                  </a:extLst>
                </p14:cNvPr>
                <p14:cNvContentPartPr/>
                <p14:nvPr/>
              </p14:nvContentPartPr>
              <p14:xfrm>
                <a:off x="10930754" y="4926414"/>
                <a:ext cx="231480" cy="229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C2D0F99-CD1C-6C42-A7C2-0EF07B6E541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915634" y="4911294"/>
                  <a:ext cx="26208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F01F9D2-744F-1F43-B2D4-0A92C7079310}"/>
                    </a:ext>
                  </a:extLst>
                </p14:cNvPr>
                <p14:cNvContentPartPr/>
                <p14:nvPr/>
              </p14:nvContentPartPr>
              <p14:xfrm>
                <a:off x="11184554" y="4942254"/>
                <a:ext cx="92160" cy="178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F01F9D2-744F-1F43-B2D4-0A92C707931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169434" y="4927134"/>
                  <a:ext cx="1227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E4D4CAE-77A2-3640-A993-528F09504FFD}"/>
                    </a:ext>
                  </a:extLst>
                </p14:cNvPr>
                <p14:cNvContentPartPr/>
                <p14:nvPr/>
              </p14:nvContentPartPr>
              <p14:xfrm>
                <a:off x="11311634" y="4910934"/>
                <a:ext cx="99360" cy="213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E4D4CAE-77A2-3640-A993-528F09504FF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296154" y="4895454"/>
                  <a:ext cx="1299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0C90F68-D539-5A41-A9B0-88A6170D3B08}"/>
                    </a:ext>
                  </a:extLst>
                </p14:cNvPr>
                <p14:cNvContentPartPr/>
                <p14:nvPr/>
              </p14:nvContentPartPr>
              <p14:xfrm>
                <a:off x="11461394" y="4895094"/>
                <a:ext cx="79200" cy="217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0C90F68-D539-5A41-A9B0-88A6170D3B0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445914" y="4879614"/>
                  <a:ext cx="1098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0B30DE3-9F13-AB48-9ED2-95AC52B0BCF0}"/>
                    </a:ext>
                  </a:extLst>
                </p14:cNvPr>
                <p14:cNvContentPartPr/>
                <p14:nvPr/>
              </p14:nvContentPartPr>
              <p14:xfrm>
                <a:off x="11599634" y="4863414"/>
                <a:ext cx="126360" cy="173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0B30DE3-9F13-AB48-9ED2-95AC52B0BCF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584514" y="4848294"/>
                  <a:ext cx="1569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85DC44E-055D-F24E-8EEB-ECB44F88330C}"/>
                    </a:ext>
                  </a:extLst>
                </p14:cNvPr>
                <p14:cNvContentPartPr/>
                <p14:nvPr/>
              </p14:nvContentPartPr>
              <p14:xfrm>
                <a:off x="11737154" y="4840014"/>
                <a:ext cx="48600" cy="205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85DC44E-055D-F24E-8EEB-ECB44F88330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722034" y="4824534"/>
                  <a:ext cx="788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DADD04E-CCD0-F843-B85B-12E83DDE9478}"/>
                    </a:ext>
                  </a:extLst>
                </p14:cNvPr>
                <p14:cNvContentPartPr/>
                <p14:nvPr/>
              </p14:nvContentPartPr>
              <p14:xfrm>
                <a:off x="11374634" y="5210454"/>
                <a:ext cx="47520" cy="205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DADD04E-CCD0-F843-B85B-12E83DDE947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359514" y="5194974"/>
                  <a:ext cx="781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42A4ABB-CD65-C847-B5FC-066483F32278}"/>
                    </a:ext>
                  </a:extLst>
                </p14:cNvPr>
                <p14:cNvContentPartPr/>
                <p14:nvPr/>
              </p14:nvContentPartPr>
              <p14:xfrm>
                <a:off x="11263754" y="5174454"/>
                <a:ext cx="678960" cy="209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42A4ABB-CD65-C847-B5FC-066483F3227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248274" y="5159334"/>
                  <a:ext cx="709560" cy="24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6A1434-2E3B-BD43-97A5-06CEC408B6BD}"/>
              </a:ext>
            </a:extLst>
          </p:cNvPr>
          <p:cNvGrpSpPr/>
          <p:nvPr/>
        </p:nvGrpSpPr>
        <p:grpSpPr>
          <a:xfrm>
            <a:off x="11050634" y="5635974"/>
            <a:ext cx="893520" cy="299880"/>
            <a:chOff x="11050634" y="5635974"/>
            <a:chExt cx="89352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68B03EC-6F48-9142-ACF5-BE20E1D7DFB3}"/>
                    </a:ext>
                  </a:extLst>
                </p14:cNvPr>
                <p14:cNvContentPartPr/>
                <p14:nvPr/>
              </p14:nvContentPartPr>
              <p14:xfrm>
                <a:off x="11050634" y="5757654"/>
                <a:ext cx="253440" cy="178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68B03EC-6F48-9142-ACF5-BE20E1D7DFB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1035154" y="5742534"/>
                  <a:ext cx="2840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8FE3E70-EBB7-B14C-B2D3-7D3AFDCFC8FC}"/>
                    </a:ext>
                  </a:extLst>
                </p14:cNvPr>
                <p14:cNvContentPartPr/>
                <p14:nvPr/>
              </p14:nvContentPartPr>
              <p14:xfrm>
                <a:off x="11224874" y="5722734"/>
                <a:ext cx="7920" cy="8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8FE3E70-EBB7-B14C-B2D3-7D3AFDCFC8F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1209754" y="57076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FD79929-12F5-D24C-9AC3-D48D1A12003E}"/>
                    </a:ext>
                  </a:extLst>
                </p14:cNvPr>
                <p14:cNvContentPartPr/>
                <p14:nvPr/>
              </p14:nvContentPartPr>
              <p14:xfrm>
                <a:off x="11399114" y="5722734"/>
                <a:ext cx="141480" cy="200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FD79929-12F5-D24C-9AC3-D48D1A12003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383634" y="5707614"/>
                  <a:ext cx="1720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9214118-935B-3A46-B53B-553CCC7970E5}"/>
                    </a:ext>
                  </a:extLst>
                </p14:cNvPr>
                <p14:cNvContentPartPr/>
                <p14:nvPr/>
              </p14:nvContentPartPr>
              <p14:xfrm>
                <a:off x="11559314" y="5714814"/>
                <a:ext cx="162360" cy="209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9214118-935B-3A46-B53B-553CCC7970E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544194" y="5699694"/>
                  <a:ext cx="19296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10AC7E2-10A7-FA49-826C-B76FB7427594}"/>
                    </a:ext>
                  </a:extLst>
                </p14:cNvPr>
                <p14:cNvContentPartPr/>
                <p14:nvPr/>
              </p14:nvContentPartPr>
              <p14:xfrm>
                <a:off x="11697554" y="5635974"/>
                <a:ext cx="63720" cy="2210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10AC7E2-10A7-FA49-826C-B76FB742759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682434" y="5620854"/>
                  <a:ext cx="939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F461AF6-6B0F-AF45-89A2-2F3901E3FB60}"/>
                    </a:ext>
                  </a:extLst>
                </p14:cNvPr>
                <p14:cNvContentPartPr/>
                <p14:nvPr/>
              </p14:nvContentPartPr>
              <p14:xfrm>
                <a:off x="11842274" y="5686014"/>
                <a:ext cx="101880" cy="186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F461AF6-6B0F-AF45-89A2-2F3901E3FB6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827154" y="5670534"/>
                  <a:ext cx="1324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E47B6B2-4A10-E447-8C14-8BC463EE1737}"/>
              </a:ext>
            </a:extLst>
          </p:cNvPr>
          <p:cNvGrpSpPr/>
          <p:nvPr/>
        </p:nvGrpSpPr>
        <p:grpSpPr>
          <a:xfrm>
            <a:off x="6581954" y="2362854"/>
            <a:ext cx="828000" cy="310680"/>
            <a:chOff x="6581954" y="2362854"/>
            <a:chExt cx="828000" cy="31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6F1108F-CC36-BB4A-8F22-44E996B7F987}"/>
                    </a:ext>
                  </a:extLst>
                </p14:cNvPr>
                <p14:cNvContentPartPr/>
                <p14:nvPr/>
              </p14:nvContentPartPr>
              <p14:xfrm>
                <a:off x="6581954" y="2442414"/>
                <a:ext cx="166680" cy="190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6F1108F-CC36-BB4A-8F22-44E996B7F98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566834" y="2427294"/>
                  <a:ext cx="1972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75E87E9-BE1B-A54E-BDB7-6423A3D94F1B}"/>
                    </a:ext>
                  </a:extLst>
                </p14:cNvPr>
                <p14:cNvContentPartPr/>
                <p14:nvPr/>
              </p14:nvContentPartPr>
              <p14:xfrm>
                <a:off x="6876434" y="2362854"/>
                <a:ext cx="210240" cy="2901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75E87E9-BE1B-A54E-BDB7-6423A3D94F1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861314" y="2347734"/>
                  <a:ext cx="24084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D0CC1CF9-F15B-B144-8668-7D9627043391}"/>
                    </a:ext>
                  </a:extLst>
                </p14:cNvPr>
                <p14:cNvContentPartPr/>
                <p14:nvPr/>
              </p14:nvContentPartPr>
              <p14:xfrm>
                <a:off x="7031234" y="2506494"/>
                <a:ext cx="198000" cy="162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D0CC1CF9-F15B-B144-8668-7D962704339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015754" y="2491374"/>
                  <a:ext cx="228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6042E8B-9048-5645-8D35-E173C2C3F095}"/>
                    </a:ext>
                  </a:extLst>
                </p14:cNvPr>
                <p14:cNvContentPartPr/>
                <p14:nvPr/>
              </p14:nvContentPartPr>
              <p14:xfrm>
                <a:off x="7247594" y="2467254"/>
                <a:ext cx="162360" cy="206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6042E8B-9048-5645-8D35-E173C2C3F095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232114" y="2451774"/>
                  <a:ext cx="19296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20F7BFF-A0DD-FF4F-96C1-FF4C80F17BEE}"/>
              </a:ext>
            </a:extLst>
          </p:cNvPr>
          <p:cNvGrpSpPr/>
          <p:nvPr/>
        </p:nvGrpSpPr>
        <p:grpSpPr>
          <a:xfrm>
            <a:off x="7591034" y="2372574"/>
            <a:ext cx="725400" cy="276120"/>
            <a:chOff x="7591034" y="2372574"/>
            <a:chExt cx="72540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B10BF86-BD6C-4043-8023-39859CED50D2}"/>
                    </a:ext>
                  </a:extLst>
                </p14:cNvPr>
                <p14:cNvContentPartPr/>
                <p14:nvPr/>
              </p14:nvContentPartPr>
              <p14:xfrm>
                <a:off x="7623794" y="2372574"/>
                <a:ext cx="22680" cy="276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B10BF86-BD6C-4043-8023-39859CED50D2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608674" y="2357454"/>
                  <a:ext cx="529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B80687F-83FD-8246-92F6-B49564EF9505}"/>
                    </a:ext>
                  </a:extLst>
                </p14:cNvPr>
                <p14:cNvContentPartPr/>
                <p14:nvPr/>
              </p14:nvContentPartPr>
              <p14:xfrm>
                <a:off x="7591034" y="2498574"/>
                <a:ext cx="102960" cy="3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B80687F-83FD-8246-92F6-B49564EF950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575554" y="2483454"/>
                  <a:ext cx="1335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870FE8E-AA02-F344-B4DB-6DBE23E6B651}"/>
                    </a:ext>
                  </a:extLst>
                </p14:cNvPr>
                <p14:cNvContentPartPr/>
                <p14:nvPr/>
              </p14:nvContentPartPr>
              <p14:xfrm>
                <a:off x="7800554" y="2427654"/>
                <a:ext cx="287280" cy="194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870FE8E-AA02-F344-B4DB-6DBE23E6B65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785434" y="2412534"/>
                  <a:ext cx="3178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FFCB25F-9CC0-4946-A64E-9F9DCBEFCC09}"/>
                    </a:ext>
                  </a:extLst>
                </p14:cNvPr>
                <p14:cNvContentPartPr/>
                <p14:nvPr/>
              </p14:nvContentPartPr>
              <p14:xfrm>
                <a:off x="8217074" y="2474814"/>
                <a:ext cx="99360" cy="146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FFCB25F-9CC0-4946-A64E-9F9DCBEFCC0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8201954" y="2459694"/>
                  <a:ext cx="12996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A210606-D728-D947-96A8-45C856DC1C6C}"/>
              </a:ext>
            </a:extLst>
          </p:cNvPr>
          <p:cNvGrpSpPr/>
          <p:nvPr/>
        </p:nvGrpSpPr>
        <p:grpSpPr>
          <a:xfrm>
            <a:off x="5501594" y="2371494"/>
            <a:ext cx="1136520" cy="852840"/>
            <a:chOff x="5501594" y="2371494"/>
            <a:chExt cx="1136520" cy="85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59F606D-C010-D746-9EDC-1C4D844FFB79}"/>
                    </a:ext>
                  </a:extLst>
                </p14:cNvPr>
                <p14:cNvContentPartPr/>
                <p14:nvPr/>
              </p14:nvContentPartPr>
              <p14:xfrm>
                <a:off x="5616794" y="2371494"/>
                <a:ext cx="216720" cy="269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59F606D-C010-D746-9EDC-1C4D844FFB7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601314" y="2356374"/>
                  <a:ext cx="2473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32A4E34-6201-4B48-8B91-333F55977F4C}"/>
                    </a:ext>
                  </a:extLst>
                </p14:cNvPr>
                <p14:cNvContentPartPr/>
                <p14:nvPr/>
              </p14:nvContentPartPr>
              <p14:xfrm>
                <a:off x="5872394" y="2427654"/>
                <a:ext cx="150120" cy="209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32A4E34-6201-4B48-8B91-333F55977F4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857274" y="2412534"/>
                  <a:ext cx="1807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76BE62C-52D8-C04F-BEB5-1FA8A5168AEE}"/>
                    </a:ext>
                  </a:extLst>
                </p14:cNvPr>
                <p14:cNvContentPartPr/>
                <p14:nvPr/>
              </p14:nvContentPartPr>
              <p14:xfrm>
                <a:off x="6070034" y="2395254"/>
                <a:ext cx="228600" cy="230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76BE62C-52D8-C04F-BEB5-1FA8A5168AE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054554" y="2380134"/>
                  <a:ext cx="259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67D6ED2-1ED4-1349-85A5-A034995C4369}"/>
                    </a:ext>
                  </a:extLst>
                </p14:cNvPr>
                <p14:cNvContentPartPr/>
                <p14:nvPr/>
              </p14:nvContentPartPr>
              <p14:xfrm>
                <a:off x="6345434" y="2411094"/>
                <a:ext cx="213120" cy="206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67D6ED2-1ED4-1349-85A5-A034995C4369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330314" y="2395974"/>
                  <a:ext cx="243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EC60497-1E56-7047-A304-BC1DA19A9145}"/>
                    </a:ext>
                  </a:extLst>
                </p14:cNvPr>
                <p14:cNvContentPartPr/>
                <p14:nvPr/>
              </p14:nvContentPartPr>
              <p14:xfrm>
                <a:off x="5519954" y="2872614"/>
                <a:ext cx="61200" cy="3517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EC60497-1E56-7047-A304-BC1DA19A914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504834" y="2857494"/>
                  <a:ext cx="918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88EE168-7CA3-E844-87B9-8AC3E89EBC7A}"/>
                    </a:ext>
                  </a:extLst>
                </p14:cNvPr>
                <p14:cNvContentPartPr/>
                <p14:nvPr/>
              </p14:nvContentPartPr>
              <p14:xfrm>
                <a:off x="5501594" y="2872614"/>
                <a:ext cx="222120" cy="162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88EE168-7CA3-E844-87B9-8AC3E89EBC7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86474" y="2857494"/>
                  <a:ext cx="2527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752038E-335D-EF40-BC39-46E89FD2C1CF}"/>
                    </a:ext>
                  </a:extLst>
                </p14:cNvPr>
                <p14:cNvContentPartPr/>
                <p14:nvPr/>
              </p14:nvContentPartPr>
              <p14:xfrm>
                <a:off x="5751074" y="2861094"/>
                <a:ext cx="181440" cy="182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752038E-335D-EF40-BC39-46E89FD2C1C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735954" y="2845974"/>
                  <a:ext cx="2116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A204A60-FE2B-3F49-9612-D11787F58E19}"/>
                    </a:ext>
                  </a:extLst>
                </p14:cNvPr>
                <p14:cNvContentPartPr/>
                <p14:nvPr/>
              </p14:nvContentPartPr>
              <p14:xfrm>
                <a:off x="5990834" y="2869014"/>
                <a:ext cx="31680" cy="158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A204A60-FE2B-3F49-9612-D11787F58E1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975714" y="2853894"/>
                  <a:ext cx="622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AB9C1B2-C9D9-8D4A-A766-4D3A96392012}"/>
                    </a:ext>
                  </a:extLst>
                </p14:cNvPr>
                <p14:cNvContentPartPr/>
                <p14:nvPr/>
              </p14:nvContentPartPr>
              <p14:xfrm>
                <a:off x="5990834" y="2806014"/>
                <a:ext cx="8280" cy="8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AB9C1B2-C9D9-8D4A-A766-4D3A9639201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975354" y="279089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1767E8B-3A16-8C40-B85B-B1CDD1E756BC}"/>
                    </a:ext>
                  </a:extLst>
                </p14:cNvPr>
                <p14:cNvContentPartPr/>
                <p14:nvPr/>
              </p14:nvContentPartPr>
              <p14:xfrm>
                <a:off x="6122954" y="2844534"/>
                <a:ext cx="191160" cy="190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1767E8B-3A16-8C40-B85B-B1CDD1E756B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07834" y="2829414"/>
                  <a:ext cx="2217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9A93800-084B-7246-B5FB-763E737D8251}"/>
                    </a:ext>
                  </a:extLst>
                </p14:cNvPr>
                <p14:cNvContentPartPr/>
                <p14:nvPr/>
              </p14:nvContentPartPr>
              <p14:xfrm>
                <a:off x="6369194" y="2743014"/>
                <a:ext cx="24120" cy="284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9A93800-084B-7246-B5FB-763E737D825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354074" y="2727894"/>
                  <a:ext cx="543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0D886F3-A94F-234E-8BF4-80ED596C5DB5}"/>
                    </a:ext>
                  </a:extLst>
                </p14:cNvPr>
                <p14:cNvContentPartPr/>
                <p14:nvPr/>
              </p14:nvContentPartPr>
              <p14:xfrm>
                <a:off x="6345434" y="2836614"/>
                <a:ext cx="198000" cy="17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0D886F3-A94F-234E-8BF4-80ED596C5DB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329954" y="2821134"/>
                  <a:ext cx="22860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99959C0-D5E7-6C4E-9E81-4CA9CA577681}"/>
                    </a:ext>
                  </a:extLst>
                </p14:cNvPr>
                <p14:cNvContentPartPr/>
                <p14:nvPr/>
              </p14:nvContentPartPr>
              <p14:xfrm>
                <a:off x="6518594" y="2798094"/>
                <a:ext cx="119520" cy="189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99959C0-D5E7-6C4E-9E81-4CA9CA57768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503474" y="2782974"/>
                  <a:ext cx="150120" cy="21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D0A70DD-D6E4-AE4A-963A-8E888535BFC1}"/>
              </a:ext>
            </a:extLst>
          </p:cNvPr>
          <p:cNvGrpSpPr/>
          <p:nvPr/>
        </p:nvGrpSpPr>
        <p:grpSpPr>
          <a:xfrm>
            <a:off x="6955994" y="2820774"/>
            <a:ext cx="477360" cy="214200"/>
            <a:chOff x="6955994" y="2820774"/>
            <a:chExt cx="477360" cy="21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D3289CA-15BF-4E4E-AC1F-97715901983E}"/>
                    </a:ext>
                  </a:extLst>
                </p14:cNvPr>
                <p14:cNvContentPartPr/>
                <p14:nvPr/>
              </p14:nvContentPartPr>
              <p14:xfrm>
                <a:off x="6955994" y="2820774"/>
                <a:ext cx="188640" cy="195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D3289CA-15BF-4E4E-AC1F-97715901983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940514" y="2805654"/>
                  <a:ext cx="2188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460E0CA-32F7-B748-B286-8BA0227AA746}"/>
                    </a:ext>
                  </a:extLst>
                </p14:cNvPr>
                <p14:cNvContentPartPr/>
                <p14:nvPr/>
              </p14:nvContentPartPr>
              <p14:xfrm>
                <a:off x="7244354" y="2860374"/>
                <a:ext cx="189000" cy="174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460E0CA-32F7-B748-B286-8BA0227AA74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229234" y="2845254"/>
                  <a:ext cx="21960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0822D1E-E385-3D44-AAFC-2B6C535402DD}"/>
              </a:ext>
            </a:extLst>
          </p:cNvPr>
          <p:cNvGrpSpPr/>
          <p:nvPr/>
        </p:nvGrpSpPr>
        <p:grpSpPr>
          <a:xfrm>
            <a:off x="7692554" y="2758854"/>
            <a:ext cx="1333800" cy="362880"/>
            <a:chOff x="7692554" y="2758854"/>
            <a:chExt cx="133380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D40139A-F4AA-784C-A186-07BC10DF24C4}"/>
                    </a:ext>
                  </a:extLst>
                </p14:cNvPr>
                <p14:cNvContentPartPr/>
                <p14:nvPr/>
              </p14:nvContentPartPr>
              <p14:xfrm>
                <a:off x="7692554" y="2881254"/>
                <a:ext cx="206280" cy="161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D40139A-F4AA-784C-A186-07BC10DF24C4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677434" y="2866134"/>
                  <a:ext cx="2368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FE8C95F-31BF-B643-BF71-A2503FF28C1E}"/>
                    </a:ext>
                  </a:extLst>
                </p14:cNvPr>
                <p14:cNvContentPartPr/>
                <p14:nvPr/>
              </p14:nvContentPartPr>
              <p14:xfrm>
                <a:off x="8043554" y="2892774"/>
                <a:ext cx="233280" cy="162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FE8C95F-31BF-B643-BF71-A2503FF28C1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8028434" y="2877654"/>
                  <a:ext cx="2638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5C65BC3-6F99-1248-8971-098558AF83FD}"/>
                    </a:ext>
                  </a:extLst>
                </p14:cNvPr>
                <p14:cNvContentPartPr/>
                <p14:nvPr/>
              </p14:nvContentPartPr>
              <p14:xfrm>
                <a:off x="8276834" y="2790174"/>
                <a:ext cx="36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5C65BC3-6F99-1248-8971-098558AF83F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261354" y="27750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2155C5-79AA-D54A-AADD-C6856D65D473}"/>
                    </a:ext>
                  </a:extLst>
                </p14:cNvPr>
                <p14:cNvContentPartPr/>
                <p14:nvPr/>
              </p14:nvContentPartPr>
              <p14:xfrm>
                <a:off x="8403194" y="2939934"/>
                <a:ext cx="70920" cy="79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2155C5-79AA-D54A-AADD-C6856D65D473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388074" y="2924814"/>
                  <a:ext cx="1015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CC4748D-2F90-6341-8F27-19963836BE53}"/>
                    </a:ext>
                  </a:extLst>
                </p14:cNvPr>
                <p14:cNvContentPartPr/>
                <p14:nvPr/>
              </p14:nvContentPartPr>
              <p14:xfrm>
                <a:off x="8612714" y="2892774"/>
                <a:ext cx="106560" cy="189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CC4748D-2F90-6341-8F27-19963836BE5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597594" y="2877654"/>
                  <a:ext cx="1371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64507E1-EC2C-B247-A250-02FFD610D3F2}"/>
                    </a:ext>
                  </a:extLst>
                </p14:cNvPr>
                <p14:cNvContentPartPr/>
                <p14:nvPr/>
              </p14:nvContentPartPr>
              <p14:xfrm>
                <a:off x="8797754" y="2758854"/>
                <a:ext cx="15840" cy="284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64507E1-EC2C-B247-A250-02FFD610D3F2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782634" y="2743374"/>
                  <a:ext cx="460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A571A3C-8564-144D-8002-1CF5C0C5B708}"/>
                    </a:ext>
                  </a:extLst>
                </p14:cNvPr>
                <p14:cNvContentPartPr/>
                <p14:nvPr/>
              </p14:nvContentPartPr>
              <p14:xfrm>
                <a:off x="8884154" y="2908614"/>
                <a:ext cx="142200" cy="213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A571A3C-8564-144D-8002-1CF5C0C5B70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868674" y="2893134"/>
                  <a:ext cx="172440" cy="24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0A998C9-5555-974D-95E6-A726753758A9}"/>
              </a:ext>
            </a:extLst>
          </p:cNvPr>
          <p:cNvGrpSpPr/>
          <p:nvPr/>
        </p:nvGrpSpPr>
        <p:grpSpPr>
          <a:xfrm>
            <a:off x="4185434" y="6345534"/>
            <a:ext cx="1940040" cy="370800"/>
            <a:chOff x="4185434" y="6345534"/>
            <a:chExt cx="194004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EF421AD-76FA-3A4A-9D82-E7A7E1D8F5C2}"/>
                    </a:ext>
                  </a:extLst>
                </p14:cNvPr>
                <p14:cNvContentPartPr/>
                <p14:nvPr/>
              </p14:nvContentPartPr>
              <p14:xfrm>
                <a:off x="4185434" y="6368214"/>
                <a:ext cx="252720" cy="3402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EF421AD-76FA-3A4A-9D82-E7A7E1D8F5C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170314" y="6353094"/>
                  <a:ext cx="28332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1ADBE34-26B0-A144-93B2-6F836617E786}"/>
                    </a:ext>
                  </a:extLst>
                </p14:cNvPr>
                <p14:cNvContentPartPr/>
                <p14:nvPr/>
              </p14:nvContentPartPr>
              <p14:xfrm>
                <a:off x="4224674" y="6574134"/>
                <a:ext cx="181800" cy="320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1ADBE34-26B0-A144-93B2-6F836617E78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209554" y="6558654"/>
                  <a:ext cx="2120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6A8AB64-5375-234C-BECF-EB9FDCDA5173}"/>
                    </a:ext>
                  </a:extLst>
                </p14:cNvPr>
                <p14:cNvContentPartPr/>
                <p14:nvPr/>
              </p14:nvContentPartPr>
              <p14:xfrm>
                <a:off x="4544714" y="6421494"/>
                <a:ext cx="193320" cy="2595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6A8AB64-5375-234C-BECF-EB9FDCDA517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529234" y="6406374"/>
                  <a:ext cx="2235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E7950BC-6B9F-8949-8BF4-E6F26ED1FDAF}"/>
                    </a:ext>
                  </a:extLst>
                </p14:cNvPr>
                <p14:cNvContentPartPr/>
                <p14:nvPr/>
              </p14:nvContentPartPr>
              <p14:xfrm>
                <a:off x="4800674" y="6518694"/>
                <a:ext cx="31680" cy="142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E7950BC-6B9F-8949-8BF4-E6F26ED1FDA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785554" y="6503574"/>
                  <a:ext cx="622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CA7A738-B87C-E040-A7B3-B4950EEB8D0D}"/>
                    </a:ext>
                  </a:extLst>
                </p14:cNvPr>
                <p14:cNvContentPartPr/>
                <p14:nvPr/>
              </p14:nvContentPartPr>
              <p14:xfrm>
                <a:off x="4761074" y="6455694"/>
                <a:ext cx="7920" cy="82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CA7A738-B87C-E040-A7B3-B4950EEB8D0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745594" y="64405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FFF5F14-9321-4248-AFCA-FFD9A3DDAADE}"/>
                    </a:ext>
                  </a:extLst>
                </p14:cNvPr>
                <p14:cNvContentPartPr/>
                <p14:nvPr/>
              </p14:nvContentPartPr>
              <p14:xfrm>
                <a:off x="4958354" y="6471534"/>
                <a:ext cx="213120" cy="244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FFF5F14-9321-4248-AFCA-FFD9A3DDAAD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942874" y="6456414"/>
                  <a:ext cx="2437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373874E-24B8-D74F-B4C4-6EAC23C12914}"/>
                    </a:ext>
                  </a:extLst>
                </p14:cNvPr>
                <p14:cNvContentPartPr/>
                <p14:nvPr/>
              </p14:nvContentPartPr>
              <p14:xfrm>
                <a:off x="5210354" y="6498894"/>
                <a:ext cx="284040" cy="174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373874E-24B8-D74F-B4C4-6EAC23C1291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195234" y="6483414"/>
                  <a:ext cx="3146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BF9404C-AF4C-5844-B754-493A66257134}"/>
                    </a:ext>
                  </a:extLst>
                </p14:cNvPr>
                <p14:cNvContentPartPr/>
                <p14:nvPr/>
              </p14:nvContentPartPr>
              <p14:xfrm>
                <a:off x="5509874" y="6459294"/>
                <a:ext cx="244800" cy="1868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BF9404C-AF4C-5844-B754-493A6625713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494754" y="6444174"/>
                  <a:ext cx="2754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8D6DD31-676A-7440-A69D-E98EAB9D5B33}"/>
                    </a:ext>
                  </a:extLst>
                </p14:cNvPr>
                <p14:cNvContentPartPr/>
                <p14:nvPr/>
              </p14:nvContentPartPr>
              <p14:xfrm>
                <a:off x="5714714" y="6345534"/>
                <a:ext cx="55440" cy="315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8D6DD31-676A-7440-A69D-E98EAB9D5B3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99594" y="6330054"/>
                  <a:ext cx="860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B03C9108-5AE9-534E-A971-A08E00225444}"/>
                    </a:ext>
                  </a:extLst>
                </p14:cNvPr>
                <p14:cNvContentPartPr/>
                <p14:nvPr/>
              </p14:nvContentPartPr>
              <p14:xfrm>
                <a:off x="5706434" y="6487374"/>
                <a:ext cx="95400" cy="24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B03C9108-5AE9-534E-A971-A08E0022544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691314" y="6472254"/>
                  <a:ext cx="1260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419085F-93E9-6249-861B-0ADC5E6A8419}"/>
                    </a:ext>
                  </a:extLst>
                </p14:cNvPr>
                <p14:cNvContentPartPr/>
                <p14:nvPr/>
              </p14:nvContentPartPr>
              <p14:xfrm>
                <a:off x="5844314" y="6439134"/>
                <a:ext cx="186120" cy="2019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419085F-93E9-6249-861B-0ADC5E6A8419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829194" y="6424014"/>
                  <a:ext cx="216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FEE37BD8-472F-C44C-8677-0AA683F085B0}"/>
                    </a:ext>
                  </a:extLst>
                </p14:cNvPr>
                <p14:cNvContentPartPr/>
                <p14:nvPr/>
              </p14:nvContentPartPr>
              <p14:xfrm>
                <a:off x="6059954" y="6447774"/>
                <a:ext cx="65520" cy="200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FEE37BD8-472F-C44C-8677-0AA683F085B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044474" y="6432654"/>
                  <a:ext cx="95760" cy="23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B668CF0-05C9-9E45-BFE1-EC285C937694}"/>
              </a:ext>
            </a:extLst>
          </p:cNvPr>
          <p:cNvGrpSpPr/>
          <p:nvPr/>
        </p:nvGrpSpPr>
        <p:grpSpPr>
          <a:xfrm>
            <a:off x="6385034" y="6416454"/>
            <a:ext cx="686160" cy="237600"/>
            <a:chOff x="6385034" y="6416454"/>
            <a:chExt cx="686160" cy="23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0C72765-7AD6-C342-B212-9AA7AE7BB3C9}"/>
                    </a:ext>
                  </a:extLst>
                </p14:cNvPr>
                <p14:cNvContentPartPr/>
                <p14:nvPr/>
              </p14:nvContentPartPr>
              <p14:xfrm>
                <a:off x="6417434" y="6589974"/>
                <a:ext cx="7200" cy="55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0C72765-7AD6-C342-B212-9AA7AE7BB3C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402314" y="6574494"/>
                  <a:ext cx="37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3967414-A193-2746-99C6-ED839C2F336A}"/>
                    </a:ext>
                  </a:extLst>
                </p14:cNvPr>
                <p14:cNvContentPartPr/>
                <p14:nvPr/>
              </p14:nvContentPartPr>
              <p14:xfrm>
                <a:off x="6385034" y="6447774"/>
                <a:ext cx="7920" cy="82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3967414-A193-2746-99C6-ED839C2F336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69554" y="64326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853AE88B-054D-2F4F-B5C6-4EBD1BBF7D89}"/>
                    </a:ext>
                  </a:extLst>
                </p14:cNvPr>
                <p14:cNvContentPartPr/>
                <p14:nvPr/>
              </p14:nvContentPartPr>
              <p14:xfrm>
                <a:off x="6518594" y="6416454"/>
                <a:ext cx="167760" cy="2289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853AE88B-054D-2F4F-B5C6-4EBD1BBF7D8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6503474" y="6400974"/>
                  <a:ext cx="1983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B9FBBA9-3264-964E-A0CB-8527ED416DD5}"/>
                    </a:ext>
                  </a:extLst>
                </p14:cNvPr>
                <p14:cNvContentPartPr/>
                <p14:nvPr/>
              </p14:nvContentPartPr>
              <p14:xfrm>
                <a:off x="6849074" y="6443454"/>
                <a:ext cx="222120" cy="2106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B9FBBA9-3264-964E-A0CB-8527ED416DD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833954" y="6428334"/>
                  <a:ext cx="252360" cy="24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A499F80-E57D-7A4B-B134-D278E8744E53}"/>
              </a:ext>
            </a:extLst>
          </p:cNvPr>
          <p:cNvGrpSpPr/>
          <p:nvPr/>
        </p:nvGrpSpPr>
        <p:grpSpPr>
          <a:xfrm>
            <a:off x="7254434" y="6345534"/>
            <a:ext cx="1322280" cy="394200"/>
            <a:chOff x="7254434" y="6345534"/>
            <a:chExt cx="132228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1B79A30-7695-1E40-8644-4ACCF6471822}"/>
                    </a:ext>
                  </a:extLst>
                </p14:cNvPr>
                <p14:cNvContentPartPr/>
                <p14:nvPr/>
              </p14:nvContentPartPr>
              <p14:xfrm>
                <a:off x="7254434" y="6400614"/>
                <a:ext cx="181080" cy="245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1B79A30-7695-1E40-8644-4ACCF647182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239314" y="6385494"/>
                  <a:ext cx="2113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7257A7B-E78A-A04E-8912-359317255562}"/>
                    </a:ext>
                  </a:extLst>
                </p14:cNvPr>
                <p14:cNvContentPartPr/>
                <p14:nvPr/>
              </p14:nvContentPartPr>
              <p14:xfrm>
                <a:off x="7481234" y="6471534"/>
                <a:ext cx="62640" cy="268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7257A7B-E78A-A04E-8912-359317255562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466114" y="6456414"/>
                  <a:ext cx="932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5D323A0-1DD2-F94D-BFD6-3293403CC1E0}"/>
                    </a:ext>
                  </a:extLst>
                </p14:cNvPr>
                <p14:cNvContentPartPr/>
                <p14:nvPr/>
              </p14:nvContentPartPr>
              <p14:xfrm>
                <a:off x="7539194" y="6404214"/>
                <a:ext cx="112680" cy="186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5D323A0-1DD2-F94D-BFD6-3293403CC1E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524074" y="6388734"/>
                  <a:ext cx="143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9B5428E-0F78-7B47-BB9F-B74B34AF67D1}"/>
                    </a:ext>
                  </a:extLst>
                </p14:cNvPr>
                <p14:cNvContentPartPr/>
                <p14:nvPr/>
              </p14:nvContentPartPr>
              <p14:xfrm>
                <a:off x="7717754" y="6443454"/>
                <a:ext cx="122400" cy="194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9B5428E-0F78-7B47-BB9F-B74B34AF67D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702634" y="6428334"/>
                  <a:ext cx="15264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BD824D8-9200-6F47-88AF-621654A897EC}"/>
                    </a:ext>
                  </a:extLst>
                </p14:cNvPr>
                <p14:cNvContentPartPr/>
                <p14:nvPr/>
              </p14:nvContentPartPr>
              <p14:xfrm>
                <a:off x="7909634" y="6424374"/>
                <a:ext cx="280800" cy="182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BD824D8-9200-6F47-88AF-621654A897EC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894514" y="6408894"/>
                  <a:ext cx="3110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CFB734F-E320-DF47-A201-1F34A4E946DD}"/>
                    </a:ext>
                  </a:extLst>
                </p14:cNvPr>
                <p14:cNvContentPartPr/>
                <p14:nvPr/>
              </p14:nvContentPartPr>
              <p14:xfrm>
                <a:off x="8134994" y="6353454"/>
                <a:ext cx="7920" cy="8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CFB734F-E320-DF47-A201-1F34A4E946D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119514" y="63379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209E86A-4198-5D42-BEA3-ED7A92757549}"/>
                    </a:ext>
                  </a:extLst>
                </p14:cNvPr>
                <p14:cNvContentPartPr/>
                <p14:nvPr/>
              </p14:nvContentPartPr>
              <p14:xfrm>
                <a:off x="8275754" y="6411054"/>
                <a:ext cx="214200" cy="2185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209E86A-4198-5D42-BEA3-ED7A92757549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260634" y="6395934"/>
                  <a:ext cx="2448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5B4D310-22F8-0547-9603-C97B01268EA0}"/>
                    </a:ext>
                  </a:extLst>
                </p14:cNvPr>
                <p14:cNvContentPartPr/>
                <p14:nvPr/>
              </p14:nvContentPartPr>
              <p14:xfrm>
                <a:off x="8521274" y="6345534"/>
                <a:ext cx="55440" cy="2840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5B4D310-22F8-0547-9603-C97B01268EA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505794" y="6330054"/>
                  <a:ext cx="86040" cy="31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DDB2CBC-8DE8-6D4A-B6F1-48396BF8867A}"/>
              </a:ext>
            </a:extLst>
          </p:cNvPr>
          <p:cNvGrpSpPr/>
          <p:nvPr/>
        </p:nvGrpSpPr>
        <p:grpSpPr>
          <a:xfrm>
            <a:off x="8861474" y="6290094"/>
            <a:ext cx="1418400" cy="378000"/>
            <a:chOff x="8861474" y="6290094"/>
            <a:chExt cx="141840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4B08E23-1206-004B-A6C6-2223E301DCB8}"/>
                    </a:ext>
                  </a:extLst>
                </p14:cNvPr>
                <p14:cNvContentPartPr/>
                <p14:nvPr/>
              </p14:nvContentPartPr>
              <p14:xfrm>
                <a:off x="8861474" y="6424374"/>
                <a:ext cx="275040" cy="243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4B08E23-1206-004B-A6C6-2223E301DCB8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845994" y="6408894"/>
                  <a:ext cx="3056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07D05E6-C40D-F44D-B84A-B821A15FA5D3}"/>
                    </a:ext>
                  </a:extLst>
                </p14:cNvPr>
                <p14:cNvContentPartPr/>
                <p14:nvPr/>
              </p14:nvContentPartPr>
              <p14:xfrm>
                <a:off x="9107714" y="6333294"/>
                <a:ext cx="261360" cy="264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07D05E6-C40D-F44D-B84A-B821A15FA5D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092594" y="6317814"/>
                  <a:ext cx="291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9E1155C-1013-F94C-9FED-99F75CDA6DBE}"/>
                    </a:ext>
                  </a:extLst>
                </p14:cNvPr>
                <p14:cNvContentPartPr/>
                <p14:nvPr/>
              </p14:nvContentPartPr>
              <p14:xfrm>
                <a:off x="9435314" y="6432294"/>
                <a:ext cx="205560" cy="2026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9E1155C-1013-F94C-9FED-99F75CDA6DB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420194" y="6416814"/>
                  <a:ext cx="2361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FF145D0-FAC3-5049-8E1E-B47D41C77B09}"/>
                    </a:ext>
                  </a:extLst>
                </p14:cNvPr>
                <p14:cNvContentPartPr/>
                <p14:nvPr/>
              </p14:nvContentPartPr>
              <p14:xfrm>
                <a:off x="9664634" y="6432294"/>
                <a:ext cx="141840" cy="1666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FF145D0-FAC3-5049-8E1E-B47D41C77B09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649514" y="6416814"/>
                  <a:ext cx="1724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C6D3B30-8DBF-0B4E-A9A6-F1323AFF09CB}"/>
                    </a:ext>
                  </a:extLst>
                </p14:cNvPr>
                <p14:cNvContentPartPr/>
                <p14:nvPr/>
              </p14:nvContentPartPr>
              <p14:xfrm>
                <a:off x="9895754" y="6290094"/>
                <a:ext cx="241560" cy="3056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C6D3B30-8DBF-0B4E-A9A6-F1323AFF09CB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880634" y="6274974"/>
                  <a:ext cx="272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FBA4195-6A46-ED47-A531-A5B38646B4E9}"/>
                    </a:ext>
                  </a:extLst>
                </p14:cNvPr>
                <p14:cNvContentPartPr/>
                <p14:nvPr/>
              </p14:nvContentPartPr>
              <p14:xfrm>
                <a:off x="10279514" y="6511134"/>
                <a:ext cx="360" cy="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FBA4195-6A46-ED47-A531-A5B38646B4E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264394" y="64956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61405E07-DF91-5346-A207-313F52AF1BEC}"/>
              </a:ext>
            </a:extLst>
          </p:cNvPr>
          <p:cNvGrpSpPr/>
          <p:nvPr/>
        </p:nvGrpSpPr>
        <p:grpSpPr>
          <a:xfrm>
            <a:off x="2509994" y="2364654"/>
            <a:ext cx="383760" cy="392760"/>
            <a:chOff x="2509994" y="2364654"/>
            <a:chExt cx="383760" cy="39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F9FFE87-092E-4747-BA2C-3DC16CB611D7}"/>
                    </a:ext>
                  </a:extLst>
                </p14:cNvPr>
                <p14:cNvContentPartPr/>
                <p14:nvPr/>
              </p14:nvContentPartPr>
              <p14:xfrm>
                <a:off x="2509994" y="2414694"/>
                <a:ext cx="155880" cy="342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F9FFE87-092E-4747-BA2C-3DC16CB611D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494874" y="2399214"/>
                  <a:ext cx="18648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175E05F-2C9F-B24F-AEC2-BB5B236070DB}"/>
                    </a:ext>
                  </a:extLst>
                </p14:cNvPr>
                <p14:cNvContentPartPr/>
                <p14:nvPr/>
              </p14:nvContentPartPr>
              <p14:xfrm>
                <a:off x="2736074" y="2364654"/>
                <a:ext cx="38880" cy="2448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175E05F-2C9F-B24F-AEC2-BB5B236070D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720594" y="2349534"/>
                  <a:ext cx="694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4DABF593-0C71-2042-A0BD-B25D9AABF110}"/>
                    </a:ext>
                  </a:extLst>
                </p14:cNvPr>
                <p14:cNvContentPartPr/>
                <p14:nvPr/>
              </p14:nvContentPartPr>
              <p14:xfrm>
                <a:off x="2893394" y="2585334"/>
                <a:ext cx="36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4DABF593-0C71-2042-A0BD-B25D9AABF11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877914" y="25702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30C128FC-3731-E447-90CF-59B750D8DD10}"/>
              </a:ext>
            </a:extLst>
          </p:cNvPr>
          <p:cNvGrpSpPr/>
          <p:nvPr/>
        </p:nvGrpSpPr>
        <p:grpSpPr>
          <a:xfrm>
            <a:off x="3146114" y="2384094"/>
            <a:ext cx="894600" cy="359280"/>
            <a:chOff x="3146114" y="2384094"/>
            <a:chExt cx="894600" cy="35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D917F94-45BD-DF4D-82E0-4891ED4AD89F}"/>
                    </a:ext>
                  </a:extLst>
                </p14:cNvPr>
                <p14:cNvContentPartPr/>
                <p14:nvPr/>
              </p14:nvContentPartPr>
              <p14:xfrm>
                <a:off x="3146114" y="2490654"/>
                <a:ext cx="172800" cy="209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D917F94-45BD-DF4D-82E0-4891ED4AD89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130634" y="2475534"/>
                  <a:ext cx="2034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FC71FD7-0EE6-8148-AD74-532F03BFEBD3}"/>
                    </a:ext>
                  </a:extLst>
                </p14:cNvPr>
                <p14:cNvContentPartPr/>
                <p14:nvPr/>
              </p14:nvContentPartPr>
              <p14:xfrm>
                <a:off x="3408554" y="2521254"/>
                <a:ext cx="131760" cy="159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FC71FD7-0EE6-8148-AD74-532F03BFEBD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393434" y="2506134"/>
                  <a:ext cx="1623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390A05F-1EE2-F544-AD29-F4648463B7A3}"/>
                    </a:ext>
                  </a:extLst>
                </p14:cNvPr>
                <p14:cNvContentPartPr/>
                <p14:nvPr/>
              </p14:nvContentPartPr>
              <p14:xfrm>
                <a:off x="3624914" y="2384094"/>
                <a:ext cx="166680" cy="320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390A05F-1EE2-F544-AD29-F4648463B7A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609794" y="2368614"/>
                  <a:ext cx="1972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5BA1CA5A-5EF4-6C4D-8280-DF569D1FA529}"/>
                    </a:ext>
                  </a:extLst>
                </p14:cNvPr>
                <p14:cNvContentPartPr/>
                <p14:nvPr/>
              </p14:nvContentPartPr>
              <p14:xfrm>
                <a:off x="3910034" y="2585334"/>
                <a:ext cx="7920" cy="1263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5BA1CA5A-5EF4-6C4D-8280-DF569D1FA52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894914" y="2570214"/>
                  <a:ext cx="381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B4AFFAE-6E13-E74B-8869-57D7AD4B684D}"/>
                    </a:ext>
                  </a:extLst>
                </p14:cNvPr>
                <p14:cNvContentPartPr/>
                <p14:nvPr/>
              </p14:nvContentPartPr>
              <p14:xfrm>
                <a:off x="3901754" y="2482734"/>
                <a:ext cx="8280" cy="8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B4AFFAE-6E13-E74B-8869-57D7AD4B684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886634" y="24676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D0418D6-BE5D-7241-ABB8-95B436B15891}"/>
                    </a:ext>
                  </a:extLst>
                </p14:cNvPr>
                <p14:cNvContentPartPr/>
                <p14:nvPr/>
              </p14:nvContentPartPr>
              <p14:xfrm>
                <a:off x="4035674" y="2609094"/>
                <a:ext cx="5040" cy="134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D0418D6-BE5D-7241-ABB8-95B436B15891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020554" y="2593614"/>
                  <a:ext cx="356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2C6C862-1C01-5943-8ED8-66C23192B9F2}"/>
                    </a:ext>
                  </a:extLst>
                </p14:cNvPr>
                <p14:cNvContentPartPr/>
                <p14:nvPr/>
              </p14:nvContentPartPr>
              <p14:xfrm>
                <a:off x="4027754" y="2482734"/>
                <a:ext cx="8280" cy="82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2C6C862-1C01-5943-8ED8-66C23192B9F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012634" y="246761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2640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448E6-5F5A-DD4C-A58D-80D10B829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66562" cy="1518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464237-B09E-E54B-805E-9E024BE2D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3" y="38340"/>
            <a:ext cx="2561617" cy="2960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65FE4-145B-F847-BF70-A99936602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9714"/>
            <a:ext cx="6721813" cy="1177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8C2823-6567-B04E-91A6-EAE53E29B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536" y="3498946"/>
            <a:ext cx="3281464" cy="33680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954F28-4D3F-0F40-AF72-1B198DA4B983}"/>
                  </a:ext>
                </a:extLst>
              </p14:cNvPr>
              <p14:cNvContentPartPr/>
              <p14:nvPr/>
            </p14:nvContentPartPr>
            <p14:xfrm>
              <a:off x="1435208" y="511577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954F28-4D3F-0F40-AF72-1B198DA4B9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19728" y="5100654"/>
                <a:ext cx="3096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2523BC45-102F-F84E-BC13-AAB7C730F8CC}"/>
              </a:ext>
            </a:extLst>
          </p:cNvPr>
          <p:cNvGrpSpPr/>
          <p:nvPr/>
        </p:nvGrpSpPr>
        <p:grpSpPr>
          <a:xfrm>
            <a:off x="4977968" y="1421454"/>
            <a:ext cx="957960" cy="399600"/>
            <a:chOff x="4977968" y="1421454"/>
            <a:chExt cx="957960" cy="39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205083A-6772-7049-8FE3-44BBCB116092}"/>
                    </a:ext>
                  </a:extLst>
                </p14:cNvPr>
                <p14:cNvContentPartPr/>
                <p14:nvPr/>
              </p14:nvContentPartPr>
              <p14:xfrm>
                <a:off x="4977968" y="1493094"/>
                <a:ext cx="169560" cy="327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205083A-6772-7049-8FE3-44BBCB11609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62848" y="1477974"/>
                  <a:ext cx="20016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B0F666B-06D6-194B-812A-D0E62A118753}"/>
                    </a:ext>
                  </a:extLst>
                </p14:cNvPr>
                <p14:cNvContentPartPr/>
                <p14:nvPr/>
              </p14:nvContentPartPr>
              <p14:xfrm>
                <a:off x="5186768" y="1505334"/>
                <a:ext cx="150120" cy="202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B0F666B-06D6-194B-812A-D0E62A1187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71648" y="1490214"/>
                  <a:ext cx="1807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009E222-5720-A849-B2FD-D4A6DF84818E}"/>
                    </a:ext>
                  </a:extLst>
                </p14:cNvPr>
                <p14:cNvContentPartPr/>
                <p14:nvPr/>
              </p14:nvContentPartPr>
              <p14:xfrm>
                <a:off x="5382968" y="1488054"/>
                <a:ext cx="174600" cy="199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009E222-5720-A849-B2FD-D4A6DF84818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67488" y="1472574"/>
                  <a:ext cx="20520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1C57EAE-CDF1-C243-8470-337A173F228D}"/>
                    </a:ext>
                  </a:extLst>
                </p14:cNvPr>
                <p14:cNvContentPartPr/>
                <p14:nvPr/>
              </p14:nvContentPartPr>
              <p14:xfrm>
                <a:off x="5614808" y="1421454"/>
                <a:ext cx="163440" cy="310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1C57EAE-CDF1-C243-8470-337A173F228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9688" y="1405974"/>
                  <a:ext cx="19368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477DA3A-F217-5E48-806A-8D6C0B2C1575}"/>
                    </a:ext>
                  </a:extLst>
                </p14:cNvPr>
                <p14:cNvContentPartPr/>
                <p14:nvPr/>
              </p14:nvContentPartPr>
              <p14:xfrm>
                <a:off x="5865008" y="1513254"/>
                <a:ext cx="70920" cy="173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477DA3A-F217-5E48-806A-8D6C0B2C157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9528" y="1498134"/>
                  <a:ext cx="101520" cy="20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DD73EA3-C024-3E44-A677-2AB30693611E}"/>
              </a:ext>
            </a:extLst>
          </p:cNvPr>
          <p:cNvGrpSpPr/>
          <p:nvPr/>
        </p:nvGrpSpPr>
        <p:grpSpPr>
          <a:xfrm>
            <a:off x="6109088" y="1292574"/>
            <a:ext cx="1455480" cy="560160"/>
            <a:chOff x="6109088" y="1292574"/>
            <a:chExt cx="1455480" cy="5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E3A1826-4B12-F146-B4DB-EDC3AA475AB2}"/>
                    </a:ext>
                  </a:extLst>
                </p14:cNvPr>
                <p14:cNvContentPartPr/>
                <p14:nvPr/>
              </p14:nvContentPartPr>
              <p14:xfrm>
                <a:off x="6109808" y="1678854"/>
                <a:ext cx="7560" cy="47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E3A1826-4B12-F146-B4DB-EDC3AA475A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94328" y="1663734"/>
                  <a:ext cx="381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5115D04-60C7-9A44-9829-23B1F3FD25F5}"/>
                    </a:ext>
                  </a:extLst>
                </p14:cNvPr>
                <p14:cNvContentPartPr/>
                <p14:nvPr/>
              </p14:nvContentPartPr>
              <p14:xfrm>
                <a:off x="6109088" y="1339734"/>
                <a:ext cx="8280" cy="8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5115D04-60C7-9A44-9829-23B1F3FD25F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093608" y="132461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E43FBAE-459B-5D4C-AA2F-F39BE06F1C16}"/>
                    </a:ext>
                  </a:extLst>
                </p14:cNvPr>
                <p14:cNvContentPartPr/>
                <p14:nvPr/>
              </p14:nvContentPartPr>
              <p14:xfrm>
                <a:off x="6282968" y="1592094"/>
                <a:ext cx="7560" cy="126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E43FBAE-459B-5D4C-AA2F-F39BE06F1C1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267848" y="1576974"/>
                  <a:ext cx="381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508BD46-525B-7B4D-8A13-53A9F3ED0451}"/>
                    </a:ext>
                  </a:extLst>
                </p14:cNvPr>
                <p14:cNvContentPartPr/>
                <p14:nvPr/>
              </p14:nvContentPartPr>
              <p14:xfrm>
                <a:off x="6384848" y="1576254"/>
                <a:ext cx="126360" cy="150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508BD46-525B-7B4D-8A13-53A9F3ED04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369728" y="1561134"/>
                  <a:ext cx="156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0BDEEAF-B72E-0040-B4E2-991ED3EC9976}"/>
                    </a:ext>
                  </a:extLst>
                </p14:cNvPr>
                <p14:cNvContentPartPr/>
                <p14:nvPr/>
              </p14:nvContentPartPr>
              <p14:xfrm>
                <a:off x="6558368" y="1418574"/>
                <a:ext cx="55440" cy="299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0BDEEAF-B72E-0040-B4E2-991ED3EC997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43248" y="1403454"/>
                  <a:ext cx="86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0CBA252-EF70-4E43-91C9-A4A286AE77E8}"/>
                    </a:ext>
                  </a:extLst>
                </p14:cNvPr>
                <p14:cNvContentPartPr/>
                <p14:nvPr/>
              </p14:nvContentPartPr>
              <p14:xfrm>
                <a:off x="6676808" y="1494174"/>
                <a:ext cx="134280" cy="236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0CBA252-EF70-4E43-91C9-A4A286AE77E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61688" y="1478694"/>
                  <a:ext cx="1648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7D325CA-7BC0-B74F-B084-1A9B62B6B628}"/>
                    </a:ext>
                  </a:extLst>
                </p14:cNvPr>
                <p14:cNvContentPartPr/>
                <p14:nvPr/>
              </p14:nvContentPartPr>
              <p14:xfrm>
                <a:off x="6917288" y="1509654"/>
                <a:ext cx="90720" cy="173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7D325CA-7BC0-B74F-B084-1A9B62B6B62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02168" y="1494534"/>
                  <a:ext cx="1213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9182836-6766-3E40-B50C-4CB0A0C55143}"/>
                    </a:ext>
                  </a:extLst>
                </p14:cNvPr>
                <p14:cNvContentPartPr/>
                <p14:nvPr/>
              </p14:nvContentPartPr>
              <p14:xfrm>
                <a:off x="7117448" y="1524774"/>
                <a:ext cx="127080" cy="166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9182836-6766-3E40-B50C-4CB0A0C5514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02328" y="1509294"/>
                  <a:ext cx="15768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9C5F2F1-D6BF-F14B-ABF6-54634329BD54}"/>
                    </a:ext>
                  </a:extLst>
                </p14:cNvPr>
                <p14:cNvContentPartPr/>
                <p14:nvPr/>
              </p14:nvContentPartPr>
              <p14:xfrm>
                <a:off x="7386368" y="1434414"/>
                <a:ext cx="15480" cy="2682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9C5F2F1-D6BF-F14B-ABF6-54634329BD5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71248" y="1419294"/>
                  <a:ext cx="460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F2A0B66-8B19-8D46-BA14-ACF52CCB1E4F}"/>
                    </a:ext>
                  </a:extLst>
                </p14:cNvPr>
                <p14:cNvContentPartPr/>
                <p14:nvPr/>
              </p14:nvContentPartPr>
              <p14:xfrm>
                <a:off x="6124568" y="1579854"/>
                <a:ext cx="3240" cy="1782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F2A0B66-8B19-8D46-BA14-ACF52CCB1E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109448" y="1564734"/>
                  <a:ext cx="338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D4A2D7E-F51E-044B-B850-2C7CD0BD22F2}"/>
                    </a:ext>
                  </a:extLst>
                </p14:cNvPr>
                <p14:cNvContentPartPr/>
                <p14:nvPr/>
              </p14:nvContentPartPr>
              <p14:xfrm>
                <a:off x="6140408" y="1363494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D4A2D7E-F51E-044B-B850-2C7CD0BD22F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25288" y="13483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57769ED-527E-A44F-965C-D191AC718277}"/>
                    </a:ext>
                  </a:extLst>
                </p14:cNvPr>
                <p14:cNvContentPartPr/>
                <p14:nvPr/>
              </p14:nvContentPartPr>
              <p14:xfrm>
                <a:off x="6290168" y="1363494"/>
                <a:ext cx="24840" cy="362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57769ED-527E-A44F-965C-D191AC71827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275048" y="1348374"/>
                  <a:ext cx="550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8B3407B-41F4-2141-A188-1EE47AF9192E}"/>
                    </a:ext>
                  </a:extLst>
                </p14:cNvPr>
                <p14:cNvContentPartPr/>
                <p14:nvPr/>
              </p14:nvContentPartPr>
              <p14:xfrm>
                <a:off x="6530288" y="1513254"/>
                <a:ext cx="140400" cy="39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8B3407B-41F4-2141-A188-1EE47AF919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514808" y="1498134"/>
                  <a:ext cx="1706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19DC19C-C0A5-4840-99A2-C39A6D04E099}"/>
                    </a:ext>
                  </a:extLst>
                </p14:cNvPr>
                <p14:cNvContentPartPr/>
                <p14:nvPr/>
              </p14:nvContentPartPr>
              <p14:xfrm>
                <a:off x="7417328" y="1292574"/>
                <a:ext cx="360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19DC19C-C0A5-4840-99A2-C39A6D04E09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402208" y="1277454"/>
                  <a:ext cx="342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37737D3-A4FF-CC44-8098-0053D2C22853}"/>
                    </a:ext>
                  </a:extLst>
                </p14:cNvPr>
                <p14:cNvContentPartPr/>
                <p14:nvPr/>
              </p14:nvContentPartPr>
              <p14:xfrm>
                <a:off x="7464848" y="1308414"/>
                <a:ext cx="99720" cy="544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37737D3-A4FF-CC44-8098-0053D2C2285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449368" y="1292934"/>
                  <a:ext cx="130320" cy="57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E9D7282-96F4-C64A-BBB7-E64FFDA143D3}"/>
              </a:ext>
            </a:extLst>
          </p:cNvPr>
          <p:cNvGrpSpPr/>
          <p:nvPr/>
        </p:nvGrpSpPr>
        <p:grpSpPr>
          <a:xfrm>
            <a:off x="259808" y="1355574"/>
            <a:ext cx="4446360" cy="1340640"/>
            <a:chOff x="259808" y="1355574"/>
            <a:chExt cx="4446360" cy="13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8991D13-11F1-9B4D-91C1-BAAA24E9E0FB}"/>
                    </a:ext>
                  </a:extLst>
                </p14:cNvPr>
                <p14:cNvContentPartPr/>
                <p14:nvPr/>
              </p14:nvContentPartPr>
              <p14:xfrm>
                <a:off x="259808" y="1480854"/>
                <a:ext cx="252720" cy="261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8991D13-11F1-9B4D-91C1-BAAA24E9E0F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4688" y="1465734"/>
                  <a:ext cx="2829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427AB78-8803-F343-A660-83A26ED13A8F}"/>
                    </a:ext>
                  </a:extLst>
                </p14:cNvPr>
                <p14:cNvContentPartPr/>
                <p14:nvPr/>
              </p14:nvContentPartPr>
              <p14:xfrm>
                <a:off x="585608" y="1513254"/>
                <a:ext cx="265680" cy="200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427AB78-8803-F343-A660-83A26ED13A8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70488" y="1498134"/>
                  <a:ext cx="2962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7975DE4-5A34-7341-A83E-4449ED1953BE}"/>
                    </a:ext>
                  </a:extLst>
                </p14:cNvPr>
                <p14:cNvContentPartPr/>
                <p14:nvPr/>
              </p14:nvContentPartPr>
              <p14:xfrm>
                <a:off x="993488" y="1432614"/>
                <a:ext cx="189000" cy="293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7975DE4-5A34-7341-A83E-4449ED1953B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78368" y="1417494"/>
                  <a:ext cx="21960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0CD2F67-E4E6-EF47-BD37-4D624F03E770}"/>
                    </a:ext>
                  </a:extLst>
                </p14:cNvPr>
                <p14:cNvContentPartPr/>
                <p14:nvPr/>
              </p14:nvContentPartPr>
              <p14:xfrm>
                <a:off x="945608" y="1576254"/>
                <a:ext cx="236880" cy="8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0CD2F67-E4E6-EF47-BD37-4D624F03E77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30488" y="1560774"/>
                  <a:ext cx="267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BE16C8B-D4A0-EC4F-9AD9-B9338EDE173C}"/>
                    </a:ext>
                  </a:extLst>
                </p14:cNvPr>
                <p14:cNvContentPartPr/>
                <p14:nvPr/>
              </p14:nvContentPartPr>
              <p14:xfrm>
                <a:off x="1229288" y="1592094"/>
                <a:ext cx="191520" cy="32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BE16C8B-D4A0-EC4F-9AD9-B9338EDE173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14168" y="1576974"/>
                  <a:ext cx="2221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90C886F-2244-E54A-94E4-8954D30A53C4}"/>
                    </a:ext>
                  </a:extLst>
                </p14:cNvPr>
                <p14:cNvContentPartPr/>
                <p14:nvPr/>
              </p14:nvContentPartPr>
              <p14:xfrm>
                <a:off x="1331888" y="1710534"/>
                <a:ext cx="87840" cy="241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90C886F-2244-E54A-94E4-8954D30A53C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16768" y="1695054"/>
                  <a:ext cx="118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B0C74AC-56C4-AF44-9453-78BABA1DDFFE}"/>
                    </a:ext>
                  </a:extLst>
                </p14:cNvPr>
                <p14:cNvContentPartPr/>
                <p14:nvPr/>
              </p14:nvContentPartPr>
              <p14:xfrm>
                <a:off x="1631408" y="1551774"/>
                <a:ext cx="210600" cy="190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B0C74AC-56C4-AF44-9453-78BABA1DDFF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616288" y="1536654"/>
                  <a:ext cx="2412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388426B-9267-F14C-87CC-9BCF42364A0A}"/>
                    </a:ext>
                  </a:extLst>
                </p14:cNvPr>
                <p14:cNvContentPartPr/>
                <p14:nvPr/>
              </p14:nvContentPartPr>
              <p14:xfrm>
                <a:off x="1918688" y="1529094"/>
                <a:ext cx="225720" cy="181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388426B-9267-F14C-87CC-9BCF42364A0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03568" y="1513974"/>
                  <a:ext cx="2559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C8CA449-4AC9-5040-8BD6-94F5EDA08BCF}"/>
                    </a:ext>
                  </a:extLst>
                </p14:cNvPr>
                <p14:cNvContentPartPr/>
                <p14:nvPr/>
              </p14:nvContentPartPr>
              <p14:xfrm>
                <a:off x="2289128" y="1529094"/>
                <a:ext cx="233640" cy="241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C8CA449-4AC9-5040-8BD6-94F5EDA08BC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274008" y="1513974"/>
                  <a:ext cx="2638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8AF7FD0-4DC2-6043-8496-4E4694F08F27}"/>
                    </a:ext>
                  </a:extLst>
                </p14:cNvPr>
                <p14:cNvContentPartPr/>
                <p14:nvPr/>
              </p14:nvContentPartPr>
              <p14:xfrm>
                <a:off x="2971688" y="1395174"/>
                <a:ext cx="89280" cy="41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8AF7FD0-4DC2-6043-8496-4E4694F08F2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956208" y="1379694"/>
                  <a:ext cx="11952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C5D7C6D-D7D9-CB46-9BF6-B6D73074A658}"/>
                    </a:ext>
                  </a:extLst>
                </p14:cNvPr>
                <p14:cNvContentPartPr/>
                <p14:nvPr/>
              </p14:nvContentPartPr>
              <p14:xfrm>
                <a:off x="3144848" y="1537014"/>
                <a:ext cx="24840" cy="260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C5D7C6D-D7D9-CB46-9BF6-B6D73074A65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129728" y="1521534"/>
                  <a:ext cx="554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8C795A4-4D44-F540-A521-F0A94DB0FAF5}"/>
                    </a:ext>
                  </a:extLst>
                </p14:cNvPr>
                <p14:cNvContentPartPr/>
                <p14:nvPr/>
              </p14:nvContentPartPr>
              <p14:xfrm>
                <a:off x="3153128" y="1434414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8C795A4-4D44-F540-A521-F0A94DB0FAF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37648" y="14192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84D556-74A2-CE47-BFCE-AE6A59DAD161}"/>
                    </a:ext>
                  </a:extLst>
                </p14:cNvPr>
                <p14:cNvContentPartPr/>
                <p14:nvPr/>
              </p14:nvContentPartPr>
              <p14:xfrm>
                <a:off x="3271208" y="1528374"/>
                <a:ext cx="146520" cy="210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84D556-74A2-CE47-BFCE-AE6A59DAD16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56088" y="1512894"/>
                  <a:ext cx="1771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4DDFE51-3555-2B40-8D1F-5A32F460F5E8}"/>
                    </a:ext>
                  </a:extLst>
                </p14:cNvPr>
                <p14:cNvContentPartPr/>
                <p14:nvPr/>
              </p14:nvContentPartPr>
              <p14:xfrm>
                <a:off x="3460208" y="1519734"/>
                <a:ext cx="146880" cy="227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4DDFE51-3555-2B40-8D1F-5A32F460F5E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45088" y="1504254"/>
                  <a:ext cx="17712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90189B2-332D-F94C-928A-441D230192A3}"/>
                    </a:ext>
                  </a:extLst>
                </p14:cNvPr>
                <p14:cNvContentPartPr/>
                <p14:nvPr/>
              </p14:nvContentPartPr>
              <p14:xfrm>
                <a:off x="3656408" y="1513254"/>
                <a:ext cx="300960" cy="222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90189B2-332D-F94C-928A-441D230192A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641288" y="1498134"/>
                  <a:ext cx="3312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A5AC668-E60A-1142-90E0-369D6FBD30BF}"/>
                    </a:ext>
                  </a:extLst>
                </p14:cNvPr>
                <p14:cNvContentPartPr/>
                <p14:nvPr/>
              </p14:nvContentPartPr>
              <p14:xfrm>
                <a:off x="4059968" y="1560774"/>
                <a:ext cx="31680" cy="165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A5AC668-E60A-1142-90E0-369D6FBD30B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044488" y="1545294"/>
                  <a:ext cx="619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C06BA9F-B5F0-F14E-B41B-5B18FEC85EA6}"/>
                    </a:ext>
                  </a:extLst>
                </p14:cNvPr>
                <p14:cNvContentPartPr/>
                <p14:nvPr/>
              </p14:nvContentPartPr>
              <p14:xfrm>
                <a:off x="4067168" y="1355574"/>
                <a:ext cx="8280" cy="8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C06BA9F-B5F0-F14E-B41B-5B18FEC85EA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052048" y="13404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AB56662-39BB-524E-A6B0-BD10C36E11EC}"/>
                    </a:ext>
                  </a:extLst>
                </p14:cNvPr>
                <p14:cNvContentPartPr/>
                <p14:nvPr/>
              </p14:nvContentPartPr>
              <p14:xfrm>
                <a:off x="4178048" y="1426494"/>
                <a:ext cx="193320" cy="295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AB56662-39BB-524E-A6B0-BD10C36E11E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162928" y="1411374"/>
                  <a:ext cx="2239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E5CCD12-2834-4E47-83A9-3CED3FD7C89C}"/>
                    </a:ext>
                  </a:extLst>
                </p14:cNvPr>
                <p14:cNvContentPartPr/>
                <p14:nvPr/>
              </p14:nvContentPartPr>
              <p14:xfrm>
                <a:off x="4343648" y="1416774"/>
                <a:ext cx="362520" cy="321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E5CCD12-2834-4E47-83A9-3CED3FD7C89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328168" y="1401654"/>
                  <a:ext cx="39312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0512D86-C286-914D-BFE2-77EACA0D34C3}"/>
                    </a:ext>
                  </a:extLst>
                </p14:cNvPr>
                <p14:cNvContentPartPr/>
                <p14:nvPr/>
              </p14:nvContentPartPr>
              <p14:xfrm>
                <a:off x="413528" y="1891614"/>
                <a:ext cx="319680" cy="256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0512D86-C286-914D-BFE2-77EACA0D34C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8408" y="1876134"/>
                  <a:ext cx="34992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F70453E-99F6-284F-B8E7-0C1817E7CFC1}"/>
                    </a:ext>
                  </a:extLst>
                </p14:cNvPr>
                <p14:cNvContentPartPr/>
                <p14:nvPr/>
              </p14:nvContentPartPr>
              <p14:xfrm>
                <a:off x="854528" y="1891614"/>
                <a:ext cx="249120" cy="276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F70453E-99F6-284F-B8E7-0C1817E7CFC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39408" y="1876494"/>
                  <a:ext cx="279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3CF5C1D-A526-8345-807A-B5F647D4DD45}"/>
                    </a:ext>
                  </a:extLst>
                </p14:cNvPr>
                <p14:cNvContentPartPr/>
                <p14:nvPr/>
              </p14:nvContentPartPr>
              <p14:xfrm>
                <a:off x="1214168" y="1898814"/>
                <a:ext cx="252360" cy="293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3CF5C1D-A526-8345-807A-B5F647D4DD4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99048" y="1883334"/>
                  <a:ext cx="2826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1E81CF5-C707-1C45-889A-7241E029EA7C}"/>
                    </a:ext>
                  </a:extLst>
                </p14:cNvPr>
                <p14:cNvContentPartPr/>
                <p14:nvPr/>
              </p14:nvContentPartPr>
              <p14:xfrm>
                <a:off x="1284728" y="2065134"/>
                <a:ext cx="213480" cy="12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1E81CF5-C707-1C45-889A-7241E029EA7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269608" y="2050014"/>
                  <a:ext cx="243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2324DF5-1841-B64D-84BB-63E50EADF13E}"/>
                    </a:ext>
                  </a:extLst>
                </p14:cNvPr>
                <p14:cNvContentPartPr/>
                <p14:nvPr/>
              </p14:nvContentPartPr>
              <p14:xfrm>
                <a:off x="1552568" y="2025534"/>
                <a:ext cx="144000" cy="396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2324DF5-1841-B64D-84BB-63E50EADF13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537448" y="2010414"/>
                  <a:ext cx="1742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EA5E9FC-F4C2-0340-8800-982024E7DD27}"/>
                    </a:ext>
                  </a:extLst>
                </p14:cNvPr>
                <p14:cNvContentPartPr/>
                <p14:nvPr/>
              </p14:nvContentPartPr>
              <p14:xfrm>
                <a:off x="1615928" y="2136054"/>
                <a:ext cx="158760" cy="24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EA5E9FC-F4C2-0340-8800-982024E7DD2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600448" y="2120934"/>
                  <a:ext cx="1893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42C8313-D546-2D4F-BB1C-FED3ECA7C8A3}"/>
                    </a:ext>
                  </a:extLst>
                </p14:cNvPr>
                <p14:cNvContentPartPr/>
                <p14:nvPr/>
              </p14:nvContentPartPr>
              <p14:xfrm>
                <a:off x="1965128" y="1945974"/>
                <a:ext cx="196920" cy="269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42C8313-D546-2D4F-BB1C-FED3ECA7C8A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950008" y="1930854"/>
                  <a:ext cx="2275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ED297BF-3B5E-8D45-BE10-6B9B06440697}"/>
                    </a:ext>
                  </a:extLst>
                </p14:cNvPr>
                <p14:cNvContentPartPr/>
                <p14:nvPr/>
              </p14:nvContentPartPr>
              <p14:xfrm>
                <a:off x="2304968" y="1986294"/>
                <a:ext cx="183600" cy="249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ED297BF-3B5E-8D45-BE10-6B9B0644069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89848" y="1971174"/>
                  <a:ext cx="2138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83284DB-2237-0043-8C96-3E1E998178A3}"/>
                    </a:ext>
                  </a:extLst>
                </p14:cNvPr>
                <p14:cNvContentPartPr/>
                <p14:nvPr/>
              </p14:nvContentPartPr>
              <p14:xfrm>
                <a:off x="414248" y="2388414"/>
                <a:ext cx="303480" cy="276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83284DB-2237-0043-8C96-3E1E998178A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98768" y="2372934"/>
                  <a:ext cx="333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984FC2A-79FD-4E4F-8072-748C09D26F5A}"/>
                    </a:ext>
                  </a:extLst>
                </p14:cNvPr>
                <p14:cNvContentPartPr/>
                <p14:nvPr/>
              </p14:nvContentPartPr>
              <p14:xfrm>
                <a:off x="862448" y="2419734"/>
                <a:ext cx="201960" cy="205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984FC2A-79FD-4E4F-8072-748C09D26F5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7328" y="2404614"/>
                  <a:ext cx="2325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C4B4A60-5B1F-4C43-8980-EEB82C895F9A}"/>
                    </a:ext>
                  </a:extLst>
                </p14:cNvPr>
                <p14:cNvContentPartPr/>
                <p14:nvPr/>
              </p14:nvContentPartPr>
              <p14:xfrm>
                <a:off x="1217408" y="2348094"/>
                <a:ext cx="257760" cy="320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C4B4A60-5B1F-4C43-8980-EEB82C895F9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201928" y="2332614"/>
                  <a:ext cx="2883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FE04E9D-991D-5640-AC89-6065E91B2D2C}"/>
                    </a:ext>
                  </a:extLst>
                </p14:cNvPr>
                <p14:cNvContentPartPr/>
                <p14:nvPr/>
              </p14:nvContentPartPr>
              <p14:xfrm>
                <a:off x="1509008" y="2538174"/>
                <a:ext cx="195480" cy="16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FE04E9D-991D-5640-AC89-6065E91B2D2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493528" y="2522694"/>
                  <a:ext cx="226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D1E458A-3F4C-FC4A-86CF-7758C9A136BC}"/>
                    </a:ext>
                  </a:extLst>
                </p14:cNvPr>
                <p14:cNvContentPartPr/>
                <p14:nvPr/>
              </p14:nvContentPartPr>
              <p14:xfrm>
                <a:off x="1624208" y="2459334"/>
                <a:ext cx="23760" cy="232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D1E458A-3F4C-FC4A-86CF-7758C9A136B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608728" y="2443854"/>
                  <a:ext cx="54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4C73218-6CCD-784A-985E-CB51058C90C6}"/>
                    </a:ext>
                  </a:extLst>
                </p14:cNvPr>
                <p14:cNvContentPartPr/>
                <p14:nvPr/>
              </p14:nvContentPartPr>
              <p14:xfrm>
                <a:off x="1923368" y="2434854"/>
                <a:ext cx="284040" cy="261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4C73218-6CCD-784A-985E-CB51058C90C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907888" y="2419374"/>
                  <a:ext cx="3146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811C513-2122-0E44-B698-045C1872E7FA}"/>
                    </a:ext>
                  </a:extLst>
                </p14:cNvPr>
                <p14:cNvContentPartPr/>
                <p14:nvPr/>
              </p14:nvContentPartPr>
              <p14:xfrm>
                <a:off x="2364728" y="2364654"/>
                <a:ext cx="300240" cy="2682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811C513-2122-0E44-B698-045C1872E7F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349248" y="2349534"/>
                  <a:ext cx="3304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862B3ED-6BF0-8B4D-8D1B-177B987BBAA7}"/>
                    </a:ext>
                  </a:extLst>
                </p14:cNvPr>
                <p14:cNvContentPartPr/>
                <p14:nvPr/>
              </p14:nvContentPartPr>
              <p14:xfrm>
                <a:off x="2727608" y="2340894"/>
                <a:ext cx="47520" cy="284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862B3ED-6BF0-8B4D-8D1B-177B987BBAA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12128" y="2325774"/>
                  <a:ext cx="777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596E731-BF48-5F47-93FE-58185AD6B15A}"/>
                    </a:ext>
                  </a:extLst>
                </p14:cNvPr>
                <p14:cNvContentPartPr/>
                <p14:nvPr/>
              </p14:nvContentPartPr>
              <p14:xfrm>
                <a:off x="2751008" y="2381934"/>
                <a:ext cx="181080" cy="267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596E731-BF48-5F47-93FE-58185AD6B15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735528" y="2366454"/>
                  <a:ext cx="2116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BEE39EC-BF2F-E44B-A4FF-630B39853511}"/>
                    </a:ext>
                  </a:extLst>
                </p14:cNvPr>
                <p14:cNvContentPartPr/>
                <p14:nvPr/>
              </p14:nvContentPartPr>
              <p14:xfrm>
                <a:off x="3058088" y="2467254"/>
                <a:ext cx="239040" cy="32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BEE39EC-BF2F-E44B-A4FF-630B3985351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042968" y="2451774"/>
                  <a:ext cx="2696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301F42C-BDAA-5C4C-B208-917364E4F27A}"/>
                    </a:ext>
                  </a:extLst>
                </p14:cNvPr>
                <p14:cNvContentPartPr/>
                <p14:nvPr/>
              </p14:nvContentPartPr>
              <p14:xfrm>
                <a:off x="3058448" y="2601174"/>
                <a:ext cx="277200" cy="194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301F42C-BDAA-5C4C-B208-917364E4F27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042968" y="2586054"/>
                  <a:ext cx="307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DFE8B6B-1541-DF40-B70F-E9D84C45F90D}"/>
                    </a:ext>
                  </a:extLst>
                </p14:cNvPr>
                <p14:cNvContentPartPr/>
                <p14:nvPr/>
              </p14:nvContentPartPr>
              <p14:xfrm>
                <a:off x="3460208" y="2202654"/>
                <a:ext cx="229680" cy="4381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DFE8B6B-1541-DF40-B70F-E9D84C45F90D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445088" y="2187534"/>
                  <a:ext cx="2602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25CA8C7-8994-BD43-84FE-B8145705804E}"/>
                    </a:ext>
                  </a:extLst>
                </p14:cNvPr>
                <p14:cNvContentPartPr/>
                <p14:nvPr/>
              </p14:nvContentPartPr>
              <p14:xfrm>
                <a:off x="3618608" y="2273574"/>
                <a:ext cx="185400" cy="3718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25CA8C7-8994-BD43-84FE-B8145705804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603488" y="2258454"/>
                  <a:ext cx="21600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B1D2071-B744-054B-8088-8AE1C7623587}"/>
                    </a:ext>
                  </a:extLst>
                </p14:cNvPr>
                <p14:cNvContentPartPr/>
                <p14:nvPr/>
              </p14:nvContentPartPr>
              <p14:xfrm>
                <a:off x="3846488" y="2325414"/>
                <a:ext cx="197640" cy="3132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B1D2071-B744-054B-8088-8AE1C762358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831368" y="2309934"/>
                  <a:ext cx="228240" cy="34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5BA677E-7657-924F-96D1-64D510E6E54B}"/>
              </a:ext>
            </a:extLst>
          </p:cNvPr>
          <p:cNvGrpSpPr/>
          <p:nvPr/>
        </p:nvGrpSpPr>
        <p:grpSpPr>
          <a:xfrm>
            <a:off x="5113688" y="2039574"/>
            <a:ext cx="507240" cy="317520"/>
            <a:chOff x="5113688" y="2039574"/>
            <a:chExt cx="507240" cy="3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0148227-5E71-8443-856E-640B9ED18E43}"/>
                    </a:ext>
                  </a:extLst>
                </p14:cNvPr>
                <p14:cNvContentPartPr/>
                <p14:nvPr/>
              </p14:nvContentPartPr>
              <p14:xfrm>
                <a:off x="5113688" y="2039574"/>
                <a:ext cx="294120" cy="317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0148227-5E71-8443-856E-640B9ED18E4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098568" y="2024454"/>
                  <a:ext cx="32436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DF860C-0788-D943-871E-2CE05C56528C}"/>
                    </a:ext>
                  </a:extLst>
                </p14:cNvPr>
                <p14:cNvContentPartPr/>
                <p14:nvPr/>
              </p14:nvContentPartPr>
              <p14:xfrm>
                <a:off x="5542088" y="2183214"/>
                <a:ext cx="78840" cy="142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DF860C-0788-D943-871E-2CE05C56528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26608" y="2168094"/>
                  <a:ext cx="10908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B5767AA-847E-5B47-8075-F894A8CB980A}"/>
                    </a:ext>
                  </a:extLst>
                </p14:cNvPr>
                <p14:cNvContentPartPr/>
                <p14:nvPr/>
              </p14:nvContentPartPr>
              <p14:xfrm>
                <a:off x="5510048" y="2194734"/>
                <a:ext cx="95040" cy="110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B5767AA-847E-5B47-8075-F894A8CB980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494568" y="2179614"/>
                  <a:ext cx="125280" cy="14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1B4D20F-5060-AD41-B221-09E919042489}"/>
                  </a:ext>
                </a:extLst>
              </p14:cNvPr>
              <p14:cNvContentPartPr/>
              <p14:nvPr/>
            </p14:nvContentPartPr>
            <p14:xfrm>
              <a:off x="5856728" y="2214894"/>
              <a:ext cx="104760" cy="126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1B4D20F-5060-AD41-B221-09E919042489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5841608" y="2199774"/>
                <a:ext cx="135000" cy="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735F41BE-B5EE-9349-A04A-7AF14DFCD5A2}"/>
              </a:ext>
            </a:extLst>
          </p:cNvPr>
          <p:cNvGrpSpPr/>
          <p:nvPr/>
        </p:nvGrpSpPr>
        <p:grpSpPr>
          <a:xfrm>
            <a:off x="6157328" y="2025534"/>
            <a:ext cx="452880" cy="340200"/>
            <a:chOff x="6157328" y="2025534"/>
            <a:chExt cx="45288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04AF7F4-D69E-4F43-9DA1-11974306D19E}"/>
                    </a:ext>
                  </a:extLst>
                </p14:cNvPr>
                <p14:cNvContentPartPr/>
                <p14:nvPr/>
              </p14:nvContentPartPr>
              <p14:xfrm>
                <a:off x="6157328" y="2025534"/>
                <a:ext cx="177120" cy="315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04AF7F4-D69E-4F43-9DA1-11974306D19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142208" y="2010414"/>
                  <a:ext cx="20772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ACC5521-10EE-F843-AB5B-83237158B52E}"/>
                    </a:ext>
                  </a:extLst>
                </p14:cNvPr>
                <p14:cNvContentPartPr/>
                <p14:nvPr/>
              </p14:nvContentPartPr>
              <p14:xfrm>
                <a:off x="6423368" y="2057214"/>
                <a:ext cx="186840" cy="308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ACC5521-10EE-F843-AB5B-83237158B52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408248" y="2042094"/>
                  <a:ext cx="21744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600B486-5C68-1E44-A7D6-D83608567D83}"/>
              </a:ext>
            </a:extLst>
          </p:cNvPr>
          <p:cNvGrpSpPr/>
          <p:nvPr/>
        </p:nvGrpSpPr>
        <p:grpSpPr>
          <a:xfrm>
            <a:off x="6786968" y="2143974"/>
            <a:ext cx="182160" cy="205200"/>
            <a:chOff x="6786968" y="2143974"/>
            <a:chExt cx="18216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CC6006B-CAAC-7C4F-914D-12CDD6CF7AA6}"/>
                    </a:ext>
                  </a:extLst>
                </p14:cNvPr>
                <p14:cNvContentPartPr/>
                <p14:nvPr/>
              </p14:nvContentPartPr>
              <p14:xfrm>
                <a:off x="6849968" y="2143974"/>
                <a:ext cx="17640" cy="205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CC6006B-CAAC-7C4F-914D-12CDD6CF7AA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834848" y="2128854"/>
                  <a:ext cx="48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4FE7B80-CED4-A747-AA8B-0F478B0BBF52}"/>
                    </a:ext>
                  </a:extLst>
                </p14:cNvPr>
                <p14:cNvContentPartPr/>
                <p14:nvPr/>
              </p14:nvContentPartPr>
              <p14:xfrm>
                <a:off x="6786968" y="2246214"/>
                <a:ext cx="18216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4FE7B80-CED4-A747-AA8B-0F478B0BBF5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771488" y="2231094"/>
                  <a:ext cx="2127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715BEC5-2C81-E841-810A-87CEAC2ED724}"/>
              </a:ext>
            </a:extLst>
          </p:cNvPr>
          <p:cNvGrpSpPr/>
          <p:nvPr/>
        </p:nvGrpSpPr>
        <p:grpSpPr>
          <a:xfrm>
            <a:off x="7149488" y="2128134"/>
            <a:ext cx="160200" cy="205200"/>
            <a:chOff x="7149488" y="2128134"/>
            <a:chExt cx="160200" cy="20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2D03731-A1B2-E747-891F-1D422307CEC6}"/>
                    </a:ext>
                  </a:extLst>
                </p14:cNvPr>
                <p14:cNvContentPartPr/>
                <p14:nvPr/>
              </p14:nvContentPartPr>
              <p14:xfrm>
                <a:off x="7149488" y="2128134"/>
                <a:ext cx="160200" cy="205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2D03731-A1B2-E747-891F-1D422307CEC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134368" y="2113014"/>
                  <a:ext cx="1904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D9E54ED-D056-0F44-9870-D9FFCF6BB755}"/>
                    </a:ext>
                  </a:extLst>
                </p14:cNvPr>
                <p14:cNvContentPartPr/>
                <p14:nvPr/>
              </p14:nvContentPartPr>
              <p14:xfrm>
                <a:off x="7157408" y="2136054"/>
                <a:ext cx="142200" cy="181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D9E54ED-D056-0F44-9870-D9FFCF6BB75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142288" y="2120934"/>
                  <a:ext cx="1728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959D6D3-A421-CB40-8A59-9998C0F6E00E}"/>
              </a:ext>
            </a:extLst>
          </p:cNvPr>
          <p:cNvGrpSpPr/>
          <p:nvPr/>
        </p:nvGrpSpPr>
        <p:grpSpPr>
          <a:xfrm>
            <a:off x="7527848" y="2143974"/>
            <a:ext cx="237600" cy="115200"/>
            <a:chOff x="7527848" y="2143974"/>
            <a:chExt cx="237600" cy="11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4489A4A-75AC-9A48-B608-A7092E7CBE2F}"/>
                    </a:ext>
                  </a:extLst>
                </p14:cNvPr>
                <p14:cNvContentPartPr/>
                <p14:nvPr/>
              </p14:nvContentPartPr>
              <p14:xfrm>
                <a:off x="7527848" y="2143974"/>
                <a:ext cx="167400" cy="12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4489A4A-75AC-9A48-B608-A7092E7CBE2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12728" y="2128854"/>
                  <a:ext cx="198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0D94F8F-0A49-E04E-B67B-73108F76015C}"/>
                    </a:ext>
                  </a:extLst>
                </p14:cNvPr>
                <p14:cNvContentPartPr/>
                <p14:nvPr/>
              </p14:nvContentPartPr>
              <p14:xfrm>
                <a:off x="7653848" y="2246574"/>
                <a:ext cx="111600" cy="12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0D94F8F-0A49-E04E-B67B-73108F76015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638728" y="2231094"/>
                  <a:ext cx="14220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603C66D5-6EFA-0949-B6A3-BD7AB6678C41}"/>
                  </a:ext>
                </a:extLst>
              </p14:cNvPr>
              <p14:cNvContentPartPr/>
              <p14:nvPr/>
            </p14:nvContentPartPr>
            <p14:xfrm>
              <a:off x="7938968" y="1962534"/>
              <a:ext cx="46440" cy="3315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603C66D5-6EFA-0949-B6A3-BD7AB6678C4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923488" y="1947414"/>
                <a:ext cx="77040" cy="36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B40E9123-533C-2941-B13D-70756F5F532F}"/>
              </a:ext>
            </a:extLst>
          </p:cNvPr>
          <p:cNvGrpSpPr/>
          <p:nvPr/>
        </p:nvGrpSpPr>
        <p:grpSpPr>
          <a:xfrm>
            <a:off x="8175128" y="2002134"/>
            <a:ext cx="429480" cy="340200"/>
            <a:chOff x="8175128" y="2002134"/>
            <a:chExt cx="429480" cy="34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79B6F6B-D977-F146-AE22-B53C7CB5E523}"/>
                    </a:ext>
                  </a:extLst>
                </p14:cNvPr>
                <p14:cNvContentPartPr/>
                <p14:nvPr/>
              </p14:nvContentPartPr>
              <p14:xfrm>
                <a:off x="8175128" y="2002134"/>
                <a:ext cx="120240" cy="340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79B6F6B-D977-F146-AE22-B53C7CB5E52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159648" y="1986654"/>
                  <a:ext cx="1504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B08F21F-D555-794E-9B40-7CAD14C664DE}"/>
                    </a:ext>
                  </a:extLst>
                </p14:cNvPr>
                <p14:cNvContentPartPr/>
                <p14:nvPr/>
              </p14:nvContentPartPr>
              <p14:xfrm>
                <a:off x="8441528" y="2057214"/>
                <a:ext cx="163080" cy="273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B08F21F-D555-794E-9B40-7CAD14C664D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426408" y="2042094"/>
                  <a:ext cx="193680" cy="30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655E2FB3-514E-8F46-A29D-B968994D6942}"/>
                  </a:ext>
                </a:extLst>
              </p14:cNvPr>
              <p14:cNvContentPartPr/>
              <p14:nvPr/>
            </p14:nvContentPartPr>
            <p14:xfrm>
              <a:off x="7493648" y="2554014"/>
              <a:ext cx="129960" cy="34812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655E2FB3-514E-8F46-A29D-B968994D6942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478528" y="2538534"/>
                <a:ext cx="16056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F9458BDB-0B59-6144-A765-92871F2049C6}"/>
                  </a:ext>
                </a:extLst>
              </p14:cNvPr>
              <p14:cNvContentPartPr/>
              <p14:nvPr/>
            </p14:nvContentPartPr>
            <p14:xfrm>
              <a:off x="7794968" y="2617014"/>
              <a:ext cx="171360" cy="2491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F9458BDB-0B59-6144-A765-92871F2049C6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779848" y="2601534"/>
                <a:ext cx="20160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BD713B1D-F4BB-C145-8F07-1818ADEDE499}"/>
                  </a:ext>
                </a:extLst>
              </p14:cNvPr>
              <p14:cNvContentPartPr/>
              <p14:nvPr/>
            </p14:nvContentPartPr>
            <p14:xfrm>
              <a:off x="5086328" y="2533854"/>
              <a:ext cx="302040" cy="27720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BD713B1D-F4BB-C145-8F07-1818ADEDE49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71208" y="2518374"/>
                <a:ext cx="33264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12C5A9F2-BF8C-A24C-99A7-6F64164316E3}"/>
                  </a:ext>
                </a:extLst>
              </p14:cNvPr>
              <p14:cNvContentPartPr/>
              <p14:nvPr/>
            </p14:nvContentPartPr>
            <p14:xfrm>
              <a:off x="5454608" y="2687934"/>
              <a:ext cx="104040" cy="1738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12C5A9F2-BF8C-A24C-99A7-6F64164316E3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439488" y="2672454"/>
                <a:ext cx="13464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C9688DAD-17FB-C94F-843D-AFF119E7B235}"/>
                  </a:ext>
                </a:extLst>
              </p14:cNvPr>
              <p14:cNvContentPartPr/>
              <p14:nvPr/>
            </p14:nvContentPartPr>
            <p14:xfrm>
              <a:off x="5431208" y="2680014"/>
              <a:ext cx="173880" cy="2062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C9688DAD-17FB-C94F-843D-AFF119E7B23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415728" y="2664534"/>
                <a:ext cx="20412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D17984F-0246-E345-B052-1B0724A6AEEA}"/>
                  </a:ext>
                </a:extLst>
              </p14:cNvPr>
              <p14:cNvContentPartPr/>
              <p14:nvPr/>
            </p14:nvContentPartPr>
            <p14:xfrm>
              <a:off x="5769968" y="2750934"/>
              <a:ext cx="174960" cy="5112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D17984F-0246-E345-B052-1B0724A6AEEA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754848" y="2735814"/>
                <a:ext cx="20556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BF74BE5-BF9B-5548-99CF-4569F8F9849E}"/>
                  </a:ext>
                </a:extLst>
              </p14:cNvPr>
              <p14:cNvContentPartPr/>
              <p14:nvPr/>
            </p14:nvContentPartPr>
            <p14:xfrm>
              <a:off x="6173528" y="2569494"/>
              <a:ext cx="224640" cy="3164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BF74BE5-BF9B-5548-99CF-4569F8F9849E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158408" y="2554374"/>
                <a:ext cx="25524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DACEC88-AB6F-7D48-AD06-14DFC09055FE}"/>
                  </a:ext>
                </a:extLst>
              </p14:cNvPr>
              <p14:cNvContentPartPr/>
              <p14:nvPr/>
            </p14:nvContentPartPr>
            <p14:xfrm>
              <a:off x="6471608" y="2593254"/>
              <a:ext cx="178200" cy="2455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DACEC88-AB6F-7D48-AD06-14DFC09055FE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6456128" y="2578134"/>
                <a:ext cx="2088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5438DDD-588F-0F46-A384-2A2AC3935373}"/>
                  </a:ext>
                </a:extLst>
              </p14:cNvPr>
              <p14:cNvContentPartPr/>
              <p14:nvPr/>
            </p14:nvContentPartPr>
            <p14:xfrm>
              <a:off x="6881288" y="2656254"/>
              <a:ext cx="151920" cy="162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5438DDD-588F-0F46-A384-2A2AC393537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866168" y="2641134"/>
                <a:ext cx="182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613D336-F71D-5C48-BD4A-21D84B92982A}"/>
                  </a:ext>
                </a:extLst>
              </p14:cNvPr>
              <p14:cNvContentPartPr/>
              <p14:nvPr/>
            </p14:nvContentPartPr>
            <p14:xfrm>
              <a:off x="6928808" y="2766774"/>
              <a:ext cx="182520" cy="241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613D336-F71D-5C48-BD4A-21D84B92982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913688" y="2751294"/>
                <a:ext cx="2131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6E5B9F12-CEE8-6D40-B40B-B63BCBA8A3FE}"/>
                  </a:ext>
                </a:extLst>
              </p14:cNvPr>
              <p14:cNvContentPartPr/>
              <p14:nvPr/>
            </p14:nvContentPartPr>
            <p14:xfrm>
              <a:off x="7245248" y="2569494"/>
              <a:ext cx="30600" cy="284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6E5B9F12-CEE8-6D40-B40B-B63BCBA8A3F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7230128" y="2554374"/>
                <a:ext cx="6120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2F804AC-98BC-3241-9F6F-63461320BD39}"/>
                  </a:ext>
                </a:extLst>
              </p14:cNvPr>
              <p14:cNvContentPartPr/>
              <p14:nvPr/>
            </p14:nvContentPartPr>
            <p14:xfrm>
              <a:off x="5281448" y="2994294"/>
              <a:ext cx="237960" cy="2656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2F804AC-98BC-3241-9F6F-63461320BD39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5265968" y="2979174"/>
                <a:ext cx="26820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1D683E0-1A2B-9C46-AD01-9B96105C3BC5}"/>
                  </a:ext>
                </a:extLst>
              </p14:cNvPr>
              <p14:cNvContentPartPr/>
              <p14:nvPr/>
            </p14:nvContentPartPr>
            <p14:xfrm>
              <a:off x="5581328" y="3034614"/>
              <a:ext cx="133920" cy="197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1D683E0-1A2B-9C46-AD01-9B96105C3BC5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566208" y="3019494"/>
                <a:ext cx="16416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B42E4FC2-2ABC-7346-B9E0-26D73166815B}"/>
                  </a:ext>
                </a:extLst>
              </p14:cNvPr>
              <p14:cNvContentPartPr/>
              <p14:nvPr/>
            </p14:nvContentPartPr>
            <p14:xfrm>
              <a:off x="5588528" y="3034614"/>
              <a:ext cx="197640" cy="1818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B42E4FC2-2ABC-7346-B9E0-26D73166815B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573408" y="3019494"/>
                <a:ext cx="2282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11EC291F-6622-8E41-835B-3C904FF574B7}"/>
                  </a:ext>
                </a:extLst>
              </p14:cNvPr>
              <p14:cNvContentPartPr/>
              <p14:nvPr/>
            </p14:nvContentPartPr>
            <p14:xfrm>
              <a:off x="5944928" y="3145134"/>
              <a:ext cx="156600" cy="900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11EC291F-6622-8E41-835B-3C904FF574B7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5929448" y="3129654"/>
                <a:ext cx="18720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1EAEAAE7-C8FE-E248-AB48-F432ABD1FCA3}"/>
                  </a:ext>
                </a:extLst>
              </p14:cNvPr>
              <p14:cNvContentPartPr/>
              <p14:nvPr/>
            </p14:nvContentPartPr>
            <p14:xfrm>
              <a:off x="5915048" y="3235134"/>
              <a:ext cx="210240" cy="1692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1EAEAAE7-C8FE-E248-AB48-F432ABD1FCA3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899928" y="3220014"/>
                <a:ext cx="24084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235AFAA-19AE-D447-9619-0EDB9DB1AC29}"/>
              </a:ext>
            </a:extLst>
          </p:cNvPr>
          <p:cNvGrpSpPr/>
          <p:nvPr/>
        </p:nvGrpSpPr>
        <p:grpSpPr>
          <a:xfrm>
            <a:off x="6333008" y="3018774"/>
            <a:ext cx="2169000" cy="1056960"/>
            <a:chOff x="6333008" y="3018774"/>
            <a:chExt cx="2169000" cy="105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9AAC432-3D8E-1F42-B28D-E4E3B0B030EB}"/>
                    </a:ext>
                  </a:extLst>
                </p14:cNvPr>
                <p14:cNvContentPartPr/>
                <p14:nvPr/>
              </p14:nvContentPartPr>
              <p14:xfrm>
                <a:off x="6333008" y="3018774"/>
                <a:ext cx="209880" cy="244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9AAC432-3D8E-1F42-B28D-E4E3B0B030E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17888" y="3003654"/>
                  <a:ext cx="240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4BE2D27-681E-CE41-9E15-60B865D0F11E}"/>
                    </a:ext>
                  </a:extLst>
                </p14:cNvPr>
                <p14:cNvContentPartPr/>
                <p14:nvPr/>
              </p14:nvContentPartPr>
              <p14:xfrm>
                <a:off x="6621368" y="3042534"/>
                <a:ext cx="32400" cy="216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4BE2D27-681E-CE41-9E15-60B865D0F11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606248" y="3027414"/>
                  <a:ext cx="6264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03C5247-3BD2-3A4C-8450-88262A997A83}"/>
                    </a:ext>
                  </a:extLst>
                </p14:cNvPr>
                <p14:cNvContentPartPr/>
                <p14:nvPr/>
              </p14:nvContentPartPr>
              <p14:xfrm>
                <a:off x="6777968" y="3074214"/>
                <a:ext cx="175680" cy="198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03C5247-3BD2-3A4C-8450-88262A997A8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762848" y="3058734"/>
                  <a:ext cx="205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1C7E8EF-D0C5-3E48-B9CE-D4B8BDA30CFA}"/>
                    </a:ext>
                  </a:extLst>
                </p14:cNvPr>
                <p14:cNvContentPartPr/>
                <p14:nvPr/>
              </p14:nvContentPartPr>
              <p14:xfrm>
                <a:off x="6794528" y="3444654"/>
                <a:ext cx="142560" cy="1904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1C7E8EF-D0C5-3E48-B9CE-D4B8BDA30CF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779408" y="3429174"/>
                  <a:ext cx="1728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439E0B6-EBCC-4C4C-9FEB-7F8FA2053C92}"/>
                    </a:ext>
                  </a:extLst>
                </p14:cNvPr>
                <p14:cNvContentPartPr/>
                <p14:nvPr/>
              </p14:nvContentPartPr>
              <p14:xfrm>
                <a:off x="6786968" y="3444654"/>
                <a:ext cx="142200" cy="2026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439E0B6-EBCC-4C4C-9FEB-7F8FA2053C9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771488" y="3429174"/>
                  <a:ext cx="1728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E621E82-2BF4-864E-92A7-161A314DA3E3}"/>
                    </a:ext>
                  </a:extLst>
                </p14:cNvPr>
                <p14:cNvContentPartPr/>
                <p14:nvPr/>
              </p14:nvContentPartPr>
              <p14:xfrm>
                <a:off x="7031768" y="3499734"/>
                <a:ext cx="133920" cy="24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E621E82-2BF4-864E-92A7-161A314DA3E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016288" y="3484614"/>
                  <a:ext cx="1645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BB18585-84A9-5A43-A3D4-AD6639DDC049}"/>
                    </a:ext>
                  </a:extLst>
                </p14:cNvPr>
                <p14:cNvContentPartPr/>
                <p14:nvPr/>
              </p14:nvContentPartPr>
              <p14:xfrm>
                <a:off x="7078208" y="3618174"/>
                <a:ext cx="158760" cy="8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BB18585-84A9-5A43-A3D4-AD6639DDC04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063088" y="3602694"/>
                  <a:ext cx="189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3D914F2-B5AE-9242-A44E-5B4AB0157256}"/>
                    </a:ext>
                  </a:extLst>
                </p14:cNvPr>
                <p14:cNvContentPartPr/>
                <p14:nvPr/>
              </p14:nvContentPartPr>
              <p14:xfrm>
                <a:off x="7339208" y="3353574"/>
                <a:ext cx="169920" cy="304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3D914F2-B5AE-9242-A44E-5B4AB015725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7323728" y="3338094"/>
                  <a:ext cx="2005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ABFDBCB-F541-EE42-8B1A-33E06007E33C}"/>
                    </a:ext>
                  </a:extLst>
                </p14:cNvPr>
                <p14:cNvContentPartPr/>
                <p14:nvPr/>
              </p14:nvContentPartPr>
              <p14:xfrm>
                <a:off x="7393928" y="3507654"/>
                <a:ext cx="198000" cy="63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ABFDBCB-F541-EE42-8B1A-33E06007E33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7378448" y="3492534"/>
                  <a:ext cx="2282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7E9684E-A5F3-DF40-8AA5-7DC01AF1385B}"/>
                    </a:ext>
                  </a:extLst>
                </p14:cNvPr>
                <p14:cNvContentPartPr/>
                <p14:nvPr/>
              </p14:nvContentPartPr>
              <p14:xfrm>
                <a:off x="7641608" y="3397134"/>
                <a:ext cx="170280" cy="237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7E9684E-A5F3-DF40-8AA5-7DC01AF1385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626488" y="3382014"/>
                  <a:ext cx="2008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AA13ABC-75D8-254E-A840-7C83DD1ADA82}"/>
                    </a:ext>
                  </a:extLst>
                </p14:cNvPr>
                <p14:cNvContentPartPr/>
                <p14:nvPr/>
              </p14:nvContentPartPr>
              <p14:xfrm>
                <a:off x="7826648" y="3318294"/>
                <a:ext cx="103680" cy="154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AA13ABC-75D8-254E-A840-7C83DD1ADA8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7811168" y="3303174"/>
                  <a:ext cx="1342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3D42A0D-7261-7440-8DBE-AF3FA0D412D3}"/>
                    </a:ext>
                  </a:extLst>
                </p14:cNvPr>
                <p14:cNvContentPartPr/>
                <p14:nvPr/>
              </p14:nvContentPartPr>
              <p14:xfrm>
                <a:off x="6354248" y="3849294"/>
                <a:ext cx="299160" cy="214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3D42A0D-7261-7440-8DBE-AF3FA0D412D3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338768" y="3833814"/>
                  <a:ext cx="3297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5B028F9-9365-924C-B886-D4B465E4426F}"/>
                    </a:ext>
                  </a:extLst>
                </p14:cNvPr>
                <p14:cNvContentPartPr/>
                <p14:nvPr/>
              </p14:nvContentPartPr>
              <p14:xfrm>
                <a:off x="6750968" y="3830934"/>
                <a:ext cx="186120" cy="221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5B028F9-9365-924C-B886-D4B465E4426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735848" y="3815454"/>
                  <a:ext cx="216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5FC2BA79-4A3E-F349-85F0-D9010E565ABF}"/>
                    </a:ext>
                  </a:extLst>
                </p14:cNvPr>
                <p14:cNvContentPartPr/>
                <p14:nvPr/>
              </p14:nvContentPartPr>
              <p14:xfrm>
                <a:off x="7094408" y="3814374"/>
                <a:ext cx="289080" cy="2613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5FC2BA79-4A3E-F349-85F0-D9010E565AB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079288" y="3798894"/>
                  <a:ext cx="3196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32E1CF4-DDFA-9A41-9C1B-88D3BCC9BF21}"/>
                    </a:ext>
                  </a:extLst>
                </p14:cNvPr>
                <p14:cNvContentPartPr/>
                <p14:nvPr/>
              </p14:nvContentPartPr>
              <p14:xfrm>
                <a:off x="7512008" y="3925614"/>
                <a:ext cx="144000" cy="241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32E1CF4-DDFA-9A41-9C1B-88D3BCC9BF2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496888" y="3910134"/>
                  <a:ext cx="174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52E51B3-4429-F24C-B8FD-D39C79EBB8EB}"/>
                    </a:ext>
                  </a:extLst>
                </p14:cNvPr>
                <p14:cNvContentPartPr/>
                <p14:nvPr/>
              </p14:nvContentPartPr>
              <p14:xfrm>
                <a:off x="7535768" y="4027854"/>
                <a:ext cx="166680" cy="8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52E51B3-4429-F24C-B8FD-D39C79EBB8EB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520288" y="4012734"/>
                  <a:ext cx="197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76C9D6E5-2F08-A840-8B81-0F35A144628E}"/>
                    </a:ext>
                  </a:extLst>
                </p14:cNvPr>
                <p14:cNvContentPartPr/>
                <p14:nvPr/>
              </p14:nvContentPartPr>
              <p14:xfrm>
                <a:off x="7860128" y="3815094"/>
                <a:ext cx="22680" cy="236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76C9D6E5-2F08-A840-8B81-0F35A144628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845008" y="3799974"/>
                  <a:ext cx="532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066730B-EDE7-9942-A289-F4C32F709282}"/>
                    </a:ext>
                  </a:extLst>
                </p14:cNvPr>
                <p14:cNvContentPartPr/>
                <p14:nvPr/>
              </p14:nvContentPartPr>
              <p14:xfrm>
                <a:off x="7985048" y="3807174"/>
                <a:ext cx="8280" cy="260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066730B-EDE7-9942-A289-F4C32F70928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969568" y="3792054"/>
                  <a:ext cx="38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422FEA8-30EF-F149-83D3-62B7538D44B0}"/>
                    </a:ext>
                  </a:extLst>
                </p14:cNvPr>
                <p14:cNvContentPartPr/>
                <p14:nvPr/>
              </p14:nvContentPartPr>
              <p14:xfrm>
                <a:off x="8126888" y="3807174"/>
                <a:ext cx="152280" cy="241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422FEA8-30EF-F149-83D3-62B7538D44B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8111768" y="3792054"/>
                  <a:ext cx="1828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F5ED7B19-BB5C-294C-8EDE-3B4E2781D889}"/>
                    </a:ext>
                  </a:extLst>
                </p14:cNvPr>
                <p14:cNvContentPartPr/>
                <p14:nvPr/>
              </p14:nvContentPartPr>
              <p14:xfrm>
                <a:off x="8373848" y="3657414"/>
                <a:ext cx="128160" cy="168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F5ED7B19-BB5C-294C-8EDE-3B4E2781D889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358728" y="3642294"/>
                  <a:ext cx="158760" cy="199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4B14ACE-8FE7-D54E-9B68-51B7C8D285E6}"/>
                  </a:ext>
                </a:extLst>
              </p14:cNvPr>
              <p14:cNvContentPartPr/>
              <p14:nvPr/>
            </p14:nvContentPartPr>
            <p14:xfrm>
              <a:off x="444873" y="4417734"/>
              <a:ext cx="461880" cy="4068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B14ACE-8FE7-D54E-9B68-51B7C8D285E6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429393" y="4402254"/>
                <a:ext cx="492480" cy="43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C8CEEDB-E79B-B745-A3D1-B27914C7A461}"/>
              </a:ext>
            </a:extLst>
          </p:cNvPr>
          <p:cNvGrpSpPr/>
          <p:nvPr/>
        </p:nvGrpSpPr>
        <p:grpSpPr>
          <a:xfrm>
            <a:off x="543873" y="4335294"/>
            <a:ext cx="3533040" cy="2094120"/>
            <a:chOff x="543873" y="4335294"/>
            <a:chExt cx="3533040" cy="20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E22AFB1-882D-E846-8526-DC4C4BC969DA}"/>
                    </a:ext>
                  </a:extLst>
                </p14:cNvPr>
                <p14:cNvContentPartPr/>
                <p14:nvPr/>
              </p14:nvContentPartPr>
              <p14:xfrm>
                <a:off x="2569593" y="4366974"/>
                <a:ext cx="323640" cy="284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E22AFB1-882D-E846-8526-DC4C4BC969D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554473" y="4351494"/>
                  <a:ext cx="3538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DDCC570-9C91-724C-A1DF-2E1F6484505E}"/>
                    </a:ext>
                  </a:extLst>
                </p14:cNvPr>
                <p14:cNvContentPartPr/>
                <p14:nvPr/>
              </p14:nvContentPartPr>
              <p14:xfrm>
                <a:off x="3026793" y="4485054"/>
                <a:ext cx="119520" cy="32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DDCC570-9C91-724C-A1DF-2E1F6484505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011313" y="4469934"/>
                  <a:ext cx="1501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C47AD91-51D8-0549-9DA1-6E6CCAB67F7A}"/>
                    </a:ext>
                  </a:extLst>
                </p14:cNvPr>
                <p14:cNvContentPartPr/>
                <p14:nvPr/>
              </p14:nvContentPartPr>
              <p14:xfrm>
                <a:off x="3042633" y="4595574"/>
                <a:ext cx="182520" cy="39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C47AD91-51D8-0549-9DA1-6E6CCAB67F7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27153" y="4580094"/>
                  <a:ext cx="213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D96FD8D-07E3-4A40-A211-198244E309B4}"/>
                    </a:ext>
                  </a:extLst>
                </p14:cNvPr>
                <p14:cNvContentPartPr/>
                <p14:nvPr/>
              </p14:nvContentPartPr>
              <p14:xfrm>
                <a:off x="3406593" y="4335294"/>
                <a:ext cx="38520" cy="4338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D96FD8D-07E3-4A40-A211-198244E309B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391473" y="4320174"/>
                  <a:ext cx="6876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96CA2B85-E246-0D4A-ADD3-B1583C195611}"/>
                    </a:ext>
                  </a:extLst>
                </p14:cNvPr>
                <p14:cNvContentPartPr/>
                <p14:nvPr/>
              </p14:nvContentPartPr>
              <p14:xfrm>
                <a:off x="3531153" y="4342494"/>
                <a:ext cx="280800" cy="4644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96CA2B85-E246-0D4A-ADD3-B1583C19561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516033" y="4327014"/>
                  <a:ext cx="311040" cy="49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CD15B76-6CC0-0340-9F8A-B7E0B6BB9071}"/>
                    </a:ext>
                  </a:extLst>
                </p14:cNvPr>
                <p14:cNvContentPartPr/>
                <p14:nvPr/>
              </p14:nvContentPartPr>
              <p14:xfrm>
                <a:off x="3867393" y="4437894"/>
                <a:ext cx="209520" cy="4032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CD15B76-6CC0-0340-9F8A-B7E0B6BB9071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852273" y="4422414"/>
                  <a:ext cx="24012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AE738E8-D30F-8F4A-9974-D89A129CDC72}"/>
                    </a:ext>
                  </a:extLst>
                </p14:cNvPr>
                <p14:cNvContentPartPr/>
                <p14:nvPr/>
              </p14:nvContentPartPr>
              <p14:xfrm>
                <a:off x="902073" y="4437894"/>
                <a:ext cx="312120" cy="260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AE738E8-D30F-8F4A-9974-D89A129CDC72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86593" y="4422414"/>
                  <a:ext cx="3427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0B54029-8AC3-3748-A479-56B44CB482FC}"/>
                    </a:ext>
                  </a:extLst>
                </p14:cNvPr>
                <p14:cNvContentPartPr/>
                <p14:nvPr/>
              </p14:nvContentPartPr>
              <p14:xfrm>
                <a:off x="1245513" y="4382814"/>
                <a:ext cx="315720" cy="315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0B54029-8AC3-3748-A479-56B44CB482F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230033" y="4367334"/>
                  <a:ext cx="3459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7938023-00FA-2D43-9845-F9206F701A8D}"/>
                    </a:ext>
                  </a:extLst>
                </p14:cNvPr>
                <p14:cNvContentPartPr/>
                <p14:nvPr/>
              </p14:nvContentPartPr>
              <p14:xfrm>
                <a:off x="1363593" y="4382814"/>
                <a:ext cx="118440" cy="410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7938023-00FA-2D43-9845-F9206F701A8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348113" y="4367334"/>
                  <a:ext cx="1486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CE2478A-8E07-2F4A-B436-F0B5AF5943B1}"/>
                    </a:ext>
                  </a:extLst>
                </p14:cNvPr>
                <p14:cNvContentPartPr/>
                <p14:nvPr/>
              </p14:nvContentPartPr>
              <p14:xfrm>
                <a:off x="1695873" y="4359054"/>
                <a:ext cx="14760" cy="378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CE2478A-8E07-2F4A-B436-F0B5AF5943B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680753" y="4343574"/>
                  <a:ext cx="453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52FA3E6-67C4-2948-8F6B-920A393AAAF4}"/>
                    </a:ext>
                  </a:extLst>
                </p14:cNvPr>
                <p14:cNvContentPartPr/>
                <p14:nvPr/>
              </p14:nvContentPartPr>
              <p14:xfrm>
                <a:off x="1623513" y="4516734"/>
                <a:ext cx="213840" cy="51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52FA3E6-67C4-2948-8F6B-920A393AAAF4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608393" y="4501254"/>
                  <a:ext cx="2440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08B2D06-9BDB-B348-B6C2-BF51382DA7CF}"/>
                    </a:ext>
                  </a:extLst>
                </p14:cNvPr>
                <p14:cNvContentPartPr/>
                <p14:nvPr/>
              </p14:nvContentPartPr>
              <p14:xfrm>
                <a:off x="1924473" y="4406574"/>
                <a:ext cx="393480" cy="3704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08B2D06-9BDB-B348-B6C2-BF51382DA7C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908993" y="4391454"/>
                  <a:ext cx="42372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30E119E-EFEA-0B4C-AE26-AD9C18C71BDD}"/>
                    </a:ext>
                  </a:extLst>
                </p14:cNvPr>
                <p14:cNvContentPartPr/>
                <p14:nvPr/>
              </p14:nvContentPartPr>
              <p14:xfrm>
                <a:off x="2336673" y="4437894"/>
                <a:ext cx="217800" cy="2210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30E119E-EFEA-0B4C-AE26-AD9C18C71BD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321193" y="4422414"/>
                  <a:ext cx="2480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CF01E4F-25C6-5345-9DC7-D2F34FA25D34}"/>
                    </a:ext>
                  </a:extLst>
                </p14:cNvPr>
                <p14:cNvContentPartPr/>
                <p14:nvPr/>
              </p14:nvContentPartPr>
              <p14:xfrm>
                <a:off x="543873" y="5051694"/>
                <a:ext cx="410400" cy="391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CF01E4F-25C6-5345-9DC7-D2F34FA25D3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28393" y="5036574"/>
                  <a:ext cx="4406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478C434-3531-684B-B19B-91D81972AACC}"/>
                    </a:ext>
                  </a:extLst>
                </p14:cNvPr>
                <p14:cNvContentPartPr/>
                <p14:nvPr/>
              </p14:nvContentPartPr>
              <p14:xfrm>
                <a:off x="1000713" y="5044854"/>
                <a:ext cx="236880" cy="3157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478C434-3531-684B-B19B-91D81972AAC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985593" y="5029374"/>
                  <a:ext cx="26748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B51B62A-8E31-7845-958A-9E61FD12B668}"/>
                    </a:ext>
                  </a:extLst>
                </p14:cNvPr>
                <p14:cNvContentPartPr/>
                <p14:nvPr/>
              </p14:nvContentPartPr>
              <p14:xfrm>
                <a:off x="1268913" y="5013174"/>
                <a:ext cx="339120" cy="347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B51B62A-8E31-7845-958A-9E61FD12B66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253793" y="4998054"/>
                  <a:ext cx="3697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511CEBC-14D0-BB46-B477-373EA379D842}"/>
                    </a:ext>
                  </a:extLst>
                </p14:cNvPr>
                <p14:cNvContentPartPr/>
                <p14:nvPr/>
              </p14:nvContentPartPr>
              <p14:xfrm>
                <a:off x="1371513" y="5013174"/>
                <a:ext cx="102240" cy="3708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511CEBC-14D0-BB46-B477-373EA379D84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356033" y="4998054"/>
                  <a:ext cx="13284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EB1252C-D28E-9D41-BADE-E313E4605608}"/>
                    </a:ext>
                  </a:extLst>
                </p14:cNvPr>
                <p14:cNvContentPartPr/>
                <p14:nvPr/>
              </p14:nvContentPartPr>
              <p14:xfrm>
                <a:off x="1751313" y="4926414"/>
                <a:ext cx="61920" cy="3628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EB1252C-D28E-9D41-BADE-E313E460560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736193" y="4911294"/>
                  <a:ext cx="925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0B9FA9D-E729-534E-82FD-CABC7C2895AA}"/>
                    </a:ext>
                  </a:extLst>
                </p14:cNvPr>
                <p14:cNvContentPartPr/>
                <p14:nvPr/>
              </p14:nvContentPartPr>
              <p14:xfrm>
                <a:off x="1694433" y="5076174"/>
                <a:ext cx="253440" cy="47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0B9FA9D-E729-534E-82FD-CABC7C2895A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679313" y="5061054"/>
                  <a:ext cx="2836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3F643BC-5DEC-E746-A1BE-6253FD610CF9}"/>
                    </a:ext>
                  </a:extLst>
                </p14:cNvPr>
                <p14:cNvContentPartPr/>
                <p14:nvPr/>
              </p14:nvContentPartPr>
              <p14:xfrm>
                <a:off x="2047953" y="4918494"/>
                <a:ext cx="227520" cy="4734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3F643BC-5DEC-E746-A1BE-6253FD610CF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032833" y="4903374"/>
                  <a:ext cx="25812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EA3BF1A-319C-254B-B782-F2781A9E5E7D}"/>
                    </a:ext>
                  </a:extLst>
                </p14:cNvPr>
                <p14:cNvContentPartPr/>
                <p14:nvPr/>
              </p14:nvContentPartPr>
              <p14:xfrm>
                <a:off x="2359353" y="4966014"/>
                <a:ext cx="231840" cy="359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EA3BF1A-319C-254B-B782-F2781A9E5E7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344233" y="4950534"/>
                  <a:ext cx="26244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D098D17-CE9F-6E40-8B70-7792054A102E}"/>
                    </a:ext>
                  </a:extLst>
                </p14:cNvPr>
                <p14:cNvContentPartPr/>
                <p14:nvPr/>
              </p14:nvContentPartPr>
              <p14:xfrm>
                <a:off x="2687673" y="5068614"/>
                <a:ext cx="136080" cy="79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D098D17-CE9F-6E40-8B70-7792054A102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2672553" y="5053134"/>
                  <a:ext cx="166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92400601-1960-354D-8CB1-AF1D68A125DC}"/>
                    </a:ext>
                  </a:extLst>
                </p14:cNvPr>
                <p14:cNvContentPartPr/>
                <p14:nvPr/>
              </p14:nvContentPartPr>
              <p14:xfrm>
                <a:off x="2735193" y="5249694"/>
                <a:ext cx="87840" cy="396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92400601-1960-354D-8CB1-AF1D68A125DC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2719713" y="5234574"/>
                  <a:ext cx="118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E08F511-9AA2-4F42-BDDF-A27DF717A9DF}"/>
                    </a:ext>
                  </a:extLst>
                </p14:cNvPr>
                <p14:cNvContentPartPr/>
                <p14:nvPr/>
              </p14:nvContentPartPr>
              <p14:xfrm>
                <a:off x="3067473" y="4966014"/>
                <a:ext cx="14760" cy="4183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E08F511-9AA2-4F42-BDDF-A27DF717A9D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3052353" y="4950534"/>
                  <a:ext cx="4536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46A9978-D617-3442-A218-342AF9B950F7}"/>
                    </a:ext>
                  </a:extLst>
                </p14:cNvPr>
                <p14:cNvContentPartPr/>
                <p14:nvPr/>
              </p14:nvContentPartPr>
              <p14:xfrm>
                <a:off x="3200313" y="4992294"/>
                <a:ext cx="244800" cy="4320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46A9978-D617-3442-A218-342AF9B950F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3184833" y="4976814"/>
                  <a:ext cx="2754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FA58AE7-01FE-3846-A61E-D22435F5609D}"/>
                    </a:ext>
                  </a:extLst>
                </p14:cNvPr>
                <p14:cNvContentPartPr/>
                <p14:nvPr/>
              </p14:nvContentPartPr>
              <p14:xfrm>
                <a:off x="3514953" y="5076174"/>
                <a:ext cx="218520" cy="3042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FA58AE7-01FE-3846-A61E-D22435F5609D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3499473" y="5061054"/>
                  <a:ext cx="2491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2EF77D0-CAB1-E74B-AF45-A3AC780D9200}"/>
                    </a:ext>
                  </a:extLst>
                </p14:cNvPr>
                <p14:cNvContentPartPr/>
                <p14:nvPr/>
              </p14:nvContentPartPr>
              <p14:xfrm>
                <a:off x="977313" y="5840814"/>
                <a:ext cx="323640" cy="3236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2EF77D0-CAB1-E74B-AF45-A3AC780D920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62193" y="5825694"/>
                  <a:ext cx="35424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D283A31-8F24-034A-B409-B53361294280}"/>
                    </a:ext>
                  </a:extLst>
                </p14:cNvPr>
                <p14:cNvContentPartPr/>
                <p14:nvPr/>
              </p14:nvContentPartPr>
              <p14:xfrm>
                <a:off x="1387353" y="5998494"/>
                <a:ext cx="31680" cy="2131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D283A31-8F24-034A-B409-B5336129428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372233" y="5983374"/>
                  <a:ext cx="622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4B2F958-1EDB-3740-A022-8A7E952390ED}"/>
                    </a:ext>
                  </a:extLst>
                </p14:cNvPr>
                <p14:cNvContentPartPr/>
                <p14:nvPr/>
              </p14:nvContentPartPr>
              <p14:xfrm>
                <a:off x="1441353" y="5785734"/>
                <a:ext cx="285120" cy="3315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4B2F958-1EDB-3740-A022-8A7E952390E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426233" y="5770614"/>
                  <a:ext cx="3157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CBEA2A1-3337-394D-9C60-8BCC5E4C9A7E}"/>
                    </a:ext>
                  </a:extLst>
                </p14:cNvPr>
                <p14:cNvContentPartPr/>
                <p14:nvPr/>
              </p14:nvContentPartPr>
              <p14:xfrm>
                <a:off x="1749873" y="5706894"/>
                <a:ext cx="307800" cy="394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CBEA2A1-3337-394D-9C60-8BCC5E4C9A7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734753" y="5691774"/>
                  <a:ext cx="3384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E04956A-068A-804B-8EA1-45E39ECAE990}"/>
                    </a:ext>
                  </a:extLst>
                </p14:cNvPr>
                <p14:cNvContentPartPr/>
                <p14:nvPr/>
              </p14:nvContentPartPr>
              <p14:xfrm>
                <a:off x="1915473" y="5754414"/>
                <a:ext cx="126360" cy="3866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E04956A-068A-804B-8EA1-45E39ECAE990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899993" y="5738934"/>
                  <a:ext cx="1569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92CBBE2-8DE6-CD4C-A9D7-FEA4B9DC7A48}"/>
                    </a:ext>
                  </a:extLst>
                </p14:cNvPr>
                <p14:cNvContentPartPr/>
                <p14:nvPr/>
              </p14:nvContentPartPr>
              <p14:xfrm>
                <a:off x="2112393" y="5848734"/>
                <a:ext cx="191160" cy="554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92CBBE2-8DE6-CD4C-A9D7-FEA4B9DC7A4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096913" y="5833614"/>
                  <a:ext cx="2217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A7B94F6-AF69-2741-987B-6B3B54DA1CD4}"/>
                    </a:ext>
                  </a:extLst>
                </p14:cNvPr>
                <p14:cNvContentPartPr/>
                <p14:nvPr/>
              </p14:nvContentPartPr>
              <p14:xfrm>
                <a:off x="2199153" y="6006414"/>
                <a:ext cx="87840" cy="162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A7B94F6-AF69-2741-987B-6B3B54DA1CD4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183673" y="5991294"/>
                  <a:ext cx="1184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96DD68B-7452-9547-A0A2-1E1B51E3E84F}"/>
                    </a:ext>
                  </a:extLst>
                </p14:cNvPr>
                <p14:cNvContentPartPr/>
                <p14:nvPr/>
              </p14:nvContentPartPr>
              <p14:xfrm>
                <a:off x="2444313" y="5667654"/>
                <a:ext cx="46800" cy="3787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96DD68B-7452-9547-A0A2-1E1B51E3E84F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429193" y="5652174"/>
                  <a:ext cx="7704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9BFA933-2513-CD47-B763-A794EA028128}"/>
                    </a:ext>
                  </a:extLst>
                </p14:cNvPr>
                <p14:cNvContentPartPr/>
                <p14:nvPr/>
              </p14:nvContentPartPr>
              <p14:xfrm>
                <a:off x="2601633" y="5694654"/>
                <a:ext cx="259920" cy="332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9BFA933-2513-CD47-B763-A794EA028128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2586153" y="5679534"/>
                  <a:ext cx="29052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01C7BFC-F3E4-C543-BBD9-28146E0F3717}"/>
                    </a:ext>
                  </a:extLst>
                </p14:cNvPr>
                <p14:cNvContentPartPr/>
                <p14:nvPr/>
              </p14:nvContentPartPr>
              <p14:xfrm>
                <a:off x="2911953" y="5738574"/>
                <a:ext cx="269280" cy="3027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01C7BFC-F3E4-C543-BBD9-28146E0F3717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2896833" y="5723094"/>
                  <a:ext cx="29988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6BA97E1-04DD-7D46-AC57-95490FD799B9}"/>
                    </a:ext>
                  </a:extLst>
                </p14:cNvPr>
                <p14:cNvContentPartPr/>
                <p14:nvPr/>
              </p14:nvContentPartPr>
              <p14:xfrm>
                <a:off x="3252513" y="5643894"/>
                <a:ext cx="137520" cy="1422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6BA97E1-04DD-7D46-AC57-95490FD799B9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237033" y="5628774"/>
                  <a:ext cx="1677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020D2D1-1628-D64C-A33A-397525186A7A}"/>
                    </a:ext>
                  </a:extLst>
                </p14:cNvPr>
                <p14:cNvContentPartPr/>
                <p14:nvPr/>
              </p14:nvContentPartPr>
              <p14:xfrm>
                <a:off x="740793" y="5536974"/>
                <a:ext cx="2554560" cy="8924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020D2D1-1628-D64C-A33A-397525186A7A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25673" y="5521494"/>
                  <a:ext cx="2584800" cy="9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7B323F9-D592-C54E-9CE8-B9593E7842BF}"/>
                    </a:ext>
                  </a:extLst>
                </p14:cNvPr>
                <p14:cNvContentPartPr/>
                <p14:nvPr/>
              </p14:nvContentPartPr>
              <p14:xfrm>
                <a:off x="2979273" y="5580894"/>
                <a:ext cx="544320" cy="694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7B323F9-D592-C54E-9CE8-B9593E7842B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964153" y="5565414"/>
                  <a:ext cx="574920" cy="72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56CFBFF4-A08E-9147-A969-90E020E37292}"/>
                    </a:ext>
                  </a:extLst>
                </p14:cNvPr>
                <p14:cNvContentPartPr/>
                <p14:nvPr/>
              </p14:nvContentPartPr>
              <p14:xfrm>
                <a:off x="1253073" y="5856654"/>
                <a:ext cx="102960" cy="22896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56CFBFF4-A08E-9147-A969-90E020E3729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237953" y="5841534"/>
                  <a:ext cx="13320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5AE3185E-703A-7D41-B4CB-26D3CDD04BC7}"/>
              </a:ext>
            </a:extLst>
          </p:cNvPr>
          <p:cNvGrpSpPr/>
          <p:nvPr/>
        </p:nvGrpSpPr>
        <p:grpSpPr>
          <a:xfrm>
            <a:off x="4717353" y="4193454"/>
            <a:ext cx="4087800" cy="2530800"/>
            <a:chOff x="4717353" y="4193454"/>
            <a:chExt cx="4087800" cy="253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2D2D414-C681-9C4A-872F-791795DD319D}"/>
                    </a:ext>
                  </a:extLst>
                </p14:cNvPr>
                <p14:cNvContentPartPr/>
                <p14:nvPr/>
              </p14:nvContentPartPr>
              <p14:xfrm>
                <a:off x="7275873" y="4264374"/>
                <a:ext cx="480960" cy="371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2D2D414-C681-9C4A-872F-791795DD319D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260393" y="4249254"/>
                  <a:ext cx="51156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1829F29-D54C-2F4A-8740-4C0AB2B5D276}"/>
                    </a:ext>
                  </a:extLst>
                </p14:cNvPr>
                <p14:cNvContentPartPr/>
                <p14:nvPr/>
              </p14:nvContentPartPr>
              <p14:xfrm>
                <a:off x="7906233" y="4390374"/>
                <a:ext cx="143280" cy="47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1829F29-D54C-2F4A-8740-4C0AB2B5D276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891113" y="4375254"/>
                  <a:ext cx="173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8A941631-4B90-C74B-A58B-8C0DF80D0224}"/>
                    </a:ext>
                  </a:extLst>
                </p14:cNvPr>
                <p14:cNvContentPartPr/>
                <p14:nvPr/>
              </p14:nvContentPartPr>
              <p14:xfrm>
                <a:off x="7906233" y="4500894"/>
                <a:ext cx="111240" cy="320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8A941631-4B90-C74B-A58B-8C0DF80D022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890753" y="4485774"/>
                  <a:ext cx="1418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1250196-F687-FC49-B312-C09AB08323BD}"/>
                    </a:ext>
                  </a:extLst>
                </p14:cNvPr>
                <p14:cNvContentPartPr/>
                <p14:nvPr/>
              </p14:nvContentPartPr>
              <p14:xfrm>
                <a:off x="8175153" y="4232694"/>
                <a:ext cx="54360" cy="3628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1250196-F687-FC49-B312-C09AB08323BD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8160033" y="4217574"/>
                  <a:ext cx="8496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6F7F0BD-2DA4-AD4A-A768-8A169874C057}"/>
                    </a:ext>
                  </a:extLst>
                </p14:cNvPr>
                <p14:cNvContentPartPr/>
                <p14:nvPr/>
              </p14:nvContentPartPr>
              <p14:xfrm>
                <a:off x="8355513" y="4272294"/>
                <a:ext cx="173880" cy="4024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6F7F0BD-2DA4-AD4A-A768-8A169874C05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340393" y="4257174"/>
                  <a:ext cx="20448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2E1ACF8-6B74-2949-A8A9-DF9B848486B2}"/>
                    </a:ext>
                  </a:extLst>
                </p14:cNvPr>
                <p14:cNvContentPartPr/>
                <p14:nvPr/>
              </p14:nvContentPartPr>
              <p14:xfrm>
                <a:off x="8623353" y="4319454"/>
                <a:ext cx="181800" cy="348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2E1ACF8-6B74-2949-A8A9-DF9B848486B2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8608233" y="4304334"/>
                  <a:ext cx="21240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F51C845-A8DA-5742-B61A-E8BB8165365F}"/>
                    </a:ext>
                  </a:extLst>
                </p14:cNvPr>
                <p14:cNvContentPartPr/>
                <p14:nvPr/>
              </p14:nvContentPartPr>
              <p14:xfrm>
                <a:off x="4717353" y="4256454"/>
                <a:ext cx="466560" cy="246780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F51C845-A8DA-5742-B61A-E8BB8165365F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701873" y="4241334"/>
                  <a:ext cx="497160" cy="249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CE82D12-A449-AE4D-9B85-7D8FCC5FFB7B}"/>
                    </a:ext>
                  </a:extLst>
                </p14:cNvPr>
                <p14:cNvContentPartPr/>
                <p14:nvPr/>
              </p14:nvContentPartPr>
              <p14:xfrm>
                <a:off x="5352393" y="4365894"/>
                <a:ext cx="268560" cy="356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CE82D12-A449-AE4D-9B85-7D8FCC5FFB7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336913" y="4350774"/>
                  <a:ext cx="29880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AFEF0C6-C6DF-D448-80B9-B4E32AF1CFC5}"/>
                    </a:ext>
                  </a:extLst>
                </p14:cNvPr>
                <p14:cNvContentPartPr/>
                <p14:nvPr/>
              </p14:nvContentPartPr>
              <p14:xfrm>
                <a:off x="5620233" y="4350054"/>
                <a:ext cx="252720" cy="426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AFEF0C6-C6DF-D448-80B9-B4E32AF1CFC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605113" y="4334934"/>
                  <a:ext cx="2833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7743C64-9C61-DD4F-BE1C-9FE2BDEED5DB}"/>
                    </a:ext>
                  </a:extLst>
                </p14:cNvPr>
                <p14:cNvContentPartPr/>
                <p14:nvPr/>
              </p14:nvContentPartPr>
              <p14:xfrm>
                <a:off x="5872593" y="4366974"/>
                <a:ext cx="197640" cy="2606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7743C64-9C61-DD4F-BE1C-9FE2BDEED5DB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857113" y="4351494"/>
                  <a:ext cx="227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F0B9C97-AACD-8C4C-8D8E-E4511E18F533}"/>
                    </a:ext>
                  </a:extLst>
                </p14:cNvPr>
                <p14:cNvContentPartPr/>
                <p14:nvPr/>
              </p14:nvContentPartPr>
              <p14:xfrm>
                <a:off x="6101193" y="4193454"/>
                <a:ext cx="189360" cy="228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F0B9C97-AACD-8C4C-8D8E-E4511E18F533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086073" y="4178334"/>
                  <a:ext cx="2199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DDBB818B-692E-4740-8D99-B02C3158BFFF}"/>
                    </a:ext>
                  </a:extLst>
                </p14:cNvPr>
                <p14:cNvContentPartPr/>
                <p14:nvPr/>
              </p14:nvContentPartPr>
              <p14:xfrm>
                <a:off x="6286593" y="4201374"/>
                <a:ext cx="11880" cy="4496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DDBB818B-692E-4740-8D99-B02C3158BFF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271473" y="4186254"/>
                  <a:ext cx="421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F1D37016-1607-2641-ABAE-07C5035CC5F1}"/>
                    </a:ext>
                  </a:extLst>
                </p14:cNvPr>
                <p14:cNvContentPartPr/>
                <p14:nvPr/>
              </p14:nvContentPartPr>
              <p14:xfrm>
                <a:off x="6455793" y="4406214"/>
                <a:ext cx="111960" cy="396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F1D37016-1607-2641-ABAE-07C5035CC5F1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440673" y="4391094"/>
                  <a:ext cx="142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C41ADCFF-D0E9-0F4C-B5AE-2CA3A48105ED}"/>
                    </a:ext>
                  </a:extLst>
                </p14:cNvPr>
                <p14:cNvContentPartPr/>
                <p14:nvPr/>
              </p14:nvContentPartPr>
              <p14:xfrm>
                <a:off x="6479553" y="4288134"/>
                <a:ext cx="87120" cy="3787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C41ADCFF-D0E9-0F4C-B5AE-2CA3A48105E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464433" y="4272654"/>
                  <a:ext cx="11736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D55916A-9596-A54C-B1A8-C00539DE52AD}"/>
                    </a:ext>
                  </a:extLst>
                </p14:cNvPr>
                <p14:cNvContentPartPr/>
                <p14:nvPr/>
              </p14:nvContentPartPr>
              <p14:xfrm>
                <a:off x="6597993" y="4406214"/>
                <a:ext cx="360" cy="3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D55916A-9596-A54C-B1A8-C00539DE52AD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582513" y="43910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ACE260B-4A8E-1447-AF52-64405E9AF453}"/>
                    </a:ext>
                  </a:extLst>
                </p14:cNvPr>
                <p14:cNvContentPartPr/>
                <p14:nvPr/>
              </p14:nvContentPartPr>
              <p14:xfrm>
                <a:off x="6518793" y="4422054"/>
                <a:ext cx="7920" cy="828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ACE260B-4A8E-1447-AF52-64405E9AF453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503673" y="44069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66E547D-8E0B-3342-9AF1-F482D2B4F221}"/>
                    </a:ext>
                  </a:extLst>
                </p14:cNvPr>
                <p14:cNvContentPartPr/>
                <p14:nvPr/>
              </p14:nvContentPartPr>
              <p14:xfrm>
                <a:off x="6685113" y="4382814"/>
                <a:ext cx="36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66E547D-8E0B-3342-9AF1-F482D2B4F221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669633" y="43673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7DD44597-E042-D245-B2D1-E505F8CAD06B}"/>
                    </a:ext>
                  </a:extLst>
                </p14:cNvPr>
                <p14:cNvContentPartPr/>
                <p14:nvPr/>
              </p14:nvContentPartPr>
              <p14:xfrm>
                <a:off x="6747393" y="4363374"/>
                <a:ext cx="118440" cy="2797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7DD44597-E042-D245-B2D1-E505F8CAD06B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6732273" y="4348254"/>
                  <a:ext cx="1490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182E0F19-33DD-9E43-98AF-4F9B017D6163}"/>
                    </a:ext>
                  </a:extLst>
                </p14:cNvPr>
                <p14:cNvContentPartPr/>
                <p14:nvPr/>
              </p14:nvContentPartPr>
              <p14:xfrm>
                <a:off x="6873753" y="4351134"/>
                <a:ext cx="47520" cy="63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182E0F19-33DD-9E43-98AF-4F9B017D6163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858273" y="4336014"/>
                  <a:ext cx="781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D2B7AEF-5AA3-0643-962C-400C9B7B779D}"/>
                    </a:ext>
                  </a:extLst>
                </p14:cNvPr>
                <p14:cNvContentPartPr/>
                <p14:nvPr/>
              </p14:nvContentPartPr>
              <p14:xfrm>
                <a:off x="6984273" y="4366974"/>
                <a:ext cx="70920" cy="299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D2B7AEF-5AA3-0643-962C-400C9B7B779D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968793" y="4351494"/>
                  <a:ext cx="1015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DE1547E4-D681-DD40-AE3B-05097817FA49}"/>
                    </a:ext>
                  </a:extLst>
                </p14:cNvPr>
                <p14:cNvContentPartPr/>
                <p14:nvPr/>
              </p14:nvContentPartPr>
              <p14:xfrm>
                <a:off x="7109913" y="4303974"/>
                <a:ext cx="142200" cy="2998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DE1547E4-D681-DD40-AE3B-05097817FA49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094793" y="4288494"/>
                  <a:ext cx="1728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6AB61AC-09F6-674A-984D-529A36BCB754}"/>
                    </a:ext>
                  </a:extLst>
                </p14:cNvPr>
                <p14:cNvContentPartPr/>
                <p14:nvPr/>
              </p14:nvContentPartPr>
              <p14:xfrm>
                <a:off x="5440593" y="5182374"/>
                <a:ext cx="61920" cy="2728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6AB61AC-09F6-674A-984D-529A36BCB754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425113" y="5166894"/>
                  <a:ext cx="9252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2C011B7-E509-9246-967A-C00DEC82C486}"/>
                    </a:ext>
                  </a:extLst>
                </p14:cNvPr>
                <p14:cNvContentPartPr/>
                <p14:nvPr/>
              </p14:nvContentPartPr>
              <p14:xfrm>
                <a:off x="5482353" y="5040534"/>
                <a:ext cx="437760" cy="4539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2C011B7-E509-9246-967A-C00DEC82C486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467233" y="5025054"/>
                  <a:ext cx="46800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80229049-8700-C748-95C4-7990E39C1DA0}"/>
                    </a:ext>
                  </a:extLst>
                </p14:cNvPr>
                <p14:cNvContentPartPr/>
                <p14:nvPr/>
              </p14:nvContentPartPr>
              <p14:xfrm>
                <a:off x="5946753" y="5036934"/>
                <a:ext cx="209880" cy="244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80229049-8700-C748-95C4-7990E39C1DA0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931633" y="5021814"/>
                  <a:ext cx="240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E93A888-4E24-C645-B4C1-661F6AC2BB94}"/>
                    </a:ext>
                  </a:extLst>
                </p14:cNvPr>
                <p14:cNvContentPartPr/>
                <p14:nvPr/>
              </p14:nvContentPartPr>
              <p14:xfrm>
                <a:off x="6227553" y="4958094"/>
                <a:ext cx="173520" cy="1972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E93A888-4E24-C645-B4C1-661F6AC2BB94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212073" y="4942974"/>
                  <a:ext cx="2041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40D7A412-53BF-0D41-8E66-451039D7FC67}"/>
                    </a:ext>
                  </a:extLst>
                </p14:cNvPr>
                <p14:cNvContentPartPr/>
                <p14:nvPr/>
              </p14:nvContentPartPr>
              <p14:xfrm>
                <a:off x="6373353" y="4934334"/>
                <a:ext cx="11880" cy="4813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40D7A412-53BF-0D41-8E66-451039D7FC67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6358233" y="4919214"/>
                  <a:ext cx="4212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0FA4EFB-DA99-8748-B787-2E6CFA64796F}"/>
                    </a:ext>
                  </a:extLst>
                </p14:cNvPr>
                <p14:cNvContentPartPr/>
                <p14:nvPr/>
              </p14:nvContentPartPr>
              <p14:xfrm>
                <a:off x="6614193" y="4966014"/>
                <a:ext cx="54720" cy="3157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0FA4EFB-DA99-8748-B787-2E6CFA64796F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6599073" y="4950534"/>
                  <a:ext cx="85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9AA27BAC-7DC5-F241-A5B0-7A51C9FEFCA4}"/>
                    </a:ext>
                  </a:extLst>
                </p14:cNvPr>
                <p14:cNvContentPartPr/>
                <p14:nvPr/>
              </p14:nvContentPartPr>
              <p14:xfrm>
                <a:off x="6558393" y="5099934"/>
                <a:ext cx="190080" cy="396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9AA27BAC-7DC5-F241-A5B0-7A51C9FEFCA4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6542913" y="5084814"/>
                  <a:ext cx="220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626D8022-A026-3548-8688-7A03F639AE02}"/>
                    </a:ext>
                  </a:extLst>
                </p14:cNvPr>
                <p14:cNvContentPartPr/>
                <p14:nvPr/>
              </p14:nvContentPartPr>
              <p14:xfrm>
                <a:off x="6897153" y="4843254"/>
                <a:ext cx="207360" cy="1544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626D8022-A026-3548-8688-7A03F639AE02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882033" y="4828134"/>
                  <a:ext cx="2379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73DCE0A-D6D2-D040-829B-05ED6AD53E72}"/>
                    </a:ext>
                  </a:extLst>
                </p14:cNvPr>
                <p14:cNvContentPartPr/>
                <p14:nvPr/>
              </p14:nvContentPartPr>
              <p14:xfrm>
                <a:off x="6952593" y="4878534"/>
                <a:ext cx="102600" cy="3402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73DCE0A-D6D2-D040-829B-05ED6AD53E72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6937473" y="4863054"/>
                  <a:ext cx="1332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861737C6-0C59-C44E-840E-24F4FD091209}"/>
                    </a:ext>
                  </a:extLst>
                </p14:cNvPr>
                <p14:cNvContentPartPr/>
                <p14:nvPr/>
              </p14:nvContentPartPr>
              <p14:xfrm>
                <a:off x="7185513" y="4879254"/>
                <a:ext cx="209520" cy="362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861737C6-0C59-C44E-840E-24F4FD091209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170033" y="4864134"/>
                  <a:ext cx="2401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FCB07C1-43EE-F44A-B94D-431C8E533DFD}"/>
                    </a:ext>
                  </a:extLst>
                </p14:cNvPr>
                <p14:cNvContentPartPr/>
                <p14:nvPr/>
              </p14:nvContentPartPr>
              <p14:xfrm>
                <a:off x="6905073" y="4966014"/>
                <a:ext cx="6840" cy="82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FCB07C1-43EE-F44A-B94D-431C8E533DFD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6889953" y="4950534"/>
                  <a:ext cx="37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62A9164C-AD56-AF4C-A093-2A1A5C743F78}"/>
                    </a:ext>
                  </a:extLst>
                </p14:cNvPr>
                <p14:cNvContentPartPr/>
                <p14:nvPr/>
              </p14:nvContentPartPr>
              <p14:xfrm>
                <a:off x="7535793" y="4942254"/>
                <a:ext cx="121680" cy="241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62A9164C-AD56-AF4C-A093-2A1A5C743F78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520313" y="4927134"/>
                  <a:ext cx="1522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978C6A0F-6F5B-0448-B718-6EFBC09A317F}"/>
                    </a:ext>
                  </a:extLst>
                </p14:cNvPr>
                <p14:cNvContentPartPr/>
                <p14:nvPr/>
              </p14:nvContentPartPr>
              <p14:xfrm>
                <a:off x="7551633" y="5060694"/>
                <a:ext cx="119160" cy="39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978C6A0F-6F5B-0448-B718-6EFBC09A317F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536153" y="5045214"/>
                  <a:ext cx="1497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AF42DE2-7F3B-E448-AD14-62E02BF375C0}"/>
                    </a:ext>
                  </a:extLst>
                </p14:cNvPr>
                <p14:cNvContentPartPr/>
                <p14:nvPr/>
              </p14:nvContentPartPr>
              <p14:xfrm>
                <a:off x="7788873" y="4776654"/>
                <a:ext cx="31320" cy="4496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AF42DE2-7F3B-E448-AD14-62E02BF375C0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773753" y="4761534"/>
                  <a:ext cx="6156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EE852FE6-673F-364F-A29C-702449930969}"/>
                    </a:ext>
                  </a:extLst>
                </p14:cNvPr>
                <p14:cNvContentPartPr/>
                <p14:nvPr/>
              </p14:nvContentPartPr>
              <p14:xfrm>
                <a:off x="7865913" y="4800414"/>
                <a:ext cx="214200" cy="4226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EE852FE6-673F-364F-A29C-702449930969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7850793" y="4785294"/>
                  <a:ext cx="24480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858743F-A092-C54E-8E67-A758B6F17051}"/>
                    </a:ext>
                  </a:extLst>
                </p14:cNvPr>
                <p14:cNvContentPartPr/>
                <p14:nvPr/>
              </p14:nvContentPartPr>
              <p14:xfrm>
                <a:off x="8161833" y="4871334"/>
                <a:ext cx="222120" cy="3121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858743F-A092-C54E-8E67-A758B6F17051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8146713" y="4856214"/>
                  <a:ext cx="2523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E4D0BE97-107E-B44E-89DC-626A1D3227BD}"/>
                    </a:ext>
                  </a:extLst>
                </p14:cNvPr>
                <p14:cNvContentPartPr/>
                <p14:nvPr/>
              </p14:nvContentPartPr>
              <p14:xfrm>
                <a:off x="5733993" y="5761974"/>
                <a:ext cx="390960" cy="4226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E4D0BE97-107E-B44E-89DC-626A1D3227BD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5718873" y="5746854"/>
                  <a:ext cx="42156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B3049FD5-B752-1342-AB7D-49A762CCE3AA}"/>
                    </a:ext>
                  </a:extLst>
                </p14:cNvPr>
                <p14:cNvContentPartPr/>
                <p14:nvPr/>
              </p14:nvContentPartPr>
              <p14:xfrm>
                <a:off x="6207033" y="5754414"/>
                <a:ext cx="241200" cy="2527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B3049FD5-B752-1342-AB7D-49A762CCE3AA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6191913" y="5738934"/>
                  <a:ext cx="2718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5A3740E-1794-1449-AD72-0FD7F6598AD3}"/>
                    </a:ext>
                  </a:extLst>
                </p14:cNvPr>
                <p14:cNvContentPartPr/>
                <p14:nvPr/>
              </p14:nvContentPartPr>
              <p14:xfrm>
                <a:off x="6511233" y="5588814"/>
                <a:ext cx="150120" cy="2682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5A3740E-1794-1449-AD72-0FD7F6598AD3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6496113" y="5573334"/>
                  <a:ext cx="1803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12FA50C-8E6B-4649-8F4B-375BF0F1024E}"/>
                    </a:ext>
                  </a:extLst>
                </p14:cNvPr>
                <p14:cNvContentPartPr/>
                <p14:nvPr/>
              </p14:nvContentPartPr>
              <p14:xfrm>
                <a:off x="6700233" y="5604294"/>
                <a:ext cx="360" cy="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12FA50C-8E6B-4649-8F4B-375BF0F1024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685113" y="55891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9B36456-FA67-8746-B008-F3480A10C916}"/>
                    </a:ext>
                  </a:extLst>
                </p14:cNvPr>
                <p14:cNvContentPartPr/>
                <p14:nvPr/>
              </p14:nvContentPartPr>
              <p14:xfrm>
                <a:off x="6660633" y="5691054"/>
                <a:ext cx="32040" cy="4496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9B36456-FA67-8746-B008-F3480A10C91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645153" y="5675934"/>
                  <a:ext cx="6264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88C2CDC-986F-7246-96A4-EF59A487FB6E}"/>
                    </a:ext>
                  </a:extLst>
                </p14:cNvPr>
                <p14:cNvContentPartPr/>
                <p14:nvPr/>
              </p14:nvContentPartPr>
              <p14:xfrm>
                <a:off x="6842073" y="5730654"/>
                <a:ext cx="151560" cy="55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88C2CDC-986F-7246-96A4-EF59A487FB6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826593" y="5715174"/>
                  <a:ext cx="1821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83FBED8E-06FC-3B47-B3BE-0A1F5E9C4DD1}"/>
                    </a:ext>
                  </a:extLst>
                </p14:cNvPr>
                <p14:cNvContentPartPr/>
                <p14:nvPr/>
              </p14:nvContentPartPr>
              <p14:xfrm>
                <a:off x="6912633" y="5896254"/>
                <a:ext cx="56160" cy="82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83FBED8E-06FC-3B47-B3BE-0A1F5E9C4DD1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897513" y="5880774"/>
                  <a:ext cx="86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B094F5F-A251-0349-A1BE-CB33703F645A}"/>
                    </a:ext>
                  </a:extLst>
                </p14:cNvPr>
                <p14:cNvContentPartPr/>
                <p14:nvPr/>
              </p14:nvContentPartPr>
              <p14:xfrm>
                <a:off x="7105593" y="5628054"/>
                <a:ext cx="356040" cy="4899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B094F5F-A251-0349-A1BE-CB33703F645A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090473" y="5612934"/>
                  <a:ext cx="3866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E17FD788-0E8C-1443-A4BF-DC0A2B892D22}"/>
                    </a:ext>
                  </a:extLst>
                </p14:cNvPr>
                <p14:cNvContentPartPr/>
                <p14:nvPr/>
              </p14:nvContentPartPr>
              <p14:xfrm>
                <a:off x="7456953" y="5588814"/>
                <a:ext cx="344880" cy="4899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E17FD788-0E8C-1443-A4BF-DC0A2B892D2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441833" y="5573334"/>
                  <a:ext cx="37548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DF41ADC1-9112-824A-BCF2-7532AE598893}"/>
                    </a:ext>
                  </a:extLst>
                </p14:cNvPr>
                <p14:cNvContentPartPr/>
                <p14:nvPr/>
              </p14:nvContentPartPr>
              <p14:xfrm>
                <a:off x="7838553" y="5524734"/>
                <a:ext cx="158040" cy="14760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DF41ADC1-9112-824A-BCF2-7532AE598893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823433" y="5509614"/>
                  <a:ext cx="1886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1126C31E-E255-A142-B8AA-855CFF80E675}"/>
                    </a:ext>
                  </a:extLst>
                </p14:cNvPr>
                <p14:cNvContentPartPr/>
                <p14:nvPr/>
              </p14:nvContentPartPr>
              <p14:xfrm>
                <a:off x="5438793" y="5399094"/>
                <a:ext cx="2759400" cy="10569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1126C31E-E255-A142-B8AA-855CFF80E675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423313" y="5383974"/>
                  <a:ext cx="2790000" cy="1087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03303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10.5 – Tangents</a:t>
            </a:r>
          </a:p>
        </p:txBody>
      </p:sp>
    </p:spTree>
    <p:extLst>
      <p:ext uri="{BB962C8B-B14F-4D97-AF65-F5344CB8AC3E}">
        <p14:creationId xmlns:p14="http://schemas.microsoft.com/office/powerpoint/2010/main" val="40684689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8AE89-DF3B-F940-8AFF-69893440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Tangent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2635D-364A-584E-B754-8852963B2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830" y="2337282"/>
            <a:ext cx="882565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/>
              <a:t>A line is </a:t>
            </a:r>
            <a:r>
              <a:rPr lang="en-US" sz="3000" b="1" dirty="0"/>
              <a:t>tangent </a:t>
            </a:r>
            <a:r>
              <a:rPr lang="en-US" sz="3000" dirty="0"/>
              <a:t>to a circle if it touches the circle in only one place.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99CFA2-9414-0141-B61B-18111BF66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403" y="0"/>
            <a:ext cx="3460747" cy="263602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7E67EA8-C433-7B44-BC0A-C791EB067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3939"/>
            <a:ext cx="12262829" cy="326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00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2FAC4D-D10B-974B-BA12-016A14D27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98106" cy="874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74C5F8-A93A-A042-B97C-32E6A1B27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734" y="0"/>
            <a:ext cx="4038600" cy="299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8E8AA-73D5-234F-992A-F1291E91C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5084"/>
            <a:ext cx="6597570" cy="1108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4C3CF-F093-CE42-91D3-7C98A9942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100" y="3623519"/>
            <a:ext cx="3136900" cy="32258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8C71AC0-1E5E-9F43-8781-E1AADDF4D0B0}"/>
              </a:ext>
            </a:extLst>
          </p:cNvPr>
          <p:cNvGrpSpPr/>
          <p:nvPr/>
        </p:nvGrpSpPr>
        <p:grpSpPr>
          <a:xfrm>
            <a:off x="8023593" y="913134"/>
            <a:ext cx="2594880" cy="1113120"/>
            <a:chOff x="8023593" y="913134"/>
            <a:chExt cx="2594880" cy="111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38E57A2-73EF-9741-9678-29E6281DF501}"/>
                    </a:ext>
                  </a:extLst>
                </p14:cNvPr>
                <p14:cNvContentPartPr/>
                <p14:nvPr/>
              </p14:nvContentPartPr>
              <p14:xfrm>
                <a:off x="9908553" y="1169814"/>
                <a:ext cx="136080" cy="257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38E57A2-73EF-9741-9678-29E6281DF50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93073" y="1154694"/>
                  <a:ext cx="1666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1769306-23B5-094A-99B0-9319AE49E280}"/>
                    </a:ext>
                  </a:extLst>
                </p14:cNvPr>
                <p14:cNvContentPartPr/>
                <p14:nvPr/>
              </p14:nvContentPartPr>
              <p14:xfrm>
                <a:off x="9459273" y="1403094"/>
                <a:ext cx="386280" cy="169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1769306-23B5-094A-99B0-9319AE49E28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43793" y="1387614"/>
                  <a:ext cx="4168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3AA7963-B07B-C043-8FD8-18A082AE9DBE}"/>
                    </a:ext>
                  </a:extLst>
                </p14:cNvPr>
                <p14:cNvContentPartPr/>
                <p14:nvPr/>
              </p14:nvContentPartPr>
              <p14:xfrm>
                <a:off x="10113393" y="1197894"/>
                <a:ext cx="477720" cy="123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3AA7963-B07B-C043-8FD8-18A082AE9D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98273" y="1182774"/>
                  <a:ext cx="5083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F96DB1E-3DB7-CC42-BA63-67C60C7E6451}"/>
                    </a:ext>
                  </a:extLst>
                </p14:cNvPr>
                <p14:cNvContentPartPr/>
                <p14:nvPr/>
              </p14:nvContentPartPr>
              <p14:xfrm>
                <a:off x="8023593" y="913134"/>
                <a:ext cx="2594880" cy="1113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F96DB1E-3DB7-CC42-BA63-67C60C7E645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008113" y="897654"/>
                  <a:ext cx="2625480" cy="114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49F305B-884B-2C4C-852D-AFFED4CCD097}"/>
              </a:ext>
            </a:extLst>
          </p:cNvPr>
          <p:cNvGrpSpPr/>
          <p:nvPr/>
        </p:nvGrpSpPr>
        <p:grpSpPr>
          <a:xfrm>
            <a:off x="9170913" y="677694"/>
            <a:ext cx="249480" cy="236880"/>
            <a:chOff x="9170913" y="677694"/>
            <a:chExt cx="24948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68A29E5-BDA9-594B-9495-A29B5BCADDE0}"/>
                    </a:ext>
                  </a:extLst>
                </p14:cNvPr>
                <p14:cNvContentPartPr/>
                <p14:nvPr/>
              </p14:nvContentPartPr>
              <p14:xfrm>
                <a:off x="9170913" y="677694"/>
                <a:ext cx="12600" cy="228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68A29E5-BDA9-594B-9495-A29B5BCADDE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55793" y="662574"/>
                  <a:ext cx="432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BC51A95-0C81-544E-A803-011CE0693EC6}"/>
                    </a:ext>
                  </a:extLst>
                </p14:cNvPr>
                <p14:cNvContentPartPr/>
                <p14:nvPr/>
              </p14:nvContentPartPr>
              <p14:xfrm>
                <a:off x="9254433" y="681294"/>
                <a:ext cx="118440" cy="233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BC51A95-0C81-544E-A803-011CE0693E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39313" y="665814"/>
                  <a:ext cx="1486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D3A0C07-0521-C84B-BA35-9DDECF6ADE4E}"/>
                    </a:ext>
                  </a:extLst>
                </p14:cNvPr>
                <p14:cNvContentPartPr/>
                <p14:nvPr/>
              </p14:nvContentPartPr>
              <p14:xfrm>
                <a:off x="9285753" y="803694"/>
                <a:ext cx="134640" cy="8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D3A0C07-0521-C84B-BA35-9DDECF6ADE4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270273" y="788574"/>
                  <a:ext cx="16524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94A1A31-8C35-4145-94EA-DB17D6783263}"/>
              </a:ext>
            </a:extLst>
          </p:cNvPr>
          <p:cNvGrpSpPr/>
          <p:nvPr/>
        </p:nvGrpSpPr>
        <p:grpSpPr>
          <a:xfrm>
            <a:off x="196473" y="626214"/>
            <a:ext cx="6993000" cy="780480"/>
            <a:chOff x="196473" y="626214"/>
            <a:chExt cx="6993000" cy="78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9F1BB5F-F94B-614E-86B1-E1E46C71DDD8}"/>
                    </a:ext>
                  </a:extLst>
                </p14:cNvPr>
                <p14:cNvContentPartPr/>
                <p14:nvPr/>
              </p14:nvContentPartPr>
              <p14:xfrm>
                <a:off x="279993" y="827454"/>
                <a:ext cx="27720" cy="335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9F1BB5F-F94B-614E-86B1-E1E46C71DDD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4873" y="811974"/>
                  <a:ext cx="5796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2574132-8457-684E-90A1-AF4813E4893E}"/>
                    </a:ext>
                  </a:extLst>
                </p14:cNvPr>
                <p14:cNvContentPartPr/>
                <p14:nvPr/>
              </p14:nvContentPartPr>
              <p14:xfrm>
                <a:off x="196473" y="782814"/>
                <a:ext cx="324720" cy="218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2574132-8457-684E-90A1-AF4813E4893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1353" y="767694"/>
                  <a:ext cx="3553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3DF1A64-649D-CD4A-99DF-D6E558F2C84E}"/>
                    </a:ext>
                  </a:extLst>
                </p14:cNvPr>
                <p14:cNvContentPartPr/>
                <p14:nvPr/>
              </p14:nvContentPartPr>
              <p14:xfrm>
                <a:off x="489153" y="1008894"/>
                <a:ext cx="118080" cy="165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3DF1A64-649D-CD4A-99DF-D6E558F2C84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3673" y="993414"/>
                  <a:ext cx="1486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97D2742-6FA5-FE44-93F5-A70A92D71B07}"/>
                    </a:ext>
                  </a:extLst>
                </p14:cNvPr>
                <p14:cNvContentPartPr/>
                <p14:nvPr/>
              </p14:nvContentPartPr>
              <p14:xfrm>
                <a:off x="583113" y="1024734"/>
                <a:ext cx="39960" cy="279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97D2742-6FA5-FE44-93F5-A70A92D71B0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7993" y="1009254"/>
                  <a:ext cx="7020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5D96969-B328-9A4C-A2D5-3C2AF036D0F2}"/>
                    </a:ext>
                  </a:extLst>
                </p14:cNvPr>
                <p14:cNvContentPartPr/>
                <p14:nvPr/>
              </p14:nvContentPartPr>
              <p14:xfrm>
                <a:off x="701913" y="796134"/>
                <a:ext cx="47160" cy="386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5D96969-B328-9A4C-A2D5-3C2AF036D0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6433" y="780654"/>
                  <a:ext cx="777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DF82F17-F74E-E24F-8581-0C3F8FFF6D84}"/>
                    </a:ext>
                  </a:extLst>
                </p14:cNvPr>
                <p14:cNvContentPartPr/>
                <p14:nvPr/>
              </p14:nvContentPartPr>
              <p14:xfrm>
                <a:off x="646113" y="993054"/>
                <a:ext cx="221400" cy="11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DF82F17-F74E-E24F-8581-0C3F8FFF6D8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30993" y="977934"/>
                  <a:ext cx="2520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BF1537F-6731-974E-950A-B7361CB3C3EA}"/>
                    </a:ext>
                  </a:extLst>
                </p14:cNvPr>
                <p14:cNvContentPartPr/>
                <p14:nvPr/>
              </p14:nvContentPartPr>
              <p14:xfrm>
                <a:off x="875793" y="859134"/>
                <a:ext cx="243720" cy="33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BF1537F-6731-974E-950A-B7361CB3C3E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60313" y="843654"/>
                  <a:ext cx="2743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92C85F3-78A5-1744-AE8B-9BCF816F315C}"/>
                    </a:ext>
                  </a:extLst>
                </p14:cNvPr>
                <p14:cNvContentPartPr/>
                <p14:nvPr/>
              </p14:nvContentPartPr>
              <p14:xfrm>
                <a:off x="1149033" y="977214"/>
                <a:ext cx="199440" cy="218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92C85F3-78A5-1744-AE8B-9BCF816F315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33553" y="962094"/>
                  <a:ext cx="2296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3255003-9D2C-574A-93AF-2B1FD00FC22C}"/>
                    </a:ext>
                  </a:extLst>
                </p14:cNvPr>
                <p14:cNvContentPartPr/>
                <p14:nvPr/>
              </p14:nvContentPartPr>
              <p14:xfrm>
                <a:off x="1389513" y="989454"/>
                <a:ext cx="211680" cy="417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3255003-9D2C-574A-93AF-2B1FD00FC22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374033" y="974334"/>
                  <a:ext cx="24228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00F063A-25A7-604F-945D-03ACE797EF89}"/>
                    </a:ext>
                  </a:extLst>
                </p14:cNvPr>
                <p14:cNvContentPartPr/>
                <p14:nvPr/>
              </p14:nvContentPartPr>
              <p14:xfrm>
                <a:off x="1613073" y="945894"/>
                <a:ext cx="168840" cy="206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00F063A-25A7-604F-945D-03ACE797EF8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97593" y="930414"/>
                  <a:ext cx="1990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C4C8C6E-F07D-5E49-98FF-318999D024FE}"/>
                    </a:ext>
                  </a:extLst>
                </p14:cNvPr>
                <p14:cNvContentPartPr/>
                <p14:nvPr/>
              </p14:nvContentPartPr>
              <p14:xfrm>
                <a:off x="1844913" y="906294"/>
                <a:ext cx="102600" cy="225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C4C8C6E-F07D-5E49-98FF-318999D024F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829433" y="891174"/>
                  <a:ext cx="1332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95B0DED-2FD1-154F-9A57-8A07537DB6A0}"/>
                    </a:ext>
                  </a:extLst>
                </p14:cNvPr>
                <p14:cNvContentPartPr/>
                <p14:nvPr/>
              </p14:nvContentPartPr>
              <p14:xfrm>
                <a:off x="1986393" y="925734"/>
                <a:ext cx="236880" cy="217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95B0DED-2FD1-154F-9A57-8A07537DB6A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71273" y="910254"/>
                  <a:ext cx="2674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60324FA-B8F4-A640-A07A-F0D185905232}"/>
                    </a:ext>
                  </a:extLst>
                </p14:cNvPr>
                <p14:cNvContentPartPr/>
                <p14:nvPr/>
              </p14:nvContentPartPr>
              <p14:xfrm>
                <a:off x="2234073" y="898374"/>
                <a:ext cx="296640" cy="209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60324FA-B8F4-A640-A07A-F0D18590523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18953" y="883254"/>
                  <a:ext cx="3268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4056D06-93B9-304F-9BD8-5272E6717309}"/>
                    </a:ext>
                  </a:extLst>
                </p14:cNvPr>
                <p14:cNvContentPartPr/>
                <p14:nvPr/>
              </p14:nvContentPartPr>
              <p14:xfrm>
                <a:off x="2530353" y="881814"/>
                <a:ext cx="252720" cy="228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4056D06-93B9-304F-9BD8-5272E671730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514873" y="866694"/>
                  <a:ext cx="283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CF8D21C-27F3-6B4D-B40A-A70943E07DAE}"/>
                    </a:ext>
                  </a:extLst>
                </p14:cNvPr>
                <p14:cNvContentPartPr/>
                <p14:nvPr/>
              </p14:nvContentPartPr>
              <p14:xfrm>
                <a:off x="3027873" y="732774"/>
                <a:ext cx="82800" cy="3902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CF8D21C-27F3-6B4D-B40A-A70943E07DA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12393" y="717654"/>
                  <a:ext cx="11304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11BD94C-4DB1-414B-A504-526C3071B8A0}"/>
                    </a:ext>
                  </a:extLst>
                </p14:cNvPr>
                <p14:cNvContentPartPr/>
                <p14:nvPr/>
              </p14:nvContentPartPr>
              <p14:xfrm>
                <a:off x="2971713" y="922134"/>
                <a:ext cx="276840" cy="8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11BD94C-4DB1-414B-A504-526C3071B8A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956233" y="907014"/>
                  <a:ext cx="307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29DC881-9475-5647-AC88-E1C2AB755222}"/>
                    </a:ext>
                  </a:extLst>
                </p14:cNvPr>
                <p14:cNvContentPartPr/>
                <p14:nvPr/>
              </p14:nvContentPartPr>
              <p14:xfrm>
                <a:off x="3193113" y="740694"/>
                <a:ext cx="235800" cy="36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29DC881-9475-5647-AC88-E1C2AB75522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77993" y="725574"/>
                  <a:ext cx="2664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C51368A-2E0E-7443-A04F-4E3C333599FC}"/>
                    </a:ext>
                  </a:extLst>
                </p14:cNvPr>
                <p14:cNvContentPartPr/>
                <p14:nvPr/>
              </p14:nvContentPartPr>
              <p14:xfrm>
                <a:off x="3500193" y="894054"/>
                <a:ext cx="189360" cy="241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C51368A-2E0E-7443-A04F-4E3C333599F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84713" y="878934"/>
                  <a:ext cx="2199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71A48A4-E39D-BD44-89C4-9ACE4298E6DD}"/>
                    </a:ext>
                  </a:extLst>
                </p14:cNvPr>
                <p14:cNvContentPartPr/>
                <p14:nvPr/>
              </p14:nvContentPartPr>
              <p14:xfrm>
                <a:off x="3688113" y="898374"/>
                <a:ext cx="206280" cy="225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71A48A4-E39D-BD44-89C4-9ACE4298E6D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72993" y="883254"/>
                  <a:ext cx="23688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3D1E85B-44ED-4844-AD47-1BB22EB747F1}"/>
                    </a:ext>
                  </a:extLst>
                </p14:cNvPr>
                <p14:cNvContentPartPr/>
                <p14:nvPr/>
              </p14:nvContentPartPr>
              <p14:xfrm>
                <a:off x="3933633" y="859134"/>
                <a:ext cx="134280" cy="1972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3D1E85B-44ED-4844-AD47-1BB22EB747F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18153" y="843654"/>
                  <a:ext cx="1648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8B06029C-4A27-C348-A457-56287CCBC12D}"/>
                    </a:ext>
                  </a:extLst>
                </p14:cNvPr>
                <p14:cNvContentPartPr/>
                <p14:nvPr/>
              </p14:nvContentPartPr>
              <p14:xfrm>
                <a:off x="4113633" y="869574"/>
                <a:ext cx="128160" cy="202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B06029C-4A27-C348-A457-56287CCBC12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98513" y="854094"/>
                  <a:ext cx="15876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ACC16DD-35AF-D443-980D-B3FD6A112FCA}"/>
                    </a:ext>
                  </a:extLst>
                </p14:cNvPr>
                <p14:cNvContentPartPr/>
                <p14:nvPr/>
              </p14:nvContentPartPr>
              <p14:xfrm>
                <a:off x="4280313" y="822414"/>
                <a:ext cx="402120" cy="221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ACC16DD-35AF-D443-980D-B3FD6A112FC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265193" y="806934"/>
                  <a:ext cx="4327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747FC89-0AD2-2640-9674-5108C920620A}"/>
                    </a:ext>
                  </a:extLst>
                </p14:cNvPr>
                <p14:cNvContentPartPr/>
                <p14:nvPr/>
              </p14:nvContentPartPr>
              <p14:xfrm>
                <a:off x="4824633" y="867054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747FC89-0AD2-2640-9674-5108C920620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09513" y="8515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D32CF61-1334-E54D-B3AE-B9983DDB62CB}"/>
                    </a:ext>
                  </a:extLst>
                </p14:cNvPr>
                <p14:cNvContentPartPr/>
                <p14:nvPr/>
              </p14:nvContentPartPr>
              <p14:xfrm>
                <a:off x="4871433" y="1063974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D32CF61-1334-E54D-B3AE-B9983DDB62C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856313" y="10488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7407390-4F13-C646-AFF2-4F83DF4E50D7}"/>
                    </a:ext>
                  </a:extLst>
                </p14:cNvPr>
                <p14:cNvContentPartPr/>
                <p14:nvPr/>
              </p14:nvContentPartPr>
              <p14:xfrm>
                <a:off x="5123433" y="835374"/>
                <a:ext cx="173880" cy="241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7407390-4F13-C646-AFF2-4F83DF4E50D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108313" y="820254"/>
                  <a:ext cx="2044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3FDF096-D85B-B34E-B1ED-3875BFC46824}"/>
                    </a:ext>
                  </a:extLst>
                </p14:cNvPr>
                <p14:cNvContentPartPr/>
                <p14:nvPr/>
              </p14:nvContentPartPr>
              <p14:xfrm>
                <a:off x="5312793" y="626214"/>
                <a:ext cx="22896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3FDF096-D85B-B34E-B1ED-3875BFC4682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297673" y="610734"/>
                  <a:ext cx="2595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1AD7682-16A5-B14A-BFDB-122A4EFD243A}"/>
                    </a:ext>
                  </a:extLst>
                </p14:cNvPr>
                <p14:cNvContentPartPr/>
                <p14:nvPr/>
              </p14:nvContentPartPr>
              <p14:xfrm>
                <a:off x="5706993" y="977214"/>
                <a:ext cx="80280" cy="8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1AD7682-16A5-B14A-BFDB-122A4EFD243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691513" y="962094"/>
                  <a:ext cx="110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67C24CA-F60B-9D4B-AD9D-E32DE146CA08}"/>
                    </a:ext>
                  </a:extLst>
                </p14:cNvPr>
                <p14:cNvContentPartPr/>
                <p14:nvPr/>
              </p14:nvContentPartPr>
              <p14:xfrm>
                <a:off x="5659473" y="1087734"/>
                <a:ext cx="158760" cy="5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67C24CA-F60B-9D4B-AD9D-E32DE146CA0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44353" y="1072254"/>
                  <a:ext cx="1890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1594569-2289-0344-B342-869A83BEE76B}"/>
                    </a:ext>
                  </a:extLst>
                </p14:cNvPr>
                <p14:cNvContentPartPr/>
                <p14:nvPr/>
              </p14:nvContentPartPr>
              <p14:xfrm>
                <a:off x="5958273" y="873894"/>
                <a:ext cx="206280" cy="235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1594569-2289-0344-B342-869A83BEE76B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943153" y="858774"/>
                  <a:ext cx="2368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98F7C59-422A-304C-8DC5-38773EB81A87}"/>
                    </a:ext>
                  </a:extLst>
                </p14:cNvPr>
                <p14:cNvContentPartPr/>
                <p14:nvPr/>
              </p14:nvContentPartPr>
              <p14:xfrm>
                <a:off x="6118473" y="630534"/>
                <a:ext cx="187920" cy="2761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98F7C59-422A-304C-8DC5-38773EB81A8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03353" y="615054"/>
                  <a:ext cx="2185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69C3D44-3A24-144D-9939-22713BC8B739}"/>
                    </a:ext>
                  </a:extLst>
                </p14:cNvPr>
                <p14:cNvContentPartPr/>
                <p14:nvPr/>
              </p14:nvContentPartPr>
              <p14:xfrm>
                <a:off x="6527433" y="914214"/>
                <a:ext cx="46800" cy="260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69C3D44-3A24-144D-9939-22713BC8B73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512313" y="899094"/>
                  <a:ext cx="774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BD923A9-E54E-A54B-A9B0-32C9589B59C0}"/>
                    </a:ext>
                  </a:extLst>
                </p14:cNvPr>
                <p14:cNvContentPartPr/>
                <p14:nvPr/>
              </p14:nvContentPartPr>
              <p14:xfrm>
                <a:off x="6456873" y="1048134"/>
                <a:ext cx="228600" cy="370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BD923A9-E54E-A54B-A9B0-32C9589B59C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441393" y="1033014"/>
                  <a:ext cx="258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0917BD9-7610-BA40-8912-956F73E6F727}"/>
                    </a:ext>
                  </a:extLst>
                </p14:cNvPr>
                <p14:cNvContentPartPr/>
                <p14:nvPr/>
              </p14:nvContentPartPr>
              <p14:xfrm>
                <a:off x="6685113" y="685614"/>
                <a:ext cx="236160" cy="419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0917BD9-7610-BA40-8912-956F73E6F72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669993" y="670494"/>
                  <a:ext cx="2664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7389F86-D002-A94B-B2E8-9DB1033A93AB}"/>
                    </a:ext>
                  </a:extLst>
                </p14:cNvPr>
                <p14:cNvContentPartPr/>
                <p14:nvPr/>
              </p14:nvContentPartPr>
              <p14:xfrm>
                <a:off x="6952953" y="629814"/>
                <a:ext cx="236520" cy="2059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7389F86-D002-A94B-B2E8-9DB1033A93A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37833" y="614694"/>
                  <a:ext cx="26676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F10E93-4929-DB49-9BAD-6F3BBDBD2F1E}"/>
              </a:ext>
            </a:extLst>
          </p:cNvPr>
          <p:cNvGrpSpPr/>
          <p:nvPr/>
        </p:nvGrpSpPr>
        <p:grpSpPr>
          <a:xfrm>
            <a:off x="953553" y="1332174"/>
            <a:ext cx="481320" cy="571320"/>
            <a:chOff x="953553" y="1332174"/>
            <a:chExt cx="481320" cy="57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D0CC783-548C-6648-99F4-1B98BC6E6F37}"/>
                    </a:ext>
                  </a:extLst>
                </p14:cNvPr>
                <p14:cNvContentPartPr/>
                <p14:nvPr/>
              </p14:nvContentPartPr>
              <p14:xfrm>
                <a:off x="953553" y="1552854"/>
                <a:ext cx="38880" cy="350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D0CC783-548C-6648-99F4-1B98BC6E6F3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38433" y="1537374"/>
                  <a:ext cx="694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A007CA2-B4E1-9345-A59F-8FF9B729BE49}"/>
                    </a:ext>
                  </a:extLst>
                </p14:cNvPr>
                <p14:cNvContentPartPr/>
                <p14:nvPr/>
              </p14:nvContentPartPr>
              <p14:xfrm>
                <a:off x="1016913" y="1521174"/>
                <a:ext cx="197640" cy="378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A007CA2-B4E1-9345-A59F-8FF9B729BE4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1433" y="1506054"/>
                  <a:ext cx="2278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9D3CEB6-424F-CF4D-8095-22A90F041CFC}"/>
                    </a:ext>
                  </a:extLst>
                </p14:cNvPr>
                <p14:cNvContentPartPr/>
                <p14:nvPr/>
              </p14:nvContentPartPr>
              <p14:xfrm>
                <a:off x="1087473" y="1678854"/>
                <a:ext cx="237240" cy="16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9D3CEB6-424F-CF4D-8095-22A90F041CF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72353" y="1663734"/>
                  <a:ext cx="267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511638A-D331-814E-934D-B950B90B857A}"/>
                    </a:ext>
                  </a:extLst>
                </p14:cNvPr>
                <p14:cNvContentPartPr/>
                <p14:nvPr/>
              </p14:nvContentPartPr>
              <p14:xfrm>
                <a:off x="1253793" y="1332174"/>
                <a:ext cx="181080" cy="197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511638A-D331-814E-934D-B950B90B857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38673" y="1316694"/>
                  <a:ext cx="211680" cy="22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26243C1-D4C2-0943-B9B9-67E0D7C733C3}"/>
              </a:ext>
            </a:extLst>
          </p:cNvPr>
          <p:cNvGrpSpPr/>
          <p:nvPr/>
        </p:nvGrpSpPr>
        <p:grpSpPr>
          <a:xfrm>
            <a:off x="2955873" y="1367814"/>
            <a:ext cx="717840" cy="540000"/>
            <a:chOff x="2955873" y="1367814"/>
            <a:chExt cx="71784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9CE0C50-A732-F44A-BAAC-DD64B78A014E}"/>
                    </a:ext>
                  </a:extLst>
                </p14:cNvPr>
                <p14:cNvContentPartPr/>
                <p14:nvPr/>
              </p14:nvContentPartPr>
              <p14:xfrm>
                <a:off x="2955873" y="1544934"/>
                <a:ext cx="47520" cy="362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9CE0C50-A732-F44A-BAAC-DD64B78A014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940753" y="1529454"/>
                  <a:ext cx="781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62FAA35-768B-0A45-A679-1BF62805AA92}"/>
                    </a:ext>
                  </a:extLst>
                </p14:cNvPr>
                <p14:cNvContentPartPr/>
                <p14:nvPr/>
              </p14:nvContentPartPr>
              <p14:xfrm>
                <a:off x="3109953" y="1532694"/>
                <a:ext cx="233280" cy="3445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62FAA35-768B-0A45-A679-1BF62805AA9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094833" y="1517214"/>
                  <a:ext cx="26388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0C66338-61B2-E44A-B632-FF35FBCA9EE3}"/>
                    </a:ext>
                  </a:extLst>
                </p14:cNvPr>
                <p14:cNvContentPartPr/>
                <p14:nvPr/>
              </p14:nvContentPartPr>
              <p14:xfrm>
                <a:off x="3437913" y="1367814"/>
                <a:ext cx="235800" cy="232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0C66338-61B2-E44A-B632-FF35FBCA9EE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422433" y="1352694"/>
                  <a:ext cx="266400" cy="26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4E1A7E4-8858-7446-BDF9-F74238E029BD}"/>
              </a:ext>
            </a:extLst>
          </p:cNvPr>
          <p:cNvGrpSpPr/>
          <p:nvPr/>
        </p:nvGrpSpPr>
        <p:grpSpPr>
          <a:xfrm>
            <a:off x="3909513" y="1414254"/>
            <a:ext cx="915120" cy="490320"/>
            <a:chOff x="3909513" y="1414254"/>
            <a:chExt cx="915120" cy="4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3988B4E-5FCF-0B47-80F2-4A87D57E7742}"/>
                    </a:ext>
                  </a:extLst>
                </p14:cNvPr>
                <p14:cNvContentPartPr/>
                <p14:nvPr/>
              </p14:nvContentPartPr>
              <p14:xfrm>
                <a:off x="4004193" y="1686774"/>
                <a:ext cx="17640" cy="158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3988B4E-5FCF-0B47-80F2-4A87D57E774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989073" y="1671654"/>
                  <a:ext cx="478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F60C81B-2E8F-C845-B300-7C8393D27763}"/>
                    </a:ext>
                  </a:extLst>
                </p14:cNvPr>
                <p14:cNvContentPartPr/>
                <p14:nvPr/>
              </p14:nvContentPartPr>
              <p14:xfrm>
                <a:off x="3909513" y="1733934"/>
                <a:ext cx="198000" cy="3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F60C81B-2E8F-C845-B300-7C8393D2776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894393" y="1718814"/>
                  <a:ext cx="2282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A39DA9D-2FA1-8F4A-A290-B4CAFEE06D14}"/>
                    </a:ext>
                  </a:extLst>
                </p14:cNvPr>
                <p14:cNvContentPartPr/>
                <p14:nvPr/>
              </p14:nvContentPartPr>
              <p14:xfrm>
                <a:off x="4240713" y="1552854"/>
                <a:ext cx="214200" cy="351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A39DA9D-2FA1-8F4A-A290-B4CAFEE06D1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225593" y="1537374"/>
                  <a:ext cx="2448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8A6FAF4-0C04-7742-8461-E198078F8FA0}"/>
                    </a:ext>
                  </a:extLst>
                </p14:cNvPr>
                <p14:cNvContentPartPr/>
                <p14:nvPr/>
              </p14:nvContentPartPr>
              <p14:xfrm>
                <a:off x="4517913" y="1414254"/>
                <a:ext cx="306720" cy="225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8A6FAF4-0C04-7742-8461-E198078F8FA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02433" y="1399134"/>
                  <a:ext cx="33732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5DA3710-061A-9A45-AD75-5F1B511B98F7}"/>
              </a:ext>
            </a:extLst>
          </p:cNvPr>
          <p:cNvGrpSpPr/>
          <p:nvPr/>
        </p:nvGrpSpPr>
        <p:grpSpPr>
          <a:xfrm>
            <a:off x="633873" y="2143974"/>
            <a:ext cx="986760" cy="390960"/>
            <a:chOff x="633873" y="2143974"/>
            <a:chExt cx="98676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E85D211-D189-604D-AFB2-C8E7736BD6F6}"/>
                    </a:ext>
                  </a:extLst>
                </p14:cNvPr>
                <p14:cNvContentPartPr/>
                <p14:nvPr/>
              </p14:nvContentPartPr>
              <p14:xfrm>
                <a:off x="633873" y="2163054"/>
                <a:ext cx="257040" cy="324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E85D211-D189-604D-AFB2-C8E7736BD6F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618753" y="2147934"/>
                  <a:ext cx="2876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4E2E92C-9596-2648-A4FF-D56B304BE4FC}"/>
                    </a:ext>
                  </a:extLst>
                </p14:cNvPr>
                <p14:cNvContentPartPr/>
                <p14:nvPr/>
              </p14:nvContentPartPr>
              <p14:xfrm>
                <a:off x="1095393" y="2143974"/>
                <a:ext cx="146520" cy="3909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4E2E92C-9596-2648-A4FF-D56B304BE4F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80273" y="2128854"/>
                  <a:ext cx="17712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7BCC14D-BBE2-164A-BF8A-2E06AE61532F}"/>
                    </a:ext>
                  </a:extLst>
                </p14:cNvPr>
                <p14:cNvContentPartPr/>
                <p14:nvPr/>
              </p14:nvContentPartPr>
              <p14:xfrm>
                <a:off x="1398513" y="2174574"/>
                <a:ext cx="222120" cy="324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7BCC14D-BBE2-164A-BF8A-2E06AE61532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383393" y="2159454"/>
                  <a:ext cx="252360" cy="35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9024E10-F294-B34E-BFCD-1C8DC5984817}"/>
              </a:ext>
            </a:extLst>
          </p:cNvPr>
          <p:cNvGrpSpPr/>
          <p:nvPr/>
        </p:nvGrpSpPr>
        <p:grpSpPr>
          <a:xfrm>
            <a:off x="2900793" y="2175294"/>
            <a:ext cx="895320" cy="386640"/>
            <a:chOff x="2900793" y="2175294"/>
            <a:chExt cx="89532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E1115D2-3E6F-B043-B6DC-22F14D8A2B03}"/>
                    </a:ext>
                  </a:extLst>
                </p14:cNvPr>
                <p14:cNvContentPartPr/>
                <p14:nvPr/>
              </p14:nvContentPartPr>
              <p14:xfrm>
                <a:off x="2900793" y="2186814"/>
                <a:ext cx="276120" cy="375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E1115D2-3E6F-B043-B6DC-22F14D8A2B03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885313" y="2171694"/>
                  <a:ext cx="30672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45B1155-0060-0F45-8C4E-07A648DFD23D}"/>
                    </a:ext>
                  </a:extLst>
                </p14:cNvPr>
                <p14:cNvContentPartPr/>
                <p14:nvPr/>
              </p14:nvContentPartPr>
              <p14:xfrm>
                <a:off x="3248553" y="2183214"/>
                <a:ext cx="212400" cy="354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45B1155-0060-0F45-8C4E-07A648DFD23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233073" y="2168094"/>
                  <a:ext cx="24264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BB55585-EB2D-3F4C-97DF-B32E9DD8FAEC}"/>
                    </a:ext>
                  </a:extLst>
                </p14:cNvPr>
                <p14:cNvContentPartPr/>
                <p14:nvPr/>
              </p14:nvContentPartPr>
              <p14:xfrm>
                <a:off x="3538353" y="2175294"/>
                <a:ext cx="257760" cy="3322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BB55585-EB2D-3F4C-97DF-B32E9DD8FAE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523233" y="2160174"/>
                  <a:ext cx="288360" cy="36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E35080A-D584-834A-AAD3-D50126043765}"/>
              </a:ext>
            </a:extLst>
          </p:cNvPr>
          <p:cNvGrpSpPr/>
          <p:nvPr/>
        </p:nvGrpSpPr>
        <p:grpSpPr>
          <a:xfrm>
            <a:off x="4035873" y="2167734"/>
            <a:ext cx="851760" cy="402120"/>
            <a:chOff x="4035873" y="2167734"/>
            <a:chExt cx="851760" cy="4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E2DCA51-FDA7-9145-844B-BD678CE2FCAE}"/>
                    </a:ext>
                  </a:extLst>
                </p14:cNvPr>
                <p14:cNvContentPartPr/>
                <p14:nvPr/>
              </p14:nvContentPartPr>
              <p14:xfrm>
                <a:off x="4114713" y="2332974"/>
                <a:ext cx="5040" cy="126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E2DCA51-FDA7-9145-844B-BD678CE2FCA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99233" y="2317854"/>
                  <a:ext cx="352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14EE241-BC6D-FB4A-B34C-A8DA593A70AA}"/>
                    </a:ext>
                  </a:extLst>
                </p14:cNvPr>
                <p14:cNvContentPartPr/>
                <p14:nvPr/>
              </p14:nvContentPartPr>
              <p14:xfrm>
                <a:off x="4035873" y="2364654"/>
                <a:ext cx="198000" cy="24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14EE241-BC6D-FB4A-B34C-A8DA593A70A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20393" y="2349534"/>
                  <a:ext cx="228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A509101-DD9D-F84A-ADD2-274F535AA637}"/>
                    </a:ext>
                  </a:extLst>
                </p14:cNvPr>
                <p14:cNvContentPartPr/>
                <p14:nvPr/>
              </p14:nvContentPartPr>
              <p14:xfrm>
                <a:off x="4388673" y="2167734"/>
                <a:ext cx="172800" cy="304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A509101-DD9D-F84A-ADD2-274F535AA637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373553" y="2152254"/>
                  <a:ext cx="2034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042C165-030E-F345-ADDF-F45F44A6A42F}"/>
                    </a:ext>
                  </a:extLst>
                </p14:cNvPr>
                <p14:cNvContentPartPr/>
                <p14:nvPr/>
              </p14:nvContentPartPr>
              <p14:xfrm>
                <a:off x="4666593" y="2175294"/>
                <a:ext cx="221040" cy="276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042C165-030E-F345-ADDF-F45F44A6A42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651113" y="2160174"/>
                  <a:ext cx="2516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5BB1D4F-29B8-624F-86CC-DB3D7E53B03A}"/>
                    </a:ext>
                  </a:extLst>
                </p14:cNvPr>
                <p14:cNvContentPartPr/>
                <p14:nvPr/>
              </p14:nvContentPartPr>
              <p14:xfrm>
                <a:off x="4855593" y="2383734"/>
                <a:ext cx="24120" cy="1861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5BB1D4F-29B8-624F-86CC-DB3D7E53B03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840473" y="2368614"/>
                  <a:ext cx="54360" cy="21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AB8E1A0-21A7-4543-9743-62FC700629D7}"/>
              </a:ext>
            </a:extLst>
          </p:cNvPr>
          <p:cNvGrpSpPr/>
          <p:nvPr/>
        </p:nvGrpSpPr>
        <p:grpSpPr>
          <a:xfrm>
            <a:off x="843393" y="2820774"/>
            <a:ext cx="843840" cy="369000"/>
            <a:chOff x="843393" y="2820774"/>
            <a:chExt cx="84384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CC69A68-691B-9044-B40E-0148DABF87AE}"/>
                    </a:ext>
                  </a:extLst>
                </p14:cNvPr>
                <p14:cNvContentPartPr/>
                <p14:nvPr/>
              </p14:nvContentPartPr>
              <p14:xfrm>
                <a:off x="843393" y="2836614"/>
                <a:ext cx="221040" cy="3531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CC69A68-691B-9044-B40E-0148DABF87A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27913" y="2821494"/>
                  <a:ext cx="25164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EA5A2F0-18E9-5E44-952A-02CC8F93F871}"/>
                    </a:ext>
                  </a:extLst>
                </p14:cNvPr>
                <p14:cNvContentPartPr/>
                <p14:nvPr/>
              </p14:nvContentPartPr>
              <p14:xfrm>
                <a:off x="1237953" y="2859294"/>
                <a:ext cx="131040" cy="3186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EA5A2F0-18E9-5E44-952A-02CC8F93F87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222833" y="2844174"/>
                  <a:ext cx="16164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2C05A86-18BC-644F-A87F-308DB014B4FD}"/>
                    </a:ext>
                  </a:extLst>
                </p14:cNvPr>
                <p14:cNvContentPartPr/>
                <p14:nvPr/>
              </p14:nvContentPartPr>
              <p14:xfrm>
                <a:off x="1497513" y="2820774"/>
                <a:ext cx="189720" cy="356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2C05A86-18BC-644F-A87F-308DB014B4F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482393" y="2805654"/>
                  <a:ext cx="219960" cy="38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58D5B47-5191-E644-B208-0054DEBCC922}"/>
              </a:ext>
            </a:extLst>
          </p:cNvPr>
          <p:cNvGrpSpPr/>
          <p:nvPr/>
        </p:nvGrpSpPr>
        <p:grpSpPr>
          <a:xfrm>
            <a:off x="3104913" y="2884854"/>
            <a:ext cx="852480" cy="410040"/>
            <a:chOff x="3104913" y="2884854"/>
            <a:chExt cx="852480" cy="41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B099620-8205-EA4B-83A7-E04AF457F6F3}"/>
                    </a:ext>
                  </a:extLst>
                </p14:cNvPr>
                <p14:cNvContentPartPr/>
                <p14:nvPr/>
              </p14:nvContentPartPr>
              <p14:xfrm>
                <a:off x="3104913" y="2884854"/>
                <a:ext cx="230040" cy="3121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B099620-8205-EA4B-83A7-E04AF457F6F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089433" y="2869734"/>
                  <a:ext cx="26028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C2D967B-32FB-D64A-98D5-66DBC32A8859}"/>
                    </a:ext>
                  </a:extLst>
                </p14:cNvPr>
                <p14:cNvContentPartPr/>
                <p14:nvPr/>
              </p14:nvContentPartPr>
              <p14:xfrm>
                <a:off x="3500553" y="2892774"/>
                <a:ext cx="138240" cy="307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C2D967B-32FB-D64A-98D5-66DBC32A885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485073" y="2877654"/>
                  <a:ext cx="1684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D495674-7C8F-8D40-8025-1FD9F229015B}"/>
                    </a:ext>
                  </a:extLst>
                </p14:cNvPr>
                <p14:cNvContentPartPr/>
                <p14:nvPr/>
              </p14:nvContentPartPr>
              <p14:xfrm>
                <a:off x="3806193" y="2899614"/>
                <a:ext cx="151200" cy="395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D495674-7C8F-8D40-8025-1FD9F229015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791073" y="2884494"/>
                  <a:ext cx="181440" cy="42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A799FC6-2881-BD46-B659-3EC92937B396}"/>
              </a:ext>
            </a:extLst>
          </p:cNvPr>
          <p:cNvGrpSpPr/>
          <p:nvPr/>
        </p:nvGrpSpPr>
        <p:grpSpPr>
          <a:xfrm>
            <a:off x="2073513" y="2998614"/>
            <a:ext cx="370440" cy="146520"/>
            <a:chOff x="2073513" y="2998614"/>
            <a:chExt cx="37044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9E0008E-6726-DC49-B14A-D013AC2B9E56}"/>
                    </a:ext>
                  </a:extLst>
                </p14:cNvPr>
                <p14:cNvContentPartPr/>
                <p14:nvPr/>
              </p14:nvContentPartPr>
              <p14:xfrm>
                <a:off x="2073513" y="2998614"/>
                <a:ext cx="370440" cy="284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9E0008E-6726-DC49-B14A-D013AC2B9E5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058033" y="2983494"/>
                  <a:ext cx="40104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A6AA3BA-EB92-0346-86ED-256D7A111BF4}"/>
                    </a:ext>
                  </a:extLst>
                </p14:cNvPr>
                <p14:cNvContentPartPr/>
                <p14:nvPr/>
              </p14:nvContentPartPr>
              <p14:xfrm>
                <a:off x="2142633" y="3117774"/>
                <a:ext cx="261720" cy="27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A6AA3BA-EB92-0346-86ED-256D7A111BF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127513" y="3102654"/>
                  <a:ext cx="29232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5553E3CA-AA62-B54F-9332-FE00512495D8}"/>
              </a:ext>
            </a:extLst>
          </p:cNvPr>
          <p:cNvGrpSpPr/>
          <p:nvPr/>
        </p:nvGrpSpPr>
        <p:grpSpPr>
          <a:xfrm>
            <a:off x="5163033" y="2829774"/>
            <a:ext cx="1695600" cy="915480"/>
            <a:chOff x="5163033" y="2829774"/>
            <a:chExt cx="1695600" cy="91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C2167D8-C787-E448-B8EA-1D00F23FE965}"/>
                    </a:ext>
                  </a:extLst>
                </p14:cNvPr>
                <p14:cNvContentPartPr/>
                <p14:nvPr/>
              </p14:nvContentPartPr>
              <p14:xfrm>
                <a:off x="5203713" y="2884134"/>
                <a:ext cx="208440" cy="3207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C2167D8-C787-E448-B8EA-1D00F23FE96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188593" y="2868654"/>
                  <a:ext cx="2386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BB81E409-89D5-AA4E-AF31-76D6C3028DC9}"/>
                    </a:ext>
                  </a:extLst>
                </p14:cNvPr>
                <p14:cNvContentPartPr/>
                <p14:nvPr/>
              </p14:nvContentPartPr>
              <p14:xfrm>
                <a:off x="5534553" y="2829774"/>
                <a:ext cx="78120" cy="2919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BB81E409-89D5-AA4E-AF31-76D6C3028DC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519433" y="2814654"/>
                  <a:ext cx="1083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948D27C-BC04-6448-99D7-2A1DC72680E3}"/>
                    </a:ext>
                  </a:extLst>
                </p14:cNvPr>
                <p14:cNvContentPartPr/>
                <p14:nvPr/>
              </p14:nvContentPartPr>
              <p14:xfrm>
                <a:off x="5595753" y="2908614"/>
                <a:ext cx="135720" cy="291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948D27C-BC04-6448-99D7-2A1DC72680E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580273" y="2893134"/>
                  <a:ext cx="1663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8FD6CFD-A91A-0042-A4D3-11C5713DDC57}"/>
                    </a:ext>
                  </a:extLst>
                </p14:cNvPr>
                <p14:cNvContentPartPr/>
                <p14:nvPr/>
              </p14:nvContentPartPr>
              <p14:xfrm>
                <a:off x="5841273" y="2884854"/>
                <a:ext cx="360" cy="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8FD6CFD-A91A-0042-A4D3-11C5713DDC5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26153" y="28697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4211C27-44CB-964E-B52F-A51F2EA98743}"/>
                    </a:ext>
                  </a:extLst>
                </p14:cNvPr>
                <p14:cNvContentPartPr/>
                <p14:nvPr/>
              </p14:nvContentPartPr>
              <p14:xfrm>
                <a:off x="5840913" y="2884854"/>
                <a:ext cx="165960" cy="296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4211C27-44CB-964E-B52F-A51F2EA9874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825793" y="2869734"/>
                  <a:ext cx="19656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ED6306C-4EC7-0F43-9E25-01C630CCC6DE}"/>
                    </a:ext>
                  </a:extLst>
                </p14:cNvPr>
                <p14:cNvContentPartPr/>
                <p14:nvPr/>
              </p14:nvContentPartPr>
              <p14:xfrm>
                <a:off x="6069513" y="2869014"/>
                <a:ext cx="167040" cy="307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ED6306C-4EC7-0F43-9E25-01C630CCC6D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54033" y="2853894"/>
                  <a:ext cx="1972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3F28E97-0685-994E-8679-EE1D3DA0F31C}"/>
                    </a:ext>
                  </a:extLst>
                </p14:cNvPr>
                <p14:cNvContentPartPr/>
                <p14:nvPr/>
              </p14:nvContentPartPr>
              <p14:xfrm>
                <a:off x="6014433" y="2845614"/>
                <a:ext cx="229680" cy="63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3F28E97-0685-994E-8679-EE1D3DA0F31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998953" y="2830134"/>
                  <a:ext cx="2602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C72ACFF-A4A9-F74A-8BC4-55CDA75EC190}"/>
                    </a:ext>
                  </a:extLst>
                </p14:cNvPr>
                <p14:cNvContentPartPr/>
                <p14:nvPr/>
              </p14:nvContentPartPr>
              <p14:xfrm>
                <a:off x="6518793" y="2869014"/>
                <a:ext cx="7920" cy="8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C72ACFF-A4A9-F74A-8BC4-55CDA75EC19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503673" y="285389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9BD899B-5FD0-F645-BA7D-B5D89CCA2CF3}"/>
                    </a:ext>
                  </a:extLst>
                </p14:cNvPr>
                <p14:cNvContentPartPr/>
                <p14:nvPr/>
              </p14:nvContentPartPr>
              <p14:xfrm>
                <a:off x="6552633" y="3003294"/>
                <a:ext cx="21960" cy="1501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9BD899B-5FD0-F645-BA7D-B5D89CCA2CF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537153" y="2987814"/>
                  <a:ext cx="525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FBFF977-1F7C-A44E-9DC4-C135F5D2F8BC}"/>
                    </a:ext>
                  </a:extLst>
                </p14:cNvPr>
                <p14:cNvContentPartPr/>
                <p14:nvPr/>
              </p14:nvContentPartPr>
              <p14:xfrm>
                <a:off x="6700233" y="3002214"/>
                <a:ext cx="104040" cy="1789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FBFF977-1F7C-A44E-9DC4-C135F5D2F8B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684753" y="2987094"/>
                  <a:ext cx="1346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077208E-6428-2D42-A6D7-0F257748E081}"/>
                    </a:ext>
                  </a:extLst>
                </p14:cNvPr>
                <p14:cNvContentPartPr/>
                <p14:nvPr/>
              </p14:nvContentPartPr>
              <p14:xfrm>
                <a:off x="5223153" y="3334134"/>
                <a:ext cx="34560" cy="268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077208E-6428-2D42-A6D7-0F257748E08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08033" y="3319014"/>
                  <a:ext cx="651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B26A7FC-622C-C34F-9444-237730B1BE0B}"/>
                    </a:ext>
                  </a:extLst>
                </p14:cNvPr>
                <p14:cNvContentPartPr/>
                <p14:nvPr/>
              </p14:nvContentPartPr>
              <p14:xfrm>
                <a:off x="5163033" y="3444654"/>
                <a:ext cx="229680" cy="396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B26A7FC-622C-C34F-9444-237730B1BE0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147553" y="3429174"/>
                  <a:ext cx="2599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AC024B6-466A-3644-AFF7-F937CC17B4D6}"/>
                    </a:ext>
                  </a:extLst>
                </p14:cNvPr>
                <p14:cNvContentPartPr/>
                <p14:nvPr/>
              </p14:nvContentPartPr>
              <p14:xfrm>
                <a:off x="5392713" y="3381654"/>
                <a:ext cx="125640" cy="175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AC024B6-466A-3644-AFF7-F937CC17B4D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377233" y="3366174"/>
                  <a:ext cx="1562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E4CF995-D0AF-E545-84C2-E0886BDE99E2}"/>
                    </a:ext>
                  </a:extLst>
                </p14:cNvPr>
                <p14:cNvContentPartPr/>
                <p14:nvPr/>
              </p14:nvContentPartPr>
              <p14:xfrm>
                <a:off x="5612673" y="3428814"/>
                <a:ext cx="15840" cy="142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E4CF995-D0AF-E545-84C2-E0886BDE99E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597553" y="3413694"/>
                  <a:ext cx="4644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5FAC095-7C06-C841-BF5F-7543F270EC83}"/>
                    </a:ext>
                  </a:extLst>
                </p14:cNvPr>
                <p14:cNvContentPartPr/>
                <p14:nvPr/>
              </p14:nvContentPartPr>
              <p14:xfrm>
                <a:off x="5620233" y="3326214"/>
                <a:ext cx="8280" cy="82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5FAC095-7C06-C841-BF5F-7543F270EC8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605113" y="331109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0885DFE-F032-8D44-9B5F-5EAECDAE128E}"/>
                    </a:ext>
                  </a:extLst>
                </p14:cNvPr>
                <p14:cNvContentPartPr/>
                <p14:nvPr/>
              </p14:nvContentPartPr>
              <p14:xfrm>
                <a:off x="5862153" y="3420894"/>
                <a:ext cx="50400" cy="1029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0885DFE-F032-8D44-9B5F-5EAECDAE128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846673" y="3405774"/>
                  <a:ext cx="806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ABAD79D-1AAF-8140-B1C2-2743D5DEE597}"/>
                    </a:ext>
                  </a:extLst>
                </p14:cNvPr>
                <p14:cNvContentPartPr/>
                <p14:nvPr/>
              </p14:nvContentPartPr>
              <p14:xfrm>
                <a:off x="5998593" y="3420894"/>
                <a:ext cx="720" cy="871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ABAD79D-1AAF-8140-B1C2-2743D5DEE597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983473" y="3405774"/>
                  <a:ext cx="313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4770C9E9-D40F-4748-AF99-FC8C22E56E80}"/>
                    </a:ext>
                  </a:extLst>
                </p14:cNvPr>
                <p14:cNvContentPartPr/>
                <p14:nvPr/>
              </p14:nvContentPartPr>
              <p14:xfrm>
                <a:off x="5722833" y="3389214"/>
                <a:ext cx="150120" cy="171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4770C9E9-D40F-4748-AF99-FC8C22E56E8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707353" y="3374094"/>
                  <a:ext cx="1807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B1490A5-568B-3941-BF5C-46272B0C6821}"/>
                    </a:ext>
                  </a:extLst>
                </p14:cNvPr>
                <p14:cNvContentPartPr/>
                <p14:nvPr/>
              </p14:nvContentPartPr>
              <p14:xfrm>
                <a:off x="5991033" y="3396414"/>
                <a:ext cx="220680" cy="1789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B1490A5-568B-3941-BF5C-46272B0C682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975913" y="3381294"/>
                  <a:ext cx="2512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509B56A-D3FB-EF43-8EB0-EC721588D5D1}"/>
                    </a:ext>
                  </a:extLst>
                </p14:cNvPr>
                <p14:cNvContentPartPr/>
                <p14:nvPr/>
              </p14:nvContentPartPr>
              <p14:xfrm>
                <a:off x="6269313" y="3408654"/>
                <a:ext cx="194760" cy="336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509B56A-D3FB-EF43-8EB0-EC721588D5D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53833" y="3393534"/>
                  <a:ext cx="22536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57F9FD96-1B90-2642-9294-C86DF85AD609}"/>
                    </a:ext>
                  </a:extLst>
                </p14:cNvPr>
                <p14:cNvContentPartPr/>
                <p14:nvPr/>
              </p14:nvContentPartPr>
              <p14:xfrm>
                <a:off x="6472353" y="3286974"/>
                <a:ext cx="54720" cy="284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57F9FD96-1B90-2642-9294-C86DF85AD60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456873" y="3271854"/>
                  <a:ext cx="853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DD4C0BB-B799-EB41-9704-E90690B07A2D}"/>
                    </a:ext>
                  </a:extLst>
                </p14:cNvPr>
                <p14:cNvContentPartPr/>
                <p14:nvPr/>
              </p14:nvContentPartPr>
              <p14:xfrm>
                <a:off x="6550473" y="3423054"/>
                <a:ext cx="158040" cy="1796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DD4C0BB-B799-EB41-9704-E90690B07A2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535353" y="3407934"/>
                  <a:ext cx="18864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50B14D1-205A-8647-980E-DDF81C32A9A6}"/>
                    </a:ext>
                  </a:extLst>
                </p14:cNvPr>
                <p14:cNvContentPartPr/>
                <p14:nvPr/>
              </p14:nvContentPartPr>
              <p14:xfrm>
                <a:off x="6794553" y="3570654"/>
                <a:ext cx="64080" cy="1501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50B14D1-205A-8647-980E-DDF81C32A9A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779433" y="3555534"/>
                  <a:ext cx="9468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93661853-197A-B448-9928-F5E3A7002525}"/>
              </a:ext>
            </a:extLst>
          </p:cNvPr>
          <p:cNvGrpSpPr/>
          <p:nvPr/>
        </p:nvGrpSpPr>
        <p:grpSpPr>
          <a:xfrm>
            <a:off x="7101273" y="2262054"/>
            <a:ext cx="4904280" cy="1841400"/>
            <a:chOff x="7101273" y="2262054"/>
            <a:chExt cx="4904280" cy="184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B417F82E-B629-DA40-9306-901D96FF4BB2}"/>
                    </a:ext>
                  </a:extLst>
                </p14:cNvPr>
                <p14:cNvContentPartPr/>
                <p14:nvPr/>
              </p14:nvContentPartPr>
              <p14:xfrm>
                <a:off x="10112673" y="2262054"/>
                <a:ext cx="273600" cy="2840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B417F82E-B629-DA40-9306-901D96FF4BB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097193" y="2246934"/>
                  <a:ext cx="3042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0B15374-4E92-DF4A-AAD6-EDA2153C2327}"/>
                    </a:ext>
                  </a:extLst>
                </p14:cNvPr>
                <p14:cNvContentPartPr/>
                <p14:nvPr/>
              </p14:nvContentPartPr>
              <p14:xfrm>
                <a:off x="10006473" y="2340894"/>
                <a:ext cx="170640" cy="536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0B15374-4E92-DF4A-AAD6-EDA2153C232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991353" y="2325774"/>
                  <a:ext cx="20088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BC76D7D-C47E-8E43-90A3-D62F295E4A33}"/>
                    </a:ext>
                  </a:extLst>
                </p14:cNvPr>
                <p14:cNvContentPartPr/>
                <p14:nvPr/>
              </p14:nvContentPartPr>
              <p14:xfrm>
                <a:off x="10341993" y="2963694"/>
                <a:ext cx="72360" cy="158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BC76D7D-C47E-8E43-90A3-D62F295E4A3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326873" y="2948574"/>
                  <a:ext cx="1029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854CDA5-F861-3246-AC6C-35756E1AC125}"/>
                    </a:ext>
                  </a:extLst>
                </p14:cNvPr>
                <p14:cNvContentPartPr/>
                <p14:nvPr/>
              </p14:nvContentPartPr>
              <p14:xfrm>
                <a:off x="10349913" y="285353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854CDA5-F861-3246-AC6C-35756E1AC12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334793" y="28380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2245A3B-2ACB-DB46-A975-8CA5249B9260}"/>
                    </a:ext>
                  </a:extLst>
                </p14:cNvPr>
                <p14:cNvContentPartPr/>
                <p14:nvPr/>
              </p14:nvContentPartPr>
              <p14:xfrm>
                <a:off x="10432353" y="3014454"/>
                <a:ext cx="190440" cy="210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2245A3B-2ACB-DB46-A975-8CA5249B9260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0416873" y="2999334"/>
                  <a:ext cx="2210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16233FF-F051-3943-B269-198EC5A69AC6}"/>
                    </a:ext>
                  </a:extLst>
                </p14:cNvPr>
                <p14:cNvContentPartPr/>
                <p14:nvPr/>
              </p14:nvContentPartPr>
              <p14:xfrm>
                <a:off x="10917273" y="2963694"/>
                <a:ext cx="136800" cy="31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16233FF-F051-3943-B269-198EC5A69AC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902153" y="2948574"/>
                  <a:ext cx="1674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B69A148-D904-7140-957A-CCF60CAC8939}"/>
                    </a:ext>
                  </a:extLst>
                </p14:cNvPr>
                <p14:cNvContentPartPr/>
                <p14:nvPr/>
              </p14:nvContentPartPr>
              <p14:xfrm>
                <a:off x="10917273" y="3105534"/>
                <a:ext cx="198360" cy="47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B69A148-D904-7140-957A-CCF60CAC893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902153" y="3090414"/>
                  <a:ext cx="2286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F4768EE-8E96-2547-AAB8-0697DFEC8940}"/>
                    </a:ext>
                  </a:extLst>
                </p14:cNvPr>
                <p14:cNvContentPartPr/>
                <p14:nvPr/>
              </p14:nvContentPartPr>
              <p14:xfrm>
                <a:off x="11070633" y="2979534"/>
                <a:ext cx="206280" cy="4147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F4768EE-8E96-2547-AAB8-0697DFEC894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055513" y="2964414"/>
                  <a:ext cx="23688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30072CF-ED7E-1F43-8A67-BCAB65EB35B0}"/>
                    </a:ext>
                  </a:extLst>
                </p14:cNvPr>
                <p14:cNvContentPartPr/>
                <p14:nvPr/>
              </p14:nvContentPartPr>
              <p14:xfrm>
                <a:off x="11319393" y="3263214"/>
                <a:ext cx="64080" cy="165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30072CF-ED7E-1F43-8A67-BCAB65EB35B0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304273" y="3248094"/>
                  <a:ext cx="946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E22486B-0670-B742-878B-5C68A816B8D7}"/>
                    </a:ext>
                  </a:extLst>
                </p14:cNvPr>
                <p14:cNvContentPartPr/>
                <p14:nvPr/>
              </p14:nvContentPartPr>
              <p14:xfrm>
                <a:off x="11430273" y="321605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E22486B-0670-B742-878B-5C68A816B8D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415153" y="32005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F033D2D-559C-314A-A863-9F7601E54C42}"/>
                    </a:ext>
                  </a:extLst>
                </p14:cNvPr>
                <p14:cNvContentPartPr/>
                <p14:nvPr/>
              </p14:nvContentPartPr>
              <p14:xfrm>
                <a:off x="11390313" y="3318294"/>
                <a:ext cx="198000" cy="201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F033D2D-559C-314A-A863-9F7601E54C4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375193" y="3303174"/>
                  <a:ext cx="2286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EA4160C-BBBC-D149-8367-5A2945E65CB2}"/>
                    </a:ext>
                  </a:extLst>
                </p14:cNvPr>
                <p14:cNvContentPartPr/>
                <p14:nvPr/>
              </p14:nvContentPartPr>
              <p14:xfrm>
                <a:off x="11768673" y="3437454"/>
                <a:ext cx="150120" cy="204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EA4160C-BBBC-D149-8367-5A2945E65CB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753553" y="3422334"/>
                  <a:ext cx="1807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3A2DD8-DDDE-0B43-9E50-17DA75E8B3FE}"/>
                    </a:ext>
                  </a:extLst>
                </p14:cNvPr>
                <p14:cNvContentPartPr/>
                <p14:nvPr/>
              </p14:nvContentPartPr>
              <p14:xfrm>
                <a:off x="9624513" y="3137214"/>
                <a:ext cx="252720" cy="186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3A2DD8-DDDE-0B43-9E50-17DA75E8B3F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609393" y="3121734"/>
                  <a:ext cx="2833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5B53678-0829-4849-A42F-4E2982F51A5D}"/>
                    </a:ext>
                  </a:extLst>
                </p14:cNvPr>
                <p14:cNvContentPartPr/>
                <p14:nvPr/>
              </p14:nvContentPartPr>
              <p14:xfrm>
                <a:off x="9861033" y="3247374"/>
                <a:ext cx="103320" cy="150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5B53678-0829-4849-A42F-4E2982F51A5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845913" y="3232254"/>
                  <a:ext cx="1335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AE9E68C-50F5-2A47-9253-0A6D9628D89A}"/>
                    </a:ext>
                  </a:extLst>
                </p14:cNvPr>
                <p14:cNvContentPartPr/>
                <p14:nvPr/>
              </p14:nvContentPartPr>
              <p14:xfrm>
                <a:off x="9932313" y="3184374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AE9E68C-50F5-2A47-9253-0A6D9628D89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917193" y="3169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767B0B-AB0D-224E-B84F-7805B4F74395}"/>
                    </a:ext>
                  </a:extLst>
                </p14:cNvPr>
                <p14:cNvContentPartPr/>
                <p14:nvPr/>
              </p14:nvContentPartPr>
              <p14:xfrm>
                <a:off x="9892713" y="3358614"/>
                <a:ext cx="276480" cy="235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767B0B-AB0D-224E-B84F-7805B4F7439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877233" y="3343494"/>
                  <a:ext cx="3067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4EAE413-D1D1-ED40-A7BB-1F5820E4ACEC}"/>
                    </a:ext>
                  </a:extLst>
                </p14:cNvPr>
                <p14:cNvContentPartPr/>
                <p14:nvPr/>
              </p14:nvContentPartPr>
              <p14:xfrm>
                <a:off x="10227153" y="3294894"/>
                <a:ext cx="214200" cy="291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4EAE413-D1D1-ED40-A7BB-1F5820E4ACE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212033" y="3279414"/>
                  <a:ext cx="2444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2C4BE63-3F64-3745-8A45-C900827C4DA7}"/>
                    </a:ext>
                  </a:extLst>
                </p14:cNvPr>
                <p14:cNvContentPartPr/>
                <p14:nvPr/>
              </p14:nvContentPartPr>
              <p14:xfrm>
                <a:off x="10523433" y="3460494"/>
                <a:ext cx="7200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2C4BE63-3F64-3745-8A45-C900827C4DA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507953" y="3445014"/>
                  <a:ext cx="1026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BB0C40D-9347-284D-9695-1A329AFE2E6D}"/>
                    </a:ext>
                  </a:extLst>
                </p14:cNvPr>
                <p14:cNvContentPartPr/>
                <p14:nvPr/>
              </p14:nvContentPartPr>
              <p14:xfrm>
                <a:off x="10523073" y="3475974"/>
                <a:ext cx="142920" cy="47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BB0C40D-9347-284D-9695-1A329AFE2E6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507953" y="3460854"/>
                  <a:ext cx="1735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BEE1BF4-1D42-F44E-BD79-C9D85D8D9E2E}"/>
                    </a:ext>
                  </a:extLst>
                </p14:cNvPr>
                <p14:cNvContentPartPr/>
                <p14:nvPr/>
              </p14:nvContentPartPr>
              <p14:xfrm>
                <a:off x="10763193" y="3550494"/>
                <a:ext cx="194040" cy="233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BEE1BF4-1D42-F44E-BD79-C9D85D8D9E2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748073" y="3535374"/>
                  <a:ext cx="2246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E9453C3-BC19-254D-96A7-2C9F5D6317A5}"/>
                    </a:ext>
                  </a:extLst>
                </p14:cNvPr>
                <p14:cNvContentPartPr/>
                <p14:nvPr/>
              </p14:nvContentPartPr>
              <p14:xfrm>
                <a:off x="11059473" y="3649494"/>
                <a:ext cx="174600" cy="205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E9453C3-BC19-254D-96A7-2C9F5D6317A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1043993" y="3634374"/>
                  <a:ext cx="205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1DE64A-321A-2243-9404-16F4C42DFF8C}"/>
                    </a:ext>
                  </a:extLst>
                </p14:cNvPr>
                <p14:cNvContentPartPr/>
                <p14:nvPr/>
              </p14:nvContentPartPr>
              <p14:xfrm>
                <a:off x="11185473" y="3746694"/>
                <a:ext cx="229680" cy="356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1DE64A-321A-2243-9404-16F4C42DFF8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170353" y="3731574"/>
                  <a:ext cx="26028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9F63268-A8B4-9949-A48F-B6830849665E}"/>
                    </a:ext>
                  </a:extLst>
                </p14:cNvPr>
                <p14:cNvContentPartPr/>
                <p14:nvPr/>
              </p14:nvContentPartPr>
              <p14:xfrm>
                <a:off x="11500833" y="3736254"/>
                <a:ext cx="48960" cy="236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9F63268-A8B4-9949-A48F-B6830849665E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1485353" y="3721134"/>
                  <a:ext cx="795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4754E9D-65CF-9B4B-9267-A9F90AC056EC}"/>
                    </a:ext>
                  </a:extLst>
                </p14:cNvPr>
                <p14:cNvContentPartPr/>
                <p14:nvPr/>
              </p14:nvContentPartPr>
              <p14:xfrm>
                <a:off x="11633673" y="3850014"/>
                <a:ext cx="108360" cy="2174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4754E9D-65CF-9B4B-9267-A9F90AC056EC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618553" y="3834894"/>
                  <a:ext cx="1389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CD8E22F-32BE-2E43-AED5-0417125B42DE}"/>
                    </a:ext>
                  </a:extLst>
                </p14:cNvPr>
                <p14:cNvContentPartPr/>
                <p14:nvPr/>
              </p14:nvContentPartPr>
              <p14:xfrm>
                <a:off x="11927433" y="3739854"/>
                <a:ext cx="78120" cy="209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CD8E22F-32BE-2E43-AED5-0417125B42D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1911953" y="3724374"/>
                  <a:ext cx="1087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4AEA6DE-A562-6441-B0E3-4F32132EDE1A}"/>
                    </a:ext>
                  </a:extLst>
                </p14:cNvPr>
                <p14:cNvContentPartPr/>
                <p14:nvPr/>
              </p14:nvContentPartPr>
              <p14:xfrm>
                <a:off x="11879193" y="4043694"/>
                <a:ext cx="7920" cy="8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4AEA6DE-A562-6441-B0E3-4F32132EDE1A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863713" y="40285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FA30A79-E8D7-0B48-9D81-056099375A9A}"/>
                    </a:ext>
                  </a:extLst>
                </p14:cNvPr>
                <p14:cNvContentPartPr/>
                <p14:nvPr/>
              </p14:nvContentPartPr>
              <p14:xfrm>
                <a:off x="7101273" y="2947854"/>
                <a:ext cx="190440" cy="252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FA30A79-E8D7-0B48-9D81-056099375A9A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086153" y="2932734"/>
                  <a:ext cx="2210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8DB571AA-BEF4-8140-8351-AF3CBC22651C}"/>
                    </a:ext>
                  </a:extLst>
                </p14:cNvPr>
                <p14:cNvContentPartPr/>
                <p14:nvPr/>
              </p14:nvContentPartPr>
              <p14:xfrm>
                <a:off x="7441113" y="2957934"/>
                <a:ext cx="142200" cy="1638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8DB571AA-BEF4-8140-8351-AF3CBC22651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425993" y="2942814"/>
                  <a:ext cx="1728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660B4C7-E338-AD4E-9F3A-946DAF98F470}"/>
                    </a:ext>
                  </a:extLst>
                </p14:cNvPr>
                <p14:cNvContentPartPr/>
                <p14:nvPr/>
              </p14:nvContentPartPr>
              <p14:xfrm>
                <a:off x="7654233" y="3011214"/>
                <a:ext cx="15840" cy="1220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660B4C7-E338-AD4E-9F3A-946DAF98F470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639113" y="2995734"/>
                  <a:ext cx="464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CB1D6ED-3CDD-C140-B6F9-F81BE95DBC5C}"/>
                    </a:ext>
                  </a:extLst>
                </p14:cNvPr>
                <p14:cNvContentPartPr/>
                <p14:nvPr/>
              </p14:nvContentPartPr>
              <p14:xfrm>
                <a:off x="7733073" y="3018774"/>
                <a:ext cx="36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CB1D6ED-3CDD-C140-B6F9-F81BE95DBC5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717953" y="30036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9A88E462-9E63-E44D-9E6D-5D8E5D5CFC71}"/>
                    </a:ext>
                  </a:extLst>
                </p14:cNvPr>
                <p14:cNvContentPartPr/>
                <p14:nvPr/>
              </p14:nvContentPartPr>
              <p14:xfrm>
                <a:off x="7823793" y="3030294"/>
                <a:ext cx="163440" cy="296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9A88E462-9E63-E44D-9E6D-5D8E5D5CFC7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808673" y="3015174"/>
                  <a:ext cx="1940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76B42A7-2FCF-B540-B93D-0A92BF9A90E3}"/>
                    </a:ext>
                  </a:extLst>
                </p14:cNvPr>
                <p14:cNvContentPartPr/>
                <p14:nvPr/>
              </p14:nvContentPartPr>
              <p14:xfrm>
                <a:off x="7685553" y="2845614"/>
                <a:ext cx="7560" cy="8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76B42A7-2FCF-B540-B93D-0A92BF9A90E3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670433" y="2830134"/>
                  <a:ext cx="38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CFB5C2B-609C-494B-A303-1D51E2B82CD6}"/>
                    </a:ext>
                  </a:extLst>
                </p14:cNvPr>
                <p14:cNvContentPartPr/>
                <p14:nvPr/>
              </p14:nvContentPartPr>
              <p14:xfrm>
                <a:off x="7986153" y="2743014"/>
                <a:ext cx="235800" cy="3866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CFB5C2B-609C-494B-A303-1D51E2B82CD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971033" y="2727894"/>
                  <a:ext cx="26604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9A4CC0D-2B67-A04F-A0E0-FC9C3B7D586E}"/>
                    </a:ext>
                  </a:extLst>
                </p14:cNvPr>
                <p14:cNvContentPartPr/>
                <p14:nvPr/>
              </p14:nvContentPartPr>
              <p14:xfrm>
                <a:off x="8308713" y="2798094"/>
                <a:ext cx="47520" cy="3394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9A4CC0D-2B67-A04F-A0E0-FC9C3B7D586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8293233" y="2782974"/>
                  <a:ext cx="777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1F591FF-6184-C440-BE1F-747F34047670}"/>
                    </a:ext>
                  </a:extLst>
                </p14:cNvPr>
                <p14:cNvContentPartPr/>
                <p14:nvPr/>
              </p14:nvContentPartPr>
              <p14:xfrm>
                <a:off x="8252913" y="2979534"/>
                <a:ext cx="205920" cy="396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1F591FF-6184-C440-BE1F-747F3404767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237793" y="2964414"/>
                  <a:ext cx="2361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DBF96B1-B946-0844-9872-9B085B5AE08E}"/>
                    </a:ext>
                  </a:extLst>
                </p14:cNvPr>
                <p14:cNvContentPartPr/>
                <p14:nvPr/>
              </p14:nvContentPartPr>
              <p14:xfrm>
                <a:off x="7843233" y="3038214"/>
                <a:ext cx="110880" cy="284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DBF96B1-B946-0844-9872-9B085B5AE08E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827753" y="3023094"/>
                  <a:ext cx="141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10DF326E-28DA-E348-A2A2-291D3D7D28F0}"/>
                    </a:ext>
                  </a:extLst>
                </p14:cNvPr>
                <p14:cNvContentPartPr/>
                <p14:nvPr/>
              </p14:nvContentPartPr>
              <p14:xfrm>
                <a:off x="7150953" y="3326214"/>
                <a:ext cx="14760" cy="276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10DF326E-28DA-E348-A2A2-291D3D7D28F0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135473" y="3311094"/>
                  <a:ext cx="453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EF8B27C-C7FB-F74D-9816-F824165333D5}"/>
                    </a:ext>
                  </a:extLst>
                </p14:cNvPr>
                <p14:cNvContentPartPr/>
                <p14:nvPr/>
              </p14:nvContentPartPr>
              <p14:xfrm>
                <a:off x="7212513" y="3365814"/>
                <a:ext cx="189720" cy="2289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EF8B27C-C7FB-F74D-9816-F824165333D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197393" y="3350334"/>
                  <a:ext cx="2199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B3CA6CE-F792-154B-BDD8-0444FE6F3B6D}"/>
                    </a:ext>
                  </a:extLst>
                </p14:cNvPr>
                <p14:cNvContentPartPr/>
                <p14:nvPr/>
              </p14:nvContentPartPr>
              <p14:xfrm>
                <a:off x="7480713" y="3365814"/>
                <a:ext cx="204840" cy="23328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B3CA6CE-F792-154B-BDD8-0444FE6F3B6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465593" y="3350334"/>
                  <a:ext cx="2354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8080270-E3AF-2E43-88E0-C6F3C11329EC}"/>
                    </a:ext>
                  </a:extLst>
                </p14:cNvPr>
                <p14:cNvContentPartPr/>
                <p14:nvPr/>
              </p14:nvContentPartPr>
              <p14:xfrm>
                <a:off x="7202793" y="3286974"/>
                <a:ext cx="357120" cy="162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8080270-E3AF-2E43-88E0-C6F3C11329E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187673" y="3271494"/>
                  <a:ext cx="3873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AF52E13-8661-5B46-860A-1F5DDD2D76C9}"/>
                    </a:ext>
                  </a:extLst>
                </p14:cNvPr>
                <p14:cNvContentPartPr/>
                <p14:nvPr/>
              </p14:nvContentPartPr>
              <p14:xfrm>
                <a:off x="7937913" y="3428814"/>
                <a:ext cx="8280" cy="1659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AF52E13-8661-5B46-860A-1F5DDD2D76C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922433" y="3413694"/>
                  <a:ext cx="388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D4D19CB-9C76-9045-B6F7-AB5F1D94A040}"/>
                    </a:ext>
                  </a:extLst>
                </p14:cNvPr>
                <p14:cNvContentPartPr/>
                <p14:nvPr/>
              </p14:nvContentPartPr>
              <p14:xfrm>
                <a:off x="7961313" y="3357894"/>
                <a:ext cx="360" cy="3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D4D19CB-9C76-9045-B6F7-AB5F1D94A04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946193" y="3342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73F83F0-C0EB-8B4C-94F7-C9983A359886}"/>
                    </a:ext>
                  </a:extLst>
                </p14:cNvPr>
                <p14:cNvContentPartPr/>
                <p14:nvPr/>
              </p14:nvContentPartPr>
              <p14:xfrm>
                <a:off x="8063913" y="3405054"/>
                <a:ext cx="135360" cy="2131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73F83F0-C0EB-8B4C-94F7-C9983A359886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8048433" y="3389934"/>
                  <a:ext cx="1659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4717172-FB2A-3548-A462-D3DAF018DBE9}"/>
                    </a:ext>
                  </a:extLst>
                </p14:cNvPr>
                <p14:cNvContentPartPr/>
                <p14:nvPr/>
              </p14:nvContentPartPr>
              <p14:xfrm>
                <a:off x="8442273" y="3286974"/>
                <a:ext cx="41400" cy="2606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4717172-FB2A-3548-A462-D3DAF018DBE9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427153" y="3271854"/>
                  <a:ext cx="720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8741F91-52DA-304B-AC38-79EE7298EB5F}"/>
                    </a:ext>
                  </a:extLst>
                </p14:cNvPr>
                <p14:cNvContentPartPr/>
                <p14:nvPr/>
              </p14:nvContentPartPr>
              <p14:xfrm>
                <a:off x="8379273" y="3408654"/>
                <a:ext cx="245520" cy="205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8741F91-52DA-304B-AC38-79EE7298EB5F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8363793" y="3393534"/>
                  <a:ext cx="275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D1639A5-4475-614E-A1A4-713F2AE95507}"/>
                    </a:ext>
                  </a:extLst>
                </p14:cNvPr>
                <p14:cNvContentPartPr/>
                <p14:nvPr/>
              </p14:nvContentPartPr>
              <p14:xfrm>
                <a:off x="8598873" y="3452574"/>
                <a:ext cx="182520" cy="165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D1639A5-4475-614E-A1A4-713F2AE9550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8583753" y="3437094"/>
                  <a:ext cx="2131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693B439-E275-0C46-A28F-D4D5E5F05F24}"/>
                    </a:ext>
                  </a:extLst>
                </p14:cNvPr>
                <p14:cNvContentPartPr/>
                <p14:nvPr/>
              </p14:nvContentPartPr>
              <p14:xfrm>
                <a:off x="8828553" y="3475974"/>
                <a:ext cx="165960" cy="1897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693B439-E275-0C46-A28F-D4D5E5F05F24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813433" y="3460854"/>
                  <a:ext cx="1965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E719609-B1AF-B142-9197-DE16D389178B}"/>
                    </a:ext>
                  </a:extLst>
                </p14:cNvPr>
                <p14:cNvContentPartPr/>
                <p14:nvPr/>
              </p14:nvContentPartPr>
              <p14:xfrm>
                <a:off x="9001713" y="3551574"/>
                <a:ext cx="163800" cy="3279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E719609-B1AF-B142-9197-DE16D389178B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986593" y="3536094"/>
                  <a:ext cx="1944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316BBB5-0C6B-4D4E-8E65-D10711076360}"/>
                    </a:ext>
                  </a:extLst>
                </p14:cNvPr>
                <p14:cNvContentPartPr/>
                <p14:nvPr/>
              </p14:nvContentPartPr>
              <p14:xfrm>
                <a:off x="9186753" y="3549774"/>
                <a:ext cx="100080" cy="155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316BBB5-0C6B-4D4E-8E65-D10711076360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9171633" y="3534294"/>
                  <a:ext cx="1306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AA472D2-CF25-C24D-B2C1-853608615684}"/>
                    </a:ext>
                  </a:extLst>
                </p14:cNvPr>
                <p14:cNvContentPartPr/>
                <p14:nvPr/>
              </p14:nvContentPartPr>
              <p14:xfrm>
                <a:off x="9356673" y="3569934"/>
                <a:ext cx="126360" cy="1587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AA472D2-CF25-C24D-B2C1-853608615684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9341553" y="3554454"/>
                  <a:ext cx="1569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3C325CA-FFB1-4F4B-9019-93EAEAB31A4D}"/>
                    </a:ext>
                  </a:extLst>
                </p14:cNvPr>
                <p14:cNvContentPartPr/>
                <p14:nvPr/>
              </p14:nvContentPartPr>
              <p14:xfrm>
                <a:off x="9609033" y="3523494"/>
                <a:ext cx="8640" cy="2289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3C325CA-FFB1-4F4B-9019-93EAEAB31A4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9593553" y="3508014"/>
                  <a:ext cx="39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2882C17-655E-8645-85E4-DDFD4C57273C}"/>
                    </a:ext>
                  </a:extLst>
                </p14:cNvPr>
                <p14:cNvContentPartPr/>
                <p14:nvPr/>
              </p14:nvContentPartPr>
              <p14:xfrm>
                <a:off x="9553233" y="3594414"/>
                <a:ext cx="95400" cy="162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2882C17-655E-8645-85E4-DDFD4C57273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9538113" y="3578934"/>
                  <a:ext cx="126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D9B1BF0-7DDF-904E-B9E9-948161BBFD38}"/>
                    </a:ext>
                  </a:extLst>
                </p14:cNvPr>
                <p14:cNvContentPartPr/>
                <p14:nvPr/>
              </p14:nvContentPartPr>
              <p14:xfrm>
                <a:off x="9268833" y="2711334"/>
                <a:ext cx="1562400" cy="12931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D9B1BF0-7DDF-904E-B9E9-948161BBFD3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9253713" y="2696214"/>
                  <a:ext cx="1593000" cy="132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EC416635-D670-3D43-B81E-6875838EEFB7}"/>
              </a:ext>
            </a:extLst>
          </p:cNvPr>
          <p:cNvGrpSpPr/>
          <p:nvPr/>
        </p:nvGrpSpPr>
        <p:grpSpPr>
          <a:xfrm>
            <a:off x="9645753" y="4055214"/>
            <a:ext cx="1343160" cy="1659960"/>
            <a:chOff x="9645753" y="4055214"/>
            <a:chExt cx="1343160" cy="165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8A2A869-DFB5-8C47-8296-7D67BEEA250F}"/>
                    </a:ext>
                  </a:extLst>
                </p14:cNvPr>
                <p14:cNvContentPartPr/>
                <p14:nvPr/>
              </p14:nvContentPartPr>
              <p14:xfrm>
                <a:off x="10301673" y="5008854"/>
                <a:ext cx="113400" cy="229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8A2A869-DFB5-8C47-8296-7D67BEEA250F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10286553" y="4993734"/>
                  <a:ext cx="1440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F1EC2A7-57A9-8A4A-957F-C77239E8A689}"/>
                    </a:ext>
                  </a:extLst>
                </p14:cNvPr>
                <p14:cNvContentPartPr/>
                <p14:nvPr/>
              </p14:nvContentPartPr>
              <p14:xfrm>
                <a:off x="9645753" y="4055214"/>
                <a:ext cx="1178280" cy="16599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F1EC2A7-57A9-8A4A-957F-C77239E8A689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9630273" y="4039734"/>
                  <a:ext cx="1208880" cy="169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0747C56-3AB7-354B-BCD2-31352B2D47C7}"/>
                    </a:ext>
                  </a:extLst>
                </p14:cNvPr>
                <p14:cNvContentPartPr/>
                <p14:nvPr/>
              </p14:nvContentPartPr>
              <p14:xfrm>
                <a:off x="10727913" y="4477134"/>
                <a:ext cx="16200" cy="2998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0747C56-3AB7-354B-BCD2-31352B2D47C7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10712793" y="4462014"/>
                  <a:ext cx="468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41A9C744-AD2F-A746-B1EA-23F9CACF85E3}"/>
                    </a:ext>
                  </a:extLst>
                </p14:cNvPr>
                <p14:cNvContentPartPr/>
                <p14:nvPr/>
              </p14:nvContentPartPr>
              <p14:xfrm>
                <a:off x="10857153" y="4414134"/>
                <a:ext cx="131760" cy="3909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41A9C744-AD2F-A746-B1EA-23F9CACF85E3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10841673" y="4399014"/>
                  <a:ext cx="162360" cy="42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FD1BE4C-B249-E54B-95AD-B99444903FD3}"/>
              </a:ext>
            </a:extLst>
          </p:cNvPr>
          <p:cNvGrpSpPr/>
          <p:nvPr/>
        </p:nvGrpSpPr>
        <p:grpSpPr>
          <a:xfrm>
            <a:off x="2500473" y="4153134"/>
            <a:ext cx="1535760" cy="558360"/>
            <a:chOff x="2500473" y="4153134"/>
            <a:chExt cx="1535760" cy="55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C44BFD4-BF47-F849-9C07-4DA347FD1A7C}"/>
                    </a:ext>
                  </a:extLst>
                </p14:cNvPr>
                <p14:cNvContentPartPr/>
                <p14:nvPr/>
              </p14:nvContentPartPr>
              <p14:xfrm>
                <a:off x="2500473" y="4287054"/>
                <a:ext cx="164160" cy="424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C44BFD4-BF47-F849-9C07-4DA347FD1A7C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2485353" y="4271934"/>
                  <a:ext cx="19440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0CA260C-97A2-904B-9499-0E5401E23902}"/>
                    </a:ext>
                  </a:extLst>
                </p14:cNvPr>
                <p14:cNvContentPartPr/>
                <p14:nvPr/>
              </p14:nvContentPartPr>
              <p14:xfrm>
                <a:off x="2798193" y="4264374"/>
                <a:ext cx="134640" cy="170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0CA260C-97A2-904B-9499-0E5401E23902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2783073" y="4249254"/>
                  <a:ext cx="1652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AEFCA98-7925-0C49-89BD-F109312B66D8}"/>
                    </a:ext>
                  </a:extLst>
                </p14:cNvPr>
                <p14:cNvContentPartPr/>
                <p14:nvPr/>
              </p14:nvContentPartPr>
              <p14:xfrm>
                <a:off x="3188793" y="4429974"/>
                <a:ext cx="12960" cy="205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AEFCA98-7925-0C49-89BD-F109312B66D8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3173673" y="4414854"/>
                  <a:ext cx="432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9D47CE5-8D15-1441-8FF4-5D9F8C262DD4}"/>
                    </a:ext>
                  </a:extLst>
                </p14:cNvPr>
                <p14:cNvContentPartPr/>
                <p14:nvPr/>
              </p14:nvContentPartPr>
              <p14:xfrm>
                <a:off x="3113193" y="4516734"/>
                <a:ext cx="261000" cy="162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9D47CE5-8D15-1441-8FF4-5D9F8C262DD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3098073" y="4501254"/>
                  <a:ext cx="2912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274B68E0-9F7C-FF49-A2C5-AFEE517B19C1}"/>
                    </a:ext>
                  </a:extLst>
                </p14:cNvPr>
                <p14:cNvContentPartPr/>
                <p14:nvPr/>
              </p14:nvContentPartPr>
              <p14:xfrm>
                <a:off x="3523593" y="4248534"/>
                <a:ext cx="209520" cy="35172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274B68E0-9F7C-FF49-A2C5-AFEE517B19C1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3508113" y="4233414"/>
                  <a:ext cx="2401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A4D3F219-FF7C-8A48-8D4F-011BCDB41784}"/>
                    </a:ext>
                  </a:extLst>
                </p14:cNvPr>
                <p14:cNvContentPartPr/>
                <p14:nvPr/>
              </p14:nvContentPartPr>
              <p14:xfrm>
                <a:off x="3855873" y="4153134"/>
                <a:ext cx="180360" cy="198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A4D3F219-FF7C-8A48-8D4F-011BCDB41784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840393" y="4138014"/>
                  <a:ext cx="210960" cy="22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5EB2C99-054C-F146-B2E7-03085265CEB8}"/>
              </a:ext>
            </a:extLst>
          </p:cNvPr>
          <p:cNvGrpSpPr/>
          <p:nvPr/>
        </p:nvGrpSpPr>
        <p:grpSpPr>
          <a:xfrm>
            <a:off x="669873" y="4303974"/>
            <a:ext cx="772920" cy="446040"/>
            <a:chOff x="669873" y="4303974"/>
            <a:chExt cx="772920" cy="44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EDE7EDB-F897-1247-9B94-69747F073C5E}"/>
                    </a:ext>
                  </a:extLst>
                </p14:cNvPr>
                <p14:cNvContentPartPr/>
                <p14:nvPr/>
              </p14:nvContentPartPr>
              <p14:xfrm>
                <a:off x="669873" y="4398294"/>
                <a:ext cx="32040" cy="3506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EDE7EDB-F897-1247-9B94-69747F073C5E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54753" y="4383174"/>
                  <a:ext cx="622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8F19529-1159-A846-A88D-07CF3199301F}"/>
                    </a:ext>
                  </a:extLst>
                </p14:cNvPr>
                <p14:cNvContentPartPr/>
                <p14:nvPr/>
              </p14:nvContentPartPr>
              <p14:xfrm>
                <a:off x="929793" y="4390374"/>
                <a:ext cx="143280" cy="359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8F19529-1159-A846-A88D-07CF3199301F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14673" y="4375254"/>
                  <a:ext cx="17388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6A3D292-FAF8-5043-A150-D6C2DC2987AD}"/>
                    </a:ext>
                  </a:extLst>
                </p14:cNvPr>
                <p14:cNvContentPartPr/>
                <p14:nvPr/>
              </p14:nvContentPartPr>
              <p14:xfrm>
                <a:off x="1222833" y="4303974"/>
                <a:ext cx="219960" cy="1929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6A3D292-FAF8-5043-A150-D6C2DC2987AD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1207713" y="4288494"/>
                  <a:ext cx="2505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2586BF2-B2D8-064B-B82C-130B04C2C3C1}"/>
                    </a:ext>
                  </a:extLst>
                </p14:cNvPr>
                <p14:cNvContentPartPr/>
                <p14:nvPr/>
              </p14:nvContentPartPr>
              <p14:xfrm>
                <a:off x="866793" y="4445814"/>
                <a:ext cx="19800" cy="633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2586BF2-B2D8-064B-B82C-130B04C2C3C1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51673" y="4430334"/>
                  <a:ext cx="50040" cy="9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46B63B5-7391-A946-8A13-56EA0F6AE864}"/>
              </a:ext>
            </a:extLst>
          </p:cNvPr>
          <p:cNvGrpSpPr/>
          <p:nvPr/>
        </p:nvGrpSpPr>
        <p:grpSpPr>
          <a:xfrm>
            <a:off x="2359713" y="5029014"/>
            <a:ext cx="423000" cy="372600"/>
            <a:chOff x="2359713" y="5029014"/>
            <a:chExt cx="42300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0E8596EA-E2F5-3346-8A14-309D10A37F4E}"/>
                    </a:ext>
                  </a:extLst>
                </p14:cNvPr>
                <p14:cNvContentPartPr/>
                <p14:nvPr/>
              </p14:nvContentPartPr>
              <p14:xfrm>
                <a:off x="2359713" y="5029014"/>
                <a:ext cx="194760" cy="37260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0E8596EA-E2F5-3346-8A14-309D10A37F4E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344233" y="5013894"/>
                  <a:ext cx="2250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4C0F48BD-4F3F-CD47-9D02-772EA3254D55}"/>
                    </a:ext>
                  </a:extLst>
                </p14:cNvPr>
                <p14:cNvContentPartPr/>
                <p14:nvPr/>
              </p14:nvContentPartPr>
              <p14:xfrm>
                <a:off x="2668593" y="5029014"/>
                <a:ext cx="114120" cy="2455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4C0F48BD-4F3F-CD47-9D02-772EA3254D55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653473" y="5013894"/>
                  <a:ext cx="1447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1C0F130-0BC3-9B42-ABF6-9EEB3FF127CF}"/>
                    </a:ext>
                  </a:extLst>
                </p14:cNvPr>
                <p14:cNvContentPartPr/>
                <p14:nvPr/>
              </p14:nvContentPartPr>
              <p14:xfrm>
                <a:off x="2758593" y="5087694"/>
                <a:ext cx="24120" cy="225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1C0F130-0BC3-9B42-ABF6-9EEB3FF127CF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2743473" y="5072574"/>
                  <a:ext cx="54360" cy="25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3D3FA39D-1A30-6E4F-8941-4DD48E83133B}"/>
              </a:ext>
            </a:extLst>
          </p:cNvPr>
          <p:cNvGrpSpPr/>
          <p:nvPr/>
        </p:nvGrpSpPr>
        <p:grpSpPr>
          <a:xfrm>
            <a:off x="2971353" y="5052774"/>
            <a:ext cx="213480" cy="165960"/>
            <a:chOff x="2971353" y="5052774"/>
            <a:chExt cx="213480" cy="16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1595759-877C-6448-A34D-20A58B05F0D5}"/>
                    </a:ext>
                  </a:extLst>
                </p14:cNvPr>
                <p14:cNvContentPartPr/>
                <p14:nvPr/>
              </p14:nvContentPartPr>
              <p14:xfrm>
                <a:off x="3043713" y="5052774"/>
                <a:ext cx="15120" cy="1659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1595759-877C-6448-A34D-20A58B05F0D5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3028593" y="5037294"/>
                  <a:ext cx="457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55D1709-4AE6-2B4E-BEA7-90893CC8818E}"/>
                    </a:ext>
                  </a:extLst>
                </p14:cNvPr>
                <p14:cNvContentPartPr/>
                <p14:nvPr/>
              </p14:nvContentPartPr>
              <p14:xfrm>
                <a:off x="2971353" y="5092014"/>
                <a:ext cx="213480" cy="475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55D1709-4AE6-2B4E-BEA7-90893CC8818E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2955873" y="5076894"/>
                  <a:ext cx="24408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394E7A8-0645-D24E-8D1F-C4FA12FBCD94}"/>
              </a:ext>
            </a:extLst>
          </p:cNvPr>
          <p:cNvGrpSpPr/>
          <p:nvPr/>
        </p:nvGrpSpPr>
        <p:grpSpPr>
          <a:xfrm>
            <a:off x="3382473" y="4840014"/>
            <a:ext cx="535680" cy="308520"/>
            <a:chOff x="3382473" y="4840014"/>
            <a:chExt cx="535680" cy="30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69E51A3-5100-8346-981A-05879338747C}"/>
                    </a:ext>
                  </a:extLst>
                </p14:cNvPr>
                <p14:cNvContentPartPr/>
                <p14:nvPr/>
              </p14:nvContentPartPr>
              <p14:xfrm>
                <a:off x="3382473" y="4887174"/>
                <a:ext cx="256320" cy="261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69E51A3-5100-8346-981A-05879338747C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3366993" y="4872054"/>
                  <a:ext cx="2865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CAB791E2-3349-4544-9E8D-16935B98A5F4}"/>
                    </a:ext>
                  </a:extLst>
                </p14:cNvPr>
                <p14:cNvContentPartPr/>
                <p14:nvPr/>
              </p14:nvContentPartPr>
              <p14:xfrm>
                <a:off x="3724113" y="4840014"/>
                <a:ext cx="194040" cy="2527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CAB791E2-3349-4544-9E8D-16935B98A5F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3708633" y="4824534"/>
                  <a:ext cx="224640" cy="28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D6E9D6D-134F-104B-AA4E-85040CA410D7}"/>
              </a:ext>
            </a:extLst>
          </p:cNvPr>
          <p:cNvGrpSpPr/>
          <p:nvPr/>
        </p:nvGrpSpPr>
        <p:grpSpPr>
          <a:xfrm>
            <a:off x="275673" y="5029014"/>
            <a:ext cx="860040" cy="430200"/>
            <a:chOff x="275673" y="5029014"/>
            <a:chExt cx="860040" cy="43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ABE3D0D3-178C-6A49-97D3-6FED0CF6FFDB}"/>
                    </a:ext>
                  </a:extLst>
                </p14:cNvPr>
                <p14:cNvContentPartPr/>
                <p14:nvPr/>
              </p14:nvContentPartPr>
              <p14:xfrm>
                <a:off x="275673" y="5118294"/>
                <a:ext cx="299880" cy="3409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ABE3D0D3-178C-6A49-97D3-6FED0CF6FFDB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60553" y="5103174"/>
                  <a:ext cx="3304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DBA7B5C5-78C8-F14F-96DC-919CA73B437F}"/>
                    </a:ext>
                  </a:extLst>
                </p14:cNvPr>
                <p14:cNvContentPartPr/>
                <p14:nvPr/>
              </p14:nvContentPartPr>
              <p14:xfrm>
                <a:off x="606873" y="5056014"/>
                <a:ext cx="221040" cy="3445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DBA7B5C5-78C8-F14F-96DC-919CA73B437F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591393" y="5040894"/>
                  <a:ext cx="25164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FD867551-9E54-8F40-9012-FFA36C3127C5}"/>
                    </a:ext>
                  </a:extLst>
                </p14:cNvPr>
                <p14:cNvContentPartPr/>
                <p14:nvPr/>
              </p14:nvContentPartPr>
              <p14:xfrm>
                <a:off x="909993" y="5162934"/>
                <a:ext cx="225720" cy="15804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FD867551-9E54-8F40-9012-FFA36C3127C5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94513" y="5147814"/>
                  <a:ext cx="25596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C4517FB-8F15-9949-9A47-696DE70E9883}"/>
                    </a:ext>
                  </a:extLst>
                </p14:cNvPr>
                <p14:cNvContentPartPr/>
                <p14:nvPr/>
              </p14:nvContentPartPr>
              <p14:xfrm>
                <a:off x="1071993" y="5029014"/>
                <a:ext cx="23760" cy="30780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C4517FB-8F15-9949-9A47-696DE70E9883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1056513" y="5013894"/>
                  <a:ext cx="54360" cy="33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ABEBC7F8-450F-584C-AC26-5A399ADFF189}"/>
              </a:ext>
            </a:extLst>
          </p:cNvPr>
          <p:cNvGrpSpPr/>
          <p:nvPr/>
        </p:nvGrpSpPr>
        <p:grpSpPr>
          <a:xfrm>
            <a:off x="196833" y="5907414"/>
            <a:ext cx="772920" cy="445320"/>
            <a:chOff x="196833" y="5907414"/>
            <a:chExt cx="77292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AE2A12B9-7347-6349-90F9-FA2FB308C6EC}"/>
                    </a:ext>
                  </a:extLst>
                </p14:cNvPr>
                <p14:cNvContentPartPr/>
                <p14:nvPr/>
              </p14:nvContentPartPr>
              <p14:xfrm>
                <a:off x="196833" y="5970414"/>
                <a:ext cx="253440" cy="38232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AE2A12B9-7347-6349-90F9-FA2FB308C6EC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181713" y="5955294"/>
                  <a:ext cx="28404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3D36760A-0CEF-3F43-8611-6696344B1F6D}"/>
                    </a:ext>
                  </a:extLst>
                </p14:cNvPr>
                <p14:cNvContentPartPr/>
                <p14:nvPr/>
              </p14:nvContentPartPr>
              <p14:xfrm>
                <a:off x="519033" y="5907414"/>
                <a:ext cx="194760" cy="3794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3D36760A-0CEF-3F43-8611-6696344B1F6D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03913" y="5892294"/>
                  <a:ext cx="22536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57AC2B0F-2025-5D48-BF35-922F7D4A87C5}"/>
                    </a:ext>
                  </a:extLst>
                </p14:cNvPr>
                <p14:cNvContentPartPr/>
                <p14:nvPr/>
              </p14:nvContentPartPr>
              <p14:xfrm>
                <a:off x="763473" y="5911734"/>
                <a:ext cx="206280" cy="2332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57AC2B0F-2025-5D48-BF35-922F7D4A87C5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748353" y="5896614"/>
                  <a:ext cx="236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9EA8884-976D-5C44-B668-092DF3F01142}"/>
                    </a:ext>
                  </a:extLst>
                </p14:cNvPr>
                <p14:cNvContentPartPr/>
                <p14:nvPr/>
              </p14:nvContentPartPr>
              <p14:xfrm>
                <a:off x="922233" y="5935494"/>
                <a:ext cx="15840" cy="2685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9EA8884-976D-5C44-B668-092DF3F01142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906753" y="5920374"/>
                  <a:ext cx="46440" cy="29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1B00537-C8B0-6A47-A826-2859356C4973}"/>
              </a:ext>
            </a:extLst>
          </p:cNvPr>
          <p:cNvGrpSpPr/>
          <p:nvPr/>
        </p:nvGrpSpPr>
        <p:grpSpPr>
          <a:xfrm>
            <a:off x="1410033" y="5832894"/>
            <a:ext cx="285120" cy="453960"/>
            <a:chOff x="1410033" y="5832894"/>
            <a:chExt cx="285120" cy="4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9FE32CE9-21E3-C34A-8CEB-F05307C17FCE}"/>
                    </a:ext>
                  </a:extLst>
                </p14:cNvPr>
                <p14:cNvContentPartPr/>
                <p14:nvPr/>
              </p14:nvContentPartPr>
              <p14:xfrm>
                <a:off x="1499673" y="5983014"/>
                <a:ext cx="147960" cy="241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9FE32CE9-21E3-C34A-8CEB-F05307C17FCE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484553" y="5967534"/>
                  <a:ext cx="178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D0676CA0-02FD-D645-8190-8438963148E4}"/>
                    </a:ext>
                  </a:extLst>
                </p14:cNvPr>
                <p14:cNvContentPartPr/>
                <p14:nvPr/>
              </p14:nvContentPartPr>
              <p14:xfrm>
                <a:off x="1410033" y="6124854"/>
                <a:ext cx="285120" cy="396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D0676CA0-02FD-D645-8190-8438963148E4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394553" y="6109374"/>
                  <a:ext cx="315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62C087D9-D1FA-974C-8BD6-A463DAD9F754}"/>
                    </a:ext>
                  </a:extLst>
                </p14:cNvPr>
                <p14:cNvContentPartPr/>
                <p14:nvPr/>
              </p14:nvContentPartPr>
              <p14:xfrm>
                <a:off x="1480953" y="5832894"/>
                <a:ext cx="111600" cy="4539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62C087D9-D1FA-974C-8BD6-A463DAD9F754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1465833" y="5817774"/>
                  <a:ext cx="142200" cy="48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83D93D6A-E431-2A43-8CAD-7B634432FF5B}"/>
              </a:ext>
            </a:extLst>
          </p:cNvPr>
          <p:cNvGrpSpPr/>
          <p:nvPr/>
        </p:nvGrpSpPr>
        <p:grpSpPr>
          <a:xfrm>
            <a:off x="2561673" y="5599974"/>
            <a:ext cx="753480" cy="462240"/>
            <a:chOff x="2561673" y="5599974"/>
            <a:chExt cx="75348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8D5113DD-45B8-A047-AED8-40DE6A7C18D7}"/>
                    </a:ext>
                  </a:extLst>
                </p14:cNvPr>
                <p14:cNvContentPartPr/>
                <p14:nvPr/>
              </p14:nvContentPartPr>
              <p14:xfrm>
                <a:off x="2561673" y="5738574"/>
                <a:ext cx="69480" cy="3236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8D5113DD-45B8-A047-AED8-40DE6A7C18D7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2546553" y="5723094"/>
                  <a:ext cx="1000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A48BEDB7-30BB-6B4E-BFA4-8726042553DC}"/>
                    </a:ext>
                  </a:extLst>
                </p14:cNvPr>
                <p14:cNvContentPartPr/>
                <p14:nvPr/>
              </p14:nvContentPartPr>
              <p14:xfrm>
                <a:off x="2817273" y="5698974"/>
                <a:ext cx="187560" cy="3254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A48BEDB7-30BB-6B4E-BFA4-8726042553DC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2802153" y="5683854"/>
                  <a:ext cx="21816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DC8658BC-03D2-D443-BC06-3B48FD270201}"/>
                    </a:ext>
                  </a:extLst>
                </p14:cNvPr>
                <p14:cNvContentPartPr/>
                <p14:nvPr/>
              </p14:nvContentPartPr>
              <p14:xfrm>
                <a:off x="3077553" y="5604294"/>
                <a:ext cx="154800" cy="3394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DC8658BC-03D2-D443-BC06-3B48FD270201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3062433" y="5589174"/>
                  <a:ext cx="1850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50DA159-F713-D94A-B63E-A6DA90C77036}"/>
                    </a:ext>
                  </a:extLst>
                </p14:cNvPr>
                <p14:cNvContentPartPr/>
                <p14:nvPr/>
              </p14:nvContentPartPr>
              <p14:xfrm>
                <a:off x="3152793" y="5698974"/>
                <a:ext cx="7920" cy="828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50DA159-F713-D94A-B63E-A6DA90C7703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137673" y="56838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6E3A7171-C9C7-5B43-BC26-E6FA8F990884}"/>
                    </a:ext>
                  </a:extLst>
                </p14:cNvPr>
                <p14:cNvContentPartPr/>
                <p14:nvPr/>
              </p14:nvContentPartPr>
              <p14:xfrm>
                <a:off x="3152793" y="5599974"/>
                <a:ext cx="162360" cy="35928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6E3A7171-C9C7-5B43-BC26-E6FA8F99088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3137673" y="5584854"/>
                  <a:ext cx="192960" cy="38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757AAE8C-C850-324C-A566-6B37FC8C654F}"/>
              </a:ext>
            </a:extLst>
          </p:cNvPr>
          <p:cNvGrpSpPr/>
          <p:nvPr/>
        </p:nvGrpSpPr>
        <p:grpSpPr>
          <a:xfrm>
            <a:off x="3823113" y="5304774"/>
            <a:ext cx="836280" cy="626760"/>
            <a:chOff x="3823113" y="5304774"/>
            <a:chExt cx="836280" cy="62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01406A0D-E912-7C4E-B345-4B899BEA195E}"/>
                    </a:ext>
                  </a:extLst>
                </p14:cNvPr>
                <p14:cNvContentPartPr/>
                <p14:nvPr/>
              </p14:nvContentPartPr>
              <p14:xfrm>
                <a:off x="3847593" y="5588814"/>
                <a:ext cx="243720" cy="2998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01406A0D-E912-7C4E-B345-4B899BEA195E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3832473" y="5573334"/>
                  <a:ext cx="2743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2928DA67-DECA-734E-8059-19CADFCE7344}"/>
                    </a:ext>
                  </a:extLst>
                </p14:cNvPr>
                <p14:cNvContentPartPr/>
                <p14:nvPr/>
              </p14:nvContentPartPr>
              <p14:xfrm>
                <a:off x="3823113" y="5517894"/>
                <a:ext cx="47520" cy="4136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2928DA67-DECA-734E-8059-19CADFCE734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3807993" y="5502414"/>
                  <a:ext cx="7812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65C8E7C8-C887-E14C-AAE2-32DF1EC996A6}"/>
                    </a:ext>
                  </a:extLst>
                </p14:cNvPr>
                <p14:cNvContentPartPr/>
                <p14:nvPr/>
              </p14:nvContentPartPr>
              <p14:xfrm>
                <a:off x="4105353" y="5557134"/>
                <a:ext cx="235800" cy="2988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65C8E7C8-C887-E14C-AAE2-32DF1EC996A6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4089873" y="5542014"/>
                  <a:ext cx="26640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406D5B96-B4A8-7A43-9449-18819FE52756}"/>
                    </a:ext>
                  </a:extLst>
                </p14:cNvPr>
                <p14:cNvContentPartPr/>
                <p14:nvPr/>
              </p14:nvContentPartPr>
              <p14:xfrm>
                <a:off x="4422873" y="5304774"/>
                <a:ext cx="94320" cy="4734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406D5B96-B4A8-7A43-9449-18819FE5275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407393" y="5289654"/>
                  <a:ext cx="12492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9012239C-776D-7747-BC18-54D206EFE68D}"/>
                    </a:ext>
                  </a:extLst>
                </p14:cNvPr>
                <p14:cNvContentPartPr/>
                <p14:nvPr/>
              </p14:nvContentPartPr>
              <p14:xfrm>
                <a:off x="4406313" y="5525814"/>
                <a:ext cx="253080" cy="79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9012239C-776D-7747-BC18-54D206EFE68D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390833" y="5510334"/>
                  <a:ext cx="283680" cy="10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6C5DE76F-1CFD-CC4A-AF17-6E15895A9CA7}"/>
              </a:ext>
            </a:extLst>
          </p:cNvPr>
          <p:cNvGrpSpPr/>
          <p:nvPr/>
        </p:nvGrpSpPr>
        <p:grpSpPr>
          <a:xfrm>
            <a:off x="4965753" y="5131614"/>
            <a:ext cx="2098080" cy="678960"/>
            <a:chOff x="4965753" y="5131614"/>
            <a:chExt cx="2098080" cy="67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6960D4FE-587D-9F42-A614-FB4D54AE48A5}"/>
                    </a:ext>
                  </a:extLst>
                </p14:cNvPr>
                <p14:cNvContentPartPr/>
                <p14:nvPr/>
              </p14:nvContentPartPr>
              <p14:xfrm>
                <a:off x="5022273" y="5281374"/>
                <a:ext cx="30960" cy="4104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6960D4FE-587D-9F42-A614-FB4D54AE48A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006793" y="5265894"/>
                  <a:ext cx="6120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18697090-74D6-8443-9C95-CC64576166DB}"/>
                    </a:ext>
                  </a:extLst>
                </p14:cNvPr>
                <p14:cNvContentPartPr/>
                <p14:nvPr/>
              </p14:nvContentPartPr>
              <p14:xfrm>
                <a:off x="4965753" y="5446974"/>
                <a:ext cx="253440" cy="712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18697090-74D6-8443-9C95-CC64576166DB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950633" y="5431494"/>
                  <a:ext cx="2840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1525BF7-1B5E-3148-9EAD-EBDB0D858F64}"/>
                    </a:ext>
                  </a:extLst>
                </p14:cNvPr>
                <p14:cNvContentPartPr/>
                <p14:nvPr/>
              </p14:nvContentPartPr>
              <p14:xfrm>
                <a:off x="5284713" y="5428254"/>
                <a:ext cx="343800" cy="2624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1525BF7-1B5E-3148-9EAD-EBDB0D858F64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269593" y="5413134"/>
                  <a:ext cx="3744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2B9C7A45-9AA1-6240-8040-0BF56FE05353}"/>
                    </a:ext>
                  </a:extLst>
                </p14:cNvPr>
                <p14:cNvContentPartPr/>
                <p14:nvPr/>
              </p14:nvContentPartPr>
              <p14:xfrm>
                <a:off x="5643993" y="5371374"/>
                <a:ext cx="205200" cy="2491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2B9C7A45-9AA1-6240-8040-0BF56FE0535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628513" y="5356254"/>
                  <a:ext cx="2358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847BC6F-6EB5-C44D-BBE5-92FFB2230F3E}"/>
                    </a:ext>
                  </a:extLst>
                </p14:cNvPr>
                <p14:cNvContentPartPr/>
                <p14:nvPr/>
              </p14:nvContentPartPr>
              <p14:xfrm>
                <a:off x="5848473" y="5363454"/>
                <a:ext cx="258120" cy="4471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847BC6F-6EB5-C44D-BBE5-92FFB2230F3E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833353" y="5348334"/>
                  <a:ext cx="28872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BE76E5A-D380-D64D-B1CE-C39D15F34536}"/>
                    </a:ext>
                  </a:extLst>
                </p14:cNvPr>
                <p14:cNvContentPartPr/>
                <p14:nvPr/>
              </p14:nvContentPartPr>
              <p14:xfrm>
                <a:off x="6163113" y="5197134"/>
                <a:ext cx="554040" cy="36900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BE76E5A-D380-D64D-B1CE-C39D15F3453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147993" y="5182014"/>
                  <a:ext cx="58464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18C6AEE2-DB5A-8948-BA48-8C76DD6582B4}"/>
                    </a:ext>
                  </a:extLst>
                </p14:cNvPr>
                <p14:cNvContentPartPr/>
                <p14:nvPr/>
              </p14:nvContentPartPr>
              <p14:xfrm>
                <a:off x="6818313" y="5131614"/>
                <a:ext cx="71640" cy="4032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8C6AEE2-DB5A-8948-BA48-8C76DD6582B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803193" y="5116134"/>
                  <a:ext cx="10188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79B8C6C5-923E-8B49-9991-E7F12AA2BCDE}"/>
                    </a:ext>
                  </a:extLst>
                </p14:cNvPr>
                <p14:cNvContentPartPr/>
                <p14:nvPr/>
              </p14:nvContentPartPr>
              <p14:xfrm>
                <a:off x="6692313" y="5257614"/>
                <a:ext cx="371520" cy="633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79B8C6C5-923E-8B49-9991-E7F12AA2BCD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676833" y="5242494"/>
                  <a:ext cx="402120" cy="93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20076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F5912-7A05-7F46-AF44-BDD4C9E1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0" y="37618"/>
            <a:ext cx="4318000" cy="303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436A17-F294-064F-BEB4-5ECAA308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255000" cy="800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AE9475-31E3-D148-A7C4-369EFDBDD411}"/>
                  </a:ext>
                </a:extLst>
              </p14:cNvPr>
              <p14:cNvContentPartPr/>
              <p14:nvPr/>
            </p14:nvContentPartPr>
            <p14:xfrm>
              <a:off x="9254073" y="2498574"/>
              <a:ext cx="228960" cy="158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AE9475-31E3-D148-A7C4-369EFDBDD4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8953" y="2483454"/>
                <a:ext cx="259560" cy="18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CFA0AB82-AECF-9B4D-93E0-B9F12C5F9226}"/>
              </a:ext>
            </a:extLst>
          </p:cNvPr>
          <p:cNvGrpSpPr/>
          <p:nvPr/>
        </p:nvGrpSpPr>
        <p:grpSpPr>
          <a:xfrm>
            <a:off x="484113" y="751854"/>
            <a:ext cx="3883320" cy="663120"/>
            <a:chOff x="484113" y="751854"/>
            <a:chExt cx="388332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1F198CD-D633-EB4D-93E7-7D20BA7E9ACF}"/>
                    </a:ext>
                  </a:extLst>
                </p14:cNvPr>
                <p14:cNvContentPartPr/>
                <p14:nvPr/>
              </p14:nvContentPartPr>
              <p14:xfrm>
                <a:off x="484113" y="945894"/>
                <a:ext cx="61920" cy="469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1F198CD-D633-EB4D-93E7-7D20BA7E9AC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8993" y="930414"/>
                  <a:ext cx="9252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BE16DE4-91B5-4445-83F4-D81C9FF9E50A}"/>
                    </a:ext>
                  </a:extLst>
                </p14:cNvPr>
                <p14:cNvContentPartPr/>
                <p14:nvPr/>
              </p14:nvContentPartPr>
              <p14:xfrm>
                <a:off x="732873" y="1087734"/>
                <a:ext cx="143640" cy="276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BE16DE4-91B5-4445-83F4-D81C9FF9E50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17753" y="1072254"/>
                  <a:ext cx="1742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8E7AEEA-4CD5-0F4A-80A8-8B39DF9C3A07}"/>
                    </a:ext>
                  </a:extLst>
                </p14:cNvPr>
                <p14:cNvContentPartPr/>
                <p14:nvPr/>
              </p14:nvContentPartPr>
              <p14:xfrm>
                <a:off x="709113" y="1111134"/>
                <a:ext cx="173880" cy="260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8E7AEEA-4CD5-0F4A-80A8-8B39DF9C3A0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3993" y="1096014"/>
                  <a:ext cx="2044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715AEDE-74F4-B446-99AD-CFAAE9E8AEDF}"/>
                    </a:ext>
                  </a:extLst>
                </p14:cNvPr>
                <p14:cNvContentPartPr/>
                <p14:nvPr/>
              </p14:nvContentPartPr>
              <p14:xfrm>
                <a:off x="1104393" y="1103574"/>
                <a:ext cx="23040" cy="236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715AEDE-74F4-B446-99AD-CFAAE9E8AED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88913" y="1088094"/>
                  <a:ext cx="536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A3E3CD9-EAC9-D844-9186-8BB521EF77FF}"/>
                    </a:ext>
                  </a:extLst>
                </p14:cNvPr>
                <p14:cNvContentPartPr/>
                <p14:nvPr/>
              </p14:nvContentPartPr>
              <p14:xfrm>
                <a:off x="1000713" y="1213734"/>
                <a:ext cx="213480" cy="7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A3E3CD9-EAC9-D844-9186-8BB521EF77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85593" y="1198614"/>
                  <a:ext cx="244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94C5B54-C959-6C4C-9781-1FE33EFC698F}"/>
                    </a:ext>
                  </a:extLst>
                </p14:cNvPr>
                <p14:cNvContentPartPr/>
                <p14:nvPr/>
              </p14:nvContentPartPr>
              <p14:xfrm>
                <a:off x="1190793" y="949134"/>
                <a:ext cx="330840" cy="447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94C5B54-C959-6C4C-9781-1FE33EFC698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75673" y="934014"/>
                  <a:ext cx="3610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C83A69B-CB05-E441-BDC0-FD2F8DD20612}"/>
                    </a:ext>
                  </a:extLst>
                </p14:cNvPr>
                <p14:cNvContentPartPr/>
                <p14:nvPr/>
              </p14:nvContentPartPr>
              <p14:xfrm>
                <a:off x="1498593" y="835374"/>
                <a:ext cx="235800" cy="562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C83A69B-CB05-E441-BDC0-FD2F8DD2061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3473" y="820254"/>
                  <a:ext cx="266400" cy="59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2F215BD-46FF-2C49-BF11-9DA3201463E0}"/>
                    </a:ext>
                  </a:extLst>
                </p14:cNvPr>
                <p14:cNvContentPartPr/>
                <p14:nvPr/>
              </p14:nvContentPartPr>
              <p14:xfrm>
                <a:off x="1758153" y="775974"/>
                <a:ext cx="268200" cy="2174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2F215BD-46FF-2C49-BF11-9DA3201463E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42673" y="760494"/>
                  <a:ext cx="2988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718AD60-76D6-1944-ADC5-18EE16D38CEB}"/>
                    </a:ext>
                  </a:extLst>
                </p14:cNvPr>
                <p14:cNvContentPartPr/>
                <p14:nvPr/>
              </p14:nvContentPartPr>
              <p14:xfrm>
                <a:off x="2199153" y="1166574"/>
                <a:ext cx="175320" cy="39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718AD60-76D6-1944-ADC5-18EE16D38CE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83673" y="1151094"/>
                  <a:ext cx="2055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D935ACE-AC59-5B4D-B63A-F61CD5C95407}"/>
                    </a:ext>
                  </a:extLst>
                </p14:cNvPr>
                <p14:cNvContentPartPr/>
                <p14:nvPr/>
              </p14:nvContentPartPr>
              <p14:xfrm>
                <a:off x="2159553" y="1316334"/>
                <a:ext cx="253440" cy="32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D935ACE-AC59-5B4D-B63A-F61CD5C954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44433" y="1300854"/>
                  <a:ext cx="2840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C7D78D3-87EC-E946-A279-089A672F8766}"/>
                    </a:ext>
                  </a:extLst>
                </p14:cNvPr>
                <p14:cNvContentPartPr/>
                <p14:nvPr/>
              </p14:nvContentPartPr>
              <p14:xfrm>
                <a:off x="2656353" y="1056054"/>
                <a:ext cx="152640" cy="224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C7D78D3-87EC-E946-A279-089A672F876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41233" y="1040934"/>
                  <a:ext cx="1832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6897EEA-34C5-2B4E-A2EC-B468774A77DA}"/>
                    </a:ext>
                  </a:extLst>
                </p14:cNvPr>
                <p14:cNvContentPartPr/>
                <p14:nvPr/>
              </p14:nvContentPartPr>
              <p14:xfrm>
                <a:off x="2632593" y="1079814"/>
                <a:ext cx="221040" cy="197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6897EEA-34C5-2B4E-A2EC-B468774A77D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17113" y="1064334"/>
                  <a:ext cx="2516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FFF34F-1899-0A43-8001-3296878928D3}"/>
                    </a:ext>
                  </a:extLst>
                </p14:cNvPr>
                <p14:cNvContentPartPr/>
                <p14:nvPr/>
              </p14:nvContentPartPr>
              <p14:xfrm>
                <a:off x="2861193" y="796134"/>
                <a:ext cx="221040" cy="291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FFF34F-1899-0A43-8001-3296878928D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46073" y="780654"/>
                  <a:ext cx="2516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09110D9-5D7A-AC4A-B8B5-27067C03D33D}"/>
                    </a:ext>
                  </a:extLst>
                </p14:cNvPr>
                <p14:cNvContentPartPr/>
                <p14:nvPr/>
              </p14:nvContentPartPr>
              <p14:xfrm>
                <a:off x="3351153" y="1103574"/>
                <a:ext cx="35280" cy="205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09110D9-5D7A-AC4A-B8B5-27067C03D33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35673" y="1088094"/>
                  <a:ext cx="658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E540FA1-BC7C-A14E-9996-7C63AC685964}"/>
                    </a:ext>
                  </a:extLst>
                </p14:cNvPr>
                <p14:cNvContentPartPr/>
                <p14:nvPr/>
              </p14:nvContentPartPr>
              <p14:xfrm>
                <a:off x="3271233" y="1166574"/>
                <a:ext cx="245160" cy="44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E540FA1-BC7C-A14E-9996-7C63AC68596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55753" y="1151094"/>
                  <a:ext cx="2757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97B0E7-F642-184E-ADFD-F7D7FA1AC84B}"/>
                    </a:ext>
                  </a:extLst>
                </p14:cNvPr>
                <p14:cNvContentPartPr/>
                <p14:nvPr/>
              </p14:nvContentPartPr>
              <p14:xfrm>
                <a:off x="3635193" y="993054"/>
                <a:ext cx="46080" cy="26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97B0E7-F642-184E-ADFD-F7D7FA1AC84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20073" y="977934"/>
                  <a:ext cx="76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F7C64DC-AA1E-1842-B547-D1BF890DD1E5}"/>
                    </a:ext>
                  </a:extLst>
                </p14:cNvPr>
                <p14:cNvContentPartPr/>
                <p14:nvPr/>
              </p14:nvContentPartPr>
              <p14:xfrm>
                <a:off x="3752193" y="862374"/>
                <a:ext cx="260280" cy="443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F7C64DC-AA1E-1842-B547-D1BF890DD1E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37073" y="847254"/>
                  <a:ext cx="29088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E322453-239E-4046-A0C7-0E9F66B32CFF}"/>
                    </a:ext>
                  </a:extLst>
                </p14:cNvPr>
                <p14:cNvContentPartPr/>
                <p14:nvPr/>
              </p14:nvContentPartPr>
              <p14:xfrm>
                <a:off x="4035873" y="751854"/>
                <a:ext cx="331560" cy="289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E322453-239E-4046-A0C7-0E9F66B32C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20753" y="736374"/>
                  <a:ext cx="362160" cy="31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8199D10-BE9D-5C49-8CD7-C5D41E32F265}"/>
              </a:ext>
            </a:extLst>
          </p:cNvPr>
          <p:cNvGrpSpPr/>
          <p:nvPr/>
        </p:nvGrpSpPr>
        <p:grpSpPr>
          <a:xfrm>
            <a:off x="441273" y="1879374"/>
            <a:ext cx="2514960" cy="568080"/>
            <a:chOff x="441273" y="1879374"/>
            <a:chExt cx="2514960" cy="56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955B310-7AB8-0443-8EF2-91363F548132}"/>
                    </a:ext>
                  </a:extLst>
                </p14:cNvPr>
                <p14:cNvContentPartPr/>
                <p14:nvPr/>
              </p14:nvContentPartPr>
              <p14:xfrm>
                <a:off x="622713" y="2136054"/>
                <a:ext cx="1440" cy="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955B310-7AB8-0443-8EF2-91363F54813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7233" y="2120934"/>
                  <a:ext cx="320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3225FB-C7E6-C94C-A053-9AC057AACED2}"/>
                    </a:ext>
                  </a:extLst>
                </p14:cNvPr>
                <p14:cNvContentPartPr/>
                <p14:nvPr/>
              </p14:nvContentPartPr>
              <p14:xfrm>
                <a:off x="488433" y="2104374"/>
                <a:ext cx="173880" cy="306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3225FB-C7E6-C94C-A053-9AC057AACED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73313" y="2089254"/>
                  <a:ext cx="20448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4C1484F-9560-BB44-98CD-B16713E62BE0}"/>
                    </a:ext>
                  </a:extLst>
                </p14:cNvPr>
                <p14:cNvContentPartPr/>
                <p14:nvPr/>
              </p14:nvContentPartPr>
              <p14:xfrm>
                <a:off x="441273" y="2159814"/>
                <a:ext cx="228960" cy="287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4C1484F-9560-BB44-98CD-B16713E62BE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26153" y="2144334"/>
                  <a:ext cx="25956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4732315-70D0-6441-98AD-92C0D79EBB66}"/>
                    </a:ext>
                  </a:extLst>
                </p14:cNvPr>
                <p14:cNvContentPartPr/>
                <p14:nvPr/>
              </p14:nvContentPartPr>
              <p14:xfrm>
                <a:off x="733233" y="1879374"/>
                <a:ext cx="197280" cy="181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4732315-70D0-6441-98AD-92C0D79EBB6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17753" y="1864254"/>
                  <a:ext cx="227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6B21621-4BCA-B340-A3F4-BB0B29BFC21B}"/>
                    </a:ext>
                  </a:extLst>
                </p14:cNvPr>
                <p14:cNvContentPartPr/>
                <p14:nvPr/>
              </p14:nvContentPartPr>
              <p14:xfrm>
                <a:off x="1115553" y="2199054"/>
                <a:ext cx="28440" cy="228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6B21621-4BCA-B340-A3F4-BB0B29BFC21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00433" y="2183934"/>
                  <a:ext cx="586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E04BD61-26A9-FA48-94AC-D45AC2931171}"/>
                    </a:ext>
                  </a:extLst>
                </p14:cNvPr>
                <p14:cNvContentPartPr/>
                <p14:nvPr/>
              </p14:nvContentPartPr>
              <p14:xfrm>
                <a:off x="1048233" y="2293734"/>
                <a:ext cx="213840" cy="20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E04BD61-26A9-FA48-94AC-D45AC293117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33113" y="2278614"/>
                  <a:ext cx="2440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DC03926-55F6-FE4F-89C7-463EBFC5ECA8}"/>
                    </a:ext>
                  </a:extLst>
                </p14:cNvPr>
                <p14:cNvContentPartPr/>
                <p14:nvPr/>
              </p14:nvContentPartPr>
              <p14:xfrm>
                <a:off x="1303833" y="1954614"/>
                <a:ext cx="69120" cy="481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DC03926-55F6-FE4F-89C7-463EBFC5ECA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88713" y="1939494"/>
                  <a:ext cx="9972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A5CAA4B-AE4B-7846-B3E2-1085B2845AA1}"/>
                    </a:ext>
                  </a:extLst>
                </p14:cNvPr>
                <p14:cNvContentPartPr/>
                <p14:nvPr/>
              </p14:nvContentPartPr>
              <p14:xfrm>
                <a:off x="1500393" y="2033454"/>
                <a:ext cx="155160" cy="347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A5CAA4B-AE4B-7846-B3E2-1085B2845AA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485273" y="2018334"/>
                  <a:ext cx="1857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AF049B7-87EB-334E-B1C7-7DE2782C2EF9}"/>
                    </a:ext>
                  </a:extLst>
                </p14:cNvPr>
                <p14:cNvContentPartPr/>
                <p14:nvPr/>
              </p14:nvContentPartPr>
              <p14:xfrm>
                <a:off x="1861113" y="2151894"/>
                <a:ext cx="125280" cy="221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AF049B7-87EB-334E-B1C7-7DE2782C2E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45993" y="2136414"/>
                  <a:ext cx="155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47CC1F2-4112-A441-AFD4-F1FBDE37E7BF}"/>
                    </a:ext>
                  </a:extLst>
                </p14:cNvPr>
                <p14:cNvContentPartPr/>
                <p14:nvPr/>
              </p14:nvContentPartPr>
              <p14:xfrm>
                <a:off x="1812873" y="2151894"/>
                <a:ext cx="213480" cy="22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47CC1F2-4112-A441-AFD4-F1FBDE37E7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797753" y="2136414"/>
                  <a:ext cx="2437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71844A0-CF92-7F4A-99BB-A5483FD3D591}"/>
                    </a:ext>
                  </a:extLst>
                </p14:cNvPr>
                <p14:cNvContentPartPr/>
                <p14:nvPr/>
              </p14:nvContentPartPr>
              <p14:xfrm>
                <a:off x="2203473" y="2136054"/>
                <a:ext cx="13320" cy="291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71844A0-CF92-7F4A-99BB-A5483FD3D59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188353" y="2120934"/>
                  <a:ext cx="439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231E82C-43A0-E947-A6EE-1541BF741FEC}"/>
                    </a:ext>
                  </a:extLst>
                </p14:cNvPr>
                <p14:cNvContentPartPr/>
                <p14:nvPr/>
              </p14:nvContentPartPr>
              <p14:xfrm>
                <a:off x="2009793" y="2262054"/>
                <a:ext cx="260640" cy="16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231E82C-43A0-E947-A6EE-1541BF741F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994673" y="2246934"/>
                  <a:ext cx="2912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04DC73C-8C4E-314D-BF2D-EE0B04551D0E}"/>
                    </a:ext>
                  </a:extLst>
                </p14:cNvPr>
                <p14:cNvContentPartPr/>
                <p14:nvPr/>
              </p14:nvContentPartPr>
              <p14:xfrm>
                <a:off x="2459073" y="1954614"/>
                <a:ext cx="186120" cy="406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04DC73C-8C4E-314D-BF2D-EE0B04551D0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443953" y="1939494"/>
                  <a:ext cx="21672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E3402D7-DDF0-F246-A58F-7C436A964106}"/>
                    </a:ext>
                  </a:extLst>
                </p14:cNvPr>
                <p14:cNvContentPartPr/>
                <p14:nvPr/>
              </p14:nvContentPartPr>
              <p14:xfrm>
                <a:off x="2755353" y="1915374"/>
                <a:ext cx="200880" cy="413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E3402D7-DDF0-F246-A58F-7C436A9641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39873" y="1900254"/>
                  <a:ext cx="23148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EA349A3-6B37-014D-8230-11341B9A5C35}"/>
                    </a:ext>
                  </a:extLst>
                </p14:cNvPr>
                <p14:cNvContentPartPr/>
                <p14:nvPr/>
              </p14:nvContentPartPr>
              <p14:xfrm>
                <a:off x="2892873" y="2073054"/>
                <a:ext cx="32040" cy="327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EA349A3-6B37-014D-8230-11341B9A5C3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77393" y="2057574"/>
                  <a:ext cx="62280" cy="35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8938F8-AE3F-B04D-8DE7-4179967472BB}"/>
              </a:ext>
            </a:extLst>
          </p:cNvPr>
          <p:cNvGrpSpPr/>
          <p:nvPr/>
        </p:nvGrpSpPr>
        <p:grpSpPr>
          <a:xfrm>
            <a:off x="3192393" y="1741854"/>
            <a:ext cx="2152080" cy="607320"/>
            <a:chOff x="3192393" y="1741854"/>
            <a:chExt cx="2152080" cy="60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D234EC8-0DAC-5343-A01D-8BF26EE171B9}"/>
                    </a:ext>
                  </a:extLst>
                </p14:cNvPr>
                <p14:cNvContentPartPr/>
                <p14:nvPr/>
              </p14:nvContentPartPr>
              <p14:xfrm>
                <a:off x="3192393" y="2128134"/>
                <a:ext cx="183600" cy="32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D234EC8-0DAC-5343-A01D-8BF26EE171B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176913" y="2113014"/>
                  <a:ext cx="2142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00EC74-753C-834C-B75B-5B3D305ACD11}"/>
                    </a:ext>
                  </a:extLst>
                </p14:cNvPr>
                <p14:cNvContentPartPr/>
                <p14:nvPr/>
              </p14:nvContentPartPr>
              <p14:xfrm>
                <a:off x="3207873" y="2262054"/>
                <a:ext cx="222120" cy="32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00EC74-753C-834C-B75B-5B3D305ACD1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192753" y="2246934"/>
                  <a:ext cx="2527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79241E9-5BA1-E647-9E8E-B5E18014A1EC}"/>
                    </a:ext>
                  </a:extLst>
                </p14:cNvPr>
                <p14:cNvContentPartPr/>
                <p14:nvPr/>
              </p14:nvContentPartPr>
              <p14:xfrm>
                <a:off x="3633753" y="2065134"/>
                <a:ext cx="191880" cy="284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79241E9-5BA1-E647-9E8E-B5E18014A1E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618633" y="2050014"/>
                  <a:ext cx="2224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BF1B37F-2B45-204F-8F30-C68D31C47875}"/>
                    </a:ext>
                  </a:extLst>
                </p14:cNvPr>
                <p14:cNvContentPartPr/>
                <p14:nvPr/>
              </p14:nvContentPartPr>
              <p14:xfrm>
                <a:off x="3649593" y="2033454"/>
                <a:ext cx="197280" cy="257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BF1B37F-2B45-204F-8F30-C68D31C4787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34473" y="2018334"/>
                  <a:ext cx="22788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8A18E10-67F5-6F4B-AE27-A70F75238CB8}"/>
                    </a:ext>
                  </a:extLst>
                </p14:cNvPr>
                <p14:cNvContentPartPr/>
                <p14:nvPr/>
              </p14:nvContentPartPr>
              <p14:xfrm>
                <a:off x="3941553" y="1741854"/>
                <a:ext cx="189360" cy="20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8A18E10-67F5-6F4B-AE27-A70F75238CB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926433" y="1726734"/>
                  <a:ext cx="2196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91F633A-C8AD-864E-9595-4AD61B4C81CA}"/>
                    </a:ext>
                  </a:extLst>
                </p14:cNvPr>
                <p14:cNvContentPartPr/>
                <p14:nvPr/>
              </p14:nvContentPartPr>
              <p14:xfrm>
                <a:off x="4296513" y="2080974"/>
                <a:ext cx="55080" cy="228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91F633A-C8AD-864E-9595-4AD61B4C81C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81393" y="2065494"/>
                  <a:ext cx="85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79D38E1-4A9F-D742-B714-4186A82ADB51}"/>
                    </a:ext>
                  </a:extLst>
                </p14:cNvPr>
                <p14:cNvContentPartPr/>
                <p14:nvPr/>
              </p14:nvContentPartPr>
              <p14:xfrm>
                <a:off x="4256553" y="2175294"/>
                <a:ext cx="198000" cy="67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79D38E1-4A9F-D742-B714-4186A82ADB5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241433" y="2160174"/>
                  <a:ext cx="2282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06459F8-464F-0D4F-9A03-A5CD11145269}"/>
                    </a:ext>
                  </a:extLst>
                </p14:cNvPr>
                <p14:cNvContentPartPr/>
                <p14:nvPr/>
              </p14:nvContentPartPr>
              <p14:xfrm>
                <a:off x="4604673" y="1836534"/>
                <a:ext cx="61920" cy="418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06459F8-464F-0D4F-9A03-A5CD1114526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89553" y="1821414"/>
                  <a:ext cx="9252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AAFF9CE-5BA7-9D46-AD5C-36C490C89347}"/>
                    </a:ext>
                  </a:extLst>
                </p14:cNvPr>
                <p14:cNvContentPartPr/>
                <p14:nvPr/>
              </p14:nvContentPartPr>
              <p14:xfrm>
                <a:off x="4769193" y="1836534"/>
                <a:ext cx="244440" cy="359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AAFF9CE-5BA7-9D46-AD5C-36C490C8934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54073" y="1821414"/>
                  <a:ext cx="27504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44664AD-FB94-EE49-9FE9-80E7530388BD}"/>
                    </a:ext>
                  </a:extLst>
                </p14:cNvPr>
                <p14:cNvContentPartPr/>
                <p14:nvPr/>
              </p14:nvContentPartPr>
              <p14:xfrm>
                <a:off x="4973673" y="1946694"/>
                <a:ext cx="71280" cy="347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44664AD-FB94-EE49-9FE9-80E7530388B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58553" y="1931574"/>
                  <a:ext cx="1018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00929F0-F009-ED4F-85A1-8471907E9EF0}"/>
                    </a:ext>
                  </a:extLst>
                </p14:cNvPr>
                <p14:cNvContentPartPr/>
                <p14:nvPr/>
              </p14:nvContentPartPr>
              <p14:xfrm>
                <a:off x="5131353" y="1852374"/>
                <a:ext cx="213120" cy="303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00929F0-F009-ED4F-85A1-8471907E9EF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116233" y="1836894"/>
                  <a:ext cx="24372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C3EA9E3-64FD-E149-B8AC-830493D3BAEC}"/>
                    </a:ext>
                  </a:extLst>
                </p14:cNvPr>
                <p14:cNvContentPartPr/>
                <p14:nvPr/>
              </p14:nvContentPartPr>
              <p14:xfrm>
                <a:off x="5296593" y="1962534"/>
                <a:ext cx="8640" cy="339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C3EA9E3-64FD-E149-B8AC-830493D3BAE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281473" y="1947414"/>
                  <a:ext cx="38880" cy="36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5993C0C-33E8-6F4D-91A3-3C76A8476FAD}"/>
                  </a:ext>
                </a:extLst>
              </p14:cNvPr>
              <p14:cNvContentPartPr/>
              <p14:nvPr/>
            </p14:nvContentPartPr>
            <p14:xfrm>
              <a:off x="335793" y="1860294"/>
              <a:ext cx="350280" cy="6544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5993C0C-33E8-6F4D-91A3-3C76A8476FA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20313" y="1844814"/>
                <a:ext cx="380880" cy="68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D38B27F-CC9B-7343-91E1-3CE04E974698}"/>
                  </a:ext>
                </a:extLst>
              </p14:cNvPr>
              <p14:cNvContentPartPr/>
              <p14:nvPr/>
            </p14:nvContentPartPr>
            <p14:xfrm>
              <a:off x="3692793" y="1836534"/>
              <a:ext cx="193680" cy="6465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D38B27F-CC9B-7343-91E1-3CE04E974698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677673" y="1821414"/>
                <a:ext cx="224280" cy="67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07119BCF-ACB7-E942-9F30-DC0AA8662F2A}"/>
              </a:ext>
            </a:extLst>
          </p:cNvPr>
          <p:cNvGrpSpPr/>
          <p:nvPr/>
        </p:nvGrpSpPr>
        <p:grpSpPr>
          <a:xfrm>
            <a:off x="1178913" y="2963694"/>
            <a:ext cx="1067760" cy="421920"/>
            <a:chOff x="1178913" y="2963694"/>
            <a:chExt cx="1067760" cy="42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0F75D95-CEEE-4845-A084-C0CC9F59E1BA}"/>
                    </a:ext>
                  </a:extLst>
                </p14:cNvPr>
                <p14:cNvContentPartPr/>
                <p14:nvPr/>
              </p14:nvContentPartPr>
              <p14:xfrm>
                <a:off x="1178913" y="2991054"/>
                <a:ext cx="82800" cy="394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0F75D95-CEEE-4845-A084-C0CC9F59E1B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63433" y="2975574"/>
                  <a:ext cx="1134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783EF9-BE98-224D-B023-42C49BEC126A}"/>
                    </a:ext>
                  </a:extLst>
                </p14:cNvPr>
                <p14:cNvContentPartPr/>
                <p14:nvPr/>
              </p14:nvContentPartPr>
              <p14:xfrm>
                <a:off x="1367193" y="2963694"/>
                <a:ext cx="203400" cy="39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0783EF9-BE98-224D-B023-42C49BEC126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351713" y="2948574"/>
                  <a:ext cx="23400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252F362-D881-9A4A-8DC7-430888A19FE8}"/>
                    </a:ext>
                  </a:extLst>
                </p14:cNvPr>
                <p14:cNvContentPartPr/>
                <p14:nvPr/>
              </p14:nvContentPartPr>
              <p14:xfrm>
                <a:off x="1741953" y="3137214"/>
                <a:ext cx="57240" cy="221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252F362-D881-9A4A-8DC7-430888A19FE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726833" y="3121734"/>
                  <a:ext cx="87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24881C6-4BF1-2444-AD88-B32DBD67B7FE}"/>
                    </a:ext>
                  </a:extLst>
                </p14:cNvPr>
                <p14:cNvContentPartPr/>
                <p14:nvPr/>
              </p14:nvContentPartPr>
              <p14:xfrm>
                <a:off x="1726113" y="3097614"/>
                <a:ext cx="205560" cy="2210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24881C6-4BF1-2444-AD88-B32DBD67B7F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710633" y="3082494"/>
                  <a:ext cx="235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33C399D-4275-C24A-83E8-0F93E7326F84}"/>
                    </a:ext>
                  </a:extLst>
                </p14:cNvPr>
                <p14:cNvContentPartPr/>
                <p14:nvPr/>
              </p14:nvContentPartPr>
              <p14:xfrm>
                <a:off x="2136873" y="3018774"/>
                <a:ext cx="30960" cy="339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33C399D-4275-C24A-83E8-0F93E7326F8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121753" y="3003654"/>
                  <a:ext cx="615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E87835D-9A84-844F-ADCE-3770169BBEA3}"/>
                    </a:ext>
                  </a:extLst>
                </p14:cNvPr>
                <p14:cNvContentPartPr/>
                <p14:nvPr/>
              </p14:nvContentPartPr>
              <p14:xfrm>
                <a:off x="2143713" y="3184374"/>
                <a:ext cx="102960" cy="16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E87835D-9A84-844F-ADCE-3770169BBEA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128593" y="3169254"/>
                  <a:ext cx="13356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F30F05C-DD9C-0541-9EFA-82BB47FBC25D}"/>
              </a:ext>
            </a:extLst>
          </p:cNvPr>
          <p:cNvGrpSpPr/>
          <p:nvPr/>
        </p:nvGrpSpPr>
        <p:grpSpPr>
          <a:xfrm>
            <a:off x="2459073" y="2861094"/>
            <a:ext cx="497520" cy="421920"/>
            <a:chOff x="2459073" y="2861094"/>
            <a:chExt cx="497520" cy="42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25AE5DD-5090-8E41-B043-05CC0CA59CA7}"/>
                    </a:ext>
                  </a:extLst>
                </p14:cNvPr>
                <p14:cNvContentPartPr/>
                <p14:nvPr/>
              </p14:nvContentPartPr>
              <p14:xfrm>
                <a:off x="2459073" y="2892774"/>
                <a:ext cx="197640" cy="371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25AE5DD-5090-8E41-B043-05CC0CA59CA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443953" y="2877654"/>
                  <a:ext cx="22788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0F8EE9C-6944-EA47-888E-63A85B3D2DD2}"/>
                    </a:ext>
                  </a:extLst>
                </p14:cNvPr>
                <p14:cNvContentPartPr/>
                <p14:nvPr/>
              </p14:nvContentPartPr>
              <p14:xfrm>
                <a:off x="2751033" y="2861094"/>
                <a:ext cx="205560" cy="335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0F8EE9C-6944-EA47-888E-63A85B3D2DD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735553" y="2845974"/>
                  <a:ext cx="23616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BD3BBEB-11CF-DD4F-B6DB-E2F5E4B9649F}"/>
                    </a:ext>
                  </a:extLst>
                </p14:cNvPr>
                <p14:cNvContentPartPr/>
                <p14:nvPr/>
              </p14:nvContentPartPr>
              <p14:xfrm>
                <a:off x="2908713" y="2916534"/>
                <a:ext cx="16560" cy="366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BD3BBEB-11CF-DD4F-B6DB-E2F5E4B9649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893233" y="2901054"/>
                  <a:ext cx="47160" cy="39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FF4EE44-CD9E-0142-A81F-BD886B5D5145}"/>
                  </a:ext>
                </a:extLst>
              </p14:cNvPr>
              <p14:cNvContentPartPr/>
              <p14:nvPr/>
            </p14:nvContentPartPr>
            <p14:xfrm>
              <a:off x="2049393" y="3588294"/>
              <a:ext cx="228960" cy="378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FF4EE44-CD9E-0142-A81F-BD886B5D514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033913" y="3573174"/>
                <a:ext cx="25956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130E86EE-7AE4-4646-AE5E-7CD5D4A61A9D}"/>
              </a:ext>
            </a:extLst>
          </p:cNvPr>
          <p:cNvGrpSpPr/>
          <p:nvPr/>
        </p:nvGrpSpPr>
        <p:grpSpPr>
          <a:xfrm>
            <a:off x="2508393" y="3483894"/>
            <a:ext cx="495360" cy="315720"/>
            <a:chOff x="2508393" y="3483894"/>
            <a:chExt cx="49536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95F52E1-5FB4-D84A-91CE-C67453FDBDC2}"/>
                    </a:ext>
                  </a:extLst>
                </p14:cNvPr>
                <p14:cNvContentPartPr/>
                <p14:nvPr/>
              </p14:nvContentPartPr>
              <p14:xfrm>
                <a:off x="2508393" y="3483894"/>
                <a:ext cx="200160" cy="307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95F52E1-5FB4-D84A-91CE-C67453FDBDC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93273" y="3468774"/>
                  <a:ext cx="2304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E056FB-FE59-504A-9A27-90F09E388944}"/>
                    </a:ext>
                  </a:extLst>
                </p14:cNvPr>
                <p14:cNvContentPartPr/>
                <p14:nvPr/>
              </p14:nvContentPartPr>
              <p14:xfrm>
                <a:off x="2833113" y="3499734"/>
                <a:ext cx="154800" cy="252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E056FB-FE59-504A-9A27-90F09E38894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817993" y="3484614"/>
                  <a:ext cx="18504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2EED712-E319-8043-B06C-0D11F7A62C84}"/>
                    </a:ext>
                  </a:extLst>
                </p14:cNvPr>
                <p14:cNvContentPartPr/>
                <p14:nvPr/>
              </p14:nvContentPartPr>
              <p14:xfrm>
                <a:off x="2963793" y="3523494"/>
                <a:ext cx="39960" cy="2761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2EED712-E319-8043-B06C-0D11F7A62C8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948313" y="3508014"/>
                  <a:ext cx="7020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345C709-68B9-7F43-B811-49241922D868}"/>
              </a:ext>
            </a:extLst>
          </p:cNvPr>
          <p:cNvGrpSpPr/>
          <p:nvPr/>
        </p:nvGrpSpPr>
        <p:grpSpPr>
          <a:xfrm>
            <a:off x="3223713" y="2719254"/>
            <a:ext cx="1309320" cy="923040"/>
            <a:chOff x="3223713" y="2719254"/>
            <a:chExt cx="1309320" cy="92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1122975-B699-734A-BCE2-7D0E0950F41D}"/>
                    </a:ext>
                  </a:extLst>
                </p14:cNvPr>
                <p14:cNvContentPartPr/>
                <p14:nvPr/>
              </p14:nvContentPartPr>
              <p14:xfrm>
                <a:off x="3225153" y="2955774"/>
                <a:ext cx="235800" cy="8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1122975-B699-734A-BCE2-7D0E0950F41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09673" y="2940654"/>
                  <a:ext cx="266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CFA29FA-334D-0941-8915-3BD57F62E26E}"/>
                    </a:ext>
                  </a:extLst>
                </p14:cNvPr>
                <p14:cNvContentPartPr/>
                <p14:nvPr/>
              </p14:nvContentPartPr>
              <p14:xfrm>
                <a:off x="3223713" y="3050454"/>
                <a:ext cx="260640" cy="24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CFA29FA-334D-0941-8915-3BD57F62E26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208593" y="3035334"/>
                  <a:ext cx="2912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924B65E-94F8-8344-9A08-10F6702CF098}"/>
                    </a:ext>
                  </a:extLst>
                </p14:cNvPr>
                <p14:cNvContentPartPr/>
                <p14:nvPr/>
              </p14:nvContentPartPr>
              <p14:xfrm>
                <a:off x="3760833" y="2719254"/>
                <a:ext cx="78120" cy="426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924B65E-94F8-8344-9A08-10F6702CF09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45713" y="2704134"/>
                  <a:ext cx="10872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F9BFC51-910E-0D4D-A059-8907AA5A6777}"/>
                    </a:ext>
                  </a:extLst>
                </p14:cNvPr>
                <p14:cNvContentPartPr/>
                <p14:nvPr/>
              </p14:nvContentPartPr>
              <p14:xfrm>
                <a:off x="3870273" y="2727174"/>
                <a:ext cx="181800" cy="350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F9BFC51-910E-0D4D-A059-8907AA5A677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855153" y="2712054"/>
                  <a:ext cx="21240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5A9B20F-1F49-9F45-8D36-3493B0E6FB07}"/>
                    </a:ext>
                  </a:extLst>
                </p14:cNvPr>
                <p14:cNvContentPartPr/>
                <p14:nvPr/>
              </p14:nvContentPartPr>
              <p14:xfrm>
                <a:off x="4016433" y="2821854"/>
                <a:ext cx="11880" cy="324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5A9B20F-1F49-9F45-8D36-3493B0E6FB0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01313" y="2806734"/>
                  <a:ext cx="421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5810861-3EBF-094E-A304-CD3A5BCC7B7E}"/>
                    </a:ext>
                  </a:extLst>
                </p14:cNvPr>
                <p14:cNvContentPartPr/>
                <p14:nvPr/>
              </p14:nvContentPartPr>
              <p14:xfrm>
                <a:off x="4169433" y="2758854"/>
                <a:ext cx="221760" cy="314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5810861-3EBF-094E-A304-CD3A5BCC7B7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53953" y="2743374"/>
                  <a:ext cx="25200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E282EFB-8FF6-AE41-8DAF-344D44C9DD2C}"/>
                    </a:ext>
                  </a:extLst>
                </p14:cNvPr>
                <p14:cNvContentPartPr/>
                <p14:nvPr/>
              </p14:nvContentPartPr>
              <p14:xfrm>
                <a:off x="4287873" y="2861094"/>
                <a:ext cx="55440" cy="339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E282EFB-8FF6-AE41-8DAF-344D44C9DD2C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272753" y="2845974"/>
                  <a:ext cx="860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EE146EE-1700-7146-90F7-31D0187CDF79}"/>
                    </a:ext>
                  </a:extLst>
                </p14:cNvPr>
                <p14:cNvContentPartPr/>
                <p14:nvPr/>
              </p14:nvContentPartPr>
              <p14:xfrm>
                <a:off x="3652113" y="3428814"/>
                <a:ext cx="163440" cy="8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EE146EE-1700-7146-90F7-31D0187CDF7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636993" y="3413694"/>
                  <a:ext cx="194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CE2817D-3601-3247-82BC-73790AEC5E1E}"/>
                    </a:ext>
                  </a:extLst>
                </p14:cNvPr>
                <p14:cNvContentPartPr/>
                <p14:nvPr/>
              </p14:nvContentPartPr>
              <p14:xfrm>
                <a:off x="3934713" y="3310734"/>
                <a:ext cx="184320" cy="303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CE2817D-3601-3247-82BC-73790AEC5E1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919593" y="3295254"/>
                  <a:ext cx="2149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371FC6A-0C5A-1B47-8991-A2FE922A317A}"/>
                    </a:ext>
                  </a:extLst>
                </p14:cNvPr>
                <p14:cNvContentPartPr/>
                <p14:nvPr/>
              </p14:nvContentPartPr>
              <p14:xfrm>
                <a:off x="4311633" y="3286974"/>
                <a:ext cx="150120" cy="288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371FC6A-0C5A-1B47-8991-A2FE922A31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296513" y="3271854"/>
                  <a:ext cx="18072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ABF581B-7F58-B341-ADA3-9D267C3B3939}"/>
                    </a:ext>
                  </a:extLst>
                </p14:cNvPr>
                <p14:cNvContentPartPr/>
                <p14:nvPr/>
              </p14:nvContentPartPr>
              <p14:xfrm>
                <a:off x="4469313" y="3381654"/>
                <a:ext cx="63720" cy="2606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ABF581B-7F58-B341-ADA3-9D267C3B3939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454193" y="3366174"/>
                  <a:ext cx="9432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21B0FA4-AD8F-1642-B4F9-22EB19E1D908}"/>
              </a:ext>
            </a:extLst>
          </p:cNvPr>
          <p:cNvGrpSpPr/>
          <p:nvPr/>
        </p:nvGrpSpPr>
        <p:grpSpPr>
          <a:xfrm>
            <a:off x="1647273" y="4133694"/>
            <a:ext cx="780840" cy="469800"/>
            <a:chOff x="1647273" y="4133694"/>
            <a:chExt cx="78084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5AF7AD2-AA68-9042-953F-CFC953D00F9F}"/>
                    </a:ext>
                  </a:extLst>
                </p14:cNvPr>
                <p14:cNvContentPartPr/>
                <p14:nvPr/>
              </p14:nvContentPartPr>
              <p14:xfrm>
                <a:off x="1647273" y="4133694"/>
                <a:ext cx="43200" cy="469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5AF7AD2-AA68-9042-953F-CFC953D00F9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632153" y="4118574"/>
                  <a:ext cx="7380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2FC4EF8-DF15-7A45-B24B-481FC4D84D10}"/>
                    </a:ext>
                  </a:extLst>
                </p14:cNvPr>
                <p14:cNvContentPartPr/>
                <p14:nvPr/>
              </p14:nvContentPartPr>
              <p14:xfrm>
                <a:off x="1855713" y="4154214"/>
                <a:ext cx="245520" cy="4028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2FC4EF8-DF15-7A45-B24B-481FC4D84D1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840593" y="4138734"/>
                  <a:ext cx="27612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BC004AF-B2C9-FB49-8B2A-BB31CAE7E13B}"/>
                    </a:ext>
                  </a:extLst>
                </p14:cNvPr>
                <p14:cNvContentPartPr/>
                <p14:nvPr/>
              </p14:nvContentPartPr>
              <p14:xfrm>
                <a:off x="2271513" y="4185534"/>
                <a:ext cx="156600" cy="291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BC004AF-B2C9-FB49-8B2A-BB31CAE7E13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256393" y="4170414"/>
                  <a:ext cx="18684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CE80080-D13C-7543-9CF5-A1BA1DABC32D}"/>
                    </a:ext>
                  </a:extLst>
                </p14:cNvPr>
                <p14:cNvContentPartPr/>
                <p14:nvPr/>
              </p14:nvContentPartPr>
              <p14:xfrm>
                <a:off x="2222913" y="4283814"/>
                <a:ext cx="165600" cy="194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CE80080-D13C-7543-9CF5-A1BA1DABC32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207433" y="4268334"/>
                  <a:ext cx="196200" cy="22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A245F33-0AB6-0C40-9D07-12365CC4D070}"/>
              </a:ext>
            </a:extLst>
          </p:cNvPr>
          <p:cNvGrpSpPr/>
          <p:nvPr/>
        </p:nvGrpSpPr>
        <p:grpSpPr>
          <a:xfrm>
            <a:off x="2658153" y="4288134"/>
            <a:ext cx="258840" cy="158040"/>
            <a:chOff x="2658153" y="4288134"/>
            <a:chExt cx="258840" cy="1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D83789BC-7BE0-B84D-B861-4DD020B9CD1E}"/>
                    </a:ext>
                  </a:extLst>
                </p14:cNvPr>
                <p14:cNvContentPartPr/>
                <p14:nvPr/>
              </p14:nvContentPartPr>
              <p14:xfrm>
                <a:off x="2658153" y="4288134"/>
                <a:ext cx="258840" cy="32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D83789BC-7BE0-B84D-B861-4DD020B9CD1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642673" y="4272654"/>
                  <a:ext cx="2894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F23AFD6-17B3-6E45-8264-21746E41EB59}"/>
                    </a:ext>
                  </a:extLst>
                </p14:cNvPr>
                <p14:cNvContentPartPr/>
                <p14:nvPr/>
              </p14:nvContentPartPr>
              <p14:xfrm>
                <a:off x="2672193" y="4429974"/>
                <a:ext cx="236880" cy="162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F23AFD6-17B3-6E45-8264-21746E41EB5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656713" y="4414854"/>
                  <a:ext cx="26748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5C9BC3-865E-FE43-9ED5-8B285B0E52D0}"/>
              </a:ext>
            </a:extLst>
          </p:cNvPr>
          <p:cNvGrpSpPr/>
          <p:nvPr/>
        </p:nvGrpSpPr>
        <p:grpSpPr>
          <a:xfrm>
            <a:off x="3326313" y="3948294"/>
            <a:ext cx="489960" cy="422280"/>
            <a:chOff x="3326313" y="3948294"/>
            <a:chExt cx="48996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15D7AB4-820A-D147-96D0-A984F9985079}"/>
                    </a:ext>
                  </a:extLst>
                </p14:cNvPr>
                <p14:cNvContentPartPr/>
                <p14:nvPr/>
              </p14:nvContentPartPr>
              <p14:xfrm>
                <a:off x="3326313" y="3948294"/>
                <a:ext cx="189720" cy="422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15D7AB4-820A-D147-96D0-A984F998507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311193" y="3932814"/>
                  <a:ext cx="21996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64C2300-E5AB-7D4C-BF4A-A987F7D57FCF}"/>
                    </a:ext>
                  </a:extLst>
                </p14:cNvPr>
                <p14:cNvContentPartPr/>
                <p14:nvPr/>
              </p14:nvContentPartPr>
              <p14:xfrm>
                <a:off x="3621513" y="3980694"/>
                <a:ext cx="194760" cy="309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64C2300-E5AB-7D4C-BF4A-A987F7D57FC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606393" y="3965214"/>
                  <a:ext cx="225360" cy="34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F5B0D49-54D6-B74E-B040-DB1CA1FF81B1}"/>
              </a:ext>
            </a:extLst>
          </p:cNvPr>
          <p:cNvGrpSpPr/>
          <p:nvPr/>
        </p:nvGrpSpPr>
        <p:grpSpPr>
          <a:xfrm>
            <a:off x="2073153" y="4713654"/>
            <a:ext cx="260640" cy="315720"/>
            <a:chOff x="2073153" y="4713654"/>
            <a:chExt cx="26064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9CDFD6F-3FC8-734A-B8FA-B69ABA1C37C6}"/>
                    </a:ext>
                  </a:extLst>
                </p14:cNvPr>
                <p14:cNvContentPartPr/>
                <p14:nvPr/>
              </p14:nvContentPartPr>
              <p14:xfrm>
                <a:off x="2144793" y="4748574"/>
                <a:ext cx="188640" cy="272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9CDFD6F-3FC8-734A-B8FA-B69ABA1C37C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29673" y="4733454"/>
                  <a:ext cx="2192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558E8B4-0115-F842-97EE-9CB1FEB6635F}"/>
                    </a:ext>
                  </a:extLst>
                </p14:cNvPr>
                <p14:cNvContentPartPr/>
                <p14:nvPr/>
              </p14:nvContentPartPr>
              <p14:xfrm>
                <a:off x="2073153" y="4713654"/>
                <a:ext cx="260640" cy="3157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558E8B4-0115-F842-97EE-9CB1FEB6635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057673" y="4698534"/>
                  <a:ext cx="290880" cy="3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96A0AD2-D826-3047-B3E4-AA5BAC866B5E}"/>
              </a:ext>
            </a:extLst>
          </p:cNvPr>
          <p:cNvGrpSpPr/>
          <p:nvPr/>
        </p:nvGrpSpPr>
        <p:grpSpPr>
          <a:xfrm>
            <a:off x="2579313" y="4840014"/>
            <a:ext cx="187920" cy="118440"/>
            <a:chOff x="2579313" y="4840014"/>
            <a:chExt cx="18792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A92A5A3-E04F-A448-BC7E-9F61B9FB0B92}"/>
                    </a:ext>
                  </a:extLst>
                </p14:cNvPr>
                <p14:cNvContentPartPr/>
                <p14:nvPr/>
              </p14:nvContentPartPr>
              <p14:xfrm>
                <a:off x="2579313" y="4840014"/>
                <a:ext cx="187560" cy="24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A92A5A3-E04F-A448-BC7E-9F61B9FB0B9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564193" y="4824534"/>
                  <a:ext cx="2181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35BB5B9-1C7F-574A-A0DC-C67A79B5A955}"/>
                    </a:ext>
                  </a:extLst>
                </p14:cNvPr>
                <p14:cNvContentPartPr/>
                <p14:nvPr/>
              </p14:nvContentPartPr>
              <p14:xfrm>
                <a:off x="2632233" y="4941174"/>
                <a:ext cx="135000" cy="17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35BB5B9-1C7F-574A-A0DC-C67A79B5A95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616753" y="4925694"/>
                  <a:ext cx="165600" cy="4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741A74FA-39DF-884C-928C-EC354AECA912}"/>
                  </a:ext>
                </a:extLst>
              </p14:cNvPr>
              <p14:cNvContentPartPr/>
              <p14:nvPr/>
            </p14:nvContentPartPr>
            <p14:xfrm>
              <a:off x="3010953" y="4571814"/>
              <a:ext cx="320040" cy="4215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741A74FA-39DF-884C-928C-EC354AECA91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995833" y="4556694"/>
                <a:ext cx="350640" cy="4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980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A15DE9-203E-0C49-A0DB-56B56591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8" y="0"/>
            <a:ext cx="12192000" cy="308183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9CC8176-F324-4B49-BD69-47B8D73F0962}"/>
              </a:ext>
            </a:extLst>
          </p:cNvPr>
          <p:cNvGrpSpPr/>
          <p:nvPr/>
        </p:nvGrpSpPr>
        <p:grpSpPr>
          <a:xfrm>
            <a:off x="275673" y="3214614"/>
            <a:ext cx="3303720" cy="1846440"/>
            <a:chOff x="275673" y="3214614"/>
            <a:chExt cx="3303720" cy="184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A346692-53C4-DE40-A960-2A686B49E4B8}"/>
                    </a:ext>
                  </a:extLst>
                </p14:cNvPr>
                <p14:cNvContentPartPr/>
                <p14:nvPr/>
              </p14:nvContentPartPr>
              <p14:xfrm>
                <a:off x="528033" y="3271134"/>
                <a:ext cx="24840" cy="4734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A346692-53C4-DE40-A960-2A686B49E4B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2553" y="3256014"/>
                  <a:ext cx="55440" cy="50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1DC3154-C448-8F4F-9305-29B13467D479}"/>
                    </a:ext>
                  </a:extLst>
                </p14:cNvPr>
                <p14:cNvContentPartPr/>
                <p14:nvPr/>
              </p14:nvContentPartPr>
              <p14:xfrm>
                <a:off x="765273" y="3341334"/>
                <a:ext cx="137880" cy="3085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1DC3154-C448-8F4F-9305-29B13467D4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50153" y="3325854"/>
                  <a:ext cx="1684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FB309AE-0306-0246-AD36-8B57B83709DC}"/>
                    </a:ext>
                  </a:extLst>
                </p14:cNvPr>
                <p14:cNvContentPartPr/>
                <p14:nvPr/>
              </p14:nvContentPartPr>
              <p14:xfrm>
                <a:off x="661233" y="3468414"/>
                <a:ext cx="284760" cy="55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FB309AE-0306-0246-AD36-8B57B83709D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6113" y="3452934"/>
                  <a:ext cx="3153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4B80CAB-78EA-3740-9C4B-BE47A4517931}"/>
                    </a:ext>
                  </a:extLst>
                </p14:cNvPr>
                <p14:cNvContentPartPr/>
                <p14:nvPr/>
              </p14:nvContentPartPr>
              <p14:xfrm>
                <a:off x="1040673" y="3214614"/>
                <a:ext cx="205200" cy="143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4B80CAB-78EA-3740-9C4B-BE47A451793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25553" y="3199494"/>
                  <a:ext cx="23544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B7FD8A-1C69-984C-9B57-0531CD9538B2}"/>
                    </a:ext>
                  </a:extLst>
                </p14:cNvPr>
                <p14:cNvContentPartPr/>
                <p14:nvPr/>
              </p14:nvContentPartPr>
              <p14:xfrm>
                <a:off x="1134633" y="3585774"/>
                <a:ext cx="198000" cy="16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B7FD8A-1C69-984C-9B57-0531CD9538B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19153" y="3570654"/>
                  <a:ext cx="2286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780595A-4507-C14D-8113-06CD37D9A75D}"/>
                    </a:ext>
                  </a:extLst>
                </p14:cNvPr>
                <p14:cNvContentPartPr/>
                <p14:nvPr/>
              </p14:nvContentPartPr>
              <p14:xfrm>
                <a:off x="1189353" y="3689094"/>
                <a:ext cx="182520" cy="24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780595A-4507-C14D-8113-06CD37D9A75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74233" y="3673614"/>
                  <a:ext cx="212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8FF575-9B33-1A4A-B314-EAF3601DAC49}"/>
                    </a:ext>
                  </a:extLst>
                </p14:cNvPr>
                <p14:cNvContentPartPr/>
                <p14:nvPr/>
              </p14:nvContentPartPr>
              <p14:xfrm>
                <a:off x="1596513" y="3381654"/>
                <a:ext cx="28440" cy="299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8FF575-9B33-1A4A-B314-EAF3601DAC4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81393" y="3366174"/>
                  <a:ext cx="590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4FF82C8-BE38-D84F-A98B-C4066255EAF2}"/>
                    </a:ext>
                  </a:extLst>
                </p14:cNvPr>
                <p14:cNvContentPartPr/>
                <p14:nvPr/>
              </p14:nvContentPartPr>
              <p14:xfrm>
                <a:off x="1731873" y="3349974"/>
                <a:ext cx="176040" cy="304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4FF82C8-BE38-D84F-A98B-C4066255EAF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16393" y="3334854"/>
                  <a:ext cx="20664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5FB6233-F24A-D447-A160-244544B3447A}"/>
                    </a:ext>
                  </a:extLst>
                </p14:cNvPr>
                <p14:cNvContentPartPr/>
                <p14:nvPr/>
              </p14:nvContentPartPr>
              <p14:xfrm>
                <a:off x="1832313" y="3436734"/>
                <a:ext cx="59760" cy="332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5FB6233-F24A-D447-A160-244544B344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16833" y="3421254"/>
                  <a:ext cx="903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9F4D68D-892E-5847-B750-D1AA037CE3E3}"/>
                    </a:ext>
                  </a:extLst>
                </p14:cNvPr>
                <p14:cNvContentPartPr/>
                <p14:nvPr/>
              </p14:nvContentPartPr>
              <p14:xfrm>
                <a:off x="2026353" y="3239814"/>
                <a:ext cx="173160" cy="228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9F4D68D-892E-5847-B750-D1AA037CE3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11233" y="3224334"/>
                  <a:ext cx="2037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6A31DB-B190-9645-B11D-61203A1D43FD}"/>
                    </a:ext>
                  </a:extLst>
                </p14:cNvPr>
                <p14:cNvContentPartPr/>
                <p14:nvPr/>
              </p14:nvContentPartPr>
              <p14:xfrm>
                <a:off x="2475993" y="3468414"/>
                <a:ext cx="11520" cy="213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6A31DB-B190-9645-B11D-61203A1D43F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460873" y="3452934"/>
                  <a:ext cx="421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742AC8B-8874-2A47-9C7D-932C1CDBF19C}"/>
                    </a:ext>
                  </a:extLst>
                </p14:cNvPr>
                <p14:cNvContentPartPr/>
                <p14:nvPr/>
              </p14:nvContentPartPr>
              <p14:xfrm>
                <a:off x="2320473" y="3570654"/>
                <a:ext cx="352080" cy="24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742AC8B-8874-2A47-9C7D-932C1CDBF19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305353" y="3555534"/>
                  <a:ext cx="3826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4B52BD-2970-344F-87A3-BF92D3E37F5C}"/>
                    </a:ext>
                  </a:extLst>
                </p14:cNvPr>
                <p14:cNvContentPartPr/>
                <p14:nvPr/>
              </p14:nvContentPartPr>
              <p14:xfrm>
                <a:off x="2782713" y="3397134"/>
                <a:ext cx="133920" cy="236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4B52BD-2970-344F-87A3-BF92D3E37F5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67593" y="3382014"/>
                  <a:ext cx="1645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B8EA2AE-60B0-5C46-A89E-9952D59A8F82}"/>
                    </a:ext>
                  </a:extLst>
                </p14:cNvPr>
                <p14:cNvContentPartPr/>
                <p14:nvPr/>
              </p14:nvContentPartPr>
              <p14:xfrm>
                <a:off x="2798193" y="3511254"/>
                <a:ext cx="79200" cy="138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B8EA2AE-60B0-5C46-A89E-9952D59A8F8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82713" y="3495774"/>
                  <a:ext cx="1094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57E2034-250E-744F-ADAE-6669675CA990}"/>
                    </a:ext>
                  </a:extLst>
                </p14:cNvPr>
                <p14:cNvContentPartPr/>
                <p14:nvPr/>
              </p14:nvContentPartPr>
              <p14:xfrm>
                <a:off x="2996193" y="3237654"/>
                <a:ext cx="165240" cy="160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57E2034-250E-744F-ADAE-6669675CA99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80713" y="3222174"/>
                  <a:ext cx="1958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41F86AE-BA08-B448-B067-03C80AC85C49}"/>
                    </a:ext>
                  </a:extLst>
                </p14:cNvPr>
                <p14:cNvContentPartPr/>
                <p14:nvPr/>
              </p14:nvContentPartPr>
              <p14:xfrm>
                <a:off x="275673" y="4031454"/>
                <a:ext cx="280800" cy="513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41F86AE-BA08-B448-B067-03C80AC85C4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60553" y="4016334"/>
                  <a:ext cx="31104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61FFDDA-86E9-684B-A296-A16B30EB0A8F}"/>
                    </a:ext>
                  </a:extLst>
                </p14:cNvPr>
                <p14:cNvContentPartPr/>
                <p14:nvPr/>
              </p14:nvContentPartPr>
              <p14:xfrm>
                <a:off x="716313" y="4122534"/>
                <a:ext cx="191520" cy="426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61FFDDA-86E9-684B-A296-A16B30EB0A8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00833" y="4107414"/>
                  <a:ext cx="22176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7491BE9-A602-C84E-A050-831A4C8DCCFD}"/>
                    </a:ext>
                  </a:extLst>
                </p14:cNvPr>
                <p14:cNvContentPartPr/>
                <p14:nvPr/>
              </p14:nvContentPartPr>
              <p14:xfrm>
                <a:off x="1059753" y="4082934"/>
                <a:ext cx="194040" cy="362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7491BE9-A602-C84E-A050-831A4C8DCCF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44273" y="4067814"/>
                  <a:ext cx="22464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39AE5C7-9A7F-1F41-BD4A-2B7D3D681255}"/>
                    </a:ext>
                  </a:extLst>
                </p14:cNvPr>
                <p14:cNvContentPartPr/>
                <p14:nvPr/>
              </p14:nvContentPartPr>
              <p14:xfrm>
                <a:off x="1561953" y="4252854"/>
                <a:ext cx="149040" cy="39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39AE5C7-9A7F-1F41-BD4A-2B7D3D68125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46473" y="4237734"/>
                  <a:ext cx="1796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86B549D-B43F-0F4E-9107-CB70C51F1785}"/>
                    </a:ext>
                  </a:extLst>
                </p14:cNvPr>
                <p14:cNvContentPartPr/>
                <p14:nvPr/>
              </p14:nvContentPartPr>
              <p14:xfrm>
                <a:off x="1583553" y="4351134"/>
                <a:ext cx="190080" cy="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86B549D-B43F-0F4E-9107-CB70C51F178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68433" y="4336014"/>
                  <a:ext cx="2206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7EDDBC4-1D02-A042-B164-6FC9460EDFCC}"/>
                    </a:ext>
                  </a:extLst>
                </p14:cNvPr>
                <p14:cNvContentPartPr/>
                <p14:nvPr/>
              </p14:nvContentPartPr>
              <p14:xfrm>
                <a:off x="2009793" y="4019934"/>
                <a:ext cx="8640" cy="39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7EDDBC4-1D02-A042-B164-6FC9460EDFC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994673" y="4004814"/>
                  <a:ext cx="3888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5B054BB-3E7D-9149-AC14-F39DD50EE141}"/>
                    </a:ext>
                  </a:extLst>
                </p14:cNvPr>
                <p14:cNvContentPartPr/>
                <p14:nvPr/>
              </p14:nvContentPartPr>
              <p14:xfrm>
                <a:off x="2190153" y="4015614"/>
                <a:ext cx="207720" cy="383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5B054BB-3E7D-9149-AC14-F39DD50EE14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175033" y="4000494"/>
                  <a:ext cx="23832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529A02A-D872-634A-BBBD-91E1393EE927}"/>
                    </a:ext>
                  </a:extLst>
                </p14:cNvPr>
                <p14:cNvContentPartPr/>
                <p14:nvPr/>
              </p14:nvContentPartPr>
              <p14:xfrm>
                <a:off x="2498673" y="3988614"/>
                <a:ext cx="178200" cy="343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529A02A-D872-634A-BBBD-91E1393EE92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83553" y="3973134"/>
                  <a:ext cx="20880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3244C86-C145-F844-AC01-D5C88702FF11}"/>
                    </a:ext>
                  </a:extLst>
                </p14:cNvPr>
                <p14:cNvContentPartPr/>
                <p14:nvPr/>
              </p14:nvContentPartPr>
              <p14:xfrm>
                <a:off x="2869113" y="3452574"/>
                <a:ext cx="57240" cy="79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3244C86-C145-F844-AC01-D5C88702FF1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853993" y="3437094"/>
                  <a:ext cx="874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841ECE-C0A8-6A4A-8956-E5E3850080D0}"/>
                    </a:ext>
                  </a:extLst>
                </p14:cNvPr>
                <p14:cNvContentPartPr/>
                <p14:nvPr/>
              </p14:nvContentPartPr>
              <p14:xfrm>
                <a:off x="2900793" y="4082934"/>
                <a:ext cx="24120" cy="158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841ECE-C0A8-6A4A-8956-E5E3850080D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885313" y="4067814"/>
                  <a:ext cx="547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4310A85-9E4C-E547-A36A-37C10F79F4DD}"/>
                    </a:ext>
                  </a:extLst>
                </p14:cNvPr>
                <p14:cNvContentPartPr/>
                <p14:nvPr/>
              </p14:nvContentPartPr>
              <p14:xfrm>
                <a:off x="2869113" y="4150614"/>
                <a:ext cx="174240" cy="3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4310A85-9E4C-E547-A36A-37C10F79F4D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853633" y="4135134"/>
                  <a:ext cx="2044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339C428-D607-B243-8393-BF72926137FE}"/>
                    </a:ext>
                  </a:extLst>
                </p14:cNvPr>
                <p14:cNvContentPartPr/>
                <p14:nvPr/>
              </p14:nvContentPartPr>
              <p14:xfrm>
                <a:off x="3121833" y="3941094"/>
                <a:ext cx="118440" cy="299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339C428-D607-B243-8393-BF72926137F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106353" y="3925974"/>
                  <a:ext cx="1486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86CD410-CD1A-C14D-A360-AD2EBC44C660}"/>
                    </a:ext>
                  </a:extLst>
                </p14:cNvPr>
                <p14:cNvContentPartPr/>
                <p14:nvPr/>
              </p14:nvContentPartPr>
              <p14:xfrm>
                <a:off x="3137313" y="3949014"/>
                <a:ext cx="134640" cy="291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86CD410-CD1A-C14D-A360-AD2EBC44C66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121833" y="3933894"/>
                  <a:ext cx="164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4E0507C-54C1-CE42-9454-8A69F0884376}"/>
                    </a:ext>
                  </a:extLst>
                </p14:cNvPr>
                <p14:cNvContentPartPr/>
                <p14:nvPr/>
              </p14:nvContentPartPr>
              <p14:xfrm>
                <a:off x="3416673" y="3807174"/>
                <a:ext cx="162720" cy="244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4E0507C-54C1-CE42-9454-8A69F088437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01193" y="3792054"/>
                  <a:ext cx="19296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3DEDE08-1A5F-6D41-8B99-925E543057CC}"/>
                    </a:ext>
                  </a:extLst>
                </p14:cNvPr>
                <p14:cNvContentPartPr/>
                <p14:nvPr/>
              </p14:nvContentPartPr>
              <p14:xfrm>
                <a:off x="2121393" y="4788174"/>
                <a:ext cx="149040" cy="244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3DEDE08-1A5F-6D41-8B99-925E543057C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105913" y="4773054"/>
                  <a:ext cx="1796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3A8F9E0-FCAF-0449-BB33-C561B8C6E16A}"/>
                    </a:ext>
                  </a:extLst>
                </p14:cNvPr>
                <p14:cNvContentPartPr/>
                <p14:nvPr/>
              </p14:nvContentPartPr>
              <p14:xfrm>
                <a:off x="2073153" y="4745334"/>
                <a:ext cx="260640" cy="315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3A8F9E0-FCAF-0449-BB33-C561B8C6E16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057673" y="4729854"/>
                  <a:ext cx="2912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C460E39-3512-3540-A1CF-AA9F2FCF6DF2}"/>
                    </a:ext>
                  </a:extLst>
                </p14:cNvPr>
                <p14:cNvContentPartPr/>
                <p14:nvPr/>
              </p14:nvContentPartPr>
              <p14:xfrm>
                <a:off x="2367993" y="4602414"/>
                <a:ext cx="241560" cy="150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C460E39-3512-3540-A1CF-AA9F2FCF6DF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352873" y="4587294"/>
                  <a:ext cx="27216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1E1F578-E992-EA49-A552-DE4BA4B2EFC6}"/>
              </a:ext>
            </a:extLst>
          </p:cNvPr>
          <p:cNvGrpSpPr/>
          <p:nvPr/>
        </p:nvGrpSpPr>
        <p:grpSpPr>
          <a:xfrm>
            <a:off x="1418673" y="4879254"/>
            <a:ext cx="205560" cy="197280"/>
            <a:chOff x="1418673" y="4879254"/>
            <a:chExt cx="20556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25D9CC-5CF6-7B47-864B-8A77A3DB4280}"/>
                    </a:ext>
                  </a:extLst>
                </p14:cNvPr>
                <p14:cNvContentPartPr/>
                <p14:nvPr/>
              </p14:nvContentPartPr>
              <p14:xfrm>
                <a:off x="1483473" y="4879254"/>
                <a:ext cx="140760" cy="16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25D9CC-5CF6-7B47-864B-8A77A3DB428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67993" y="4864134"/>
                  <a:ext cx="1713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39956DD-5117-1647-9A82-29E110D71FF9}"/>
                    </a:ext>
                  </a:extLst>
                </p14:cNvPr>
                <p14:cNvContentPartPr/>
                <p14:nvPr/>
              </p14:nvContentPartPr>
              <p14:xfrm>
                <a:off x="1466193" y="4917774"/>
                <a:ext cx="158040" cy="9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39956DD-5117-1647-9A82-29E110D71FF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450713" y="4902294"/>
                  <a:ext cx="1886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F8FBA0C-2BFC-AB47-A74E-4AF9B5A1848D}"/>
                    </a:ext>
                  </a:extLst>
                </p14:cNvPr>
                <p14:cNvContentPartPr/>
                <p14:nvPr/>
              </p14:nvContentPartPr>
              <p14:xfrm>
                <a:off x="1418673" y="5021094"/>
                <a:ext cx="154440" cy="55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F8FBA0C-2BFC-AB47-A74E-4AF9B5A1848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403553" y="5005974"/>
                  <a:ext cx="185040" cy="8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6375B57-0B7C-8B4F-8356-549B1077DA5C}"/>
              </a:ext>
            </a:extLst>
          </p:cNvPr>
          <p:cNvGrpSpPr/>
          <p:nvPr/>
        </p:nvGrpSpPr>
        <p:grpSpPr>
          <a:xfrm>
            <a:off x="512193" y="4806174"/>
            <a:ext cx="608400" cy="404640"/>
            <a:chOff x="512193" y="4806174"/>
            <a:chExt cx="6084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C182F2F-B663-6942-9D2B-3AE754B20B11}"/>
                    </a:ext>
                  </a:extLst>
                </p14:cNvPr>
                <p14:cNvContentPartPr/>
                <p14:nvPr/>
              </p14:nvContentPartPr>
              <p14:xfrm>
                <a:off x="512193" y="4818774"/>
                <a:ext cx="265320" cy="384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C182F2F-B663-6942-9D2B-3AE754B20B1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97073" y="4803654"/>
                  <a:ext cx="29592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DD0573E-E36D-AB49-A6B7-1976ADD15CF7}"/>
                    </a:ext>
                  </a:extLst>
                </p14:cNvPr>
                <p14:cNvContentPartPr/>
                <p14:nvPr/>
              </p14:nvContentPartPr>
              <p14:xfrm>
                <a:off x="930873" y="4806174"/>
                <a:ext cx="189720" cy="404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DD0573E-E36D-AB49-A6B7-1976ADD15CF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15393" y="4790694"/>
                  <a:ext cx="220320" cy="43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129573A-F10E-9D4E-9BAC-D09B27405569}"/>
              </a:ext>
            </a:extLst>
          </p:cNvPr>
          <p:cNvGrpSpPr/>
          <p:nvPr/>
        </p:nvGrpSpPr>
        <p:grpSpPr>
          <a:xfrm>
            <a:off x="403473" y="5462454"/>
            <a:ext cx="2237400" cy="1151640"/>
            <a:chOff x="403473" y="5462454"/>
            <a:chExt cx="2237400" cy="115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2AF5B05-013D-9C4A-8EBA-3C102DC463AD}"/>
                    </a:ext>
                  </a:extLst>
                </p14:cNvPr>
                <p14:cNvContentPartPr/>
                <p14:nvPr/>
              </p14:nvContentPartPr>
              <p14:xfrm>
                <a:off x="1804953" y="5462454"/>
                <a:ext cx="189720" cy="29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2AF5B05-013D-9C4A-8EBA-3C102DC463A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789833" y="5447334"/>
                  <a:ext cx="2199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3734B6B-9E17-BF46-9599-8A1673AEDD62}"/>
                    </a:ext>
                  </a:extLst>
                </p14:cNvPr>
                <p14:cNvContentPartPr/>
                <p14:nvPr/>
              </p14:nvContentPartPr>
              <p14:xfrm>
                <a:off x="1812873" y="5502054"/>
                <a:ext cx="158040" cy="291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3734B6B-9E17-BF46-9599-8A1673AEDD6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797753" y="5486574"/>
                  <a:ext cx="188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E9B9333-85B7-A64C-8C3E-24F7BAA5ACD8}"/>
                    </a:ext>
                  </a:extLst>
                </p14:cNvPr>
                <p14:cNvContentPartPr/>
                <p14:nvPr/>
              </p14:nvContentPartPr>
              <p14:xfrm>
                <a:off x="1371513" y="5533374"/>
                <a:ext cx="276480" cy="39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E9B9333-85B7-A64C-8C3E-24F7BAA5ACD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356033" y="5518254"/>
                  <a:ext cx="306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3D86C36-433C-2B44-B830-FF3191EBEC4C}"/>
                    </a:ext>
                  </a:extLst>
                </p14:cNvPr>
                <p14:cNvContentPartPr/>
                <p14:nvPr/>
              </p14:nvContentPartPr>
              <p14:xfrm>
                <a:off x="1358553" y="5710134"/>
                <a:ext cx="194400" cy="20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3D86C36-433C-2B44-B830-FF3191EBEC4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343433" y="5695014"/>
                  <a:ext cx="2250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A80345-2661-FF45-9CEB-FD7E30FB36C2}"/>
                    </a:ext>
                  </a:extLst>
                </p14:cNvPr>
                <p14:cNvContentPartPr/>
                <p14:nvPr/>
              </p14:nvContentPartPr>
              <p14:xfrm>
                <a:off x="403473" y="5494134"/>
                <a:ext cx="723960" cy="441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A80345-2661-FF45-9CEB-FD7E30FB36C2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87993" y="5479014"/>
                  <a:ext cx="7545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88B80A4-F7C5-3748-BF34-731D86AAE909}"/>
                    </a:ext>
                  </a:extLst>
                </p14:cNvPr>
                <p14:cNvContentPartPr/>
                <p14:nvPr/>
              </p14:nvContentPartPr>
              <p14:xfrm>
                <a:off x="736473" y="5658654"/>
                <a:ext cx="170280" cy="363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88B80A4-F7C5-3748-BF34-731D86AAE90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20993" y="5643534"/>
                  <a:ext cx="20088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150565A-B6A7-1E43-A5D0-768E37FFB0A6}"/>
                    </a:ext>
                  </a:extLst>
                </p14:cNvPr>
                <p14:cNvContentPartPr/>
                <p14:nvPr/>
              </p14:nvContentPartPr>
              <p14:xfrm>
                <a:off x="1009353" y="5659734"/>
                <a:ext cx="193320" cy="378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150565A-B6A7-1E43-A5D0-768E37FFB0A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94233" y="5644254"/>
                  <a:ext cx="2239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A065091-F624-1E43-965B-37B8AB919611}"/>
                    </a:ext>
                  </a:extLst>
                </p14:cNvPr>
                <p14:cNvContentPartPr/>
                <p14:nvPr/>
              </p14:nvContentPartPr>
              <p14:xfrm>
                <a:off x="717033" y="6274614"/>
                <a:ext cx="197280" cy="252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A065091-F624-1E43-965B-37B8AB919611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01913" y="6259134"/>
                  <a:ext cx="22788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30A1CB3-39E8-4943-90F0-23E03F328D42}"/>
                    </a:ext>
                  </a:extLst>
                </p14:cNvPr>
                <p14:cNvContentPartPr/>
                <p14:nvPr/>
              </p14:nvContentPartPr>
              <p14:xfrm>
                <a:off x="669873" y="6230694"/>
                <a:ext cx="236880" cy="2728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30A1CB3-39E8-4943-90F0-23E03F328D42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4393" y="6215574"/>
                  <a:ext cx="26748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6E077D5-20F9-084A-AF9A-9A1E39DE3109}"/>
                    </a:ext>
                  </a:extLst>
                </p14:cNvPr>
                <p14:cNvContentPartPr/>
                <p14:nvPr/>
              </p14:nvContentPartPr>
              <p14:xfrm>
                <a:off x="1191153" y="6353454"/>
                <a:ext cx="7056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6E077D5-20F9-084A-AF9A-9A1E39DE310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175673" y="6337974"/>
                  <a:ext cx="1008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CFDF7A3-3BFB-DB42-9C4E-893C1E43FB4A}"/>
                    </a:ext>
                  </a:extLst>
                </p14:cNvPr>
                <p14:cNvContentPartPr/>
                <p14:nvPr/>
              </p14:nvContentPartPr>
              <p14:xfrm>
                <a:off x="1118433" y="6491694"/>
                <a:ext cx="205920" cy="27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CFDF7A3-3BFB-DB42-9C4E-893C1E43FB4A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03313" y="6476574"/>
                  <a:ext cx="2365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52EBC0E-7375-CD43-9098-B9654824658E}"/>
                    </a:ext>
                  </a:extLst>
                </p14:cNvPr>
                <p14:cNvContentPartPr/>
                <p14:nvPr/>
              </p14:nvContentPartPr>
              <p14:xfrm>
                <a:off x="1484553" y="6163374"/>
                <a:ext cx="171360" cy="403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52EBC0E-7375-CD43-9098-B9654824658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469073" y="6147894"/>
                  <a:ext cx="201960" cy="43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DFD0D32-4C6B-A041-86EA-1835759C16D1}"/>
                    </a:ext>
                  </a:extLst>
                </p14:cNvPr>
                <p14:cNvContentPartPr/>
                <p14:nvPr/>
              </p14:nvContentPartPr>
              <p14:xfrm>
                <a:off x="1773633" y="6400614"/>
                <a:ext cx="72000" cy="100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DFD0D32-4C6B-A041-86EA-1835759C16D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758153" y="6385494"/>
                  <a:ext cx="1026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D06B915-6E2C-4B48-B1E2-04C3FACE7053}"/>
                    </a:ext>
                  </a:extLst>
                </p14:cNvPr>
                <p14:cNvContentPartPr/>
                <p14:nvPr/>
              </p14:nvContentPartPr>
              <p14:xfrm>
                <a:off x="1955793" y="6124854"/>
                <a:ext cx="55440" cy="244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D06B915-6E2C-4B48-B1E2-04C3FACE705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940313" y="6109374"/>
                  <a:ext cx="860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11E8667-E457-714B-A665-23AB50657B4F}"/>
                    </a:ext>
                  </a:extLst>
                </p14:cNvPr>
                <p14:cNvContentPartPr/>
                <p14:nvPr/>
              </p14:nvContentPartPr>
              <p14:xfrm>
                <a:off x="1923393" y="6101094"/>
                <a:ext cx="63360" cy="339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11E8667-E457-714B-A665-23AB50657B4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907913" y="6085974"/>
                  <a:ext cx="939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6AD5391-8CB0-D54C-B57F-24BA846B2C1B}"/>
                    </a:ext>
                  </a:extLst>
                </p14:cNvPr>
                <p14:cNvContentPartPr/>
                <p14:nvPr/>
              </p14:nvContentPartPr>
              <p14:xfrm>
                <a:off x="1899633" y="6046014"/>
                <a:ext cx="323640" cy="568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6AD5391-8CB0-D54C-B57F-24BA846B2C1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884153" y="6030534"/>
                  <a:ext cx="354240" cy="59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BECE53C-189B-5A4F-B241-F115605056CB}"/>
                    </a:ext>
                  </a:extLst>
                </p14:cNvPr>
                <p14:cNvContentPartPr/>
                <p14:nvPr/>
              </p14:nvContentPartPr>
              <p14:xfrm>
                <a:off x="2317233" y="5983014"/>
                <a:ext cx="323640" cy="457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BECE53C-189B-5A4F-B241-F115605056C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302113" y="5967534"/>
                  <a:ext cx="3538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2757F35-9AF9-1C43-8B47-9CB23731E6AF}"/>
                    </a:ext>
                  </a:extLst>
                </p14:cNvPr>
                <p14:cNvContentPartPr/>
                <p14:nvPr/>
              </p14:nvContentPartPr>
              <p14:xfrm>
                <a:off x="2506593" y="6179934"/>
                <a:ext cx="15840" cy="394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2757F35-9AF9-1C43-8B47-9CB23731E6A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491113" y="6164814"/>
                  <a:ext cx="46080" cy="42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2434656-81AA-1C4A-A881-D08E5B606FCE}"/>
              </a:ext>
            </a:extLst>
          </p:cNvPr>
          <p:cNvGrpSpPr/>
          <p:nvPr/>
        </p:nvGrpSpPr>
        <p:grpSpPr>
          <a:xfrm>
            <a:off x="8379273" y="1268814"/>
            <a:ext cx="276480" cy="236880"/>
            <a:chOff x="8379273" y="1268814"/>
            <a:chExt cx="27648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A8A5408-0EC6-8E41-BA3F-DDBDB7C91DDD}"/>
                    </a:ext>
                  </a:extLst>
                </p14:cNvPr>
                <p14:cNvContentPartPr/>
                <p14:nvPr/>
              </p14:nvContentPartPr>
              <p14:xfrm>
                <a:off x="8505273" y="1268814"/>
                <a:ext cx="110880" cy="228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A8A5408-0EC6-8E41-BA3F-DDBDB7C91DD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490153" y="1253694"/>
                  <a:ext cx="1411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FEEFA54-4FB7-BF43-A398-1082DE9D8C6F}"/>
                    </a:ext>
                  </a:extLst>
                </p14:cNvPr>
                <p14:cNvContentPartPr/>
                <p14:nvPr/>
              </p14:nvContentPartPr>
              <p14:xfrm>
                <a:off x="8379273" y="1347654"/>
                <a:ext cx="276480" cy="1580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FEEFA54-4FB7-BF43-A398-1082DE9D8C6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363793" y="1332534"/>
                  <a:ext cx="307080" cy="18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8652C82-511E-8F4A-BB99-AE4283C7094E}"/>
              </a:ext>
            </a:extLst>
          </p:cNvPr>
          <p:cNvGrpSpPr/>
          <p:nvPr/>
        </p:nvGrpSpPr>
        <p:grpSpPr>
          <a:xfrm>
            <a:off x="6558393" y="2954694"/>
            <a:ext cx="3926160" cy="781920"/>
            <a:chOff x="6558393" y="2954694"/>
            <a:chExt cx="3926160" cy="78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536D3D3-217B-6B4A-888F-9396DCC8209C}"/>
                    </a:ext>
                  </a:extLst>
                </p14:cNvPr>
                <p14:cNvContentPartPr/>
                <p14:nvPr/>
              </p14:nvContentPartPr>
              <p14:xfrm>
                <a:off x="6558393" y="3124974"/>
                <a:ext cx="102960" cy="611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536D3D3-217B-6B4A-888F-9396DCC8209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542913" y="3109494"/>
                  <a:ext cx="133560" cy="6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4B41921-AAF1-784E-931D-B3FDCC112CF4}"/>
                    </a:ext>
                  </a:extLst>
                </p14:cNvPr>
                <p14:cNvContentPartPr/>
                <p14:nvPr/>
              </p14:nvContentPartPr>
              <p14:xfrm>
                <a:off x="6803193" y="3271134"/>
                <a:ext cx="220680" cy="339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4B41921-AAF1-784E-931D-B3FDCC112CF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788073" y="3256014"/>
                  <a:ext cx="2509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80EA33A-3567-4744-99AD-E75D20B97D61}"/>
                    </a:ext>
                  </a:extLst>
                </p14:cNvPr>
                <p14:cNvContentPartPr/>
                <p14:nvPr/>
              </p14:nvContentPartPr>
              <p14:xfrm>
                <a:off x="6802473" y="3286974"/>
                <a:ext cx="205200" cy="315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80EA33A-3567-4744-99AD-E75D20B97D6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787353" y="3271494"/>
                  <a:ext cx="2358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56EF67A-41ED-3941-8221-4FCFE301DF79}"/>
                    </a:ext>
                  </a:extLst>
                </p14:cNvPr>
                <p14:cNvContentPartPr/>
                <p14:nvPr/>
              </p14:nvContentPartPr>
              <p14:xfrm>
                <a:off x="7240593" y="3294894"/>
                <a:ext cx="13680" cy="284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56EF67A-41ED-3941-8221-4FCFE301DF7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225473" y="3279414"/>
                  <a:ext cx="439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CF75963D-65C1-FF46-9717-7842DB8525B0}"/>
                    </a:ext>
                  </a:extLst>
                </p14:cNvPr>
                <p14:cNvContentPartPr/>
                <p14:nvPr/>
              </p14:nvContentPartPr>
              <p14:xfrm>
                <a:off x="7141233" y="3428814"/>
                <a:ext cx="316080" cy="32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CF75963D-65C1-FF46-9717-7842DB8525B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125753" y="3413694"/>
                  <a:ext cx="3466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9A06D69-CFB3-B447-B3B5-987DF6B2B520}"/>
                    </a:ext>
                  </a:extLst>
                </p14:cNvPr>
                <p14:cNvContentPartPr/>
                <p14:nvPr/>
              </p14:nvContentPartPr>
              <p14:xfrm>
                <a:off x="7586553" y="3153054"/>
                <a:ext cx="312480" cy="362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9A06D69-CFB3-B447-B3B5-987DF6B2B52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571433" y="3137574"/>
                  <a:ext cx="34272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C363355A-CA27-474C-B98C-A6FE52F3F581}"/>
                    </a:ext>
                  </a:extLst>
                </p14:cNvPr>
                <p14:cNvContentPartPr/>
                <p14:nvPr/>
              </p14:nvContentPartPr>
              <p14:xfrm>
                <a:off x="7854393" y="3038214"/>
                <a:ext cx="249120" cy="636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C363355A-CA27-474C-B98C-A6FE52F3F58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839273" y="3023094"/>
                  <a:ext cx="279720" cy="66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E734376-2658-D747-A466-A4A441397F21}"/>
                    </a:ext>
                  </a:extLst>
                </p14:cNvPr>
                <p14:cNvContentPartPr/>
                <p14:nvPr/>
              </p14:nvContentPartPr>
              <p14:xfrm>
                <a:off x="8119713" y="2954694"/>
                <a:ext cx="275760" cy="1828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E734376-2658-D747-A466-A4A441397F2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104233" y="2939214"/>
                  <a:ext cx="3063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75E237E-5E92-DC4F-8904-08761CA9C9B2}"/>
                    </a:ext>
                  </a:extLst>
                </p14:cNvPr>
                <p14:cNvContentPartPr/>
                <p14:nvPr/>
              </p14:nvContentPartPr>
              <p14:xfrm>
                <a:off x="8536953" y="3436734"/>
                <a:ext cx="214560" cy="39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75E237E-5E92-DC4F-8904-08761CA9C9B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521473" y="3421614"/>
                  <a:ext cx="2451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ACD7B10-3F30-E641-B0D1-8356555EBAE1}"/>
                    </a:ext>
                  </a:extLst>
                </p14:cNvPr>
                <p14:cNvContentPartPr/>
                <p14:nvPr/>
              </p14:nvContentPartPr>
              <p14:xfrm>
                <a:off x="8552433" y="3531414"/>
                <a:ext cx="245880" cy="63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ACD7B10-3F30-E641-B0D1-8356555EBAE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537313" y="3515934"/>
                  <a:ext cx="2764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685F7D4-FBC3-574F-8F46-5DBB87EB89C1}"/>
                    </a:ext>
                  </a:extLst>
                </p14:cNvPr>
                <p14:cNvContentPartPr/>
                <p14:nvPr/>
              </p14:nvContentPartPr>
              <p14:xfrm>
                <a:off x="9036993" y="3208134"/>
                <a:ext cx="280800" cy="335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685F7D4-FBC3-574F-8F46-5DBB87EB89C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21873" y="3193014"/>
                  <a:ext cx="3114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EF43794-8C63-8642-9267-81FE9725BC02}"/>
                    </a:ext>
                  </a:extLst>
                </p14:cNvPr>
                <p14:cNvContentPartPr/>
                <p14:nvPr/>
              </p14:nvContentPartPr>
              <p14:xfrm>
                <a:off x="9305913" y="3263214"/>
                <a:ext cx="27720" cy="370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EF43794-8C63-8642-9267-81FE9725BC0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290793" y="3248094"/>
                  <a:ext cx="579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C3CFD6D-7909-BD4D-84CD-98FBE4B828D0}"/>
                    </a:ext>
                  </a:extLst>
                </p14:cNvPr>
                <p14:cNvContentPartPr/>
                <p14:nvPr/>
              </p14:nvContentPartPr>
              <p14:xfrm>
                <a:off x="9474033" y="3058014"/>
                <a:ext cx="132480" cy="1900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C3CFD6D-7909-BD4D-84CD-98FBE4B828D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458913" y="3042534"/>
                  <a:ext cx="1630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2473E17-5556-F24E-9B50-7101685948E0}"/>
                    </a:ext>
                  </a:extLst>
                </p14:cNvPr>
                <p14:cNvContentPartPr/>
                <p14:nvPr/>
              </p14:nvContentPartPr>
              <p14:xfrm>
                <a:off x="9917553" y="3342054"/>
                <a:ext cx="6840" cy="2368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2473E17-5556-F24E-9B50-7101685948E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902433" y="3326934"/>
                  <a:ext cx="374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D4AE28A-CAA1-054D-B0FB-AA9AC8BFEDCC}"/>
                    </a:ext>
                  </a:extLst>
                </p14:cNvPr>
                <p14:cNvContentPartPr/>
                <p14:nvPr/>
              </p14:nvContentPartPr>
              <p14:xfrm>
                <a:off x="9790113" y="3460494"/>
                <a:ext cx="292680" cy="284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D4AE28A-CAA1-054D-B0FB-AA9AC8BFEDC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774993" y="3445014"/>
                  <a:ext cx="3232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922421B-A961-8B41-A8B8-ABC180252928}"/>
                    </a:ext>
                  </a:extLst>
                </p14:cNvPr>
                <p14:cNvContentPartPr/>
                <p14:nvPr/>
              </p14:nvContentPartPr>
              <p14:xfrm>
                <a:off x="10233273" y="3200214"/>
                <a:ext cx="195840" cy="351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922421B-A961-8B41-A8B8-ABC18025292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218153" y="3185094"/>
                  <a:ext cx="2264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C9A85B7-094D-774F-A66E-35E41168C13D}"/>
                    </a:ext>
                  </a:extLst>
                </p14:cNvPr>
                <p14:cNvContentPartPr/>
                <p14:nvPr/>
              </p14:nvContentPartPr>
              <p14:xfrm>
                <a:off x="10278993" y="3184374"/>
                <a:ext cx="205560" cy="3438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C9A85B7-094D-774F-A66E-35E41168C13D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263513" y="3169254"/>
                  <a:ext cx="236160" cy="37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3568019-95F3-354F-B983-5DAABB1C4C52}"/>
                  </a:ext>
                </a:extLst>
              </p14:cNvPr>
              <p14:cNvContentPartPr/>
              <p14:nvPr/>
            </p14:nvContentPartPr>
            <p14:xfrm>
              <a:off x="10730073" y="2995374"/>
              <a:ext cx="109080" cy="2167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3568019-95F3-354F-B983-5DAABB1C4C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0714593" y="2979894"/>
                <a:ext cx="139680" cy="24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864A7B1-6CD5-CB4F-9807-7D23611FEC92}"/>
              </a:ext>
            </a:extLst>
          </p:cNvPr>
          <p:cNvGrpSpPr/>
          <p:nvPr/>
        </p:nvGrpSpPr>
        <p:grpSpPr>
          <a:xfrm>
            <a:off x="6518793" y="3933174"/>
            <a:ext cx="2538720" cy="406080"/>
            <a:chOff x="6518793" y="3933174"/>
            <a:chExt cx="253872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00279D1-4638-5949-A220-4B4E2F316C54}"/>
                    </a:ext>
                  </a:extLst>
                </p14:cNvPr>
                <p14:cNvContentPartPr/>
                <p14:nvPr/>
              </p14:nvContentPartPr>
              <p14:xfrm>
                <a:off x="6573153" y="4067094"/>
                <a:ext cx="182520" cy="244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00279D1-4638-5949-A220-4B4E2F316C54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558033" y="4051974"/>
                  <a:ext cx="213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5DFAFBD-33BD-8940-8BC5-5B03C405343B}"/>
                    </a:ext>
                  </a:extLst>
                </p14:cNvPr>
                <p14:cNvContentPartPr/>
                <p14:nvPr/>
              </p14:nvContentPartPr>
              <p14:xfrm>
                <a:off x="6518793" y="4059534"/>
                <a:ext cx="252720" cy="2797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5DFAFBD-33BD-8940-8BC5-5B03C405343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503673" y="4044054"/>
                  <a:ext cx="2833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37C5D3E-9501-9049-B538-0ACD6FB2B4BB}"/>
                    </a:ext>
                  </a:extLst>
                </p14:cNvPr>
                <p14:cNvContentPartPr/>
                <p14:nvPr/>
              </p14:nvContentPartPr>
              <p14:xfrm>
                <a:off x="6866913" y="3933174"/>
                <a:ext cx="121680" cy="165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37C5D3E-9501-9049-B538-0ACD6FB2B4B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851793" y="3918054"/>
                  <a:ext cx="1522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1C2B86E-4EE4-4148-82A2-360704854013}"/>
                    </a:ext>
                  </a:extLst>
                </p14:cNvPr>
                <p14:cNvContentPartPr/>
                <p14:nvPr/>
              </p14:nvContentPartPr>
              <p14:xfrm>
                <a:off x="7141593" y="4082934"/>
                <a:ext cx="16920" cy="189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1C2B86E-4EE4-4148-82A2-36070485401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126473" y="4067814"/>
                  <a:ext cx="475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6B13A40-A51F-DB4B-A3A1-972452354562}"/>
                    </a:ext>
                  </a:extLst>
                </p14:cNvPr>
                <p14:cNvContentPartPr/>
                <p14:nvPr/>
              </p14:nvContentPartPr>
              <p14:xfrm>
                <a:off x="7014873" y="4161774"/>
                <a:ext cx="316440" cy="55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6B13A40-A51F-DB4B-A3A1-97245235456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999753" y="4146654"/>
                  <a:ext cx="3466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BE71B41-1F8B-174E-A390-FB714550149E}"/>
                    </a:ext>
                  </a:extLst>
                </p14:cNvPr>
                <p14:cNvContentPartPr/>
                <p14:nvPr/>
              </p14:nvContentPartPr>
              <p14:xfrm>
                <a:off x="7436793" y="3972774"/>
                <a:ext cx="138960" cy="2527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BE71B41-1F8B-174E-A390-FB714550149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421673" y="3957654"/>
                  <a:ext cx="1692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6148E2C-D2C4-2641-9B26-BFF05AF2D553}"/>
                    </a:ext>
                  </a:extLst>
                </p14:cNvPr>
                <p14:cNvContentPartPr/>
                <p14:nvPr/>
              </p14:nvContentPartPr>
              <p14:xfrm>
                <a:off x="7575033" y="4012014"/>
                <a:ext cx="24120" cy="276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6148E2C-D2C4-2641-9B26-BFF05AF2D55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559913" y="3996894"/>
                  <a:ext cx="54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423EF66-67CC-9343-B85D-4EC338F378C4}"/>
                    </a:ext>
                  </a:extLst>
                </p14:cNvPr>
                <p14:cNvContentPartPr/>
                <p14:nvPr/>
              </p14:nvContentPartPr>
              <p14:xfrm>
                <a:off x="7709673" y="4035774"/>
                <a:ext cx="220680" cy="189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423EF66-67CC-9343-B85D-4EC338F378C4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694193" y="4020654"/>
                  <a:ext cx="2512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9DE5788-7CEB-CE40-B06E-C71F8B607B60}"/>
                    </a:ext>
                  </a:extLst>
                </p14:cNvPr>
                <p14:cNvContentPartPr/>
                <p14:nvPr/>
              </p14:nvContentPartPr>
              <p14:xfrm>
                <a:off x="7787793" y="4031454"/>
                <a:ext cx="142200" cy="241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9DE5788-7CEB-CE40-B06E-C71F8B607B6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7772673" y="4015974"/>
                  <a:ext cx="1728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E21B408-B41B-4843-BF59-16D3CD9C4E99}"/>
                    </a:ext>
                  </a:extLst>
                </p14:cNvPr>
                <p14:cNvContentPartPr/>
                <p14:nvPr/>
              </p14:nvContentPartPr>
              <p14:xfrm>
                <a:off x="8087673" y="4067454"/>
                <a:ext cx="9360" cy="150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E21B408-B41B-4843-BF59-16D3CD9C4E9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072193" y="4051974"/>
                  <a:ext cx="399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34C242F-E559-2A4C-9385-DDE94FA31B35}"/>
                    </a:ext>
                  </a:extLst>
                </p14:cNvPr>
                <p14:cNvContentPartPr/>
                <p14:nvPr/>
              </p14:nvContentPartPr>
              <p14:xfrm>
                <a:off x="8048073" y="4130454"/>
                <a:ext cx="166320" cy="24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34C242F-E559-2A4C-9385-DDE94FA31B3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032593" y="4114974"/>
                  <a:ext cx="196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E88B91F-1713-394A-96DA-D65E4E665B17}"/>
                    </a:ext>
                  </a:extLst>
                </p14:cNvPr>
                <p14:cNvContentPartPr/>
                <p14:nvPr/>
              </p14:nvContentPartPr>
              <p14:xfrm>
                <a:off x="8309793" y="3933174"/>
                <a:ext cx="204120" cy="289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E88B91F-1713-394A-96DA-D65E4E665B1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8294313" y="3918054"/>
                  <a:ext cx="23436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98B4E94-FA60-CB40-8FAE-19641F238911}"/>
                    </a:ext>
                  </a:extLst>
                </p14:cNvPr>
                <p14:cNvContentPartPr/>
                <p14:nvPr/>
              </p14:nvContentPartPr>
              <p14:xfrm>
                <a:off x="8477193" y="4067454"/>
                <a:ext cx="20520" cy="1972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98B4E94-FA60-CB40-8FAE-19641F23891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462073" y="4051974"/>
                  <a:ext cx="507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BBA4339-1A0C-4C4A-B844-2FBB9011BCF7}"/>
                    </a:ext>
                  </a:extLst>
                </p14:cNvPr>
                <p14:cNvContentPartPr/>
                <p14:nvPr/>
              </p14:nvContentPartPr>
              <p14:xfrm>
                <a:off x="8703273" y="4075374"/>
                <a:ext cx="267480" cy="16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BBA4339-1A0C-4C4A-B844-2FBB9011BCF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687793" y="4059894"/>
                  <a:ext cx="298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D687AD7-6430-3947-99AD-C7A614064AF3}"/>
                    </a:ext>
                  </a:extLst>
                </p14:cNvPr>
                <p14:cNvContentPartPr/>
                <p14:nvPr/>
              </p14:nvContentPartPr>
              <p14:xfrm>
                <a:off x="8804073" y="4146294"/>
                <a:ext cx="253440" cy="16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D687AD7-6430-3947-99AD-C7A614064AF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788953" y="4130814"/>
                  <a:ext cx="284040" cy="4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5E9C04C-D7E7-0048-8C6E-E0EE2ECF5409}"/>
              </a:ext>
            </a:extLst>
          </p:cNvPr>
          <p:cNvGrpSpPr/>
          <p:nvPr/>
        </p:nvGrpSpPr>
        <p:grpSpPr>
          <a:xfrm>
            <a:off x="9396273" y="3736254"/>
            <a:ext cx="1529280" cy="457560"/>
            <a:chOff x="9396273" y="3736254"/>
            <a:chExt cx="152928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C128630-5177-8044-8D9F-2EFB898D0612}"/>
                    </a:ext>
                  </a:extLst>
                </p14:cNvPr>
                <p14:cNvContentPartPr/>
                <p14:nvPr/>
              </p14:nvContentPartPr>
              <p14:xfrm>
                <a:off x="9396273" y="3854334"/>
                <a:ext cx="15840" cy="339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C128630-5177-8044-8D9F-2EFB898D061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381153" y="3839214"/>
                  <a:ext cx="464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8E756CE-8C7F-0A43-9635-FEC313548E22}"/>
                    </a:ext>
                  </a:extLst>
                </p14:cNvPr>
                <p14:cNvContentPartPr/>
                <p14:nvPr/>
              </p14:nvContentPartPr>
              <p14:xfrm>
                <a:off x="9592113" y="3838854"/>
                <a:ext cx="206280" cy="340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8E756CE-8C7F-0A43-9635-FEC313548E2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576993" y="3823374"/>
                  <a:ext cx="2368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C37E15E-CCD2-DE45-A912-98D4B960B923}"/>
                    </a:ext>
                  </a:extLst>
                </p14:cNvPr>
                <p14:cNvContentPartPr/>
                <p14:nvPr/>
              </p14:nvContentPartPr>
              <p14:xfrm>
                <a:off x="10043913" y="3917694"/>
                <a:ext cx="14400" cy="244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C37E15E-CCD2-DE45-A912-98D4B960B92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028793" y="3902214"/>
                  <a:ext cx="450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8FAF6CF-548A-CA4C-8BA4-5C4F29E5E6BD}"/>
                    </a:ext>
                  </a:extLst>
                </p14:cNvPr>
                <p14:cNvContentPartPr/>
                <p14:nvPr/>
              </p14:nvContentPartPr>
              <p14:xfrm>
                <a:off x="10002873" y="4027494"/>
                <a:ext cx="174240" cy="86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8FAF6CF-548A-CA4C-8BA4-5C4F29E5E6B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987393" y="4012374"/>
                  <a:ext cx="2044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0EA76E3-CAF1-6441-88CA-381FF52A9DBF}"/>
                    </a:ext>
                  </a:extLst>
                </p14:cNvPr>
                <p14:cNvContentPartPr/>
                <p14:nvPr/>
              </p14:nvContentPartPr>
              <p14:xfrm>
                <a:off x="10349913" y="3870174"/>
                <a:ext cx="143640" cy="205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0EA76E3-CAF1-6441-88CA-381FF52A9DB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334793" y="3855054"/>
                  <a:ext cx="1738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5FF3079-E4E4-2745-B0F6-E7DCE6230188}"/>
                    </a:ext>
                  </a:extLst>
                </p14:cNvPr>
                <p14:cNvContentPartPr/>
                <p14:nvPr/>
              </p14:nvContentPartPr>
              <p14:xfrm>
                <a:off x="10305993" y="3881694"/>
                <a:ext cx="217800" cy="2160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5FF3079-E4E4-2745-B0F6-E7DCE6230188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290873" y="3866214"/>
                  <a:ext cx="2480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11A2A7C-F36A-1D45-9CB9-8C8B776E1C9C}"/>
                    </a:ext>
                  </a:extLst>
                </p14:cNvPr>
                <p14:cNvContentPartPr/>
                <p14:nvPr/>
              </p14:nvContentPartPr>
              <p14:xfrm>
                <a:off x="10633953" y="3736254"/>
                <a:ext cx="291600" cy="323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11A2A7C-F36A-1D45-9CB9-8C8B776E1C9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618833" y="3721134"/>
                  <a:ext cx="322200" cy="35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098326E-5DE9-CB45-B635-5D36AB154FE4}"/>
              </a:ext>
            </a:extLst>
          </p:cNvPr>
          <p:cNvGrpSpPr/>
          <p:nvPr/>
        </p:nvGrpSpPr>
        <p:grpSpPr>
          <a:xfrm>
            <a:off x="7291353" y="4406214"/>
            <a:ext cx="2392920" cy="1395360"/>
            <a:chOff x="7291353" y="4406214"/>
            <a:chExt cx="2392920" cy="13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2C3D3A0-D996-7043-B7FD-50A5D02F1A24}"/>
                    </a:ext>
                  </a:extLst>
                </p14:cNvPr>
                <p14:cNvContentPartPr/>
                <p14:nvPr/>
              </p14:nvContentPartPr>
              <p14:xfrm>
                <a:off x="7291353" y="4563894"/>
                <a:ext cx="323640" cy="320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2C3D3A0-D996-7043-B7FD-50A5D02F1A24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276233" y="4548774"/>
                  <a:ext cx="3542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CE92925-22D5-7C41-8016-5CE0D6E088DA}"/>
                    </a:ext>
                  </a:extLst>
                </p14:cNvPr>
                <p14:cNvContentPartPr/>
                <p14:nvPr/>
              </p14:nvContentPartPr>
              <p14:xfrm>
                <a:off x="7504113" y="4674414"/>
                <a:ext cx="63360" cy="2606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CE92925-22D5-7C41-8016-5CE0D6E088DA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488993" y="4658934"/>
                  <a:ext cx="9360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62D0612-4F96-B54D-9720-10DC28755AA0}"/>
                    </a:ext>
                  </a:extLst>
                </p14:cNvPr>
                <p14:cNvContentPartPr/>
                <p14:nvPr/>
              </p14:nvContentPartPr>
              <p14:xfrm>
                <a:off x="7702113" y="4603494"/>
                <a:ext cx="212400" cy="1897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62D0612-4F96-B54D-9720-10DC28755AA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686633" y="4588014"/>
                  <a:ext cx="2430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9B48826-04CB-1644-A4EE-DDFE3EDF24F6}"/>
                    </a:ext>
                  </a:extLst>
                </p14:cNvPr>
                <p14:cNvContentPartPr/>
                <p14:nvPr/>
              </p14:nvContentPartPr>
              <p14:xfrm>
                <a:off x="7756473" y="4571814"/>
                <a:ext cx="229320" cy="2167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9B48826-04CB-1644-A4EE-DDFE3EDF24F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741353" y="4556694"/>
                  <a:ext cx="25956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641ABDB-5978-9941-8152-B4DABE588A6D}"/>
                    </a:ext>
                  </a:extLst>
                </p14:cNvPr>
                <p14:cNvContentPartPr/>
                <p14:nvPr/>
              </p14:nvContentPartPr>
              <p14:xfrm>
                <a:off x="8055993" y="4587654"/>
                <a:ext cx="48960" cy="2052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641ABDB-5978-9941-8152-B4DABE588A6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040873" y="4572174"/>
                  <a:ext cx="795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FE135AE-B3B2-8946-BC71-595161DB891A}"/>
                    </a:ext>
                  </a:extLst>
                </p14:cNvPr>
                <p14:cNvContentPartPr/>
                <p14:nvPr/>
              </p14:nvContentPartPr>
              <p14:xfrm>
                <a:off x="7953033" y="4658574"/>
                <a:ext cx="324000" cy="475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FE135AE-B3B2-8946-BC71-595161DB891A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937913" y="4643454"/>
                  <a:ext cx="3546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57CD963-C382-FA42-AC01-8B178F7507FB}"/>
                    </a:ext>
                  </a:extLst>
                </p14:cNvPr>
                <p14:cNvContentPartPr/>
                <p14:nvPr/>
              </p14:nvContentPartPr>
              <p14:xfrm>
                <a:off x="8307273" y="4469214"/>
                <a:ext cx="190440" cy="3078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57CD963-C382-FA42-AC01-8B178F7507F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8292153" y="4454094"/>
                  <a:ext cx="2210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E8AC6C2-009E-E24C-8D65-D41B185982E0}"/>
                    </a:ext>
                  </a:extLst>
                </p14:cNvPr>
                <p14:cNvContentPartPr/>
                <p14:nvPr/>
              </p14:nvContentPartPr>
              <p14:xfrm>
                <a:off x="8497353" y="4540134"/>
                <a:ext cx="55800" cy="2682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E8AC6C2-009E-E24C-8D65-D41B185982E0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8482233" y="4525014"/>
                  <a:ext cx="864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1133D7D-2B5B-1D41-A9BE-9DB94E174D6F}"/>
                    </a:ext>
                  </a:extLst>
                </p14:cNvPr>
                <p14:cNvContentPartPr/>
                <p14:nvPr/>
              </p14:nvContentPartPr>
              <p14:xfrm>
                <a:off x="8821713" y="4555974"/>
                <a:ext cx="20412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1133D7D-2B5B-1D41-A9BE-9DB94E174D6F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8806593" y="4540854"/>
                  <a:ext cx="2347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E9D23C5-B5F4-4D4C-9291-E87C5867EC3B}"/>
                    </a:ext>
                  </a:extLst>
                </p14:cNvPr>
                <p14:cNvContentPartPr/>
                <p14:nvPr/>
              </p14:nvContentPartPr>
              <p14:xfrm>
                <a:off x="8938353" y="4705734"/>
                <a:ext cx="150480" cy="82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E9D23C5-B5F4-4D4C-9291-E87C5867EC3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8923233" y="4690614"/>
                  <a:ext cx="181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6B65DC8-AA69-4D4E-9640-89025A4695AA}"/>
                    </a:ext>
                  </a:extLst>
                </p14:cNvPr>
                <p14:cNvContentPartPr/>
                <p14:nvPr/>
              </p14:nvContentPartPr>
              <p14:xfrm>
                <a:off x="9277833" y="4461294"/>
                <a:ext cx="16920" cy="252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6B65DC8-AA69-4D4E-9640-89025A4695A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262713" y="4446174"/>
                  <a:ext cx="4752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45D1401-3EED-8843-ADAA-A26D6C9D4DDB}"/>
                    </a:ext>
                  </a:extLst>
                </p14:cNvPr>
                <p14:cNvContentPartPr/>
                <p14:nvPr/>
              </p14:nvContentPartPr>
              <p14:xfrm>
                <a:off x="9458913" y="4406214"/>
                <a:ext cx="225360" cy="3560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45D1401-3EED-8843-ADAA-A26D6C9D4DD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443793" y="4391094"/>
                  <a:ext cx="2559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BD9A35E-F88C-0F4F-A2BC-AEF6D61F4E90}"/>
                    </a:ext>
                  </a:extLst>
                </p14:cNvPr>
                <p14:cNvContentPartPr/>
                <p14:nvPr/>
              </p14:nvContentPartPr>
              <p14:xfrm>
                <a:off x="7669713" y="4958094"/>
                <a:ext cx="268560" cy="3042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BD9A35E-F88C-0F4F-A2BC-AEF6D61F4E9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7654593" y="4942974"/>
                  <a:ext cx="2988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019D7BC-B53A-D642-88EC-1C457E6D7D1E}"/>
                    </a:ext>
                  </a:extLst>
                </p14:cNvPr>
                <p14:cNvContentPartPr/>
                <p14:nvPr/>
              </p14:nvContentPartPr>
              <p14:xfrm>
                <a:off x="7859073" y="5029014"/>
                <a:ext cx="71280" cy="276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019D7BC-B53A-D642-88EC-1C457E6D7D1E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843593" y="5013894"/>
                  <a:ext cx="1018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8DF2FA5-B23C-5340-8280-19D5F2C58512}"/>
                    </a:ext>
                  </a:extLst>
                </p14:cNvPr>
                <p14:cNvContentPartPr/>
                <p14:nvPr/>
              </p14:nvContentPartPr>
              <p14:xfrm>
                <a:off x="8120073" y="5099934"/>
                <a:ext cx="86040" cy="126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8DF2FA5-B23C-5340-8280-19D5F2C5851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8104953" y="5084814"/>
                  <a:ext cx="1166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346542B-F0D3-094F-89F8-46251F54BC56}"/>
                    </a:ext>
                  </a:extLst>
                </p14:cNvPr>
                <p14:cNvContentPartPr/>
                <p14:nvPr/>
              </p14:nvContentPartPr>
              <p14:xfrm>
                <a:off x="8043753" y="5036934"/>
                <a:ext cx="186120" cy="228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346542B-F0D3-094F-89F8-46251F54BC56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028633" y="5021814"/>
                  <a:ext cx="2167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DA3B079-5B48-EF48-BC45-8B17FA3EBBD2}"/>
                    </a:ext>
                  </a:extLst>
                </p14:cNvPr>
                <p14:cNvContentPartPr/>
                <p14:nvPr/>
              </p14:nvContentPartPr>
              <p14:xfrm>
                <a:off x="8649633" y="5060694"/>
                <a:ext cx="203040" cy="8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DA3B079-5B48-EF48-BC45-8B17FA3EBBD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8634153" y="5045214"/>
                  <a:ext cx="233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A782B52-1AF1-184A-965D-F90459152D8C}"/>
                    </a:ext>
                  </a:extLst>
                </p14:cNvPr>
                <p14:cNvContentPartPr/>
                <p14:nvPr/>
              </p14:nvContentPartPr>
              <p14:xfrm>
                <a:off x="8678073" y="5155014"/>
                <a:ext cx="277200" cy="162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A782B52-1AF1-184A-965D-F90459152D8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8662953" y="5139894"/>
                  <a:ext cx="3074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BDB617C-C0CD-DE41-9FBE-8E1333FF0656}"/>
                    </a:ext>
                  </a:extLst>
                </p14:cNvPr>
                <p14:cNvContentPartPr/>
                <p14:nvPr/>
              </p14:nvContentPartPr>
              <p14:xfrm>
                <a:off x="9175233" y="4989774"/>
                <a:ext cx="24840" cy="165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BDB617C-C0CD-DE41-9FBE-8E1333FF065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160113" y="4974294"/>
                  <a:ext cx="554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0BFA04B-2D0D-554E-9528-281518576F56}"/>
                    </a:ext>
                  </a:extLst>
                </p14:cNvPr>
                <p14:cNvContentPartPr/>
                <p14:nvPr/>
              </p14:nvContentPartPr>
              <p14:xfrm>
                <a:off x="9300513" y="4909854"/>
                <a:ext cx="230040" cy="3009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0BFA04B-2D0D-554E-9528-281518576F56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285393" y="4894374"/>
                  <a:ext cx="2602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BA7C4468-5180-C24B-A63E-4545CA08EC57}"/>
                    </a:ext>
                  </a:extLst>
                </p14:cNvPr>
                <p14:cNvContentPartPr/>
                <p14:nvPr/>
              </p14:nvContentPartPr>
              <p14:xfrm>
                <a:off x="7844673" y="5604294"/>
                <a:ext cx="101520" cy="197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BA7C4468-5180-C24B-A63E-4545CA08EC5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829193" y="5589174"/>
                  <a:ext cx="1321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2524DE98-6604-1447-A4E6-B1E5514A9761}"/>
                    </a:ext>
                  </a:extLst>
                </p14:cNvPr>
                <p14:cNvContentPartPr/>
                <p14:nvPr/>
              </p14:nvContentPartPr>
              <p14:xfrm>
                <a:off x="7811553" y="5557134"/>
                <a:ext cx="221400" cy="2167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2524DE98-6604-1447-A4E6-B1E5514A976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796433" y="5542014"/>
                  <a:ext cx="25200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A14B89C-CDEF-0446-BAC0-2144F0AA01A3}"/>
                    </a:ext>
                  </a:extLst>
                </p14:cNvPr>
                <p14:cNvContentPartPr/>
                <p14:nvPr/>
              </p14:nvContentPartPr>
              <p14:xfrm>
                <a:off x="8484393" y="5576574"/>
                <a:ext cx="171360" cy="20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A14B89C-CDEF-0446-BAC0-2144F0AA01A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8468913" y="5561094"/>
                  <a:ext cx="20160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C578130-A469-924F-AE7C-52149BB7408D}"/>
                    </a:ext>
                  </a:extLst>
                </p14:cNvPr>
                <p14:cNvContentPartPr/>
                <p14:nvPr/>
              </p14:nvContentPartPr>
              <p14:xfrm>
                <a:off x="8425713" y="5694654"/>
                <a:ext cx="245520" cy="284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C578130-A469-924F-AE7C-52149BB7408D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8410233" y="5679534"/>
                  <a:ext cx="2761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7F91389-6722-034B-8065-7FB338BB5AB9}"/>
                    </a:ext>
                  </a:extLst>
                </p14:cNvPr>
                <p14:cNvContentPartPr/>
                <p14:nvPr/>
              </p14:nvContentPartPr>
              <p14:xfrm>
                <a:off x="8859873" y="5423934"/>
                <a:ext cx="261360" cy="3420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7F91389-6722-034B-8065-7FB338BB5AB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8844753" y="5408814"/>
                  <a:ext cx="291960" cy="372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549100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99517-53BB-8042-B651-E514C75F9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intersecting tangents to a circle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8960B65-546C-AC46-8856-1678616A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73334"/>
            <a:ext cx="12217058" cy="3324641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A527A6B-AF72-604B-94E1-4F9869512779}"/>
              </a:ext>
            </a:extLst>
          </p:cNvPr>
          <p:cNvGrpSpPr/>
          <p:nvPr/>
        </p:nvGrpSpPr>
        <p:grpSpPr>
          <a:xfrm>
            <a:off x="9853274" y="3578574"/>
            <a:ext cx="166680" cy="299880"/>
            <a:chOff x="9853274" y="3578574"/>
            <a:chExt cx="16668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2EF5673-271D-F449-8217-5C5A2D8DD50F}"/>
                    </a:ext>
                  </a:extLst>
                </p14:cNvPr>
                <p14:cNvContentPartPr/>
                <p14:nvPr/>
              </p14:nvContentPartPr>
              <p14:xfrm>
                <a:off x="9853274" y="3578574"/>
                <a:ext cx="74160" cy="284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2EF5673-271D-F449-8217-5C5A2D8DD5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838154" y="3563454"/>
                  <a:ext cx="10440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ED6C7AF-CFB1-0B48-87A7-AF63E495AC3B}"/>
                    </a:ext>
                  </a:extLst>
                </p14:cNvPr>
                <p14:cNvContentPartPr/>
                <p14:nvPr/>
              </p14:nvContentPartPr>
              <p14:xfrm>
                <a:off x="9955874" y="3641574"/>
                <a:ext cx="64080" cy="236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ED6C7AF-CFB1-0B48-87A7-AF63E495AC3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940394" y="3626454"/>
                  <a:ext cx="94680" cy="26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F737581-18A4-A94A-B575-69467EA7C551}"/>
              </a:ext>
            </a:extLst>
          </p:cNvPr>
          <p:cNvGrpSpPr/>
          <p:nvPr/>
        </p:nvGrpSpPr>
        <p:grpSpPr>
          <a:xfrm>
            <a:off x="9730154" y="4288134"/>
            <a:ext cx="257400" cy="272520"/>
            <a:chOff x="9730154" y="4288134"/>
            <a:chExt cx="257400" cy="27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3C43F34-DD5D-0F49-952A-C25FA24B5822}"/>
                    </a:ext>
                  </a:extLst>
                </p14:cNvPr>
                <p14:cNvContentPartPr/>
                <p14:nvPr/>
              </p14:nvContentPartPr>
              <p14:xfrm>
                <a:off x="9730154" y="4330974"/>
                <a:ext cx="131400" cy="229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3C43F34-DD5D-0F49-952A-C25FA24B582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15034" y="4315854"/>
                  <a:ext cx="16200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0D00795-661C-3343-B487-E8F0A309AD36}"/>
                    </a:ext>
                  </a:extLst>
                </p14:cNvPr>
                <p14:cNvContentPartPr/>
                <p14:nvPr/>
              </p14:nvContentPartPr>
              <p14:xfrm>
                <a:off x="9845354" y="4288134"/>
                <a:ext cx="142200" cy="260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0D00795-661C-3343-B487-E8F0A309AD3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30234" y="4272654"/>
                  <a:ext cx="17280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643EBA-26C3-FD4E-96FF-E2D81E8C4EA4}"/>
              </a:ext>
            </a:extLst>
          </p:cNvPr>
          <p:cNvGrpSpPr/>
          <p:nvPr/>
        </p:nvGrpSpPr>
        <p:grpSpPr>
          <a:xfrm>
            <a:off x="7459634" y="5142774"/>
            <a:ext cx="123840" cy="162360"/>
            <a:chOff x="7459634" y="5142774"/>
            <a:chExt cx="123840" cy="16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D532349-A5C2-204F-84CE-1F9383CA0D9D}"/>
                    </a:ext>
                  </a:extLst>
                </p14:cNvPr>
                <p14:cNvContentPartPr/>
                <p14:nvPr/>
              </p14:nvContentPartPr>
              <p14:xfrm>
                <a:off x="7459634" y="5142774"/>
                <a:ext cx="76680" cy="162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D532349-A5C2-204F-84CE-1F9383CA0D9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44154" y="5127654"/>
                  <a:ext cx="1072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2BE7EE8-1EAA-9C40-9B12-BFE62D5B212D}"/>
                    </a:ext>
                  </a:extLst>
                </p14:cNvPr>
                <p14:cNvContentPartPr/>
                <p14:nvPr/>
              </p14:nvContentPartPr>
              <p14:xfrm>
                <a:off x="7575194" y="5170854"/>
                <a:ext cx="8280" cy="87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2BE7EE8-1EAA-9C40-9B12-BFE62D5B212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560074" y="5155734"/>
                  <a:ext cx="38520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4AB5BDE-3FC1-694C-84A8-CD1556BE6DDA}"/>
              </a:ext>
            </a:extLst>
          </p:cNvPr>
          <p:cNvGrpSpPr/>
          <p:nvPr/>
        </p:nvGrpSpPr>
        <p:grpSpPr>
          <a:xfrm>
            <a:off x="7803794" y="5092014"/>
            <a:ext cx="591840" cy="426240"/>
            <a:chOff x="7803794" y="5092014"/>
            <a:chExt cx="591840" cy="42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8373C8-8A26-8E48-8960-4D312F8C10C4}"/>
                    </a:ext>
                  </a:extLst>
                </p14:cNvPr>
                <p14:cNvContentPartPr/>
                <p14:nvPr/>
              </p14:nvContentPartPr>
              <p14:xfrm>
                <a:off x="7803794" y="5218374"/>
                <a:ext cx="16920" cy="299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8373C8-8A26-8E48-8960-4D312F8C10C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88674" y="5202894"/>
                  <a:ext cx="475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47BAC9D-3A86-5B47-B39B-1DF0281BAC96}"/>
                    </a:ext>
                  </a:extLst>
                </p14:cNvPr>
                <p14:cNvContentPartPr/>
                <p14:nvPr/>
              </p14:nvContentPartPr>
              <p14:xfrm>
                <a:off x="7803794" y="5092014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47BAC9D-3A86-5B47-B39B-1DF0281BAC9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88674" y="50768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18120DC-37D9-954E-8A87-49F0C16C2C28}"/>
                    </a:ext>
                  </a:extLst>
                </p14:cNvPr>
                <p14:cNvContentPartPr/>
                <p14:nvPr/>
              </p14:nvContentPartPr>
              <p14:xfrm>
                <a:off x="7959674" y="5170854"/>
                <a:ext cx="216360" cy="304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18120DC-37D9-954E-8A87-49F0C16C2C2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44554" y="5155734"/>
                  <a:ext cx="24660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4B8BD62-58D6-D444-BA9A-AAA7BC68DE47}"/>
                    </a:ext>
                  </a:extLst>
                </p14:cNvPr>
                <p14:cNvContentPartPr/>
                <p14:nvPr/>
              </p14:nvContentPartPr>
              <p14:xfrm>
                <a:off x="8253074" y="5182374"/>
                <a:ext cx="142560" cy="277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4B8BD62-58D6-D444-BA9A-AAA7BC68DE4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237594" y="5166894"/>
                  <a:ext cx="172800" cy="30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412370-584B-0345-802B-554CB4BDDE29}"/>
              </a:ext>
            </a:extLst>
          </p:cNvPr>
          <p:cNvGrpSpPr/>
          <p:nvPr/>
        </p:nvGrpSpPr>
        <p:grpSpPr>
          <a:xfrm>
            <a:off x="8669234" y="5139174"/>
            <a:ext cx="1330560" cy="348480"/>
            <a:chOff x="8669234" y="5139174"/>
            <a:chExt cx="133056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C8B2DBB-8C4C-6348-A1CA-2E8FC051A338}"/>
                    </a:ext>
                  </a:extLst>
                </p14:cNvPr>
                <p14:cNvContentPartPr/>
                <p14:nvPr/>
              </p14:nvContentPartPr>
              <p14:xfrm>
                <a:off x="8669234" y="5139174"/>
                <a:ext cx="278280" cy="32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C8B2DBB-8C4C-6348-A1CA-2E8FC051A33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653754" y="5124054"/>
                  <a:ext cx="30852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2D44023-13AC-4743-A3E5-9DDB16900623}"/>
                    </a:ext>
                  </a:extLst>
                </p14:cNvPr>
                <p14:cNvContentPartPr/>
                <p14:nvPr/>
              </p14:nvContentPartPr>
              <p14:xfrm>
                <a:off x="8994314" y="5167254"/>
                <a:ext cx="213120" cy="243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2D44023-13AC-4743-A3E5-9DDB1690062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78834" y="5152134"/>
                  <a:ext cx="24372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D40AB3F-F947-D540-BD03-1828D376A0E0}"/>
                    </a:ext>
                  </a:extLst>
                </p14:cNvPr>
                <p14:cNvContentPartPr/>
                <p14:nvPr/>
              </p14:nvContentPartPr>
              <p14:xfrm>
                <a:off x="9139394" y="5165454"/>
                <a:ext cx="194040" cy="277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D40AB3F-F947-D540-BD03-1828D376A0E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23914" y="5150334"/>
                  <a:ext cx="22464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3C21B14-7484-CA40-8C74-54886794471D}"/>
                    </a:ext>
                  </a:extLst>
                </p14:cNvPr>
                <p14:cNvContentPartPr/>
                <p14:nvPr/>
              </p14:nvContentPartPr>
              <p14:xfrm>
                <a:off x="9400394" y="5166534"/>
                <a:ext cx="263880" cy="321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3C21B14-7484-CA40-8C74-54886794471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85274" y="5151414"/>
                  <a:ext cx="2944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D7C666C-887C-1D47-8B35-F92352AD22D2}"/>
                    </a:ext>
                  </a:extLst>
                </p14:cNvPr>
                <p14:cNvContentPartPr/>
                <p14:nvPr/>
              </p14:nvContentPartPr>
              <p14:xfrm>
                <a:off x="9679754" y="5147094"/>
                <a:ext cx="320040" cy="273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D7C666C-887C-1D47-8B35-F92352AD22D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664634" y="5131974"/>
                  <a:ext cx="350640" cy="30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BCD262-0488-6149-999B-B731A2203C81}"/>
              </a:ext>
            </a:extLst>
          </p:cNvPr>
          <p:cNvGrpSpPr/>
          <p:nvPr/>
        </p:nvGrpSpPr>
        <p:grpSpPr>
          <a:xfrm>
            <a:off x="10286714" y="4910934"/>
            <a:ext cx="1277640" cy="500760"/>
            <a:chOff x="10286714" y="4910934"/>
            <a:chExt cx="1277640" cy="5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496B02-8264-ED44-92BB-F281D5D25A18}"/>
                    </a:ext>
                  </a:extLst>
                </p14:cNvPr>
                <p14:cNvContentPartPr/>
                <p14:nvPr/>
              </p14:nvContentPartPr>
              <p14:xfrm>
                <a:off x="10286714" y="5152494"/>
                <a:ext cx="181800" cy="2563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F496B02-8264-ED44-92BB-F281D5D25A1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271594" y="5137374"/>
                  <a:ext cx="2124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C488E65-F058-8E4B-AB57-2FA4BCFA19FE}"/>
                    </a:ext>
                  </a:extLst>
                </p14:cNvPr>
                <p14:cNvContentPartPr/>
                <p14:nvPr/>
              </p14:nvContentPartPr>
              <p14:xfrm>
                <a:off x="10517474" y="5170854"/>
                <a:ext cx="163800" cy="240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C488E65-F058-8E4B-AB57-2FA4BCFA19F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501994" y="5155734"/>
                  <a:ext cx="1944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C31908C-A0B7-B24E-9D1F-2B5795C956A0}"/>
                    </a:ext>
                  </a:extLst>
                </p14:cNvPr>
                <p14:cNvContentPartPr/>
                <p14:nvPr/>
              </p14:nvContentPartPr>
              <p14:xfrm>
                <a:off x="10783874" y="5134854"/>
                <a:ext cx="323280" cy="246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C31908C-A0B7-B24E-9D1F-2B5795C956A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768754" y="5119734"/>
                  <a:ext cx="35388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E20A31B-3338-444D-90FD-9A6C620CD5D3}"/>
                    </a:ext>
                  </a:extLst>
                </p14:cNvPr>
                <p14:cNvContentPartPr/>
                <p14:nvPr/>
              </p14:nvContentPartPr>
              <p14:xfrm>
                <a:off x="11153954" y="5126934"/>
                <a:ext cx="213120" cy="269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E20A31B-3338-444D-90FD-9A6C620CD5D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138834" y="5111814"/>
                  <a:ext cx="24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79BF2B1-D513-D046-A54D-73271503C937}"/>
                    </a:ext>
                  </a:extLst>
                </p14:cNvPr>
                <p14:cNvContentPartPr/>
                <p14:nvPr/>
              </p14:nvContentPartPr>
              <p14:xfrm>
                <a:off x="11480474" y="4910934"/>
                <a:ext cx="52560" cy="150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79BF2B1-D513-D046-A54D-73271503C93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465354" y="4895454"/>
                  <a:ext cx="831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3D65507-7651-5441-8CB6-2F6447DA4E9D}"/>
                    </a:ext>
                  </a:extLst>
                </p14:cNvPr>
                <p14:cNvContentPartPr/>
                <p14:nvPr/>
              </p14:nvContentPartPr>
              <p14:xfrm>
                <a:off x="11524394" y="4966014"/>
                <a:ext cx="39960" cy="10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3D65507-7651-5441-8CB6-2F6447DA4E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509274" y="4950534"/>
                  <a:ext cx="705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EC57E5E-91BE-C047-A147-4EA2EA5B8674}"/>
                    </a:ext>
                  </a:extLst>
                </p14:cNvPr>
                <p14:cNvContentPartPr/>
                <p14:nvPr/>
              </p14:nvContentPartPr>
              <p14:xfrm>
                <a:off x="11216954" y="5135934"/>
                <a:ext cx="189720" cy="153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EC57E5E-91BE-C047-A147-4EA2EA5B867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201834" y="5120454"/>
                  <a:ext cx="219960" cy="183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462467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9BBA86-D7D7-BC49-9128-6357754C0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40600" cy="128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EE881-DC71-AD4E-8CC2-96F38BFCB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0"/>
            <a:ext cx="4191000" cy="304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46E9A9-A4D2-B844-90A5-D2BFC9BBB6F7}"/>
                  </a:ext>
                </a:extLst>
              </p14:cNvPr>
              <p14:cNvContentPartPr/>
              <p14:nvPr/>
            </p14:nvContentPartPr>
            <p14:xfrm>
              <a:off x="-670246" y="204654"/>
              <a:ext cx="8280" cy="8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46E9A9-A4D2-B844-90A5-D2BFC9BBB6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85366" y="189534"/>
                <a:ext cx="3888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140DB5B-1B8C-0D42-9F58-597EB9C0787C}"/>
              </a:ext>
            </a:extLst>
          </p:cNvPr>
          <p:cNvGrpSpPr/>
          <p:nvPr/>
        </p:nvGrpSpPr>
        <p:grpSpPr>
          <a:xfrm>
            <a:off x="1198154" y="1166574"/>
            <a:ext cx="2594520" cy="666000"/>
            <a:chOff x="1198154" y="1166574"/>
            <a:chExt cx="2594520" cy="66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73D81DF-63F2-D647-A2A2-3378FE457D1D}"/>
                    </a:ext>
                  </a:extLst>
                </p14:cNvPr>
                <p14:cNvContentPartPr/>
                <p14:nvPr/>
              </p14:nvContentPartPr>
              <p14:xfrm>
                <a:off x="1198154" y="1304094"/>
                <a:ext cx="347040" cy="528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73D81DF-63F2-D647-A2A2-3378FE457D1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82674" y="1288614"/>
                  <a:ext cx="377640" cy="55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55A8A4C-137B-564F-9A3C-A8562CF64BD0}"/>
                    </a:ext>
                  </a:extLst>
                </p14:cNvPr>
                <p14:cNvContentPartPr/>
                <p14:nvPr/>
              </p14:nvContentPartPr>
              <p14:xfrm>
                <a:off x="1253234" y="1607934"/>
                <a:ext cx="252360" cy="8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55A8A4C-137B-564F-9A3C-A8562CF64BD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7754" y="1592454"/>
                  <a:ext cx="2829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F53B570-1A23-E043-8C81-A0434208F46C}"/>
                    </a:ext>
                  </a:extLst>
                </p14:cNvPr>
                <p14:cNvContentPartPr/>
                <p14:nvPr/>
              </p14:nvContentPartPr>
              <p14:xfrm>
                <a:off x="1593434" y="1331094"/>
                <a:ext cx="318600" cy="455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F53B570-1A23-E043-8C81-A0434208F4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78314" y="1315974"/>
                  <a:ext cx="34920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7C8D9B0-43C2-9849-B66C-F2CAECFFF352}"/>
                    </a:ext>
                  </a:extLst>
                </p14:cNvPr>
                <p14:cNvContentPartPr/>
                <p14:nvPr/>
              </p14:nvContentPartPr>
              <p14:xfrm>
                <a:off x="1198154" y="1166574"/>
                <a:ext cx="544680" cy="35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7C8D9B0-43C2-9849-B66C-F2CAECFFF35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82674" y="1151094"/>
                  <a:ext cx="575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61CA6AE-4E9B-A946-B191-7E16FFFB1A8C}"/>
                    </a:ext>
                  </a:extLst>
                </p14:cNvPr>
                <p14:cNvContentPartPr/>
                <p14:nvPr/>
              </p14:nvContentPartPr>
              <p14:xfrm>
                <a:off x="2246474" y="1552854"/>
                <a:ext cx="273600" cy="16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61CA6AE-4E9B-A946-B191-7E16FFFB1A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30994" y="1537374"/>
                  <a:ext cx="303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BDC2A5F-5EDE-B849-B5BB-3A5CA92A354A}"/>
                    </a:ext>
                  </a:extLst>
                </p14:cNvPr>
                <p14:cNvContentPartPr/>
                <p14:nvPr/>
              </p14:nvContentPartPr>
              <p14:xfrm>
                <a:off x="2301554" y="1702614"/>
                <a:ext cx="1587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BDC2A5F-5EDE-B849-B5BB-3A5CA92A354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86434" y="1687134"/>
                  <a:ext cx="1893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F7A547E-2BDC-804E-A51A-7F770D65ECE8}"/>
                    </a:ext>
                  </a:extLst>
                </p14:cNvPr>
                <p14:cNvContentPartPr/>
                <p14:nvPr/>
              </p14:nvContentPartPr>
              <p14:xfrm>
                <a:off x="2191394" y="1379334"/>
                <a:ext cx="504720" cy="131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F7A547E-2BDC-804E-A51A-7F770D65ECE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75914" y="1364214"/>
                  <a:ext cx="535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69B3482-4743-7348-BB80-ED6A64549F4E}"/>
                    </a:ext>
                  </a:extLst>
                </p14:cNvPr>
                <p14:cNvContentPartPr/>
                <p14:nvPr/>
              </p14:nvContentPartPr>
              <p14:xfrm>
                <a:off x="2983034" y="1368174"/>
                <a:ext cx="296640" cy="403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69B3482-4743-7348-BB80-ED6A64549F4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67554" y="1352694"/>
                  <a:ext cx="32724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55B21A-41CC-2E4A-85AE-2294507C46CE}"/>
                    </a:ext>
                  </a:extLst>
                </p14:cNvPr>
                <p14:cNvContentPartPr/>
                <p14:nvPr/>
              </p14:nvContentPartPr>
              <p14:xfrm>
                <a:off x="3445274" y="1442334"/>
                <a:ext cx="16200" cy="307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55B21A-41CC-2E4A-85AE-2294507C46C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30154" y="1427214"/>
                  <a:ext cx="468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595CFB1-D051-0A49-B366-BE027414EDD9}"/>
                    </a:ext>
                  </a:extLst>
                </p14:cNvPr>
                <p14:cNvContentPartPr/>
                <p14:nvPr/>
              </p14:nvContentPartPr>
              <p14:xfrm>
                <a:off x="3492074" y="1335774"/>
                <a:ext cx="300600" cy="493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595CFB1-D051-0A49-B366-BE027414EDD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76954" y="1320654"/>
                  <a:ext cx="33120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90BB1CC-4379-D048-9CF0-0526B188F3CD}"/>
                    </a:ext>
                  </a:extLst>
                </p14:cNvPr>
                <p14:cNvContentPartPr/>
                <p14:nvPr/>
              </p14:nvContentPartPr>
              <p14:xfrm>
                <a:off x="2950274" y="1237494"/>
                <a:ext cx="664560" cy="32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90BB1CC-4379-D048-9CF0-0526B188F3C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35154" y="1222014"/>
                  <a:ext cx="69516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F4A669-AC1A-B643-ADED-C0A3F45A612B}"/>
              </a:ext>
            </a:extLst>
          </p:cNvPr>
          <p:cNvGrpSpPr/>
          <p:nvPr/>
        </p:nvGrpSpPr>
        <p:grpSpPr>
          <a:xfrm>
            <a:off x="1213634" y="2104374"/>
            <a:ext cx="3610800" cy="549360"/>
            <a:chOff x="1213634" y="2104374"/>
            <a:chExt cx="3610800" cy="54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60B15FF-D16F-374C-89A4-D872755D8545}"/>
                    </a:ext>
                  </a:extLst>
                </p14:cNvPr>
                <p14:cNvContentPartPr/>
                <p14:nvPr/>
              </p14:nvContentPartPr>
              <p14:xfrm>
                <a:off x="1237394" y="2238654"/>
                <a:ext cx="117720" cy="339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60B15FF-D16F-374C-89A4-D872755D854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22274" y="2223174"/>
                  <a:ext cx="1483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8E269DA-C3EA-B247-80E5-F94A98B8ADB8}"/>
                    </a:ext>
                  </a:extLst>
                </p14:cNvPr>
                <p14:cNvContentPartPr/>
                <p14:nvPr/>
              </p14:nvContentPartPr>
              <p14:xfrm>
                <a:off x="1213634" y="2254134"/>
                <a:ext cx="165960" cy="323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8E269DA-C3EA-B247-80E5-F94A98B8ADB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98514" y="2239014"/>
                  <a:ext cx="19656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BAA9068-3873-0445-B0E5-017650AB7F35}"/>
                    </a:ext>
                  </a:extLst>
                </p14:cNvPr>
                <p14:cNvContentPartPr/>
                <p14:nvPr/>
              </p14:nvContentPartPr>
              <p14:xfrm>
                <a:off x="1616834" y="2340894"/>
                <a:ext cx="38880" cy="236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BAA9068-3873-0445-B0E5-017650AB7F3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01354" y="2325774"/>
                  <a:ext cx="694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1D05DEB-1338-2D40-80A9-8CB387BC7E0F}"/>
                    </a:ext>
                  </a:extLst>
                </p14:cNvPr>
                <p14:cNvContentPartPr/>
                <p14:nvPr/>
              </p14:nvContentPartPr>
              <p14:xfrm>
                <a:off x="1513154" y="2403894"/>
                <a:ext cx="221400" cy="55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1D05DEB-1338-2D40-80A9-8CB387BC7E0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498034" y="2388774"/>
                  <a:ext cx="2520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FD17592-E977-B447-9D77-C1CA7A2DBE56}"/>
                    </a:ext>
                  </a:extLst>
                </p14:cNvPr>
                <p14:cNvContentPartPr/>
                <p14:nvPr/>
              </p14:nvContentPartPr>
              <p14:xfrm>
                <a:off x="2017874" y="2301654"/>
                <a:ext cx="8280" cy="276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FD17592-E977-B447-9D77-C1CA7A2DBE5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002394" y="2286174"/>
                  <a:ext cx="388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FE7816A-5175-C14B-8F58-CD8C9531EFAC}"/>
                    </a:ext>
                  </a:extLst>
                </p14:cNvPr>
                <p14:cNvContentPartPr/>
                <p14:nvPr/>
              </p14:nvContentPartPr>
              <p14:xfrm>
                <a:off x="2104634" y="2277894"/>
                <a:ext cx="321120" cy="375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FE7816A-5175-C14B-8F58-CD8C9531EFA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089154" y="2262774"/>
                  <a:ext cx="35136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9412F7F-BFB8-6145-8FAA-7275C400DF7D}"/>
                    </a:ext>
                  </a:extLst>
                </p14:cNvPr>
                <p14:cNvContentPartPr/>
                <p14:nvPr/>
              </p14:nvContentPartPr>
              <p14:xfrm>
                <a:off x="2671994" y="2419734"/>
                <a:ext cx="232200" cy="24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9412F7F-BFB8-6145-8FAA-7275C400DF7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56874" y="2404614"/>
                  <a:ext cx="2628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FF48CF1-08DA-AD44-91F6-756D09171FD8}"/>
                    </a:ext>
                  </a:extLst>
                </p14:cNvPr>
                <p14:cNvContentPartPr/>
                <p14:nvPr/>
              </p14:nvContentPartPr>
              <p14:xfrm>
                <a:off x="2727434" y="2522334"/>
                <a:ext cx="261720" cy="16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FF48CF1-08DA-AD44-91F6-756D09171FD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711954" y="2507214"/>
                  <a:ext cx="2923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1B3E95D-2158-C148-8D00-66559D2E76DA}"/>
                    </a:ext>
                  </a:extLst>
                </p14:cNvPr>
                <p14:cNvContentPartPr/>
                <p14:nvPr/>
              </p14:nvContentPartPr>
              <p14:xfrm>
                <a:off x="3225674" y="2145774"/>
                <a:ext cx="400320" cy="447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1B3E95D-2158-C148-8D00-66559D2E76D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210554" y="2130654"/>
                  <a:ext cx="43092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1F1BC08-A8F8-CD49-8A77-E558B88EFE31}"/>
                    </a:ext>
                  </a:extLst>
                </p14:cNvPr>
                <p14:cNvContentPartPr/>
                <p14:nvPr/>
              </p14:nvContentPartPr>
              <p14:xfrm>
                <a:off x="3767834" y="2396334"/>
                <a:ext cx="159120" cy="169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1F1BC08-A8F8-CD49-8A77-E558B88EFE3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752354" y="2380854"/>
                  <a:ext cx="1897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C538AD-7438-164A-B3C3-EC913BBEFBBF}"/>
                    </a:ext>
                  </a:extLst>
                </p14:cNvPr>
                <p14:cNvContentPartPr/>
                <p14:nvPr/>
              </p14:nvContentPartPr>
              <p14:xfrm>
                <a:off x="3807434" y="2388414"/>
                <a:ext cx="110520" cy="177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C538AD-7438-164A-B3C3-EC913BBEFBB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91954" y="2372934"/>
                  <a:ext cx="1411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2EB32B3-C7B2-924D-9C49-9B6598C9DD85}"/>
                    </a:ext>
                  </a:extLst>
                </p14:cNvPr>
                <p14:cNvContentPartPr/>
                <p14:nvPr/>
              </p14:nvContentPartPr>
              <p14:xfrm>
                <a:off x="4154114" y="2451414"/>
                <a:ext cx="207000" cy="3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2EB32B3-C7B2-924D-9C49-9B6598C9DD8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38634" y="2435934"/>
                  <a:ext cx="2376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9D3E11B-7EAC-784A-BEFD-204DB9D62BB0}"/>
                    </a:ext>
                  </a:extLst>
                </p14:cNvPr>
                <p14:cNvContentPartPr/>
                <p14:nvPr/>
              </p14:nvContentPartPr>
              <p14:xfrm>
                <a:off x="4484954" y="2104374"/>
                <a:ext cx="339480" cy="492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9D3E11B-7EAC-784A-BEFD-204DB9D62BB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469834" y="2089254"/>
                  <a:ext cx="369720" cy="52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E85C63E-D704-D047-A78F-9FED2A1D5348}"/>
              </a:ext>
            </a:extLst>
          </p:cNvPr>
          <p:cNvGrpSpPr/>
          <p:nvPr/>
        </p:nvGrpSpPr>
        <p:grpSpPr>
          <a:xfrm>
            <a:off x="3424394" y="3042534"/>
            <a:ext cx="241200" cy="276120"/>
            <a:chOff x="3424394" y="3042534"/>
            <a:chExt cx="24120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BC49ACE-5604-4548-9ED6-7B50F3A30782}"/>
                    </a:ext>
                  </a:extLst>
                </p14:cNvPr>
                <p14:cNvContentPartPr/>
                <p14:nvPr/>
              </p14:nvContentPartPr>
              <p14:xfrm>
                <a:off x="3444554" y="3042534"/>
                <a:ext cx="177840" cy="276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BC49ACE-5604-4548-9ED6-7B50F3A3078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29434" y="3027414"/>
                  <a:ext cx="2084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DF0451D-3771-CB47-9D0E-2688FE09952F}"/>
                    </a:ext>
                  </a:extLst>
                </p14:cNvPr>
                <p14:cNvContentPartPr/>
                <p14:nvPr/>
              </p14:nvContentPartPr>
              <p14:xfrm>
                <a:off x="3424394" y="3054054"/>
                <a:ext cx="241200" cy="257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DF0451D-3771-CB47-9D0E-2688FE09952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409274" y="3038574"/>
                  <a:ext cx="27180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38C815-027C-A14D-BD16-61F82B2EBA35}"/>
              </a:ext>
            </a:extLst>
          </p:cNvPr>
          <p:cNvGrpSpPr/>
          <p:nvPr/>
        </p:nvGrpSpPr>
        <p:grpSpPr>
          <a:xfrm>
            <a:off x="1783874" y="2994294"/>
            <a:ext cx="1291680" cy="426960"/>
            <a:chOff x="1783874" y="2994294"/>
            <a:chExt cx="129168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2FF5E24-E171-D44F-A900-6B2BF6DE5A13}"/>
                    </a:ext>
                  </a:extLst>
                </p14:cNvPr>
                <p14:cNvContentPartPr/>
                <p14:nvPr/>
              </p14:nvContentPartPr>
              <p14:xfrm>
                <a:off x="2766674" y="3117054"/>
                <a:ext cx="226440" cy="12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2FF5E24-E171-D44F-A900-6B2BF6DE5A1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751554" y="3101574"/>
                  <a:ext cx="2570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7015ACF-5B4E-C84C-A573-488202EED40F}"/>
                    </a:ext>
                  </a:extLst>
                </p14:cNvPr>
                <p14:cNvContentPartPr/>
                <p14:nvPr/>
              </p14:nvContentPartPr>
              <p14:xfrm>
                <a:off x="2797994" y="3286974"/>
                <a:ext cx="277560" cy="55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7015ACF-5B4E-C84C-A573-488202EED40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82874" y="3271854"/>
                  <a:ext cx="3081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57BC048-B990-5246-A45A-87CBF5E39F61}"/>
                    </a:ext>
                  </a:extLst>
                </p14:cNvPr>
                <p14:cNvContentPartPr/>
                <p14:nvPr/>
              </p14:nvContentPartPr>
              <p14:xfrm>
                <a:off x="1783874" y="2994294"/>
                <a:ext cx="317520" cy="426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57BC048-B990-5246-A45A-87CBF5E39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768754" y="2979174"/>
                  <a:ext cx="34776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F28D516-4D34-A141-9B5D-66F9AFCA98D7}"/>
                    </a:ext>
                  </a:extLst>
                </p14:cNvPr>
                <p14:cNvContentPartPr/>
                <p14:nvPr/>
              </p14:nvContentPartPr>
              <p14:xfrm>
                <a:off x="2239274" y="3105534"/>
                <a:ext cx="312480" cy="310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F28D516-4D34-A141-9B5D-66F9AFCA98D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223794" y="3090414"/>
                  <a:ext cx="343080" cy="340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99416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41C83-64A6-AE46-9764-468368332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23" y="0"/>
            <a:ext cx="12192000" cy="331004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975D9EE-23B3-CC44-B555-06511BA0D462}"/>
              </a:ext>
            </a:extLst>
          </p:cNvPr>
          <p:cNvGrpSpPr/>
          <p:nvPr/>
        </p:nvGrpSpPr>
        <p:grpSpPr>
          <a:xfrm>
            <a:off x="1465994" y="3291294"/>
            <a:ext cx="3114000" cy="2329200"/>
            <a:chOff x="1465994" y="3291294"/>
            <a:chExt cx="3114000" cy="232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BEF82E5-9682-CC40-A57B-764F4B9786F1}"/>
                    </a:ext>
                  </a:extLst>
                </p14:cNvPr>
                <p14:cNvContentPartPr/>
                <p14:nvPr/>
              </p14:nvContentPartPr>
              <p14:xfrm>
                <a:off x="1465994" y="3291294"/>
                <a:ext cx="372240" cy="6264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BEF82E5-9682-CC40-A57B-764F4B9786F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50874" y="3276174"/>
                  <a:ext cx="402840" cy="65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8F96CD1-9227-6D47-BEC0-86627F58C10C}"/>
                    </a:ext>
                  </a:extLst>
                </p14:cNvPr>
                <p14:cNvContentPartPr/>
                <p14:nvPr/>
              </p14:nvContentPartPr>
              <p14:xfrm>
                <a:off x="1893314" y="3515574"/>
                <a:ext cx="203760" cy="394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8F96CD1-9227-6D47-BEC0-86627F58C10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78194" y="3500454"/>
                  <a:ext cx="23436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2BF707C-88DF-8D47-836A-60BE8DC2075D}"/>
                    </a:ext>
                  </a:extLst>
                </p14:cNvPr>
                <p14:cNvContentPartPr/>
                <p14:nvPr/>
              </p14:nvContentPartPr>
              <p14:xfrm>
                <a:off x="1844354" y="3554814"/>
                <a:ext cx="347760" cy="331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2BF707C-88DF-8D47-836A-60BE8DC2075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28874" y="3539694"/>
                  <a:ext cx="3783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AA12454-CA6D-F643-B984-036D0D0542BC}"/>
                    </a:ext>
                  </a:extLst>
                </p14:cNvPr>
                <p14:cNvContentPartPr/>
                <p14:nvPr/>
              </p14:nvContentPartPr>
              <p14:xfrm>
                <a:off x="2305874" y="3475974"/>
                <a:ext cx="35280" cy="433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AA12454-CA6D-F643-B984-036D0D0542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90754" y="3460854"/>
                  <a:ext cx="6588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7347228-B396-FF41-BD8F-E164396EA5E8}"/>
                    </a:ext>
                  </a:extLst>
                </p14:cNvPr>
                <p14:cNvContentPartPr/>
                <p14:nvPr/>
              </p14:nvContentPartPr>
              <p14:xfrm>
                <a:off x="2241794" y="3688734"/>
                <a:ext cx="241560" cy="8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7347228-B396-FF41-BD8F-E164396EA5E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26674" y="3673614"/>
                  <a:ext cx="272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9DB2ED-122D-F947-9D37-CB4224C4723D}"/>
                    </a:ext>
                  </a:extLst>
                </p14:cNvPr>
                <p14:cNvContentPartPr/>
                <p14:nvPr/>
              </p14:nvContentPartPr>
              <p14:xfrm>
                <a:off x="2671994" y="3483894"/>
                <a:ext cx="135720" cy="548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9DB2ED-122D-F947-9D37-CB4224C4723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56874" y="3468774"/>
                  <a:ext cx="16632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E6020B4-B620-0140-974B-E86153559231}"/>
                    </a:ext>
                  </a:extLst>
                </p14:cNvPr>
                <p14:cNvContentPartPr/>
                <p14:nvPr/>
              </p14:nvContentPartPr>
              <p14:xfrm>
                <a:off x="2940554" y="3881334"/>
                <a:ext cx="299520" cy="20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E6020B4-B620-0140-974B-E8615355923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25434" y="3866214"/>
                  <a:ext cx="3297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D816FA3-1A61-8E4C-AB90-61B7E2111D63}"/>
                    </a:ext>
                  </a:extLst>
                </p14:cNvPr>
                <p14:cNvContentPartPr/>
                <p14:nvPr/>
              </p14:nvContentPartPr>
              <p14:xfrm>
                <a:off x="3019034" y="3697014"/>
                <a:ext cx="236880" cy="16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D816FA3-1A61-8E4C-AB90-61B7E2111D6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03554" y="3681534"/>
                  <a:ext cx="2674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CC13F87-DED7-4047-BF76-6A86C4BFBE33}"/>
                    </a:ext>
                  </a:extLst>
                </p14:cNvPr>
                <p14:cNvContentPartPr/>
                <p14:nvPr/>
              </p14:nvContentPartPr>
              <p14:xfrm>
                <a:off x="3405314" y="3602334"/>
                <a:ext cx="189720" cy="350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CC13F87-DED7-4047-BF76-6A86C4BFBE3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89834" y="3586854"/>
                  <a:ext cx="22032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6521469-EA7D-FA4E-B1FD-F9ECE67E0B2B}"/>
                    </a:ext>
                  </a:extLst>
                </p14:cNvPr>
                <p14:cNvContentPartPr/>
                <p14:nvPr/>
              </p14:nvContentPartPr>
              <p14:xfrm>
                <a:off x="3759914" y="3657414"/>
                <a:ext cx="205200" cy="347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6521469-EA7D-FA4E-B1FD-F9ECE67E0B2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744794" y="3642294"/>
                  <a:ext cx="2358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4386A9C-FCB8-8648-912A-DC4520E8775D}"/>
                    </a:ext>
                  </a:extLst>
                </p14:cNvPr>
                <p14:cNvContentPartPr/>
                <p14:nvPr/>
              </p14:nvContentPartPr>
              <p14:xfrm>
                <a:off x="1828514" y="4114614"/>
                <a:ext cx="347040" cy="615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4386A9C-FCB8-8648-912A-DC4520E8775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13394" y="4099494"/>
                  <a:ext cx="37764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6A1BD31-D9EC-0141-ADA6-768526E56F4B}"/>
                    </a:ext>
                  </a:extLst>
                </p14:cNvPr>
                <p14:cNvContentPartPr/>
                <p14:nvPr/>
              </p14:nvContentPartPr>
              <p14:xfrm>
                <a:off x="2302994" y="4335294"/>
                <a:ext cx="164520" cy="244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6A1BD31-D9EC-0141-ADA6-768526E56F4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87514" y="4320174"/>
                  <a:ext cx="1951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9153520-382D-6D49-8629-C54701912DA2}"/>
                    </a:ext>
                  </a:extLst>
                </p14:cNvPr>
                <p14:cNvContentPartPr/>
                <p14:nvPr/>
              </p14:nvContentPartPr>
              <p14:xfrm>
                <a:off x="2246474" y="4382814"/>
                <a:ext cx="260640" cy="276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9153520-382D-6D49-8629-C54701912DA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30994" y="4367334"/>
                  <a:ext cx="2912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3EDA464-54C8-5A48-A194-0A411E81C83F}"/>
                    </a:ext>
                  </a:extLst>
                </p14:cNvPr>
                <p14:cNvContentPartPr/>
                <p14:nvPr/>
              </p14:nvContentPartPr>
              <p14:xfrm>
                <a:off x="2642114" y="4603134"/>
                <a:ext cx="377280" cy="8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3EDA464-54C8-5A48-A194-0A411E81C83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626994" y="4588014"/>
                  <a:ext cx="407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29CAB2A-81D4-3744-A648-74A7B165BA7D}"/>
                    </a:ext>
                  </a:extLst>
                </p14:cNvPr>
                <p14:cNvContentPartPr/>
                <p14:nvPr/>
              </p14:nvContentPartPr>
              <p14:xfrm>
                <a:off x="2585234" y="4453734"/>
                <a:ext cx="315720" cy="32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29CAB2A-81D4-3744-A648-74A7B165BA7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70114" y="4438254"/>
                  <a:ext cx="3463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E7B8906-DE3F-634F-A79D-E56554FD4B3D}"/>
                    </a:ext>
                  </a:extLst>
                </p14:cNvPr>
                <p14:cNvContentPartPr/>
                <p14:nvPr/>
              </p14:nvContentPartPr>
              <p14:xfrm>
                <a:off x="3215954" y="4272294"/>
                <a:ext cx="24120" cy="496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E7B8906-DE3F-634F-A79D-E56554FD4B3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200834" y="4257174"/>
                  <a:ext cx="5436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138386-3EEF-9349-9916-BB4DD0B5CC0F}"/>
                    </a:ext>
                  </a:extLst>
                </p14:cNvPr>
                <p14:cNvContentPartPr/>
                <p14:nvPr/>
              </p14:nvContentPartPr>
              <p14:xfrm>
                <a:off x="3417554" y="4280214"/>
                <a:ext cx="161640" cy="574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138386-3EEF-9349-9916-BB4DD0B5CC0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02074" y="4264734"/>
                  <a:ext cx="19188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8466002-6B9B-5B4A-84ED-DF340B3666BF}"/>
                    </a:ext>
                  </a:extLst>
                </p14:cNvPr>
                <p14:cNvContentPartPr/>
                <p14:nvPr/>
              </p14:nvContentPartPr>
              <p14:xfrm>
                <a:off x="2185994" y="4910574"/>
                <a:ext cx="344880" cy="449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8466002-6B9B-5B4A-84ED-DF340B3666B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170514" y="4895454"/>
                  <a:ext cx="37548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463D52B-1694-4649-8795-27B721278716}"/>
                    </a:ext>
                  </a:extLst>
                </p14:cNvPr>
                <p14:cNvContentPartPr/>
                <p14:nvPr/>
              </p14:nvContentPartPr>
              <p14:xfrm>
                <a:off x="2088794" y="5076174"/>
                <a:ext cx="465480" cy="323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463D52B-1694-4649-8795-27B72127871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73314" y="5061054"/>
                  <a:ext cx="4960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64496CD-CF89-7D46-A13C-BEE945D219AF}"/>
                    </a:ext>
                  </a:extLst>
                </p14:cNvPr>
                <p14:cNvContentPartPr/>
                <p14:nvPr/>
              </p14:nvContentPartPr>
              <p14:xfrm>
                <a:off x="2671994" y="5273454"/>
                <a:ext cx="465480" cy="87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4496CD-CF89-7D46-A13C-BEE945D219A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656874" y="5257974"/>
                  <a:ext cx="4960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296517C-8EBB-8B4C-BA12-FBD156377FE4}"/>
                    </a:ext>
                  </a:extLst>
                </p14:cNvPr>
                <p14:cNvContentPartPr/>
                <p14:nvPr/>
              </p14:nvContentPartPr>
              <p14:xfrm>
                <a:off x="2671994" y="5076174"/>
                <a:ext cx="371160" cy="39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296517C-8EBB-8B4C-BA12-FBD156377FE4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56874" y="5061054"/>
                  <a:ext cx="4017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3861B49-9434-8243-883F-32B61F560238}"/>
                    </a:ext>
                  </a:extLst>
                </p14:cNvPr>
                <p14:cNvContentPartPr/>
                <p14:nvPr/>
              </p14:nvContentPartPr>
              <p14:xfrm>
                <a:off x="3219554" y="5099934"/>
                <a:ext cx="351720" cy="449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3861B49-9434-8243-883F-32B61F56023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204074" y="5084814"/>
                  <a:ext cx="38196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9E1DB66-C140-624F-A8BE-F0E7228BD693}"/>
                    </a:ext>
                  </a:extLst>
                </p14:cNvPr>
                <p14:cNvContentPartPr/>
                <p14:nvPr/>
              </p14:nvContentPartPr>
              <p14:xfrm>
                <a:off x="3877274" y="5194614"/>
                <a:ext cx="122400" cy="425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9E1DB66-C140-624F-A8BE-F0E7228BD69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62154" y="5179134"/>
                  <a:ext cx="15300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1F5FD30-50B4-1844-B0BE-7B6B05C0B5D2}"/>
                    </a:ext>
                  </a:extLst>
                </p14:cNvPr>
                <p14:cNvContentPartPr/>
                <p14:nvPr/>
              </p14:nvContentPartPr>
              <p14:xfrm>
                <a:off x="4114874" y="5312694"/>
                <a:ext cx="465120" cy="268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1F5FD30-50B4-1844-B0BE-7B6B05C0B5D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99754" y="5297574"/>
                  <a:ext cx="495720" cy="29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4B44C0A-A7CD-CB48-AC16-D08B7327B459}"/>
              </a:ext>
            </a:extLst>
          </p:cNvPr>
          <p:cNvGrpSpPr/>
          <p:nvPr/>
        </p:nvGrpSpPr>
        <p:grpSpPr>
          <a:xfrm>
            <a:off x="9029234" y="3235134"/>
            <a:ext cx="2719800" cy="461880"/>
            <a:chOff x="9029234" y="3235134"/>
            <a:chExt cx="271980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FC7BDB6-5FDE-7741-8193-E6C4585F618E}"/>
                    </a:ext>
                  </a:extLst>
                </p14:cNvPr>
                <p14:cNvContentPartPr/>
                <p14:nvPr/>
              </p14:nvContentPartPr>
              <p14:xfrm>
                <a:off x="9029234" y="3235134"/>
                <a:ext cx="320040" cy="422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FC7BDB6-5FDE-7741-8193-E6C4585F618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21674" y="3227574"/>
                  <a:ext cx="3351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93CCBA6-662F-1343-9B33-0E770458830E}"/>
                    </a:ext>
                  </a:extLst>
                </p14:cNvPr>
                <p14:cNvContentPartPr/>
                <p14:nvPr/>
              </p14:nvContentPartPr>
              <p14:xfrm>
                <a:off x="9372674" y="3444654"/>
                <a:ext cx="244800" cy="173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93CCBA6-662F-1343-9B33-0E770458830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365114" y="3437094"/>
                  <a:ext cx="2595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8060057-35A3-8F4E-A8A5-A098FF6F97C9}"/>
                    </a:ext>
                  </a:extLst>
                </p14:cNvPr>
                <p14:cNvContentPartPr/>
                <p14:nvPr/>
              </p14:nvContentPartPr>
              <p14:xfrm>
                <a:off x="9388154" y="3428814"/>
                <a:ext cx="141840" cy="192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8060057-35A3-8F4E-A8A5-A098FF6F97C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380594" y="3421254"/>
                  <a:ext cx="1569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0800905-B859-484B-8ECA-8316A91E70C5}"/>
                    </a:ext>
                  </a:extLst>
                </p14:cNvPr>
                <p14:cNvContentPartPr/>
                <p14:nvPr/>
              </p14:nvContentPartPr>
              <p14:xfrm>
                <a:off x="9728354" y="3515574"/>
                <a:ext cx="6840" cy="126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0800905-B859-484B-8ECA-8316A91E70C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720794" y="3508014"/>
                  <a:ext cx="219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432A741-4B2F-C84D-A11C-C6E73C70C0B9}"/>
                    </a:ext>
                  </a:extLst>
                </p14:cNvPr>
                <p14:cNvContentPartPr/>
                <p14:nvPr/>
              </p14:nvContentPartPr>
              <p14:xfrm>
                <a:off x="9699194" y="3531414"/>
                <a:ext cx="186120" cy="8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432A741-4B2F-C84D-A11C-C6E73C70C0B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691634" y="3523854"/>
                  <a:ext cx="2012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2D73DB1-01FF-8148-92C2-A3BBFE19EE6A}"/>
                    </a:ext>
                  </a:extLst>
                </p14:cNvPr>
                <p14:cNvContentPartPr/>
                <p14:nvPr/>
              </p14:nvContentPartPr>
              <p14:xfrm>
                <a:off x="9998714" y="3302814"/>
                <a:ext cx="181800" cy="370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2D73DB1-01FF-8148-92C2-A3BBFE19EE6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991154" y="3295254"/>
                  <a:ext cx="19692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44E017E-4EDA-144B-8FC6-97F0D578546F}"/>
                    </a:ext>
                  </a:extLst>
                </p14:cNvPr>
                <p14:cNvContentPartPr/>
                <p14:nvPr/>
              </p14:nvContentPartPr>
              <p14:xfrm>
                <a:off x="10287074" y="3499734"/>
                <a:ext cx="228600" cy="16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44E017E-4EDA-144B-8FC6-97F0D578546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279874" y="3492174"/>
                  <a:ext cx="243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D6577F2-0857-8946-BC19-D80DE7C15DDE}"/>
                    </a:ext>
                  </a:extLst>
                </p14:cNvPr>
                <p14:cNvContentPartPr/>
                <p14:nvPr/>
              </p14:nvContentPartPr>
              <p14:xfrm>
                <a:off x="10334234" y="3586494"/>
                <a:ext cx="165960" cy="24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D6577F2-0857-8946-BC19-D80DE7C15DD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326674" y="3578934"/>
                  <a:ext cx="1810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A5540-2A6E-2544-A5BE-E8253FAC645C}"/>
                    </a:ext>
                  </a:extLst>
                </p14:cNvPr>
                <p14:cNvContentPartPr/>
                <p14:nvPr/>
              </p14:nvContentPartPr>
              <p14:xfrm>
                <a:off x="10617914" y="3357894"/>
                <a:ext cx="201960" cy="335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A5540-2A6E-2544-A5BE-E8253FAC645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610354" y="3350334"/>
                  <a:ext cx="21708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D3676EF-FB76-7B49-9D3F-77DEB5750A81}"/>
                    </a:ext>
                  </a:extLst>
                </p14:cNvPr>
                <p14:cNvContentPartPr/>
                <p14:nvPr/>
              </p14:nvContentPartPr>
              <p14:xfrm>
                <a:off x="10862714" y="3523494"/>
                <a:ext cx="204840" cy="161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D3676EF-FB76-7B49-9D3F-77DEB5750A8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855154" y="3515934"/>
                  <a:ext cx="2199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AE768A4-868E-054B-A031-2106A0CF0B72}"/>
                    </a:ext>
                  </a:extLst>
                </p14:cNvPr>
                <p14:cNvContentPartPr/>
                <p14:nvPr/>
              </p14:nvContentPartPr>
              <p14:xfrm>
                <a:off x="10893674" y="3487494"/>
                <a:ext cx="102600" cy="154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AE768A4-868E-054B-A031-2106A0CF0B7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886114" y="3479934"/>
                  <a:ext cx="1177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8EF65F8-0B55-3849-8336-E0792018C2D4}"/>
                    </a:ext>
                  </a:extLst>
                </p14:cNvPr>
                <p14:cNvContentPartPr/>
                <p14:nvPr/>
              </p14:nvContentPartPr>
              <p14:xfrm>
                <a:off x="11240714" y="3483894"/>
                <a:ext cx="32040" cy="1897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8EF65F8-0B55-3849-8336-E0792018C2D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233154" y="3476334"/>
                  <a:ext cx="468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E0399B5-C8E8-CA4F-87EE-2246472525CA}"/>
                    </a:ext>
                  </a:extLst>
                </p14:cNvPr>
                <p14:cNvContentPartPr/>
                <p14:nvPr/>
              </p14:nvContentPartPr>
              <p14:xfrm>
                <a:off x="11200754" y="3546894"/>
                <a:ext cx="150480" cy="16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E0399B5-C8E8-CA4F-87EE-2246472525C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193554" y="3539694"/>
                  <a:ext cx="165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4F8F0C1-AD33-EA4E-95E7-42E882E02B82}"/>
                    </a:ext>
                  </a:extLst>
                </p14:cNvPr>
                <p14:cNvContentPartPr/>
                <p14:nvPr/>
              </p14:nvContentPartPr>
              <p14:xfrm>
                <a:off x="11475794" y="3349974"/>
                <a:ext cx="273240" cy="347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4F8F0C1-AD33-EA4E-95E7-42E882E02B8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468234" y="3342414"/>
                  <a:ext cx="28836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7F54268-C177-2A42-972E-1A29CDC47BA8}"/>
              </a:ext>
            </a:extLst>
          </p:cNvPr>
          <p:cNvGrpSpPr/>
          <p:nvPr/>
        </p:nvGrpSpPr>
        <p:grpSpPr>
          <a:xfrm>
            <a:off x="8986034" y="3767934"/>
            <a:ext cx="694080" cy="315720"/>
            <a:chOff x="8986034" y="3767934"/>
            <a:chExt cx="69408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CF6CC27-E62C-7446-A3ED-507E99E9BB8C}"/>
                    </a:ext>
                  </a:extLst>
                </p14:cNvPr>
                <p14:cNvContentPartPr/>
                <p14:nvPr/>
              </p14:nvContentPartPr>
              <p14:xfrm>
                <a:off x="8986034" y="3846774"/>
                <a:ext cx="221040" cy="55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CF6CC27-E62C-7446-A3ED-507E99E9BB8C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978474" y="3839214"/>
                  <a:ext cx="2361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38ED13F-5BE3-7C4F-9EE5-C66F6DB1CCEB}"/>
                    </a:ext>
                  </a:extLst>
                </p14:cNvPr>
                <p14:cNvContentPartPr/>
                <p14:nvPr/>
              </p14:nvContentPartPr>
              <p14:xfrm>
                <a:off x="9131474" y="3767934"/>
                <a:ext cx="312120" cy="307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38ED13F-5BE3-7C4F-9EE5-C66F6DB1CCE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123914" y="3760374"/>
                  <a:ext cx="3272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470EA80-CBD3-6542-9FA2-FDAA395C8879}"/>
                    </a:ext>
                  </a:extLst>
                </p14:cNvPr>
                <p14:cNvContentPartPr/>
                <p14:nvPr/>
              </p14:nvContentPartPr>
              <p14:xfrm>
                <a:off x="9498674" y="3933174"/>
                <a:ext cx="181440" cy="87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470EA80-CBD3-6542-9FA2-FDAA395C887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491114" y="3925614"/>
                  <a:ext cx="1965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D0CEB26-00B3-7947-A432-2BBA06BF275B}"/>
                    </a:ext>
                  </a:extLst>
                </p14:cNvPr>
                <p14:cNvContentPartPr/>
                <p14:nvPr/>
              </p14:nvContentPartPr>
              <p14:xfrm>
                <a:off x="9466994" y="3846774"/>
                <a:ext cx="157680" cy="236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D0CEB26-00B3-7947-A432-2BBA06BF275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459434" y="3839214"/>
                  <a:ext cx="17280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4675AE-C487-E14F-9564-BD3ADDB18631}"/>
              </a:ext>
            </a:extLst>
          </p:cNvPr>
          <p:cNvGrpSpPr/>
          <p:nvPr/>
        </p:nvGrpSpPr>
        <p:grpSpPr>
          <a:xfrm>
            <a:off x="10509194" y="3838854"/>
            <a:ext cx="684720" cy="252720"/>
            <a:chOff x="10509194" y="3838854"/>
            <a:chExt cx="684720" cy="25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01F3EAF-C67E-194F-AFFA-B9224FC0202E}"/>
                    </a:ext>
                  </a:extLst>
                </p14:cNvPr>
                <p14:cNvContentPartPr/>
                <p14:nvPr/>
              </p14:nvContentPartPr>
              <p14:xfrm>
                <a:off x="10509194" y="3893214"/>
                <a:ext cx="180000" cy="32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01F3EAF-C67E-194F-AFFA-B9224FC0202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501994" y="3885654"/>
                  <a:ext cx="1951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0A91DB3-578D-444F-955C-3029EE337489}"/>
                    </a:ext>
                  </a:extLst>
                </p14:cNvPr>
                <p14:cNvContentPartPr/>
                <p14:nvPr/>
              </p14:nvContentPartPr>
              <p14:xfrm>
                <a:off x="10783514" y="3838854"/>
                <a:ext cx="228960" cy="244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0A91DB3-578D-444F-955C-3029EE33748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775954" y="3831294"/>
                  <a:ext cx="2440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EE055FB8-FFBF-B04D-968D-41B71926874D}"/>
                    </a:ext>
                  </a:extLst>
                </p14:cNvPr>
                <p14:cNvContentPartPr/>
                <p14:nvPr/>
              </p14:nvContentPartPr>
              <p14:xfrm>
                <a:off x="11099234" y="3980694"/>
                <a:ext cx="94680" cy="63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EE055FB8-FFBF-B04D-968D-41B71926874D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091674" y="3973134"/>
                  <a:ext cx="1098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FEA118B-F6DE-8147-8822-51A9257311BE}"/>
                    </a:ext>
                  </a:extLst>
                </p14:cNvPr>
                <p14:cNvContentPartPr/>
                <p14:nvPr/>
              </p14:nvContentPartPr>
              <p14:xfrm>
                <a:off x="11059274" y="3905454"/>
                <a:ext cx="110520" cy="186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FEA118B-F6DE-8147-8822-51A9257311B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051714" y="3897894"/>
                  <a:ext cx="125640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9850579-5BC1-A044-8C11-7AEA98C0BC00}"/>
              </a:ext>
            </a:extLst>
          </p:cNvPr>
          <p:cNvGrpSpPr/>
          <p:nvPr/>
        </p:nvGrpSpPr>
        <p:grpSpPr>
          <a:xfrm>
            <a:off x="9820874" y="4422054"/>
            <a:ext cx="1235160" cy="311400"/>
            <a:chOff x="9820874" y="4422054"/>
            <a:chExt cx="1235160" cy="31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13718116-9950-A148-A841-57B8F6BD3F55}"/>
                    </a:ext>
                  </a:extLst>
                </p14:cNvPr>
                <p14:cNvContentPartPr/>
                <p14:nvPr/>
              </p14:nvContentPartPr>
              <p14:xfrm>
                <a:off x="10436474" y="4508814"/>
                <a:ext cx="189360" cy="205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13718116-9950-A148-A841-57B8F6BD3F5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428914" y="4501254"/>
                  <a:ext cx="20448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CE639C0-07EB-8142-8484-0A3888CF915B}"/>
                    </a:ext>
                  </a:extLst>
                </p14:cNvPr>
                <p14:cNvContentPartPr/>
                <p14:nvPr/>
              </p14:nvContentPartPr>
              <p14:xfrm>
                <a:off x="10420994" y="4532214"/>
                <a:ext cx="118440" cy="189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CE639C0-07EB-8142-8484-0A3888CF915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413434" y="4525014"/>
                  <a:ext cx="1332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FF1BEFD-2CFF-4A4C-BCBD-61116CCB9C38}"/>
                    </a:ext>
                  </a:extLst>
                </p14:cNvPr>
                <p14:cNvContentPartPr/>
                <p14:nvPr/>
              </p14:nvContentPartPr>
              <p14:xfrm>
                <a:off x="10728434" y="4548054"/>
                <a:ext cx="1440" cy="1501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FF1BEFD-2CFF-4A4C-BCBD-61116CCB9C3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720874" y="4540494"/>
                  <a:ext cx="165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4AB6CED-BC65-8D4E-B462-A5EA918C230B}"/>
                    </a:ext>
                  </a:extLst>
                </p14:cNvPr>
                <p14:cNvContentPartPr/>
                <p14:nvPr/>
              </p14:nvContentPartPr>
              <p14:xfrm>
                <a:off x="10676594" y="4606734"/>
                <a:ext cx="154800" cy="205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4AB6CED-BC65-8D4E-B462-A5EA918C230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669034" y="4599174"/>
                  <a:ext cx="169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A168BE7-AC4D-0541-8262-1210EDBAD3A7}"/>
                    </a:ext>
                  </a:extLst>
                </p14:cNvPr>
                <p14:cNvContentPartPr/>
                <p14:nvPr/>
              </p14:nvContentPartPr>
              <p14:xfrm>
                <a:off x="10973234" y="4477134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A168BE7-AC4D-0541-8262-1210EDBAD3A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965674" y="446957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E70931E-9160-5940-A5B0-1F0346F384B3}"/>
                    </a:ext>
                  </a:extLst>
                </p14:cNvPr>
                <p14:cNvContentPartPr/>
                <p14:nvPr/>
              </p14:nvContentPartPr>
              <p14:xfrm>
                <a:off x="10871714" y="4485054"/>
                <a:ext cx="184320" cy="201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E70931E-9160-5940-A5B0-1F0346F384B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864154" y="4477494"/>
                  <a:ext cx="1994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7F22BDF-0D38-694A-A40C-CAABE9709601}"/>
                    </a:ext>
                  </a:extLst>
                </p14:cNvPr>
                <p14:cNvContentPartPr/>
                <p14:nvPr/>
              </p14:nvContentPartPr>
              <p14:xfrm>
                <a:off x="10160714" y="4579734"/>
                <a:ext cx="189720" cy="16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7F22BDF-0D38-694A-A40C-CAABE970960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153154" y="4572174"/>
                  <a:ext cx="2044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ECF2BEB-A198-B948-A658-78C0DCA51E47}"/>
                    </a:ext>
                  </a:extLst>
                </p14:cNvPr>
                <p14:cNvContentPartPr/>
                <p14:nvPr/>
              </p14:nvContentPartPr>
              <p14:xfrm>
                <a:off x="10266554" y="4666494"/>
                <a:ext cx="83880" cy="8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ECF2BEB-A198-B948-A658-78C0DCA51E4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258994" y="4658934"/>
                  <a:ext cx="986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F43FADC-E5FB-EC42-A868-DC7EA3791B64}"/>
                    </a:ext>
                  </a:extLst>
                </p14:cNvPr>
                <p14:cNvContentPartPr/>
                <p14:nvPr/>
              </p14:nvContentPartPr>
              <p14:xfrm>
                <a:off x="9820874" y="4422054"/>
                <a:ext cx="196920" cy="3114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F43FADC-E5FB-EC42-A868-DC7EA3791B6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813314" y="4414494"/>
                  <a:ext cx="21204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562B7D5-E113-9048-A2ED-08D9D2933028}"/>
              </a:ext>
            </a:extLst>
          </p:cNvPr>
          <p:cNvGrpSpPr/>
          <p:nvPr/>
        </p:nvGrpSpPr>
        <p:grpSpPr>
          <a:xfrm>
            <a:off x="10759754" y="4816254"/>
            <a:ext cx="291960" cy="158040"/>
            <a:chOff x="10759754" y="4816254"/>
            <a:chExt cx="291960" cy="15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52A65A5-1458-9F46-8AC2-31400E9C22C1}"/>
                    </a:ext>
                  </a:extLst>
                </p14:cNvPr>
                <p14:cNvContentPartPr/>
                <p14:nvPr/>
              </p14:nvContentPartPr>
              <p14:xfrm>
                <a:off x="10759754" y="4840014"/>
                <a:ext cx="95040" cy="8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52A65A5-1458-9F46-8AC2-31400E9C22C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752194" y="4832454"/>
                  <a:ext cx="1101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8E777D09-A6D0-0B43-89CE-BB2DC359E78C}"/>
                    </a:ext>
                  </a:extLst>
                </p14:cNvPr>
                <p14:cNvContentPartPr/>
                <p14:nvPr/>
              </p14:nvContentPartPr>
              <p14:xfrm>
                <a:off x="10901594" y="4816254"/>
                <a:ext cx="150120" cy="158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8E777D09-A6D0-0B43-89CE-BB2DC359E78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894034" y="4808694"/>
                  <a:ext cx="165240" cy="17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F57A89A-140E-9E4F-BF82-60428B1F11E4}"/>
              </a:ext>
            </a:extLst>
          </p:cNvPr>
          <p:cNvGrpSpPr/>
          <p:nvPr/>
        </p:nvGrpSpPr>
        <p:grpSpPr>
          <a:xfrm>
            <a:off x="9671834" y="4840014"/>
            <a:ext cx="300960" cy="165960"/>
            <a:chOff x="9671834" y="4840014"/>
            <a:chExt cx="300960" cy="16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127CC261-E914-D546-8FBC-0CBDCD9C8FF1}"/>
                    </a:ext>
                  </a:extLst>
                </p14:cNvPr>
                <p14:cNvContentPartPr/>
                <p14:nvPr/>
              </p14:nvContentPartPr>
              <p14:xfrm>
                <a:off x="9671834" y="4887174"/>
                <a:ext cx="142200" cy="162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127CC261-E914-D546-8FBC-0CBDCD9C8FF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664274" y="4879614"/>
                  <a:ext cx="157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9D59F36-6869-8547-BFB2-0CCD91E21FC7}"/>
                    </a:ext>
                  </a:extLst>
                </p14:cNvPr>
                <p14:cNvContentPartPr/>
                <p14:nvPr/>
              </p14:nvContentPartPr>
              <p14:xfrm>
                <a:off x="9828794" y="4840014"/>
                <a:ext cx="144000" cy="165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9D59F36-6869-8547-BFB2-0CCD91E21FC7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821234" y="4832454"/>
                  <a:ext cx="15912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794BF65-2EEC-9246-9B60-83B093519B83}"/>
              </a:ext>
            </a:extLst>
          </p:cNvPr>
          <p:cNvGrpSpPr/>
          <p:nvPr/>
        </p:nvGrpSpPr>
        <p:grpSpPr>
          <a:xfrm>
            <a:off x="9915554" y="5269134"/>
            <a:ext cx="773640" cy="257040"/>
            <a:chOff x="9915554" y="5269134"/>
            <a:chExt cx="773640" cy="25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D9124F9-3D2F-EA48-A54A-F3B846B8042B}"/>
                    </a:ext>
                  </a:extLst>
                </p14:cNvPr>
                <p14:cNvContentPartPr/>
                <p14:nvPr/>
              </p14:nvContentPartPr>
              <p14:xfrm>
                <a:off x="9915554" y="5269134"/>
                <a:ext cx="230040" cy="2491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D9124F9-3D2F-EA48-A54A-F3B846B8042B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907994" y="5261574"/>
                  <a:ext cx="2448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10D986F-AD14-7B47-80F6-CEC8B6A751DF}"/>
                    </a:ext>
                  </a:extLst>
                </p14:cNvPr>
                <p14:cNvContentPartPr/>
                <p14:nvPr/>
              </p14:nvContentPartPr>
              <p14:xfrm>
                <a:off x="10224074" y="5360214"/>
                <a:ext cx="181080" cy="8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10D986F-AD14-7B47-80F6-CEC8B6A751DF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216874" y="5352654"/>
                  <a:ext cx="1962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6930094E-F3F2-7945-B2FA-147D9E049822}"/>
                    </a:ext>
                  </a:extLst>
                </p14:cNvPr>
                <p14:cNvContentPartPr/>
                <p14:nvPr/>
              </p14:nvContentPartPr>
              <p14:xfrm>
                <a:off x="10239554" y="5454534"/>
                <a:ext cx="197280" cy="16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6930094E-F3F2-7945-B2FA-147D9E04982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231994" y="5447334"/>
                  <a:ext cx="2124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A578E41-6C8C-F745-8BFE-75C4E6010220}"/>
                    </a:ext>
                  </a:extLst>
                </p14:cNvPr>
                <p14:cNvContentPartPr/>
                <p14:nvPr/>
              </p14:nvContentPartPr>
              <p14:xfrm>
                <a:off x="10515674" y="5368134"/>
                <a:ext cx="173520" cy="1422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A578E41-6C8C-F745-8BFE-75C4E601022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508114" y="5360574"/>
                  <a:ext cx="1886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F8A4004-8859-744A-AADF-ADEDCECB9261}"/>
                    </a:ext>
                  </a:extLst>
                </p14:cNvPr>
                <p14:cNvContentPartPr/>
                <p14:nvPr/>
              </p14:nvContentPartPr>
              <p14:xfrm>
                <a:off x="10526834" y="5336454"/>
                <a:ext cx="130680" cy="189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F8A4004-8859-744A-AADF-ADEDCECB926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519274" y="5328894"/>
                  <a:ext cx="145800" cy="204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54628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36EEB-36EA-8348-A69E-62F484F7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Circumscribed Polygons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247B71-FE28-554D-935F-E844310B4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9947"/>
            <a:ext cx="12192000" cy="2379983"/>
          </a:xfrm>
        </p:spPr>
      </p:pic>
    </p:spTree>
    <p:extLst>
      <p:ext uri="{BB962C8B-B14F-4D97-AF65-F5344CB8AC3E}">
        <p14:creationId xmlns:p14="http://schemas.microsoft.com/office/powerpoint/2010/main" val="299311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F30CA0-1709-8040-8D44-5F5A56801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33"/>
            <a:ext cx="5894962" cy="1191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114BAA-14CD-1349-BFC4-7E1CEB22D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370" y="2999"/>
            <a:ext cx="2882630" cy="2678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3BCBB-404D-C74D-A8DA-CDA1D221D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5522"/>
            <a:ext cx="4073479" cy="659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173EAC-67DF-394E-A361-7E0BDD0F6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379" y="2066329"/>
            <a:ext cx="4073479" cy="697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11323-ED83-DC49-97A8-E9D14853C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60715"/>
            <a:ext cx="4073479" cy="700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C6B804-4270-8F46-9C8C-8F6684C25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669" y="4263451"/>
            <a:ext cx="4339645" cy="69779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E3A8D6D-4192-9B45-9F26-4F1CEB372546}"/>
              </a:ext>
            </a:extLst>
          </p:cNvPr>
          <p:cNvGrpSpPr/>
          <p:nvPr/>
        </p:nvGrpSpPr>
        <p:grpSpPr>
          <a:xfrm>
            <a:off x="212474" y="2719254"/>
            <a:ext cx="1782360" cy="583920"/>
            <a:chOff x="212474" y="2719254"/>
            <a:chExt cx="178236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0231467-A863-E44C-A9D0-669703258077}"/>
                    </a:ext>
                  </a:extLst>
                </p14:cNvPr>
                <p14:cNvContentPartPr/>
                <p14:nvPr/>
              </p14:nvContentPartPr>
              <p14:xfrm>
                <a:off x="246674" y="2727174"/>
                <a:ext cx="290520" cy="4734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0231467-A863-E44C-A9D0-66970325807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1554" y="2712054"/>
                  <a:ext cx="321120" cy="50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51C5EBB-6A6A-A84E-9E6E-0413CE4E4786}"/>
                    </a:ext>
                  </a:extLst>
                </p14:cNvPr>
                <p14:cNvContentPartPr/>
                <p14:nvPr/>
              </p14:nvContentPartPr>
              <p14:xfrm>
                <a:off x="212474" y="2987454"/>
                <a:ext cx="26928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51C5EBB-6A6A-A84E-9E6E-0413CE4E478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7354" y="2971974"/>
                  <a:ext cx="2998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F315DA-9E20-BB40-837A-10C9CD269027}"/>
                    </a:ext>
                  </a:extLst>
                </p14:cNvPr>
                <p14:cNvContentPartPr/>
                <p14:nvPr/>
              </p14:nvContentPartPr>
              <p14:xfrm>
                <a:off x="544034" y="2919774"/>
                <a:ext cx="339120" cy="230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F315DA-9E20-BB40-837A-10C9CD26902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8914" y="2904654"/>
                  <a:ext cx="369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0822DCD-7799-324F-B61E-88008E8AA110}"/>
                    </a:ext>
                  </a:extLst>
                </p14:cNvPr>
                <p14:cNvContentPartPr/>
                <p14:nvPr/>
              </p14:nvContentPartPr>
              <p14:xfrm>
                <a:off x="906194" y="2719254"/>
                <a:ext cx="8640" cy="465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0822DCD-7799-324F-B61E-88008E8AA1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91074" y="2704134"/>
                  <a:ext cx="3924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C19B9F1-C246-EB40-9C16-D8AF49F44347}"/>
                    </a:ext>
                  </a:extLst>
                </p14:cNvPr>
                <p14:cNvContentPartPr/>
                <p14:nvPr/>
              </p14:nvContentPartPr>
              <p14:xfrm>
                <a:off x="1000154" y="2884854"/>
                <a:ext cx="186840" cy="315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C19B9F1-C246-EB40-9C16-D8AF49F4434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4674" y="2869734"/>
                  <a:ext cx="2174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BA467D9-FA1A-4C4D-8A6A-8BE430B0BFF2}"/>
                    </a:ext>
                  </a:extLst>
                </p14:cNvPr>
                <p14:cNvContentPartPr/>
                <p14:nvPr/>
              </p14:nvContentPartPr>
              <p14:xfrm>
                <a:off x="1236314" y="2930574"/>
                <a:ext cx="139680" cy="238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BA467D9-FA1A-4C4D-8A6A-8BE430B0BF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221194" y="2915094"/>
                  <a:ext cx="1702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CFB8F3-B549-FC4B-9BA2-5C8A908A67E2}"/>
                    </a:ext>
                  </a:extLst>
                </p14:cNvPr>
                <p14:cNvContentPartPr/>
                <p14:nvPr/>
              </p14:nvContentPartPr>
              <p14:xfrm>
                <a:off x="1560674" y="3121374"/>
                <a:ext cx="25200" cy="181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CFB8F3-B549-FC4B-9BA2-5C8A908A67E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45194" y="3106254"/>
                  <a:ext cx="554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54F263A-98C0-204B-8A36-6008BBB75D81}"/>
                    </a:ext>
                  </a:extLst>
                </p14:cNvPr>
                <p14:cNvContentPartPr/>
                <p14:nvPr/>
              </p14:nvContentPartPr>
              <p14:xfrm>
                <a:off x="1789274" y="2900694"/>
                <a:ext cx="1440" cy="276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54F263A-98C0-204B-8A36-6008BBB75D8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73794" y="2885574"/>
                  <a:ext cx="3168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B80461D-08DC-6247-8AD6-24035B1CA726}"/>
                    </a:ext>
                  </a:extLst>
                </p14:cNvPr>
                <p14:cNvContentPartPr/>
                <p14:nvPr/>
              </p14:nvContentPartPr>
              <p14:xfrm>
                <a:off x="1694594" y="2774694"/>
                <a:ext cx="7920" cy="8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B80461D-08DC-6247-8AD6-24035B1CA72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79474" y="275921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B366B57-57F0-8745-BBB1-90369A72D52C}"/>
                    </a:ext>
                  </a:extLst>
                </p14:cNvPr>
                <p14:cNvContentPartPr/>
                <p14:nvPr/>
              </p14:nvContentPartPr>
              <p14:xfrm>
                <a:off x="1868834" y="2821854"/>
                <a:ext cx="43560" cy="3708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B366B57-57F0-8745-BBB1-90369A72D5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53354" y="2806734"/>
                  <a:ext cx="741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F5C37B1-8DF9-1F41-8DB9-312A1720520B}"/>
                    </a:ext>
                  </a:extLst>
                </p14:cNvPr>
                <p14:cNvContentPartPr/>
                <p14:nvPr/>
              </p14:nvContentPartPr>
              <p14:xfrm>
                <a:off x="1820594" y="2979534"/>
                <a:ext cx="174240" cy="24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F5C37B1-8DF9-1F41-8DB9-312A1720520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805474" y="2964414"/>
                  <a:ext cx="20484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DF37C6-EAB3-8D4D-9AF7-C066BFAA6746}"/>
              </a:ext>
            </a:extLst>
          </p:cNvPr>
          <p:cNvGrpSpPr/>
          <p:nvPr/>
        </p:nvGrpSpPr>
        <p:grpSpPr>
          <a:xfrm>
            <a:off x="2232434" y="2738694"/>
            <a:ext cx="1803960" cy="437040"/>
            <a:chOff x="2232434" y="2738694"/>
            <a:chExt cx="1803960" cy="43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5342B7D-C4DF-004E-9786-A18D2DF8EEA5}"/>
                    </a:ext>
                  </a:extLst>
                </p14:cNvPr>
                <p14:cNvContentPartPr/>
                <p14:nvPr/>
              </p14:nvContentPartPr>
              <p14:xfrm>
                <a:off x="2232434" y="2916534"/>
                <a:ext cx="23040" cy="236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5342B7D-C4DF-004E-9786-A18D2DF8EEA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216954" y="2901054"/>
                  <a:ext cx="532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E1C56F1-CBED-4B42-8E9C-1AB9E9E13CC5}"/>
                    </a:ext>
                  </a:extLst>
                </p14:cNvPr>
                <p14:cNvContentPartPr/>
                <p14:nvPr/>
              </p14:nvContentPartPr>
              <p14:xfrm>
                <a:off x="2246474" y="2853534"/>
                <a:ext cx="8280" cy="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E1C56F1-CBED-4B42-8E9C-1AB9E9E13CC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30994" y="283805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D33CA78-786E-B04E-88E7-7C04BA9EE76D}"/>
                    </a:ext>
                  </a:extLst>
                </p14:cNvPr>
                <p14:cNvContentPartPr/>
                <p14:nvPr/>
              </p14:nvContentPartPr>
              <p14:xfrm>
                <a:off x="2380394" y="2876934"/>
                <a:ext cx="166680" cy="298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D33CA78-786E-B04E-88E7-7C04BA9EE76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365274" y="2861814"/>
                  <a:ext cx="1972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EC245CF-36A1-CD49-90B7-FF0A7FF502ED}"/>
                    </a:ext>
                  </a:extLst>
                </p14:cNvPr>
                <p14:cNvContentPartPr/>
                <p14:nvPr/>
              </p14:nvContentPartPr>
              <p14:xfrm>
                <a:off x="2742914" y="2907534"/>
                <a:ext cx="168120" cy="230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EC245CF-36A1-CD49-90B7-FF0A7FF502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727794" y="2892414"/>
                  <a:ext cx="198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5FD3A3B-29D8-B741-A2FC-F103D5F26882}"/>
                    </a:ext>
                  </a:extLst>
                </p14:cNvPr>
                <p14:cNvContentPartPr/>
                <p14:nvPr/>
              </p14:nvContentPartPr>
              <p14:xfrm>
                <a:off x="3098234" y="2757774"/>
                <a:ext cx="433440" cy="392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5FD3A3B-29D8-B741-A2FC-F103D5F2688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82754" y="2742654"/>
                  <a:ext cx="46404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A012CE7-5DC8-7642-B622-121117131A89}"/>
                    </a:ext>
                  </a:extLst>
                </p14:cNvPr>
                <p14:cNvContentPartPr/>
                <p14:nvPr/>
              </p14:nvContentPartPr>
              <p14:xfrm>
                <a:off x="3522674" y="2923374"/>
                <a:ext cx="159480" cy="222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A012CE7-5DC8-7642-B622-121117131A8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507194" y="2908254"/>
                  <a:ext cx="1900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AAFACD0-4E45-D843-94ED-86E5680485A4}"/>
                    </a:ext>
                  </a:extLst>
                </p14:cNvPr>
                <p14:cNvContentPartPr/>
                <p14:nvPr/>
              </p14:nvContentPartPr>
              <p14:xfrm>
                <a:off x="3728234" y="2939934"/>
                <a:ext cx="87120" cy="201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AAFACD0-4E45-D843-94ED-86E5680485A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13114" y="2924814"/>
                  <a:ext cx="117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B993118-B26C-3946-804B-B80D98B7BBC2}"/>
                    </a:ext>
                  </a:extLst>
                </p14:cNvPr>
                <p14:cNvContentPartPr/>
                <p14:nvPr/>
              </p14:nvContentPartPr>
              <p14:xfrm>
                <a:off x="3928754" y="2738694"/>
                <a:ext cx="107640" cy="376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B993118-B26C-3946-804B-B80D98B7BBC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913634" y="2723214"/>
                  <a:ext cx="138240" cy="40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3EA0FC-AF0E-D547-B503-3AD91FAB4498}"/>
              </a:ext>
            </a:extLst>
          </p:cNvPr>
          <p:cNvGrpSpPr/>
          <p:nvPr/>
        </p:nvGrpSpPr>
        <p:grpSpPr>
          <a:xfrm>
            <a:off x="5431034" y="2876934"/>
            <a:ext cx="1269360" cy="383400"/>
            <a:chOff x="5431034" y="2876934"/>
            <a:chExt cx="126936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FD921B9-F836-2D41-8A64-12ACB3B51685}"/>
                    </a:ext>
                  </a:extLst>
                </p14:cNvPr>
                <p14:cNvContentPartPr/>
                <p14:nvPr/>
              </p14:nvContentPartPr>
              <p14:xfrm>
                <a:off x="5730554" y="2908614"/>
                <a:ext cx="48600" cy="3517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FD921B9-F836-2D41-8A64-12ACB3B5168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15434" y="2893134"/>
                  <a:ext cx="788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AF1B44D-4F5E-EA4F-A072-7C5475EC16D6}"/>
                    </a:ext>
                  </a:extLst>
                </p14:cNvPr>
                <p14:cNvContentPartPr/>
                <p14:nvPr/>
              </p14:nvContentPartPr>
              <p14:xfrm>
                <a:off x="5431034" y="2876934"/>
                <a:ext cx="481320" cy="71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AF1B44D-4F5E-EA4F-A072-7C5475EC16D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415914" y="2861814"/>
                  <a:ext cx="511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BE8F75B-F9CA-2E44-A720-7BD71D7C29FA}"/>
                    </a:ext>
                  </a:extLst>
                </p14:cNvPr>
                <p14:cNvContentPartPr/>
                <p14:nvPr/>
              </p14:nvContentPartPr>
              <p14:xfrm>
                <a:off x="5927834" y="2955774"/>
                <a:ext cx="228960" cy="285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BE8F75B-F9CA-2E44-A720-7BD71D7C29F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912354" y="2940654"/>
                  <a:ext cx="259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19259B2-0A93-2F46-B71B-057AD7B73263}"/>
                    </a:ext>
                  </a:extLst>
                </p14:cNvPr>
                <p14:cNvContentPartPr/>
                <p14:nvPr/>
              </p14:nvContentPartPr>
              <p14:xfrm>
                <a:off x="6148154" y="2962974"/>
                <a:ext cx="552240" cy="28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19259B2-0A93-2F46-B71B-057AD7B7326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3034" y="2947494"/>
                  <a:ext cx="582840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724338-C448-4B4B-B33B-D4591EF62ED5}"/>
              </a:ext>
            </a:extLst>
          </p:cNvPr>
          <p:cNvGrpSpPr/>
          <p:nvPr/>
        </p:nvGrpSpPr>
        <p:grpSpPr>
          <a:xfrm>
            <a:off x="50114" y="4946574"/>
            <a:ext cx="967320" cy="524520"/>
            <a:chOff x="50114" y="4946574"/>
            <a:chExt cx="967320" cy="52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BB82665-3B64-064A-900F-3FAFFB055F24}"/>
                    </a:ext>
                  </a:extLst>
                </p14:cNvPr>
                <p14:cNvContentPartPr/>
                <p14:nvPr/>
              </p14:nvContentPartPr>
              <p14:xfrm>
                <a:off x="252074" y="5005254"/>
                <a:ext cx="39960" cy="3315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BB82665-3B64-064A-900F-3FAFFB055F2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36954" y="4990134"/>
                  <a:ext cx="702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70A6AA5-6D7D-B847-BFE1-337B5B763C15}"/>
                    </a:ext>
                  </a:extLst>
                </p14:cNvPr>
                <p14:cNvContentPartPr/>
                <p14:nvPr/>
              </p14:nvContentPartPr>
              <p14:xfrm>
                <a:off x="50114" y="4946574"/>
                <a:ext cx="367920" cy="982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70A6AA5-6D7D-B847-BFE1-337B5B763C1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4994" y="4931454"/>
                  <a:ext cx="3981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A35AE23-8D0E-364C-9AD9-DD54478AC0AA}"/>
                    </a:ext>
                  </a:extLst>
                </p14:cNvPr>
                <p14:cNvContentPartPr/>
                <p14:nvPr/>
              </p14:nvContentPartPr>
              <p14:xfrm>
                <a:off x="365114" y="5024694"/>
                <a:ext cx="155160" cy="340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A35AE23-8D0E-364C-9AD9-DD54478AC0A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49994" y="5009214"/>
                  <a:ext cx="1857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B7ED526-5F34-C048-AEBC-C53823C41945}"/>
                    </a:ext>
                  </a:extLst>
                </p14:cNvPr>
                <p14:cNvContentPartPr/>
                <p14:nvPr/>
              </p14:nvContentPartPr>
              <p14:xfrm>
                <a:off x="524594" y="5068614"/>
                <a:ext cx="122760" cy="229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B7ED526-5F34-C048-AEBC-C53823C4194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09114" y="5053134"/>
                  <a:ext cx="153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D980D7C-67BC-E54F-B11F-5EDB84242125}"/>
                    </a:ext>
                  </a:extLst>
                </p14:cNvPr>
                <p14:cNvContentPartPr/>
                <p14:nvPr/>
              </p14:nvContentPartPr>
              <p14:xfrm>
                <a:off x="701714" y="5071134"/>
                <a:ext cx="228600" cy="186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D980D7C-67BC-E54F-B11F-5EDB8424212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6594" y="5055654"/>
                  <a:ext cx="2592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FB0977-646D-C543-9620-CF21C46B1F02}"/>
                    </a:ext>
                  </a:extLst>
                </p14:cNvPr>
                <p14:cNvContentPartPr/>
                <p14:nvPr/>
              </p14:nvContentPartPr>
              <p14:xfrm>
                <a:off x="969194" y="5368134"/>
                <a:ext cx="48240" cy="102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FB0977-646D-C543-9620-CF21C46B1F0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54074" y="5352654"/>
                  <a:ext cx="78480" cy="13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244578B-2762-2542-9FBC-56D31559D966}"/>
                  </a:ext>
                </a:extLst>
              </p14:cNvPr>
              <p14:cNvContentPartPr/>
              <p14:nvPr/>
            </p14:nvContentPartPr>
            <p14:xfrm>
              <a:off x="3337634" y="5020374"/>
              <a:ext cx="264960" cy="2455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244578B-2762-2542-9FBC-56D31559D96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322514" y="5004894"/>
                <a:ext cx="295560" cy="27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480BA334-E7CB-DB49-8D4D-48F8D5BE7928}"/>
              </a:ext>
            </a:extLst>
          </p:cNvPr>
          <p:cNvGrpSpPr/>
          <p:nvPr/>
        </p:nvGrpSpPr>
        <p:grpSpPr>
          <a:xfrm>
            <a:off x="113834" y="5643894"/>
            <a:ext cx="2440440" cy="505800"/>
            <a:chOff x="113834" y="5643894"/>
            <a:chExt cx="244044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EAA7032-69E4-9D43-B5D1-9419EB77A8F6}"/>
                    </a:ext>
                  </a:extLst>
                </p14:cNvPr>
                <p14:cNvContentPartPr/>
                <p14:nvPr/>
              </p14:nvContentPartPr>
              <p14:xfrm>
                <a:off x="113834" y="5646414"/>
                <a:ext cx="335880" cy="503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EAA7032-69E4-9D43-B5D1-9419EB77A8F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8354" y="5631294"/>
                  <a:ext cx="36648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8E0EF2F-6531-E94C-B3A9-4AC5D9A0EBFC}"/>
                    </a:ext>
                  </a:extLst>
                </p14:cNvPr>
                <p14:cNvContentPartPr/>
                <p14:nvPr/>
              </p14:nvContentPartPr>
              <p14:xfrm>
                <a:off x="559874" y="5872494"/>
                <a:ext cx="39240" cy="213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8E0EF2F-6531-E94C-B3A9-4AC5D9A0EBF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44754" y="5857374"/>
                  <a:ext cx="698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4D0C894-F8F2-574A-8B76-71DE1EE6BB43}"/>
                    </a:ext>
                  </a:extLst>
                </p14:cNvPr>
                <p14:cNvContentPartPr/>
                <p14:nvPr/>
              </p14:nvContentPartPr>
              <p14:xfrm>
                <a:off x="543674" y="5801574"/>
                <a:ext cx="7920" cy="8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4D0C894-F8F2-574A-8B76-71DE1EE6BB4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28554" y="578645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724E270-480D-0940-A0D3-CFE782917EF8}"/>
                    </a:ext>
                  </a:extLst>
                </p14:cNvPr>
                <p14:cNvContentPartPr/>
                <p14:nvPr/>
              </p14:nvContentPartPr>
              <p14:xfrm>
                <a:off x="736274" y="5824254"/>
                <a:ext cx="272880" cy="266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724E270-480D-0940-A0D3-CFE782917EF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1154" y="5809134"/>
                  <a:ext cx="3034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8C255EE-C1C2-164E-8E07-09F852AE38C5}"/>
                    </a:ext>
                  </a:extLst>
                </p14:cNvPr>
                <p14:cNvContentPartPr/>
                <p14:nvPr/>
              </p14:nvContentPartPr>
              <p14:xfrm>
                <a:off x="1056314" y="5777094"/>
                <a:ext cx="417960" cy="3164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8C255EE-C1C2-164E-8E07-09F852AE38C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41194" y="5761614"/>
                  <a:ext cx="44856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31BE108-F9BB-6249-84DC-CC31275E1035}"/>
                    </a:ext>
                  </a:extLst>
                </p14:cNvPr>
                <p14:cNvContentPartPr/>
                <p14:nvPr/>
              </p14:nvContentPartPr>
              <p14:xfrm>
                <a:off x="1584794" y="5826054"/>
                <a:ext cx="204840" cy="224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31BE108-F9BB-6249-84DC-CC31275E103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569674" y="5810934"/>
                  <a:ext cx="2354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2E0C239-FE02-5647-B7B8-D8AC834DE317}"/>
                    </a:ext>
                  </a:extLst>
                </p14:cNvPr>
                <p14:cNvContentPartPr/>
                <p14:nvPr/>
              </p14:nvContentPartPr>
              <p14:xfrm>
                <a:off x="1844714" y="5643894"/>
                <a:ext cx="47520" cy="3787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2E0C239-FE02-5647-B7B8-D8AC834DE31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829234" y="5628774"/>
                  <a:ext cx="7812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9647955-7129-E941-9E1C-AB2D08EAA167}"/>
                    </a:ext>
                  </a:extLst>
                </p14:cNvPr>
                <p14:cNvContentPartPr/>
                <p14:nvPr/>
              </p14:nvContentPartPr>
              <p14:xfrm>
                <a:off x="1781354" y="5840814"/>
                <a:ext cx="245520" cy="32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9647955-7129-E941-9E1C-AB2D08EAA16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65874" y="5825694"/>
                  <a:ext cx="2757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54E4E0F-73AB-CA44-B2CB-E326621B0D4A}"/>
                    </a:ext>
                  </a:extLst>
                </p14:cNvPr>
                <p14:cNvContentPartPr/>
                <p14:nvPr/>
              </p14:nvContentPartPr>
              <p14:xfrm>
                <a:off x="2020394" y="5753334"/>
                <a:ext cx="234360" cy="269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54E4E0F-73AB-CA44-B2CB-E326621B0D4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005274" y="5738214"/>
                  <a:ext cx="26496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FA58D18-3E2E-FF4D-9562-CF460F76246C}"/>
                    </a:ext>
                  </a:extLst>
                </p14:cNvPr>
                <p14:cNvContentPartPr/>
                <p14:nvPr/>
              </p14:nvContentPartPr>
              <p14:xfrm>
                <a:off x="2309834" y="5761974"/>
                <a:ext cx="244440" cy="2570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FA58D18-3E2E-FF4D-9562-CF460F76246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94354" y="5746854"/>
                  <a:ext cx="27504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17122B3-59CE-2D43-8140-0E82A42615FD}"/>
              </a:ext>
            </a:extLst>
          </p:cNvPr>
          <p:cNvGrpSpPr/>
          <p:nvPr/>
        </p:nvGrpSpPr>
        <p:grpSpPr>
          <a:xfrm>
            <a:off x="1257914" y="4926414"/>
            <a:ext cx="1846080" cy="481320"/>
            <a:chOff x="1257914" y="4926414"/>
            <a:chExt cx="184608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221F03F-5576-1640-8F83-A4F5CFD1B748}"/>
                    </a:ext>
                  </a:extLst>
                </p14:cNvPr>
                <p14:cNvContentPartPr/>
                <p14:nvPr/>
              </p14:nvContentPartPr>
              <p14:xfrm>
                <a:off x="1257914" y="5115774"/>
                <a:ext cx="19080" cy="244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221F03F-5576-1640-8F83-A4F5CFD1B74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242794" y="5100654"/>
                  <a:ext cx="496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9694B30-1F61-1143-B16A-296F0FAF1B40}"/>
                    </a:ext>
                  </a:extLst>
                </p14:cNvPr>
                <p14:cNvContentPartPr/>
                <p14:nvPr/>
              </p14:nvContentPartPr>
              <p14:xfrm>
                <a:off x="1269074" y="4958094"/>
                <a:ext cx="8280" cy="8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9694B30-1F61-1143-B16A-296F0FAF1B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253594" y="494297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A266928-95DE-ED43-A936-AAE6FB2565D1}"/>
                    </a:ext>
                  </a:extLst>
                </p14:cNvPr>
                <p14:cNvContentPartPr/>
                <p14:nvPr/>
              </p14:nvContentPartPr>
              <p14:xfrm>
                <a:off x="1261154" y="4942254"/>
                <a:ext cx="8280" cy="8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A266928-95DE-ED43-A936-AAE6FB2565D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245674" y="492713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089D10E-6C47-414E-8EB3-DA5C036B2C9D}"/>
                    </a:ext>
                  </a:extLst>
                </p14:cNvPr>
                <p14:cNvContentPartPr/>
                <p14:nvPr/>
              </p14:nvContentPartPr>
              <p14:xfrm>
                <a:off x="1403354" y="4926414"/>
                <a:ext cx="15840" cy="410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89D10E-6C47-414E-8EB3-DA5C036B2C9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387874" y="4911294"/>
                  <a:ext cx="4644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101425F-7A6E-DC42-BAE2-60B7E6539DA0}"/>
                    </a:ext>
                  </a:extLst>
                </p14:cNvPr>
                <p14:cNvContentPartPr/>
                <p14:nvPr/>
              </p14:nvContentPartPr>
              <p14:xfrm>
                <a:off x="1355474" y="5107854"/>
                <a:ext cx="182160" cy="24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101425F-7A6E-DC42-BAE2-60B7E6539DA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340354" y="5092734"/>
                  <a:ext cx="212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87D7240-B314-2946-8450-6DC58C9AC673}"/>
                    </a:ext>
                  </a:extLst>
                </p14:cNvPr>
                <p14:cNvContentPartPr/>
                <p14:nvPr/>
              </p14:nvContentPartPr>
              <p14:xfrm>
                <a:off x="1743554" y="5084094"/>
                <a:ext cx="30240" cy="260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87D7240-B314-2946-8450-6DC58C9AC67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728074" y="5068974"/>
                  <a:ext cx="608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816533A-540F-5F4F-94E5-441CD0FB98E9}"/>
                    </a:ext>
                  </a:extLst>
                </p14:cNvPr>
                <p14:cNvContentPartPr/>
                <p14:nvPr/>
              </p14:nvContentPartPr>
              <p14:xfrm>
                <a:off x="1694594" y="5021094"/>
                <a:ext cx="7920" cy="8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816533A-540F-5F4F-94E5-441CD0FB98E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679474" y="50059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3CFF2D-1550-E147-A6B5-CC7729029A0F}"/>
                    </a:ext>
                  </a:extLst>
                </p14:cNvPr>
                <p14:cNvContentPartPr/>
                <p14:nvPr/>
              </p14:nvContentPartPr>
              <p14:xfrm>
                <a:off x="1883594" y="5068614"/>
                <a:ext cx="194760" cy="236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3CFF2D-1550-E147-A6B5-CC7729029A0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868474" y="5053134"/>
                  <a:ext cx="2253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793197F-C98F-D244-AD8B-48244ED46288}"/>
                    </a:ext>
                  </a:extLst>
                </p14:cNvPr>
                <p14:cNvContentPartPr/>
                <p14:nvPr/>
              </p14:nvContentPartPr>
              <p14:xfrm>
                <a:off x="2525834" y="4953774"/>
                <a:ext cx="91440" cy="375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793197F-C98F-D244-AD8B-48244ED4628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510354" y="4938294"/>
                  <a:ext cx="12204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B80958B-9050-C84E-8E85-F46CD01CB087}"/>
                    </a:ext>
                  </a:extLst>
                </p14:cNvPr>
                <p14:cNvContentPartPr/>
                <p14:nvPr/>
              </p14:nvContentPartPr>
              <p14:xfrm>
                <a:off x="2683514" y="5052774"/>
                <a:ext cx="190440" cy="299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B80958B-9050-C84E-8E85-F46CD01CB08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668034" y="5037294"/>
                  <a:ext cx="221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DFD58EF-E17A-B44A-BF9D-25F3891AA058}"/>
                    </a:ext>
                  </a:extLst>
                </p14:cNvPr>
                <p14:cNvContentPartPr/>
                <p14:nvPr/>
              </p14:nvContentPartPr>
              <p14:xfrm>
                <a:off x="2904194" y="5052774"/>
                <a:ext cx="199800" cy="234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DFD58EF-E17A-B44A-BF9D-25F3891AA05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889074" y="5037294"/>
                  <a:ext cx="2304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80EF5A1-D129-D54D-9FF7-96A10518DC16}"/>
                    </a:ext>
                  </a:extLst>
                </p14:cNvPr>
                <p14:cNvContentPartPr/>
                <p14:nvPr/>
              </p14:nvContentPartPr>
              <p14:xfrm>
                <a:off x="2270234" y="5092014"/>
                <a:ext cx="228960" cy="315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80EF5A1-D129-D54D-9FF7-96A10518DC16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54754" y="5076894"/>
                  <a:ext cx="259560" cy="3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53007A7-76AC-FC48-A4DB-CEE1E2EDDB87}"/>
              </a:ext>
            </a:extLst>
          </p:cNvPr>
          <p:cNvGrpSpPr/>
          <p:nvPr/>
        </p:nvGrpSpPr>
        <p:grpSpPr>
          <a:xfrm>
            <a:off x="4871234" y="5020374"/>
            <a:ext cx="1321200" cy="545040"/>
            <a:chOff x="4871234" y="5020374"/>
            <a:chExt cx="1321200" cy="54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DBA503F-D847-084E-B73D-D115E3C0B6F3}"/>
                    </a:ext>
                  </a:extLst>
                </p14:cNvPr>
                <p14:cNvContentPartPr/>
                <p14:nvPr/>
              </p14:nvContentPartPr>
              <p14:xfrm>
                <a:off x="4871234" y="5020374"/>
                <a:ext cx="444960" cy="4626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DBA503F-D847-084E-B73D-D115E3C0B6F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856114" y="5004894"/>
                  <a:ext cx="47556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EFC7B2F-3ECF-EC4F-9AB0-E02A64CEDFEF}"/>
                    </a:ext>
                  </a:extLst>
                </p14:cNvPr>
                <p14:cNvContentPartPr/>
                <p14:nvPr/>
              </p14:nvContentPartPr>
              <p14:xfrm>
                <a:off x="4894994" y="5312694"/>
                <a:ext cx="198360" cy="32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EFC7B2F-3ECF-EC4F-9AB0-E02A64CEDFE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4879874" y="5297574"/>
                  <a:ext cx="2289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A75BE1C-FBA7-7C45-A807-32BD0E006422}"/>
                    </a:ext>
                  </a:extLst>
                </p14:cNvPr>
                <p14:cNvContentPartPr/>
                <p14:nvPr/>
              </p14:nvContentPartPr>
              <p14:xfrm>
                <a:off x="5171834" y="5305134"/>
                <a:ext cx="393840" cy="2358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A75BE1C-FBA7-7C45-A807-32BD0E00642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156354" y="5290014"/>
                  <a:ext cx="4240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B9B53B0-5EBD-2546-8410-EB0D8457FBC9}"/>
                    </a:ext>
                  </a:extLst>
                </p14:cNvPr>
                <p14:cNvContentPartPr/>
                <p14:nvPr/>
              </p14:nvContentPartPr>
              <p14:xfrm>
                <a:off x="5588714" y="5123694"/>
                <a:ext cx="24120" cy="4417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B9B53B0-5EBD-2546-8410-EB0D8457FBC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573594" y="5108214"/>
                  <a:ext cx="5472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1A7AA5A-9C36-8848-88D8-9C3DDB79B665}"/>
                    </a:ext>
                  </a:extLst>
                </p14:cNvPr>
                <p14:cNvContentPartPr/>
                <p14:nvPr/>
              </p14:nvContentPartPr>
              <p14:xfrm>
                <a:off x="5773394" y="5186694"/>
                <a:ext cx="182520" cy="363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1A7AA5A-9C36-8848-88D8-9C3DDB79B665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758274" y="5171574"/>
                  <a:ext cx="2131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E3EBBD0-300F-024F-8761-0DA6C9EBB768}"/>
                    </a:ext>
                  </a:extLst>
                </p14:cNvPr>
                <p14:cNvContentPartPr/>
                <p14:nvPr/>
              </p14:nvContentPartPr>
              <p14:xfrm>
                <a:off x="5999474" y="5257614"/>
                <a:ext cx="192960" cy="228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E3EBBD0-300F-024F-8761-0DA6C9EBB76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984354" y="5242494"/>
                  <a:ext cx="223560" cy="25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100E81B-F80D-9A4D-99FA-BEA7F9CCC25E}"/>
              </a:ext>
            </a:extLst>
          </p:cNvPr>
          <p:cNvGrpSpPr/>
          <p:nvPr/>
        </p:nvGrpSpPr>
        <p:grpSpPr>
          <a:xfrm>
            <a:off x="6353354" y="5107854"/>
            <a:ext cx="1270440" cy="595080"/>
            <a:chOff x="6353354" y="5107854"/>
            <a:chExt cx="1270440" cy="59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89CBEE8-FA88-6E4F-AB1E-BBA4C894B726}"/>
                    </a:ext>
                  </a:extLst>
                </p14:cNvPr>
                <p14:cNvContentPartPr/>
                <p14:nvPr/>
              </p14:nvContentPartPr>
              <p14:xfrm>
                <a:off x="6353354" y="5509974"/>
                <a:ext cx="77040" cy="1929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89CBEE8-FA88-6E4F-AB1E-BBA4C894B72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338234" y="5494494"/>
                  <a:ext cx="1072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D838C11-2203-4348-AB80-E93CFB318FD8}"/>
                    </a:ext>
                  </a:extLst>
                </p14:cNvPr>
                <p14:cNvContentPartPr/>
                <p14:nvPr/>
              </p14:nvContentPartPr>
              <p14:xfrm>
                <a:off x="6715874" y="5375694"/>
                <a:ext cx="1800" cy="87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D838C11-2203-4348-AB80-E93CFB318FD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700754" y="5360574"/>
                  <a:ext cx="3240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F9A478B-B0BE-584D-B070-0FB11DD53669}"/>
                    </a:ext>
                  </a:extLst>
                </p14:cNvPr>
                <p14:cNvContentPartPr/>
                <p14:nvPr/>
              </p14:nvContentPartPr>
              <p14:xfrm>
                <a:off x="6605714" y="5123694"/>
                <a:ext cx="7920" cy="8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F9A478B-B0BE-584D-B070-0FB11DD5366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6590234" y="5108214"/>
                  <a:ext cx="38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F419FFC-B3CD-7B49-8FDE-59328640C3AE}"/>
                    </a:ext>
                  </a:extLst>
                </p14:cNvPr>
                <p14:cNvContentPartPr/>
                <p14:nvPr/>
              </p14:nvContentPartPr>
              <p14:xfrm>
                <a:off x="6779594" y="5107854"/>
                <a:ext cx="39240" cy="378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F419FFC-B3CD-7B49-8FDE-59328640C3A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764474" y="5092734"/>
                  <a:ext cx="694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E2BE077-853F-6940-B8B1-490117C3041E}"/>
                    </a:ext>
                  </a:extLst>
                </p14:cNvPr>
                <p14:cNvContentPartPr/>
                <p14:nvPr/>
              </p14:nvContentPartPr>
              <p14:xfrm>
                <a:off x="6770954" y="5285694"/>
                <a:ext cx="190080" cy="3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E2BE077-853F-6940-B8B1-490117C3041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755834" y="5270214"/>
                  <a:ext cx="2206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B8AD6374-3A47-0243-AB13-E4D299BF7DC1}"/>
                    </a:ext>
                  </a:extLst>
                </p14:cNvPr>
                <p14:cNvContentPartPr/>
                <p14:nvPr/>
              </p14:nvContentPartPr>
              <p14:xfrm>
                <a:off x="7222034" y="5233854"/>
                <a:ext cx="45720" cy="236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B8AD6374-3A47-0243-AB13-E4D299BF7DC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206914" y="5218734"/>
                  <a:ext cx="763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911BEBD-06F0-EC42-AF71-5238F2329124}"/>
                    </a:ext>
                  </a:extLst>
                </p14:cNvPr>
                <p14:cNvContentPartPr/>
                <p14:nvPr/>
              </p14:nvContentPartPr>
              <p14:xfrm>
                <a:off x="7173074" y="5194614"/>
                <a:ext cx="7920" cy="82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911BEBD-06F0-EC42-AF71-5238F232912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57954" y="51791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66C1BF6-94F2-4240-9D47-79447ED9334E}"/>
                    </a:ext>
                  </a:extLst>
                </p14:cNvPr>
                <p14:cNvContentPartPr/>
                <p14:nvPr/>
              </p14:nvContentPartPr>
              <p14:xfrm>
                <a:off x="7353434" y="5162934"/>
                <a:ext cx="270360" cy="260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66C1BF6-94F2-4240-9D47-79447ED9334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338314" y="5147814"/>
                  <a:ext cx="300600" cy="29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83A98D71-1412-6A4E-92C5-C011BB0D5B89}"/>
                  </a:ext>
                </a:extLst>
              </p14:cNvPr>
              <p14:cNvContentPartPr/>
              <p14:nvPr/>
            </p14:nvContentPartPr>
            <p14:xfrm>
              <a:off x="7929794" y="5174454"/>
              <a:ext cx="205560" cy="2545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83A98D71-1412-6A4E-92C5-C011BB0D5B8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914674" y="5158974"/>
                <a:ext cx="235800" cy="28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54061150-7980-B341-9D8D-E414C2DA770C}"/>
              </a:ext>
            </a:extLst>
          </p:cNvPr>
          <p:cNvGrpSpPr/>
          <p:nvPr/>
        </p:nvGrpSpPr>
        <p:grpSpPr>
          <a:xfrm>
            <a:off x="8487794" y="5043054"/>
            <a:ext cx="1397880" cy="469800"/>
            <a:chOff x="8487794" y="5043054"/>
            <a:chExt cx="1397880" cy="46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709C71D-D9ED-2841-8F40-967C2AC04B08}"/>
                    </a:ext>
                  </a:extLst>
                </p14:cNvPr>
                <p14:cNvContentPartPr/>
                <p14:nvPr/>
              </p14:nvContentPartPr>
              <p14:xfrm>
                <a:off x="8487794" y="5194614"/>
                <a:ext cx="159840" cy="318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709C71D-D9ED-2841-8F40-967C2AC04B0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472674" y="5179134"/>
                  <a:ext cx="19044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5588B8B-9923-4246-A2EF-B6153CBC95D2}"/>
                    </a:ext>
                  </a:extLst>
                </p14:cNvPr>
                <p14:cNvContentPartPr/>
                <p14:nvPr/>
              </p14:nvContentPartPr>
              <p14:xfrm>
                <a:off x="8718554" y="5084094"/>
                <a:ext cx="273240" cy="388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5588B8B-9923-4246-A2EF-B6153CBC95D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703074" y="5068974"/>
                  <a:ext cx="30384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AB1AB07-9BA5-4A49-8C7A-2346DD40DD5A}"/>
                    </a:ext>
                  </a:extLst>
                </p14:cNvPr>
                <p14:cNvContentPartPr/>
                <p14:nvPr/>
              </p14:nvContentPartPr>
              <p14:xfrm>
                <a:off x="9070994" y="5178774"/>
                <a:ext cx="175680" cy="277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AB1AB07-9BA5-4A49-8C7A-2346DD40DD5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055874" y="5163654"/>
                  <a:ext cx="20628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2D0B84C-5739-734E-89DB-F67372BE75FC}"/>
                    </a:ext>
                  </a:extLst>
                </p14:cNvPr>
                <p14:cNvContentPartPr/>
                <p14:nvPr/>
              </p14:nvContentPartPr>
              <p14:xfrm>
                <a:off x="9278354" y="5155014"/>
                <a:ext cx="157680" cy="2638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2D0B84C-5739-734E-89DB-F67372BE75F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262874" y="5139894"/>
                  <a:ext cx="1882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1A7A444-6C61-D64A-AA43-46725310CD70}"/>
                    </a:ext>
                  </a:extLst>
                </p14:cNvPr>
                <p14:cNvContentPartPr/>
                <p14:nvPr/>
              </p14:nvContentPartPr>
              <p14:xfrm>
                <a:off x="9533594" y="5043054"/>
                <a:ext cx="209880" cy="362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1A7A444-6C61-D64A-AA43-46725310CD7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518114" y="5027934"/>
                  <a:ext cx="2401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4BE4DAE-C004-9D46-A933-7B3C71253C92}"/>
                    </a:ext>
                  </a:extLst>
                </p14:cNvPr>
                <p14:cNvContentPartPr/>
                <p14:nvPr/>
              </p14:nvContentPartPr>
              <p14:xfrm>
                <a:off x="9885314" y="5423214"/>
                <a:ext cx="360" cy="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4BE4DAE-C004-9D46-A933-7B3C71253C92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870194" y="54077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70398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6F8329-409B-5041-8BA5-F03E24F21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62843" cy="1582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77BA1-873D-C348-93F8-43A6C2363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552" y="0"/>
            <a:ext cx="3117448" cy="33745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4C58965-D8C0-7A43-BD64-8FDB118F01C6}"/>
              </a:ext>
            </a:extLst>
          </p:cNvPr>
          <p:cNvGrpSpPr/>
          <p:nvPr/>
        </p:nvGrpSpPr>
        <p:grpSpPr>
          <a:xfrm>
            <a:off x="10539074" y="587694"/>
            <a:ext cx="552600" cy="531720"/>
            <a:chOff x="10539074" y="587694"/>
            <a:chExt cx="552600" cy="53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E1B0497-5314-3A4A-8BEB-AD0290B37B96}"/>
                    </a:ext>
                  </a:extLst>
                </p14:cNvPr>
                <p14:cNvContentPartPr/>
                <p14:nvPr/>
              </p14:nvContentPartPr>
              <p14:xfrm>
                <a:off x="10539074" y="587694"/>
                <a:ext cx="186120" cy="326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E1B0497-5314-3A4A-8BEB-AD0290B37B9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523954" y="572574"/>
                  <a:ext cx="216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43408E6-6DD0-8542-AF2F-ED3D34728CAB}"/>
                    </a:ext>
                  </a:extLst>
                </p14:cNvPr>
                <p14:cNvContentPartPr/>
                <p14:nvPr/>
              </p14:nvContentPartPr>
              <p14:xfrm>
                <a:off x="10783514" y="771294"/>
                <a:ext cx="151560" cy="257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43408E6-6DD0-8542-AF2F-ED3D34728CA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68034" y="756174"/>
                  <a:ext cx="1821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A1830AB-1A8E-1944-8D18-9D80ABCD9746}"/>
                    </a:ext>
                  </a:extLst>
                </p14:cNvPr>
                <p14:cNvContentPartPr/>
                <p14:nvPr/>
              </p14:nvContentPartPr>
              <p14:xfrm>
                <a:off x="10799354" y="953814"/>
                <a:ext cx="87480" cy="39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A1830AB-1A8E-1944-8D18-9D80ABCD974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783874" y="938334"/>
                  <a:ext cx="118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088C249-5EB2-7C44-910F-0065E802348F}"/>
                    </a:ext>
                  </a:extLst>
                </p14:cNvPr>
                <p14:cNvContentPartPr/>
                <p14:nvPr/>
              </p14:nvContentPartPr>
              <p14:xfrm>
                <a:off x="11004194" y="882534"/>
                <a:ext cx="40680" cy="236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088C249-5EB2-7C44-910F-0065E802348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989074" y="867414"/>
                  <a:ext cx="712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B281C43-FE94-7E45-9DB2-0F248D4CD136}"/>
                    </a:ext>
                  </a:extLst>
                </p14:cNvPr>
                <p14:cNvContentPartPr/>
                <p14:nvPr/>
              </p14:nvContentPartPr>
              <p14:xfrm>
                <a:off x="11091314" y="1024734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B281C43-FE94-7E45-9DB2-0F248D4CD1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5834" y="1009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28E2DC1-A439-3348-B0C3-24CBE680DAE2}"/>
                  </a:ext>
                </a:extLst>
              </p14:cNvPr>
              <p14:cNvContentPartPr/>
              <p14:nvPr/>
            </p14:nvContentPartPr>
            <p14:xfrm>
              <a:off x="10389314" y="2609094"/>
              <a:ext cx="13320" cy="150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28E2DC1-A439-3348-B0C3-24CBE680DA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74194" y="2593614"/>
                <a:ext cx="43920" cy="18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68FC94CC-4BAC-424B-BFB4-3E02F68A3B03}"/>
              </a:ext>
            </a:extLst>
          </p:cNvPr>
          <p:cNvGrpSpPr/>
          <p:nvPr/>
        </p:nvGrpSpPr>
        <p:grpSpPr>
          <a:xfrm>
            <a:off x="10949114" y="2750934"/>
            <a:ext cx="237240" cy="153720"/>
            <a:chOff x="10949114" y="2750934"/>
            <a:chExt cx="237240" cy="15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0B715B4-63E1-3E4E-BA4F-867CB9F575BD}"/>
                    </a:ext>
                  </a:extLst>
                </p14:cNvPr>
                <p14:cNvContentPartPr/>
                <p14:nvPr/>
              </p14:nvContentPartPr>
              <p14:xfrm>
                <a:off x="10949114" y="2750934"/>
                <a:ext cx="173880" cy="153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0B715B4-63E1-3E4E-BA4F-867CB9F575B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933634" y="2735814"/>
                  <a:ext cx="2041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1467C8D-8638-0B4E-BDB5-FC7640380E69}"/>
                    </a:ext>
                  </a:extLst>
                </p14:cNvPr>
                <p14:cNvContentPartPr/>
                <p14:nvPr/>
              </p14:nvContentPartPr>
              <p14:xfrm>
                <a:off x="11004194" y="2806014"/>
                <a:ext cx="182160" cy="39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1467C8D-8638-0B4E-BDB5-FC7640380E6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88714" y="2790894"/>
                  <a:ext cx="212400" cy="70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FC2D236-810D-A544-8C3C-327ED4458D4A}"/>
                  </a:ext>
                </a:extLst>
              </p14:cNvPr>
              <p14:cNvContentPartPr/>
              <p14:nvPr/>
            </p14:nvContentPartPr>
            <p14:xfrm>
              <a:off x="9886394" y="2708094"/>
              <a:ext cx="153720" cy="189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FC2D236-810D-A544-8C3C-327ED4458D4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871274" y="2692614"/>
                <a:ext cx="18432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DD5071D-2594-B34F-A56C-B1110AF43ECF}"/>
                  </a:ext>
                </a:extLst>
              </p14:cNvPr>
              <p14:cNvContentPartPr/>
              <p14:nvPr/>
            </p14:nvContentPartPr>
            <p14:xfrm>
              <a:off x="9358994" y="2079894"/>
              <a:ext cx="171360" cy="21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DD5071D-2594-B34F-A56C-B1110AF43EC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43874" y="2064774"/>
                <a:ext cx="201960" cy="24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C02A6050-8F11-6F44-9865-500C85252884}"/>
              </a:ext>
            </a:extLst>
          </p:cNvPr>
          <p:cNvGrpSpPr/>
          <p:nvPr/>
        </p:nvGrpSpPr>
        <p:grpSpPr>
          <a:xfrm>
            <a:off x="585794" y="1528734"/>
            <a:ext cx="2049840" cy="607680"/>
            <a:chOff x="585794" y="1528734"/>
            <a:chExt cx="2049840" cy="60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14B2EF4-9C78-EC45-8369-DA84E8A391C4}"/>
                    </a:ext>
                  </a:extLst>
                </p14:cNvPr>
                <p14:cNvContentPartPr/>
                <p14:nvPr/>
              </p14:nvContentPartPr>
              <p14:xfrm>
                <a:off x="585794" y="1737534"/>
                <a:ext cx="273600" cy="398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14B2EF4-9C78-EC45-8369-DA84E8A391C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0674" y="1722414"/>
                  <a:ext cx="30420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213880D-495D-B247-9A70-68E57A90E6F2}"/>
                    </a:ext>
                  </a:extLst>
                </p14:cNvPr>
                <p14:cNvContentPartPr/>
                <p14:nvPr/>
              </p14:nvContentPartPr>
              <p14:xfrm>
                <a:off x="677594" y="1986294"/>
                <a:ext cx="173880" cy="8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213880D-495D-B247-9A70-68E57A90E6F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62474" y="1971174"/>
                  <a:ext cx="204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4FD40D3-269F-1148-95C2-C5B2AB429C32}"/>
                    </a:ext>
                  </a:extLst>
                </p14:cNvPr>
                <p14:cNvContentPartPr/>
                <p14:nvPr/>
              </p14:nvContentPartPr>
              <p14:xfrm>
                <a:off x="994394" y="1726014"/>
                <a:ext cx="30600" cy="27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4FD40D3-269F-1148-95C2-C5B2AB429C3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8914" y="1710894"/>
                  <a:ext cx="6120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887C283-39E0-5846-91E9-CEBCE2B40526}"/>
                    </a:ext>
                  </a:extLst>
                </p14:cNvPr>
                <p14:cNvContentPartPr/>
                <p14:nvPr/>
              </p14:nvContentPartPr>
              <p14:xfrm>
                <a:off x="1000874" y="1691094"/>
                <a:ext cx="197280" cy="43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887C283-39E0-5846-91E9-CEBCE2B4052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85754" y="1675974"/>
                  <a:ext cx="2278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B3F5CED-6A47-3C4E-8894-25EFBE70EEB7}"/>
                    </a:ext>
                  </a:extLst>
                </p14:cNvPr>
                <p14:cNvContentPartPr/>
                <p14:nvPr/>
              </p14:nvContentPartPr>
              <p14:xfrm>
                <a:off x="1031834" y="1860294"/>
                <a:ext cx="150840" cy="32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B3F5CED-6A47-3C4E-8894-25EFBE70EE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16714" y="1844814"/>
                  <a:ext cx="1814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EB1312E-9856-DD47-863B-1FD8A154F01B}"/>
                    </a:ext>
                  </a:extLst>
                </p14:cNvPr>
                <p14:cNvContentPartPr/>
                <p14:nvPr/>
              </p14:nvContentPartPr>
              <p14:xfrm>
                <a:off x="1019954" y="1978374"/>
                <a:ext cx="249480" cy="2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EB1312E-9856-DD47-863B-1FD8A154F01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4834" y="1963254"/>
                  <a:ext cx="2800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692BFCB-04BE-0B4B-915B-EDEB399B1873}"/>
                    </a:ext>
                  </a:extLst>
                </p14:cNvPr>
                <p14:cNvContentPartPr/>
                <p14:nvPr/>
              </p14:nvContentPartPr>
              <p14:xfrm>
                <a:off x="643754" y="1528734"/>
                <a:ext cx="436320" cy="32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692BFCB-04BE-0B4B-915B-EDEB399B187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8634" y="1513614"/>
                  <a:ext cx="4669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9BD8CB4-1C0B-3346-80BD-1A12C9866250}"/>
                    </a:ext>
                  </a:extLst>
                </p14:cNvPr>
                <p14:cNvContentPartPr/>
                <p14:nvPr/>
              </p14:nvContentPartPr>
              <p14:xfrm>
                <a:off x="1459514" y="1796934"/>
                <a:ext cx="251280" cy="16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9BD8CB4-1C0B-3346-80BD-1A12C986625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44394" y="1781814"/>
                  <a:ext cx="281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8E1B7AC-EF06-E645-9118-8F2017A61409}"/>
                    </a:ext>
                  </a:extLst>
                </p14:cNvPr>
                <p14:cNvContentPartPr/>
                <p14:nvPr/>
              </p14:nvContentPartPr>
              <p14:xfrm>
                <a:off x="1591634" y="1990614"/>
                <a:ext cx="103320" cy="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8E1B7AC-EF06-E645-9118-8F2017A6140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76514" y="1975494"/>
                  <a:ext cx="1339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A93CE65-D741-A742-B6A6-4BB7858FC5A3}"/>
                    </a:ext>
                  </a:extLst>
                </p14:cNvPr>
                <p14:cNvContentPartPr/>
                <p14:nvPr/>
              </p14:nvContentPartPr>
              <p14:xfrm>
                <a:off x="1382114" y="1636014"/>
                <a:ext cx="470520" cy="122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A93CE65-D741-A742-B6A6-4BB7858FC5A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66994" y="1620534"/>
                  <a:ext cx="5007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482A19C-3E67-FE49-B8E9-D9D663A05A48}"/>
                    </a:ext>
                  </a:extLst>
                </p14:cNvPr>
                <p14:cNvContentPartPr/>
                <p14:nvPr/>
              </p14:nvContentPartPr>
              <p14:xfrm>
                <a:off x="2034434" y="1727094"/>
                <a:ext cx="259920" cy="370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482A19C-3E67-FE49-B8E9-D9D663A05A4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18954" y="1711614"/>
                  <a:ext cx="29016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C487C7F-2854-624E-AB02-9C795E7E4E3D}"/>
                    </a:ext>
                  </a:extLst>
                </p14:cNvPr>
                <p14:cNvContentPartPr/>
                <p14:nvPr/>
              </p14:nvContentPartPr>
              <p14:xfrm>
                <a:off x="2135954" y="1946694"/>
                <a:ext cx="134280" cy="1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C487C7F-2854-624E-AB02-9C795E7E4E3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20834" y="1931574"/>
                  <a:ext cx="1648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C1A51A6-7FBA-B047-89A7-3C50572A8224}"/>
                    </a:ext>
                  </a:extLst>
                </p14:cNvPr>
                <p14:cNvContentPartPr/>
                <p14:nvPr/>
              </p14:nvContentPartPr>
              <p14:xfrm>
                <a:off x="2444834" y="1844454"/>
                <a:ext cx="22680" cy="221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C1A51A6-7FBA-B047-89A7-3C50572A822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29354" y="1828974"/>
                  <a:ext cx="532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9940CD7-BC7C-FB4C-973F-CC59C04936B1}"/>
                    </a:ext>
                  </a:extLst>
                </p14:cNvPr>
                <p14:cNvContentPartPr/>
                <p14:nvPr/>
              </p14:nvContentPartPr>
              <p14:xfrm>
                <a:off x="2411714" y="1774254"/>
                <a:ext cx="223920" cy="313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9940CD7-BC7C-FB4C-973F-CC59C04936B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96594" y="1759134"/>
                  <a:ext cx="25452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AE4F99-B8ED-774B-B8C7-076EFD410971}"/>
                    </a:ext>
                  </a:extLst>
                </p14:cNvPr>
                <p14:cNvContentPartPr/>
                <p14:nvPr/>
              </p14:nvContentPartPr>
              <p14:xfrm>
                <a:off x="2079434" y="1615134"/>
                <a:ext cx="364680" cy="32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5AE4F99-B8ED-774B-B8C7-076EFD41097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064314" y="1600014"/>
                  <a:ext cx="39492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DFD1B0-F634-C74B-882A-AB86A80CE481}"/>
              </a:ext>
            </a:extLst>
          </p:cNvPr>
          <p:cNvGrpSpPr/>
          <p:nvPr/>
        </p:nvGrpSpPr>
        <p:grpSpPr>
          <a:xfrm>
            <a:off x="6588794" y="216174"/>
            <a:ext cx="2910240" cy="1226520"/>
            <a:chOff x="6588794" y="216174"/>
            <a:chExt cx="2910240" cy="12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6DFCEB5-0924-1D4A-968B-D9B94E66B929}"/>
                    </a:ext>
                  </a:extLst>
                </p14:cNvPr>
                <p14:cNvContentPartPr/>
                <p14:nvPr/>
              </p14:nvContentPartPr>
              <p14:xfrm>
                <a:off x="6588794" y="228414"/>
                <a:ext cx="104400" cy="430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6DFCEB5-0924-1D4A-968B-D9B94E66B92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73674" y="213294"/>
                  <a:ext cx="13500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82172BA-79C8-B54A-8566-5377264828BC}"/>
                    </a:ext>
                  </a:extLst>
                </p14:cNvPr>
                <p14:cNvContentPartPr/>
                <p14:nvPr/>
              </p14:nvContentPartPr>
              <p14:xfrm>
                <a:off x="6802994" y="386094"/>
                <a:ext cx="94680" cy="208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82172BA-79C8-B54A-8566-5377264828B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87874" y="370974"/>
                  <a:ext cx="1249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CE42494-CA38-3440-A1EE-FB8471CE9317}"/>
                    </a:ext>
                  </a:extLst>
                </p14:cNvPr>
                <p14:cNvContentPartPr/>
                <p14:nvPr/>
              </p14:nvContentPartPr>
              <p14:xfrm>
                <a:off x="6849794" y="291414"/>
                <a:ext cx="7920" cy="8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CE42494-CA38-3440-A1EE-FB8471CE931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34674" y="27629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FD2FBDF-52A9-D144-A338-8BE42D864D9C}"/>
                    </a:ext>
                  </a:extLst>
                </p14:cNvPr>
                <p14:cNvContentPartPr/>
                <p14:nvPr/>
              </p14:nvContentPartPr>
              <p14:xfrm>
                <a:off x="7008194" y="357294"/>
                <a:ext cx="173160" cy="211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FD2FBDF-52A9-D144-A338-8BE42D864D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993074" y="341814"/>
                  <a:ext cx="2037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3363E2C-C271-D343-B135-A4D17BCD2D49}"/>
                    </a:ext>
                  </a:extLst>
                </p14:cNvPr>
                <p14:cNvContentPartPr/>
                <p14:nvPr/>
              </p14:nvContentPartPr>
              <p14:xfrm>
                <a:off x="7160834" y="216174"/>
                <a:ext cx="91440" cy="351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3363E2C-C271-D343-B135-A4D17BCD2D4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45714" y="201054"/>
                  <a:ext cx="1220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C560FA0-4EF2-104C-B803-3B2EFD3851F7}"/>
                    </a:ext>
                  </a:extLst>
                </p14:cNvPr>
                <p14:cNvContentPartPr/>
                <p14:nvPr/>
              </p14:nvContentPartPr>
              <p14:xfrm>
                <a:off x="7165154" y="346494"/>
                <a:ext cx="190080" cy="32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C560FA0-4EF2-104C-B803-3B2EFD3851F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49674" y="331374"/>
                  <a:ext cx="22068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B366DCC-94AB-A94F-84FB-A8060E3C0280}"/>
                    </a:ext>
                  </a:extLst>
                </p14:cNvPr>
                <p14:cNvContentPartPr/>
                <p14:nvPr/>
              </p14:nvContentPartPr>
              <p14:xfrm>
                <a:off x="7315634" y="325614"/>
                <a:ext cx="141840" cy="242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B366DCC-94AB-A94F-84FB-A8060E3C028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00514" y="310494"/>
                  <a:ext cx="1720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956D037-07BC-0F4F-8D32-D412F5801C77}"/>
                    </a:ext>
                  </a:extLst>
                </p14:cNvPr>
                <p14:cNvContentPartPr/>
                <p14:nvPr/>
              </p14:nvContentPartPr>
              <p14:xfrm>
                <a:off x="7559714" y="331014"/>
                <a:ext cx="149760" cy="252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956D037-07BC-0F4F-8D32-D412F5801C7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44594" y="315534"/>
                  <a:ext cx="180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7169DC5-6A2C-364E-95F6-5A1002BFEABD}"/>
                    </a:ext>
                  </a:extLst>
                </p14:cNvPr>
                <p14:cNvContentPartPr/>
                <p14:nvPr/>
              </p14:nvContentPartPr>
              <p14:xfrm>
                <a:off x="7830794" y="283494"/>
                <a:ext cx="166680" cy="280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7169DC5-6A2C-364E-95F6-5A1002BFEA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815674" y="268374"/>
                  <a:ext cx="1972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A7C0C27-76A7-0B40-A959-956C71B61191}"/>
                    </a:ext>
                  </a:extLst>
                </p14:cNvPr>
                <p14:cNvContentPartPr/>
                <p14:nvPr/>
              </p14:nvContentPartPr>
              <p14:xfrm>
                <a:off x="8080274" y="334254"/>
                <a:ext cx="70560" cy="225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A7C0C27-76A7-0B40-A959-956C71B6119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65154" y="319134"/>
                  <a:ext cx="1011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EEAEAB6-5520-7445-9F16-9D40AF3C0347}"/>
                    </a:ext>
                  </a:extLst>
                </p14:cNvPr>
                <p14:cNvContentPartPr/>
                <p14:nvPr/>
              </p14:nvContentPartPr>
              <p14:xfrm>
                <a:off x="8235794" y="233814"/>
                <a:ext cx="238320" cy="338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EEAEAB6-5520-7445-9F16-9D40AF3C034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20674" y="218334"/>
                  <a:ext cx="2689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2FB5773-8CCC-8B4E-922B-E3448298A6DC}"/>
                    </a:ext>
                  </a:extLst>
                </p14:cNvPr>
                <p14:cNvContentPartPr/>
                <p14:nvPr/>
              </p14:nvContentPartPr>
              <p14:xfrm>
                <a:off x="8386994" y="346494"/>
                <a:ext cx="174240" cy="32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2FB5773-8CCC-8B4E-922B-E3448298A6D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371874" y="331374"/>
                  <a:ext cx="2048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8298774-D774-B44F-A180-6CD8E2543C61}"/>
                    </a:ext>
                  </a:extLst>
                </p14:cNvPr>
                <p14:cNvContentPartPr/>
                <p14:nvPr/>
              </p14:nvContentPartPr>
              <p14:xfrm>
                <a:off x="8584994" y="323094"/>
                <a:ext cx="86400" cy="228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8298774-D774-B44F-A180-6CD8E2543C6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569874" y="307614"/>
                  <a:ext cx="1166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45A4828-8804-F642-BEC7-9B9D70831D1A}"/>
                    </a:ext>
                  </a:extLst>
                </p14:cNvPr>
                <p14:cNvContentPartPr/>
                <p14:nvPr/>
              </p14:nvContentPartPr>
              <p14:xfrm>
                <a:off x="8631434" y="268014"/>
                <a:ext cx="7920" cy="82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45A4828-8804-F642-BEC7-9B9D70831D1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616314" y="2525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53D2AA9-89A2-1540-82F5-00D6AD51A57B}"/>
                    </a:ext>
                  </a:extLst>
                </p14:cNvPr>
                <p14:cNvContentPartPr/>
                <p14:nvPr/>
              </p14:nvContentPartPr>
              <p14:xfrm>
                <a:off x="8750234" y="332814"/>
                <a:ext cx="220680" cy="172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53D2AA9-89A2-1540-82F5-00D6AD51A57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734754" y="317334"/>
                  <a:ext cx="2512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88E2A99-2F3D-F040-BAFE-89ABF8804033}"/>
                    </a:ext>
                  </a:extLst>
                </p14:cNvPr>
                <p14:cNvContentPartPr/>
                <p14:nvPr/>
              </p14:nvContentPartPr>
              <p14:xfrm>
                <a:off x="9040394" y="378174"/>
                <a:ext cx="178920" cy="4136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88E2A99-2F3D-F040-BAFE-89ABF880403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025274" y="363054"/>
                  <a:ext cx="20952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80C2BFE-5B5A-6149-B0B9-178EA7F4CB07}"/>
                    </a:ext>
                  </a:extLst>
                </p14:cNvPr>
                <p14:cNvContentPartPr/>
                <p14:nvPr/>
              </p14:nvContentPartPr>
              <p14:xfrm>
                <a:off x="7482314" y="811614"/>
                <a:ext cx="77400" cy="3279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80C2BFE-5B5A-6149-B0B9-178EA7F4CB0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67194" y="796494"/>
                  <a:ext cx="1080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F5731F6-D371-BC4A-891F-73D7727C4CF9}"/>
                    </a:ext>
                  </a:extLst>
                </p14:cNvPr>
                <p14:cNvContentPartPr/>
                <p14:nvPr/>
              </p14:nvContentPartPr>
              <p14:xfrm>
                <a:off x="7456754" y="961374"/>
                <a:ext cx="261000" cy="16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F5731F6-D371-BC4A-891F-73D7727C4CF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41634" y="946254"/>
                  <a:ext cx="2916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89CFDDE-0618-2945-BC68-DC87945E7743}"/>
                    </a:ext>
                  </a:extLst>
                </p14:cNvPr>
                <p14:cNvContentPartPr/>
                <p14:nvPr/>
              </p14:nvContentPartPr>
              <p14:xfrm>
                <a:off x="7693274" y="957054"/>
                <a:ext cx="205560" cy="191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89CFDDE-0618-2945-BC68-DC87945E774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678154" y="941934"/>
                  <a:ext cx="2358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72A250A-FBB1-D042-8780-BA08276D8B39}"/>
                    </a:ext>
                  </a:extLst>
                </p14:cNvPr>
                <p14:cNvContentPartPr/>
                <p14:nvPr/>
              </p14:nvContentPartPr>
              <p14:xfrm>
                <a:off x="7977314" y="936894"/>
                <a:ext cx="212760" cy="229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72A250A-FBB1-D042-8780-BA08276D8B3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62194" y="921774"/>
                  <a:ext cx="24336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25E0153-29A6-C844-B8A9-FD69F59E1D4E}"/>
                    </a:ext>
                  </a:extLst>
                </p14:cNvPr>
                <p14:cNvContentPartPr/>
                <p14:nvPr/>
              </p14:nvContentPartPr>
              <p14:xfrm>
                <a:off x="8276834" y="994854"/>
                <a:ext cx="225360" cy="365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25E0153-29A6-C844-B8A9-FD69F59E1D4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261354" y="979374"/>
                  <a:ext cx="25596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012B858-7FCA-E149-85D5-B3B031F287E5}"/>
                    </a:ext>
                  </a:extLst>
                </p14:cNvPr>
                <p14:cNvContentPartPr/>
                <p14:nvPr/>
              </p14:nvContentPartPr>
              <p14:xfrm>
                <a:off x="8591114" y="996654"/>
                <a:ext cx="119520" cy="191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012B858-7FCA-E149-85D5-B3B031F287E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575994" y="981174"/>
                  <a:ext cx="1501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091CA24-B1FE-D749-B83C-A76339A193A4}"/>
                    </a:ext>
                  </a:extLst>
                </p14:cNvPr>
                <p14:cNvContentPartPr/>
                <p14:nvPr/>
              </p14:nvContentPartPr>
              <p14:xfrm>
                <a:off x="8749514" y="984414"/>
                <a:ext cx="222120" cy="194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091CA24-B1FE-D749-B83C-A76339A193A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734394" y="968934"/>
                  <a:ext cx="25236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4301C06-5A9C-9D49-9FB5-959098A6835C}"/>
                    </a:ext>
                  </a:extLst>
                </p14:cNvPr>
                <p14:cNvContentPartPr/>
                <p14:nvPr/>
              </p14:nvContentPartPr>
              <p14:xfrm>
                <a:off x="9088994" y="945894"/>
                <a:ext cx="8280" cy="208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4301C06-5A9C-9D49-9FB5-959098A6835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073874" y="930414"/>
                  <a:ext cx="388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DFD4AC6-393D-924A-AD2E-7BDFDB2849A4}"/>
                    </a:ext>
                  </a:extLst>
                </p14:cNvPr>
                <p14:cNvContentPartPr/>
                <p14:nvPr/>
              </p14:nvContentPartPr>
              <p14:xfrm>
                <a:off x="8986034" y="1016814"/>
                <a:ext cx="205920" cy="20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DFD4AC6-393D-924A-AD2E-7BDFDB2849A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970914" y="1001334"/>
                  <a:ext cx="236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BB93DC5-BA58-FD4A-B41A-782FE7CAEDFF}"/>
                    </a:ext>
                  </a:extLst>
                </p14:cNvPr>
                <p14:cNvContentPartPr/>
                <p14:nvPr/>
              </p14:nvContentPartPr>
              <p14:xfrm>
                <a:off x="9167474" y="1040214"/>
                <a:ext cx="143640" cy="189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BB93DC5-BA58-FD4A-B41A-782FE7CAEDF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151994" y="1025094"/>
                  <a:ext cx="17424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AEEA60F-1849-6E42-BAB5-55202B3F6D55}"/>
                    </a:ext>
                  </a:extLst>
                </p14:cNvPr>
                <p14:cNvContentPartPr/>
                <p14:nvPr/>
              </p14:nvContentPartPr>
              <p14:xfrm>
                <a:off x="9405074" y="780294"/>
                <a:ext cx="93960" cy="339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AEEA60F-1849-6E42-BAB5-55202B3F6D5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389594" y="764814"/>
                  <a:ext cx="1245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5EDD98D-A04F-5F45-BCD9-248FF0DF66B0}"/>
                    </a:ext>
                  </a:extLst>
                </p14:cNvPr>
                <p14:cNvContentPartPr/>
                <p14:nvPr/>
              </p14:nvContentPartPr>
              <p14:xfrm>
                <a:off x="9372314" y="1111134"/>
                <a:ext cx="126360" cy="331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5EDD98D-A04F-5F45-BCD9-248FF0DF66B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57194" y="1096014"/>
                  <a:ext cx="156960" cy="36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0F5CE82-9BA4-4042-984F-7708CB9C3187}"/>
              </a:ext>
            </a:extLst>
          </p:cNvPr>
          <p:cNvGrpSpPr/>
          <p:nvPr/>
        </p:nvGrpSpPr>
        <p:grpSpPr>
          <a:xfrm>
            <a:off x="403634" y="2343414"/>
            <a:ext cx="1953720" cy="376200"/>
            <a:chOff x="403634" y="2343414"/>
            <a:chExt cx="1953720" cy="37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C00BA78-278D-934D-BC34-960A73846D93}"/>
                    </a:ext>
                  </a:extLst>
                </p14:cNvPr>
                <p14:cNvContentPartPr/>
                <p14:nvPr/>
              </p14:nvContentPartPr>
              <p14:xfrm>
                <a:off x="403634" y="2368254"/>
                <a:ext cx="366120" cy="305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C00BA78-278D-934D-BC34-960A73846D9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88514" y="2352774"/>
                  <a:ext cx="3963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CF5317C-F496-8A44-B009-8D8195999C1C}"/>
                    </a:ext>
                  </a:extLst>
                </p14:cNvPr>
                <p14:cNvContentPartPr/>
                <p14:nvPr/>
              </p14:nvContentPartPr>
              <p14:xfrm>
                <a:off x="511994" y="2549334"/>
                <a:ext cx="236880" cy="12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CF5317C-F496-8A44-B009-8D8195999C1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6874" y="2534214"/>
                  <a:ext cx="2674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464EF72-6A33-F649-A8DC-B66CB1DCD8E7}"/>
                    </a:ext>
                  </a:extLst>
                </p14:cNvPr>
                <p14:cNvContentPartPr/>
                <p14:nvPr/>
              </p14:nvContentPartPr>
              <p14:xfrm>
                <a:off x="907994" y="2451414"/>
                <a:ext cx="30240" cy="268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464EF72-6A33-F649-A8DC-B66CB1DCD8E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92514" y="2435934"/>
                  <a:ext cx="608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EC776E7-18BB-0145-A840-2B296810E556}"/>
                    </a:ext>
                  </a:extLst>
                </p14:cNvPr>
                <p14:cNvContentPartPr/>
                <p14:nvPr/>
              </p14:nvContentPartPr>
              <p14:xfrm>
                <a:off x="886034" y="2427654"/>
                <a:ext cx="170280" cy="47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EC776E7-18BB-0145-A840-2B296810E55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70914" y="2412534"/>
                  <a:ext cx="2008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3AE9E03-310D-B646-9594-D51C3A5A1CB1}"/>
                    </a:ext>
                  </a:extLst>
                </p14:cNvPr>
                <p14:cNvContentPartPr/>
                <p14:nvPr/>
              </p14:nvContentPartPr>
              <p14:xfrm>
                <a:off x="1048034" y="2554014"/>
                <a:ext cx="55800" cy="24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3AE9E03-310D-B646-9594-D51C3A5A1C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32914" y="2538534"/>
                  <a:ext cx="860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13057D8-334A-C246-B439-E704434433F3}"/>
                    </a:ext>
                  </a:extLst>
                </p14:cNvPr>
                <p14:cNvContentPartPr/>
                <p14:nvPr/>
              </p14:nvContentPartPr>
              <p14:xfrm>
                <a:off x="984674" y="2664174"/>
                <a:ext cx="198000" cy="55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13057D8-334A-C246-B439-E704434433F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69554" y="2649054"/>
                  <a:ext cx="228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B2FF216-EB03-4143-904A-5F1E61FE751B}"/>
                    </a:ext>
                  </a:extLst>
                </p14:cNvPr>
                <p14:cNvContentPartPr/>
                <p14:nvPr/>
              </p14:nvContentPartPr>
              <p14:xfrm>
                <a:off x="1364114" y="2546094"/>
                <a:ext cx="110160" cy="8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B2FF216-EB03-4143-904A-5F1E61FE751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348994" y="2530614"/>
                  <a:ext cx="140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7F4ACBC-2C4B-114A-AFDB-23B9034B4EAE}"/>
                    </a:ext>
                  </a:extLst>
                </p14:cNvPr>
                <p14:cNvContentPartPr/>
                <p14:nvPr/>
              </p14:nvContentPartPr>
              <p14:xfrm>
                <a:off x="1386794" y="2671014"/>
                <a:ext cx="91080" cy="9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7F4ACBC-2C4B-114A-AFDB-23B9034B4EA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371674" y="2655894"/>
                  <a:ext cx="1213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CCB7036-42EE-354A-AE5D-4E8D19D7DDF1}"/>
                    </a:ext>
                  </a:extLst>
                </p14:cNvPr>
                <p14:cNvContentPartPr/>
                <p14:nvPr/>
              </p14:nvContentPartPr>
              <p14:xfrm>
                <a:off x="1568954" y="2343414"/>
                <a:ext cx="256680" cy="3412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CCB7036-42EE-354A-AE5D-4E8D19D7DDF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53474" y="2328294"/>
                  <a:ext cx="2872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535D199-C335-264C-8788-21C8BFDF4489}"/>
                    </a:ext>
                  </a:extLst>
                </p14:cNvPr>
                <p14:cNvContentPartPr/>
                <p14:nvPr/>
              </p14:nvContentPartPr>
              <p14:xfrm>
                <a:off x="1966034" y="2360334"/>
                <a:ext cx="124920" cy="312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535D199-C335-264C-8788-21C8BFDF448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950914" y="2344854"/>
                  <a:ext cx="15552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5D5832-36CE-4742-AB8F-453CD97EB4E8}"/>
                    </a:ext>
                  </a:extLst>
                </p14:cNvPr>
                <p14:cNvContentPartPr/>
                <p14:nvPr/>
              </p14:nvContentPartPr>
              <p14:xfrm>
                <a:off x="1931114" y="2592894"/>
                <a:ext cx="229320" cy="86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5D5832-36CE-4742-AB8F-453CD97EB4E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915994" y="2577774"/>
                  <a:ext cx="259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6096FB6-661C-704C-8D97-D89DA2CBD37E}"/>
                    </a:ext>
                  </a:extLst>
                </p14:cNvPr>
                <p14:cNvContentPartPr/>
                <p14:nvPr/>
              </p14:nvContentPartPr>
              <p14:xfrm>
                <a:off x="2231714" y="2380494"/>
                <a:ext cx="46440" cy="257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6096FB6-661C-704C-8D97-D89DA2CBD37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216594" y="2365014"/>
                  <a:ext cx="770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71C0A79-2A5E-5D4A-9457-57991F2E1AA0}"/>
                    </a:ext>
                  </a:extLst>
                </p14:cNvPr>
                <p14:cNvContentPartPr/>
                <p14:nvPr/>
              </p14:nvContentPartPr>
              <p14:xfrm>
                <a:off x="2167634" y="2498574"/>
                <a:ext cx="189720" cy="320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71C0A79-2A5E-5D4A-9457-57991F2E1AA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52154" y="2483454"/>
                  <a:ext cx="22032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0FB63F-E85D-814F-9D4E-D317E3611010}"/>
              </a:ext>
            </a:extLst>
          </p:cNvPr>
          <p:cNvGrpSpPr/>
          <p:nvPr/>
        </p:nvGrpSpPr>
        <p:grpSpPr>
          <a:xfrm>
            <a:off x="568874" y="2892774"/>
            <a:ext cx="2009520" cy="524160"/>
            <a:chOff x="568874" y="2892774"/>
            <a:chExt cx="2009520" cy="52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7281245-F836-9145-BD90-8B0A4E54654C}"/>
                    </a:ext>
                  </a:extLst>
                </p14:cNvPr>
                <p14:cNvContentPartPr/>
                <p14:nvPr/>
              </p14:nvContentPartPr>
              <p14:xfrm>
                <a:off x="568874" y="3168534"/>
                <a:ext cx="54000" cy="228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7281245-F836-9145-BD90-8B0A4E54654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53754" y="3153414"/>
                  <a:ext cx="842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661308E-0A3E-034B-96E3-4C99386365DD}"/>
                    </a:ext>
                  </a:extLst>
                </p14:cNvPr>
                <p14:cNvContentPartPr/>
                <p14:nvPr/>
              </p14:nvContentPartPr>
              <p14:xfrm>
                <a:off x="583274" y="3124974"/>
                <a:ext cx="236880" cy="284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661308E-0A3E-034B-96E3-4C99386365D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67794" y="3109494"/>
                  <a:ext cx="2674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D52CF10-AF38-4344-8F7B-0676B00CF47F}"/>
                    </a:ext>
                  </a:extLst>
                </p14:cNvPr>
                <p14:cNvContentPartPr/>
                <p14:nvPr/>
              </p14:nvContentPartPr>
              <p14:xfrm>
                <a:off x="629714" y="3231894"/>
                <a:ext cx="213840" cy="39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D52CF10-AF38-4344-8F7B-0676B00CF47F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14594" y="3216414"/>
                  <a:ext cx="2444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8E2778A-205B-0C4D-AB87-75C3C35A7F97}"/>
                    </a:ext>
                  </a:extLst>
                </p14:cNvPr>
                <p14:cNvContentPartPr/>
                <p14:nvPr/>
              </p14:nvContentPartPr>
              <p14:xfrm>
                <a:off x="621794" y="3349974"/>
                <a:ext cx="237960" cy="55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8E2778A-205B-0C4D-AB87-75C3C35A7F9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6314" y="3334854"/>
                  <a:ext cx="2682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E1D9AC2-7C13-3748-9D17-3C48B370E9DB}"/>
                    </a:ext>
                  </a:extLst>
                </p14:cNvPr>
                <p14:cNvContentPartPr/>
                <p14:nvPr/>
              </p14:nvContentPartPr>
              <p14:xfrm>
                <a:off x="977834" y="3247374"/>
                <a:ext cx="23400" cy="165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E1D9AC2-7C13-3748-9D17-3C48B370E9DB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62354" y="3232254"/>
                  <a:ext cx="540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2FA5101-C640-9449-AA81-8E34A805DA9E}"/>
                    </a:ext>
                  </a:extLst>
                </p14:cNvPr>
                <p14:cNvContentPartPr/>
                <p14:nvPr/>
              </p14:nvContentPartPr>
              <p14:xfrm>
                <a:off x="972794" y="3102294"/>
                <a:ext cx="312120" cy="3146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2FA5101-C640-9449-AA81-8E34A805DA9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57674" y="3086814"/>
                  <a:ext cx="34272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0C88003C-0CB8-9C42-8B91-97C6EAA86070}"/>
                    </a:ext>
                  </a:extLst>
                </p14:cNvPr>
                <p14:cNvContentPartPr/>
                <p14:nvPr/>
              </p14:nvContentPartPr>
              <p14:xfrm>
                <a:off x="613154" y="3018774"/>
                <a:ext cx="577440" cy="24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0C88003C-0CB8-9C42-8B91-97C6EAA8607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7674" y="3003654"/>
                  <a:ext cx="6080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1FCD017-B1EF-844C-A315-4C29CEB5F866}"/>
                    </a:ext>
                  </a:extLst>
                </p14:cNvPr>
                <p14:cNvContentPartPr/>
                <p14:nvPr/>
              </p14:nvContentPartPr>
              <p14:xfrm>
                <a:off x="1467074" y="3223974"/>
                <a:ext cx="212040" cy="8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1FCD017-B1EF-844C-A315-4C29CEB5F86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451954" y="3208494"/>
                  <a:ext cx="242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4BBA256-9068-FA4D-AB56-EF8CBECBD35B}"/>
                    </a:ext>
                  </a:extLst>
                </p14:cNvPr>
                <p14:cNvContentPartPr/>
                <p14:nvPr/>
              </p14:nvContentPartPr>
              <p14:xfrm>
                <a:off x="1461314" y="3353574"/>
                <a:ext cx="210240" cy="12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4BBA256-9068-FA4D-AB56-EF8CBECBD35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445834" y="3338094"/>
                  <a:ext cx="2404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2D4E83B-D441-A449-99E5-8BDFEBE3E24B}"/>
                    </a:ext>
                  </a:extLst>
                </p14:cNvPr>
                <p14:cNvContentPartPr/>
                <p14:nvPr/>
              </p14:nvContentPartPr>
              <p14:xfrm>
                <a:off x="1465994" y="3042534"/>
                <a:ext cx="268560" cy="871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2D4E83B-D441-A449-99E5-8BDFEBE3E24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450874" y="3027414"/>
                  <a:ext cx="29880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87AC3B4-BC12-C54C-BB31-DD8F4891E617}"/>
                    </a:ext>
                  </a:extLst>
                </p14:cNvPr>
                <p14:cNvContentPartPr/>
                <p14:nvPr/>
              </p14:nvContentPartPr>
              <p14:xfrm>
                <a:off x="1971434" y="3042534"/>
                <a:ext cx="30960" cy="311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87AC3B4-BC12-C54C-BB31-DD8F4891E61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956314" y="3027414"/>
                  <a:ext cx="6156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8027A66-7824-6641-9AF6-750FA38CC6CD}"/>
                    </a:ext>
                  </a:extLst>
                </p14:cNvPr>
                <p14:cNvContentPartPr/>
                <p14:nvPr/>
              </p14:nvContentPartPr>
              <p14:xfrm>
                <a:off x="1942274" y="3009414"/>
                <a:ext cx="308880" cy="3294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8027A66-7824-6641-9AF6-750FA38CC6C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927154" y="2994294"/>
                  <a:ext cx="33912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5D57FA16-E2EC-5C47-9761-CF0B6DCC2CF7}"/>
                    </a:ext>
                  </a:extLst>
                </p14:cNvPr>
                <p14:cNvContentPartPr/>
                <p14:nvPr/>
              </p14:nvContentPartPr>
              <p14:xfrm>
                <a:off x="2380394" y="3034614"/>
                <a:ext cx="159840" cy="326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5D57FA16-E2EC-5C47-9761-CF0B6DCC2CF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365274" y="3019494"/>
                  <a:ext cx="19044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F90CDE2-0BA4-D148-A461-3ADD59CD294B}"/>
                    </a:ext>
                  </a:extLst>
                </p14:cNvPr>
                <p14:cNvContentPartPr/>
                <p14:nvPr/>
              </p14:nvContentPartPr>
              <p14:xfrm>
                <a:off x="2285714" y="3247374"/>
                <a:ext cx="292680" cy="8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F90CDE2-0BA4-D148-A461-3ADD59CD294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270594" y="3232254"/>
                  <a:ext cx="323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27DEEEE-B0C5-834A-8B19-27923D492B8D}"/>
                    </a:ext>
                  </a:extLst>
                </p14:cNvPr>
                <p14:cNvContentPartPr/>
                <p14:nvPr/>
              </p14:nvContentPartPr>
              <p14:xfrm>
                <a:off x="2000954" y="2892774"/>
                <a:ext cx="403560" cy="32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27DEEEE-B0C5-834A-8B19-27923D492B8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985834" y="2877654"/>
                  <a:ext cx="43416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1BAAA4B-8920-C545-9598-CBE24D4072D6}"/>
              </a:ext>
            </a:extLst>
          </p:cNvPr>
          <p:cNvGrpSpPr/>
          <p:nvPr/>
        </p:nvGrpSpPr>
        <p:grpSpPr>
          <a:xfrm>
            <a:off x="614954" y="3531414"/>
            <a:ext cx="1979280" cy="481320"/>
            <a:chOff x="614954" y="3531414"/>
            <a:chExt cx="1979280" cy="48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B4F820E-A077-184A-91B4-75DCF27AA832}"/>
                    </a:ext>
                  </a:extLst>
                </p14:cNvPr>
                <p14:cNvContentPartPr/>
                <p14:nvPr/>
              </p14:nvContentPartPr>
              <p14:xfrm>
                <a:off x="614954" y="3643374"/>
                <a:ext cx="351360" cy="369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B4F820E-A077-184A-91B4-75DCF27AA83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99834" y="3627894"/>
                  <a:ext cx="38160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6212D6B-B1EA-0042-B88C-5EF2C1891678}"/>
                    </a:ext>
                  </a:extLst>
                </p14:cNvPr>
                <p14:cNvContentPartPr/>
                <p14:nvPr/>
              </p14:nvContentPartPr>
              <p14:xfrm>
                <a:off x="1000874" y="3673254"/>
                <a:ext cx="230760" cy="2998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6212D6B-B1EA-0042-B88C-5EF2C189167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85754" y="3657774"/>
                  <a:ext cx="26136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99CFC7F-048D-9E4F-BEF0-AB7C42235D28}"/>
                    </a:ext>
                  </a:extLst>
                </p14:cNvPr>
                <p14:cNvContentPartPr/>
                <p14:nvPr/>
              </p14:nvContentPartPr>
              <p14:xfrm>
                <a:off x="992954" y="3838854"/>
                <a:ext cx="229680" cy="24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99CFC7F-048D-9E4F-BEF0-AB7C42235D2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77834" y="3823374"/>
                  <a:ext cx="2602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978D170-9282-9B43-8A19-546C777E9EAA}"/>
                    </a:ext>
                  </a:extLst>
                </p14:cNvPr>
                <p14:cNvContentPartPr/>
                <p14:nvPr/>
              </p14:nvContentPartPr>
              <p14:xfrm>
                <a:off x="1372754" y="3783414"/>
                <a:ext cx="156600" cy="16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978D170-9282-9B43-8A19-546C777E9EA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357634" y="3768294"/>
                  <a:ext cx="1872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A84CFF52-A858-ED43-B365-09120CAE40D1}"/>
                    </a:ext>
                  </a:extLst>
                </p14:cNvPr>
                <p14:cNvContentPartPr/>
                <p14:nvPr/>
              </p14:nvContentPartPr>
              <p14:xfrm>
                <a:off x="1324154" y="3901854"/>
                <a:ext cx="173880" cy="16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A84CFF52-A858-ED43-B365-09120CAE40D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309034" y="3886374"/>
                  <a:ext cx="2044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AD92263-E7D9-124F-AD5F-9EC72A53F0AD}"/>
                    </a:ext>
                  </a:extLst>
                </p14:cNvPr>
                <p14:cNvContentPartPr/>
                <p14:nvPr/>
              </p14:nvContentPartPr>
              <p14:xfrm>
                <a:off x="1631954" y="3641574"/>
                <a:ext cx="263520" cy="260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AD92263-E7D9-124F-AD5F-9EC72A53F0A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616834" y="3626454"/>
                  <a:ext cx="2941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85C43E2-AF95-654D-808A-A86A73B555C6}"/>
                    </a:ext>
                  </a:extLst>
                </p14:cNvPr>
                <p14:cNvContentPartPr/>
                <p14:nvPr/>
              </p14:nvContentPartPr>
              <p14:xfrm>
                <a:off x="1816274" y="3799254"/>
                <a:ext cx="138960" cy="82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85C43E2-AF95-654D-808A-A86A73B555C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801154" y="3784134"/>
                  <a:ext cx="169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7E3E575B-95D5-5A45-BC5A-5D059B3BC11E}"/>
                    </a:ext>
                  </a:extLst>
                </p14:cNvPr>
                <p14:cNvContentPartPr/>
                <p14:nvPr/>
              </p14:nvContentPartPr>
              <p14:xfrm>
                <a:off x="2218394" y="3625014"/>
                <a:ext cx="124560" cy="308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7E3E575B-95D5-5A45-BC5A-5D059B3BC11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203274" y="3609894"/>
                  <a:ext cx="1551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C95B9EA-09EF-3D4E-B4DA-A47C177F883B}"/>
                    </a:ext>
                  </a:extLst>
                </p14:cNvPr>
                <p14:cNvContentPartPr/>
                <p14:nvPr/>
              </p14:nvContentPartPr>
              <p14:xfrm>
                <a:off x="2167634" y="3823014"/>
                <a:ext cx="182160" cy="16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C95B9EA-09EF-3D4E-B4DA-A47C177F883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152154" y="3807534"/>
                  <a:ext cx="2127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A782509-0228-D146-888C-A1A40F96D9BC}"/>
                    </a:ext>
                  </a:extLst>
                </p14:cNvPr>
                <p14:cNvContentPartPr/>
                <p14:nvPr/>
              </p14:nvContentPartPr>
              <p14:xfrm>
                <a:off x="2436554" y="3531414"/>
                <a:ext cx="15840" cy="3236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A782509-0228-D146-888C-A1A40F96D9B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421434" y="3515934"/>
                  <a:ext cx="460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53B437D-52BF-4249-A467-1EF563FA9DE8}"/>
                    </a:ext>
                  </a:extLst>
                </p14:cNvPr>
                <p14:cNvContentPartPr/>
                <p14:nvPr/>
              </p14:nvContentPartPr>
              <p14:xfrm>
                <a:off x="2269874" y="3689094"/>
                <a:ext cx="324360" cy="71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53B437D-52BF-4249-A467-1EF563FA9DE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254754" y="3673614"/>
                  <a:ext cx="354960" cy="10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1F6982C-0E27-B943-838E-634BCEC41BBF}"/>
              </a:ext>
            </a:extLst>
          </p:cNvPr>
          <p:cNvGrpSpPr/>
          <p:nvPr/>
        </p:nvGrpSpPr>
        <p:grpSpPr>
          <a:xfrm>
            <a:off x="554114" y="4288134"/>
            <a:ext cx="3155400" cy="468720"/>
            <a:chOff x="554114" y="4288134"/>
            <a:chExt cx="315540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E528020-AFA0-344B-8791-4545931469BC}"/>
                    </a:ext>
                  </a:extLst>
                </p14:cNvPr>
                <p14:cNvContentPartPr/>
                <p14:nvPr/>
              </p14:nvContentPartPr>
              <p14:xfrm>
                <a:off x="554114" y="4373814"/>
                <a:ext cx="250200" cy="3247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E528020-AFA0-344B-8791-4545931469B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38994" y="4358694"/>
                  <a:ext cx="28044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727F1AD-8969-1243-9B6B-C36BC794CE7C}"/>
                    </a:ext>
                  </a:extLst>
                </p14:cNvPr>
                <p14:cNvContentPartPr/>
                <p14:nvPr/>
              </p14:nvContentPartPr>
              <p14:xfrm>
                <a:off x="911954" y="4422054"/>
                <a:ext cx="256320" cy="3348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727F1AD-8969-1243-9B6B-C36BC794CE7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96834" y="4406934"/>
                  <a:ext cx="2869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34B15D2-999C-464E-90E4-5EB2366FB1ED}"/>
                    </a:ext>
                  </a:extLst>
                </p14:cNvPr>
                <p14:cNvContentPartPr/>
                <p14:nvPr/>
              </p14:nvContentPartPr>
              <p14:xfrm>
                <a:off x="890354" y="4603494"/>
                <a:ext cx="214200" cy="24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34B15D2-999C-464E-90E4-5EB2366FB1ED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75234" y="4588014"/>
                  <a:ext cx="2444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6E2AA73-86E0-6543-BE80-30B928A087C7}"/>
                    </a:ext>
                  </a:extLst>
                </p14:cNvPr>
                <p14:cNvContentPartPr/>
                <p14:nvPr/>
              </p14:nvContentPartPr>
              <p14:xfrm>
                <a:off x="1357634" y="4521054"/>
                <a:ext cx="180000" cy="27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6E2AA73-86E0-6543-BE80-30B928A087C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342154" y="4505934"/>
                  <a:ext cx="2102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99D9581-D0A1-5E49-81FB-2A42F9180EF8}"/>
                    </a:ext>
                  </a:extLst>
                </p14:cNvPr>
                <p14:cNvContentPartPr/>
                <p14:nvPr/>
              </p14:nvContentPartPr>
              <p14:xfrm>
                <a:off x="1315514" y="4611414"/>
                <a:ext cx="214200" cy="8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99D9581-D0A1-5E49-81FB-2A42F9180EF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300034" y="4595934"/>
                  <a:ext cx="244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5BC1E2D-F1E1-8847-903A-7B0EE754D431}"/>
                    </a:ext>
                  </a:extLst>
                </p14:cNvPr>
                <p14:cNvContentPartPr/>
                <p14:nvPr/>
              </p14:nvContentPartPr>
              <p14:xfrm>
                <a:off x="1757594" y="4406214"/>
                <a:ext cx="260640" cy="264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5BC1E2D-F1E1-8847-903A-7B0EE754D43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742474" y="4391094"/>
                  <a:ext cx="29124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34D4EC0-F56D-FB45-AACC-A8EFDD97FAC6}"/>
                    </a:ext>
                  </a:extLst>
                </p14:cNvPr>
                <p14:cNvContentPartPr/>
                <p14:nvPr/>
              </p14:nvContentPartPr>
              <p14:xfrm>
                <a:off x="2112914" y="4350054"/>
                <a:ext cx="390600" cy="3571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34D4EC0-F56D-FB45-AACC-A8EFDD97FAC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097434" y="4334934"/>
                  <a:ext cx="42120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1AD9219-2878-4241-B801-34952F23D0AB}"/>
                    </a:ext>
                  </a:extLst>
                </p14:cNvPr>
                <p14:cNvContentPartPr/>
                <p14:nvPr/>
              </p14:nvContentPartPr>
              <p14:xfrm>
                <a:off x="2578754" y="4437894"/>
                <a:ext cx="212040" cy="24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1AD9219-2878-4241-B801-34952F23D0A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563274" y="4422414"/>
                  <a:ext cx="242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A900C9C-3034-8040-BCBC-ABAB6431C49C}"/>
                    </a:ext>
                  </a:extLst>
                </p14:cNvPr>
                <p14:cNvContentPartPr/>
                <p14:nvPr/>
              </p14:nvContentPartPr>
              <p14:xfrm>
                <a:off x="2951354" y="4288134"/>
                <a:ext cx="290160" cy="347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A900C9C-3034-8040-BCBC-ABAB6431C49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936234" y="4272654"/>
                  <a:ext cx="3207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3625091-7AA6-9144-89E1-6B195E6A4455}"/>
                    </a:ext>
                  </a:extLst>
                </p14:cNvPr>
                <p14:cNvContentPartPr/>
                <p14:nvPr/>
              </p14:nvContentPartPr>
              <p14:xfrm>
                <a:off x="3011114" y="4492974"/>
                <a:ext cx="206280" cy="82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3625091-7AA6-9144-89E1-6B195E6A445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995634" y="4477854"/>
                  <a:ext cx="236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CED9398-D82E-1646-AECC-ADE7F8005A04}"/>
                    </a:ext>
                  </a:extLst>
                </p14:cNvPr>
                <p14:cNvContentPartPr/>
                <p14:nvPr/>
              </p14:nvContentPartPr>
              <p14:xfrm>
                <a:off x="3382994" y="4326654"/>
                <a:ext cx="326520" cy="371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CED9398-D82E-1646-AECC-ADE7F8005A0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3367874" y="4311174"/>
                  <a:ext cx="357120" cy="40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87C72CE-BCA7-2344-BF5E-783C4D704CB0}"/>
              </a:ext>
            </a:extLst>
          </p:cNvPr>
          <p:cNvGrpSpPr/>
          <p:nvPr/>
        </p:nvGrpSpPr>
        <p:grpSpPr>
          <a:xfrm>
            <a:off x="487514" y="4887174"/>
            <a:ext cx="1822680" cy="322560"/>
            <a:chOff x="487514" y="4887174"/>
            <a:chExt cx="1822680" cy="32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C56F60C-1B85-DB40-977F-5845F99E4251}"/>
                    </a:ext>
                  </a:extLst>
                </p14:cNvPr>
                <p14:cNvContentPartPr/>
                <p14:nvPr/>
              </p14:nvContentPartPr>
              <p14:xfrm>
                <a:off x="487514" y="4901934"/>
                <a:ext cx="290160" cy="3078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C56F60C-1B85-DB40-977F-5845F99E425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72394" y="4886814"/>
                  <a:ext cx="3207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5E133ADD-59B5-F841-90B4-979AD4AA81E4}"/>
                    </a:ext>
                  </a:extLst>
                </p14:cNvPr>
                <p14:cNvContentPartPr/>
                <p14:nvPr/>
              </p14:nvContentPartPr>
              <p14:xfrm>
                <a:off x="1017794" y="5021094"/>
                <a:ext cx="70200" cy="118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5E133ADD-59B5-F841-90B4-979AD4AA81E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02674" y="5005974"/>
                  <a:ext cx="1004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B596F87-3CA6-2943-A7E0-4571C5AA0A9E}"/>
                    </a:ext>
                  </a:extLst>
                </p14:cNvPr>
                <p14:cNvContentPartPr/>
                <p14:nvPr/>
              </p14:nvContentPartPr>
              <p14:xfrm>
                <a:off x="851114" y="4887174"/>
                <a:ext cx="228960" cy="3157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B596F87-3CA6-2943-A7E0-4571C5AA0A9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35994" y="4871694"/>
                  <a:ext cx="25956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1C7DF24-5248-B745-83B7-D1BE236D8F69}"/>
                    </a:ext>
                  </a:extLst>
                </p14:cNvPr>
                <p14:cNvContentPartPr/>
                <p14:nvPr/>
              </p14:nvContentPartPr>
              <p14:xfrm>
                <a:off x="859034" y="5029014"/>
                <a:ext cx="221040" cy="39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1C7DF24-5248-B745-83B7-D1BE236D8F69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43914" y="5013894"/>
                  <a:ext cx="2516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BC73ED5-358C-CC45-87CA-09CA79B3321A}"/>
                    </a:ext>
                  </a:extLst>
                </p14:cNvPr>
                <p14:cNvContentPartPr/>
                <p14:nvPr/>
              </p14:nvContentPartPr>
              <p14:xfrm>
                <a:off x="1246034" y="5095614"/>
                <a:ext cx="70560" cy="46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BC73ED5-358C-CC45-87CA-09CA79B3321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30554" y="5080494"/>
                  <a:ext cx="1011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082CFC7-5547-544D-9A44-5F6411A6726A}"/>
                    </a:ext>
                  </a:extLst>
                </p14:cNvPr>
                <p14:cNvContentPartPr/>
                <p14:nvPr/>
              </p14:nvContentPartPr>
              <p14:xfrm>
                <a:off x="1197434" y="5194614"/>
                <a:ext cx="198000" cy="3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082CFC7-5547-544D-9A44-5F6411A6726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82314" y="5179134"/>
                  <a:ext cx="2286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87A3367-1E82-5C4F-B10C-A9F006E25137}"/>
                    </a:ext>
                  </a:extLst>
                </p14:cNvPr>
                <p14:cNvContentPartPr/>
                <p14:nvPr/>
              </p14:nvContentPartPr>
              <p14:xfrm>
                <a:off x="1521794" y="4934334"/>
                <a:ext cx="244080" cy="268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87A3367-1E82-5C4F-B10C-A9F006E25137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506314" y="4919214"/>
                  <a:ext cx="2746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49C55AE-0822-544E-95EE-529607261296}"/>
                    </a:ext>
                  </a:extLst>
                </p14:cNvPr>
                <p14:cNvContentPartPr/>
                <p14:nvPr/>
              </p14:nvContentPartPr>
              <p14:xfrm>
                <a:off x="1872434" y="4918494"/>
                <a:ext cx="210960" cy="51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49C55AE-0822-544E-95EE-52960726129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857314" y="4903374"/>
                  <a:ext cx="2412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7D9F861-5BD5-184B-9D26-E1586C25EEB3}"/>
                    </a:ext>
                  </a:extLst>
                </p14:cNvPr>
                <p14:cNvContentPartPr/>
                <p14:nvPr/>
              </p14:nvContentPartPr>
              <p14:xfrm>
                <a:off x="2018234" y="4958094"/>
                <a:ext cx="360" cy="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7D9F861-5BD5-184B-9D26-E1586C25EEB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03114" y="49429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ACBA6D4-F3AA-9E4D-83BF-7D1DB489DE0B}"/>
                    </a:ext>
                  </a:extLst>
                </p14:cNvPr>
                <p14:cNvContentPartPr/>
                <p14:nvPr/>
              </p14:nvContentPartPr>
              <p14:xfrm>
                <a:off x="1904114" y="4910574"/>
                <a:ext cx="122040" cy="244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ACBA6D4-F3AA-9E4D-83BF-7D1DB489DE0B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888634" y="4895454"/>
                  <a:ext cx="15264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DC5F50B-75EF-E941-ADC6-94727391FB1C}"/>
                    </a:ext>
                  </a:extLst>
                </p14:cNvPr>
                <p14:cNvContentPartPr/>
                <p14:nvPr/>
              </p14:nvContentPartPr>
              <p14:xfrm>
                <a:off x="1923194" y="5044854"/>
                <a:ext cx="142560" cy="475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DC5F50B-75EF-E941-ADC6-94727391FB1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908074" y="5029374"/>
                  <a:ext cx="17316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878CE80-5E1F-E743-A571-90B1E40603CA}"/>
                    </a:ext>
                  </a:extLst>
                </p14:cNvPr>
                <p14:cNvContentPartPr/>
                <p14:nvPr/>
              </p14:nvContentPartPr>
              <p14:xfrm>
                <a:off x="2160794" y="4895094"/>
                <a:ext cx="62640" cy="221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878CE80-5E1F-E743-A571-90B1E40603C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145314" y="4879614"/>
                  <a:ext cx="928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E476CB0-22E1-EA49-80C4-F922C323EB5F}"/>
                    </a:ext>
                  </a:extLst>
                </p14:cNvPr>
                <p14:cNvContentPartPr/>
                <p14:nvPr/>
              </p14:nvContentPartPr>
              <p14:xfrm>
                <a:off x="2135954" y="4981854"/>
                <a:ext cx="174240" cy="35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E476CB0-22E1-EA49-80C4-F922C323EB5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120834" y="4966374"/>
                  <a:ext cx="204480" cy="6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0D54274B-E982-7346-973A-D37AF9CFA827}"/>
                  </a:ext>
                </a:extLst>
              </p14:cNvPr>
              <p14:cNvContentPartPr/>
              <p14:nvPr/>
            </p14:nvContentPartPr>
            <p14:xfrm>
              <a:off x="1598474" y="5316294"/>
              <a:ext cx="561600" cy="3636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0D54274B-E982-7346-973A-D37AF9CFA827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1583354" y="5301174"/>
                <a:ext cx="591840" cy="6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B23A37C-987C-A444-8F86-71D9B4E36D06}"/>
              </a:ext>
            </a:extLst>
          </p:cNvPr>
          <p:cNvGrpSpPr/>
          <p:nvPr/>
        </p:nvGrpSpPr>
        <p:grpSpPr>
          <a:xfrm>
            <a:off x="377354" y="5458134"/>
            <a:ext cx="1924920" cy="1049760"/>
            <a:chOff x="377354" y="5458134"/>
            <a:chExt cx="1924920" cy="10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39C707C-797B-0541-858B-E980B3F37FDC}"/>
                    </a:ext>
                  </a:extLst>
                </p14:cNvPr>
                <p14:cNvContentPartPr/>
                <p14:nvPr/>
              </p14:nvContentPartPr>
              <p14:xfrm>
                <a:off x="377354" y="5623734"/>
                <a:ext cx="253440" cy="3009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39C707C-797B-0541-858B-E980B3F37FDC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62234" y="5608614"/>
                  <a:ext cx="28404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3E31343-391E-514C-A90C-2218F9D8677B}"/>
                    </a:ext>
                  </a:extLst>
                </p14:cNvPr>
                <p14:cNvContentPartPr/>
                <p14:nvPr/>
              </p14:nvContentPartPr>
              <p14:xfrm>
                <a:off x="725114" y="5628054"/>
                <a:ext cx="143280" cy="2919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3E31343-391E-514C-A90C-2218F9D8677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09634" y="5612934"/>
                  <a:ext cx="1735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BBABF5D-7828-964F-93DE-595A84EA06E6}"/>
                    </a:ext>
                  </a:extLst>
                </p14:cNvPr>
                <p14:cNvContentPartPr/>
                <p14:nvPr/>
              </p14:nvContentPartPr>
              <p14:xfrm>
                <a:off x="693434" y="5769894"/>
                <a:ext cx="182160" cy="87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BBABF5D-7828-964F-93DE-595A84EA06E6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78314" y="5754774"/>
                  <a:ext cx="2127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0CA18F1-FD35-C340-983A-95D655A8C191}"/>
                    </a:ext>
                  </a:extLst>
                </p14:cNvPr>
                <p14:cNvContentPartPr/>
                <p14:nvPr/>
              </p14:nvContentPartPr>
              <p14:xfrm>
                <a:off x="535394" y="5478294"/>
                <a:ext cx="331920" cy="24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0CA18F1-FD35-C340-983A-95D655A8C19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519914" y="5463174"/>
                  <a:ext cx="3625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2C6967F-BA15-214D-8744-FAF54E214F57}"/>
                    </a:ext>
                  </a:extLst>
                </p14:cNvPr>
                <p14:cNvContentPartPr/>
                <p14:nvPr/>
              </p14:nvContentPartPr>
              <p14:xfrm>
                <a:off x="1143794" y="5714814"/>
                <a:ext cx="109800" cy="3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2C6967F-BA15-214D-8744-FAF54E214F57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28674" y="5699694"/>
                  <a:ext cx="14004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5D31785-4CEE-F646-90CE-2BDAAB2265CB}"/>
                    </a:ext>
                  </a:extLst>
                </p14:cNvPr>
                <p14:cNvContentPartPr/>
                <p14:nvPr/>
              </p14:nvContentPartPr>
              <p14:xfrm>
                <a:off x="1142354" y="5856294"/>
                <a:ext cx="150480" cy="165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5D31785-4CEE-F646-90CE-2BDAAB2265CB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127234" y="5841174"/>
                  <a:ext cx="181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5180F1D-D468-A344-9869-05417EC60C04}"/>
                    </a:ext>
                  </a:extLst>
                </p14:cNvPr>
                <p14:cNvContentPartPr/>
                <p14:nvPr/>
              </p14:nvContentPartPr>
              <p14:xfrm>
                <a:off x="1110674" y="5557134"/>
                <a:ext cx="205920" cy="3204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5180F1D-D468-A344-9869-05417EC60C04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95194" y="5542014"/>
                  <a:ext cx="236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28A4FF5D-53A3-F34F-917B-B7C5C33352E1}"/>
                    </a:ext>
                  </a:extLst>
                </p14:cNvPr>
                <p14:cNvContentPartPr/>
                <p14:nvPr/>
              </p14:nvContentPartPr>
              <p14:xfrm>
                <a:off x="1503074" y="5458134"/>
                <a:ext cx="225000" cy="3517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28A4FF5D-53A3-F34F-917B-B7C5C33352E1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487954" y="5443014"/>
                  <a:ext cx="25560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A4EF65B-4565-BC44-AAFE-6E3038EEF809}"/>
                    </a:ext>
                  </a:extLst>
                </p14:cNvPr>
                <p14:cNvContentPartPr/>
                <p14:nvPr/>
              </p14:nvContentPartPr>
              <p14:xfrm>
                <a:off x="1892234" y="5478294"/>
                <a:ext cx="23400" cy="299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A4EF65B-4565-BC44-AAFE-6E3038EEF80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877114" y="5463174"/>
                  <a:ext cx="5400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E000803-FF45-4442-82FA-BD47E073ABE4}"/>
                    </a:ext>
                  </a:extLst>
                </p14:cNvPr>
                <p14:cNvContentPartPr/>
                <p14:nvPr/>
              </p14:nvContentPartPr>
              <p14:xfrm>
                <a:off x="1792514" y="5473974"/>
                <a:ext cx="340560" cy="285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E000803-FF45-4442-82FA-BD47E073ABE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777394" y="5458854"/>
                  <a:ext cx="3708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9275ED9-1974-CD4F-BF41-7EA705EF6B6E}"/>
                    </a:ext>
                  </a:extLst>
                </p14:cNvPr>
                <p14:cNvContentPartPr/>
                <p14:nvPr/>
              </p14:nvContentPartPr>
              <p14:xfrm>
                <a:off x="456194" y="6167694"/>
                <a:ext cx="316800" cy="3402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9275ED9-1974-CD4F-BF41-7EA705EF6B6E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40714" y="6152214"/>
                  <a:ext cx="34740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12DD608-EAD3-E44A-93A9-61B03FFE761B}"/>
                    </a:ext>
                  </a:extLst>
                </p14:cNvPr>
                <p14:cNvContentPartPr/>
                <p14:nvPr/>
              </p14:nvContentPartPr>
              <p14:xfrm>
                <a:off x="874874" y="6195774"/>
                <a:ext cx="11880" cy="2210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12DD608-EAD3-E44A-93A9-61B03FFE761B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59394" y="6180294"/>
                  <a:ext cx="424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240B44E-8E88-4D4E-84D7-7F3C073D6B80}"/>
                    </a:ext>
                  </a:extLst>
                </p14:cNvPr>
                <p14:cNvContentPartPr/>
                <p14:nvPr/>
              </p14:nvContentPartPr>
              <p14:xfrm>
                <a:off x="890714" y="6156174"/>
                <a:ext cx="241200" cy="260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240B44E-8E88-4D4E-84D7-7F3C073D6B80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75234" y="6141054"/>
                  <a:ext cx="2714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BF5AB11-B48F-2A41-98F3-8A55AF43509D}"/>
                    </a:ext>
                  </a:extLst>
                </p14:cNvPr>
                <p14:cNvContentPartPr/>
                <p14:nvPr/>
              </p14:nvContentPartPr>
              <p14:xfrm>
                <a:off x="1325594" y="6274614"/>
                <a:ext cx="101160" cy="8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BF5AB11-B48F-2A41-98F3-8A55AF43509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310474" y="6259134"/>
                  <a:ext cx="1317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EC6400E-7EC7-1B4C-8F9A-8B14101B1596}"/>
                    </a:ext>
                  </a:extLst>
                </p14:cNvPr>
                <p14:cNvContentPartPr/>
                <p14:nvPr/>
              </p14:nvContentPartPr>
              <p14:xfrm>
                <a:off x="1276994" y="6408534"/>
                <a:ext cx="158040" cy="162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EC6400E-7EC7-1B4C-8F9A-8B14101B159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261514" y="6393414"/>
                  <a:ext cx="1886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7A93908-8B75-8D4F-84A3-2B526DA7896E}"/>
                    </a:ext>
                  </a:extLst>
                </p14:cNvPr>
                <p14:cNvContentPartPr/>
                <p14:nvPr/>
              </p14:nvContentPartPr>
              <p14:xfrm>
                <a:off x="1595594" y="6156174"/>
                <a:ext cx="206280" cy="339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7A93908-8B75-8D4F-84A3-2B526DA7896E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580474" y="6141054"/>
                  <a:ext cx="23688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CE030AE-E968-3048-838B-A0383B08CECF}"/>
                    </a:ext>
                  </a:extLst>
                </p14:cNvPr>
                <p14:cNvContentPartPr/>
                <p14:nvPr/>
              </p14:nvContentPartPr>
              <p14:xfrm>
                <a:off x="1939034" y="6061494"/>
                <a:ext cx="144000" cy="3078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CE030AE-E968-3048-838B-A0383B08CECF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923914" y="6046374"/>
                  <a:ext cx="1746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775BD8-F7D9-4C4C-BC18-E38E18BC2A40}"/>
                    </a:ext>
                  </a:extLst>
                </p14:cNvPr>
                <p14:cNvContentPartPr/>
                <p14:nvPr/>
              </p14:nvContentPartPr>
              <p14:xfrm>
                <a:off x="1923194" y="6172014"/>
                <a:ext cx="182160" cy="1274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775BD8-F7D9-4C4C-BC18-E38E18BC2A40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908074" y="6156894"/>
                  <a:ext cx="2127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B7D63C71-8F84-3A41-B383-A811DFF61587}"/>
                    </a:ext>
                  </a:extLst>
                </p14:cNvPr>
                <p14:cNvContentPartPr/>
                <p14:nvPr/>
              </p14:nvContentPartPr>
              <p14:xfrm>
                <a:off x="2167994" y="5983014"/>
                <a:ext cx="39240" cy="362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B7D63C71-8F84-3A41-B383-A811DFF61587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152874" y="5967534"/>
                  <a:ext cx="6984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F5A0AA9-3AE0-8348-8FB5-EA731BB3187B}"/>
                    </a:ext>
                  </a:extLst>
                </p14:cNvPr>
                <p14:cNvContentPartPr/>
                <p14:nvPr/>
              </p14:nvContentPartPr>
              <p14:xfrm>
                <a:off x="2143874" y="6101094"/>
                <a:ext cx="158400" cy="950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F5A0AA9-3AE0-8348-8FB5-EA731BB3187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128754" y="6085974"/>
                  <a:ext cx="189000" cy="12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016F12EA-4BED-0447-B0C2-5FCB5B9DE735}"/>
              </a:ext>
            </a:extLst>
          </p:cNvPr>
          <p:cNvGrpSpPr/>
          <p:nvPr/>
        </p:nvGrpSpPr>
        <p:grpSpPr>
          <a:xfrm>
            <a:off x="4114154" y="1686774"/>
            <a:ext cx="3021120" cy="4800960"/>
            <a:chOff x="4114154" y="1686774"/>
            <a:chExt cx="3021120" cy="480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4A84E9A-1304-C747-8164-B8B2AC917957}"/>
                    </a:ext>
                  </a:extLst>
                </p14:cNvPr>
                <p14:cNvContentPartPr/>
                <p14:nvPr/>
              </p14:nvContentPartPr>
              <p14:xfrm>
                <a:off x="4114154" y="1686774"/>
                <a:ext cx="379440" cy="48009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34A84E9A-1304-C747-8164-B8B2AC917957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4098674" y="1671654"/>
                  <a:ext cx="409680" cy="48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8960BFB-A1EB-684F-9B8B-AD0E3CC0879A}"/>
                    </a:ext>
                  </a:extLst>
                </p14:cNvPr>
                <p14:cNvContentPartPr/>
                <p14:nvPr/>
              </p14:nvContentPartPr>
              <p14:xfrm>
                <a:off x="4556234" y="1828614"/>
                <a:ext cx="55440" cy="405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8960BFB-A1EB-684F-9B8B-AD0E3CC0879A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4541114" y="1813494"/>
                  <a:ext cx="8568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43E5CF6-1347-534E-9CE1-FB8180FA59DC}"/>
                    </a:ext>
                  </a:extLst>
                </p14:cNvPr>
                <p14:cNvContentPartPr/>
                <p14:nvPr/>
              </p14:nvContentPartPr>
              <p14:xfrm>
                <a:off x="4342034" y="1749774"/>
                <a:ext cx="509040" cy="2210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43E5CF6-1347-534E-9CE1-FB8180FA59DC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4326914" y="1734654"/>
                  <a:ext cx="5392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2AE20E2-CD2C-9040-B935-EAADAE4EAF4D}"/>
                    </a:ext>
                  </a:extLst>
                </p14:cNvPr>
                <p14:cNvContentPartPr/>
                <p14:nvPr/>
              </p14:nvContentPartPr>
              <p14:xfrm>
                <a:off x="4785194" y="1953894"/>
                <a:ext cx="315360" cy="2865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2AE20E2-CD2C-9040-B935-EAADAE4EAF4D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4770074" y="1938414"/>
                  <a:ext cx="3456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38500A-92ED-9345-AB3A-EEDE7834EDB3}"/>
                    </a:ext>
                  </a:extLst>
                </p14:cNvPr>
                <p14:cNvContentPartPr/>
                <p14:nvPr/>
              </p14:nvContentPartPr>
              <p14:xfrm>
                <a:off x="5107754" y="1958214"/>
                <a:ext cx="165960" cy="2491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38500A-92ED-9345-AB3A-EEDE7834EDB3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092634" y="1943094"/>
                  <a:ext cx="1962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9269C20-1876-574C-9419-0756D7E8873D}"/>
                    </a:ext>
                  </a:extLst>
                </p14:cNvPr>
                <p14:cNvContentPartPr/>
                <p14:nvPr/>
              </p14:nvContentPartPr>
              <p14:xfrm>
                <a:off x="5392154" y="2010054"/>
                <a:ext cx="23400" cy="2052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9269C20-1876-574C-9419-0756D7E8873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376674" y="1994574"/>
                  <a:ext cx="540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ED76540-65C9-DE48-B85B-42E7769AB198}"/>
                    </a:ext>
                  </a:extLst>
                </p14:cNvPr>
                <p14:cNvContentPartPr/>
                <p14:nvPr/>
              </p14:nvContentPartPr>
              <p14:xfrm>
                <a:off x="5375954" y="1883694"/>
                <a:ext cx="8280" cy="8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ED76540-65C9-DE48-B85B-42E7769AB198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360474" y="186857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61A9985-E0DF-3749-A340-94A180A8D097}"/>
                    </a:ext>
                  </a:extLst>
                </p14:cNvPr>
                <p14:cNvContentPartPr/>
                <p14:nvPr/>
              </p14:nvContentPartPr>
              <p14:xfrm>
                <a:off x="5502314" y="1970454"/>
                <a:ext cx="267840" cy="1972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61A9985-E0DF-3749-A340-94A180A8D097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487194" y="1955334"/>
                  <a:ext cx="2984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31D216C-5FEA-4F4D-BA68-424FAFB415F6}"/>
                    </a:ext>
                  </a:extLst>
                </p14:cNvPr>
                <p14:cNvContentPartPr/>
                <p14:nvPr/>
              </p14:nvContentPartPr>
              <p14:xfrm>
                <a:off x="5848994" y="1930134"/>
                <a:ext cx="149760" cy="2455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31D216C-5FEA-4F4D-BA68-424FAFB415F6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833874" y="1915014"/>
                  <a:ext cx="180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95E9E25-C179-F043-A49A-58A69EFEB50B}"/>
                    </a:ext>
                  </a:extLst>
                </p14:cNvPr>
                <p14:cNvContentPartPr/>
                <p14:nvPr/>
              </p14:nvContentPartPr>
              <p14:xfrm>
                <a:off x="6038354" y="1796934"/>
                <a:ext cx="55080" cy="3628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95E9E25-C179-F043-A49A-58A69EFEB50B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6023234" y="1781814"/>
                  <a:ext cx="856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EB5D320-079E-C543-89C5-76BF9F434320}"/>
                    </a:ext>
                  </a:extLst>
                </p14:cNvPr>
                <p14:cNvContentPartPr/>
                <p14:nvPr/>
              </p14:nvContentPartPr>
              <p14:xfrm>
                <a:off x="6108914" y="1978374"/>
                <a:ext cx="142920" cy="8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EB5D320-079E-C543-89C5-76BF9F434320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6093794" y="1963254"/>
                  <a:ext cx="173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94E81FC-4596-384F-B425-A2F34B15B938}"/>
                    </a:ext>
                  </a:extLst>
                </p14:cNvPr>
                <p14:cNvContentPartPr/>
                <p14:nvPr/>
              </p14:nvContentPartPr>
              <p14:xfrm>
                <a:off x="6293594" y="2049294"/>
                <a:ext cx="91440" cy="134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94E81FC-4596-384F-B425-A2F34B15B93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6278474" y="2034174"/>
                  <a:ext cx="12204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241B760-3547-F54D-A8F2-DC2EFB81F64A}"/>
                    </a:ext>
                  </a:extLst>
                </p14:cNvPr>
                <p14:cNvContentPartPr/>
                <p14:nvPr/>
              </p14:nvContentPartPr>
              <p14:xfrm>
                <a:off x="6487634" y="1978374"/>
                <a:ext cx="149760" cy="1029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241B760-3547-F54D-A8F2-DC2EFB81F64A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472514" y="1963254"/>
                  <a:ext cx="1803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97CB4DB-034E-F34E-8350-BE8F24F204F4}"/>
                    </a:ext>
                  </a:extLst>
                </p14:cNvPr>
                <p14:cNvContentPartPr/>
                <p14:nvPr/>
              </p14:nvContentPartPr>
              <p14:xfrm>
                <a:off x="6336794" y="1946694"/>
                <a:ext cx="131760" cy="2527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97CB4DB-034E-F34E-8350-BE8F24F204F4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6321314" y="1931574"/>
                  <a:ext cx="16236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3DCD0F3-6535-E342-ABC4-918F18048E32}"/>
                    </a:ext>
                  </a:extLst>
                </p14:cNvPr>
                <p14:cNvContentPartPr/>
                <p14:nvPr/>
              </p14:nvContentPartPr>
              <p14:xfrm>
                <a:off x="6590594" y="1978374"/>
                <a:ext cx="196920" cy="2491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3DCD0F3-6535-E342-ABC4-918F18048E32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575114" y="1963254"/>
                  <a:ext cx="2271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CFC70E0-FED6-154E-872A-EB75924D376D}"/>
                    </a:ext>
                  </a:extLst>
                </p14:cNvPr>
                <p14:cNvContentPartPr/>
                <p14:nvPr/>
              </p14:nvContentPartPr>
              <p14:xfrm>
                <a:off x="6865634" y="2088894"/>
                <a:ext cx="206280" cy="241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CFC70E0-FED6-154E-872A-EB75924D376D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6850514" y="2073414"/>
                  <a:ext cx="236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75DB44BF-346C-0243-A737-4ABED05B8438}"/>
                    </a:ext>
                  </a:extLst>
                </p14:cNvPr>
                <p14:cNvContentPartPr/>
                <p14:nvPr/>
              </p14:nvContentPartPr>
              <p14:xfrm>
                <a:off x="6921074" y="2246574"/>
                <a:ext cx="214200" cy="24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75DB44BF-346C-0243-A737-4ABED05B8438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6905594" y="2231094"/>
                  <a:ext cx="24480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55C1E876-50FB-E24F-AC2D-64B46D4317C6}"/>
              </a:ext>
            </a:extLst>
          </p:cNvPr>
          <p:cNvGrpSpPr/>
          <p:nvPr/>
        </p:nvGrpSpPr>
        <p:grpSpPr>
          <a:xfrm>
            <a:off x="4827674" y="2546094"/>
            <a:ext cx="3765600" cy="441360"/>
            <a:chOff x="4827674" y="2546094"/>
            <a:chExt cx="3765600" cy="44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88F552BE-E95A-D840-93F1-1D700724B5CE}"/>
                    </a:ext>
                  </a:extLst>
                </p14:cNvPr>
                <p14:cNvContentPartPr/>
                <p14:nvPr/>
              </p14:nvContentPartPr>
              <p14:xfrm>
                <a:off x="4827674" y="2549334"/>
                <a:ext cx="288720" cy="371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88F552BE-E95A-D840-93F1-1D700724B5CE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812194" y="2534214"/>
                  <a:ext cx="31896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FAC1BA32-D0DA-1241-B065-4F50EEA02F69}"/>
                    </a:ext>
                  </a:extLst>
                </p14:cNvPr>
                <p14:cNvContentPartPr/>
                <p14:nvPr/>
              </p14:nvContentPartPr>
              <p14:xfrm>
                <a:off x="5297114" y="2735094"/>
                <a:ext cx="119880" cy="1972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FAC1BA32-D0DA-1241-B065-4F50EEA02F69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5281634" y="2719974"/>
                  <a:ext cx="1504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09D511B-4577-A841-86AE-4681B6AE26D9}"/>
                    </a:ext>
                  </a:extLst>
                </p14:cNvPr>
                <p14:cNvContentPartPr/>
                <p14:nvPr/>
              </p14:nvContentPartPr>
              <p14:xfrm>
                <a:off x="5273354" y="2774694"/>
                <a:ext cx="134640" cy="165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09D511B-4577-A841-86AE-4681B6AE26D9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5257874" y="2759214"/>
                  <a:ext cx="1648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E5A985E-A6BF-684F-B331-E5A0CB3A852A}"/>
                    </a:ext>
                  </a:extLst>
                </p14:cNvPr>
                <p14:cNvContentPartPr/>
                <p14:nvPr/>
              </p14:nvContentPartPr>
              <p14:xfrm>
                <a:off x="5486474" y="2624934"/>
                <a:ext cx="283680" cy="324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E5A985E-A6BF-684F-B331-E5A0CB3A852A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5471354" y="2609454"/>
                  <a:ext cx="3142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E8FAB92D-0EF8-4B45-BC8D-1866BCE4E080}"/>
                    </a:ext>
                  </a:extLst>
                </p14:cNvPr>
                <p14:cNvContentPartPr/>
                <p14:nvPr/>
              </p14:nvContentPartPr>
              <p14:xfrm>
                <a:off x="5913434" y="2766774"/>
                <a:ext cx="46440" cy="1738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E8FAB92D-0EF8-4B45-BC8D-1866BCE4E080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5897954" y="2751294"/>
                  <a:ext cx="766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4977F87-32F7-3048-8CCD-B75C3B6F8639}"/>
                    </a:ext>
                  </a:extLst>
                </p14:cNvPr>
                <p14:cNvContentPartPr/>
                <p14:nvPr/>
              </p14:nvContentPartPr>
              <p14:xfrm>
                <a:off x="5833154" y="2861094"/>
                <a:ext cx="261000" cy="284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4977F87-32F7-3048-8CCD-B75C3B6F8639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5817674" y="2845974"/>
                  <a:ext cx="29160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5E3DB25-4103-7143-ADF0-D9B586C4CF0E}"/>
                    </a:ext>
                  </a:extLst>
                </p14:cNvPr>
                <p14:cNvContentPartPr/>
                <p14:nvPr/>
              </p14:nvContentPartPr>
              <p14:xfrm>
                <a:off x="6274514" y="2546094"/>
                <a:ext cx="260640" cy="4068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5E3DB25-4103-7143-ADF0-D9B586C4CF0E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259394" y="2530614"/>
                  <a:ext cx="29088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EC5E48C-2EF5-354B-A70E-ED82A5D379A8}"/>
                    </a:ext>
                  </a:extLst>
                </p14:cNvPr>
                <p14:cNvContentPartPr/>
                <p14:nvPr/>
              </p14:nvContentPartPr>
              <p14:xfrm>
                <a:off x="6700034" y="2735094"/>
                <a:ext cx="119880" cy="216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EC5E48C-2EF5-354B-A70E-ED82A5D379A8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684914" y="2719974"/>
                  <a:ext cx="1501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2E3D465-F238-CC47-8C38-3356818EC8E0}"/>
                    </a:ext>
                  </a:extLst>
                </p14:cNvPr>
                <p14:cNvContentPartPr/>
                <p14:nvPr/>
              </p14:nvContentPartPr>
              <p14:xfrm>
                <a:off x="6700034" y="2829774"/>
                <a:ext cx="110880" cy="1501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2E3D465-F238-CC47-8C38-3356818EC8E0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6684914" y="2814654"/>
                  <a:ext cx="1411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7E1575A-2807-6242-B9FD-0035C041608F}"/>
                    </a:ext>
                  </a:extLst>
                </p14:cNvPr>
                <p14:cNvContentPartPr/>
                <p14:nvPr/>
              </p14:nvContentPartPr>
              <p14:xfrm>
                <a:off x="6984794" y="2624934"/>
                <a:ext cx="157680" cy="347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7E1575A-2807-6242-B9FD-0035C041608F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6969314" y="2609454"/>
                  <a:ext cx="1879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0ADD0B3-CE37-F147-A200-FDA4109686D2}"/>
                    </a:ext>
                  </a:extLst>
                </p14:cNvPr>
                <p14:cNvContentPartPr/>
                <p14:nvPr/>
              </p14:nvContentPartPr>
              <p14:xfrm>
                <a:off x="7003154" y="2821854"/>
                <a:ext cx="226080" cy="396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0ADD0B3-CE37-F147-A200-FDA4109686D2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6988034" y="2806734"/>
                  <a:ext cx="2563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BDF88E6-036B-234B-A39F-BCB48F363A51}"/>
                    </a:ext>
                  </a:extLst>
                </p14:cNvPr>
                <p14:cNvContentPartPr/>
                <p14:nvPr/>
              </p14:nvContentPartPr>
              <p14:xfrm>
                <a:off x="7417514" y="2735094"/>
                <a:ext cx="17640" cy="2480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BDF88E6-036B-234B-A39F-BCB48F363A51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7402394" y="2719974"/>
                  <a:ext cx="482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E9CB17E2-4D75-1749-B445-BBCEAAD39F60}"/>
                    </a:ext>
                  </a:extLst>
                </p14:cNvPr>
                <p14:cNvContentPartPr/>
                <p14:nvPr/>
              </p14:nvContentPartPr>
              <p14:xfrm>
                <a:off x="7369994" y="2892774"/>
                <a:ext cx="190080" cy="82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E9CB17E2-4D75-1749-B445-BBCEAAD39F60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7354874" y="2877654"/>
                  <a:ext cx="2206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908E3F4-16C8-AA44-8229-C2C85FB6E560}"/>
                    </a:ext>
                  </a:extLst>
                </p14:cNvPr>
                <p14:cNvContentPartPr/>
                <p14:nvPr/>
              </p14:nvContentPartPr>
              <p14:xfrm>
                <a:off x="7655114" y="2631774"/>
                <a:ext cx="259560" cy="3366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908E3F4-16C8-AA44-8229-C2C85FB6E560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7639994" y="2616654"/>
                  <a:ext cx="28980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F5B58D02-8F94-804C-B234-3BB089C092F7}"/>
                    </a:ext>
                  </a:extLst>
                </p14:cNvPr>
                <p14:cNvContentPartPr/>
                <p14:nvPr/>
              </p14:nvContentPartPr>
              <p14:xfrm>
                <a:off x="8063714" y="2798094"/>
                <a:ext cx="127440" cy="1580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F5B58D02-8F94-804C-B234-3BB089C092F7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8048594" y="2782974"/>
                  <a:ext cx="1580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521107B-5BC8-0F44-B313-54746A15625B}"/>
                    </a:ext>
                  </a:extLst>
                </p14:cNvPr>
                <p14:cNvContentPartPr/>
                <p14:nvPr/>
              </p14:nvContentPartPr>
              <p14:xfrm>
                <a:off x="8063714" y="2813934"/>
                <a:ext cx="134280" cy="1501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521107B-5BC8-0F44-B313-54746A15625B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8048594" y="2798814"/>
                  <a:ext cx="1648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F4B9842-10D8-F74D-A028-AF31398ED348}"/>
                    </a:ext>
                  </a:extLst>
                </p14:cNvPr>
                <p14:cNvContentPartPr/>
                <p14:nvPr/>
              </p14:nvContentPartPr>
              <p14:xfrm>
                <a:off x="8296274" y="2549334"/>
                <a:ext cx="297000" cy="4381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F4B9842-10D8-F74D-A028-AF31398ED348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8281154" y="2534214"/>
                  <a:ext cx="327600" cy="46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622D1BDA-2F47-2349-980C-151826AFFEC5}"/>
                  </a:ext>
                </a:extLst>
              </p14:cNvPr>
              <p14:cNvContentPartPr/>
              <p14:nvPr/>
            </p14:nvContentPartPr>
            <p14:xfrm>
              <a:off x="4398554" y="3452574"/>
              <a:ext cx="339120" cy="2412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622D1BDA-2F47-2349-980C-151826AFFEC5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4383434" y="3437094"/>
                <a:ext cx="3697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EDCEB5D6-0176-EC42-B499-D2066095B72A}"/>
                  </a:ext>
                </a:extLst>
              </p14:cNvPr>
              <p14:cNvContentPartPr/>
              <p14:nvPr/>
            </p14:nvContentPartPr>
            <p14:xfrm>
              <a:off x="4409354" y="3602334"/>
              <a:ext cx="344160" cy="3204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EDCEB5D6-0176-EC42-B499-D2066095B72A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4393874" y="3586854"/>
                <a:ext cx="37476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5D4574C-506A-CC4B-B184-9B7CE9876F21}"/>
              </a:ext>
            </a:extLst>
          </p:cNvPr>
          <p:cNvGrpSpPr/>
          <p:nvPr/>
        </p:nvGrpSpPr>
        <p:grpSpPr>
          <a:xfrm>
            <a:off x="5053754" y="3302814"/>
            <a:ext cx="799560" cy="421560"/>
            <a:chOff x="5053754" y="3302814"/>
            <a:chExt cx="799560" cy="42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69601B4-1959-E14B-A86C-785E24119FD6}"/>
                    </a:ext>
                  </a:extLst>
                </p14:cNvPr>
                <p14:cNvContentPartPr/>
                <p14:nvPr/>
              </p14:nvContentPartPr>
              <p14:xfrm>
                <a:off x="5053754" y="3310734"/>
                <a:ext cx="374040" cy="4136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69601B4-1959-E14B-A86C-785E24119FD6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038634" y="3295254"/>
                  <a:ext cx="40464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EDACF84-01D3-CB45-BE56-4C320674C87A}"/>
                    </a:ext>
                  </a:extLst>
                </p14:cNvPr>
                <p14:cNvContentPartPr/>
                <p14:nvPr/>
              </p14:nvContentPartPr>
              <p14:xfrm>
                <a:off x="5603114" y="3302814"/>
                <a:ext cx="250200" cy="337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EDACF84-01D3-CB45-BE56-4C320674C87A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587994" y="3287334"/>
                  <a:ext cx="280800" cy="36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EBB88B6C-8B45-B240-ADDC-3D415A2CE8EE}"/>
              </a:ext>
            </a:extLst>
          </p:cNvPr>
          <p:cNvGrpSpPr/>
          <p:nvPr/>
        </p:nvGrpSpPr>
        <p:grpSpPr>
          <a:xfrm>
            <a:off x="6112514" y="3263214"/>
            <a:ext cx="478440" cy="386640"/>
            <a:chOff x="6112514" y="3263214"/>
            <a:chExt cx="47844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E7E045F-A69D-D044-B546-7347D9C357DF}"/>
                    </a:ext>
                  </a:extLst>
                </p14:cNvPr>
                <p14:cNvContentPartPr/>
                <p14:nvPr/>
              </p14:nvContentPartPr>
              <p14:xfrm>
                <a:off x="6112514" y="3310734"/>
                <a:ext cx="188640" cy="331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E7E045F-A69D-D044-B546-7347D9C357DF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6097394" y="3295254"/>
                  <a:ext cx="2192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F484DB5-7677-2441-A235-3DFE5095CD42}"/>
                    </a:ext>
                  </a:extLst>
                </p14:cNvPr>
                <p14:cNvContentPartPr/>
                <p14:nvPr/>
              </p14:nvContentPartPr>
              <p14:xfrm>
                <a:off x="6124754" y="3515574"/>
                <a:ext cx="213840" cy="554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F484DB5-7677-2441-A235-3DFE5095CD42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6109634" y="3500454"/>
                  <a:ext cx="2444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2316D76-85CF-454C-8DDD-7F683BF163BB}"/>
                    </a:ext>
                  </a:extLst>
                </p14:cNvPr>
                <p14:cNvContentPartPr/>
                <p14:nvPr/>
              </p14:nvContentPartPr>
              <p14:xfrm>
                <a:off x="6409514" y="3263214"/>
                <a:ext cx="30600" cy="386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2316D76-85CF-454C-8DDD-7F683BF163BB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6394394" y="3248094"/>
                  <a:ext cx="6120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C82F675-A653-AA46-94DC-0402A331BC89}"/>
                    </a:ext>
                  </a:extLst>
                </p14:cNvPr>
                <p14:cNvContentPartPr/>
                <p14:nvPr/>
              </p14:nvContentPartPr>
              <p14:xfrm>
                <a:off x="6337514" y="3452574"/>
                <a:ext cx="253440" cy="554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C82F675-A653-AA46-94DC-0402A331BC89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6322394" y="3437094"/>
                  <a:ext cx="283680" cy="86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40108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5BCBD-A1F7-7844-93E3-C29C73F48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0" y="0"/>
            <a:ext cx="3746500" cy="295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8D1DC-39B7-4345-A6E2-D200D98F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05813" cy="11430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12E00CA-E8C0-9045-A1E4-9EADCEF2C889}"/>
              </a:ext>
            </a:extLst>
          </p:cNvPr>
          <p:cNvGrpSpPr/>
          <p:nvPr/>
        </p:nvGrpSpPr>
        <p:grpSpPr>
          <a:xfrm>
            <a:off x="487514" y="1299054"/>
            <a:ext cx="3517920" cy="1554480"/>
            <a:chOff x="487514" y="1299054"/>
            <a:chExt cx="3517920" cy="155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7D08308-49FC-3242-ACD2-1AE90DBF2D5D}"/>
                    </a:ext>
                  </a:extLst>
                </p14:cNvPr>
                <p14:cNvContentPartPr/>
                <p14:nvPr/>
              </p14:nvContentPartPr>
              <p14:xfrm>
                <a:off x="567434" y="1639254"/>
                <a:ext cx="323640" cy="394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7D08308-49FC-3242-ACD2-1AE90DBF2D5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9874" y="1631694"/>
                  <a:ext cx="3387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E60D5DF-7EBC-AA4A-AF75-020A04508B9B}"/>
                    </a:ext>
                  </a:extLst>
                </p14:cNvPr>
                <p14:cNvContentPartPr/>
                <p14:nvPr/>
              </p14:nvContentPartPr>
              <p14:xfrm>
                <a:off x="970274" y="1537014"/>
                <a:ext cx="275400" cy="457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E60D5DF-7EBC-AA4A-AF75-020A04508B9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2714" y="1529454"/>
                  <a:ext cx="290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22795CE-ECC7-1145-8EC8-A2671E705815}"/>
                    </a:ext>
                  </a:extLst>
                </p14:cNvPr>
                <p14:cNvContentPartPr/>
                <p14:nvPr/>
              </p14:nvContentPartPr>
              <p14:xfrm>
                <a:off x="1023554" y="1773534"/>
                <a:ext cx="166680" cy="47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22795CE-ECC7-1145-8EC8-A2671E7058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16354" y="1765974"/>
                  <a:ext cx="18180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F189D0B-C86E-7F4D-8BD0-FD5A99EED628}"/>
                    </a:ext>
                  </a:extLst>
                </p14:cNvPr>
                <p14:cNvContentPartPr/>
                <p14:nvPr/>
              </p14:nvContentPartPr>
              <p14:xfrm>
                <a:off x="646274" y="1382574"/>
                <a:ext cx="576000" cy="83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F189D0B-C86E-7F4D-8BD0-FD5A99EED62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8714" y="1375014"/>
                  <a:ext cx="59076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594492-AB25-D64B-95FB-B95ADFCC0575}"/>
                    </a:ext>
                  </a:extLst>
                </p14:cNvPr>
                <p14:cNvContentPartPr/>
                <p14:nvPr/>
              </p14:nvContentPartPr>
              <p14:xfrm>
                <a:off x="1348274" y="1575534"/>
                <a:ext cx="370440" cy="112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594492-AB25-D64B-95FB-B95ADFCC05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40714" y="1567974"/>
                  <a:ext cx="38556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084E81C-65ED-5E47-967F-D80C5D400DFD}"/>
                    </a:ext>
                  </a:extLst>
                </p14:cNvPr>
                <p14:cNvContentPartPr/>
                <p14:nvPr/>
              </p14:nvContentPartPr>
              <p14:xfrm>
                <a:off x="1332074" y="1749774"/>
                <a:ext cx="394560" cy="71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084E81C-65ED-5E47-967F-D80C5D400DF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24514" y="1742214"/>
                  <a:ext cx="409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5D04B22-7AB4-9346-99BB-595E6F2DA82A}"/>
                    </a:ext>
                  </a:extLst>
                </p14:cNvPr>
                <p14:cNvContentPartPr/>
                <p14:nvPr/>
              </p14:nvContentPartPr>
              <p14:xfrm>
                <a:off x="1397954" y="1840134"/>
                <a:ext cx="304920" cy="67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5D04B22-7AB4-9346-99BB-595E6F2DA82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90394" y="1832574"/>
                  <a:ext cx="3200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CF50652-1CD7-344F-9B00-D65B10E3D05F}"/>
                    </a:ext>
                  </a:extLst>
                </p14:cNvPr>
                <p14:cNvContentPartPr/>
                <p14:nvPr/>
              </p14:nvContentPartPr>
              <p14:xfrm>
                <a:off x="1887194" y="1505334"/>
                <a:ext cx="380520" cy="35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CF50652-1CD7-344F-9B00-D65B10E3D0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79634" y="1497774"/>
                  <a:ext cx="3956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90256D2-7AF2-354C-86BB-2B1FC1BF96D7}"/>
                    </a:ext>
                  </a:extLst>
                </p14:cNvPr>
                <p14:cNvContentPartPr/>
                <p14:nvPr/>
              </p14:nvContentPartPr>
              <p14:xfrm>
                <a:off x="2356634" y="1505334"/>
                <a:ext cx="9720" cy="30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90256D2-7AF2-354C-86BB-2B1FC1BF96D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49074" y="1497774"/>
                  <a:ext cx="248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4D974CB3-E68F-1A4C-A2F9-6C98885198D4}"/>
                    </a:ext>
                  </a:extLst>
                </p14:cNvPr>
                <p14:cNvContentPartPr/>
                <p14:nvPr/>
              </p14:nvContentPartPr>
              <p14:xfrm>
                <a:off x="2301554" y="1461054"/>
                <a:ext cx="302040" cy="367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4D974CB3-E68F-1A4C-A2F9-6C98885198D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293994" y="1453494"/>
                  <a:ext cx="3171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7FDCC99-9070-5641-96B2-0E132957C782}"/>
                    </a:ext>
                  </a:extLst>
                </p14:cNvPr>
                <p14:cNvContentPartPr/>
                <p14:nvPr/>
              </p14:nvContentPartPr>
              <p14:xfrm>
                <a:off x="487514" y="2269974"/>
                <a:ext cx="324360" cy="583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7FDCC99-9070-5641-96B2-0E132957C7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9954" y="2262414"/>
                  <a:ext cx="339480" cy="5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A905B4C-2518-DE49-B841-21CD470C9209}"/>
                    </a:ext>
                  </a:extLst>
                </p14:cNvPr>
                <p14:cNvContentPartPr/>
                <p14:nvPr/>
              </p14:nvContentPartPr>
              <p14:xfrm>
                <a:off x="906194" y="2324334"/>
                <a:ext cx="205200" cy="434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A905B4C-2518-DE49-B841-21CD470C920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8634" y="2316774"/>
                  <a:ext cx="22032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0DE5159-CDA1-DF4C-8A60-A48BB3C834D3}"/>
                    </a:ext>
                  </a:extLst>
                </p14:cNvPr>
                <p14:cNvContentPartPr/>
                <p14:nvPr/>
              </p14:nvContentPartPr>
              <p14:xfrm>
                <a:off x="972794" y="2554014"/>
                <a:ext cx="146880" cy="16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0DE5159-CDA1-DF4C-8A60-A48BB3C834D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65234" y="2546454"/>
                  <a:ext cx="1620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5C67DEB-3B97-FE4F-8822-C4DE52B2C332}"/>
                    </a:ext>
                  </a:extLst>
                </p14:cNvPr>
                <p14:cNvContentPartPr/>
                <p14:nvPr/>
              </p14:nvContentPartPr>
              <p14:xfrm>
                <a:off x="1293914" y="2475174"/>
                <a:ext cx="196200" cy="16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5C67DEB-3B97-FE4F-8822-C4DE52B2C33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86354" y="2467614"/>
                  <a:ext cx="211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F07186-A1FC-B346-AA1D-377D817A4398}"/>
                    </a:ext>
                  </a:extLst>
                </p14:cNvPr>
                <p14:cNvContentPartPr/>
                <p14:nvPr/>
              </p14:nvContentPartPr>
              <p14:xfrm>
                <a:off x="1261154" y="2593254"/>
                <a:ext cx="236880" cy="39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1F07186-A1FC-B346-AA1D-377D817A439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253594" y="2585694"/>
                  <a:ext cx="2520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0BD42DD-D194-1646-B96E-989446632F33}"/>
                    </a:ext>
                  </a:extLst>
                </p14:cNvPr>
                <p14:cNvContentPartPr/>
                <p14:nvPr/>
              </p14:nvContentPartPr>
              <p14:xfrm>
                <a:off x="1584434" y="2226054"/>
                <a:ext cx="395280" cy="461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0BD42DD-D194-1646-B96E-989446632F3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77234" y="2218494"/>
                  <a:ext cx="41004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D6324A-03D7-7F4A-A3C2-E37CAFC69F5C}"/>
                    </a:ext>
                  </a:extLst>
                </p14:cNvPr>
                <p14:cNvContentPartPr/>
                <p14:nvPr/>
              </p14:nvContentPartPr>
              <p14:xfrm>
                <a:off x="2120114" y="2199054"/>
                <a:ext cx="21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D6324A-03D7-7F4A-A3C2-E37CAFC69F5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12914" y="2191494"/>
                  <a:ext cx="1728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37E6ED8-B80C-E947-9C9A-262AAC133F25}"/>
                    </a:ext>
                  </a:extLst>
                </p14:cNvPr>
                <p14:cNvContentPartPr/>
                <p14:nvPr/>
              </p14:nvContentPartPr>
              <p14:xfrm>
                <a:off x="1962434" y="2475174"/>
                <a:ext cx="181800" cy="291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37E6ED8-B80C-E947-9C9A-262AAC133F2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54874" y="2467614"/>
                  <a:ext cx="1969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E379983-A39C-F041-B61D-0676207C6FF8}"/>
                    </a:ext>
                  </a:extLst>
                </p14:cNvPr>
                <p14:cNvContentPartPr/>
                <p14:nvPr/>
              </p14:nvContentPartPr>
              <p14:xfrm>
                <a:off x="2470394" y="2143974"/>
                <a:ext cx="343800" cy="437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E379983-A39C-F041-B61D-0676207C6FF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63194" y="2136414"/>
                  <a:ext cx="35892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C34AB19-7424-434F-81F8-2CD5812A383C}"/>
                    </a:ext>
                  </a:extLst>
                </p14:cNvPr>
                <p14:cNvContentPartPr/>
                <p14:nvPr/>
              </p14:nvContentPartPr>
              <p14:xfrm>
                <a:off x="2916434" y="2167734"/>
                <a:ext cx="47880" cy="386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C34AB19-7424-434F-81F8-2CD5812A383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908874" y="2160174"/>
                  <a:ext cx="630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8648085-7C68-8B40-9EEF-0EC1954C3906}"/>
                    </a:ext>
                  </a:extLst>
                </p14:cNvPr>
                <p14:cNvContentPartPr/>
                <p14:nvPr/>
              </p14:nvContentPartPr>
              <p14:xfrm>
                <a:off x="2868914" y="2092134"/>
                <a:ext cx="387000" cy="4654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8648085-7C68-8B40-9EEF-0EC1954C390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861354" y="2084574"/>
                  <a:ext cx="40212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95B3C7A-6D27-0E43-A71F-B17697649D44}"/>
                    </a:ext>
                  </a:extLst>
                </p14:cNvPr>
                <p14:cNvContentPartPr/>
                <p14:nvPr/>
              </p14:nvContentPartPr>
              <p14:xfrm>
                <a:off x="3398114" y="2321814"/>
                <a:ext cx="236160" cy="2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95B3C7A-6D27-0E43-A71F-B17697649D4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390554" y="2314254"/>
                  <a:ext cx="250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F7F7962-71AE-6F49-8A0D-4FFCCDB598DA}"/>
                    </a:ext>
                  </a:extLst>
                </p14:cNvPr>
                <p14:cNvContentPartPr/>
                <p14:nvPr/>
              </p14:nvContentPartPr>
              <p14:xfrm>
                <a:off x="3447794" y="2419734"/>
                <a:ext cx="131400" cy="3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F7F7962-71AE-6F49-8A0D-4FFCCDB598D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440234" y="2412174"/>
                  <a:ext cx="1465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6D9780-A115-9248-9ECF-7A49E77A08F3}"/>
                    </a:ext>
                  </a:extLst>
                </p14:cNvPr>
                <p14:cNvContentPartPr/>
                <p14:nvPr/>
              </p14:nvContentPartPr>
              <p14:xfrm>
                <a:off x="3649754" y="2027694"/>
                <a:ext cx="355680" cy="479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6D9780-A115-9248-9ECF-7A49E77A08F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42194" y="2020134"/>
                  <a:ext cx="37080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7D84021-7C9A-914E-9101-E1E56261CA30}"/>
                    </a:ext>
                  </a:extLst>
                </p14:cNvPr>
                <p14:cNvContentPartPr/>
                <p14:nvPr/>
              </p14:nvContentPartPr>
              <p14:xfrm>
                <a:off x="2033714" y="1299054"/>
                <a:ext cx="489240" cy="88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7D84021-7C9A-914E-9101-E1E56261CA3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026154" y="1291494"/>
                  <a:ext cx="504360" cy="10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CAD4181-A29A-B34F-A5AF-E8E03B5A6A91}"/>
              </a:ext>
            </a:extLst>
          </p:cNvPr>
          <p:cNvGrpSpPr/>
          <p:nvPr/>
        </p:nvGrpSpPr>
        <p:grpSpPr>
          <a:xfrm>
            <a:off x="456554" y="2971254"/>
            <a:ext cx="3732120" cy="1806120"/>
            <a:chOff x="456554" y="2971254"/>
            <a:chExt cx="3732120" cy="180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759814D-945D-9B4C-A77C-E8F26DDB5FAB}"/>
                    </a:ext>
                  </a:extLst>
                </p14:cNvPr>
                <p14:cNvContentPartPr/>
                <p14:nvPr/>
              </p14:nvContentPartPr>
              <p14:xfrm>
                <a:off x="551594" y="3334134"/>
                <a:ext cx="39600" cy="433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759814D-945D-9B4C-A77C-E8F26DDB5FA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44034" y="3326574"/>
                  <a:ext cx="5472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AC80305-19EE-5A41-BA47-4182E71068C6}"/>
                    </a:ext>
                  </a:extLst>
                </p14:cNvPr>
                <p14:cNvContentPartPr/>
                <p14:nvPr/>
              </p14:nvContentPartPr>
              <p14:xfrm>
                <a:off x="472394" y="3273654"/>
                <a:ext cx="419400" cy="492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AC80305-19EE-5A41-BA47-4182E71068C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64834" y="3266094"/>
                  <a:ext cx="43452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4871E72-CE76-E842-BF30-9BF40A0A9014}"/>
                    </a:ext>
                  </a:extLst>
                </p14:cNvPr>
                <p14:cNvContentPartPr/>
                <p14:nvPr/>
              </p14:nvContentPartPr>
              <p14:xfrm>
                <a:off x="1063874" y="3279054"/>
                <a:ext cx="18360" cy="465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4871E72-CE76-E842-BF30-9BF40A0A901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56314" y="3271494"/>
                  <a:ext cx="3348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1007AC0-ABF1-3049-9564-0CBB323E3FC7}"/>
                    </a:ext>
                  </a:extLst>
                </p14:cNvPr>
                <p14:cNvContentPartPr/>
                <p14:nvPr/>
              </p14:nvContentPartPr>
              <p14:xfrm>
                <a:off x="976754" y="3246654"/>
                <a:ext cx="399240" cy="537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1007AC0-ABF1-3049-9564-0CBB323E3FC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69554" y="3239094"/>
                  <a:ext cx="41436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B812210-9F1E-664D-ADAD-4157647EDD72}"/>
                    </a:ext>
                  </a:extLst>
                </p14:cNvPr>
                <p14:cNvContentPartPr/>
                <p14:nvPr/>
              </p14:nvContentPartPr>
              <p14:xfrm>
                <a:off x="508754" y="3141534"/>
                <a:ext cx="689760" cy="129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B812210-9F1E-664D-ADAD-4157647EDD7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1194" y="3133974"/>
                  <a:ext cx="7048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DF4252B-5CB3-6746-9E40-9B3E9BACEDD1}"/>
                    </a:ext>
                  </a:extLst>
                </p14:cNvPr>
                <p14:cNvContentPartPr/>
                <p14:nvPr/>
              </p14:nvContentPartPr>
              <p14:xfrm>
                <a:off x="1316594" y="3354654"/>
                <a:ext cx="441360" cy="1166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DF4252B-5CB3-6746-9E40-9B3E9BACEDD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09034" y="3347094"/>
                  <a:ext cx="4564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F9B1BD9-FAD1-5A48-A2E1-F8D7E4C8E509}"/>
                    </a:ext>
                  </a:extLst>
                </p14:cNvPr>
                <p14:cNvContentPartPr/>
                <p14:nvPr/>
              </p14:nvContentPartPr>
              <p14:xfrm>
                <a:off x="1401554" y="3531414"/>
                <a:ext cx="325080" cy="126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F9B1BD9-FAD1-5A48-A2E1-F8D7E4C8E50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393994" y="3523854"/>
                  <a:ext cx="3402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683C6B2-A485-D345-A9D6-84662B095C15}"/>
                    </a:ext>
                  </a:extLst>
                </p14:cNvPr>
                <p14:cNvContentPartPr/>
                <p14:nvPr/>
              </p14:nvContentPartPr>
              <p14:xfrm>
                <a:off x="1512434" y="3681174"/>
                <a:ext cx="214200" cy="32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683C6B2-A485-D345-A9D6-84662B095C1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504874" y="3673614"/>
                  <a:ext cx="2293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1338F78-E23D-C74E-8EFB-A3980D01325D}"/>
                    </a:ext>
                  </a:extLst>
                </p14:cNvPr>
                <p14:cNvContentPartPr/>
                <p14:nvPr/>
              </p14:nvContentPartPr>
              <p14:xfrm>
                <a:off x="1954874" y="3129294"/>
                <a:ext cx="45720" cy="500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1338F78-E23D-C74E-8EFB-A3980D01325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947314" y="3121734"/>
                  <a:ext cx="6084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23A680B-47F1-084D-8E57-9FB0282BF450}"/>
                    </a:ext>
                  </a:extLst>
                </p14:cNvPr>
                <p14:cNvContentPartPr/>
                <p14:nvPr/>
              </p14:nvContentPartPr>
              <p14:xfrm>
                <a:off x="1918874" y="3041814"/>
                <a:ext cx="398880" cy="587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23A680B-47F1-084D-8E57-9FB0282BF45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11314" y="3034254"/>
                  <a:ext cx="414000" cy="60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299DD8A-62E4-3645-A0C2-FB30B1FDA110}"/>
                    </a:ext>
                  </a:extLst>
                </p14:cNvPr>
                <p14:cNvContentPartPr/>
                <p14:nvPr/>
              </p14:nvContentPartPr>
              <p14:xfrm>
                <a:off x="2461034" y="3137214"/>
                <a:ext cx="258840" cy="4417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299DD8A-62E4-3645-A0C2-FB30B1FDA11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453474" y="3129654"/>
                  <a:ext cx="27396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CCF7A14-B0C0-7D44-BB81-FBEC13B22E8A}"/>
                    </a:ext>
                  </a:extLst>
                </p14:cNvPr>
                <p14:cNvContentPartPr/>
                <p14:nvPr/>
              </p14:nvContentPartPr>
              <p14:xfrm>
                <a:off x="1746074" y="2971254"/>
                <a:ext cx="871200" cy="40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CCF7A14-B0C0-7D44-BB81-FBEC13B22E8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738514" y="2963694"/>
                  <a:ext cx="8863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2024ACE-F0CC-2148-960E-4AE22EFB3D5C}"/>
                    </a:ext>
                  </a:extLst>
                </p14:cNvPr>
                <p14:cNvContentPartPr/>
                <p14:nvPr/>
              </p14:nvContentPartPr>
              <p14:xfrm>
                <a:off x="551594" y="4288134"/>
                <a:ext cx="32040" cy="489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2024ACE-F0CC-2148-960E-4AE22EFB3D5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44034" y="4280574"/>
                  <a:ext cx="4716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332A005-ACAB-E24D-B7F6-C9227F090DAB}"/>
                    </a:ext>
                  </a:extLst>
                </p14:cNvPr>
                <p14:cNvContentPartPr/>
                <p14:nvPr/>
              </p14:nvContentPartPr>
              <p14:xfrm>
                <a:off x="456554" y="4111374"/>
                <a:ext cx="530280" cy="566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332A005-ACAB-E24D-B7F6-C9227F090DA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48994" y="4103814"/>
                  <a:ext cx="54540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ECAC2A3-A47D-6547-8660-E33E04B953F3}"/>
                    </a:ext>
                  </a:extLst>
                </p14:cNvPr>
                <p14:cNvContentPartPr/>
                <p14:nvPr/>
              </p14:nvContentPartPr>
              <p14:xfrm>
                <a:off x="1072874" y="4232694"/>
                <a:ext cx="70560" cy="394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ECAC2A3-A47D-6547-8660-E33E04B953F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65314" y="4225494"/>
                  <a:ext cx="8532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6A165B6-69F2-6443-A205-A21C8A0794C3}"/>
                    </a:ext>
                  </a:extLst>
                </p14:cNvPr>
                <p14:cNvContentPartPr/>
                <p14:nvPr/>
              </p14:nvContentPartPr>
              <p14:xfrm>
                <a:off x="1040114" y="4140894"/>
                <a:ext cx="473760" cy="510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6A165B6-69F2-6443-A205-A21C8A0794C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32554" y="4133334"/>
                  <a:ext cx="48888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995704C-4785-0E40-A895-1CBF78908278}"/>
                    </a:ext>
                  </a:extLst>
                </p14:cNvPr>
                <p14:cNvContentPartPr/>
                <p14:nvPr/>
              </p14:nvContentPartPr>
              <p14:xfrm>
                <a:off x="1584434" y="4374894"/>
                <a:ext cx="260280" cy="24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995704C-4785-0E40-A895-1CBF7890827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576874" y="4367334"/>
                  <a:ext cx="2754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7A6016B-C586-C441-B0DF-17B87B88B67B}"/>
                    </a:ext>
                  </a:extLst>
                </p14:cNvPr>
                <p14:cNvContentPartPr/>
                <p14:nvPr/>
              </p14:nvContentPartPr>
              <p14:xfrm>
                <a:off x="1678034" y="4500894"/>
                <a:ext cx="221760" cy="16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7A6016B-C586-C441-B0DF-17B87B88B67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670474" y="4493334"/>
                  <a:ext cx="2368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21163C5-29BA-2341-AC08-DA977843485D}"/>
                    </a:ext>
                  </a:extLst>
                </p14:cNvPr>
                <p14:cNvContentPartPr/>
                <p14:nvPr/>
              </p14:nvContentPartPr>
              <p14:xfrm>
                <a:off x="1994474" y="4137294"/>
                <a:ext cx="417240" cy="387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21163C5-29BA-2341-AC08-DA977843485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986914" y="4129734"/>
                  <a:ext cx="4323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6CE627C-E6A0-9B43-BC02-BB410D581868}"/>
                    </a:ext>
                  </a:extLst>
                </p14:cNvPr>
                <p14:cNvContentPartPr/>
                <p14:nvPr/>
              </p14:nvContentPartPr>
              <p14:xfrm>
                <a:off x="2475074" y="4098774"/>
                <a:ext cx="432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6CE627C-E6A0-9B43-BC02-BB410D58186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467514" y="4091214"/>
                  <a:ext cx="1944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0C851CD-5579-A144-BA2F-1273831C37BA}"/>
                    </a:ext>
                  </a:extLst>
                </p14:cNvPr>
                <p14:cNvContentPartPr/>
                <p14:nvPr/>
              </p14:nvContentPartPr>
              <p14:xfrm>
                <a:off x="2325314" y="4335294"/>
                <a:ext cx="233640" cy="4338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0C851CD-5579-A144-BA2F-1273831C37B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317754" y="4327734"/>
                  <a:ext cx="24876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8B724C5-B78B-EE43-8119-67FCD99DC0DC}"/>
                    </a:ext>
                  </a:extLst>
                </p14:cNvPr>
                <p14:cNvContentPartPr/>
                <p14:nvPr/>
              </p14:nvContentPartPr>
              <p14:xfrm>
                <a:off x="2776394" y="4004094"/>
                <a:ext cx="61560" cy="4532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8B724C5-B78B-EE43-8119-67FCD99DC0D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768834" y="3996894"/>
                  <a:ext cx="7668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AD31E26-D57E-4147-BE9C-EE98492B1837}"/>
                    </a:ext>
                  </a:extLst>
                </p14:cNvPr>
                <p14:cNvContentPartPr/>
                <p14:nvPr/>
              </p14:nvContentPartPr>
              <p14:xfrm>
                <a:off x="2695034" y="3934614"/>
                <a:ext cx="442440" cy="542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AD31E26-D57E-4147-BE9C-EE98492B183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687474" y="3927054"/>
                  <a:ext cx="457560" cy="55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05B3EAF-D93E-404B-AEE6-2D5509154504}"/>
                    </a:ext>
                  </a:extLst>
                </p14:cNvPr>
                <p14:cNvContentPartPr/>
                <p14:nvPr/>
              </p14:nvContentPartPr>
              <p14:xfrm>
                <a:off x="3373634" y="4004094"/>
                <a:ext cx="144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05B3EAF-D93E-404B-AEE6-2D550915450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366074" y="3996894"/>
                  <a:ext cx="16200" cy="1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A05CF2D-64C3-B742-AB72-1B287419934E}"/>
                    </a:ext>
                  </a:extLst>
                </p14:cNvPr>
                <p14:cNvContentPartPr/>
                <p14:nvPr/>
              </p14:nvContentPartPr>
              <p14:xfrm>
                <a:off x="3195794" y="4070694"/>
                <a:ext cx="201960" cy="320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A05CF2D-64C3-B742-AB72-1B287419934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188234" y="4063134"/>
                  <a:ext cx="2170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2B3C38F-A60D-034A-82B1-7ABB798F5C92}"/>
                    </a:ext>
                  </a:extLst>
                </p14:cNvPr>
                <p14:cNvContentPartPr/>
                <p14:nvPr/>
              </p14:nvContentPartPr>
              <p14:xfrm>
                <a:off x="3555434" y="4217214"/>
                <a:ext cx="212760" cy="396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2B3C38F-A60D-034A-82B1-7ABB798F5C9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547874" y="4209654"/>
                  <a:ext cx="2275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632E42E-1971-7F45-960C-EAF2AC47ECC4}"/>
                    </a:ext>
                  </a:extLst>
                </p14:cNvPr>
                <p14:cNvContentPartPr/>
                <p14:nvPr/>
              </p14:nvContentPartPr>
              <p14:xfrm>
                <a:off x="3609434" y="4359054"/>
                <a:ext cx="103680" cy="24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632E42E-1971-7F45-960C-EAF2AC47ECC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01874" y="4351494"/>
                  <a:ext cx="118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AB2CF7F-62B7-A14C-8604-D686B8B80F09}"/>
                    </a:ext>
                  </a:extLst>
                </p14:cNvPr>
                <p14:cNvContentPartPr/>
                <p14:nvPr/>
              </p14:nvContentPartPr>
              <p14:xfrm>
                <a:off x="3751994" y="3964854"/>
                <a:ext cx="436680" cy="4575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AB2CF7F-62B7-A14C-8604-D686B8B80F0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44794" y="3957294"/>
                  <a:ext cx="451800" cy="47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BA433DAC-C671-7F4C-ACF6-84EE64B972D4}"/>
                  </a:ext>
                </a:extLst>
              </p14:cNvPr>
              <p14:cNvContentPartPr/>
              <p14:nvPr/>
            </p14:nvContentPartPr>
            <p14:xfrm>
              <a:off x="4432394" y="914214"/>
              <a:ext cx="465840" cy="57074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BA433DAC-C671-7F4C-ACF6-84EE64B972D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424834" y="906654"/>
                <a:ext cx="480600" cy="57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1504F87F-0CB8-2A4E-87FA-4E42DCC30421}"/>
                  </a:ext>
                </a:extLst>
              </p14:cNvPr>
              <p14:cNvContentPartPr/>
              <p14:nvPr/>
            </p14:nvContentPartPr>
            <p14:xfrm>
              <a:off x="11630234" y="1698294"/>
              <a:ext cx="269640" cy="37512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1504F87F-0CB8-2A4E-87FA-4E42DCC3042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1622674" y="1690734"/>
                <a:ext cx="28476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529E789-776B-B244-B7F7-D1E47BD6916C}"/>
                  </a:ext>
                </a:extLst>
              </p14:cNvPr>
              <p14:cNvContentPartPr/>
              <p14:nvPr/>
            </p14:nvContentPartPr>
            <p14:xfrm>
              <a:off x="9355034" y="2707014"/>
              <a:ext cx="347040" cy="257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529E789-776B-B244-B7F7-D1E47BD6916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347474" y="2699454"/>
                <a:ext cx="361800" cy="272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D3FFD2A-62EE-E84D-AEE4-F2343FF9CF69}"/>
              </a:ext>
            </a:extLst>
          </p:cNvPr>
          <p:cNvGrpSpPr/>
          <p:nvPr/>
        </p:nvGrpSpPr>
        <p:grpSpPr>
          <a:xfrm>
            <a:off x="9672914" y="117894"/>
            <a:ext cx="236160" cy="244800"/>
            <a:chOff x="9672914" y="117894"/>
            <a:chExt cx="236160" cy="24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30456DA-9D91-A44C-A24B-AFE66A7337C0}"/>
                    </a:ext>
                  </a:extLst>
                </p14:cNvPr>
                <p14:cNvContentPartPr/>
                <p14:nvPr/>
              </p14:nvContentPartPr>
              <p14:xfrm>
                <a:off x="9672914" y="117894"/>
                <a:ext cx="236160" cy="2448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30456DA-9D91-A44C-A24B-AFE66A7337C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665354" y="110694"/>
                  <a:ext cx="2512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139BE9E-AB21-F74F-812C-5C15B5E2A0A9}"/>
                    </a:ext>
                  </a:extLst>
                </p14:cNvPr>
                <p14:cNvContentPartPr/>
                <p14:nvPr/>
              </p14:nvContentPartPr>
              <p14:xfrm>
                <a:off x="9695594" y="141654"/>
                <a:ext cx="205200" cy="189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139BE9E-AB21-F74F-812C-5C15B5E2A0A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88034" y="134094"/>
                  <a:ext cx="220320" cy="20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7CCEFD6-284D-524B-9BCC-F7DA9A5DB350}"/>
              </a:ext>
            </a:extLst>
          </p:cNvPr>
          <p:cNvGrpSpPr/>
          <p:nvPr/>
        </p:nvGrpSpPr>
        <p:grpSpPr>
          <a:xfrm>
            <a:off x="10783514" y="204654"/>
            <a:ext cx="205200" cy="236880"/>
            <a:chOff x="10783514" y="204654"/>
            <a:chExt cx="205200" cy="23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66E2E8E-58C9-CD4B-B28C-445DEDB436E8}"/>
                    </a:ext>
                  </a:extLst>
                </p14:cNvPr>
                <p14:cNvContentPartPr/>
                <p14:nvPr/>
              </p14:nvContentPartPr>
              <p14:xfrm>
                <a:off x="10783514" y="204654"/>
                <a:ext cx="173880" cy="228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66E2E8E-58C9-CD4B-B28C-445DEDB436E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775954" y="197094"/>
                  <a:ext cx="189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C546886-CFD5-714A-A18A-289EABCBF026}"/>
                    </a:ext>
                  </a:extLst>
                </p14:cNvPr>
                <p14:cNvContentPartPr/>
                <p14:nvPr/>
              </p14:nvContentPartPr>
              <p14:xfrm>
                <a:off x="10814834" y="220494"/>
                <a:ext cx="173880" cy="221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C546886-CFD5-714A-A18A-289EABCBF02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807274" y="212934"/>
                  <a:ext cx="18900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C0B301A-F1D2-204E-88C7-FA1CA93A1B81}"/>
              </a:ext>
            </a:extLst>
          </p:cNvPr>
          <p:cNvGrpSpPr/>
          <p:nvPr/>
        </p:nvGrpSpPr>
        <p:grpSpPr>
          <a:xfrm>
            <a:off x="291314" y="4844334"/>
            <a:ext cx="1805760" cy="531720"/>
            <a:chOff x="291314" y="4844334"/>
            <a:chExt cx="1805760" cy="53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0A9098E-AFA0-2040-90E0-5464BD5E4D68}"/>
                    </a:ext>
                  </a:extLst>
                </p14:cNvPr>
                <p14:cNvContentPartPr/>
                <p14:nvPr/>
              </p14:nvContentPartPr>
              <p14:xfrm>
                <a:off x="496514" y="5147094"/>
                <a:ext cx="14400" cy="2088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0A9098E-AFA0-2040-90E0-5464BD5E4D6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8954" y="5139534"/>
                  <a:ext cx="295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8F3F12B-67EA-8A47-A798-CDA37BFF1BA2}"/>
                    </a:ext>
                  </a:extLst>
                </p14:cNvPr>
                <p14:cNvContentPartPr/>
                <p14:nvPr/>
              </p14:nvContentPartPr>
              <p14:xfrm>
                <a:off x="291314" y="5076174"/>
                <a:ext cx="347040" cy="71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8F3F12B-67EA-8A47-A798-CDA37BFF1BA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84114" y="5068614"/>
                  <a:ext cx="3621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10BE511-84D3-C143-B0C7-9B37F9700C59}"/>
                    </a:ext>
                  </a:extLst>
                </p14:cNvPr>
                <p14:cNvContentPartPr/>
                <p14:nvPr/>
              </p14:nvContentPartPr>
              <p14:xfrm>
                <a:off x="632234" y="5026134"/>
                <a:ext cx="342000" cy="3499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10BE511-84D3-C143-B0C7-9B37F9700C5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4674" y="5018574"/>
                  <a:ext cx="35712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E1F1581-D013-3C40-8321-4AC19CA8C09C}"/>
                    </a:ext>
                  </a:extLst>
                </p14:cNvPr>
                <p14:cNvContentPartPr/>
                <p14:nvPr/>
              </p14:nvContentPartPr>
              <p14:xfrm>
                <a:off x="416234" y="4929654"/>
                <a:ext cx="443160" cy="36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E1F1581-D013-3C40-8321-4AC19CA8C09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408674" y="4922094"/>
                  <a:ext cx="4582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3B676D9-CA39-B848-BBD4-840E535F9A9C}"/>
                    </a:ext>
                  </a:extLst>
                </p14:cNvPr>
                <p14:cNvContentPartPr/>
                <p14:nvPr/>
              </p14:nvContentPartPr>
              <p14:xfrm>
                <a:off x="1111754" y="5107854"/>
                <a:ext cx="212760" cy="39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3B676D9-CA39-B848-BBD4-840E535F9A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04194" y="5100294"/>
                  <a:ext cx="22788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9761FCE-C97A-114D-A9A7-E55CEB48BCB2}"/>
                    </a:ext>
                  </a:extLst>
                </p14:cNvPr>
                <p14:cNvContentPartPr/>
                <p14:nvPr/>
              </p14:nvContentPartPr>
              <p14:xfrm>
                <a:off x="1110314" y="5218374"/>
                <a:ext cx="269280" cy="32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9761FCE-C97A-114D-A9A7-E55CEB48BCB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02754" y="5210814"/>
                  <a:ext cx="2844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5C2F522-F425-4146-AC2A-5C26F86523C7}"/>
                    </a:ext>
                  </a:extLst>
                </p14:cNvPr>
                <p14:cNvContentPartPr/>
                <p14:nvPr/>
              </p14:nvContentPartPr>
              <p14:xfrm>
                <a:off x="1087634" y="4945854"/>
                <a:ext cx="221040" cy="914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5C2F522-F425-4146-AC2A-5C26F86523C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80074" y="4938294"/>
                  <a:ext cx="2361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023F2D0-F659-F04F-B1A3-8504620ADCAE}"/>
                    </a:ext>
                  </a:extLst>
                </p14:cNvPr>
                <p14:cNvContentPartPr/>
                <p14:nvPr/>
              </p14:nvContentPartPr>
              <p14:xfrm>
                <a:off x="1655354" y="4981854"/>
                <a:ext cx="47520" cy="236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023F2D0-F659-F04F-B1A3-8504620ADCA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647794" y="4974294"/>
                  <a:ext cx="626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B380756-C1A0-3845-90A1-403B2EDB874E}"/>
                    </a:ext>
                  </a:extLst>
                </p14:cNvPr>
                <p14:cNvContentPartPr/>
                <p14:nvPr/>
              </p14:nvContentPartPr>
              <p14:xfrm>
                <a:off x="1528274" y="4970334"/>
                <a:ext cx="276840" cy="35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B380756-C1A0-3845-90A1-403B2EDB874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520714" y="4962774"/>
                  <a:ext cx="2919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348E46A-FB29-9A44-968A-982BE37CBF30}"/>
                    </a:ext>
                  </a:extLst>
                </p14:cNvPr>
                <p14:cNvContentPartPr/>
                <p14:nvPr/>
              </p14:nvContentPartPr>
              <p14:xfrm>
                <a:off x="1876034" y="4949454"/>
                <a:ext cx="221040" cy="2692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348E46A-FB29-9A44-968A-982BE37CBF3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868474" y="4941894"/>
                  <a:ext cx="2361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D608450-DD95-4D4E-B9E2-407549ABED1A}"/>
                    </a:ext>
                  </a:extLst>
                </p14:cNvPr>
                <p14:cNvContentPartPr/>
                <p14:nvPr/>
              </p14:nvContentPartPr>
              <p14:xfrm>
                <a:off x="1899434" y="5075454"/>
                <a:ext cx="150120" cy="46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D608450-DD95-4D4E-B9E2-407549ABED1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891874" y="5067894"/>
                  <a:ext cx="1648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40C6748-71EE-6E46-9089-FC16EE70D7CE}"/>
                    </a:ext>
                  </a:extLst>
                </p14:cNvPr>
                <p14:cNvContentPartPr/>
                <p14:nvPr/>
              </p14:nvContentPartPr>
              <p14:xfrm>
                <a:off x="1567154" y="4844334"/>
                <a:ext cx="463320" cy="352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40C6748-71EE-6E46-9089-FC16EE70D7C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559594" y="4836774"/>
                  <a:ext cx="47844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36158A8-DD96-374E-8EB4-3666ED7B8466}"/>
              </a:ext>
            </a:extLst>
          </p:cNvPr>
          <p:cNvGrpSpPr/>
          <p:nvPr/>
        </p:nvGrpSpPr>
        <p:grpSpPr>
          <a:xfrm>
            <a:off x="274754" y="5565054"/>
            <a:ext cx="1270800" cy="323640"/>
            <a:chOff x="274754" y="5565054"/>
            <a:chExt cx="1270800" cy="32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83DBDDB-B9D7-8E42-8A93-366558E75856}"/>
                    </a:ext>
                  </a:extLst>
                </p14:cNvPr>
                <p14:cNvContentPartPr/>
                <p14:nvPr/>
              </p14:nvContentPartPr>
              <p14:xfrm>
                <a:off x="498314" y="5604294"/>
                <a:ext cx="21960" cy="189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83DBDDB-B9D7-8E42-8A93-366558E75856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90754" y="5596734"/>
                  <a:ext cx="370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61433F5-CD32-3E4B-9CE1-E99A55329DAA}"/>
                    </a:ext>
                  </a:extLst>
                </p14:cNvPr>
                <p14:cNvContentPartPr/>
                <p14:nvPr/>
              </p14:nvContentPartPr>
              <p14:xfrm>
                <a:off x="274754" y="5565054"/>
                <a:ext cx="356040" cy="712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61433F5-CD32-3E4B-9CE1-E99A55329DA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67194" y="5557494"/>
                  <a:ext cx="3711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B63614D-C7E1-2147-9278-0BD851A6B287}"/>
                    </a:ext>
                  </a:extLst>
                </p14:cNvPr>
                <p14:cNvContentPartPr/>
                <p14:nvPr/>
              </p14:nvContentPartPr>
              <p14:xfrm>
                <a:off x="685874" y="5584494"/>
                <a:ext cx="205200" cy="30420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B63614D-C7E1-2147-9278-0BD851A6B28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78314" y="5576934"/>
                  <a:ext cx="2203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1314F91-1232-8743-878B-F54472C610BF}"/>
                    </a:ext>
                  </a:extLst>
                </p14:cNvPr>
                <p14:cNvContentPartPr/>
                <p14:nvPr/>
              </p14:nvContentPartPr>
              <p14:xfrm>
                <a:off x="677594" y="5718414"/>
                <a:ext cx="189360" cy="47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1314F91-1232-8743-878B-F54472C610B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70034" y="5710854"/>
                  <a:ext cx="204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5A27521-A04A-7442-9C39-DB30B23DE516}"/>
                    </a:ext>
                  </a:extLst>
                </p14:cNvPr>
                <p14:cNvContentPartPr/>
                <p14:nvPr/>
              </p14:nvContentPartPr>
              <p14:xfrm>
                <a:off x="1049834" y="5651814"/>
                <a:ext cx="164520" cy="24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5A27521-A04A-7442-9C39-DB30B23DE51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42274" y="5644254"/>
                  <a:ext cx="179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2AA920E-1BAB-E545-A7B5-B70CB0B93BFA}"/>
                    </a:ext>
                  </a:extLst>
                </p14:cNvPr>
                <p14:cNvContentPartPr/>
                <p14:nvPr/>
              </p14:nvContentPartPr>
              <p14:xfrm>
                <a:off x="1047674" y="5761974"/>
                <a:ext cx="190080" cy="82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2AA920E-1BAB-E545-A7B5-B70CB0B93BF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40114" y="5754414"/>
                  <a:ext cx="2052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FC385A9-9134-444D-9229-6E239F835DA3}"/>
                    </a:ext>
                  </a:extLst>
                </p14:cNvPr>
                <p14:cNvContentPartPr/>
                <p14:nvPr/>
              </p14:nvContentPartPr>
              <p14:xfrm>
                <a:off x="1340354" y="5565054"/>
                <a:ext cx="181440" cy="173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FC385A9-9134-444D-9229-6E239F835DA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332794" y="5557494"/>
                  <a:ext cx="1962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B0843A7-FC88-324B-8D14-9502D98D75D2}"/>
                    </a:ext>
                  </a:extLst>
                </p14:cNvPr>
                <p14:cNvContentPartPr/>
                <p14:nvPr/>
              </p14:nvContentPartPr>
              <p14:xfrm>
                <a:off x="1339994" y="5580894"/>
                <a:ext cx="205560" cy="216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B0843A7-FC88-324B-8D14-9502D98D75D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332434" y="5573334"/>
                  <a:ext cx="220320" cy="23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3CF7583A-4F36-DB44-9F21-BC97CFEE5C9A}"/>
              </a:ext>
            </a:extLst>
          </p:cNvPr>
          <p:cNvGrpSpPr/>
          <p:nvPr/>
        </p:nvGrpSpPr>
        <p:grpSpPr>
          <a:xfrm>
            <a:off x="2572634" y="4792494"/>
            <a:ext cx="1550160" cy="446760"/>
            <a:chOff x="2572634" y="4792494"/>
            <a:chExt cx="1550160" cy="44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152C59D-2712-5A48-883D-0FA0A95F7C9B}"/>
                    </a:ext>
                  </a:extLst>
                </p14:cNvPr>
                <p14:cNvContentPartPr/>
                <p14:nvPr/>
              </p14:nvContentPartPr>
              <p14:xfrm>
                <a:off x="2703674" y="4942254"/>
                <a:ext cx="47520" cy="284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152C59D-2712-5A48-883D-0FA0A95F7C9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696114" y="4934694"/>
                  <a:ext cx="6264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3EC320A-8448-5C40-AB13-A0E43FE0A29D}"/>
                    </a:ext>
                  </a:extLst>
                </p14:cNvPr>
                <p14:cNvContentPartPr/>
                <p14:nvPr/>
              </p14:nvContentPartPr>
              <p14:xfrm>
                <a:off x="2572634" y="4933614"/>
                <a:ext cx="398160" cy="305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3EC320A-8448-5C40-AB13-A0E43FE0A29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565074" y="4926054"/>
                  <a:ext cx="41328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7907365-9FC2-A54E-9594-4099651E1708}"/>
                    </a:ext>
                  </a:extLst>
                </p14:cNvPr>
                <p14:cNvContentPartPr/>
                <p14:nvPr/>
              </p14:nvContentPartPr>
              <p14:xfrm>
                <a:off x="2994194" y="4942254"/>
                <a:ext cx="159120" cy="2412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7907365-9FC2-A54E-9594-4099651E170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986634" y="4934694"/>
                  <a:ext cx="17388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D091146-0EBA-7043-801D-478778C582AE}"/>
                    </a:ext>
                  </a:extLst>
                </p14:cNvPr>
                <p14:cNvContentPartPr/>
                <p14:nvPr/>
              </p14:nvContentPartPr>
              <p14:xfrm>
                <a:off x="2742914" y="4832094"/>
                <a:ext cx="418320" cy="82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D091146-0EBA-7043-801D-478778C582A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735354" y="4824534"/>
                  <a:ext cx="4330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CFF03E3-EE6B-1C4A-A466-D19B1BA98125}"/>
                    </a:ext>
                  </a:extLst>
                </p14:cNvPr>
                <p14:cNvContentPartPr/>
                <p14:nvPr/>
              </p14:nvContentPartPr>
              <p14:xfrm>
                <a:off x="3311354" y="5063574"/>
                <a:ext cx="189000" cy="5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CFF03E3-EE6B-1C4A-A466-D19B1BA981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303794" y="5056014"/>
                  <a:ext cx="204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B014FD0-6EBA-004D-AB4E-E72EE830329E}"/>
                    </a:ext>
                  </a:extLst>
                </p14:cNvPr>
                <p14:cNvContentPartPr/>
                <p14:nvPr/>
              </p14:nvContentPartPr>
              <p14:xfrm>
                <a:off x="3238634" y="5178774"/>
                <a:ext cx="245880" cy="82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B014FD0-6EBA-004D-AB4E-E72EE830329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231074" y="5171214"/>
                  <a:ext cx="261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930A081-D420-A542-B79A-4DD775C0AA94}"/>
                    </a:ext>
                  </a:extLst>
                </p14:cNvPr>
                <p14:cNvContentPartPr/>
                <p14:nvPr/>
              </p14:nvContentPartPr>
              <p14:xfrm>
                <a:off x="3310634" y="4898694"/>
                <a:ext cx="194040" cy="597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930A081-D420-A542-B79A-4DD775C0AA94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303074" y="4891134"/>
                  <a:ext cx="2091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2FD6642-DAC3-2044-8383-8BD639D15BE6}"/>
                    </a:ext>
                  </a:extLst>
                </p14:cNvPr>
                <p14:cNvContentPartPr/>
                <p14:nvPr/>
              </p14:nvContentPartPr>
              <p14:xfrm>
                <a:off x="3679634" y="4895094"/>
                <a:ext cx="191160" cy="304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2FD6642-DAC3-2044-8383-8BD639D15BE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672074" y="4887534"/>
                  <a:ext cx="2062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7176C9E4-5557-5E4A-834A-3765D8FBC263}"/>
                    </a:ext>
                  </a:extLst>
                </p14:cNvPr>
                <p14:cNvContentPartPr/>
                <p14:nvPr/>
              </p14:nvContentPartPr>
              <p14:xfrm>
                <a:off x="3943154" y="4903734"/>
                <a:ext cx="171720" cy="2638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7176C9E4-5557-5E4A-834A-3765D8FBC26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935594" y="4896174"/>
                  <a:ext cx="18684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27B2DD4A-A798-6E42-A505-40CA092B64DA}"/>
                    </a:ext>
                  </a:extLst>
                </p14:cNvPr>
                <p14:cNvContentPartPr/>
                <p14:nvPr/>
              </p14:nvContentPartPr>
              <p14:xfrm>
                <a:off x="3750554" y="4792494"/>
                <a:ext cx="372240" cy="475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27B2DD4A-A798-6E42-A505-40CA092B64D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742994" y="4784934"/>
                  <a:ext cx="38736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513797D-AE0D-644E-8BBF-89125AF1D660}"/>
              </a:ext>
            </a:extLst>
          </p:cNvPr>
          <p:cNvGrpSpPr/>
          <p:nvPr/>
        </p:nvGrpSpPr>
        <p:grpSpPr>
          <a:xfrm>
            <a:off x="2683154" y="5439054"/>
            <a:ext cx="1266480" cy="323280"/>
            <a:chOff x="2683154" y="5439054"/>
            <a:chExt cx="126648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1C1209B-C2CB-6A45-9B6C-3480652C48EE}"/>
                    </a:ext>
                  </a:extLst>
                </p14:cNvPr>
                <p14:cNvContentPartPr/>
                <p14:nvPr/>
              </p14:nvContentPartPr>
              <p14:xfrm>
                <a:off x="2908514" y="5494134"/>
                <a:ext cx="8640" cy="24480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1C1209B-C2CB-6A45-9B6C-3480652C48E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900954" y="5486574"/>
                  <a:ext cx="237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B619FDA-9CD5-C041-9EFE-F0A7CB418D0E}"/>
                    </a:ext>
                  </a:extLst>
                </p14:cNvPr>
                <p14:cNvContentPartPr/>
                <p14:nvPr/>
              </p14:nvContentPartPr>
              <p14:xfrm>
                <a:off x="2683154" y="5462454"/>
                <a:ext cx="413280" cy="2998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B619FDA-9CD5-C041-9EFE-F0A7CB418D0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675594" y="5454894"/>
                  <a:ext cx="42840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12D4429-07A1-904C-8443-BADB7DDC8855}"/>
                    </a:ext>
                  </a:extLst>
                </p14:cNvPr>
                <p14:cNvContentPartPr/>
                <p14:nvPr/>
              </p14:nvContentPartPr>
              <p14:xfrm>
                <a:off x="3153674" y="5454534"/>
                <a:ext cx="192240" cy="2343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12D4429-07A1-904C-8443-BADB7DDC885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146114" y="5447334"/>
                  <a:ext cx="2073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9409C5A-6A51-364A-84E4-D94BCB22A1C3}"/>
                    </a:ext>
                  </a:extLst>
                </p14:cNvPr>
                <p14:cNvContentPartPr/>
                <p14:nvPr/>
              </p14:nvContentPartPr>
              <p14:xfrm>
                <a:off x="3508274" y="5538054"/>
                <a:ext cx="133560" cy="11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9409C5A-6A51-364A-84E4-D94BCB22A1C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500714" y="5530494"/>
                  <a:ext cx="14868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C962EC8C-3E49-7B4A-A1A1-CF0E1AAC722E}"/>
                    </a:ext>
                  </a:extLst>
                </p14:cNvPr>
                <p14:cNvContentPartPr/>
                <p14:nvPr/>
              </p14:nvContentPartPr>
              <p14:xfrm>
                <a:off x="3515114" y="5659734"/>
                <a:ext cx="166320" cy="82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C962EC8C-3E49-7B4A-A1A1-CF0E1AAC722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507554" y="5652174"/>
                  <a:ext cx="1814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F6B5436-AF40-0440-852B-CF9B719AD9C5}"/>
                    </a:ext>
                  </a:extLst>
                </p14:cNvPr>
                <p14:cNvContentPartPr/>
                <p14:nvPr/>
              </p14:nvContentPartPr>
              <p14:xfrm>
                <a:off x="3768194" y="5454534"/>
                <a:ext cx="149760" cy="1897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F6B5436-AF40-0440-852B-CF9B719AD9C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760634" y="5447334"/>
                  <a:ext cx="16488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0D4A5F0-9ECF-3E4A-B367-7847A42CE746}"/>
                    </a:ext>
                  </a:extLst>
                </p14:cNvPr>
                <p14:cNvContentPartPr/>
                <p14:nvPr/>
              </p14:nvContentPartPr>
              <p14:xfrm>
                <a:off x="3751994" y="5439054"/>
                <a:ext cx="197640" cy="2448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0D4A5F0-9ECF-3E4A-B367-7847A42CE746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744434" y="5431494"/>
                  <a:ext cx="212760" cy="25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802B6FC-28C3-C043-A0C3-44810D3F1A8C}"/>
              </a:ext>
            </a:extLst>
          </p:cNvPr>
          <p:cNvGrpSpPr/>
          <p:nvPr/>
        </p:nvGrpSpPr>
        <p:grpSpPr>
          <a:xfrm>
            <a:off x="4831994" y="1317774"/>
            <a:ext cx="680040" cy="448200"/>
            <a:chOff x="4831994" y="1317774"/>
            <a:chExt cx="680040" cy="44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B5085B4-B8B2-B84A-AEB8-B7DF27D04BE3}"/>
                    </a:ext>
                  </a:extLst>
                </p14:cNvPr>
                <p14:cNvContentPartPr/>
                <p14:nvPr/>
              </p14:nvContentPartPr>
              <p14:xfrm>
                <a:off x="5020994" y="1340094"/>
                <a:ext cx="21960" cy="3506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B5085B4-B8B2-B84A-AEB8-B7DF27D04BE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13434" y="1332534"/>
                  <a:ext cx="3708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0C55B28-0565-6E49-A251-3B3F2672B0C0}"/>
                    </a:ext>
                  </a:extLst>
                </p14:cNvPr>
                <p14:cNvContentPartPr/>
                <p14:nvPr/>
              </p14:nvContentPartPr>
              <p14:xfrm>
                <a:off x="4831994" y="1317774"/>
                <a:ext cx="455040" cy="1958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0C55B28-0565-6E49-A251-3B3F2672B0C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824434" y="1310574"/>
                  <a:ext cx="4701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6FBCF1E-1324-4D48-93A1-9F631DA040B1}"/>
                    </a:ext>
                  </a:extLst>
                </p14:cNvPr>
                <p14:cNvContentPartPr/>
                <p14:nvPr/>
              </p14:nvContentPartPr>
              <p14:xfrm>
                <a:off x="5249594" y="1638894"/>
                <a:ext cx="262440" cy="9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6FBCF1E-1324-4D48-93A1-9F631DA040B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242034" y="1631334"/>
                  <a:ext cx="277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E25510F5-D008-8C4D-8A51-2481606E5617}"/>
                    </a:ext>
                  </a:extLst>
                </p14:cNvPr>
                <p14:cNvContentPartPr/>
                <p14:nvPr/>
              </p14:nvContentPartPr>
              <p14:xfrm>
                <a:off x="5225834" y="1757694"/>
                <a:ext cx="269640" cy="8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E25510F5-D008-8C4D-8A51-2481606E5617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218274" y="1750134"/>
                  <a:ext cx="28440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CC906CB1-8D0E-8E45-A76F-B309D78E23A5}"/>
                  </a:ext>
                </a:extLst>
              </p14:cNvPr>
              <p14:cNvContentPartPr/>
              <p14:nvPr/>
            </p14:nvContentPartPr>
            <p14:xfrm>
              <a:off x="8087834" y="1883694"/>
              <a:ext cx="360" cy="3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CC906CB1-8D0E-8E45-A76F-B309D78E23A5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080274" y="1876134"/>
                <a:ext cx="15480" cy="1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E3BCB56-D5D6-0A4C-B562-C94734FB4024}"/>
              </a:ext>
            </a:extLst>
          </p:cNvPr>
          <p:cNvGrpSpPr/>
          <p:nvPr/>
        </p:nvGrpSpPr>
        <p:grpSpPr>
          <a:xfrm>
            <a:off x="5744234" y="1387254"/>
            <a:ext cx="979920" cy="398880"/>
            <a:chOff x="5744234" y="1387254"/>
            <a:chExt cx="97992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4FDA4F3D-7318-5C47-9842-DE30B9F047BA}"/>
                    </a:ext>
                  </a:extLst>
                </p14:cNvPr>
                <p14:cNvContentPartPr/>
                <p14:nvPr/>
              </p14:nvContentPartPr>
              <p14:xfrm>
                <a:off x="5744234" y="1387254"/>
                <a:ext cx="191520" cy="3279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4FDA4F3D-7318-5C47-9842-DE30B9F047BA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737034" y="1379694"/>
                  <a:ext cx="20664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C25F24C-829A-E742-A11F-227997875E2A}"/>
                    </a:ext>
                  </a:extLst>
                </p14:cNvPr>
                <p14:cNvContentPartPr/>
                <p14:nvPr/>
              </p14:nvContentPartPr>
              <p14:xfrm>
                <a:off x="5967074" y="1442334"/>
                <a:ext cx="87120" cy="3438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C25F24C-829A-E742-A11F-227997875E2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959514" y="1434774"/>
                  <a:ext cx="10188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C4D966E-BBE0-B84F-9DF6-9FBBF3137E98}"/>
                    </a:ext>
                  </a:extLst>
                </p14:cNvPr>
                <p14:cNvContentPartPr/>
                <p14:nvPr/>
              </p14:nvContentPartPr>
              <p14:xfrm>
                <a:off x="6179834" y="1584174"/>
                <a:ext cx="151200" cy="1929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C4D966E-BBE0-B84F-9DF6-9FBBF3137E9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172274" y="1576614"/>
                  <a:ext cx="1663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9A386186-9D87-414B-B068-4A81948EBC38}"/>
                    </a:ext>
                  </a:extLst>
                </p14:cNvPr>
                <p14:cNvContentPartPr/>
                <p14:nvPr/>
              </p14:nvContentPartPr>
              <p14:xfrm>
                <a:off x="6163994" y="1592094"/>
                <a:ext cx="252720" cy="18612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9A386186-9D87-414B-B068-4A81948EBC3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156434" y="1584534"/>
                  <a:ext cx="2678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71142093-F218-0D4D-8ACD-18B581CA4EEA}"/>
                    </a:ext>
                  </a:extLst>
                </p14:cNvPr>
                <p14:cNvContentPartPr/>
                <p14:nvPr/>
              </p14:nvContentPartPr>
              <p14:xfrm>
                <a:off x="6614354" y="1568334"/>
                <a:ext cx="38880" cy="1972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71142093-F218-0D4D-8ACD-18B581CA4EE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606794" y="1561134"/>
                  <a:ext cx="5400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4B65868-7FF2-A348-A8C9-E6F6FFA4BA17}"/>
                    </a:ext>
                  </a:extLst>
                </p14:cNvPr>
                <p14:cNvContentPartPr/>
                <p14:nvPr/>
              </p14:nvContentPartPr>
              <p14:xfrm>
                <a:off x="6542354" y="1639614"/>
                <a:ext cx="181800" cy="11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4B65868-7FF2-A348-A8C9-E6F6FFA4BA17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535154" y="1632054"/>
                  <a:ext cx="19692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F3943DF-6530-8647-95CC-3D616F540870}"/>
              </a:ext>
            </a:extLst>
          </p:cNvPr>
          <p:cNvGrpSpPr/>
          <p:nvPr/>
        </p:nvGrpSpPr>
        <p:grpSpPr>
          <a:xfrm>
            <a:off x="6960314" y="1411014"/>
            <a:ext cx="678240" cy="425880"/>
            <a:chOff x="6960314" y="1411014"/>
            <a:chExt cx="67824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9A4ADB1-3E37-2747-A829-AC362DF82387}"/>
                    </a:ext>
                  </a:extLst>
                </p14:cNvPr>
                <p14:cNvContentPartPr/>
                <p14:nvPr/>
              </p14:nvContentPartPr>
              <p14:xfrm>
                <a:off x="6960314" y="1411014"/>
                <a:ext cx="260640" cy="347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9A4ADB1-3E37-2747-A829-AC362DF82387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952754" y="1403454"/>
                  <a:ext cx="2757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E4203FB-FE88-0649-BC88-363B50F0E461}"/>
                    </a:ext>
                  </a:extLst>
                </p14:cNvPr>
                <p14:cNvContentPartPr/>
                <p14:nvPr/>
              </p14:nvContentPartPr>
              <p14:xfrm>
                <a:off x="7141754" y="1634934"/>
                <a:ext cx="8280" cy="2019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E4203FB-FE88-0649-BC88-363B50F0E461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134194" y="1627374"/>
                  <a:ext cx="2340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CB2DE91-AB19-0B40-903B-B7582B8F1ADD}"/>
                    </a:ext>
                  </a:extLst>
                </p14:cNvPr>
                <p14:cNvContentPartPr/>
                <p14:nvPr/>
              </p14:nvContentPartPr>
              <p14:xfrm>
                <a:off x="7286834" y="1638534"/>
                <a:ext cx="72360" cy="83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CB2DE91-AB19-0B40-903B-B7582B8F1ADD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279634" y="1630974"/>
                  <a:ext cx="871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1BC3606-399A-A146-883D-DD889D121A7C}"/>
                    </a:ext>
                  </a:extLst>
                </p14:cNvPr>
                <p14:cNvContentPartPr/>
                <p14:nvPr/>
              </p14:nvContentPartPr>
              <p14:xfrm>
                <a:off x="7441634" y="1426494"/>
                <a:ext cx="196920" cy="3315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1BC3606-399A-A146-883D-DD889D121A7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434074" y="1418934"/>
                  <a:ext cx="212040" cy="3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D31FA03-E7AB-4846-A75F-DBDE92EF0E3C}"/>
              </a:ext>
            </a:extLst>
          </p:cNvPr>
          <p:cNvGrpSpPr/>
          <p:nvPr/>
        </p:nvGrpSpPr>
        <p:grpSpPr>
          <a:xfrm>
            <a:off x="4937474" y="2206974"/>
            <a:ext cx="2291400" cy="453240"/>
            <a:chOff x="4937474" y="2206974"/>
            <a:chExt cx="2291400" cy="45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FED87B1-783F-2346-BB60-69C7CD75D167}"/>
                    </a:ext>
                  </a:extLst>
                </p14:cNvPr>
                <p14:cNvContentPartPr/>
                <p14:nvPr/>
              </p14:nvContentPartPr>
              <p14:xfrm>
                <a:off x="5131514" y="2206974"/>
                <a:ext cx="55440" cy="394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FED87B1-783F-2346-BB60-69C7CD75D16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123954" y="2199414"/>
                  <a:ext cx="705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3EE3D43-350F-C644-A5BF-CA844EE29D2E}"/>
                    </a:ext>
                  </a:extLst>
                </p14:cNvPr>
                <p14:cNvContentPartPr/>
                <p14:nvPr/>
              </p14:nvContentPartPr>
              <p14:xfrm>
                <a:off x="4937474" y="2206974"/>
                <a:ext cx="522000" cy="1980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3EE3D43-350F-C644-A5BF-CA844EE29D2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929914" y="2199414"/>
                  <a:ext cx="5371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0A63A7D-75C9-0642-939E-7CC04D635993}"/>
                    </a:ext>
                  </a:extLst>
                </p14:cNvPr>
                <p14:cNvContentPartPr/>
                <p14:nvPr/>
              </p14:nvContentPartPr>
              <p14:xfrm>
                <a:off x="5415194" y="2459334"/>
                <a:ext cx="238680" cy="396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0A63A7D-75C9-0642-939E-7CC04D63599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407634" y="2451774"/>
                  <a:ext cx="2538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D64F897-C088-8842-830E-C5F48717E332}"/>
                    </a:ext>
                  </a:extLst>
                </p14:cNvPr>
                <p14:cNvContentPartPr/>
                <p14:nvPr/>
              </p14:nvContentPartPr>
              <p14:xfrm>
                <a:off x="5478194" y="2617014"/>
                <a:ext cx="214200" cy="162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D64F897-C088-8842-830E-C5F48717E33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470634" y="2609454"/>
                  <a:ext cx="229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445F91AF-5361-C846-848B-4FC6DB40ADFF}"/>
                    </a:ext>
                  </a:extLst>
                </p14:cNvPr>
                <p14:cNvContentPartPr/>
                <p14:nvPr/>
              </p14:nvContentPartPr>
              <p14:xfrm>
                <a:off x="5844314" y="2262054"/>
                <a:ext cx="241200" cy="3009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445F91AF-5361-C846-848B-4FC6DB40ADF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836754" y="2254494"/>
                  <a:ext cx="2563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DDFB19CB-555F-114E-AC46-EAC4B54BF097}"/>
                    </a:ext>
                  </a:extLst>
                </p14:cNvPr>
                <p14:cNvContentPartPr/>
                <p14:nvPr/>
              </p14:nvContentPartPr>
              <p14:xfrm>
                <a:off x="6014234" y="2356734"/>
                <a:ext cx="48240" cy="2761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DDFB19CB-555F-114E-AC46-EAC4B54BF09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006674" y="2349174"/>
                  <a:ext cx="630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DAA82DB3-DF31-BC48-9C09-2ABE7C64B7B0}"/>
                    </a:ext>
                  </a:extLst>
                </p14:cNvPr>
                <p14:cNvContentPartPr/>
                <p14:nvPr/>
              </p14:nvContentPartPr>
              <p14:xfrm>
                <a:off x="6195674" y="2380494"/>
                <a:ext cx="159120" cy="2797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DAA82DB3-DF31-BC48-9C09-2ABE7C64B7B0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188114" y="2372934"/>
                  <a:ext cx="17424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1233C9C-FF33-EE49-993E-44911FF5CBB5}"/>
                    </a:ext>
                  </a:extLst>
                </p14:cNvPr>
                <p14:cNvContentPartPr/>
                <p14:nvPr/>
              </p14:nvContentPartPr>
              <p14:xfrm>
                <a:off x="6187754" y="2403894"/>
                <a:ext cx="197640" cy="2131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1233C9C-FF33-EE49-993E-44911FF5CBB5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180194" y="2396334"/>
                  <a:ext cx="212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331EB14-03D4-3047-984E-B61A56C44CD9}"/>
                    </a:ext>
                  </a:extLst>
                </p14:cNvPr>
                <p14:cNvContentPartPr/>
                <p14:nvPr/>
              </p14:nvContentPartPr>
              <p14:xfrm>
                <a:off x="6495554" y="2364654"/>
                <a:ext cx="78840" cy="2840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331EB14-03D4-3047-984E-B61A56C44CD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487994" y="2357094"/>
                  <a:ext cx="939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64833856-BDE8-604E-ABBC-A2013A6F683A}"/>
                    </a:ext>
                  </a:extLst>
                </p14:cNvPr>
                <p14:cNvContentPartPr/>
                <p14:nvPr/>
              </p14:nvContentPartPr>
              <p14:xfrm>
                <a:off x="6471434" y="2522334"/>
                <a:ext cx="150480" cy="475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64833856-BDE8-604E-ABBC-A2013A6F683A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463874" y="2514774"/>
                  <a:ext cx="1652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BF73105-8E1F-0F4D-9811-C49A854F2622}"/>
                    </a:ext>
                  </a:extLst>
                </p14:cNvPr>
                <p14:cNvContentPartPr/>
                <p14:nvPr/>
              </p14:nvContentPartPr>
              <p14:xfrm>
                <a:off x="6788234" y="2238654"/>
                <a:ext cx="70200" cy="3866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BF73105-8E1F-0F4D-9811-C49A854F262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780674" y="2231094"/>
                  <a:ext cx="8532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A1EC476-DD52-4E49-B00E-EA7E60388A56}"/>
                    </a:ext>
                  </a:extLst>
                </p14:cNvPr>
                <p14:cNvContentPartPr/>
                <p14:nvPr/>
              </p14:nvContentPartPr>
              <p14:xfrm>
                <a:off x="6939434" y="2249814"/>
                <a:ext cx="289440" cy="3909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A1EC476-DD52-4E49-B00E-EA7E60388A5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931874" y="2242254"/>
                  <a:ext cx="304560" cy="40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A0021E0-6184-8C4B-8FC9-BEC130B59B1E}"/>
              </a:ext>
            </a:extLst>
          </p:cNvPr>
          <p:cNvGrpSpPr/>
          <p:nvPr/>
        </p:nvGrpSpPr>
        <p:grpSpPr>
          <a:xfrm>
            <a:off x="5217194" y="3034614"/>
            <a:ext cx="570600" cy="519480"/>
            <a:chOff x="5217194" y="3034614"/>
            <a:chExt cx="570600" cy="51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B094905C-699D-7E42-BC13-40E72AFC0F92}"/>
                    </a:ext>
                  </a:extLst>
                </p14:cNvPr>
                <p14:cNvContentPartPr/>
                <p14:nvPr/>
              </p14:nvContentPartPr>
              <p14:xfrm>
                <a:off x="5217194" y="3034614"/>
                <a:ext cx="261360" cy="4654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B094905C-699D-7E42-BC13-40E72AFC0F9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209634" y="3027054"/>
                  <a:ext cx="27648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B7F58F5-4846-3946-91C6-E407FDABD741}"/>
                    </a:ext>
                  </a:extLst>
                </p14:cNvPr>
                <p14:cNvContentPartPr/>
                <p14:nvPr/>
              </p14:nvContentPartPr>
              <p14:xfrm>
                <a:off x="5383874" y="3160614"/>
                <a:ext cx="31680" cy="3934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B7F58F5-4846-3946-91C6-E407FDABD741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376314" y="3153414"/>
                  <a:ext cx="468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0CBBC18A-CB64-0F4C-A735-EF955C751B68}"/>
                    </a:ext>
                  </a:extLst>
                </p14:cNvPr>
                <p14:cNvContentPartPr/>
                <p14:nvPr/>
              </p14:nvContentPartPr>
              <p14:xfrm>
                <a:off x="5683394" y="3223974"/>
                <a:ext cx="104400" cy="3157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0CBBC18A-CB64-0F4C-A735-EF955C751B6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5675834" y="3216414"/>
                  <a:ext cx="1195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C4A7367-3CC6-F548-B315-0A1CC85CC735}"/>
                    </a:ext>
                  </a:extLst>
                </p14:cNvPr>
                <p14:cNvContentPartPr/>
                <p14:nvPr/>
              </p14:nvContentPartPr>
              <p14:xfrm>
                <a:off x="5643794" y="3286974"/>
                <a:ext cx="142560" cy="2368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C4A7367-3CC6-F548-B315-0A1CC85CC73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636234" y="3279414"/>
                  <a:ext cx="157680" cy="25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5E2DCF1F-2D48-7347-A6E3-07DE385D451F}"/>
              </a:ext>
            </a:extLst>
          </p:cNvPr>
          <p:cNvGrpSpPr/>
          <p:nvPr/>
        </p:nvGrpSpPr>
        <p:grpSpPr>
          <a:xfrm>
            <a:off x="6021794" y="3058374"/>
            <a:ext cx="1755360" cy="475560"/>
            <a:chOff x="6021794" y="3058374"/>
            <a:chExt cx="1755360" cy="47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943235A-0BBC-9548-AE7F-6CF252504A55}"/>
                    </a:ext>
                  </a:extLst>
                </p14:cNvPr>
                <p14:cNvContentPartPr/>
                <p14:nvPr/>
              </p14:nvContentPartPr>
              <p14:xfrm>
                <a:off x="6031154" y="3271134"/>
                <a:ext cx="70560" cy="2448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943235A-0BBC-9548-AE7F-6CF252504A5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023594" y="3263574"/>
                  <a:ext cx="853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4E431D5-6B34-BC46-8796-6181A14534B9}"/>
                    </a:ext>
                  </a:extLst>
                </p14:cNvPr>
                <p14:cNvContentPartPr/>
                <p14:nvPr/>
              </p14:nvContentPartPr>
              <p14:xfrm>
                <a:off x="6021794" y="3381654"/>
                <a:ext cx="174240" cy="47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4E431D5-6B34-BC46-8796-6181A14534B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014234" y="3374094"/>
                  <a:ext cx="1893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8E6DB8C2-B412-6D4B-A6C4-215F076FCA08}"/>
                    </a:ext>
                  </a:extLst>
                </p14:cNvPr>
                <p14:cNvContentPartPr/>
                <p14:nvPr/>
              </p14:nvContentPartPr>
              <p14:xfrm>
                <a:off x="6354074" y="3168534"/>
                <a:ext cx="7560" cy="3549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8E6DB8C2-B412-6D4B-A6C4-215F076FCA0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346514" y="3161334"/>
                  <a:ext cx="2268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F74BD05-2DEB-A441-98FD-33CF3929FFED}"/>
                    </a:ext>
                  </a:extLst>
                </p14:cNvPr>
                <p14:cNvContentPartPr/>
                <p14:nvPr/>
              </p14:nvContentPartPr>
              <p14:xfrm>
                <a:off x="6999554" y="3334134"/>
                <a:ext cx="190800" cy="162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F74BD05-2DEB-A441-98FD-33CF3929FFE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992354" y="3326574"/>
                  <a:ext cx="205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56987B7-55EC-AD40-8B16-AD96FD764BE3}"/>
                    </a:ext>
                  </a:extLst>
                </p14:cNvPr>
                <p14:cNvContentPartPr/>
                <p14:nvPr/>
              </p14:nvContentPartPr>
              <p14:xfrm>
                <a:off x="7047074" y="3444654"/>
                <a:ext cx="261720" cy="244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56987B7-55EC-AD40-8B16-AD96FD764BE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039514" y="3437094"/>
                  <a:ext cx="2768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07BEF9E-8B91-AA4C-9991-287EDFF8F2A5}"/>
                    </a:ext>
                  </a:extLst>
                </p14:cNvPr>
                <p14:cNvContentPartPr/>
                <p14:nvPr/>
              </p14:nvContentPartPr>
              <p14:xfrm>
                <a:off x="7379354" y="3058374"/>
                <a:ext cx="54360" cy="4024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07BEF9E-8B91-AA4C-9991-287EDFF8F2A5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371794" y="3050814"/>
                  <a:ext cx="6948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A1A7063D-B019-A441-9EAC-8C97C3B879FB}"/>
                    </a:ext>
                  </a:extLst>
                </p14:cNvPr>
                <p14:cNvContentPartPr/>
                <p14:nvPr/>
              </p14:nvContentPartPr>
              <p14:xfrm>
                <a:off x="7588514" y="3074214"/>
                <a:ext cx="188640" cy="4597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A1A7063D-B019-A441-9EAC-8C97C3B879F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580954" y="3066654"/>
                  <a:ext cx="2037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52613B87-A59E-9746-9A93-2A32E5BCD810}"/>
                    </a:ext>
                  </a:extLst>
                </p14:cNvPr>
                <p14:cNvContentPartPr/>
                <p14:nvPr/>
              </p14:nvContentPartPr>
              <p14:xfrm>
                <a:off x="6573314" y="3200214"/>
                <a:ext cx="293040" cy="27612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52613B87-A59E-9746-9A93-2A32E5BCD81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565754" y="3192654"/>
                  <a:ext cx="307800" cy="29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1E7D063D-8915-6644-A964-74F1AC4D391E}"/>
              </a:ext>
            </a:extLst>
          </p:cNvPr>
          <p:cNvGrpSpPr/>
          <p:nvPr/>
        </p:nvGrpSpPr>
        <p:grpSpPr>
          <a:xfrm>
            <a:off x="5382794" y="3850014"/>
            <a:ext cx="1230840" cy="390960"/>
            <a:chOff x="5382794" y="3850014"/>
            <a:chExt cx="1230840" cy="3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70B8F94-B61C-AB4C-AEBE-4D97DC5BE3DB}"/>
                    </a:ext>
                  </a:extLst>
                </p14:cNvPr>
                <p14:cNvContentPartPr/>
                <p14:nvPr/>
              </p14:nvContentPartPr>
              <p14:xfrm>
                <a:off x="5382794" y="3857934"/>
                <a:ext cx="348120" cy="2685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70B8F94-B61C-AB4C-AEBE-4D97DC5BE3D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375234" y="3850374"/>
                  <a:ext cx="3632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8DAD7F88-A116-FA46-B358-8046998CD1E7}"/>
                    </a:ext>
                  </a:extLst>
                </p14:cNvPr>
                <p14:cNvContentPartPr/>
                <p14:nvPr/>
              </p14:nvContentPartPr>
              <p14:xfrm>
                <a:off x="5678714" y="3850014"/>
                <a:ext cx="20520" cy="3909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8DAD7F88-A116-FA46-B358-8046998CD1E7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671154" y="3842454"/>
                  <a:ext cx="3564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CABB8FD-B312-344C-BCA5-0EF9A4A0FAD2}"/>
                    </a:ext>
                  </a:extLst>
                </p14:cNvPr>
                <p14:cNvContentPartPr/>
                <p14:nvPr/>
              </p14:nvContentPartPr>
              <p14:xfrm>
                <a:off x="5936474" y="3870174"/>
                <a:ext cx="196560" cy="3078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CABB8FD-B312-344C-BCA5-0EF9A4A0FAD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928914" y="3862614"/>
                  <a:ext cx="21168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7F6DDD3-8C79-6645-8F27-8F6C6A106728}"/>
                    </a:ext>
                  </a:extLst>
                </p14:cNvPr>
                <p14:cNvContentPartPr/>
                <p14:nvPr/>
              </p14:nvContentPartPr>
              <p14:xfrm>
                <a:off x="5919914" y="3909774"/>
                <a:ext cx="268560" cy="2527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7F6DDD3-8C79-6645-8F27-8F6C6A10672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912354" y="3902214"/>
                  <a:ext cx="2836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DC0A2F7-A3C8-3644-B294-8D81B18ABEA1}"/>
                    </a:ext>
                  </a:extLst>
                </p14:cNvPr>
                <p14:cNvContentPartPr/>
                <p14:nvPr/>
              </p14:nvContentPartPr>
              <p14:xfrm>
                <a:off x="6441914" y="3949014"/>
                <a:ext cx="124560" cy="82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DC0A2F7-A3C8-3644-B294-8D81B18ABEA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434354" y="3941454"/>
                  <a:ext cx="1396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80A374B-9A78-2A4E-94EF-9598B7E9895F}"/>
                    </a:ext>
                  </a:extLst>
                </p14:cNvPr>
                <p14:cNvContentPartPr/>
                <p14:nvPr/>
              </p14:nvContentPartPr>
              <p14:xfrm>
                <a:off x="6383954" y="4043694"/>
                <a:ext cx="229680" cy="320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80A374B-9A78-2A4E-94EF-9598B7E9895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376754" y="4036134"/>
                  <a:ext cx="244800" cy="4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8721B327-3852-1946-9024-C59D544D92E9}"/>
                  </a:ext>
                </a:extLst>
              </p14:cNvPr>
              <p14:cNvContentPartPr/>
              <p14:nvPr/>
            </p14:nvContentPartPr>
            <p14:xfrm>
              <a:off x="6892994" y="3752094"/>
              <a:ext cx="261360" cy="3596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8721B327-3852-1946-9024-C59D544D92E9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6885434" y="3744534"/>
                <a:ext cx="276480" cy="37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7" name="Group 246">
            <a:extLst>
              <a:ext uri="{FF2B5EF4-FFF2-40B4-BE49-F238E27FC236}">
                <a16:creationId xmlns:a16="http://schemas.microsoft.com/office/drawing/2014/main" id="{A11A130F-C029-A045-86C1-A6BDA7BBAB1D}"/>
              </a:ext>
            </a:extLst>
          </p:cNvPr>
          <p:cNvGrpSpPr/>
          <p:nvPr/>
        </p:nvGrpSpPr>
        <p:grpSpPr>
          <a:xfrm>
            <a:off x="5856554" y="4327374"/>
            <a:ext cx="1139760" cy="829080"/>
            <a:chOff x="5856554" y="4327374"/>
            <a:chExt cx="1139760" cy="82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AEB05D90-3F87-AB47-82CE-CF9114ABFD14}"/>
                    </a:ext>
                  </a:extLst>
                </p14:cNvPr>
                <p14:cNvContentPartPr/>
                <p14:nvPr/>
              </p14:nvContentPartPr>
              <p14:xfrm>
                <a:off x="5868074" y="4485054"/>
                <a:ext cx="217440" cy="2368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AEB05D90-3F87-AB47-82CE-CF9114ABFD1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860514" y="4477494"/>
                  <a:ext cx="2325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AF68E48-8765-6049-92FE-4AB3161F5BC4}"/>
                    </a:ext>
                  </a:extLst>
                </p14:cNvPr>
                <p14:cNvContentPartPr/>
                <p14:nvPr/>
              </p14:nvContentPartPr>
              <p14:xfrm>
                <a:off x="5856554" y="4453734"/>
                <a:ext cx="260640" cy="2455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AF68E48-8765-6049-92FE-4AB3161F5BC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848994" y="4446174"/>
                  <a:ext cx="2757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71190A37-AC03-3843-96F8-F69DED54BC19}"/>
                    </a:ext>
                  </a:extLst>
                </p14:cNvPr>
                <p14:cNvContentPartPr/>
                <p14:nvPr/>
              </p14:nvContentPartPr>
              <p14:xfrm>
                <a:off x="6347234" y="4458054"/>
                <a:ext cx="195480" cy="2736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71190A37-AC03-3843-96F8-F69DED54BC1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339674" y="4450494"/>
                  <a:ext cx="2106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A88B45C3-8903-2442-B781-E7C4354ED697}"/>
                    </a:ext>
                  </a:extLst>
                </p14:cNvPr>
                <p14:cNvContentPartPr/>
                <p14:nvPr/>
              </p14:nvContentPartPr>
              <p14:xfrm>
                <a:off x="6273434" y="4611414"/>
                <a:ext cx="253800" cy="241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A88B45C3-8903-2442-B781-E7C4354ED69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265874" y="4603854"/>
                  <a:ext cx="268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BF8804C5-B74A-B94E-8296-545116A301EA}"/>
                    </a:ext>
                  </a:extLst>
                </p14:cNvPr>
                <p14:cNvContentPartPr/>
                <p14:nvPr/>
              </p14:nvContentPartPr>
              <p14:xfrm>
                <a:off x="6770954" y="4327374"/>
                <a:ext cx="225360" cy="2448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BF8804C5-B74A-B94E-8296-545116A301E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763754" y="4319814"/>
                  <a:ext cx="2404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DE5FBD48-7AA1-524C-8E52-3C80696C9E0D}"/>
                    </a:ext>
                  </a:extLst>
                </p14:cNvPr>
                <p14:cNvContentPartPr/>
                <p14:nvPr/>
              </p14:nvContentPartPr>
              <p14:xfrm>
                <a:off x="6605714" y="4717254"/>
                <a:ext cx="390240" cy="5184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DE5FBD48-7AA1-524C-8E52-3C80696C9E0D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598154" y="4709694"/>
                  <a:ext cx="40500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83B8831A-3B73-E943-909E-9CA81084AA8A}"/>
                    </a:ext>
                  </a:extLst>
                </p14:cNvPr>
                <p14:cNvContentPartPr/>
                <p14:nvPr/>
              </p14:nvContentPartPr>
              <p14:xfrm>
                <a:off x="6667274" y="4875654"/>
                <a:ext cx="261720" cy="2808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83B8831A-3B73-E943-909E-9CA81084AA8A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659714" y="4868094"/>
                  <a:ext cx="276840" cy="29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B97EB1F8-816A-2A45-A30E-D36800882FA3}"/>
                  </a:ext>
                </a:extLst>
              </p14:cNvPr>
              <p14:cNvContentPartPr/>
              <p14:nvPr/>
            </p14:nvContentPartPr>
            <p14:xfrm>
              <a:off x="7245434" y="4555974"/>
              <a:ext cx="212040" cy="36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B97EB1F8-816A-2A45-A30E-D36800882FA3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7237874" y="4548414"/>
                <a:ext cx="22716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72E98653-8F12-9D49-A72F-E4FC2FB1DB0F}"/>
                  </a:ext>
                </a:extLst>
              </p14:cNvPr>
              <p14:cNvContentPartPr/>
              <p14:nvPr/>
            </p14:nvContentPartPr>
            <p14:xfrm>
              <a:off x="7243274" y="4713654"/>
              <a:ext cx="237600" cy="4680"/>
            </p14:xfrm>
          </p:contentPart>
        </mc:Choice>
        <mc:Fallback xmlns=""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72E98653-8F12-9D49-A72F-E4FC2FB1DB0F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7235714" y="4706094"/>
                <a:ext cx="252720" cy="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C361FD00-374B-CF49-978F-5347590ABEE6}"/>
              </a:ext>
            </a:extLst>
          </p:cNvPr>
          <p:cNvGrpSpPr/>
          <p:nvPr/>
        </p:nvGrpSpPr>
        <p:grpSpPr>
          <a:xfrm>
            <a:off x="7696874" y="4351134"/>
            <a:ext cx="1027080" cy="362880"/>
            <a:chOff x="7696874" y="4351134"/>
            <a:chExt cx="102708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5BA8E916-6998-CA4A-9C63-91256E25311F}"/>
                    </a:ext>
                  </a:extLst>
                </p14:cNvPr>
                <p14:cNvContentPartPr/>
                <p14:nvPr/>
              </p14:nvContentPartPr>
              <p14:xfrm>
                <a:off x="7696874" y="4351134"/>
                <a:ext cx="45360" cy="3470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5BA8E916-6998-CA4A-9C63-91256E25311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7689314" y="4343574"/>
                  <a:ext cx="601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588D8F5F-E59A-1746-ACEB-7C228EA06450}"/>
                    </a:ext>
                  </a:extLst>
                </p14:cNvPr>
                <p14:cNvContentPartPr/>
                <p14:nvPr/>
              </p14:nvContentPartPr>
              <p14:xfrm>
                <a:off x="7874714" y="4587654"/>
                <a:ext cx="60120" cy="7128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588D8F5F-E59A-1746-ACEB-7C228EA06450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867154" y="4580094"/>
                  <a:ext cx="748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6546566-4305-CD43-AE39-683A4798B553}"/>
                    </a:ext>
                  </a:extLst>
                </p14:cNvPr>
                <p14:cNvContentPartPr/>
                <p14:nvPr/>
              </p14:nvContentPartPr>
              <p14:xfrm>
                <a:off x="8063714" y="4366974"/>
                <a:ext cx="293760" cy="347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6546566-4305-CD43-AE39-683A4798B55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8056514" y="4359414"/>
                  <a:ext cx="30888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C82BD5A-1A1F-6B42-8A8C-5ED5B4B281A5}"/>
                    </a:ext>
                  </a:extLst>
                </p14:cNvPr>
                <p14:cNvContentPartPr/>
                <p14:nvPr/>
              </p14:nvContentPartPr>
              <p14:xfrm>
                <a:off x="8497514" y="4445814"/>
                <a:ext cx="226440" cy="21744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C82BD5A-1A1F-6B42-8A8C-5ED5B4B281A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489954" y="4438254"/>
                  <a:ext cx="241560" cy="232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48030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10.6 – Secants, Tangents, and Angle Measures</a:t>
            </a:r>
          </a:p>
        </p:txBody>
      </p:sp>
    </p:spTree>
    <p:extLst>
      <p:ext uri="{BB962C8B-B14F-4D97-AF65-F5344CB8AC3E}">
        <p14:creationId xmlns:p14="http://schemas.microsoft.com/office/powerpoint/2010/main" val="2858753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C38D-6B21-754F-958F-EE52A0CE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Secant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6955B-974E-CA4C-B3EC-DF43F2C05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 </a:t>
            </a:r>
            <a:r>
              <a:rPr lang="en-US" sz="3000" b="1" dirty="0"/>
              <a:t>secant </a:t>
            </a:r>
            <a:r>
              <a:rPr lang="en-US" sz="3000" dirty="0"/>
              <a:t>is a line that intersects a circle in two points. </a:t>
            </a:r>
            <a:endParaRPr lang="en-US" sz="3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A092B-202D-BA49-AB44-4244500F2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943" y="2342266"/>
            <a:ext cx="23749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6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8DA1-3CA5-C34E-A7F0-AA08C917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Secants intersecting inside a circle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26BD3C-E134-3A42-A07A-5DB91B775285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062356" y="4100062"/>
                <a:ext cx="5662535" cy="1502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50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5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∠1=</m:t>
                    </m:r>
                    <m:f>
                      <m:fPr>
                        <m:ctrlP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̂"/>
                            <m:ctrlP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5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5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̂"/>
                            <m:ctrlPr>
                              <a:rPr lang="en-US" sz="5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𝐷𝐶</m:t>
                            </m:r>
                          </m:e>
                        </m:acc>
                      </m:num>
                      <m:den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0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26BD3C-E134-3A42-A07A-5DB91B77528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2356" y="4100062"/>
                <a:ext cx="5662535" cy="1502084"/>
              </a:xfrm>
              <a:prstGeom prst="rect">
                <a:avLst/>
              </a:prstGeom>
              <a:blipFill>
                <a:blip r:embed="rId2"/>
                <a:stretch>
                  <a:fillRect l="-1345" t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C81C861-A0A8-0E4E-AE68-DD70963ED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656" y="3727048"/>
            <a:ext cx="4454344" cy="31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983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E1EC5-8D15-C044-AAB1-23A7175C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21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67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E5F339-795A-034D-87B5-C38AD00A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3505200" cy="312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92E8C6-1D4F-F742-ACC5-A795C02F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5" y="3746500"/>
            <a:ext cx="43307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9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8DA1-3CA5-C34E-A7F0-AA08C917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Secants/tangents intersecting on a circle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26BD3C-E134-3A42-A07A-5DB91B775285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935035" y="3289834"/>
                <a:ext cx="5662535" cy="1502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50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5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∠1=</m:t>
                    </m:r>
                    <m:f>
                      <m:fPr>
                        <m:ctrlP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̂"/>
                            <m:ctrlP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num>
                      <m:den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0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26BD3C-E134-3A42-A07A-5DB91B77528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5035" y="3289834"/>
                <a:ext cx="5662535" cy="1502084"/>
              </a:xfrm>
              <a:prstGeom prst="rect">
                <a:avLst/>
              </a:prstGeom>
              <a:blipFill>
                <a:blip r:embed="rId2"/>
                <a:stretch>
                  <a:fillRect l="-1121" t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AFECBED-5086-E949-8FA9-F3E760D57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0" y="3873500"/>
            <a:ext cx="4140200" cy="298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AAD8A-2861-D042-91D1-A78415296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667" y="4457700"/>
            <a:ext cx="2565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4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BB33D-F21D-D64D-BB88-65363607E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0200" cy="143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4EA8EA-1B25-BA4F-9CDF-7DAAB9F1B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5100"/>
            <a:ext cx="2503381" cy="2511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585304-666B-AF48-A37A-BBC2F5ADC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753" y="584200"/>
            <a:ext cx="20701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CB41A-2027-CA4D-9E1E-E9DB66108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753" y="1426419"/>
            <a:ext cx="3007997" cy="21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57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FDA77-6DDF-9049-8ED3-55A2A9BE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51C-9C25-8449-8CE1-51CA3077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4" y="438405"/>
            <a:ext cx="8761413" cy="706964"/>
          </a:xfrm>
        </p:spPr>
        <p:txBody>
          <a:bodyPr/>
          <a:lstStyle/>
          <a:p>
            <a:r>
              <a:rPr lang="en-US" dirty="0"/>
              <a:t>Radius and Diameter Relationships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342B4-B79A-B441-9A45-35A9F7418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969" y="1221831"/>
            <a:ext cx="12288213" cy="20817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FAEF5-22C0-FE46-B5E1-EAB7227D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99" y="3429000"/>
            <a:ext cx="6612722" cy="4835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2F471F-854D-6A4D-A8FC-695D5DA44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561" y="3055387"/>
            <a:ext cx="3490652" cy="3863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2FF7BC-F28F-954C-8836-7C1CDA6C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3438"/>
            <a:ext cx="8139586" cy="13277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28FB32-977A-5B45-A792-9A2BCC235D5B}"/>
                  </a:ext>
                </a:extLst>
              </p14:cNvPr>
              <p14:cNvContentPartPr/>
              <p14:nvPr/>
            </p14:nvContentPartPr>
            <p14:xfrm>
              <a:off x="418034" y="3034614"/>
              <a:ext cx="23760" cy="315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28FB32-977A-5B45-A792-9A2BCC235D5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914" y="3019494"/>
                <a:ext cx="540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F5A4445-2F33-4C48-B8C8-3A9698467EBC}"/>
                  </a:ext>
                </a:extLst>
              </p14:cNvPr>
              <p14:cNvContentPartPr/>
              <p14:nvPr/>
            </p14:nvContentPartPr>
            <p14:xfrm>
              <a:off x="373754" y="3054054"/>
              <a:ext cx="305280" cy="31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F5A4445-2F33-4C48-B8C8-3A9698467E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8274" y="3038574"/>
                <a:ext cx="335880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F45EB96-A14A-BF4D-8150-15F9B6224B5D}"/>
                  </a:ext>
                </a:extLst>
              </p14:cNvPr>
              <p14:cNvContentPartPr/>
              <p14:nvPr/>
            </p14:nvContentPartPr>
            <p14:xfrm>
              <a:off x="820874" y="3200214"/>
              <a:ext cx="14760" cy="158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F45EB96-A14A-BF4D-8150-15F9B6224B5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5754" y="3185094"/>
                <a:ext cx="4536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7CFC6C-ACBF-CF4E-B834-CCE88CC5C9EF}"/>
                  </a:ext>
                </a:extLst>
              </p14:cNvPr>
              <p14:cNvContentPartPr/>
              <p14:nvPr/>
            </p14:nvContentPartPr>
            <p14:xfrm>
              <a:off x="819794" y="3105534"/>
              <a:ext cx="8280" cy="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7CFC6C-ACBF-CF4E-B834-CCE88CC5C9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314" y="3090414"/>
                <a:ext cx="385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E510342-3E03-8E4F-8D3C-DA5713A80B51}"/>
                  </a:ext>
                </a:extLst>
              </p14:cNvPr>
              <p14:cNvContentPartPr/>
              <p14:nvPr/>
            </p14:nvContentPartPr>
            <p14:xfrm>
              <a:off x="949394" y="3160614"/>
              <a:ext cx="209880" cy="213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E510342-3E03-8E4F-8D3C-DA5713A80B5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3914" y="3145494"/>
                <a:ext cx="2401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E1F35CE-ECA2-9744-81D9-2571AA691322}"/>
                  </a:ext>
                </a:extLst>
              </p14:cNvPr>
              <p14:cNvContentPartPr/>
              <p14:nvPr/>
            </p14:nvContentPartPr>
            <p14:xfrm>
              <a:off x="1232354" y="3175734"/>
              <a:ext cx="273240" cy="201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E1F35CE-ECA2-9744-81D9-2571AA69132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17234" y="3160614"/>
                <a:ext cx="30384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6553394-5090-234B-A19E-FE2CD2B445ED}"/>
                  </a:ext>
                </a:extLst>
              </p14:cNvPr>
              <p14:cNvContentPartPr/>
              <p14:nvPr/>
            </p14:nvContentPartPr>
            <p14:xfrm>
              <a:off x="1563914" y="3151974"/>
              <a:ext cx="162720" cy="209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6553394-5090-234B-A19E-FE2CD2B445E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8794" y="3136854"/>
                <a:ext cx="19296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8DA9651-7C5E-AB47-9DA9-1099AC363935}"/>
                  </a:ext>
                </a:extLst>
              </p14:cNvPr>
              <p14:cNvContentPartPr/>
              <p14:nvPr/>
            </p14:nvContentPartPr>
            <p14:xfrm>
              <a:off x="1781714" y="3003294"/>
              <a:ext cx="31680" cy="362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8DA9651-7C5E-AB47-9DA9-1099AC36393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66234" y="2987814"/>
                <a:ext cx="6228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0EC5497-7E81-CF41-B5E1-01469AABA41A}"/>
                  </a:ext>
                </a:extLst>
              </p14:cNvPr>
              <p14:cNvContentPartPr/>
              <p14:nvPr/>
            </p14:nvContentPartPr>
            <p14:xfrm>
              <a:off x="1851914" y="3200214"/>
              <a:ext cx="9576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0EC5497-7E81-CF41-B5E1-01469AABA41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36794" y="3185094"/>
                <a:ext cx="12636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503413-1EF8-174E-B135-CE0C617DB295}"/>
                  </a:ext>
                </a:extLst>
              </p14:cNvPr>
              <p14:cNvContentPartPr/>
              <p14:nvPr/>
            </p14:nvContentPartPr>
            <p14:xfrm>
              <a:off x="1978994" y="3175734"/>
              <a:ext cx="162000" cy="222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503413-1EF8-174E-B135-CE0C617DB29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63514" y="3160254"/>
                <a:ext cx="19224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FBD6F01-C413-7340-9493-98D6BFA744C2}"/>
                  </a:ext>
                </a:extLst>
              </p14:cNvPr>
              <p14:cNvContentPartPr/>
              <p14:nvPr/>
            </p14:nvContentPartPr>
            <p14:xfrm>
              <a:off x="2207594" y="3184374"/>
              <a:ext cx="181440" cy="177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FBD6F01-C413-7340-9493-98D6BFA744C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92114" y="3169254"/>
                <a:ext cx="21204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4E51973-1142-1942-941D-81A2709471EB}"/>
                  </a:ext>
                </a:extLst>
              </p14:cNvPr>
              <p14:cNvContentPartPr/>
              <p14:nvPr/>
            </p14:nvContentPartPr>
            <p14:xfrm>
              <a:off x="2538794" y="3310734"/>
              <a:ext cx="362520" cy="82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4E51973-1142-1942-941D-81A2709471E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23314" y="3295254"/>
                <a:ext cx="39276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36D0935-D91C-D54E-B161-A8B036A5CE9B}"/>
                  </a:ext>
                </a:extLst>
              </p14:cNvPr>
              <p14:cNvContentPartPr/>
              <p14:nvPr/>
            </p14:nvContentPartPr>
            <p14:xfrm>
              <a:off x="2931914" y="3239814"/>
              <a:ext cx="181800" cy="173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36D0935-D91C-D54E-B161-A8B036A5CE9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16794" y="3224334"/>
                <a:ext cx="212400" cy="20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A6CA722D-2002-8346-9992-CC75933929CB}"/>
              </a:ext>
            </a:extLst>
          </p:cNvPr>
          <p:cNvGrpSpPr/>
          <p:nvPr/>
        </p:nvGrpSpPr>
        <p:grpSpPr>
          <a:xfrm>
            <a:off x="7160834" y="3089694"/>
            <a:ext cx="1699560" cy="378720"/>
            <a:chOff x="7160834" y="3089694"/>
            <a:chExt cx="1699560" cy="37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5B5BE67-8F57-A54B-97F6-EE4B524D1E30}"/>
                    </a:ext>
                  </a:extLst>
                </p14:cNvPr>
                <p14:cNvContentPartPr/>
                <p14:nvPr/>
              </p14:nvContentPartPr>
              <p14:xfrm>
                <a:off x="7198994" y="3255294"/>
                <a:ext cx="13680" cy="189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5B5BE67-8F57-A54B-97F6-EE4B524D1E3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83874" y="3240174"/>
                  <a:ext cx="4428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28B0EE8-BA62-E24E-9947-5249B750282C}"/>
                    </a:ext>
                  </a:extLst>
                </p14:cNvPr>
                <p14:cNvContentPartPr/>
                <p14:nvPr/>
              </p14:nvContentPartPr>
              <p14:xfrm>
                <a:off x="7160834" y="3093294"/>
                <a:ext cx="249120" cy="375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28B0EE8-BA62-E24E-9947-5249B750282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145354" y="3078174"/>
                  <a:ext cx="279720" cy="40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37B729C-E3DE-F648-8F4B-FB686F5D1510}"/>
                    </a:ext>
                  </a:extLst>
                </p14:cNvPr>
                <p14:cNvContentPartPr/>
                <p14:nvPr/>
              </p14:nvContentPartPr>
              <p14:xfrm>
                <a:off x="7444514" y="3230814"/>
                <a:ext cx="170280" cy="222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37B729C-E3DE-F648-8F4B-FB686F5D1510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29394" y="3215694"/>
                  <a:ext cx="2008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7B9D370-81E1-1B4A-BC13-4C6BD15769D0}"/>
                    </a:ext>
                  </a:extLst>
                </p14:cNvPr>
                <p14:cNvContentPartPr/>
                <p14:nvPr/>
              </p14:nvContentPartPr>
              <p14:xfrm>
                <a:off x="7696874" y="3089694"/>
                <a:ext cx="186120" cy="3445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7B9D370-81E1-1B4A-BC13-4C6BD15769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81754" y="3074574"/>
                  <a:ext cx="2167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E4DEB0A-9CA0-CB46-A28F-207A39B20230}"/>
                    </a:ext>
                  </a:extLst>
                </p14:cNvPr>
                <p14:cNvContentPartPr/>
                <p14:nvPr/>
              </p14:nvContentPartPr>
              <p14:xfrm>
                <a:off x="7969394" y="3239814"/>
                <a:ext cx="8280" cy="181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E4DEB0A-9CA0-CB46-A28F-207A39B2023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953914" y="3224334"/>
                  <a:ext cx="38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FB451FD-1482-8E4A-B682-F9D823C0ED6A}"/>
                    </a:ext>
                  </a:extLst>
                </p14:cNvPr>
                <p14:cNvContentPartPr/>
                <p14:nvPr/>
              </p14:nvContentPartPr>
              <p14:xfrm>
                <a:off x="8091074" y="3239814"/>
                <a:ext cx="151200" cy="222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FB451FD-1482-8E4A-B682-F9D823C0ED6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075594" y="3224334"/>
                  <a:ext cx="1814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B1D0AA9-2190-334B-93D0-4DF48B1C540F}"/>
                    </a:ext>
                  </a:extLst>
                </p14:cNvPr>
                <p14:cNvContentPartPr/>
                <p14:nvPr/>
              </p14:nvContentPartPr>
              <p14:xfrm>
                <a:off x="8355314" y="3208134"/>
                <a:ext cx="91440" cy="2052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B1D0AA9-2190-334B-93D0-4DF48B1C540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340194" y="3193014"/>
                  <a:ext cx="1220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520CB49-DE1E-8747-A8E9-A4D36ABCE6CD}"/>
                    </a:ext>
                  </a:extLst>
                </p14:cNvPr>
                <p14:cNvContentPartPr/>
                <p14:nvPr/>
              </p14:nvContentPartPr>
              <p14:xfrm>
                <a:off x="8505794" y="3294534"/>
                <a:ext cx="259920" cy="3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520CB49-DE1E-8747-A8E9-A4D36ABCE6C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490674" y="3279414"/>
                  <a:ext cx="2905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016FA45-08F5-5148-8D29-77086F79CAFD}"/>
                    </a:ext>
                  </a:extLst>
                </p14:cNvPr>
                <p14:cNvContentPartPr/>
                <p14:nvPr/>
              </p14:nvContentPartPr>
              <p14:xfrm>
                <a:off x="8773274" y="3271134"/>
                <a:ext cx="87120" cy="142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016FA45-08F5-5148-8D29-77086F79CAF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57794" y="3256014"/>
                  <a:ext cx="117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814D567-BA8C-FA49-9A14-4AE93C5DDD0F}"/>
                    </a:ext>
                  </a:extLst>
                </p14:cNvPr>
                <p14:cNvContentPartPr/>
                <p14:nvPr/>
              </p14:nvContentPartPr>
              <p14:xfrm>
                <a:off x="8765354" y="3310734"/>
                <a:ext cx="360" cy="79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814D567-BA8C-FA49-9A14-4AE93C5DDD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750234" y="3295254"/>
                  <a:ext cx="30960" cy="10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F114CA7-5A0F-1640-819B-7B91F4757895}"/>
              </a:ext>
            </a:extLst>
          </p:cNvPr>
          <p:cNvGrpSpPr/>
          <p:nvPr/>
        </p:nvGrpSpPr>
        <p:grpSpPr>
          <a:xfrm>
            <a:off x="9013394" y="2900694"/>
            <a:ext cx="2898000" cy="725760"/>
            <a:chOff x="9013394" y="2900694"/>
            <a:chExt cx="2898000" cy="72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1EFC04-3804-E54D-9D7D-E617A027D960}"/>
                    </a:ext>
                  </a:extLst>
                </p14:cNvPr>
                <p14:cNvContentPartPr/>
                <p14:nvPr/>
              </p14:nvContentPartPr>
              <p14:xfrm>
                <a:off x="9013394" y="3192294"/>
                <a:ext cx="146880" cy="230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11EFC04-3804-E54D-9D7D-E617A027D9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997914" y="3177174"/>
                  <a:ext cx="1771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3CAB771-6BF1-C749-BD26-C53BA1230D7A}"/>
                    </a:ext>
                  </a:extLst>
                </p14:cNvPr>
                <p14:cNvContentPartPr/>
                <p14:nvPr/>
              </p14:nvContentPartPr>
              <p14:xfrm>
                <a:off x="9203474" y="3097614"/>
                <a:ext cx="11880" cy="276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3CAB771-6BF1-C749-BD26-C53BA1230D7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87994" y="3082494"/>
                  <a:ext cx="421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09FF386-B5E2-114B-A49D-CCE1B22FC40F}"/>
                    </a:ext>
                  </a:extLst>
                </p14:cNvPr>
                <p14:cNvContentPartPr/>
                <p14:nvPr/>
              </p14:nvContentPartPr>
              <p14:xfrm>
                <a:off x="9301394" y="3247374"/>
                <a:ext cx="8640" cy="110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09FF386-B5E2-114B-A49D-CCE1B22FC40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286274" y="3232254"/>
                  <a:ext cx="392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8B29878-11F4-9B4D-976D-371E5BA27190}"/>
                    </a:ext>
                  </a:extLst>
                </p14:cNvPr>
                <p14:cNvContentPartPr/>
                <p14:nvPr/>
              </p14:nvContentPartPr>
              <p14:xfrm>
                <a:off x="9293474" y="3168534"/>
                <a:ext cx="8280" cy="8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8B29878-11F4-9B4D-976D-371E5BA2719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278354" y="315341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84A6013-4212-1C4D-82EF-5CBFE3C0B532}"/>
                    </a:ext>
                  </a:extLst>
                </p14:cNvPr>
                <p14:cNvContentPartPr/>
                <p14:nvPr/>
              </p14:nvContentPartPr>
              <p14:xfrm>
                <a:off x="9415154" y="3195894"/>
                <a:ext cx="186120" cy="190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84A6013-4212-1C4D-82EF-5CBFE3C0B53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400034" y="3180414"/>
                  <a:ext cx="2167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D0DA821-A158-F74D-831F-43456B1B2FCD}"/>
                    </a:ext>
                  </a:extLst>
                </p14:cNvPr>
                <p14:cNvContentPartPr/>
                <p14:nvPr/>
              </p14:nvContentPartPr>
              <p14:xfrm>
                <a:off x="9687674" y="3172134"/>
                <a:ext cx="158040" cy="173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D0DA821-A158-F74D-831F-43456B1B2FC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672554" y="3157014"/>
                  <a:ext cx="1886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8B9B6F1-AECD-6546-AE05-FDF89D9A719E}"/>
                    </a:ext>
                  </a:extLst>
                </p14:cNvPr>
                <p14:cNvContentPartPr/>
                <p14:nvPr/>
              </p14:nvContentPartPr>
              <p14:xfrm>
                <a:off x="9918074" y="3132894"/>
                <a:ext cx="140760" cy="191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8B9B6F1-AECD-6546-AE05-FDF89D9A719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902954" y="3117414"/>
                  <a:ext cx="1713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B4F4B18-E4BF-5D4F-BA1E-B47F06602471}"/>
                    </a:ext>
                  </a:extLst>
                </p14:cNvPr>
                <p14:cNvContentPartPr/>
                <p14:nvPr/>
              </p14:nvContentPartPr>
              <p14:xfrm>
                <a:off x="10081874" y="3026694"/>
                <a:ext cx="8280" cy="260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B4F4B18-E4BF-5D4F-BA1E-B47F0660247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066754" y="3011574"/>
                  <a:ext cx="388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41C29D0-090A-4F48-A435-FC0330FE2FB6}"/>
                    </a:ext>
                  </a:extLst>
                </p14:cNvPr>
                <p14:cNvContentPartPr/>
                <p14:nvPr/>
              </p14:nvContentPartPr>
              <p14:xfrm>
                <a:off x="10113194" y="3153054"/>
                <a:ext cx="79560" cy="82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41C29D0-090A-4F48-A435-FC0330FE2F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098074" y="3137574"/>
                  <a:ext cx="110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753C8AF-406E-0045-BF13-DD793E5031CC}"/>
                    </a:ext>
                  </a:extLst>
                </p14:cNvPr>
                <p14:cNvContentPartPr/>
                <p14:nvPr/>
              </p14:nvContentPartPr>
              <p14:xfrm>
                <a:off x="10218674" y="3117054"/>
                <a:ext cx="81000" cy="178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753C8AF-406E-0045-BF13-DD793E5031C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203194" y="3101574"/>
                  <a:ext cx="1116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E9B113A-7368-6E45-A04A-B5AF9D01EC1C}"/>
                    </a:ext>
                  </a:extLst>
                </p14:cNvPr>
                <p14:cNvContentPartPr/>
                <p14:nvPr/>
              </p14:nvContentPartPr>
              <p14:xfrm>
                <a:off x="10341074" y="3097614"/>
                <a:ext cx="127440" cy="177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E9B113A-7368-6E45-A04A-B5AF9D01EC1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325954" y="3082494"/>
                  <a:ext cx="1580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2E2AB3D-7591-D748-9705-1BF41F502D43}"/>
                    </a:ext>
                  </a:extLst>
                </p14:cNvPr>
                <p14:cNvContentPartPr/>
                <p14:nvPr/>
              </p14:nvContentPartPr>
              <p14:xfrm>
                <a:off x="10563194" y="3113454"/>
                <a:ext cx="36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2E2AB3D-7591-D748-9705-1BF41F502D4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547714" y="30983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EEE850D-B203-964E-8640-BAA32EF73C69}"/>
                    </a:ext>
                  </a:extLst>
                </p14:cNvPr>
                <p14:cNvContentPartPr/>
                <p14:nvPr/>
              </p14:nvContentPartPr>
              <p14:xfrm>
                <a:off x="10546994" y="3263214"/>
                <a:ext cx="828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EEE850D-B203-964E-8640-BAA32EF73C6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531874" y="324809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004102A-66C8-AF4C-8E73-7FC00F2AD417}"/>
                    </a:ext>
                  </a:extLst>
                </p14:cNvPr>
                <p14:cNvContentPartPr/>
                <p14:nvPr/>
              </p14:nvContentPartPr>
              <p14:xfrm>
                <a:off x="10701074" y="3033894"/>
                <a:ext cx="216720" cy="217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004102A-66C8-AF4C-8E73-7FC00F2AD41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685954" y="3018414"/>
                  <a:ext cx="2473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19CC9ED-4BD5-E740-81BB-E553976496F5}"/>
                    </a:ext>
                  </a:extLst>
                </p14:cNvPr>
                <p14:cNvContentPartPr/>
                <p14:nvPr/>
              </p14:nvContentPartPr>
              <p14:xfrm>
                <a:off x="10996274" y="3074214"/>
                <a:ext cx="71280" cy="135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19CC9ED-4BD5-E740-81BB-E553976496F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981154" y="3058734"/>
                  <a:ext cx="1015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87B416B-F030-7B4B-8B47-6D5AC84CFB75}"/>
                    </a:ext>
                  </a:extLst>
                </p14:cNvPr>
                <p14:cNvContentPartPr/>
                <p14:nvPr/>
              </p14:nvContentPartPr>
              <p14:xfrm>
                <a:off x="11193914" y="2900694"/>
                <a:ext cx="7920" cy="331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87B416B-F030-7B4B-8B47-6D5AC84CFB7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178434" y="2885574"/>
                  <a:ext cx="3852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E27FA40-3887-5241-83F6-AD2D640472C8}"/>
                    </a:ext>
                  </a:extLst>
                </p14:cNvPr>
                <p14:cNvContentPartPr/>
                <p14:nvPr/>
              </p14:nvContentPartPr>
              <p14:xfrm>
                <a:off x="11288234" y="2908614"/>
                <a:ext cx="15840" cy="3315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E27FA40-3887-5241-83F6-AD2D640472C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273114" y="2893134"/>
                  <a:ext cx="4644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B0C0A89-4938-C54F-9029-DA0DD8ADD5E9}"/>
                    </a:ext>
                  </a:extLst>
                </p14:cNvPr>
                <p14:cNvContentPartPr/>
                <p14:nvPr/>
              </p14:nvContentPartPr>
              <p14:xfrm>
                <a:off x="11224874" y="3082134"/>
                <a:ext cx="126720" cy="8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B0C0A89-4938-C54F-9029-DA0DD8ADD5E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209394" y="3066654"/>
                  <a:ext cx="1573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7819606-C2CD-434A-8F1B-4668B8E66104}"/>
                    </a:ext>
                  </a:extLst>
                </p14:cNvPr>
                <p14:cNvContentPartPr/>
                <p14:nvPr/>
              </p14:nvContentPartPr>
              <p14:xfrm>
                <a:off x="11421794" y="3113454"/>
                <a:ext cx="1080" cy="102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7819606-C2CD-434A-8F1B-4668B8E66104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406674" y="3098334"/>
                  <a:ext cx="316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6D022A2-93CF-A64D-B879-E8792852622E}"/>
                    </a:ext>
                  </a:extLst>
                </p14:cNvPr>
                <p14:cNvContentPartPr/>
                <p14:nvPr/>
              </p14:nvContentPartPr>
              <p14:xfrm>
                <a:off x="11429714" y="3042534"/>
                <a:ext cx="36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6D022A2-93CF-A64D-B879-E8792852622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414594" y="302741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56873AB-B041-9C40-BF89-2B9903EC4CB5}"/>
                    </a:ext>
                  </a:extLst>
                </p14:cNvPr>
                <p14:cNvContentPartPr/>
                <p14:nvPr/>
              </p14:nvContentPartPr>
              <p14:xfrm>
                <a:off x="11524394" y="3092574"/>
                <a:ext cx="138600" cy="246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56873AB-B041-9C40-BF89-2B9903EC4CB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509274" y="3077094"/>
                  <a:ext cx="16920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1F02CC-88EC-0C46-9CCE-AB7A73C5F62A}"/>
                    </a:ext>
                  </a:extLst>
                </p14:cNvPr>
                <p14:cNvContentPartPr/>
                <p14:nvPr/>
              </p14:nvContentPartPr>
              <p14:xfrm>
                <a:off x="11690354" y="2939934"/>
                <a:ext cx="39240" cy="228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1F02CC-88EC-0C46-9CCE-AB7A73C5F62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675234" y="2924814"/>
                  <a:ext cx="698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C45F23D-97A6-FF49-A2FF-9CBAE7216FB6}"/>
                    </a:ext>
                  </a:extLst>
                </p14:cNvPr>
                <p14:cNvContentPartPr/>
                <p14:nvPr/>
              </p14:nvContentPartPr>
              <p14:xfrm>
                <a:off x="11808434" y="3082134"/>
                <a:ext cx="7920" cy="87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C45F23D-97A6-FF49-A2FF-9CBAE7216FB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793314" y="3066654"/>
                  <a:ext cx="385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2A501B5-9AE0-FA47-A74C-35D96F391FD1}"/>
                    </a:ext>
                  </a:extLst>
                </p14:cNvPr>
                <p14:cNvContentPartPr/>
                <p14:nvPr/>
              </p14:nvContentPartPr>
              <p14:xfrm>
                <a:off x="11800154" y="3105534"/>
                <a:ext cx="111240" cy="3549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2A501B5-9AE0-FA47-A74C-35D96F391FD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785034" y="3090414"/>
                  <a:ext cx="1414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76E6B9F-176F-E443-8112-D1615414B43E}"/>
                    </a:ext>
                  </a:extLst>
                </p14:cNvPr>
                <p14:cNvContentPartPr/>
                <p14:nvPr/>
              </p14:nvContentPartPr>
              <p14:xfrm>
                <a:off x="10905914" y="3334134"/>
                <a:ext cx="206280" cy="198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76E6B9F-176F-E443-8112-D1615414B43E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890794" y="3319014"/>
                  <a:ext cx="236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9B0E6F3-73FC-A74D-B8C6-6213815527FB}"/>
                    </a:ext>
                  </a:extLst>
                </p14:cNvPr>
                <p14:cNvContentPartPr/>
                <p14:nvPr/>
              </p14:nvContentPartPr>
              <p14:xfrm>
                <a:off x="11138834" y="3420894"/>
                <a:ext cx="39240" cy="950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9B0E6F3-73FC-A74D-B8C6-6213815527F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23714" y="3405774"/>
                  <a:ext cx="698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F21BDBC-C2FF-A54F-928D-6CEE0392C845}"/>
                    </a:ext>
                  </a:extLst>
                </p14:cNvPr>
                <p14:cNvContentPartPr/>
                <p14:nvPr/>
              </p14:nvContentPartPr>
              <p14:xfrm>
                <a:off x="11169794" y="3381654"/>
                <a:ext cx="87480" cy="244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F21BDBC-C2FF-A54F-928D-6CEE0392C84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154314" y="3366174"/>
                  <a:ext cx="1177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8986F529-0D19-9E4D-B377-640A73625D50}"/>
                    </a:ext>
                  </a:extLst>
                </p14:cNvPr>
                <p14:cNvContentPartPr/>
                <p14:nvPr/>
              </p14:nvContentPartPr>
              <p14:xfrm>
                <a:off x="11429714" y="3338454"/>
                <a:ext cx="347400" cy="249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8986F529-0D19-9E4D-B377-640A73625D5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414594" y="3323334"/>
                  <a:ext cx="378000" cy="27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E27E29A-0FEB-AC40-B932-74F2F5770A98}"/>
                  </a:ext>
                </a:extLst>
              </p14:cNvPr>
              <p14:cNvContentPartPr/>
              <p14:nvPr/>
            </p14:nvContentPartPr>
            <p14:xfrm>
              <a:off x="8000714" y="3105534"/>
              <a:ext cx="1440" cy="82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E27E29A-0FEB-AC40-B932-74F2F5770A9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985594" y="3090414"/>
                <a:ext cx="32040" cy="3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DBFF11E3-8FBB-8341-9A7F-4EAFAE20FDE4}"/>
              </a:ext>
            </a:extLst>
          </p:cNvPr>
          <p:cNvGrpSpPr/>
          <p:nvPr/>
        </p:nvGrpSpPr>
        <p:grpSpPr>
          <a:xfrm>
            <a:off x="3288314" y="3131814"/>
            <a:ext cx="3339000" cy="423720"/>
            <a:chOff x="3288314" y="3131814"/>
            <a:chExt cx="333900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4ED5065-F082-5243-94A6-B51512162DF4}"/>
                    </a:ext>
                  </a:extLst>
                </p14:cNvPr>
                <p14:cNvContentPartPr/>
                <p14:nvPr/>
              </p14:nvContentPartPr>
              <p14:xfrm>
                <a:off x="3288314" y="3221814"/>
                <a:ext cx="172440" cy="190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4ED5065-F082-5243-94A6-B51512162DF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273194" y="3206694"/>
                  <a:ext cx="2030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03D3B87-8EA1-0C4C-88A9-6775B58DAF78}"/>
                    </a:ext>
                  </a:extLst>
                </p14:cNvPr>
                <p14:cNvContentPartPr/>
                <p14:nvPr/>
              </p14:nvContentPartPr>
              <p14:xfrm>
                <a:off x="3530234" y="3222894"/>
                <a:ext cx="198360" cy="190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03D3B87-8EA1-0C4C-88A9-6775B58DAF7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515114" y="3207774"/>
                  <a:ext cx="228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0366260-8C6F-6A41-AF11-BBB4B6C18324}"/>
                    </a:ext>
                  </a:extLst>
                </p14:cNvPr>
                <p14:cNvContentPartPr/>
                <p14:nvPr/>
              </p14:nvContentPartPr>
              <p14:xfrm>
                <a:off x="3845594" y="3140814"/>
                <a:ext cx="222120" cy="335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0366260-8C6F-6A41-AF11-BBB4B6C1832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830474" y="3125334"/>
                  <a:ext cx="25236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7BE6ECB-313B-5F4F-A849-D6D11DA0F9CF}"/>
                    </a:ext>
                  </a:extLst>
                </p14:cNvPr>
                <p14:cNvContentPartPr/>
                <p14:nvPr/>
              </p14:nvContentPartPr>
              <p14:xfrm>
                <a:off x="4162034" y="3357894"/>
                <a:ext cx="720" cy="79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7BE6ECB-313B-5F4F-A849-D6D11DA0F9C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46554" y="3342774"/>
                  <a:ext cx="313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3776323-9D0E-F34F-AAC3-029AE2898E63}"/>
                    </a:ext>
                  </a:extLst>
                </p14:cNvPr>
                <p14:cNvContentPartPr/>
                <p14:nvPr/>
              </p14:nvContentPartPr>
              <p14:xfrm>
                <a:off x="4162034" y="3200214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3776323-9D0E-F34F-AAC3-029AE2898E6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46554" y="31850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BFC3616-96CD-9E44-A165-0C51B97478A6}"/>
                    </a:ext>
                  </a:extLst>
                </p14:cNvPr>
                <p14:cNvContentPartPr/>
                <p14:nvPr/>
              </p14:nvContentPartPr>
              <p14:xfrm>
                <a:off x="4304234" y="3302814"/>
                <a:ext cx="141840" cy="147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BFC3616-96CD-9E44-A165-0C51B97478A6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289114" y="3287334"/>
                  <a:ext cx="1720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F3B537B-1B0F-4548-B339-F3B8C9F29DC0}"/>
                    </a:ext>
                  </a:extLst>
                </p14:cNvPr>
                <p14:cNvContentPartPr/>
                <p14:nvPr/>
              </p14:nvContentPartPr>
              <p14:xfrm>
                <a:off x="4604114" y="3247374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F3B537B-1B0F-4548-B339-F3B8C9F29DC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88634" y="32322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7C94DBF-C97B-FA4A-AAE0-99EDE27B40AE}"/>
                    </a:ext>
                  </a:extLst>
                </p14:cNvPr>
                <p14:cNvContentPartPr/>
                <p14:nvPr/>
              </p14:nvContentPartPr>
              <p14:xfrm>
                <a:off x="4627154" y="3412974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7C94DBF-C97B-FA4A-AAE0-99EDE27B40A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11674" y="33978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BC6B51A-818F-F441-B98C-1639C5CEFEEF}"/>
                    </a:ext>
                  </a:extLst>
                </p14:cNvPr>
                <p14:cNvContentPartPr/>
                <p14:nvPr/>
              </p14:nvContentPartPr>
              <p14:xfrm>
                <a:off x="4841354" y="3131814"/>
                <a:ext cx="205560" cy="306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BC6B51A-818F-F441-B98C-1639C5CEFEE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826234" y="3116694"/>
                  <a:ext cx="23580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832E639-E754-4441-8DD7-82D3899CC596}"/>
                    </a:ext>
                  </a:extLst>
                </p14:cNvPr>
                <p14:cNvContentPartPr/>
                <p14:nvPr/>
              </p14:nvContentPartPr>
              <p14:xfrm>
                <a:off x="5131874" y="3357894"/>
                <a:ext cx="7920" cy="8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832E639-E754-4441-8DD7-82D3899CC596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116754" y="3342774"/>
                  <a:ext cx="3852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99FFD29-4789-9843-9642-35CA37EB733A}"/>
                    </a:ext>
                  </a:extLst>
                </p14:cNvPr>
                <p14:cNvContentPartPr/>
                <p14:nvPr/>
              </p14:nvContentPartPr>
              <p14:xfrm>
                <a:off x="5131514" y="3192294"/>
                <a:ext cx="8280" cy="8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99FFD29-4789-9843-9642-35CA37EB733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16394" y="3177174"/>
                  <a:ext cx="38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96E23FF-8A78-BC4A-B1D6-EBDB7DEFA13B}"/>
                    </a:ext>
                  </a:extLst>
                </p14:cNvPr>
                <p14:cNvContentPartPr/>
                <p14:nvPr/>
              </p14:nvContentPartPr>
              <p14:xfrm>
                <a:off x="5226554" y="3294894"/>
                <a:ext cx="86760" cy="143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96E23FF-8A78-BC4A-B1D6-EBDB7DEFA13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211074" y="3279414"/>
                  <a:ext cx="1173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26628C2-FB01-2647-BFFF-E4DBD8BEC7CC}"/>
                    </a:ext>
                  </a:extLst>
                </p14:cNvPr>
                <p14:cNvContentPartPr/>
                <p14:nvPr/>
              </p14:nvContentPartPr>
              <p14:xfrm>
                <a:off x="5391794" y="3310734"/>
                <a:ext cx="8640" cy="118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26628C2-FB01-2647-BFFF-E4DBD8BEC7C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76314" y="3295254"/>
                  <a:ext cx="392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E74D133-3B58-8B4B-858D-55FDDECA494F}"/>
                    </a:ext>
                  </a:extLst>
                </p14:cNvPr>
                <p14:cNvContentPartPr/>
                <p14:nvPr/>
              </p14:nvContentPartPr>
              <p14:xfrm>
                <a:off x="5399714" y="3192294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E74D133-3B58-8B4B-858D-55FDDECA494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84234" y="31771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91ACB82-146D-E944-8FA3-171858543508}"/>
                    </a:ext>
                  </a:extLst>
                </p14:cNvPr>
                <p14:cNvContentPartPr/>
                <p14:nvPr/>
              </p14:nvContentPartPr>
              <p14:xfrm>
                <a:off x="5509154" y="3148374"/>
                <a:ext cx="363960" cy="36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91ACB82-146D-E944-8FA3-17185854350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493674" y="3133254"/>
                  <a:ext cx="39456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260D9DC-3A4D-8C4A-89D3-1467B9BF0615}"/>
                    </a:ext>
                  </a:extLst>
                </p14:cNvPr>
                <p14:cNvContentPartPr/>
                <p14:nvPr/>
              </p14:nvContentPartPr>
              <p14:xfrm>
                <a:off x="6007034" y="3137214"/>
                <a:ext cx="182160" cy="331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260D9DC-3A4D-8C4A-89D3-1467B9BF061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991914" y="3121734"/>
                  <a:ext cx="2124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3D00A19-6559-B34A-A7F0-397BA3B85261}"/>
                    </a:ext>
                  </a:extLst>
                </p14:cNvPr>
                <p14:cNvContentPartPr/>
                <p14:nvPr/>
              </p14:nvContentPartPr>
              <p14:xfrm>
                <a:off x="6196034" y="3294894"/>
                <a:ext cx="181080" cy="260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3D00A19-6559-B34A-A7F0-397BA3B85261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180914" y="3279414"/>
                  <a:ext cx="2116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42CBBB9-C0DA-3241-A335-0A718D16E0E1}"/>
                    </a:ext>
                  </a:extLst>
                </p14:cNvPr>
                <p14:cNvContentPartPr/>
                <p14:nvPr/>
              </p14:nvContentPartPr>
              <p14:xfrm>
                <a:off x="6462794" y="3184374"/>
                <a:ext cx="164520" cy="315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42CBBB9-C0DA-3241-A335-0A718D16E0E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447674" y="3169254"/>
                  <a:ext cx="1951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FC55F12-A843-5248-ACFF-4BF6B7F0F2BD}"/>
                    </a:ext>
                  </a:extLst>
                </p14:cNvPr>
                <p14:cNvContentPartPr/>
                <p14:nvPr/>
              </p14:nvContentPartPr>
              <p14:xfrm>
                <a:off x="4532474" y="3286974"/>
                <a:ext cx="110880" cy="232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FC55F12-A843-5248-ACFF-4BF6B7F0F2B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516994" y="3271854"/>
                  <a:ext cx="1411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F303A91-ADC3-E541-A769-666DFC075B58}"/>
                    </a:ext>
                  </a:extLst>
                </p14:cNvPr>
                <p14:cNvContentPartPr/>
                <p14:nvPr/>
              </p14:nvContentPartPr>
              <p14:xfrm>
                <a:off x="4706354" y="3349974"/>
                <a:ext cx="360" cy="3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F303A91-ADC3-E541-A769-666DFC075B5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91234" y="33348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7F0B91E-19DB-4E4C-8ECE-AAAB1F135AA1}"/>
                    </a:ext>
                  </a:extLst>
                </p14:cNvPr>
                <p14:cNvContentPartPr/>
                <p14:nvPr/>
              </p14:nvContentPartPr>
              <p14:xfrm>
                <a:off x="4737314" y="3483894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7F0B91E-19DB-4E4C-8ECE-AAAB1F135AA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22194" y="34687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51A5F1A-DE76-9941-922C-7B267FA4C2DE}"/>
              </a:ext>
            </a:extLst>
          </p:cNvPr>
          <p:cNvGrpSpPr/>
          <p:nvPr/>
        </p:nvGrpSpPr>
        <p:grpSpPr>
          <a:xfrm>
            <a:off x="878114" y="3831654"/>
            <a:ext cx="2734200" cy="429480"/>
            <a:chOff x="878114" y="3831654"/>
            <a:chExt cx="273420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3F8B490-352D-5249-B23A-A35C40ABAAE3}"/>
                    </a:ext>
                  </a:extLst>
                </p14:cNvPr>
                <p14:cNvContentPartPr/>
                <p14:nvPr/>
              </p14:nvContentPartPr>
              <p14:xfrm>
                <a:off x="878114" y="3831654"/>
                <a:ext cx="225360" cy="390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3F8B490-352D-5249-B23A-A35C40ABAAE3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62994" y="3816534"/>
                  <a:ext cx="2559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5ED8986-2FB5-3244-B85E-68B8F516A094}"/>
                    </a:ext>
                  </a:extLst>
                </p14:cNvPr>
                <p14:cNvContentPartPr/>
                <p14:nvPr/>
              </p14:nvContentPartPr>
              <p14:xfrm>
                <a:off x="1245674" y="4082934"/>
                <a:ext cx="157320" cy="8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5ED8986-2FB5-3244-B85E-68B8F516A094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230554" y="4067454"/>
                  <a:ext cx="187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F8E4DC4-F3B8-E24B-BAC0-F8430FCEB577}"/>
                    </a:ext>
                  </a:extLst>
                </p14:cNvPr>
                <p14:cNvContentPartPr/>
                <p14:nvPr/>
              </p14:nvContentPartPr>
              <p14:xfrm>
                <a:off x="1272314" y="4185534"/>
                <a:ext cx="146880" cy="32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F8E4DC4-F3B8-E24B-BAC0-F8430FCEB577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256834" y="4170414"/>
                  <a:ext cx="177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74E27A1-064C-524F-9650-30B8FBAB6A81}"/>
                    </a:ext>
                  </a:extLst>
                </p14:cNvPr>
                <p14:cNvContentPartPr/>
                <p14:nvPr/>
              </p14:nvContentPartPr>
              <p14:xfrm>
                <a:off x="1539434" y="3886014"/>
                <a:ext cx="218520" cy="3470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74E27A1-064C-524F-9650-30B8FBAB6A8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524314" y="3870894"/>
                  <a:ext cx="24912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AC9710E-4570-2B4F-99A4-2FBF3C6BD599}"/>
                    </a:ext>
                  </a:extLst>
                </p14:cNvPr>
                <p14:cNvContentPartPr/>
                <p14:nvPr/>
              </p14:nvContentPartPr>
              <p14:xfrm>
                <a:off x="1868474" y="4015614"/>
                <a:ext cx="204840" cy="217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AC9710E-4570-2B4F-99A4-2FBF3C6BD599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853354" y="4000494"/>
                  <a:ext cx="2354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E2E6451-E8D7-3247-BE94-59AEA94C4EA5}"/>
                    </a:ext>
                  </a:extLst>
                </p14:cNvPr>
                <p14:cNvContentPartPr/>
                <p14:nvPr/>
              </p14:nvContentPartPr>
              <p14:xfrm>
                <a:off x="2231354" y="4122534"/>
                <a:ext cx="14940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E2E6451-E8D7-3247-BE94-59AEA94C4EA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215874" y="4107414"/>
                  <a:ext cx="1800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AC5ACD9-B02F-A344-970F-00853A26E902}"/>
                    </a:ext>
                  </a:extLst>
                </p14:cNvPr>
                <p14:cNvContentPartPr/>
                <p14:nvPr/>
              </p14:nvContentPartPr>
              <p14:xfrm>
                <a:off x="2229914" y="4248174"/>
                <a:ext cx="158760" cy="8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AC5ACD9-B02F-A344-970F-00853A26E902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214794" y="4233054"/>
                  <a:ext cx="1893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980FE43-BB1B-FE4F-908A-43CA0ADDD535}"/>
                    </a:ext>
                  </a:extLst>
                </p14:cNvPr>
                <p14:cNvContentPartPr/>
                <p14:nvPr/>
              </p14:nvContentPartPr>
              <p14:xfrm>
                <a:off x="2541674" y="3941094"/>
                <a:ext cx="233280" cy="3200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980FE43-BB1B-FE4F-908A-43CA0ADDD53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526194" y="3925974"/>
                  <a:ext cx="26388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3F1E59E-58AF-124E-9AF8-CB81A53E49E9}"/>
                    </a:ext>
                  </a:extLst>
                </p14:cNvPr>
                <p14:cNvContentPartPr/>
                <p14:nvPr/>
              </p14:nvContentPartPr>
              <p14:xfrm>
                <a:off x="2912834" y="4098774"/>
                <a:ext cx="59760" cy="63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3F1E59E-58AF-124E-9AF8-CB81A53E49E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897714" y="4083654"/>
                  <a:ext cx="903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BDB459D-12FE-EF45-874C-89636CFB00B4}"/>
                    </a:ext>
                  </a:extLst>
                </p14:cNvPr>
                <p14:cNvContentPartPr/>
                <p14:nvPr/>
              </p14:nvContentPartPr>
              <p14:xfrm>
                <a:off x="3116954" y="3941094"/>
                <a:ext cx="95760" cy="320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BDB459D-12FE-EF45-874C-89636CFB00B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101834" y="3925974"/>
                  <a:ext cx="1263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3049E44-002F-0F4C-A63A-5C25AF049AD8}"/>
                    </a:ext>
                  </a:extLst>
                </p14:cNvPr>
                <p14:cNvContentPartPr/>
                <p14:nvPr/>
              </p14:nvContentPartPr>
              <p14:xfrm>
                <a:off x="3341954" y="4059534"/>
                <a:ext cx="270360" cy="241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3049E44-002F-0F4C-A63A-5C25AF049AD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326834" y="4044054"/>
                  <a:ext cx="3009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02775A5-CF84-CF49-AB1D-8A3DFF64AC28}"/>
                    </a:ext>
                  </a:extLst>
                </p14:cNvPr>
                <p14:cNvContentPartPr/>
                <p14:nvPr/>
              </p14:nvContentPartPr>
              <p14:xfrm>
                <a:off x="3357794" y="4193454"/>
                <a:ext cx="206280" cy="24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02775A5-CF84-CF49-AB1D-8A3DFF64AC2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342674" y="4178334"/>
                  <a:ext cx="23688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E8AC6DE-1532-C847-B725-B2359FAC5FF1}"/>
              </a:ext>
            </a:extLst>
          </p:cNvPr>
          <p:cNvGrpSpPr/>
          <p:nvPr/>
        </p:nvGrpSpPr>
        <p:grpSpPr>
          <a:xfrm>
            <a:off x="3830474" y="3886014"/>
            <a:ext cx="214560" cy="324360"/>
            <a:chOff x="3830474" y="3886014"/>
            <a:chExt cx="21456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41A3CED-3E62-AE48-8499-28372421C8FA}"/>
                    </a:ext>
                  </a:extLst>
                </p14:cNvPr>
                <p14:cNvContentPartPr/>
                <p14:nvPr/>
              </p14:nvContentPartPr>
              <p14:xfrm>
                <a:off x="3830474" y="3886014"/>
                <a:ext cx="2520" cy="315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41A3CED-3E62-AE48-8499-28372421C8F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815354" y="3870894"/>
                  <a:ext cx="331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628F94-16A9-7D4C-BED9-AAD76CF77F8A}"/>
                    </a:ext>
                  </a:extLst>
                </p14:cNvPr>
                <p14:cNvContentPartPr/>
                <p14:nvPr/>
              </p14:nvContentPartPr>
              <p14:xfrm>
                <a:off x="3921194" y="3933174"/>
                <a:ext cx="123840" cy="2772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628F94-16A9-7D4C-BED9-AAD76CF77F8A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905714" y="3918054"/>
                  <a:ext cx="154440" cy="30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312807C-7DE0-C94F-B899-410C6557145B}"/>
              </a:ext>
            </a:extLst>
          </p:cNvPr>
          <p:cNvGrpSpPr/>
          <p:nvPr/>
        </p:nvGrpSpPr>
        <p:grpSpPr>
          <a:xfrm>
            <a:off x="4265714" y="4019934"/>
            <a:ext cx="259200" cy="221040"/>
            <a:chOff x="4265714" y="4019934"/>
            <a:chExt cx="259200" cy="22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EAB7308-BF8C-004F-8CD9-E2B8103A746B}"/>
                    </a:ext>
                  </a:extLst>
                </p14:cNvPr>
                <p14:cNvContentPartPr/>
                <p14:nvPr/>
              </p14:nvContentPartPr>
              <p14:xfrm>
                <a:off x="4265714" y="4019934"/>
                <a:ext cx="22680" cy="221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EAB7308-BF8C-004F-8CD9-E2B8103A746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4250234" y="4004814"/>
                  <a:ext cx="532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822A9FF-9755-524F-A4A0-F604CC1EDED4}"/>
                    </a:ext>
                  </a:extLst>
                </p14:cNvPr>
                <p14:cNvContentPartPr/>
                <p14:nvPr/>
              </p14:nvContentPartPr>
              <p14:xfrm>
                <a:off x="4351394" y="4031454"/>
                <a:ext cx="173520" cy="174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822A9FF-9755-524F-A4A0-F604CC1EDED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336274" y="4016334"/>
                  <a:ext cx="204120" cy="20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32709603-7A80-B240-A248-B001400EFADB}"/>
                  </a:ext>
                </a:extLst>
              </p14:cNvPr>
              <p14:cNvContentPartPr/>
              <p14:nvPr/>
            </p14:nvContentPartPr>
            <p14:xfrm>
              <a:off x="4288034" y="3870174"/>
              <a:ext cx="7200" cy="82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32709603-7A80-B240-A248-B001400EFADB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272914" y="3855054"/>
                <a:ext cx="37800" cy="3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0FA70E4-5E33-CA4F-A5C7-60C81A8982CB}"/>
              </a:ext>
            </a:extLst>
          </p:cNvPr>
          <p:cNvGrpSpPr/>
          <p:nvPr/>
        </p:nvGrpSpPr>
        <p:grpSpPr>
          <a:xfrm>
            <a:off x="1016714" y="4792494"/>
            <a:ext cx="394200" cy="228960"/>
            <a:chOff x="1016714" y="4792494"/>
            <a:chExt cx="394200" cy="22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B43CF09-FF7E-5740-96C8-6492CD0D0A4A}"/>
                    </a:ext>
                  </a:extLst>
                </p14:cNvPr>
                <p14:cNvContentPartPr/>
                <p14:nvPr/>
              </p14:nvContentPartPr>
              <p14:xfrm>
                <a:off x="1016714" y="4792494"/>
                <a:ext cx="205200" cy="213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B43CF09-FF7E-5740-96C8-6492CD0D0A4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01594" y="4777374"/>
                  <a:ext cx="235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5CC9CE6-353D-0B4F-88A9-69E77E0C0541}"/>
                    </a:ext>
                  </a:extLst>
                </p14:cNvPr>
                <p14:cNvContentPartPr/>
                <p14:nvPr/>
              </p14:nvContentPartPr>
              <p14:xfrm>
                <a:off x="1284914" y="4903014"/>
                <a:ext cx="94680" cy="8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5CC9CE6-353D-0B4F-88A9-69E77E0C0541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269794" y="4887534"/>
                  <a:ext cx="1252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7F6A656-C0F1-634C-8BFC-B4F09998B665}"/>
                    </a:ext>
                  </a:extLst>
                </p14:cNvPr>
                <p14:cNvContentPartPr/>
                <p14:nvPr/>
              </p14:nvContentPartPr>
              <p14:xfrm>
                <a:off x="1220834" y="5012814"/>
                <a:ext cx="190080" cy="8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7F6A656-C0F1-634C-8BFC-B4F09998B66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205714" y="4997694"/>
                  <a:ext cx="220680" cy="3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854F4F7-E168-974A-BC0E-002F889A91DF}"/>
              </a:ext>
            </a:extLst>
          </p:cNvPr>
          <p:cNvGrpSpPr/>
          <p:nvPr/>
        </p:nvGrpSpPr>
        <p:grpSpPr>
          <a:xfrm>
            <a:off x="1638434" y="4733814"/>
            <a:ext cx="442800" cy="342720"/>
            <a:chOff x="1638434" y="4733814"/>
            <a:chExt cx="44280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C2A6024-2010-2B48-AB15-9A02060656A1}"/>
                    </a:ext>
                  </a:extLst>
                </p14:cNvPr>
                <p14:cNvContentPartPr/>
                <p14:nvPr/>
              </p14:nvContentPartPr>
              <p14:xfrm>
                <a:off x="1638434" y="4733814"/>
                <a:ext cx="182520" cy="295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C2A6024-2010-2B48-AB15-9A02060656A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623314" y="4718694"/>
                  <a:ext cx="21312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3BD6299-34E1-CD49-9EC0-1329240AC759}"/>
                    </a:ext>
                  </a:extLst>
                </p14:cNvPr>
                <p14:cNvContentPartPr/>
                <p14:nvPr/>
              </p14:nvContentPartPr>
              <p14:xfrm>
                <a:off x="1955234" y="4926414"/>
                <a:ext cx="126000" cy="24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3BD6299-34E1-CD49-9EC0-1329240AC75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940114" y="4911294"/>
                  <a:ext cx="156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6857528-50F5-B742-9908-EB52CE46322C}"/>
                    </a:ext>
                  </a:extLst>
                </p14:cNvPr>
                <p14:cNvContentPartPr/>
                <p14:nvPr/>
              </p14:nvContentPartPr>
              <p14:xfrm>
                <a:off x="1994114" y="4776654"/>
                <a:ext cx="7920" cy="8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6857528-50F5-B742-9908-EB52CE46322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78994" y="476153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56873CA-DCB7-1A4E-A51B-BD994DC227B7}"/>
                    </a:ext>
                  </a:extLst>
                </p14:cNvPr>
                <p14:cNvContentPartPr/>
                <p14:nvPr/>
              </p14:nvContentPartPr>
              <p14:xfrm>
                <a:off x="2033714" y="5076174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56873CA-DCB7-1A4E-A51B-BD994DC227B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018594" y="50610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008B77C-F278-1047-8FD9-DD945C3439D2}"/>
              </a:ext>
            </a:extLst>
          </p:cNvPr>
          <p:cNvGrpSpPr/>
          <p:nvPr/>
        </p:nvGrpSpPr>
        <p:grpSpPr>
          <a:xfrm>
            <a:off x="2263034" y="4774134"/>
            <a:ext cx="519840" cy="271800"/>
            <a:chOff x="2263034" y="4774134"/>
            <a:chExt cx="51984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EECF58D-8C6C-4E4D-8161-8AF849B4E8ED}"/>
                    </a:ext>
                  </a:extLst>
                </p14:cNvPr>
                <p14:cNvContentPartPr/>
                <p14:nvPr/>
              </p14:nvContentPartPr>
              <p14:xfrm>
                <a:off x="2263034" y="4774134"/>
                <a:ext cx="220320" cy="271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EECF58D-8C6C-4E4D-8161-8AF849B4E8E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247914" y="4758654"/>
                  <a:ext cx="2509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06FFAF3-607F-C141-B7FE-2B94891E2B14}"/>
                    </a:ext>
                  </a:extLst>
                </p14:cNvPr>
                <p14:cNvContentPartPr/>
                <p14:nvPr/>
              </p14:nvContentPartPr>
              <p14:xfrm>
                <a:off x="2680634" y="4859814"/>
                <a:ext cx="102240" cy="11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06FFAF3-607F-C141-B7FE-2B94891E2B1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665514" y="4844694"/>
                  <a:ext cx="1324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2BBB538-86CE-534B-B361-9F10F151FA14}"/>
                    </a:ext>
                  </a:extLst>
                </p14:cNvPr>
                <p14:cNvContentPartPr/>
                <p14:nvPr/>
              </p14:nvContentPartPr>
              <p14:xfrm>
                <a:off x="2593154" y="4996614"/>
                <a:ext cx="142560" cy="9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2BBB538-86CE-534B-B361-9F10F151FA1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578034" y="4981134"/>
                  <a:ext cx="1728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87B2CC4-3F77-C747-9AAA-8B44370113BA}"/>
              </a:ext>
            </a:extLst>
          </p:cNvPr>
          <p:cNvGrpSpPr/>
          <p:nvPr/>
        </p:nvGrpSpPr>
        <p:grpSpPr>
          <a:xfrm>
            <a:off x="3003194" y="4689894"/>
            <a:ext cx="2050200" cy="371160"/>
            <a:chOff x="3003194" y="4689894"/>
            <a:chExt cx="2050200" cy="37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1829C41-D676-E340-BC91-44B4B936EFA9}"/>
                    </a:ext>
                  </a:extLst>
                </p14:cNvPr>
                <p14:cNvContentPartPr/>
                <p14:nvPr/>
              </p14:nvContentPartPr>
              <p14:xfrm>
                <a:off x="3003194" y="4761174"/>
                <a:ext cx="8280" cy="2998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1829C41-D676-E340-BC91-44B4B936EFA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988074" y="4745694"/>
                  <a:ext cx="388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B808435-A474-7B4F-9A99-8D3AEC1568D5}"/>
                    </a:ext>
                  </a:extLst>
                </p14:cNvPr>
                <p14:cNvContentPartPr/>
                <p14:nvPr/>
              </p14:nvContentPartPr>
              <p14:xfrm>
                <a:off x="3069794" y="4800414"/>
                <a:ext cx="186120" cy="187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B808435-A474-7B4F-9A99-8D3AEC1568D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054314" y="4785294"/>
                  <a:ext cx="2167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5FDF4AA-9FB2-EF41-A5D5-27144858DB62}"/>
                    </a:ext>
                  </a:extLst>
                </p14:cNvPr>
                <p14:cNvContentPartPr/>
                <p14:nvPr/>
              </p14:nvContentPartPr>
              <p14:xfrm>
                <a:off x="3227474" y="4898334"/>
                <a:ext cx="4680" cy="154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5FDF4AA-9FB2-EF41-A5D5-27144858DB6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211994" y="4883214"/>
                  <a:ext cx="352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997781A-1EB7-EE44-9196-A98663B686FF}"/>
                    </a:ext>
                  </a:extLst>
                </p14:cNvPr>
                <p14:cNvContentPartPr/>
                <p14:nvPr/>
              </p14:nvContentPartPr>
              <p14:xfrm>
                <a:off x="3374354" y="4874574"/>
                <a:ext cx="189000" cy="5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997781A-1EB7-EE44-9196-A98663B686F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358874" y="4859454"/>
                  <a:ext cx="2196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CAAC6B2-E064-E040-9C8C-E059B21CEDAC}"/>
                    </a:ext>
                  </a:extLst>
                </p14:cNvPr>
                <p14:cNvContentPartPr/>
                <p14:nvPr/>
              </p14:nvContentPartPr>
              <p14:xfrm>
                <a:off x="3476234" y="4761174"/>
                <a:ext cx="7920" cy="82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CAAC6B2-E064-E040-9C8C-E059B21CEDA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460754" y="4745694"/>
                  <a:ext cx="38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FF023E0-8663-0F4C-B24C-5CFD76CF060F}"/>
                    </a:ext>
                  </a:extLst>
                </p14:cNvPr>
                <p14:cNvContentPartPr/>
                <p14:nvPr/>
              </p14:nvContentPartPr>
              <p14:xfrm>
                <a:off x="3499994" y="5013174"/>
                <a:ext cx="3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FF023E0-8663-0F4C-B24C-5CFD76CF060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484514" y="49980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958E6F17-8B00-D641-A164-C460E575FD46}"/>
                    </a:ext>
                  </a:extLst>
                </p14:cNvPr>
                <p14:cNvContentPartPr/>
                <p14:nvPr/>
              </p14:nvContentPartPr>
              <p14:xfrm>
                <a:off x="3689714" y="4800414"/>
                <a:ext cx="220320" cy="206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958E6F17-8B00-D641-A164-C460E575FD4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674594" y="4785294"/>
                  <a:ext cx="2509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3CED6C13-3381-5040-BC49-018A42AB1CB8}"/>
                    </a:ext>
                  </a:extLst>
                </p14:cNvPr>
                <p14:cNvContentPartPr/>
                <p14:nvPr/>
              </p14:nvContentPartPr>
              <p14:xfrm>
                <a:off x="4060154" y="4816254"/>
                <a:ext cx="149760" cy="8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3CED6C13-3381-5040-BC49-018A42AB1CB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044674" y="4800774"/>
                  <a:ext cx="180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0E91BFC-0671-EB4D-BE8B-04E2D354EE6A}"/>
                    </a:ext>
                  </a:extLst>
                </p14:cNvPr>
                <p14:cNvContentPartPr/>
                <p14:nvPr/>
              </p14:nvContentPartPr>
              <p14:xfrm>
                <a:off x="4078514" y="4950174"/>
                <a:ext cx="76320" cy="16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0E91BFC-0671-EB4D-BE8B-04E2D354EE6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063394" y="4935054"/>
                  <a:ext cx="106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C4580A8-6649-AB46-B179-0EE95C7F8444}"/>
                    </a:ext>
                  </a:extLst>
                </p14:cNvPr>
                <p14:cNvContentPartPr/>
                <p14:nvPr/>
              </p14:nvContentPartPr>
              <p14:xfrm>
                <a:off x="4304234" y="4725174"/>
                <a:ext cx="217080" cy="257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C4580A8-6649-AB46-B179-0EE95C7F844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289114" y="4709694"/>
                  <a:ext cx="2473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B4E7A30-EF7E-A441-8768-661DB26FC5AE}"/>
                    </a:ext>
                  </a:extLst>
                </p14:cNvPr>
                <p14:cNvContentPartPr/>
                <p14:nvPr/>
              </p14:nvContentPartPr>
              <p14:xfrm>
                <a:off x="4433474" y="4895094"/>
                <a:ext cx="170640" cy="24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B4E7A30-EF7E-A441-8768-661DB26FC5A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417994" y="4879614"/>
                  <a:ext cx="200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4DC4819D-17BE-0348-B5DF-5907239598F1}"/>
                    </a:ext>
                  </a:extLst>
                </p14:cNvPr>
                <p14:cNvContentPartPr/>
                <p14:nvPr/>
              </p14:nvContentPartPr>
              <p14:xfrm>
                <a:off x="4763594" y="4713654"/>
                <a:ext cx="109440" cy="2998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4DC4819D-17BE-0348-B5DF-5907239598F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748114" y="4698534"/>
                  <a:ext cx="1396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F88565E-AAF3-8645-B417-6CF0524F1986}"/>
                    </a:ext>
                  </a:extLst>
                </p14:cNvPr>
                <p14:cNvContentPartPr/>
                <p14:nvPr/>
              </p14:nvContentPartPr>
              <p14:xfrm>
                <a:off x="4729394" y="4879254"/>
                <a:ext cx="166320" cy="47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F88565E-AAF3-8645-B417-6CF0524F1986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714274" y="4864134"/>
                  <a:ext cx="1969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B402B6AA-ECCC-3F46-9578-3B7A69A85902}"/>
                    </a:ext>
                  </a:extLst>
                </p14:cNvPr>
                <p14:cNvContentPartPr/>
                <p14:nvPr/>
              </p14:nvContentPartPr>
              <p14:xfrm>
                <a:off x="4951154" y="4689894"/>
                <a:ext cx="46800" cy="3157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B402B6AA-ECCC-3F46-9578-3B7A69A85902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935674" y="4674774"/>
                  <a:ext cx="774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0297FF0-370D-AA4C-A7A9-FF3D39262F82}"/>
                    </a:ext>
                  </a:extLst>
                </p14:cNvPr>
                <p14:cNvContentPartPr/>
                <p14:nvPr/>
              </p14:nvContentPartPr>
              <p14:xfrm>
                <a:off x="4887074" y="4855494"/>
                <a:ext cx="166320" cy="24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0297FF0-370D-AA4C-A7A9-FF3D39262F8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871594" y="4840374"/>
                  <a:ext cx="19692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6D3A10F-5582-C645-9737-7476C7958AF0}"/>
              </a:ext>
            </a:extLst>
          </p:cNvPr>
          <p:cNvGrpSpPr/>
          <p:nvPr/>
        </p:nvGrpSpPr>
        <p:grpSpPr>
          <a:xfrm>
            <a:off x="1253234" y="5612214"/>
            <a:ext cx="906840" cy="418320"/>
            <a:chOff x="1253234" y="5612214"/>
            <a:chExt cx="90684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03E70B9D-53D2-DE41-AE06-1E3D40CAC0E5}"/>
                    </a:ext>
                  </a:extLst>
                </p14:cNvPr>
                <p14:cNvContentPartPr/>
                <p14:nvPr/>
              </p14:nvContentPartPr>
              <p14:xfrm>
                <a:off x="1253234" y="5635254"/>
                <a:ext cx="271080" cy="371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03E70B9D-53D2-DE41-AE06-1E3D40CAC0E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237754" y="5619774"/>
                  <a:ext cx="301680" cy="40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4F59AFE1-041E-614D-AC68-DCCFA55DAF5D}"/>
                    </a:ext>
                  </a:extLst>
                </p14:cNvPr>
                <p14:cNvContentPartPr/>
                <p14:nvPr/>
              </p14:nvContentPartPr>
              <p14:xfrm>
                <a:off x="1410554" y="5817414"/>
                <a:ext cx="118800" cy="213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4F59AFE1-041E-614D-AC68-DCCFA55DAF5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395434" y="5801934"/>
                  <a:ext cx="1494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DF11B656-06C8-2247-8C51-45ECE66FA060}"/>
                    </a:ext>
                  </a:extLst>
                </p14:cNvPr>
                <p14:cNvContentPartPr/>
                <p14:nvPr/>
              </p14:nvContentPartPr>
              <p14:xfrm>
                <a:off x="1624034" y="5612214"/>
                <a:ext cx="193680" cy="333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DF11B656-06C8-2247-8C51-45ECE66FA06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608914" y="5597094"/>
                  <a:ext cx="2242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35363B6-EE2E-5F48-864C-21692E5CE24E}"/>
                    </a:ext>
                  </a:extLst>
                </p14:cNvPr>
                <p14:cNvContentPartPr/>
                <p14:nvPr/>
              </p14:nvContentPartPr>
              <p14:xfrm>
                <a:off x="1923914" y="5754414"/>
                <a:ext cx="165240" cy="16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35363B6-EE2E-5F48-864C-21692E5CE24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908434" y="5738934"/>
                  <a:ext cx="1958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E4007D6-585B-B243-BBCD-178353930589}"/>
                    </a:ext>
                  </a:extLst>
                </p14:cNvPr>
                <p14:cNvContentPartPr/>
                <p14:nvPr/>
              </p14:nvContentPartPr>
              <p14:xfrm>
                <a:off x="1907354" y="5856654"/>
                <a:ext cx="252720" cy="320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E4007D6-585B-B243-BBCD-178353930589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892234" y="5841534"/>
                  <a:ext cx="28332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83047DB-7712-E949-B22F-67263E67B7E8}"/>
              </a:ext>
            </a:extLst>
          </p:cNvPr>
          <p:cNvGrpSpPr/>
          <p:nvPr/>
        </p:nvGrpSpPr>
        <p:grpSpPr>
          <a:xfrm>
            <a:off x="2364194" y="5549214"/>
            <a:ext cx="150840" cy="418320"/>
            <a:chOff x="2364194" y="5549214"/>
            <a:chExt cx="150840" cy="4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5B355F88-DBD9-184E-B0BF-DCAD65E2A003}"/>
                    </a:ext>
                  </a:extLst>
                </p14:cNvPr>
                <p14:cNvContentPartPr/>
                <p14:nvPr/>
              </p14:nvContentPartPr>
              <p14:xfrm>
                <a:off x="2364194" y="5549214"/>
                <a:ext cx="17640" cy="4183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5B355F88-DBD9-184E-B0BF-DCAD65E2A00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349074" y="5534094"/>
                  <a:ext cx="4788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1A558AA-9A03-3746-AAC6-0FE7CDA14CEB}"/>
                    </a:ext>
                  </a:extLst>
                </p14:cNvPr>
                <p14:cNvContentPartPr/>
                <p14:nvPr/>
              </p14:nvContentPartPr>
              <p14:xfrm>
                <a:off x="2467514" y="5580894"/>
                <a:ext cx="47520" cy="3358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1A558AA-9A03-3746-AAC6-0FE7CDA14CE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452394" y="5565414"/>
                  <a:ext cx="77760" cy="36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D7A9F741-8C52-4B44-9BED-413E080251E1}"/>
                  </a:ext>
                </a:extLst>
              </p14:cNvPr>
              <p14:cNvContentPartPr/>
              <p14:nvPr/>
            </p14:nvContentPartPr>
            <p14:xfrm>
              <a:off x="2696474" y="5659734"/>
              <a:ext cx="319680" cy="28404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D7A9F741-8C52-4B44-9BED-413E080251E1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2681354" y="5644254"/>
                <a:ext cx="350280" cy="31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8019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D780E8-8AD8-6743-B23F-85BC1EC93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3381036"/>
            <a:ext cx="11049000" cy="339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48DA1-3CA5-C34E-A7F0-AA08C917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Secants intersecting outside a circle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26BD3C-E134-3A42-A07A-5DB91B775285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691967" y="2305986"/>
                <a:ext cx="5662535" cy="1502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82880" indent="-182880" algn="l" defTabSz="9144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1">
                      <a:lumMod val="85000"/>
                      <a:lumOff val="15000"/>
                    </a:schemeClr>
                  </a:buClr>
                  <a:buFont typeface="Garamond" pitchFamily="18" charset="0"/>
                  <a:buChar char="◦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5000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5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∠1=</m:t>
                    </m:r>
                    <m:f>
                      <m:fPr>
                        <m:ctrlP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̂"/>
                            <m:ctrlP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5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acc>
                          <m:accPr>
                            <m:chr m:val="̂"/>
                            <m:ctrlPr>
                              <a:rPr lang="en-US" sz="5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𝐷𝐶</m:t>
                            </m:r>
                          </m:e>
                        </m:acc>
                      </m:num>
                      <m:den>
                        <m:r>
                          <a:rPr lang="en-US" sz="5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5000" dirty="0"/>
                  <a:t>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F026BD3C-E134-3A42-A07A-5DB91B77528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1967" y="2305986"/>
                <a:ext cx="5662535" cy="1502084"/>
              </a:xfrm>
              <a:prstGeom prst="rect">
                <a:avLst/>
              </a:prstGeom>
              <a:blipFill>
                <a:blip r:embed="rId3"/>
                <a:stretch>
                  <a:fillRect l="-895" t="-4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825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178EB3-1566-6144-AB8A-99D872DF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3500" cy="140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9D77B-F3EC-A548-9B6E-E1F50C3B1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2922988" cy="2186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4CBF5-F9BC-5846-8974-12BAE7A39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109" y="723900"/>
            <a:ext cx="186690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8468A-9CB6-5849-B1A9-FE7244683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109" y="1568450"/>
            <a:ext cx="2477160" cy="218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379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15FA0-3EE5-2A49-BC95-706A775E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69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C64A-0F79-474A-A726-E8316390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and Angle Measures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27D4-D9F5-B640-BBDA-5BF4BB76E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Please refer to the table completed in class. </a:t>
            </a:r>
          </a:p>
        </p:txBody>
      </p:sp>
    </p:spTree>
    <p:extLst>
      <p:ext uri="{BB962C8B-B14F-4D97-AF65-F5344CB8AC3E}">
        <p14:creationId xmlns:p14="http://schemas.microsoft.com/office/powerpoint/2010/main" val="2330907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16AB45-423F-9043-9181-AD166EAE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658"/>
            <a:ext cx="12192000" cy="62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532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10.7 – Special Segments in a Circle</a:t>
            </a:r>
          </a:p>
        </p:txBody>
      </p:sp>
    </p:spTree>
    <p:extLst>
      <p:ext uri="{BB962C8B-B14F-4D97-AF65-F5344CB8AC3E}">
        <p14:creationId xmlns:p14="http://schemas.microsoft.com/office/powerpoint/2010/main" val="2953937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C64A-0F79-474A-A726-E8316390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Secants intersecting inside a circle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F27D4-D9F5-B640-BBDA-5BF4BB76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708" y="3020188"/>
            <a:ext cx="8825659" cy="3416300"/>
          </a:xfrm>
        </p:spPr>
        <p:txBody>
          <a:bodyPr>
            <a:normAutofit/>
          </a:bodyPr>
          <a:lstStyle/>
          <a:p>
            <a:r>
              <a:rPr lang="en-US" sz="3000" dirty="0"/>
              <a:t>Please refer to the table completed in class.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923EB-583D-2640-B82E-4CC61FE1C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" y="2635330"/>
            <a:ext cx="12189111" cy="31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047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21EBA-4950-7C41-B1DE-84B7703E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766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088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E4AEF3-EF48-B745-9D24-14B3F3999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307745" cy="33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22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C64A-0F79-474A-A726-E8316390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Secants intersecting outside a circle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B6E6B-8D7A-9248-B1EC-446F016F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1531"/>
            <a:ext cx="12113094" cy="34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01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51C-9C25-8449-8CE1-51CA3077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4" y="438405"/>
            <a:ext cx="8761413" cy="706964"/>
          </a:xfrm>
        </p:spPr>
        <p:txBody>
          <a:bodyPr/>
          <a:lstStyle/>
          <a:p>
            <a:r>
              <a:rPr lang="en-US" dirty="0"/>
              <a:t>Circle Pairs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39DF0C-AB79-ED4C-8E34-F40B46FF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7621"/>
            <a:ext cx="121920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7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7FE3AD-86E8-824A-B0EB-C6C3F02D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3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6C23B3-4EE3-0344-9E85-D7767ED6C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200"/>
            <a:ext cx="2806000" cy="2089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597DC-20AF-7746-A512-CD216AD18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8423"/>
            <a:ext cx="9017482" cy="235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052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C64A-0F79-474A-A726-E8316390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92408" cy="982454"/>
          </a:xfrm>
        </p:spPr>
        <p:txBody>
          <a:bodyPr/>
          <a:lstStyle/>
          <a:p>
            <a:r>
              <a:rPr lang="en-US" dirty="0"/>
              <a:t>Tangent and secant intersecting outside a circle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02A0B-42C0-664E-AE6C-23309F14C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1963"/>
            <a:ext cx="12192000" cy="32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281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C64A-0F79-474A-A726-E8316390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10292408" cy="982454"/>
          </a:xfrm>
        </p:spPr>
        <p:txBody>
          <a:bodyPr/>
          <a:lstStyle/>
          <a:p>
            <a:r>
              <a:rPr lang="en-US" dirty="0"/>
              <a:t>Review of the Quadratic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92BD49-1D26-FB4A-BDF5-C7327511D2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3170" y="2468032"/>
                <a:ext cx="8825659" cy="34163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000" b="0" dirty="0"/>
                  <a:t> Given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000" dirty="0"/>
                  <a:t>,</a:t>
                </a:r>
              </a:p>
              <a:p>
                <a:pPr marL="0" indent="0">
                  <a:buNone/>
                </a:pPr>
                <a:endParaRPr lang="en-US" sz="3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  <a:p>
                <a:pPr marL="0" indent="0">
                  <a:buNone/>
                </a:pPr>
                <a:endParaRPr lang="en-US" sz="30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E292BD49-1D26-FB4A-BDF5-C7327511D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3170" y="2468032"/>
                <a:ext cx="8825659" cy="3416300"/>
              </a:xfrm>
              <a:blipFill>
                <a:blip r:embed="rId2"/>
                <a:stretch>
                  <a:fillRect l="-432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62928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87F0C-B64E-4C47-AE71-D51C19B1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37600" cy="1181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CBBE60-AC61-3B4A-BB5B-D2E8C92EF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90550"/>
            <a:ext cx="43434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957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379A4-C660-EB40-8E06-35E78C088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7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699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753BA-D6E3-7B4C-A087-C2374665D1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10.8 – Equations of Circles</a:t>
            </a:r>
          </a:p>
        </p:txBody>
      </p:sp>
    </p:spTree>
    <p:extLst>
      <p:ext uri="{BB962C8B-B14F-4D97-AF65-F5344CB8AC3E}">
        <p14:creationId xmlns:p14="http://schemas.microsoft.com/office/powerpoint/2010/main" val="40021902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9B1E-18F5-5A42-A615-39B147D8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 of a circle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647E626-8E6B-3A48-97D2-BA7597A636A5}"/>
                  </a:ext>
                </a:extLst>
              </p:cNvPr>
              <p:cNvSpPr/>
              <p:nvPr/>
            </p:nvSpPr>
            <p:spPr>
              <a:xfrm>
                <a:off x="876890" y="4757465"/>
                <a:ext cx="679147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5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5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5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647E626-8E6B-3A48-97D2-BA7597A636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890" y="4757465"/>
                <a:ext cx="6791475" cy="861774"/>
              </a:xfrm>
              <a:prstGeom prst="rect">
                <a:avLst/>
              </a:prstGeom>
              <a:blipFill>
                <a:blip r:embed="rId2"/>
                <a:stretch>
                  <a:fillRect l="-1119" b="-27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2D34E92-66C9-5748-9690-400DA37F5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85115" y="-72350"/>
            <a:ext cx="4903025" cy="3932237"/>
          </a:xfrm>
        </p:spPr>
      </p:pic>
    </p:spTree>
    <p:extLst>
      <p:ext uri="{BB962C8B-B14F-4D97-AF65-F5344CB8AC3E}">
        <p14:creationId xmlns:p14="http://schemas.microsoft.com/office/powerpoint/2010/main" val="10691455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FCEF0-8220-EE47-B42D-D430453E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97600" cy="116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19946-2FEF-DB4E-AC65-61F849CC7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5887"/>
            <a:ext cx="6007100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7F2A1-27D4-4C48-9F20-969FE1B75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057" y="3429000"/>
            <a:ext cx="3547430" cy="351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461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C53F2-4A69-954F-B3A5-81641AF4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500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9B1E-18F5-5A42-A615-39B147D8E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 of a circle from the center and a point.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53FAC-2824-924D-AE51-7CD890CC3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974"/>
            <a:ext cx="12192000" cy="5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60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0151C-9C25-8449-8CE1-51CA3077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4" y="438405"/>
            <a:ext cx="8761413" cy="706964"/>
          </a:xfrm>
        </p:spPr>
        <p:txBody>
          <a:bodyPr/>
          <a:lstStyle/>
          <a:p>
            <a:r>
              <a:rPr lang="en-US" dirty="0"/>
              <a:t>Circle Intersections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035AD-CCA5-8946-A898-8D4AD54F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1964"/>
            <a:ext cx="12192000" cy="27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53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720D64-99BE-0848-9013-EA407548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841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192BA-36CE-DD4A-8A4D-F7659160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0"/>
            <a:ext cx="11925300" cy="170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E5A2B-C4D5-F640-BC90-4025B841E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38" y="2028371"/>
            <a:ext cx="4523384" cy="43542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20628-F9DB-124D-82F9-29212D6F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952" y="2031999"/>
            <a:ext cx="4523384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9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9F13DF-4707-5641-AA6B-01CADF41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07" y="0"/>
            <a:ext cx="4127911" cy="2966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F4E31-65B9-194A-86B8-E4F75AC1F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3439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A82B8-EBBD-8C48-87A1-69FF7F74A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6959600" cy="736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967DCB-5AC4-EC43-A18D-975C6678FBBC}"/>
              </a:ext>
            </a:extLst>
          </p:cNvPr>
          <p:cNvGrpSpPr/>
          <p:nvPr/>
        </p:nvGrpSpPr>
        <p:grpSpPr>
          <a:xfrm>
            <a:off x="9325154" y="837174"/>
            <a:ext cx="2577960" cy="1102320"/>
            <a:chOff x="9325154" y="837174"/>
            <a:chExt cx="2577960" cy="11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420B012-EBE1-7A41-85EA-629B104A8317}"/>
                    </a:ext>
                  </a:extLst>
                </p14:cNvPr>
                <p14:cNvContentPartPr/>
                <p14:nvPr/>
              </p14:nvContentPartPr>
              <p14:xfrm>
                <a:off x="9325154" y="1063974"/>
                <a:ext cx="2577960" cy="8755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420B012-EBE1-7A41-85EA-629B104A83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10034" y="1048854"/>
                  <a:ext cx="2608560" cy="90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62E9F01-95A9-0245-9A94-60A597C1219B}"/>
                    </a:ext>
                  </a:extLst>
                </p14:cNvPr>
                <p14:cNvContentPartPr/>
                <p14:nvPr/>
              </p14:nvContentPartPr>
              <p14:xfrm>
                <a:off x="10712594" y="837174"/>
                <a:ext cx="201960" cy="2394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62E9F01-95A9-0245-9A94-60A597C1219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97114" y="822054"/>
                  <a:ext cx="23220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771CD2D-75B5-E747-9002-18F77D11AC45}"/>
                    </a:ext>
                  </a:extLst>
                </p14:cNvPr>
                <p14:cNvContentPartPr/>
                <p14:nvPr/>
              </p14:nvContentPartPr>
              <p14:xfrm>
                <a:off x="11034794" y="855534"/>
                <a:ext cx="105480" cy="1774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771CD2D-75B5-E747-9002-18F77D11AC4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019674" y="840414"/>
                  <a:ext cx="136080" cy="20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921FE0-812E-5747-9F36-4D95859C60F8}"/>
              </a:ext>
            </a:extLst>
          </p:cNvPr>
          <p:cNvGrpSpPr/>
          <p:nvPr/>
        </p:nvGrpSpPr>
        <p:grpSpPr>
          <a:xfrm>
            <a:off x="8300234" y="1615854"/>
            <a:ext cx="1577880" cy="623160"/>
            <a:chOff x="8300234" y="1615854"/>
            <a:chExt cx="1577880" cy="6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D22625A-D0C3-5D43-BE6B-D0EFC59C774A}"/>
                    </a:ext>
                  </a:extLst>
                </p14:cNvPr>
                <p14:cNvContentPartPr/>
                <p14:nvPr/>
              </p14:nvContentPartPr>
              <p14:xfrm>
                <a:off x="8300234" y="1702614"/>
                <a:ext cx="1577880" cy="5364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D22625A-D0C3-5D43-BE6B-D0EFC59C774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85114" y="1687494"/>
                  <a:ext cx="1608480" cy="56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EF5ACC4-461C-6E42-BCB3-531A7B9F545F}"/>
                    </a:ext>
                  </a:extLst>
                </p14:cNvPr>
                <p14:cNvContentPartPr/>
                <p14:nvPr/>
              </p14:nvContentPartPr>
              <p14:xfrm>
                <a:off x="8609114" y="1674534"/>
                <a:ext cx="180360" cy="2221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EF5ACC4-461C-6E42-BCB3-531A7B9F545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93634" y="1659054"/>
                  <a:ext cx="2109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0FB6DDF-4C9E-1348-96BC-F9B458241AC7}"/>
                    </a:ext>
                  </a:extLst>
                </p14:cNvPr>
                <p14:cNvContentPartPr/>
                <p14:nvPr/>
              </p14:nvContentPartPr>
              <p14:xfrm>
                <a:off x="8808194" y="1615854"/>
                <a:ext cx="209880" cy="209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0FB6DDF-4C9E-1348-96BC-F9B458241AC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793074" y="1600374"/>
                  <a:ext cx="240120" cy="24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94DD52-AA33-5E49-954D-BDF0907F569B}"/>
              </a:ext>
            </a:extLst>
          </p:cNvPr>
          <p:cNvGrpSpPr/>
          <p:nvPr/>
        </p:nvGrpSpPr>
        <p:grpSpPr>
          <a:xfrm>
            <a:off x="9948314" y="1537014"/>
            <a:ext cx="704880" cy="591480"/>
            <a:chOff x="9948314" y="1537014"/>
            <a:chExt cx="704880" cy="59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BEBC05B-C19E-2047-9E3D-AD05282389E5}"/>
                    </a:ext>
                  </a:extLst>
                </p14:cNvPr>
                <p14:cNvContentPartPr/>
                <p14:nvPr/>
              </p14:nvContentPartPr>
              <p14:xfrm>
                <a:off x="9948314" y="1537014"/>
                <a:ext cx="704880" cy="288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BEBC05B-C19E-2047-9E3D-AD05282389E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933194" y="1521534"/>
                  <a:ext cx="7354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D7FCD49-CFA9-504B-99C0-524EE1F99226}"/>
                    </a:ext>
                  </a:extLst>
                </p14:cNvPr>
                <p14:cNvContentPartPr/>
                <p14:nvPr/>
              </p14:nvContentPartPr>
              <p14:xfrm>
                <a:off x="10286714" y="1883694"/>
                <a:ext cx="158040" cy="244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D7FCD49-CFA9-504B-99C0-524EE1F9922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271594" y="1868574"/>
                  <a:ext cx="188640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198787-49A7-2948-94FA-543F2325877E}"/>
              </a:ext>
            </a:extLst>
          </p:cNvPr>
          <p:cNvGrpSpPr/>
          <p:nvPr/>
        </p:nvGrpSpPr>
        <p:grpSpPr>
          <a:xfrm>
            <a:off x="638714" y="1225254"/>
            <a:ext cx="3575160" cy="637200"/>
            <a:chOff x="638714" y="1225254"/>
            <a:chExt cx="3575160" cy="63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ABF9916-BE21-944A-916C-6BBEEC25D6D7}"/>
                    </a:ext>
                  </a:extLst>
                </p14:cNvPr>
                <p14:cNvContentPartPr/>
                <p14:nvPr/>
              </p14:nvContentPartPr>
              <p14:xfrm>
                <a:off x="638714" y="1268094"/>
                <a:ext cx="283680" cy="296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ABF9916-BE21-944A-916C-6BBEEC25D6D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3594" y="1252974"/>
                  <a:ext cx="3142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77DF099-9C27-4245-916D-884BBC29DD7D}"/>
                    </a:ext>
                  </a:extLst>
                </p14:cNvPr>
                <p14:cNvContentPartPr/>
                <p14:nvPr/>
              </p14:nvContentPartPr>
              <p14:xfrm>
                <a:off x="952634" y="1631694"/>
                <a:ext cx="64440" cy="59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77DF099-9C27-4245-916D-884BBC29DD7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37514" y="1616214"/>
                  <a:ext cx="9468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ED4B857-9413-9B4A-8BE2-94C169684B82}"/>
                    </a:ext>
                  </a:extLst>
                </p14:cNvPr>
                <p14:cNvContentPartPr/>
                <p14:nvPr/>
              </p14:nvContentPartPr>
              <p14:xfrm>
                <a:off x="1174394" y="1552854"/>
                <a:ext cx="181800" cy="309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ED4B857-9413-9B4A-8BE2-94C169684B8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59274" y="1537374"/>
                  <a:ext cx="21204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117B0E6-28DA-CA43-A8BA-F06BB0BF8251}"/>
                    </a:ext>
                  </a:extLst>
                </p14:cNvPr>
                <p14:cNvContentPartPr/>
                <p14:nvPr/>
              </p14:nvContentPartPr>
              <p14:xfrm>
                <a:off x="1473914" y="1474014"/>
                <a:ext cx="223200" cy="3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117B0E6-28DA-CA43-A8BA-F06BB0BF825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58434" y="1458534"/>
                  <a:ext cx="2538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063561C-73CB-8942-BB84-E0E65FD37178}"/>
                    </a:ext>
                  </a:extLst>
                </p14:cNvPr>
                <p14:cNvContentPartPr/>
                <p14:nvPr/>
              </p14:nvContentPartPr>
              <p14:xfrm>
                <a:off x="1568234" y="1576254"/>
                <a:ext cx="198720" cy="87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063561C-73CB-8942-BB84-E0E65FD3717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53114" y="1561134"/>
                  <a:ext cx="2293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17AE71E-4D4F-AD45-B1DA-FDDB0A24BEBC}"/>
                    </a:ext>
                  </a:extLst>
                </p14:cNvPr>
                <p14:cNvContentPartPr/>
                <p14:nvPr/>
              </p14:nvContentPartPr>
              <p14:xfrm>
                <a:off x="1774154" y="1225254"/>
                <a:ext cx="347400" cy="46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17AE71E-4D4F-AD45-B1DA-FDDB0A24BEB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759034" y="1209774"/>
                  <a:ext cx="37764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6AEA1CF-3423-C345-83C1-0A2BAD2BCE19}"/>
                    </a:ext>
                  </a:extLst>
                </p14:cNvPr>
                <p14:cNvContentPartPr/>
                <p14:nvPr/>
              </p14:nvContentPartPr>
              <p14:xfrm>
                <a:off x="2194634" y="1229574"/>
                <a:ext cx="245520" cy="434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6AEA1CF-3423-C345-83C1-0A2BAD2BCE1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179514" y="1214454"/>
                  <a:ext cx="27612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AAD15FF-4DB6-DD46-B322-A221319C8085}"/>
                    </a:ext>
                  </a:extLst>
                </p14:cNvPr>
                <p14:cNvContentPartPr/>
                <p14:nvPr/>
              </p14:nvContentPartPr>
              <p14:xfrm>
                <a:off x="2593154" y="1560774"/>
                <a:ext cx="246600" cy="32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AAD15FF-4DB6-DD46-B322-A221319C808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78034" y="1545294"/>
                  <a:ext cx="2772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0D608B7-56E7-4B40-AF40-7466867C2344}"/>
                    </a:ext>
                  </a:extLst>
                </p14:cNvPr>
                <p14:cNvContentPartPr/>
                <p14:nvPr/>
              </p14:nvContentPartPr>
              <p14:xfrm>
                <a:off x="2727794" y="1418574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0D608B7-56E7-4B40-AF40-7466867C234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712674" y="140345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2777036-0C73-3A4D-8B50-68A525C72CA8}"/>
                    </a:ext>
                  </a:extLst>
                </p14:cNvPr>
                <p14:cNvContentPartPr/>
                <p14:nvPr/>
              </p14:nvContentPartPr>
              <p14:xfrm>
                <a:off x="2830034" y="1820694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2777036-0C73-3A4D-8B50-68A525C72CA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814914" y="180557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92CE6EB-8578-0B44-8997-C2266D3087E8}"/>
                    </a:ext>
                  </a:extLst>
                </p14:cNvPr>
                <p14:cNvContentPartPr/>
                <p14:nvPr/>
              </p14:nvContentPartPr>
              <p14:xfrm>
                <a:off x="3066194" y="1260174"/>
                <a:ext cx="252720" cy="450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92CE6EB-8578-0B44-8997-C2266D3087E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51074" y="1245054"/>
                  <a:ext cx="2833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0652894-6EF4-8D48-8233-26C3E9045E0C}"/>
                    </a:ext>
                  </a:extLst>
                </p14:cNvPr>
                <p14:cNvContentPartPr/>
                <p14:nvPr/>
              </p14:nvContentPartPr>
              <p14:xfrm>
                <a:off x="3436634" y="1568334"/>
                <a:ext cx="159120" cy="82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0652894-6EF4-8D48-8233-26C3E9045E0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421514" y="1553214"/>
                  <a:ext cx="1897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B9E9CEF-7603-4D43-A0DB-B8067F12F334}"/>
                    </a:ext>
                  </a:extLst>
                </p14:cNvPr>
                <p14:cNvContentPartPr/>
                <p14:nvPr/>
              </p14:nvContentPartPr>
              <p14:xfrm>
                <a:off x="3491714" y="1678854"/>
                <a:ext cx="206640" cy="39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B9E9CEF-7603-4D43-A0DB-B8067F12F33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476594" y="1663734"/>
                  <a:ext cx="2368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25B4652-B5B4-8E41-8A8E-C7DA51F94B18}"/>
                    </a:ext>
                  </a:extLst>
                </p14:cNvPr>
                <p14:cNvContentPartPr/>
                <p14:nvPr/>
              </p14:nvContentPartPr>
              <p14:xfrm>
                <a:off x="3799154" y="1339734"/>
                <a:ext cx="48960" cy="370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25B4652-B5B4-8E41-8A8E-C7DA51F94B1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784034" y="1324614"/>
                  <a:ext cx="795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4DD6656-85F6-BF4B-8CE2-37A5F1AA5D92}"/>
                    </a:ext>
                  </a:extLst>
                </p14:cNvPr>
                <p14:cNvContentPartPr/>
                <p14:nvPr/>
              </p14:nvContentPartPr>
              <p14:xfrm>
                <a:off x="3964754" y="1363494"/>
                <a:ext cx="249120" cy="496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4DD6656-85F6-BF4B-8CE2-37A5F1AA5D9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49634" y="1348374"/>
                  <a:ext cx="27972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C5F1834-0AE0-F348-AB4F-3246195139A6}"/>
                    </a:ext>
                  </a:extLst>
                </p14:cNvPr>
                <p14:cNvContentPartPr/>
                <p14:nvPr/>
              </p14:nvContentPartPr>
              <p14:xfrm>
                <a:off x="835274" y="1560774"/>
                <a:ext cx="221040" cy="260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C5F1834-0AE0-F348-AB4F-3246195139A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20154" y="1545294"/>
                  <a:ext cx="251640" cy="29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206CECF-672A-584C-8C20-131E9368A0C6}"/>
              </a:ext>
            </a:extLst>
          </p:cNvPr>
          <p:cNvGrpSpPr/>
          <p:nvPr/>
        </p:nvGrpSpPr>
        <p:grpSpPr>
          <a:xfrm>
            <a:off x="547274" y="2320734"/>
            <a:ext cx="1062000" cy="351720"/>
            <a:chOff x="547274" y="2320734"/>
            <a:chExt cx="106200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A9D6950-0E7E-1B4B-8B79-5F44B8A880C1}"/>
                    </a:ext>
                  </a:extLst>
                </p14:cNvPr>
                <p14:cNvContentPartPr/>
                <p14:nvPr/>
              </p14:nvContentPartPr>
              <p14:xfrm>
                <a:off x="547274" y="2320734"/>
                <a:ext cx="257040" cy="327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A9D6950-0E7E-1B4B-8B79-5F44B8A880C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1794" y="2305614"/>
                  <a:ext cx="2876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1A3A1D8-E555-9D44-8877-D7A1AE9D5884}"/>
                    </a:ext>
                  </a:extLst>
                </p14:cNvPr>
                <p14:cNvContentPartPr/>
                <p14:nvPr/>
              </p14:nvContentPartPr>
              <p14:xfrm>
                <a:off x="946154" y="2388414"/>
                <a:ext cx="55080" cy="284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1A3A1D8-E555-9D44-8877-D7A1AE9D588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31034" y="2372934"/>
                  <a:ext cx="853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B7F0A47-2CC7-004C-8426-65B33B3AF548}"/>
                    </a:ext>
                  </a:extLst>
                </p14:cNvPr>
                <p14:cNvContentPartPr/>
                <p14:nvPr/>
              </p14:nvContentPartPr>
              <p14:xfrm>
                <a:off x="1008794" y="2340894"/>
                <a:ext cx="263520" cy="327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B7F0A47-2CC7-004C-8426-65B33B3AF54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93674" y="2325774"/>
                  <a:ext cx="2941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F7E841-FFEC-1448-AF72-4E6E6B9D1312}"/>
                    </a:ext>
                  </a:extLst>
                </p14:cNvPr>
                <p14:cNvContentPartPr/>
                <p14:nvPr/>
              </p14:nvContentPartPr>
              <p14:xfrm>
                <a:off x="1363394" y="2514414"/>
                <a:ext cx="175680" cy="24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F7E841-FFEC-1448-AF72-4E6E6B9D131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348274" y="2499294"/>
                  <a:ext cx="2062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33F5AF1-211B-1A49-96D4-DDA57B66B3FA}"/>
                    </a:ext>
                  </a:extLst>
                </p14:cNvPr>
                <p14:cNvContentPartPr/>
                <p14:nvPr/>
              </p14:nvContentPartPr>
              <p14:xfrm>
                <a:off x="1379234" y="2624574"/>
                <a:ext cx="23004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33F5AF1-211B-1A49-96D4-DDA57B66B3F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364114" y="2609454"/>
                  <a:ext cx="26064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FA3C4C3-F332-6E4C-ACBC-092CAE46AC2E}"/>
              </a:ext>
            </a:extLst>
          </p:cNvPr>
          <p:cNvGrpSpPr/>
          <p:nvPr/>
        </p:nvGrpSpPr>
        <p:grpSpPr>
          <a:xfrm>
            <a:off x="1852634" y="2316414"/>
            <a:ext cx="955800" cy="337320"/>
            <a:chOff x="1852634" y="2316414"/>
            <a:chExt cx="95580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92E244-3A69-924E-8620-545A34AC749A}"/>
                    </a:ext>
                  </a:extLst>
                </p14:cNvPr>
                <p14:cNvContentPartPr/>
                <p14:nvPr/>
              </p14:nvContentPartPr>
              <p14:xfrm>
                <a:off x="1852634" y="2316414"/>
                <a:ext cx="299880" cy="3366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92E244-3A69-924E-8620-545A34AC749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837154" y="2301294"/>
                  <a:ext cx="3301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2859992-8CD0-D748-98D6-5A9E5E800152}"/>
                    </a:ext>
                  </a:extLst>
                </p14:cNvPr>
                <p14:cNvContentPartPr/>
                <p14:nvPr/>
              </p14:nvContentPartPr>
              <p14:xfrm>
                <a:off x="2227034" y="2340894"/>
                <a:ext cx="260640" cy="3128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2859992-8CD0-D748-98D6-5A9E5E80015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211914" y="2325774"/>
                  <a:ext cx="2912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DFA7811-F0B4-1744-B55D-F871095C38A8}"/>
                    </a:ext>
                  </a:extLst>
                </p14:cNvPr>
                <p14:cNvContentPartPr/>
                <p14:nvPr/>
              </p14:nvContentPartPr>
              <p14:xfrm>
                <a:off x="2632754" y="2538174"/>
                <a:ext cx="175680" cy="8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DFA7811-F0B4-1744-B55D-F871095C38A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617274" y="2522694"/>
                  <a:ext cx="206280" cy="3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25F063E-8F54-5D42-93FC-4B10B5E9F3D9}"/>
              </a:ext>
            </a:extLst>
          </p:cNvPr>
          <p:cNvGrpSpPr/>
          <p:nvPr/>
        </p:nvGrpSpPr>
        <p:grpSpPr>
          <a:xfrm>
            <a:off x="3106514" y="2309574"/>
            <a:ext cx="579960" cy="339120"/>
            <a:chOff x="3106514" y="2309574"/>
            <a:chExt cx="579960" cy="3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0515AC-5053-4A4A-A187-ECEF0700C1A3}"/>
                    </a:ext>
                  </a:extLst>
                </p14:cNvPr>
                <p14:cNvContentPartPr/>
                <p14:nvPr/>
              </p14:nvContentPartPr>
              <p14:xfrm>
                <a:off x="3106514" y="2364654"/>
                <a:ext cx="62640" cy="2840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0515AC-5053-4A4A-A187-ECEF0700C1A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091034" y="2349534"/>
                  <a:ext cx="93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ADD260E-BCAE-1340-B161-9E88E902CC85}"/>
                    </a:ext>
                  </a:extLst>
                </p14:cNvPr>
                <p14:cNvContentPartPr/>
                <p14:nvPr/>
              </p14:nvContentPartPr>
              <p14:xfrm>
                <a:off x="3168794" y="2309574"/>
                <a:ext cx="222120" cy="3322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ADD260E-BCAE-1340-B161-9E88E902CC8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153314" y="2294094"/>
                  <a:ext cx="25236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03F1D12-1A73-5946-AB33-A9D203144D19}"/>
                    </a:ext>
                  </a:extLst>
                </p14:cNvPr>
                <p14:cNvContentPartPr/>
                <p14:nvPr/>
              </p14:nvContentPartPr>
              <p14:xfrm>
                <a:off x="3515474" y="2340894"/>
                <a:ext cx="171000" cy="304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03F1D12-1A73-5946-AB33-A9D203144D1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499994" y="2325774"/>
                  <a:ext cx="201600" cy="33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70AA05C-7C9B-E84B-90EC-7BB4166C92F5}"/>
              </a:ext>
            </a:extLst>
          </p:cNvPr>
          <p:cNvGrpSpPr/>
          <p:nvPr/>
        </p:nvGrpSpPr>
        <p:grpSpPr>
          <a:xfrm>
            <a:off x="1442234" y="3129294"/>
            <a:ext cx="284400" cy="90360"/>
            <a:chOff x="1442234" y="3129294"/>
            <a:chExt cx="284400" cy="9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2629EF-1855-F946-9A2B-B448BE8B8249}"/>
                    </a:ext>
                  </a:extLst>
                </p14:cNvPr>
                <p14:cNvContentPartPr/>
                <p14:nvPr/>
              </p14:nvContentPartPr>
              <p14:xfrm>
                <a:off x="1442234" y="3129294"/>
                <a:ext cx="173880" cy="32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2629EF-1855-F946-9A2B-B448BE8B824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427114" y="3114174"/>
                  <a:ext cx="20448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5D8AE8E-E16E-3346-A855-DD92B1A3FD20}"/>
                    </a:ext>
                  </a:extLst>
                </p14:cNvPr>
                <p14:cNvContentPartPr/>
                <p14:nvPr/>
              </p14:nvContentPartPr>
              <p14:xfrm>
                <a:off x="1481114" y="3214974"/>
                <a:ext cx="245520" cy="4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5D8AE8E-E16E-3346-A855-DD92B1A3FD2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465994" y="3199854"/>
                  <a:ext cx="27612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07AC29-731D-004A-B131-A9DC1D655900}"/>
              </a:ext>
            </a:extLst>
          </p:cNvPr>
          <p:cNvGrpSpPr/>
          <p:nvPr/>
        </p:nvGrpSpPr>
        <p:grpSpPr>
          <a:xfrm>
            <a:off x="2001674" y="2892774"/>
            <a:ext cx="1198800" cy="429480"/>
            <a:chOff x="2001674" y="2892774"/>
            <a:chExt cx="119880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17F3087-3001-4148-A8E2-13FAE000396E}"/>
                    </a:ext>
                  </a:extLst>
                </p14:cNvPr>
                <p14:cNvContentPartPr/>
                <p14:nvPr/>
              </p14:nvContentPartPr>
              <p14:xfrm>
                <a:off x="2001674" y="2892774"/>
                <a:ext cx="16560" cy="387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17F3087-3001-4148-A8E2-13FAE000396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986554" y="2877654"/>
                  <a:ext cx="4680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1850323-8A28-F14A-B886-6809C2947A44}"/>
                    </a:ext>
                  </a:extLst>
                </p14:cNvPr>
                <p14:cNvContentPartPr/>
                <p14:nvPr/>
              </p14:nvContentPartPr>
              <p14:xfrm>
                <a:off x="2131634" y="2971614"/>
                <a:ext cx="216000" cy="350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1850323-8A28-F14A-B886-6809C2947A4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16514" y="2956494"/>
                  <a:ext cx="24624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A57CD7E-CC05-FA49-AEB2-A6B6A2209229}"/>
                    </a:ext>
                  </a:extLst>
                </p14:cNvPr>
                <p14:cNvContentPartPr/>
                <p14:nvPr/>
              </p14:nvContentPartPr>
              <p14:xfrm>
                <a:off x="2538074" y="3121374"/>
                <a:ext cx="260640" cy="19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A57CD7E-CC05-FA49-AEB2-A6B6A220922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522954" y="3106254"/>
                  <a:ext cx="29088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D569F0A-704A-9C4E-985B-90B221984D41}"/>
                    </a:ext>
                  </a:extLst>
                </p14:cNvPr>
                <p14:cNvContentPartPr/>
                <p14:nvPr/>
              </p14:nvContentPartPr>
              <p14:xfrm>
                <a:off x="2918954" y="2907534"/>
                <a:ext cx="281520" cy="379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D569F0A-704A-9C4E-985B-90B221984D4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03834" y="2892414"/>
                  <a:ext cx="312120" cy="41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E465412-C49E-C24C-B6F3-89EC56CB6893}"/>
              </a:ext>
            </a:extLst>
          </p:cNvPr>
          <p:cNvGrpSpPr/>
          <p:nvPr/>
        </p:nvGrpSpPr>
        <p:grpSpPr>
          <a:xfrm>
            <a:off x="3554714" y="3058374"/>
            <a:ext cx="254160" cy="186120"/>
            <a:chOff x="3554714" y="3058374"/>
            <a:chExt cx="254160" cy="18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20D7D25-55FE-1C4F-88A3-13B55DF4B3A9}"/>
                    </a:ext>
                  </a:extLst>
                </p14:cNvPr>
                <p14:cNvContentPartPr/>
                <p14:nvPr/>
              </p14:nvContentPartPr>
              <p14:xfrm>
                <a:off x="3554714" y="3058374"/>
                <a:ext cx="199800" cy="39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20D7D25-55FE-1C4F-88A3-13B55DF4B3A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539594" y="3043254"/>
                  <a:ext cx="2300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74DD613-774C-3D42-B758-812EE3F9720F}"/>
                    </a:ext>
                  </a:extLst>
                </p14:cNvPr>
                <p14:cNvContentPartPr/>
                <p14:nvPr/>
              </p14:nvContentPartPr>
              <p14:xfrm>
                <a:off x="3633914" y="3216054"/>
                <a:ext cx="174960" cy="284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74DD613-774C-3D42-B758-812EE3F9720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618434" y="3200574"/>
                  <a:ext cx="20520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E0F1C64-C9A3-BF42-A8FE-9C0D850DEEEE}"/>
                  </a:ext>
                </a:extLst>
              </p14:cNvPr>
              <p14:cNvContentPartPr/>
              <p14:nvPr/>
            </p14:nvContentPartPr>
            <p14:xfrm>
              <a:off x="4067354" y="2908614"/>
              <a:ext cx="201960" cy="3099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E0F1C64-C9A3-BF42-A8FE-9C0D850DEEE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051874" y="2893134"/>
                <a:ext cx="2322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216BEDF-6106-0241-A473-ACA09F9ECCFA}"/>
                  </a:ext>
                </a:extLst>
              </p14:cNvPr>
              <p14:cNvContentPartPr/>
              <p14:nvPr/>
            </p14:nvContentPartPr>
            <p14:xfrm>
              <a:off x="4358954" y="3011214"/>
              <a:ext cx="291960" cy="2876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216BEDF-6106-0241-A473-ACA09F9ECCF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343834" y="2995734"/>
                <a:ext cx="32256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DBE2036-DB8E-4A40-A40D-4B88F60DA9D1}"/>
                  </a:ext>
                </a:extLst>
              </p14:cNvPr>
              <p14:cNvContentPartPr/>
              <p14:nvPr/>
            </p14:nvContentPartPr>
            <p14:xfrm>
              <a:off x="4382714" y="1489494"/>
              <a:ext cx="284040" cy="3236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DBE2036-DB8E-4A40-A40D-4B88F60DA9D1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367234" y="1474374"/>
                <a:ext cx="314640" cy="35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7E4C0BE1-2008-724F-B24E-0369D84B8C2A}"/>
              </a:ext>
            </a:extLst>
          </p:cNvPr>
          <p:cNvGrpSpPr/>
          <p:nvPr/>
        </p:nvGrpSpPr>
        <p:grpSpPr>
          <a:xfrm>
            <a:off x="5504474" y="1371414"/>
            <a:ext cx="2134080" cy="510840"/>
            <a:chOff x="5504474" y="1371414"/>
            <a:chExt cx="2134080" cy="51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19DCA9E-62F9-B04E-AE8E-1990533CBFAC}"/>
                    </a:ext>
                  </a:extLst>
                </p14:cNvPr>
                <p14:cNvContentPartPr/>
                <p14:nvPr/>
              </p14:nvContentPartPr>
              <p14:xfrm>
                <a:off x="5504474" y="1438014"/>
                <a:ext cx="376200" cy="379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19DCA9E-62F9-B04E-AE8E-1990533CBFA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89354" y="1422534"/>
                  <a:ext cx="40680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72594CE-D9BF-4744-9266-D5B42B39E256}"/>
                    </a:ext>
                  </a:extLst>
                </p14:cNvPr>
                <p14:cNvContentPartPr/>
                <p14:nvPr/>
              </p14:nvContentPartPr>
              <p14:xfrm>
                <a:off x="5926754" y="1426494"/>
                <a:ext cx="249840" cy="383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72594CE-D9BF-4744-9266-D5B42B39E25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11634" y="1411374"/>
                  <a:ext cx="2804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96A56E9E-3DD7-DE45-9026-48BBB88C6152}"/>
                    </a:ext>
                  </a:extLst>
                </p14:cNvPr>
                <p14:cNvContentPartPr/>
                <p14:nvPr/>
              </p14:nvContentPartPr>
              <p14:xfrm>
                <a:off x="6282434" y="1647174"/>
                <a:ext cx="279720" cy="50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96A56E9E-3DD7-DE45-9026-48BBB88C615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266954" y="1632054"/>
                  <a:ext cx="3103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DB75649-D23A-144B-BD1E-23538D9BB504}"/>
                    </a:ext>
                  </a:extLst>
                </p14:cNvPr>
                <p14:cNvContentPartPr/>
                <p14:nvPr/>
              </p14:nvContentPartPr>
              <p14:xfrm>
                <a:off x="6369194" y="1749774"/>
                <a:ext cx="198720" cy="20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DB75649-D23A-144B-BD1E-23538D9BB50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353714" y="1734654"/>
                  <a:ext cx="2289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9E80BDA-77BC-1146-AA13-FDD41E0CE080}"/>
                    </a:ext>
                  </a:extLst>
                </p14:cNvPr>
                <p14:cNvContentPartPr/>
                <p14:nvPr/>
              </p14:nvContentPartPr>
              <p14:xfrm>
                <a:off x="6755474" y="1371414"/>
                <a:ext cx="16200" cy="402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9E80BDA-77BC-1146-AA13-FDD41E0CE08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39994" y="1356294"/>
                  <a:ext cx="468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DE2B3D6-B38C-FE44-9C13-66AB1D126A1D}"/>
                    </a:ext>
                  </a:extLst>
                </p14:cNvPr>
                <p14:cNvContentPartPr/>
                <p14:nvPr/>
              </p14:nvContentPartPr>
              <p14:xfrm>
                <a:off x="6893714" y="1371414"/>
                <a:ext cx="314640" cy="510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DE2B3D6-B38C-FE44-9C13-66AB1D126A1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78594" y="1356294"/>
                  <a:ext cx="34524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8EA4A03-182A-EA47-ABFD-53B96B6495C3}"/>
                    </a:ext>
                  </a:extLst>
                </p14:cNvPr>
                <p14:cNvContentPartPr/>
                <p14:nvPr/>
              </p14:nvContentPartPr>
              <p14:xfrm>
                <a:off x="7391234" y="1623774"/>
                <a:ext cx="247320" cy="2376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8EA4A03-182A-EA47-ABFD-53B96B6495C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375754" y="1608294"/>
                  <a:ext cx="27792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49F4960-A75A-D14F-805A-DE2FEC9278AB}"/>
              </a:ext>
            </a:extLst>
          </p:cNvPr>
          <p:cNvGrpSpPr/>
          <p:nvPr/>
        </p:nvGrpSpPr>
        <p:grpSpPr>
          <a:xfrm>
            <a:off x="527834" y="4154214"/>
            <a:ext cx="955080" cy="397800"/>
            <a:chOff x="527834" y="4154214"/>
            <a:chExt cx="955080" cy="39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E39F053-2BD5-2C4F-98DC-D216EDE419F3}"/>
                    </a:ext>
                  </a:extLst>
                </p14:cNvPr>
                <p14:cNvContentPartPr/>
                <p14:nvPr/>
              </p14:nvContentPartPr>
              <p14:xfrm>
                <a:off x="527834" y="4154214"/>
                <a:ext cx="252720" cy="165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E39F053-2BD5-2C4F-98DC-D216EDE419F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2714" y="4138734"/>
                  <a:ext cx="2833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E2E3125-5F00-4E4D-8184-C55DD3BED476}"/>
                    </a:ext>
                  </a:extLst>
                </p14:cNvPr>
                <p14:cNvContentPartPr/>
                <p14:nvPr/>
              </p14:nvContentPartPr>
              <p14:xfrm>
                <a:off x="788114" y="4406214"/>
                <a:ext cx="360" cy="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E2E3125-5F00-4E4D-8184-C55DD3BED47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72994" y="439109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53D4204-5108-2F41-9C9E-A36BED580FA2}"/>
                    </a:ext>
                  </a:extLst>
                </p14:cNvPr>
                <p14:cNvContentPartPr/>
                <p14:nvPr/>
              </p14:nvContentPartPr>
              <p14:xfrm>
                <a:off x="699554" y="4327374"/>
                <a:ext cx="214920" cy="2217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53D4204-5108-2F41-9C9E-A36BED580FA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84434" y="4312254"/>
                  <a:ext cx="24552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4798B68-697A-0C43-8534-70F4F625B3AF}"/>
                    </a:ext>
                  </a:extLst>
                </p14:cNvPr>
                <p14:cNvContentPartPr/>
                <p14:nvPr/>
              </p14:nvContentPartPr>
              <p14:xfrm>
                <a:off x="1017794" y="4327374"/>
                <a:ext cx="15120" cy="189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4798B68-697A-0C43-8534-70F4F625B3A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02674" y="4312254"/>
                  <a:ext cx="453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E80D1D6-221D-B84E-B54D-65438A4144BF}"/>
                    </a:ext>
                  </a:extLst>
                </p14:cNvPr>
                <p14:cNvContentPartPr/>
                <p14:nvPr/>
              </p14:nvContentPartPr>
              <p14:xfrm>
                <a:off x="1012394" y="4319454"/>
                <a:ext cx="217800" cy="2325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E80D1D6-221D-B84E-B54D-65438A4144B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96914" y="4304334"/>
                  <a:ext cx="24804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37E0C5D-3E81-5F4A-85EC-9D9EAE4198E0}"/>
                    </a:ext>
                  </a:extLst>
                </p14:cNvPr>
                <p14:cNvContentPartPr/>
                <p14:nvPr/>
              </p14:nvContentPartPr>
              <p14:xfrm>
                <a:off x="1269074" y="4248534"/>
                <a:ext cx="182520" cy="24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37E0C5D-3E81-5F4A-85EC-9D9EAE4198E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253594" y="4233414"/>
                  <a:ext cx="2131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E18E95E1-552D-E646-B3F3-03EB1613F049}"/>
                    </a:ext>
                  </a:extLst>
                </p14:cNvPr>
                <p14:cNvContentPartPr/>
                <p14:nvPr/>
              </p14:nvContentPartPr>
              <p14:xfrm>
                <a:off x="1316234" y="4351134"/>
                <a:ext cx="166680" cy="388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E18E95E1-552D-E646-B3F3-03EB1613F04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301114" y="4336014"/>
                  <a:ext cx="19728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48F650E-43CA-B448-9173-103C9A9F21CF}"/>
              </a:ext>
            </a:extLst>
          </p:cNvPr>
          <p:cNvGrpSpPr/>
          <p:nvPr/>
        </p:nvGrpSpPr>
        <p:grpSpPr>
          <a:xfrm>
            <a:off x="1777754" y="4153854"/>
            <a:ext cx="3417120" cy="406080"/>
            <a:chOff x="1777754" y="4153854"/>
            <a:chExt cx="341712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33C923C-99C8-F847-8141-2C4CCE244A88}"/>
                    </a:ext>
                  </a:extLst>
                </p14:cNvPr>
                <p14:cNvContentPartPr/>
                <p14:nvPr/>
              </p14:nvContentPartPr>
              <p14:xfrm>
                <a:off x="1777754" y="4153854"/>
                <a:ext cx="248400" cy="331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33C923C-99C8-F847-8141-2C4CCE244A8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762634" y="4138374"/>
                  <a:ext cx="27864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A007BD4-4DBF-A045-B2A2-7F3BE55F0962}"/>
                    </a:ext>
                  </a:extLst>
                </p14:cNvPr>
                <p14:cNvContentPartPr/>
                <p14:nvPr/>
              </p14:nvContentPartPr>
              <p14:xfrm>
                <a:off x="2136314" y="4217214"/>
                <a:ext cx="63000" cy="252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A007BD4-4DBF-A045-B2A2-7F3BE55F096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121194" y="4201734"/>
                  <a:ext cx="936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3D86A44-8070-0645-ACF8-3685E42214E1}"/>
                    </a:ext>
                  </a:extLst>
                </p14:cNvPr>
                <p14:cNvContentPartPr/>
                <p14:nvPr/>
              </p14:nvContentPartPr>
              <p14:xfrm>
                <a:off x="2162954" y="4203174"/>
                <a:ext cx="258120" cy="2754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3D86A44-8070-0645-ACF8-3685E42214E1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147834" y="4187694"/>
                  <a:ext cx="28836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AC2E690-F25B-BA41-974D-3389521F7F9A}"/>
                    </a:ext>
                  </a:extLst>
                </p14:cNvPr>
                <p14:cNvContentPartPr/>
                <p14:nvPr/>
              </p14:nvContentPartPr>
              <p14:xfrm>
                <a:off x="2530154" y="4327374"/>
                <a:ext cx="231120" cy="396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AC2E690-F25B-BA41-974D-3389521F7F9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515034" y="4312254"/>
                  <a:ext cx="261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599B88B4-89DA-3644-8D1A-DDD3320123F1}"/>
                    </a:ext>
                  </a:extLst>
                </p14:cNvPr>
                <p14:cNvContentPartPr/>
                <p14:nvPr/>
              </p14:nvContentPartPr>
              <p14:xfrm>
                <a:off x="2561834" y="4445814"/>
                <a:ext cx="150840" cy="8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599B88B4-89DA-3644-8D1A-DDD3320123F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546354" y="4430334"/>
                  <a:ext cx="1814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0131805-1340-3948-BC12-1EF8137AF100}"/>
                    </a:ext>
                  </a:extLst>
                </p14:cNvPr>
                <p14:cNvContentPartPr/>
                <p14:nvPr/>
              </p14:nvContentPartPr>
              <p14:xfrm>
                <a:off x="2876114" y="4207854"/>
                <a:ext cx="253440" cy="285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0131805-1340-3948-BC12-1EF8137AF10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860994" y="4192734"/>
                  <a:ext cx="2840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3D4FC1C-E7FD-4F4D-B185-19B1A68D08D6}"/>
                    </a:ext>
                  </a:extLst>
                </p14:cNvPr>
                <p14:cNvContentPartPr/>
                <p14:nvPr/>
              </p14:nvContentPartPr>
              <p14:xfrm>
                <a:off x="3250874" y="4264374"/>
                <a:ext cx="206280" cy="222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3D4FC1C-E7FD-4F4D-B185-19B1A68D08D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235754" y="4249254"/>
                  <a:ext cx="23688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657A613-3B76-8A41-9B10-7915A7522774}"/>
                    </a:ext>
                  </a:extLst>
                </p14:cNvPr>
                <p14:cNvContentPartPr/>
                <p14:nvPr/>
              </p14:nvContentPartPr>
              <p14:xfrm>
                <a:off x="3777194" y="4382814"/>
                <a:ext cx="360" cy="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657A613-3B76-8A41-9B10-7915A752277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761714" y="43673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453A007-2C7C-9740-AF34-8123C048F55B}"/>
                    </a:ext>
                  </a:extLst>
                </p14:cNvPr>
                <p14:cNvContentPartPr/>
                <p14:nvPr/>
              </p14:nvContentPartPr>
              <p14:xfrm>
                <a:off x="3641834" y="4248534"/>
                <a:ext cx="7560" cy="82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453A007-2C7C-9740-AF34-8123C048F55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626354" y="4233414"/>
                  <a:ext cx="381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4D56EDB-FFFC-A840-B165-F3292B09D91A}"/>
                    </a:ext>
                  </a:extLst>
                </p14:cNvPr>
                <p14:cNvContentPartPr/>
                <p14:nvPr/>
              </p14:nvContentPartPr>
              <p14:xfrm>
                <a:off x="3704834" y="4508814"/>
                <a:ext cx="360" cy="36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4D56EDB-FFFC-A840-B165-F3292B09D91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689714" y="4493334"/>
                  <a:ext cx="3096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34BCBD4-50F2-DF4F-AEA4-97AE99006AF5}"/>
                    </a:ext>
                  </a:extLst>
                </p14:cNvPr>
                <p14:cNvContentPartPr/>
                <p14:nvPr/>
              </p14:nvContentPartPr>
              <p14:xfrm>
                <a:off x="3562994" y="4398294"/>
                <a:ext cx="228960" cy="24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34BCBD4-50F2-DF4F-AEA4-97AE99006AF5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547514" y="4382814"/>
                  <a:ext cx="259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AE16F29-0251-A448-9E49-30B5FE5DA2C2}"/>
                    </a:ext>
                  </a:extLst>
                </p14:cNvPr>
                <p14:cNvContentPartPr/>
                <p14:nvPr/>
              </p14:nvContentPartPr>
              <p14:xfrm>
                <a:off x="3869354" y="4194894"/>
                <a:ext cx="308880" cy="282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AE16F29-0251-A448-9E49-30B5FE5DA2C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854234" y="4179414"/>
                  <a:ext cx="3391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159556B-D6F8-E842-8A1E-499B4ED4CA1C}"/>
                    </a:ext>
                  </a:extLst>
                </p14:cNvPr>
                <p14:cNvContentPartPr/>
                <p14:nvPr/>
              </p14:nvContentPartPr>
              <p14:xfrm>
                <a:off x="4304234" y="4359054"/>
                <a:ext cx="141840" cy="16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159556B-D6F8-E842-8A1E-499B4ED4CA1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289114" y="4343574"/>
                  <a:ext cx="1724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CF293B0-B708-5E45-9885-74B37D7B49AA}"/>
                    </a:ext>
                  </a:extLst>
                </p14:cNvPr>
                <p14:cNvContentPartPr/>
                <p14:nvPr/>
              </p14:nvContentPartPr>
              <p14:xfrm>
                <a:off x="4307114" y="4461294"/>
                <a:ext cx="131400" cy="24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CF293B0-B708-5E45-9885-74B37D7B49AA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291994" y="4446174"/>
                  <a:ext cx="1616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8A0F825-7C16-8B44-A978-E9B025378D62}"/>
                    </a:ext>
                  </a:extLst>
                </p14:cNvPr>
                <p14:cNvContentPartPr/>
                <p14:nvPr/>
              </p14:nvContentPartPr>
              <p14:xfrm>
                <a:off x="4570994" y="4256454"/>
                <a:ext cx="33480" cy="303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8A0F825-7C16-8B44-A978-E9B025378D6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555874" y="4241334"/>
                  <a:ext cx="6408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A008089-3C93-9E4E-86B7-BB237CE3AF1D}"/>
                    </a:ext>
                  </a:extLst>
                </p14:cNvPr>
                <p14:cNvContentPartPr/>
                <p14:nvPr/>
              </p14:nvContentPartPr>
              <p14:xfrm>
                <a:off x="4740914" y="4264374"/>
                <a:ext cx="225360" cy="2534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A008089-3C93-9E4E-86B7-BB237CE3AF1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725434" y="4249254"/>
                  <a:ext cx="2559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7928A1EF-BA89-0B4F-8A28-73855DB8F9AF}"/>
                    </a:ext>
                  </a:extLst>
                </p14:cNvPr>
                <p14:cNvContentPartPr/>
                <p14:nvPr/>
              </p14:nvContentPartPr>
              <p14:xfrm>
                <a:off x="5060594" y="4359054"/>
                <a:ext cx="134280" cy="178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7928A1EF-BA89-0B4F-8A28-73855DB8F9AF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045114" y="4343574"/>
                  <a:ext cx="164880" cy="20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12DF9E9-40A8-4B4C-8515-E9B716BAAF48}"/>
                  </a:ext>
                </a:extLst>
              </p14:cNvPr>
              <p14:cNvContentPartPr/>
              <p14:nvPr/>
            </p14:nvContentPartPr>
            <p14:xfrm>
              <a:off x="9596594" y="1931214"/>
              <a:ext cx="115200" cy="16668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12DF9E9-40A8-4B4C-8515-E9B716BAAF48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9581474" y="1915734"/>
                <a:ext cx="145800" cy="19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B2B6BE3-B1E0-354B-A1ED-A218E5057132}"/>
              </a:ext>
            </a:extLst>
          </p:cNvPr>
          <p:cNvGrpSpPr/>
          <p:nvPr/>
        </p:nvGrpSpPr>
        <p:grpSpPr>
          <a:xfrm>
            <a:off x="559514" y="5011374"/>
            <a:ext cx="835920" cy="364680"/>
            <a:chOff x="559514" y="5011374"/>
            <a:chExt cx="83592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681E4C81-1FEC-D347-9CD0-CF4D7DEFCAF9}"/>
                    </a:ext>
                  </a:extLst>
                </p14:cNvPr>
                <p14:cNvContentPartPr/>
                <p14:nvPr/>
              </p14:nvContentPartPr>
              <p14:xfrm>
                <a:off x="598754" y="5013174"/>
                <a:ext cx="19800" cy="3628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681E4C81-1FEC-D347-9CD0-CF4D7DEFCAF9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83634" y="4998054"/>
                  <a:ext cx="5040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78348B5-93D0-A74C-BD27-1BE93BE2D6A0}"/>
                    </a:ext>
                  </a:extLst>
                </p14:cNvPr>
                <p14:cNvContentPartPr/>
                <p14:nvPr/>
              </p14:nvContentPartPr>
              <p14:xfrm>
                <a:off x="559514" y="5011374"/>
                <a:ext cx="268560" cy="3567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78348B5-93D0-A74C-BD27-1BE93BE2D6A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44394" y="4996254"/>
                  <a:ext cx="2988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0C1DAD7-AED0-2F45-A4F8-17B10A7B1AAD}"/>
                    </a:ext>
                  </a:extLst>
                </p14:cNvPr>
                <p14:cNvContentPartPr/>
                <p14:nvPr/>
              </p14:nvContentPartPr>
              <p14:xfrm>
                <a:off x="901874" y="5044854"/>
                <a:ext cx="209880" cy="2649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0C1DAD7-AED0-2F45-A4F8-17B10A7B1AA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86754" y="5029374"/>
                  <a:ext cx="2401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5F3F797-B133-6447-B456-B01E830A79E1}"/>
                    </a:ext>
                  </a:extLst>
                </p14:cNvPr>
                <p14:cNvContentPartPr/>
                <p14:nvPr/>
              </p14:nvContentPartPr>
              <p14:xfrm>
                <a:off x="1261514" y="5107854"/>
                <a:ext cx="133920" cy="32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5F3F797-B133-6447-B456-B01E830A79E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246394" y="5092734"/>
                  <a:ext cx="1641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C84498D-639C-5C46-AD04-FA8593CE1D2C}"/>
                    </a:ext>
                  </a:extLst>
                </p14:cNvPr>
                <p14:cNvContentPartPr/>
                <p14:nvPr/>
              </p14:nvContentPartPr>
              <p14:xfrm>
                <a:off x="1261154" y="5202534"/>
                <a:ext cx="126360" cy="32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C84498D-639C-5C46-AD04-FA8593CE1D2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245674" y="5187054"/>
                  <a:ext cx="156960" cy="6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3A3B27B-23EA-9C4A-B318-77674B28BFFC}"/>
              </a:ext>
            </a:extLst>
          </p:cNvPr>
          <p:cNvGrpSpPr/>
          <p:nvPr/>
        </p:nvGrpSpPr>
        <p:grpSpPr>
          <a:xfrm>
            <a:off x="1672274" y="4847574"/>
            <a:ext cx="1592280" cy="442080"/>
            <a:chOff x="1672274" y="4847574"/>
            <a:chExt cx="159228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425B814-8D31-AD48-9847-B1B5936B53B7}"/>
                    </a:ext>
                  </a:extLst>
                </p14:cNvPr>
                <p14:cNvContentPartPr/>
                <p14:nvPr/>
              </p14:nvContentPartPr>
              <p14:xfrm>
                <a:off x="1672274" y="4966014"/>
                <a:ext cx="38520" cy="276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425B814-8D31-AD48-9847-B1B5936B53B7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656794" y="4950534"/>
                  <a:ext cx="691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60FCE0D-F200-E64D-B6AC-B465639FB41F}"/>
                    </a:ext>
                  </a:extLst>
                </p14:cNvPr>
                <p14:cNvContentPartPr/>
                <p14:nvPr/>
              </p14:nvContentPartPr>
              <p14:xfrm>
                <a:off x="1678754" y="4912014"/>
                <a:ext cx="304200" cy="377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60FCE0D-F200-E64D-B6AC-B465639FB41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663634" y="4896894"/>
                  <a:ext cx="33480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7BBB95C-89EA-AB4F-B576-F75A7BFEAF30}"/>
                    </a:ext>
                  </a:extLst>
                </p14:cNvPr>
                <p14:cNvContentPartPr/>
                <p14:nvPr/>
              </p14:nvContentPartPr>
              <p14:xfrm>
                <a:off x="2025794" y="4950174"/>
                <a:ext cx="47520" cy="276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7BBB95C-89EA-AB4F-B576-F75A7BFEAF3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010674" y="4935054"/>
                  <a:ext cx="781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E4F6D97-F9A0-5343-8BD5-97D9BBE9521D}"/>
                    </a:ext>
                  </a:extLst>
                </p14:cNvPr>
                <p14:cNvContentPartPr/>
                <p14:nvPr/>
              </p14:nvContentPartPr>
              <p14:xfrm>
                <a:off x="1973954" y="4969614"/>
                <a:ext cx="351720" cy="264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E4F6D97-F9A0-5343-8BD5-97D9BBE9521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958474" y="4954134"/>
                  <a:ext cx="3823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B5E88AB-7277-7648-8A58-3B4A689CD50A}"/>
                    </a:ext>
                  </a:extLst>
                </p14:cNvPr>
                <p14:cNvContentPartPr/>
                <p14:nvPr/>
              </p14:nvContentPartPr>
              <p14:xfrm>
                <a:off x="2468594" y="5029014"/>
                <a:ext cx="25092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B5E88AB-7277-7648-8A58-3B4A689CD50A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453474" y="5013894"/>
                  <a:ext cx="2815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2DDCE0F-D32C-E342-90B8-6B50F882E989}"/>
                    </a:ext>
                  </a:extLst>
                </p14:cNvPr>
                <p14:cNvContentPartPr/>
                <p14:nvPr/>
              </p14:nvContentPartPr>
              <p14:xfrm>
                <a:off x="2824274" y="4855494"/>
                <a:ext cx="210600" cy="2718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2DDCE0F-D32C-E342-90B8-6B50F882E98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2809154" y="4840374"/>
                  <a:ext cx="2412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E42A151-2A1E-3B42-9A81-8D92BEA58D1C}"/>
                    </a:ext>
                  </a:extLst>
                </p14:cNvPr>
                <p14:cNvContentPartPr/>
                <p14:nvPr/>
              </p14:nvContentPartPr>
              <p14:xfrm>
                <a:off x="3058274" y="4847574"/>
                <a:ext cx="23760" cy="2840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E42A151-2A1E-3B42-9A81-8D92BEA58D1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043154" y="4832454"/>
                  <a:ext cx="543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F0D773AD-3C2F-6540-BE33-82BC3E95C3CE}"/>
                    </a:ext>
                  </a:extLst>
                </p14:cNvPr>
                <p14:cNvContentPartPr/>
                <p14:nvPr/>
              </p14:nvContentPartPr>
              <p14:xfrm>
                <a:off x="2995274" y="4887174"/>
                <a:ext cx="269280" cy="2448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F0D773AD-3C2F-6540-BE33-82BC3E95C3C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979794" y="4872054"/>
                  <a:ext cx="299880" cy="275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324D52E7-EFD2-3E4E-8F46-6850FFB89BBE}"/>
                  </a:ext>
                </a:extLst>
              </p14:cNvPr>
              <p14:cNvContentPartPr/>
              <p14:nvPr/>
            </p14:nvContentPartPr>
            <p14:xfrm>
              <a:off x="1095914" y="5793654"/>
              <a:ext cx="157680" cy="162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324D52E7-EFD2-3E4E-8F46-6850FFB89BBE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1080434" y="5778534"/>
                <a:ext cx="1882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C992E5D1-5C09-9940-AA15-E80DCDD86E29}"/>
                  </a:ext>
                </a:extLst>
              </p14:cNvPr>
              <p14:cNvContentPartPr/>
              <p14:nvPr/>
            </p14:nvContentPartPr>
            <p14:xfrm>
              <a:off x="1047314" y="5943414"/>
              <a:ext cx="245520" cy="241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C992E5D1-5C09-9940-AA15-E80DCDD86E29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032194" y="5928294"/>
                <a:ext cx="276120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8D15CE4-794E-2F46-A456-C1BC7DE68260}"/>
              </a:ext>
            </a:extLst>
          </p:cNvPr>
          <p:cNvGrpSpPr/>
          <p:nvPr/>
        </p:nvGrpSpPr>
        <p:grpSpPr>
          <a:xfrm>
            <a:off x="1615754" y="5407374"/>
            <a:ext cx="2459880" cy="583920"/>
            <a:chOff x="1615754" y="5407374"/>
            <a:chExt cx="2459880" cy="58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2BC336D-86BC-7D42-82A5-06990C401677}"/>
                    </a:ext>
                  </a:extLst>
                </p14:cNvPr>
                <p14:cNvContentPartPr/>
                <p14:nvPr/>
              </p14:nvContentPartPr>
              <p14:xfrm>
                <a:off x="1615754" y="5588814"/>
                <a:ext cx="64800" cy="402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2BC336D-86BC-7D42-82A5-06990C401677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600634" y="5573334"/>
                  <a:ext cx="9540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9C49A74-66CD-7547-83E4-ABF569F05150}"/>
                    </a:ext>
                  </a:extLst>
                </p14:cNvPr>
                <p14:cNvContentPartPr/>
                <p14:nvPr/>
              </p14:nvContentPartPr>
              <p14:xfrm>
                <a:off x="1850114" y="5628054"/>
                <a:ext cx="219960" cy="255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9C49A74-66CD-7547-83E4-ABF569F0515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834634" y="5612934"/>
                  <a:ext cx="2505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22F0740-374D-9344-8C79-6CD5C98CCDF9}"/>
                    </a:ext>
                  </a:extLst>
                </p14:cNvPr>
                <p14:cNvContentPartPr/>
                <p14:nvPr/>
              </p14:nvContentPartPr>
              <p14:xfrm>
                <a:off x="2232074" y="5675574"/>
                <a:ext cx="188280" cy="241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22F0740-374D-9344-8C79-6CD5C98CCDF9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216594" y="5660094"/>
                  <a:ext cx="2188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BFAB79F-BBFA-A14E-9A65-71D5D6FF0DCC}"/>
                    </a:ext>
                  </a:extLst>
                </p14:cNvPr>
                <p14:cNvContentPartPr/>
                <p14:nvPr/>
              </p14:nvContentPartPr>
              <p14:xfrm>
                <a:off x="2608994" y="5462454"/>
                <a:ext cx="304200" cy="3553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BFAB79F-BBFA-A14E-9A65-71D5D6FF0DC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593874" y="5447334"/>
                  <a:ext cx="33480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79243B5-06F4-A043-94D1-DFFD4C4038F1}"/>
                    </a:ext>
                  </a:extLst>
                </p14:cNvPr>
                <p14:cNvContentPartPr/>
                <p14:nvPr/>
              </p14:nvContentPartPr>
              <p14:xfrm>
                <a:off x="3278954" y="5612214"/>
                <a:ext cx="288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79243B5-06F4-A043-94D1-DFFD4C4038F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263834" y="5597094"/>
                  <a:ext cx="331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46FE6B3-10DC-1647-9897-BD4B1710EFB9}"/>
                    </a:ext>
                  </a:extLst>
                </p14:cNvPr>
                <p14:cNvContentPartPr/>
                <p14:nvPr/>
              </p14:nvContentPartPr>
              <p14:xfrm>
                <a:off x="3093194" y="5754414"/>
                <a:ext cx="27324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46FE6B3-10DC-1647-9897-BD4B1710EFB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077714" y="5738934"/>
                  <a:ext cx="303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F830CBB-6821-1046-93CB-1ED26A60D113}"/>
                    </a:ext>
                  </a:extLst>
                </p14:cNvPr>
                <p14:cNvContentPartPr/>
                <p14:nvPr/>
              </p14:nvContentPartPr>
              <p14:xfrm>
                <a:off x="3577754" y="5407374"/>
                <a:ext cx="182520" cy="2606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F830CBB-6821-1046-93CB-1ED26A60D11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562274" y="5392254"/>
                  <a:ext cx="21312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7B985C3-4097-1D40-A505-AD59B5FAC8B5}"/>
                    </a:ext>
                  </a:extLst>
                </p14:cNvPr>
                <p14:cNvContentPartPr/>
                <p14:nvPr/>
              </p14:nvContentPartPr>
              <p14:xfrm>
                <a:off x="3728234" y="5486214"/>
                <a:ext cx="9000" cy="284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7B985C3-4097-1D40-A505-AD59B5FAC8B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713114" y="5471094"/>
                  <a:ext cx="39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41FD92F-9D48-544E-BA86-B47092A01DD0}"/>
                    </a:ext>
                  </a:extLst>
                </p14:cNvPr>
                <p14:cNvContentPartPr/>
                <p14:nvPr/>
              </p14:nvContentPartPr>
              <p14:xfrm>
                <a:off x="3926234" y="5486214"/>
                <a:ext cx="149400" cy="2062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41FD92F-9D48-544E-BA86-B47092A01DD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911114" y="5471094"/>
                  <a:ext cx="180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12B53F6-AC5B-8D48-8EFA-D977790F82E3}"/>
                    </a:ext>
                  </a:extLst>
                </p14:cNvPr>
                <p14:cNvContentPartPr/>
                <p14:nvPr/>
              </p14:nvContentPartPr>
              <p14:xfrm>
                <a:off x="3121274" y="5599974"/>
                <a:ext cx="197640" cy="51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12B53F6-AC5B-8D48-8EFA-D977790F82E3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106154" y="5584854"/>
                  <a:ext cx="227880" cy="82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040203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{68D4ECAA-DB8B-E844-A6E6-585FDA41B649}tf10001076</Template>
  <TotalTime>6662</TotalTime>
  <Words>354</Words>
  <Application>Microsoft Macintosh PowerPoint</Application>
  <PresentationFormat>Widescreen</PresentationFormat>
  <Paragraphs>63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Cambria Math</vt:lpstr>
      <vt:lpstr>Century Gothic</vt:lpstr>
      <vt:lpstr>Garamond</vt:lpstr>
      <vt:lpstr>Wingdings 3</vt:lpstr>
      <vt:lpstr>Ion Boardroom</vt:lpstr>
      <vt:lpstr> Chapter 10: Circles</vt:lpstr>
      <vt:lpstr>10.1 – Circles and Circumference</vt:lpstr>
      <vt:lpstr>Definition: Circle</vt:lpstr>
      <vt:lpstr>Special segments in circles</vt:lpstr>
      <vt:lpstr>PowerPoint Presentation</vt:lpstr>
      <vt:lpstr>Radius and Diameter Relationships</vt:lpstr>
      <vt:lpstr>Circle Pairs</vt:lpstr>
      <vt:lpstr>Circle Intersections</vt:lpstr>
      <vt:lpstr>PowerPoint Presentation</vt:lpstr>
      <vt:lpstr>Circumference</vt:lpstr>
      <vt:lpstr>Finding radius/diameter from circumference</vt:lpstr>
      <vt:lpstr>10.2 – Measuring Angles and Arcs</vt:lpstr>
      <vt:lpstr>Central Angles</vt:lpstr>
      <vt:lpstr>Central Angles</vt:lpstr>
      <vt:lpstr>Central Angles</vt:lpstr>
      <vt:lpstr>PowerPoint Presentation</vt:lpstr>
      <vt:lpstr>PowerPoint Presentation</vt:lpstr>
      <vt:lpstr>Central Angles</vt:lpstr>
      <vt:lpstr>Adjacent arcs</vt:lpstr>
      <vt:lpstr>PowerPoint Presentation</vt:lpstr>
      <vt:lpstr>Arc Length</vt:lpstr>
      <vt:lpstr>PowerPoint Presentation</vt:lpstr>
      <vt:lpstr>PowerPoint Presentation</vt:lpstr>
      <vt:lpstr>10.3 – Arcs and Chords</vt:lpstr>
      <vt:lpstr>Congruent Arcs and Chords</vt:lpstr>
      <vt:lpstr>PowerPoint Presentation</vt:lpstr>
      <vt:lpstr>Bisecting Arcs and Chords</vt:lpstr>
      <vt:lpstr>PowerPoint Presentation</vt:lpstr>
      <vt:lpstr>Chords equidistant from the center</vt:lpstr>
      <vt:lpstr>10.4 – Inscribed Angles</vt:lpstr>
      <vt:lpstr>Inscribed Angle</vt:lpstr>
      <vt:lpstr>Inscribed angle demonstration</vt:lpstr>
      <vt:lpstr>Measures of inscribed angles</vt:lpstr>
      <vt:lpstr>PowerPoint Presentation</vt:lpstr>
      <vt:lpstr>Inscribed angle demonstration</vt:lpstr>
      <vt:lpstr>Measures of inscribed angles</vt:lpstr>
      <vt:lpstr>PowerPoint Presentation</vt:lpstr>
      <vt:lpstr>Angles of inscribed polygons</vt:lpstr>
      <vt:lpstr>PowerPoint Presentation</vt:lpstr>
      <vt:lpstr>PowerPoint Presentation</vt:lpstr>
      <vt:lpstr>10.5 – Tangents</vt:lpstr>
      <vt:lpstr>Definition: Tangent</vt:lpstr>
      <vt:lpstr>PowerPoint Presentation</vt:lpstr>
      <vt:lpstr>PowerPoint Presentation</vt:lpstr>
      <vt:lpstr>PowerPoint Presentation</vt:lpstr>
      <vt:lpstr>Two intersecting tangents to a circle</vt:lpstr>
      <vt:lpstr>PowerPoint Presentation</vt:lpstr>
      <vt:lpstr>PowerPoint Presentation</vt:lpstr>
      <vt:lpstr>Circumscribed Polygons</vt:lpstr>
      <vt:lpstr>PowerPoint Presentation</vt:lpstr>
      <vt:lpstr>PowerPoint Presentation</vt:lpstr>
      <vt:lpstr>10.6 – Secants, Tangents, and Angle Measures</vt:lpstr>
      <vt:lpstr>Definition: Secant</vt:lpstr>
      <vt:lpstr>Secants intersecting inside a circle</vt:lpstr>
      <vt:lpstr>PowerPoint Presentation</vt:lpstr>
      <vt:lpstr>PowerPoint Presentation</vt:lpstr>
      <vt:lpstr>Secants/tangents intersecting on a circle</vt:lpstr>
      <vt:lpstr>PowerPoint Presentation</vt:lpstr>
      <vt:lpstr>PowerPoint Presentation</vt:lpstr>
      <vt:lpstr>Secants intersecting outside a circle</vt:lpstr>
      <vt:lpstr>PowerPoint Presentation</vt:lpstr>
      <vt:lpstr>PowerPoint Presentation</vt:lpstr>
      <vt:lpstr>Arc and Angle Measures Recap</vt:lpstr>
      <vt:lpstr>PowerPoint Presentation</vt:lpstr>
      <vt:lpstr>10.7 – Special Segments in a Circle</vt:lpstr>
      <vt:lpstr>Secants intersecting inside a circle</vt:lpstr>
      <vt:lpstr>PowerPoint Presentation</vt:lpstr>
      <vt:lpstr>PowerPoint Presentation</vt:lpstr>
      <vt:lpstr>Secants intersecting outside a circle</vt:lpstr>
      <vt:lpstr>PowerPoint Presentation</vt:lpstr>
      <vt:lpstr>Tangent and secant intersecting outside a circle</vt:lpstr>
      <vt:lpstr>Review of the Quadratic Formula</vt:lpstr>
      <vt:lpstr>PowerPoint Presentation</vt:lpstr>
      <vt:lpstr>PowerPoint Presentation</vt:lpstr>
      <vt:lpstr>10.8 – Equations of Circles</vt:lpstr>
      <vt:lpstr>Equation of a circle</vt:lpstr>
      <vt:lpstr>PowerPoint Presentation</vt:lpstr>
      <vt:lpstr>PowerPoint Presentation</vt:lpstr>
      <vt:lpstr>Equation of a circle from the center and a point.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Chapter 10: Circles</dc:title>
  <dc:creator>Solenne Abaziou</dc:creator>
  <cp:lastModifiedBy>Solenne Abaziou</cp:lastModifiedBy>
  <cp:revision>43</cp:revision>
  <cp:lastPrinted>2020-03-09T11:47:37Z</cp:lastPrinted>
  <dcterms:created xsi:type="dcterms:W3CDTF">2020-02-28T15:46:19Z</dcterms:created>
  <dcterms:modified xsi:type="dcterms:W3CDTF">2020-03-12T18:17:56Z</dcterms:modified>
</cp:coreProperties>
</file>