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71" r:id="rId9"/>
    <p:sldId id="262" r:id="rId10"/>
    <p:sldId id="263" r:id="rId11"/>
    <p:sldId id="264" r:id="rId12"/>
    <p:sldId id="265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7CFC9-D81B-7942-A1E6-C3462E01137C}" v="1" dt="2020-05-11T20:51:41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enne Abaziou" userId="ee763fb5-67db-4451-868e-1497afe06cae" providerId="ADAL" clId="{7129274D-C4E3-1B49-92B3-348E2E2FDF1D}"/>
    <pc:docChg chg="custSel modSld">
      <pc:chgData name="Solenne Abaziou" userId="ee763fb5-67db-4451-868e-1497afe06cae" providerId="ADAL" clId="{7129274D-C4E3-1B49-92B3-348E2E2FDF1D}" dt="2020-05-11T15:29:43.651" v="51" actId="27636"/>
      <pc:docMkLst>
        <pc:docMk/>
      </pc:docMkLst>
      <pc:sldChg chg="modSp">
        <pc:chgData name="Solenne Abaziou" userId="ee763fb5-67db-4451-868e-1497afe06cae" providerId="ADAL" clId="{7129274D-C4E3-1B49-92B3-348E2E2FDF1D}" dt="2020-05-11T15:29:43.651" v="51" actId="27636"/>
        <pc:sldMkLst>
          <pc:docMk/>
          <pc:sldMk cId="2407410658" sldId="271"/>
        </pc:sldMkLst>
        <pc:spChg chg="mod">
          <ac:chgData name="Solenne Abaziou" userId="ee763fb5-67db-4451-868e-1497afe06cae" providerId="ADAL" clId="{7129274D-C4E3-1B49-92B3-348E2E2FDF1D}" dt="2020-05-11T15:29:43.651" v="51" actId="27636"/>
          <ac:spMkLst>
            <pc:docMk/>
            <pc:sldMk cId="2407410658" sldId="271"/>
            <ac:spMk id="3" creationId="{900746DB-0E9E-D64F-ACFC-EF148BB14F66}"/>
          </ac:spMkLst>
        </pc:spChg>
      </pc:sldChg>
    </pc:docChg>
  </pc:docChgLst>
  <pc:docChgLst>
    <pc:chgData name="Solenne Abaziou" userId="ee763fb5-67db-4451-868e-1497afe06cae" providerId="ADAL" clId="{1607CFC9-D81B-7942-A1E6-C3462E01137C}"/>
    <pc:docChg chg="custSel modSld">
      <pc:chgData name="Solenne Abaziou" userId="ee763fb5-67db-4451-868e-1497afe06cae" providerId="ADAL" clId="{1607CFC9-D81B-7942-A1E6-C3462E01137C}" dt="2020-05-11T20:51:41.878" v="0" actId="7634"/>
      <pc:docMkLst>
        <pc:docMk/>
      </pc:docMkLst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549156596" sldId="261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549156596" sldId="261"/>
            <ac:inkMk id="3" creationId="{6C6F15DA-8E22-944D-9D12-7059BCF1DB1A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2397713038" sldId="262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2397713038" sldId="262"/>
            <ac:inkMk id="3" creationId="{F5327F2D-2269-0C46-8BA0-9DD0E67AAFB5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555598564" sldId="263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555598564" sldId="263"/>
            <ac:inkMk id="3" creationId="{B9463046-797E-0346-A647-0A2D85CE84DE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2094512645" sldId="264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2094512645" sldId="264"/>
            <ac:inkMk id="3" creationId="{A2C59809-D5FC-F742-B49A-6A2A5FAC6CB7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4155175224" sldId="265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4155175224" sldId="265"/>
            <ac:inkMk id="3" creationId="{AF81C54F-3A25-4247-842C-23BE35628BBE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3314811472" sldId="266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3314811472" sldId="266"/>
            <ac:inkMk id="5" creationId="{D8FEF678-362E-154D-A435-3ACB5FDA7D93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1094620878" sldId="267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1094620878" sldId="267"/>
            <ac:inkMk id="3" creationId="{59F5A133-7A97-B24E-9E51-B78088FC3114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3712894106" sldId="270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3712894106" sldId="270"/>
            <ac:inkMk id="5" creationId="{DE047CBE-01C0-104B-ADBE-BC8F019572A6}"/>
          </ac:inkMkLst>
        </pc:inkChg>
      </pc:sldChg>
      <pc:sldChg chg="addSp">
        <pc:chgData name="Solenne Abaziou" userId="ee763fb5-67db-4451-868e-1497afe06cae" providerId="ADAL" clId="{1607CFC9-D81B-7942-A1E6-C3462E01137C}" dt="2020-05-11T20:51:41.878" v="0" actId="7634"/>
        <pc:sldMkLst>
          <pc:docMk/>
          <pc:sldMk cId="2407410658" sldId="271"/>
        </pc:sldMkLst>
        <pc:inkChg chg="add">
          <ac:chgData name="Solenne Abaziou" userId="ee763fb5-67db-4451-868e-1497afe06cae" providerId="ADAL" clId="{1607CFC9-D81B-7942-A1E6-C3462E01137C}" dt="2020-05-11T20:51:41.878" v="0" actId="7634"/>
          <ac:inkMkLst>
            <pc:docMk/>
            <pc:sldMk cId="2407410658" sldId="271"/>
            <ac:inkMk id="5" creationId="{C17E90F6-546E-A34E-8338-6865740A1320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4.080"/>
    </inkml:context>
    <inkml:brush xml:id="br0">
      <inkml:brushProperty name="width" value="0.05292" units="cm"/>
      <inkml:brushProperty name="height" value="0.05292" units="cm"/>
      <inkml:brushProperty name="color" value="#3165BB"/>
    </inkml:brush>
    <inkml:brush xml:id="br1">
      <inkml:brushProperty name="width" value="0.05292" units="cm"/>
      <inkml:brushProperty name="height" value="0.05292" units="cm"/>
      <inkml:brushProperty name="color" value="#57D200"/>
    </inkml:brush>
    <inkml:brush xml:id="br2">
      <inkml:brushProperty name="width" value="0.05292" units="cm"/>
      <inkml:brushProperty name="height" value="0.05292" units="cm"/>
    </inkml:brush>
    <inkml:brush xml:id="br3">
      <inkml:brushProperty name="width" value="0.05292" units="cm"/>
      <inkml:brushProperty name="height" value="0.05292" units="cm"/>
      <inkml:brushProperty name="color" value="#FF0000"/>
    </inkml:brush>
    <inkml:brush xml:id="br4">
      <inkml:brushProperty name="width" value="0.05292" units="cm"/>
      <inkml:brushProperty name="height" value="0.05292" units="cm"/>
      <inkml:brushProperty name="color" value="#FF8000"/>
    </inkml:brush>
  </inkml:definitions>
  <inkml:trace contextRef="#ctx0" brushRef="#br0">3931 4228 8909,'-10'-9'-27,"-1"2"1,-1 2-1,-2 0 1,-2 0 0,1-1 335,-1 1 1,5-2 1259,1 2-1031,-1-4 0,3-1-363,2-1 1,10 6 0,3-4-1,2 1 36,3-1 0,2 4 0,3-6 0,2 1 36,2 1 0,7 0 0,-3 6 0,1-3-80,0 3 1,-1-4 0,3 2 0,-4 1-50,-1 2 1,-2 2 0,-5 0 0,-1 0-67,1 0 1,-6 6-1,1 1 1,-1 1-14,-1 5 0,-2-5 0,-5 3 1,1 1 64,3 2 0,-1 2 1,-7 1-1,-3 2 0,-6 2 0,-4 2 0,-5-4 0,-1 2-60,2-1 0,-3 2 0,-1-1 0,0-2 29,0-1 0,1 3 1,2 0-1,0-2 35,0-2 0,3-1 0,1 0 306,0 0 0,6-6 594,-1 1-714,8-1 1,-2-1 0,10-4 0,5-3-79,4-2 0,2-2 0,2-2 0,1-1-31,2 2 0,5-4 1,-5 2-1,0 1-630,2 2 1,-6-3-1,4 0 1,-2 1-758,2 3 0,-3 1 0,4 0 0,-1 0-146,0 0 1,6 0 0,-5 0 0,1 0 1348,0 0 1,5-7 0,-4-2-1</inkml:trace>
  <inkml:trace contextRef="#ctx0" brushRef="#br0" timeOffset="1">4560 4307 14157,'0'-11'1176,"0"1"-223,0 6 1,5 9 0,2 9-743,2-1 0,-6 2 1,4-4-1,-1 3 68,-1 2 0,2 5 0,-4-1 0,3 0-85,-3-3 0,-1-1 1,-2 0-1,2-1-519,3 1 0,-3 0 1,3-1-1,-3 1-606,-2 0 1,0 0 0,1-1-1077,5 1 1,-5-5-384,5-1 2402,2-7 0,1-3 1,7-8-1</inkml:trace>
  <inkml:trace contextRef="#ctx0" brushRef="#br0" timeOffset="2">4843 4260 10829,'0'-7'485,"0"7"1,0 7 0,2 10 0,1 2 142,3 2 1,-1 2 0,-5-4 0,0 2 10,0-2 0,2 4 0,1-2 0,2-2-428,-1-1 1,3 3-1,0-1 1,0 0-456,0-3 1,0-1-1,-2 0 153,5-1 0,-1 1 0,2-2-2794,1-4 0,-3 3 1112,1-8 1,-8-2 1766,-2-8 0,-7-11 0,-9-8 0</inkml:trace>
  <inkml:trace contextRef="#ctx0" brushRef="#br0" timeOffset="3">4387 4307 12862,'9'-2'514,"-2"-2"49,0-1 0,2-2 0,6 4 0,1-3 1,1 3 349,4 1 1,-1-3 0,8 0 0,3 1-195,4 3 0,9-1 0,-4-2 0,2-1-138,0 2 1,-2-4 0,4 1 0,-4 1-157,-2-2 1,2 4-1,-6-6 1,-5 2-425,1 3 0,-6-3 0,1 0 0,-1 0-678,1 0 0,-1-3 1,2 5-1,-5 1-2289,-3 3 1,3 1 2899,0 0 0,0 6 1,-6 3-1</inkml:trace>
  <inkml:trace contextRef="#ctx0" brushRef="#br0" timeOffset="4">20959 3977 30680,'-11'0'-362,"1"0"0,5 0 1,-4-2 224,2-3 1,2 1 0,3-5-1232,-3 2 1410,3-5 0,-5 3 1,9-5 0,3 4 0,4 3 1,6 5-1,1-1 166,0-2 1,5-1 0,1 5 0,1-3 62,0-1 0,3 0 1,-5 5-1,-2 0-639,-1 0 0,-8 1 0,1 3 0,-1 3-336,-1 2 1,0-4 0,-6 5 308,2 2 1,1 2 0,-6 2 0,0 0 391,0 0 1,-7 1 0,-4 2-1,-1 2 159,1-2 1,-8 4 0,4-2 0,-3-2 189,1-1 0,-4-2 0,0-1 1,1 3-335,3 3 0,1-9 0,1 4-393,-1-2 50,7 0 1,4-6 441,10-2 0,4-5 1,7-1-1,-1 0-162,1 0 1,7 0 0,3 0 0,4 0-808,1 0 0,6 0 0,1-1 1,1-3-2599,-1-1 3561,-1 0 0,-6-2 1,1-2-1</inkml:trace>
  <inkml:trace contextRef="#ctx0" brushRef="#br0" timeOffset="5">21588 3914 28871,'7'8'-920,"3"-2"1,-3-3 961,-2 2 0,-3-1 1,-2 6-1,0 3-135,0 1 1,5 1 0,1 3-1,-3 1 150,-1 2 1,-2 0 0,0-4 0,0 3-12,0 1 0,0 0 1,0-6-1,0 3-693,0 3 1,2-4-1,1 4 63,2-3 1,6-3 0,-6 1-2245,-1 0 1,3-6 0,0-1-1466,1-2 4445,3-2 0,4-5 0,1 0 0</inkml:trace>
  <inkml:trace contextRef="#ctx0" brushRef="#br0" timeOffset="6">21886 3929 31870,'6'11'-2154,"-1"-1"1,2-4-1,-4 4 1,3 2 2112,-3 2 0,-1 2 1,-2 2-1,0 1 265,0 2 1,0 1 0,2-2 0,1 1 11,2-2 1,2 3 0,-3-1 0,3-1-258,2-3 1,-4-1-1,4 0 1,-2-1-351,-4 1 1,4-6-1,0 1-711,2 1 1,-4 0-1,4 1-5656,-2-3 3426,5-6 3513,-17 3 1,3-14 0,-14-2 0</inkml:trace>
  <inkml:trace contextRef="#ctx0" brushRef="#br0" timeOffset="7">21320 4024 21068,'7'8'488,"-3"-1"1,8-7-1,6 0 1,4 2 37,3 3 1,10-3-1,-2 3 1,5-3 80,6-2 1,1 0-1,3 0 1,-1 0 354,0 0 0,0 0 0,-1 0 0,-5 0-658,-4 0 1,2 0-1,-3 0 1,-1 0-270,-2 0 1,-3 0 0,-2 0 0,-4 0-36,-1 0 0,3 5 0,-5 2 0,-1 2-3143,-3 3 3051,6 9 0,-6 4 0,6 6 0</inkml:trace>
  <inkml:trace contextRef="#ctx0" brushRef="#br0" timeOffset="8">4104 5250 18592,'-7'-16'-1864,"5"7"3001,-5 2 1,7 14 0,2 4 0,2 3-1159,1 1 1,5 1 0,-3 2 0,0 1 87,0 2 0,5 0 0,-3-6 0,2 1-55,-1 0 1,-1 0 0,3-1 0,-1 1-400,1 0 0,-3 0 0,1-1-876,2 1 1,-3 0-547,2-1 0,-3-4 0,4-2 519,-1-2 1,-1-2 1315,6-5 0,7-14 0,1-4 0</inkml:trace>
  <inkml:trace contextRef="#ctx0" brushRef="#br0" timeOffset="9">4481 5234 18592,'9'2'-174,"-4"3"1,-5-1 0,-5 6 0,-4 4 1229,1 5 0,-5-1 1,6 4-1,-1 1-421,-5 3 0,5 2 0,-1 0 0,0-2-289,1 2 1,4 0-1,-3 0 1,0-2 1,-3 2 1,1-3-1,-2 1 1,-1 0-212,-2-1 1,0 3-1,2-8 1,1 0-588,-1-3 0,4-1 1,-3 0-219,-1-1 0,3-4-492,-1-1 1,4-6-1129,-4 1 1,6-5 2240,-1-5 0,10-4 0,4-7 0</inkml:trace>
  <inkml:trace contextRef="#ctx0" brushRef="#br0" timeOffset="10">4874 5375 19424,'16'0'0,"0"0"304,0 0 1,-1 0-1,3 0 557,3 0 0,-4-1 1,4-3-1,-3-1-473,-3 2 1,3 1 0,1 2 0,2 0-452,-2 0 1,-6 0 0,-3 0-1,2 0 106,2 0 0,-3 0 1,-1 0-2112,2 0 1919,-5 0 0,0 7 1,-7 1-1</inkml:trace>
  <inkml:trace contextRef="#ctx0" brushRef="#br0" timeOffset="11">4969 5596 23918,'16'8'-1447,"-1"-1"0,1-7 2081,0 0 0,6 0 0,3 0-289,-1 0 1,-1 0 0,-7 0 0,-1 0-626,1 0 1,5 0 0,0 0 0,0 0-786,2 0 1,-6 6 0,6-1 1020,0-2 0,1-1 0,8-2 0</inkml:trace>
  <inkml:trace contextRef="#ctx0" brushRef="#br0" timeOffset="12">6258 5313 22377,'0'-30'-696,"0"4"0,-2 5 1,-3 9 867,-5 1 0,-4 8 0,-4-3 0,-1 5 450,-2 1 0,-2 0 0,2 1 0,-3 5-225,-1 4 0,-4 9 0,2 4 0,0 0-261,0-1 1,-2 6-1,4-1 1,1 0-171,3 0 1,3 6-1,3-5 1,1-2-44,3-2 0,4 4 1,7-3-1,2-1-265,3-3 0,6-3 0,10-3 0,5-1 880,3-3 1,5-4 0,2-7 0,6 0 136,4 0 1,1 0 0,2-2 0,1-3-140,3-6 0,3-3 0,-7-1 1,-6-3-147,-2-3 0,-7 4 0,-6-6 1,-3 2-288,-2 0 0,-9-7 0,-9 2 0,-3-4-147,-2-1 0,0-1 0,-2 1 0,-3 0-854,-6-1 0,-8 2 1,-4 4-1,-1 5-130,-4 4 0,3 1 0,-1 2 0,0 4-1289,1 4 1,3 5 2346,6 1 1,-7 7 0,-1 1 0</inkml:trace>
  <inkml:trace contextRef="#ctx0" brushRef="#br0" timeOffset="13">21320 5108 8559,'0'-15'248,"0"-1"1,0 5 632,0 1 1,0 5 195,0-6 0,0 9-566,0 2 1,2 7 0,2 9-187,1 0 1,5 0 0,-3-1 0,2 1-114,3 0 1,1 1-1,-1 2 1,-2 2-256,2-1 1,-3-3 0,2-1 0,-1-1-770,-1 1 0,5 0 1,-5 0-469,-1-1 0,6 1 1,-3-2 417,3-3 1,2-5 0,-1-6-1,1 0 862,0 0 0,-1-6 0,1-3 0</inkml:trace>
  <inkml:trace contextRef="#ctx0" brushRef="#br0" timeOffset="14">21635 5155 8559,'0'-8'2303,"-5"13"-1650,-1 11 1,-4 5 0,3-2 0,0 4-68,0 1 1,-4 0 0,4 4 0,0-1-132,0 1 1,-3 1 0,3 1 0,0-2-163,0-2 0,0-5 1,4 3-1,-3-1-191,3-4 1,-4 4-1,2-2 1,1-2-604,2-1 0,1-4 0,-3-2 1,-1-2-1301,1 3 1,3-5 604,1 3 0,7-8 0,3 3-397,4-5 1,4-2 1592,3-5 0,-4-9 0,6-10 0</inkml:trace>
  <inkml:trace contextRef="#ctx0" brushRef="#br0" timeOffset="15">22028 5187 8540,'16'0'303,"-6"-5"0,1-1 1,1 3 135,2 1 1,2 2-1,-1-2 1,1-1 16,0-2 1,5-1-1,0 6 1,-2-1-352,-2-5 1,-1 5 0,0-5 0,-1 5-112,1 1 0,0 0-2769,0 0 2775,-8 0 0,-1 7 0,-7 1 0</inkml:trace>
  <inkml:trace contextRef="#ctx0" brushRef="#br0" timeOffset="16">22091 5375 8568,'7'9'230,"3"-4"1,-1-3 0,2-2 0,1 0 171,2 0 0,1 0 0,1 0 0,0 0-316,0 0 0,-1 0 0,1 0 0,0-2-541,-1-3 1,6 3 0,2-3 0,0 3-808,0 2 1,8-1 1261,-5-4 0,14-4 0,-6-7 0</inkml:trace>
  <inkml:trace contextRef="#ctx0" brushRef="#br0" timeOffset="17">23176 5155 8615,'-2'-15'0,"-2"-1"311,-1 0 0,-7 2 1,1 2 91,-2 2 0,-8 4 0,0-2 0,0 1 0,0 3 365,0 2 0,-7 2 1,3 0-1,-1 2-362,0 3 1,1 2-1,-3 7 1,4 0-36,1 4 1,-3 1 0,5-2 0,2 3-57,1 1 1,3 1 0,1-2 0,3 2-137,6 3 0,3-4 1,2 3-1,0-1-53,0-4 1,7 4-1,6-1 1,4 1 22,4 0 1,12-2 0,-1-5 0,3-1-54,3 1 1,0-2 0,6-4 0,-4-4 125,-1-5 1,3-1-1,-6 0 1,-3 0 314,-5 0 0,0-1 0,-5-5 0,0-6-172,0-7 0,-4 0 0,-7-7 0,-3-2-277,-2-2 0,-2 0 0,-5 1 0,0 1 112,0 0 1,-2-4-1,-3 11 1,-6 2-1351,-3 2 0,-1-3 0,-3 3 0,-3 5-686,-5 3 0,-4 2 0,-1 3 0,0-1-752,-1 2 1,-6 8 2585,-4 5 0,-4 11 1,-1 4-1</inkml:trace>
  <inkml:trace contextRef="#ctx0" brushRef="#br0" timeOffset="18">4277 6209 23451,'-10'-6'-907,"-1"1"1747,8 0 1,-4 7 0,8 3-1056,5 5 0,-3 4 0,8 2 1,1 0 345,2-1 1,-4 1 0,1 2 0,1 1-60,2 2 0,2 5 0,-1-3 0,-1-1-150,-3 1 0,3-2 1,-4-4-1,2 3-292,-1 1 1,-2 0-1,-6-6 1,2 1-1206,-1 0 1,3-1 0,-2 1-4152,-1 0 2087,-3-7 3764,-1-2 0,7-7 1,2 0-1</inkml:trace>
  <inkml:trace contextRef="#ctx0" brushRef="#br0" timeOffset="19">4607 6224 20250,'9'2'-604,"-4"3"722,-3 6 1,-2-3-1,-2 5 1,-1 2 274,-3 5 0,-1 8 0,4-2 0,-2 3 480,1 3 1,-3-1 0,2 1 0,1-1-396,3 1 1,-1-1-1,-1 0 1,-3-1 58,3-4 0,1 2 1,0-5-1,-1 0-316,-2-1 0,-2 5 0,3-6 0,-1-2-1167,1-2 0,1-1 1,-1 0 286,-1-1 1,0-4-1,5-1-1456,0 3 0,0-5 1950,0 3 0,7-8 1,2 4-1</inkml:trace>
  <inkml:trace contextRef="#ctx0" brushRef="#br0" timeOffset="20">4953 6381 27835,'16'0'1319,"0"-5"0,-1 0 0,1 1-1076,0 3 1,-1 1 0,1 0 0,0 0-244,0 0 0,-1 0 0,1 0-975,0 0 1,-6 0 0,-1 1 0,0 3-2406,-1 1 0,-4 2 3043,1-2 1,-10-3 0,-4 5-1</inkml:trace>
  <inkml:trace contextRef="#ctx0" brushRef="#br0" timeOffset="21">5032 6491 26439,'1'9'-7248,"5"-4"8580,4-3 1,4-2 0,2 0-696,0 0 0,-1 0 1,1 0-1,-2-2-156,-4-3 1,11 3-939,0-3 1,6 3 0,-1 2 0,-5 0-1229,-4 0 1,4-5 1797,0 0 0,7-7 1,-3 3-1</inkml:trace>
  <inkml:trace contextRef="#ctx0" brushRef="#br0" timeOffset="22">5629 6224 23850,'0'16'-359,"0"-6"0,0 1 1,0 1-1,0 2 781,0 2 0,0 5 1,0 2-1,0-1-47,0 1 1,5 3-1,1-3 1,-3 0 174,-1-1 1,3-1 0,0-3 0,-1 1-141,-2 2 1,-1-5-1,3-6-664,1 2 0,0 2-1049,-5 2 1,0-6-1543,0 1 1,2-6-3635,3 6 6454,-3-8 0,12 11 0,-5-5 0</inkml:trace>
  <inkml:trace contextRef="#ctx0" brushRef="#br0" timeOffset="23">21651 5988 18946,'5'-6'-1637,"2"6"2263,2 8 1,-4 6-1,5 2-376,3 0 1,-1 5-1,0 1 1,-2 1 233,3 0 0,1-2 0,1-6 0,1 1-222,0 0 1,-6 0 0,1-1-1,-1 1-388,-1 0 0,3-1 1,-5 1-696,2 0 1,-6-6 0,4-1-929,0-2 0,-3 4 690,6-6 0,-4 0 0,2-7 0,1-3 1052,0-5 1,1-11 0,6-4 0</inkml:trace>
  <inkml:trace contextRef="#ctx0" brushRef="#br0" timeOffset="24">22012 6004 19050,'9'-7'82,"-4"7"-159,-3 9 1,-2 10 0,-2 4 0,-1 0 363,-3-1 1,-1 6 0,4-2 0,-4 2 201,-2-1 0,6 7 0,-4-2 0,2 1 28,-1 0 1,-4 4 0,5 0-1,1-2-190,2-2 0,-3-2 0,0 1 0,1-3-100,3-2 0,1 0 0,-2-4 0,-2 0-525,-1 0 1,0-2 0,5-6 0,0 1-276,0 0 1,0-6-6701,0 1 4683,0-1 0,5-3 2804,0-7 0,15-7 0,-3-9 0</inkml:trace>
  <inkml:trace contextRef="#ctx0" brushRef="#br0" timeOffset="25">22437 6161 23162,'15'0'73,"1"0"1,0 0 324,0 0 1,-1 0-1,3 0 1,1 0-17,2 0 1,5-5 0,-5 0-1,-2 1-181,-1 3 1,-2 1 0,-1 0 0,1 0-761,0 0 0,-1 0 0,1 0-724,0 0 0,-6 0 1157,1 0 0,-8 7 0,4 1 0</inkml:trace>
  <inkml:trace contextRef="#ctx0" brushRef="#br0" timeOffset="26">22547 6240 22547,'2'9'-2568,"3"-4"0,5-3 3819,4-2 0,2 0 0,0 0 0,1 1-680,4 5 0,-3-5 1,4 5-1,-1-5-744,0-1 1,5 0 0,-5 0 0,-1 0-636,-3 0 1,4 0 0,0 0 0,-2 0 828,-1 0 0,4-7 0,3-1 0</inkml:trace>
  <inkml:trace contextRef="#ctx0" brushRef="#br0" timeOffset="27">23286 6067 20286,'0'16'-428,"-2"0"1,-1 1 0,-3 2 0,3 4 714,1 1 1,2 3 0,0 4 0,0-1-15,0-4 1,0 4 0,2-4 0,1 2 142,3-2 1,4 2 0,-5-5-1,0-1-984,2 1 0,-5 5 0,5-2 0,-2 4-1071,1 1 1,-1 1 1603,-5-1 1,7 7-1,2 3 1</inkml:trace>
  <inkml:trace contextRef="#ctx0" brushRef="#br0" timeOffset="28">4120 7372 15899,'0'-11'-2000,"0"1"2556,0 6 1,0-1-425,0 10 1,2-1 0,3 6-1,4 2 1,1 2 59,0 2 0,-1 5 0,3 0 1,-1-2-4,1-1 1,-3-1 0,1 2 0,1 2-254,-2-1 1,5-3 0,-6-1 0,3-1-204,-1 1 0,-5-2 0,4-2 1,-2-1-1339,-3 1 1,4 2-25,3 2 0,-2-8 1687,1-2 0,1-5 0,4-1 1</inkml:trace>
  <inkml:trace contextRef="#ctx0" brushRef="#br0" timeOffset="29">4466 7325 16495,'8'8'-1194,"-2"6"1611,-5 5 1,-1 4 0,-1-2 0,-3 5 84,-1 4 1,-2 1-1,3 1 1,-1 1 68,2 4 0,-1-4 0,1 5 0,-3-1-118,3 0 0,-1-1 0,1-4 0,-2-1-61,1 1 1,-3-3 0,2-1 0,1-7-210</inkml:trace>
  <inkml:trace contextRef="#ctx0" brushRef="#br0" timeOffset="30">4953 7576 15571,'2'-9'870,"3"4"1,4-2 0,7 0-230,-1-2 0,1 6 0,0-2-752,-1 3 1,1 2 0,0 0-1711,0 0 1119,-1 0 1,1 0 683,0 0 0,-1 0 0,1 0 0</inkml:trace>
  <inkml:trace contextRef="#ctx0" brushRef="#br0" timeOffset="31">5047 7670 15571,'16'0'-393,"0"0"1,0 0 863,-1 0 0,-1-1 0,-1-3 0,-3-1-327,2 1 0,2 3 0,2 1-450,0 0 1,-1 0-1,1 0 1,0 0 286,0 0 1,6 0-1,3 0 1</inkml:trace>
  <inkml:trace contextRef="#ctx0" brushRef="#br0" timeOffset="32">5708 7607 14717,'5'-10'-804,"2"1"1239,2 2 0,1 2 0,6 3 0,0-1-15,-1-2 1,1-1 0,0 6 0,0 0-307,-1 0 0,1-5 0,0 0 0,-1 1-375,1 3 1,0 1 0,0 0 0,-1 0-247,1 0 1,0 0 0,0 0 496,-1 0 0,1 0 0,0 0 0</inkml:trace>
  <inkml:trace contextRef="#ctx0" brushRef="#br0" timeOffset="33">6494 7214 24179,'0'16'-1186,"0"0"0,0 0 0,2-1 1216,3 1 0,-3 5 0,5 0 0,-2-2 81,0-1 0,6 3 1,-4 1-1,1 1 970,5 0 1,-5-2 0,1-6-1,-2 3-1469,-3 3 1,2-4-1,1 4 1,0-3-661,0-3 0,0 1 0,-3 0 0,1 0-1242,-1-1 1,4 1 1775,3 0 1,3 6-1,2 3 1</inkml:trace>
  <inkml:trace contextRef="#ctx0" brushRef="#br0" timeOffset="34">21446 7167 28550,'11'0'-293,"-3"2"1,1 2 230,0 1 0,-4 7 0,4-1 0,0 2 0,-1 3-42,5 0 0,-5 0 0,3-1 1,-1 3 26,-1 3 1,5-4 0,-5 4-1,1-3-194,1-3 0,-6 1 1,4 0-1,-1 0 648,1-1 0,-5 1 0,3 0 0,-2-1-1465,0 1 1,0 0 0,-3-2-963,3-4 1,-1 3 0,6-8-2450,3-2 4790,0-1 0,3-9 0,0-2 0</inkml:trace>
  <inkml:trace contextRef="#ctx0" brushRef="#br0" timeOffset="35">21855 7230 27286,'10'2'-807,"-1"3"295,-2 6 0,-2-3 1,-5 3-1,0 1 400,0 2 0,0 4 0,-1 1 0,-3 3 424,-1 3 1,-6-1-1,4 4 1,-1-2 121,-4 2 0,3 0 0,0 0 0,0-1-39,1 0 0,2-2 0,-2-1 0,1-1-391,3-4 1,1-1 0,-1-3 0,-1 1-675,1 0 1,3 0 0,1-1-1073,0 1 1,0-5-540,0-1 1,1-1 0,5 1-1084,4-5 3717,4-3 0,9-2 0,1 0 0</inkml:trace>
  <inkml:trace contextRef="#ctx0" brushRef="#br0" timeOffset="36">22405 7340 28845,'16'0'173,"0"-2"1,-1-1 108,1-2 0,0 0 0,0 3 0,-1-2 11,1-1 0,0 0 1,0 3-1,-1-1-679,1-3 1,0 1-1073,-1 5 1,1 0 1469,0 0 1,0 0-1,-1 0 1</inkml:trace>
  <inkml:trace contextRef="#ctx0" brushRef="#br0" timeOffset="37">22452 7435 28588,'16'8'-412,"0"-2"1,0-5 0,-1-1 894,1 0 1,0-5-1,0 0-953,-1 1 1,1 1-1,0-1 1,-1-1 364,1 2 1,0-6-1,0 0 1</inkml:trace>
  <inkml:trace contextRef="#ctx0" brushRef="#br0" timeOffset="38">23144 7309 29874,'16'0'-329,"0"-2"0,-1-1 730,1-3 0,0 1 0,0 5 0,-1-2-149,1-3 0,5 3 0,0-3 0,-2 3-350,-1 2 1,3 0-1,0 0 1,-2 0-328,-2 0 1,-1 6 0,0-1-3118,-1-2 3544,1-1 0,0-2 1,0 0-1</inkml:trace>
  <inkml:trace contextRef="#ctx0" brushRef="#br0" timeOffset="39">23789 7136 6198,'0'17'0,"0"3"643,0 1 1,0 1-1,0-1 1,0 4 697,0-1 0,0 6 0,0-4 0,0 4-575,0 1 1,0-5-1,0 0 1,0 1-576,0-3 1,0 4 0,0-7-1,0 0-350,0 2 0,0-6 0,0 6 1,0-2-1044,0 0 1,0 1-1,0-2 1,-2 1 1286,-3-2 0,3 5 1,-5 1-1</inkml:trace>
  <inkml:trace contextRef="#ctx0" brushRef="#br0" timeOffset="40">6808 15026 21112,'0'-10'667,"0"-1"0,2 6 81,3-5 1,-1 6 1462,6-1-1735,-6 3 0,1 4-453,-10 3 0,1-3 0,-6 3 357,-2-3 1,-2-2-108,-2 0 1,0 0 0,0 0 4,1 0 1,4-7 513,1-4 1,6-3-601,-1-1 1,3-1-384,2 0 1,2 7 0,2 2 265,1 1 1,7 4 0,-1-3 239,2 3 0,-2 2 0,-1 0-218,3 0 1,-5 0 0,1 2 0,-2 3-345,-3 5 0,3-1 0,-2 1 0,-2 3-309,-1 1 0,-2 1 0,0 1 290,0 0 0,0 0 0,0-1 0,-2-1 213,-3-3 0,2 1 0,-8-7 636,-1-1 0,-2 3 0,-2-2-33,0-2 1,1-3 0,-1-3 357,0-2-893,1-8 0,4 6 0,2-5 1,1 2-16,-1-3 0,5 5 0,-1-3 0,3-1 0,2-2 0,0-2 0,7 2 0,4 2 0,3 2 0,2 6 0,-1-1 0,1 3 0,0 2 0,-6 0 0,1 0 0,-1 2-53,-1 3 0,5 2 0,-5 5-267,-1-1 1,5-1 0,-8 6-1,-2 0 30,-1 0 1,-2-1 0,0 1 177,0 0 0,0-1 0,-2 1 271,-3 0 0,2-6 1,-8-1 392,-1-2 0,-2-2 1,-2-5-427,0 0 1,1 0-1,1-1 1,2-3-127,1-1 0,6-7 0,-6 1 0,-1-3 0,5-2 0,2 1 0,3-1 0,2 0 0,0 1 0,0-1 0,7 5 0,4 3 0,3 1 0,-4 1 0,1 6 0,-1 2 0,-1 3 0,3 4 0,-5 7 0,2 0 0,-6-1 0,2 1 0,-3 0 0,-2-1 0,0-4 0,-2-1-140,-3 3 0,-4-1 232,-6-2 0,-1-3 0,0-7-91,1 0 0,-1 0 0,2-1 0,2-3-1,1-1 0,6-6 0,-4 4 0,2-1 0,2-3 0,5-5 0,2 8 0,5 4 0,8 8 0,8 11 0,9 10 0</inkml:trace>
  <inkml:trace contextRef="#ctx0" brushRef="#br0" timeOffset="41">5142 8268 13615,'0'-9'883,"0"4"0,2 8 0,1 4-335,2 2 1,7 1 0,-1 8 0,3 1 150,2 2 0,-1 7 0,3-4 0,1 3-219,2-1 0,0-5 1,-4 5-1,3 0-413,1-1 0,1 2 1,-2-4-1,1 0-429,-2 0 1,-2-2 0,-1-6 0,0 1-1597,-1 0 1,1-1-2032,0 1 2708,-7-7 0,-2-9 1253,-7-11 1,-14-17-1,-4-5 1</inkml:trace>
  <inkml:trace contextRef="#ctx0" brushRef="#br0" timeOffset="42">5519 8315 15169,'-5'15'266,"0"1"0,-6 5 0,2 2 0,-3 0 342,-5-1 0,-4 1 0,2-4 0,-4 2-169,-2-2 0,1 4 0,-2-2 0,3-2-273,0-1 1,6-3-1,-4-1 1,3-1-357,3-3 0,-1-5 0,0 4 0,2 0-4126,4-1-1113,-4-4 5319,12 3 1,9-21 0,10-3 0</inkml:trace>
  <inkml:trace contextRef="#ctx0" brushRef="#br0" timeOffset="43">5739 8456 12712,'16'-14'-337,"0"2"1,-1 3 0,1 2 898,0 4 1,-2-1 0,-2 1 0,-1-2-616,1 1 1,-4 2-1,3 2-236,1 0 1,-5 2 0,0 2 0,-2 3-2135,1 1 2400,-1-4 1,2 10-1,2-6 1</inkml:trace>
  <inkml:trace contextRef="#ctx0" brushRef="#br0" timeOffset="44">5849 8629 12712,'16'0'60,"0"0"1,-1 0 529,1 0 0,0 0 0,0 0 0,-1 0-239,1 0 1,0 0 0,0 0-1,-1 0-664,1 0 0,5 0 0,0 0 0,-2 0-608,-1 0 1,3-5 0,1 0 895,3 1 1,1-5-1,5 1 1</inkml:trace>
  <inkml:trace contextRef="#ctx0" brushRef="#br0" timeOffset="45">6714 8315 12712,'-10'-11'109,"-1"1"0,1 6 0,-8-1 0,-1 3 480,-2 2 1,-2 0-1,4 2 1,-4 3-110,-1 6 0,3 8 1,-4 4-1,1 1-62,0 4 1,4 2-1,-1 1 1,6-1-116,4-4 1,4 4 0,7-6 0,0 2-36,0 1 1,2-8 0,5 4-1,7-3 119,5 1 0,9-5 0,0-5 0,5-1 56,4-1 1,7-2-1,-4-7 1,0 0 29,-3 0 0,-6 0 0,-3 0 1,-4-2-266,-1-3 1,3-4 0,-5-7 0,-3 1-127,-6-1 0,0-7 0,-7-3 0,-1-4-246,-2-1 1,-2 5-1,0 0 1,-2-1-800,-3 3 0,-4-1 0,-8 6 0,-3-2-313,-1 2 1,0 2-1,4 3 1,-2 1-2071,-2 3 0,0 6 3344,5-1 0,-7-4 0,-1 1 0</inkml:trace>
  <inkml:trace contextRef="#ctx0" brushRef="#br0" timeOffset="46">22641 8110 8471,'0'-8'1907,"7"8"1,-3 8 0,6 8 0,2 2-1386,2 3 1,7-4-1,0 6 1,0-1-144,2 5 1,-6 1 0,6-1 0,-2-2-227,0-2 0,0 3 0,-5-5 1,-1-2-429,1-2 0,-5-1 1,-3 0-1763,-1 0 1,4-6-839,-6 1 1,0-10-243,-5-1 3117,0-7 0,0-8 0,0-1 0</inkml:trace>
  <inkml:trace contextRef="#ctx0" brushRef="#br0" timeOffset="47">22956 8079 13362,'-6'10'514,"1"1"0,-7-6 1,1 6-1,-3 1 453,-1 2 1,-6 2-1,0-1 1,0 1-285,-2 0 0,6-1 0,-6 1 0,2 0-374,0 0 1,0-1 0,4 1 0,-3 0-309,-1-1 1,0-1-1,7-1 1,2-3-262,2 2 0,1-3-5381,-2 2 2866,-2-1 1,20-1 0,1-4 2841,10-3 0,10-9 1,-4-2-1</inkml:trace>
  <inkml:trace contextRef="#ctx0" brushRef="#br0" timeOffset="48">23270 8205 12712,'16'0'48,"-6"0"0,1-2 29,1-3 1,2 3 0,3-3 428,4 3 1,-3 2 0,3-2-1,-4-1 1,-1-2-31,0 1 0,-1 2 1,1 2-1,0 0-1255,0 0 0,-6 0 0,1 2-1972,1 3 2700,-5 4 1,0 7-1,-7-1 1</inkml:trace>
  <inkml:trace contextRef="#ctx0" brushRef="#br0" timeOffset="49">23286 8440 12712,'15'11'616,"1"-2"1,0-2-137,0-4 1,-1-1-1,1-2 1,0 0 133,0 0 0,4 0 0,1 0 1,0 0-902,2 0 0,-5 0 1,4 0-1,1 0-572,3 0 0,-1 0 0,1 0 0,0 0 843,-1 0 1,11-7-1,-3-2 1</inkml:trace>
  <inkml:trace contextRef="#ctx0" brushRef="#br0" timeOffset="50">24323 8110 12603,'-15'-5'203,"-1"0"1,-1 0 0,-3 5 232,-1 0 1,-5 0 0,3 0-1,-1 1 1,-2 5 269,1 4 0,-4 11 0,4 5 1,1 2-175,3-2 1,0 4 0,3-4 0,6 4-186,3 1 1,4 1 0,5-2 0,0-2-9,0-2 0,7-2 1,5 2-1,6-5 119,3-3 1,12-3 0,0 1 0,4-2 3,1-3 1,4 1 0,-3-7 0,-1-1-76,0-3 1,-3-2 0,-7-5 0,-3-4-195,-2-4 0,1-7 0,-7-2 0,-3-1-190,0-4 1,-7-2 0,-1-3 0,-5-2-683,-1-2 1,-7 1-1,-3 4 1,-6 3-563,-5 2 0,-1-1 0,-8 8 1,0 0-407,-3 3 0,-9 8 0,0 4 0,-2 3 1669,2 2 0,-10-14 1,3-3-1</inkml:trace>
  <inkml:trace contextRef="#ctx0" brushRef="#br0" timeOffset="51">4906 9431 12818,'14'1'433,"-4"5"0,3-3 1,-5 8-1,5 1 125,4 2 0,2 2 0,-3-1 1,0 1-64,-1 0 0,1-1 0,0 1 0,0 0-172,-1 0 1,1-2-1,-2-2 1,-2-2 39,-1 2 1,-1 2-1328,6 2 0,-6-2 0,-1-2-3300,-2-1 2427,-2-8 0,-5 3 1765,0-12 1,-7-9 0,-1-10 0</inkml:trace>
  <inkml:trace contextRef="#ctx0" brushRef="#br0" timeOffset="52">5220 9431 13675,'-7'-7'775,"-3"7"1,-4 1 0,-2 10-1,0 1-359,1 2 1,-1 2 0,0 0 0,2-1-28,4 1 1,-4 0 0,3-1 0,-1 1-208,2 0 1,-4 0-1,5-1 1,-1 1-651,-1 0 0,2-6 0,-3 1 0,3 1-549,2 2 0,0-4 1,4 1-3049,-2 1 418,-1 2 3584,6-5 1,7-2 0,2-7-1</inkml:trace>
  <inkml:trace contextRef="#ctx0" brushRef="#br0" timeOffset="53">5629 9525 12712,'11'0'1187,"-1"0"0,1-2 1,-1-1-291,1-2 0,-1-1 1,6 6-1,0 0-709,-1 0 0,1 0 0,0 0-286,-1 0 1,1 0 0,0 0-1416,0 0 1,-8 7 1433,-2 4 0,-5 3 1,-1 1-1</inkml:trace>
  <inkml:trace contextRef="#ctx0" brushRef="#br0" timeOffset="54">5676 9635 12712,'2'9'-1373,"3"-4"1933,6-3 1,3-2-1,2 0 1,-1 0 487,1 0 1,0 0-1,1 0 1,2 0-773,2 0 0,0 0 0,-5 0 0,0 0-1235,-1 0 0,6 0 1,0 0-1,0-2-1009,2-3 0,-5 3 1955,2-3 0,5-4 0,-1 0 0</inkml:trace>
  <inkml:trace contextRef="#ctx0" brushRef="#br0" timeOffset="55">6478 9305 12712,'0'-16'-464,"0"1"1,2 1 0,1 1 1230,3 3 1,4 5-333,-5-6 1,8 2-1,-5-3 1,3 3 245,-1 2 1,-4 2 675,4 5-538,-6-7 0,8 4 376,-7-8-1178,0 8 0,-5-6-689,0 4 311,-7 3 0,4-5-282,-8 7 489,8 0 31,-4 0 254,7 0 2477,0 0-2277,7 0 0,-5-2-572,3-3 1,-2 3 36,3-3 1,2-2 204,8 2 1,-2-2-1,-2 3-70,-1-1 1,-1 0 196,6 5 1,0 0-4,-1 0 1,1 0-21,0 0 1,-6 0-35,1 0 0,-3 2 66,3 3 0,1 4 1,-7 6-62,-1 1 1,-2 0 0,-2 1-1,0 2 27,0 2 0,0 7 0,-2-1 1,-3 0 13,-6 0 1,-3 6 0,-3-3 0,-2-1-115,-2 1 1,-6 3-1,6-8 1,0-1-57,-1-3 1,4 0 0,-4-4 0,1-3 44,0 0 0,0-1 1,5-1-1,0-3-65,0-2 0,1-2 0,-1-5 0,0 0 1,1 0 0,-1 0 25,0 0 0,7-2 0,4-3 0,3-6-167,2-3 0,7-3 0,6-2-133,6-2 0,-2 1 0,4 8 0,-3 2 196,-3-2 1,1 5 0,0 1 0,0 5 220,-1 1 1,-4 0 0,-1 0 0,3 0 136,1 0 1,1 7 0,1 3 0,0 4 64,-1 2 1,1-2 0,0-2 0,0-2-44,-1 3 0,1-1 1,0 0-1,-1-1 122,1 1 0,0-3 0,0-1 1,-1-1-79,1-3 1,0-1-1,0 1 1,-1 1-509,1-2 1,0-1-1,-1-2 1,1 0 201,0 0 0,5-5 1,0-2-1,-2 0-1592,-2 0 1,4-3-1,0 3 1,-1-2-156,-3-3 0,-6-1 1,-1 1 1706,2 2 1,-5-8 0,0-6-1</inkml:trace>
  <inkml:trace contextRef="#ctx0" brushRef="#br0" timeOffset="56">7311 9242 12712,'0'-10'779,"0"-1"0,0 9-58,0 2 1,0 13 0,0 8 0,0-2-126,0-2 1,0 4 0,0 2 0,0 0-149,0-1 0,0 4 0,0-3 0,0 0-269,0 0 1,0 3 0,0-5 0,2-2-294,3-2 1,-3-1 0,3 0-1,-1-2-744,1-4 0,-3 4 1,5-5-1,-2 2-869,0-1 0,8-5 0,-3 4 867,4-2 0,-3-2 0,-1-7 283,2-3 605,2-11 1,2-1-1,0-6 1</inkml:trace>
  <inkml:trace contextRef="#ctx0" brushRef="#br0" timeOffset="57">7595 9336 12712,'0'16'788,"0"5"0,0 2 0,-2 1-39,-3 4 0,3 0 0,-3 0 0,3-4-434,2-1 1,2 3 0,1-5 0,4 0-87,2 2 1,-4-6 0,5 4-1,1-3-416,-2-2 1,-1-6-1,-4 1 1,3-1-4209,2-1 2799,-6-2 1,4-9 0,-9-3-861,-3-6 2515,-11-10 1,-8-10 0,-7-9-1</inkml:trace>
  <inkml:trace contextRef="#ctx0" brushRef="#br0" timeOffset="58">6981 9211 12712,'11'-6'55,"-1"1"1,3 2 1001,0 1 1,5 2 0,3 0 0,5 0-309,4 0 1,7 0 0,3 0 0,2 0 300,1 0 0,10 0 1,-10 0-1,1 0-388,1 0 1,1-5 0,-1-2 0,-1 0-190,-2 0 1,-7-4 0,2 4 0,-4 0-493,-2 0 1,-1 2 0,-4 3 0,-5-1-787,-3-2 0,-3-1 0,-1 8-4111,-3 3 1,-4 6 4518,-7 10 1,-14 3 0,-4 8 0</inkml:trace>
  <inkml:trace contextRef="#ctx0" brushRef="#br0" timeOffset="59">22185 9148 15017,'16'14'777,"0"7"0,-1 1 1,-1 3-1,0-1 0,0 1 41,4 3 0,1-4 0,-3 1 1,-1-1-308,1 0 1,5-3 0,0 4 0,-2-1-445,-1 1 1,-3-6 0,1 2 0,0-4-154,0-1 1,-1 0 0,1-2-8339,0-4 6879,0-3 1,-8-8-1,-3-5-496,-3-4 1964,-2-4 0,7-9 1,2-1-1</inkml:trace>
  <inkml:trace contextRef="#ctx0" brushRef="#br0" timeOffset="60">22625 9274 12712,'0'-16'287,"-1"9"0,-5 9 506,-4 12 1,-4 1 0,-2 6-1,1-3-129,-1-3 0,-5 6 1,0 0-1,2-1-267,1-3 0,-1-1 1,0-1-421,0 1 1,5 0-1,-7-2 1,5-2-690,5-1 0,-1-6 1,5 3-4075,-2-1 24,6 6 4852,3-12 1,16 6 0,8-7-1</inkml:trace>
  <inkml:trace contextRef="#ctx0" brushRef="#br0" timeOffset="61">22830 9415 11203,'16'-9'0,"-1"2"201,1 0 0,0 6 0,-1-6 1,1 1 646,0 1 0,0 0 0,-1 3 0,1-1-388,0-3 1,-1 1 0,1 5 0,0 0-657,0 0 0,-1 0 111,1 0 0,-2 2-4342,-3 3 4342,-4 4 1,-14 7-1,-2-1 1</inkml:trace>
  <inkml:trace contextRef="#ctx0" brushRef="#br0" timeOffset="62">22987 9588 10932,'16'0'1053,"-1"0"0,1 0 0,0 0-488,0 0 1,-1-5-1,1-2 1,0 0-790,0 0 1,4 0 0,1 3 0,-1-3-615,-3-2 0,4 4 0,0-5 1,-2-1-804,-1 3 1598,-3-6 1,1 5 0,0-7-1</inkml:trace>
  <inkml:trace contextRef="#ctx0" brushRef="#br0" timeOffset="63">23553 9242 12712,'21'-16'-105,"0"1"1,0 4-1,-4 2 1,3 2 619,1 4 1,7-4 0,-4 2 0,2 1 189,0 2 0,-1 2 0,1 2 0,-3 2-226,-1 1 0,-4 7 0,3-1 0,-5 3-230,-6 1 1,2 6-1,-6 0 1,-1 0-71,2 2 1,-5 1-1,1 8 1,-6-1-60,-8 1 0,-3-3 0,-3-1 0,-4-1-155,-6 0 0,0-4 1,-1-2-1,1-3 194,-1-3 1,-1-1 0,-3-1 0,3-5-272,2-1 0,-1-2 0,7-5 0,0 0-74,-1 0 0,10-1 1,-4-5 91,2-4 1,7-4 0,2-2 23,3 1 1,9-1 0,5 2-1,7 2 123,7 1 0,4 6 0,2-4 0,-1 2 49,1 4 0,4 1 0,3 2 1,-1 0-162,1 0 0,2 2 1,-4 1-1,0 4-477,1 2 0,-5-6 0,6 4 0,-4-1-362,-4-1 0,2 5 1,-10-4-1,0-3 92,0-1 1,3-2 0,-5 0-469,-2 0 0,-2 0 1354,-1 0 0,0-14 1,0-4-1</inkml:trace>
  <inkml:trace contextRef="#ctx0" brushRef="#br0" timeOffset="64">24449 9274 12712,'9'-7'-95,"0"5"1,-6-2 1019,2 8 0,2 5 0,-3 8 0,1 2-136,-1 2 1,3 7-1,-2-3 1,0 1-384,2 0 1,-5 0 0,5 6 0,-2-3 79,0-3 0,2 2 1,-3-7-1,3-1-508,2-3 1,-6-1-1,4-1 1,-2 1-631,0 0 1,8 0-1,-5-1-2293,1 1 0,5-7 1998,-3-4 0,-3-3 0,1-4 0,0-3-448,0-6 0,-4-8 1366,5-2 1,1-14 0,5 2 0</inkml:trace>
  <inkml:trace contextRef="#ctx0" brushRef="#br0" timeOffset="65">24764 9274 12712,'-11'7'15,"1"3"1,6 4 0,-1 3 0,3 3 1064,2 1 1,0 10-1,0-3 1,0 0-559,0 2 1,0-2-1,0-1 1,0-2-131,0-2 1,0 3 0,2-3-1,1-1-368,3 1 0,6 0 0,-3-4 0,1 2-870,1-2 0,-6 0 1,5 0-4365,3 2 4131,-6-7 1,-2-8 0,-12-12 0,-7-6 245,-5-7 894,-9-12 1,3-10-1,-6-6 1</inkml:trace>
  <inkml:trace contextRef="#ctx0" brushRef="#br0" timeOffset="66">24355 9289 9617,'0'-15'0,"2"1"260,3 3 0,4-1 0,8 7 0,2 1 954,2 2 0,7-3 0,-2 0 0,6 1-622,5 3 1,-3 6 0,7 2 0,-1 2-879,0 3 1,-3 2 0,5 3 0,1 4-3429,3 5 3737,1 4 0,0 2 0,0-1 0</inkml:trace>
  <inkml:trace contextRef="#ctx0" brushRef="#br1" timeOffset="67">960 15105 26352,'-16'0'-1563,"0"0"2296,0 0 1,6 0 2824,-1 0-2574,8 0 0,8 0 1,13 0-985,4 0 0,-1 0 0,5 0 0,2 0 0,2 0 0,2 0 0,-3 0 0,-1 0 0,-2 0 0,-6 0 0,1 0 0,-4 0 0,-6-5 0,-1-1 0,-8 1 0,-2 5 0,-9 0 0,-5 0 0,-2-5 0,-1 0 0,-2 1 0,-2 2 0,-5 2 0,3 0 0,0 0 0,0 0 0,-3 0 0,5 0 0,2 0 0,2 0 0,1 0 0,0 0 0,6 0 0,-1 0 0,9 0 0,2 0 0,9 0 0,5 0 0,2 0 0,0 0 0,-1 0 0,1 0 0,0 0 0,-1 0 0,1-5 0,0 0 0,0 1-173,-1 3 1,6 1 0,0-2 0,0-2-1625,2-1 0,-4 0 0,7 3 0,2-1 1672,2-3 0,1-13 0,1 2 1</inkml:trace>
  <inkml:trace contextRef="#ctx0" brushRef="#br1" timeOffset="68">2217 15011 25952,'-8'7'-1836,"2"-6"2534,12 4 0,2-3 0,8-2 1,0 0-15,0 0 1,4 0-1,1 0 1,-1 0-126,-3 0 0,-1 2 1,0 1 816,-1 3-1360,-6-1 1,-9-5-1,-12 0 1,-6 0-17,-3 0 0,-1 0 0,1-2 0,-4-1 0,1-3 0,-1 1 0,6 5 0,-2 0 0,0 0 0,14 0 0,7 0 0,12 2 0,9 1 0,0 3 0,2-3 0,-5-1 0,2 0 0,-2 3 0,-2-3 0,-8 6 0,-2-2 0,-12-5 0,-6 5 0,-5-5 0,-4-1 0,0 0 0,3 0 0,-1 0 0,-2 0 0,0 0 0,4 0 0,-3 0 0,0 0 0,-1 0-1043,5 0-1986,0 0 3058,7 0 0,9 0 0,9 0 0</inkml:trace>
  <inkml:trace contextRef="#ctx0" brushRef="#br1" timeOffset="69">3617 14995 27036,'15'-5'0,"3"-1"870,3 3 0,3 1 0,6 2 0,-2 0-308,-2 0 1,-1 0 0,1 0 0,-5 0-563,-4 0 0,-6 5 0,-3 2 0,-1 2 0,-3-5 0,-9 3 0,-6 0 0,-10-6 0,-5 4 0,-2-3 0,2-2 0,-4 0 0,6 0 0,-2 0 0,-1 0 0,8 0 0,-2 0 0,4 0 0,1 0 0,7 0 0,9 0 0,11 0 0,3 0 0,1 0 0,6 0 0,2 0 0,2 0 0,2 0 0,-2-2 0,1-1 0,2-2-87,2 1 1,1 3-1,1 1 1,-1 1-5728,1 5 5770,-8-5 0,6 6 0,-6-7 1</inkml:trace>
  <inkml:trace contextRef="#ctx0" brushRef="#br1" timeOffset="70">5220 15105 25915,'-15'0'482,"-1"0"1,9 0-1521,7 0 1,7 5 0,10 0 1918,4-1 1,-1-2 0,4-2 0,-1 0 269,-4 0 1,-2 0 0,-1 0 865,0 0-2017,0 0 0,-9 0 0,-7 0 0,-9 0 0,-10 0 0,-4 0 0,0-2 0,1-3 0,-1 3 0,4-3 0,-2 3 0,1 2 0,8 0 0,2 0 0,-3 0 0,6 0 0,2 0 0,10 0 0,6 0 0,8 0 0,2 0 0,-2 0 0,-1 0 0,-2 0 0,-1 0 0,1 0 0,0 0 0,-8 0 0,-2 2 0,-12 3 0,3-3-2225,-8 3 0,1-3-766,-6-2-1,2 1 2826,4 5 0,-4 2 1,5 8-1</inkml:trace>
  <inkml:trace contextRef="#ctx0" brushRef="#br1" timeOffset="71">6179 15121 25915,'-15'-9'-571,"-6"0"1,0 6 0,2-3 1834,1 3 0,8 1 1,1 0-1383,2-3 0,9 3 1,10-3-1,5 3 721,4 2 1,7 6-1,-2-1 1,4-2-129,2-1 1,-8-2 0,-3 2 0,-3 1 448,-3 3-924,-6-1 0,-6-3 0,-11 1 0,-8 2 0,-5 1 0,0-6 0,-3 0 0,-1 0 0,-3 0 0,7 0 0,2 0 0,2 0 0,-4-6 0,0 1 0,1 2 0,3 1-536,1 2 1,7 2 0,4 3-2489,4 5 2633,1 4 0,6 2 1,3 0-1</inkml:trace>
  <inkml:trace contextRef="#ctx0" brushRef="#br1" timeOffset="72">7091 14995 26764,'11'0'1456,"-1"0"-832,3 0 0,6 0 0,3 0 0,1 0 0,2 0-268,-1 0 1,1 0 0,1 0 0,-5 0-357,-4 0 0,-1 0 0,0 0 0,-8 0 0,-8 0 0,-10 0 0,-4 0 0,-2 0 0,-5 5 0,0 0 0,2-1 0,2-2 0,1-2 0,0 0 0,0 0 0,6 0 0,-1 0 0,8 0 0,-2 0 0,10 0 0,4 0 0,6 0 0,1 0 0,-5 0 0,-1 0 0,4 0-586,5 0 0,1 5 1,6 0-1,0 0-4672,-2 2 5170,13-5 0,-11 12 0,13-5 0</inkml:trace>
  <inkml:trace contextRef="#ctx0" brushRef="#br1" timeOffset="73">8255 14979 25915,'-9'0'2163,"-5"0"-1525,12 0 0,-3 0 1,12 0-1,7 0-104,5 0 0,9 0 0,-2 0 0,2 0-534,-1 0 0,2 0 0,-4 0 0,1 0 0,0 0 0,-7 5 0,2 1 0,-12-1 0,-9-5 0,-9 0 0,-12 0 0,-3 0 0,0 0 0,-6 0 0,4 0 0,-2 0 0,1 0 0,0 0 0,6 0 0,1 0 0,3 0 0,1-5 0,0-1 0,8 1 0,2 5 0,12 0 0,4 0 0,4 0 0,4 2 0,3 1 0,5 3-288,3-3 0,5 4 0,1 0 0,1 2 257,-1 3 0,5-5 0,1 0 0</inkml:trace>
  <inkml:trace contextRef="#ctx0" brushRef="#br1" timeOffset="74">9387 15073 26506,'2'-8'-1038,"3"2"0,5 5 2573,4 1 1,9 0 0,3 0-848,4 0 0,1 0 1,1 0-1,-2 0 0,-4 0-592,-5 0 0,-4 0 1,-1 0-97,0 0 0,-9 0 0,-7 0 0,-9 0 0,-12 0 0,-5 0 0,-4 0 0,0-2 0,2-2 0,4-1 0,1 2 0,-3 1 0,5 2 0,2 0 0,1 0 0,8 0 0,-1 0 0,8 0 0,8 0 0,11-2 0,1-3 0,3 3 0,-1-3 0,3 3 0,3 2 0,-4 0 0,5 0 0,2 0-1353,2 0 1,1 2-1,2 1 1,2 3 1344,2-3 1,7-1 0,-4-2 0</inkml:trace>
  <inkml:trace contextRef="#ctx0" brushRef="#br1" timeOffset="75">10519 14979 25915,'16'0'174,"-1"0"1,1 0-1,2 0 1,3 0 659,5 0 0,-2 0 0,1 0 1,-3 0 371,-2 0 0,-3 2-1004,-1 3 1,-9 4-203,-7 7 0,-7-8 0,-11-3 0,-1-3 0,-2-2 0,-5 0 0,3 0 0,0 0 0,1 0 0,1 0 0,5 0 0,0 0 0,1 0 0,6-2 0,4-3 0,10 4 0,5-6 0,4 0 0,4 5 0,1-3 0,2 3 0,-2 2 0,-1 0 0,-3 0 0,3 0-115,3 0 1,-4 0 0,4 0 0,-1 0-1193,0 0 0,-2 0 0,5 0 0,-2 2-3165,0 3 4406,0-3 1,-6 5 0,1-7 0</inkml:trace>
  <inkml:trace contextRef="#ctx0" brushRef="#br1" timeOffset="76">11604 15073 25915,'10'0'821,"1"0"-189,1 0 0,4 0 0,3 0 74,2 0 0,7 0 1,-4 0-1,1 0-270,-4 0 1,1 0 0,-1 0-437,-1 0 0,-10 0 0,-5 0 0,-10 0 0,-4 0 0,-6 0 0,-1 0 0,7-1 0,6-3 0,6-1 0,6 0 0,7 5 0,1 0 0,4 0 0,-3 0 0,4 0 0,-1 0 0,0 0 0,0 0 0,-5 0 0,0 0 0,-1 0 0,1 0 0,0 0 0,-6 0-790,1 0 1,-3 1-1,3 5 430,-6 4 0,-3-3 0,-2 0 1</inkml:trace>
  <inkml:trace contextRef="#ctx0" brushRef="#br1" timeOffset="77">21415 14948 25915,'-11'5'-1663,"1"0"1,-1 0 5297,-4-5-2157,6-7 1,4 6-630,10-5 0,5 6 1,10 4-1,2 1-802,3-1 0,1-1 0,4 1 0,-4 1-47,-5-2 0,-4 1 0,-1-1 0,0 3 0,-6-1 0,1-5 0,-15 0 0,-1 0 0,-9 0 0,-7 0 0,2 0 0,-7 0 0,-1 0 0,3 0 0,-4-2 0,7-1 0,2-3 0,1 3 0,3 1 0,-1 2 0,0 0 0,7 0 0,2 0 0,20 0 0,2 0 0,3 0 0,-1 0 0,1 0 0,1 0 0,2 0 0,7 0 0,-2 0 0,4 0-860,1 0 0,-1 0 0,-2 0 1,-4 0-2826,-1 0 3731,-2 0 1,2-7 0,1-2 0</inkml:trace>
  <inkml:trace contextRef="#ctx0" brushRef="#br1" timeOffset="78">22279 14979 25915,'-8'0'3192,"15"0"0,12 0-3075,4 0 0,5 0 0,-6 0 0,1 0-117,0 0 0,3 0 0,-5 0 0,-2 0 0,-1 0 0,-3 0 0,-8 2 0,-7 1 0,-8 3 0,-6-1 0,-2-5 0,-2 0 0,-3 0 0,4 0 0,-4 0 0,4 0 0,1 0 0,0 2 0,0 1 0,1 2 0,6 2 0,4-1 0,5-5 0,5 4 0,4-3 0,6-2 0,1 0 0,0 0 0,1 0 0,4 0 0,4 0 0,-1 0 0,6 0 0,-2 0 0,5 0-560,4 0 1,5-5 530,-6 0 1,8-7 0,-4 3-1</inkml:trace>
  <inkml:trace contextRef="#ctx0" brushRef="#br1" timeOffset="79">23443 15042 25915,'-9'0'639,"2"0"0,19 0 0,4 0 1,3 0 398,4 0 0,-4 0 0,8 0 0,-1 0-991,-2 0 1,4 0 0,-7 0-48,-2 0 0,-6 0 0,-3 0 0,-8 0 0,-2 0 0,-9 0 0,-7 0 0,-3 0 0,-2 0 0,2 0 0,1 0 0,3 0 0,-1 0 0,0 0 0,1 0 0,-1 0 0,7 0 0,4 0 0,10 0 0,4 0 0,7 0 0,-1 0 0,1 0 0,0 2 0,-1 1 0,1 2 0,0 1 0,1-6 0,3 1-1138,1 5 0,7-3 0,-2 6 1045,3-2 1,10 5 0,1-3 0</inkml:trace>
  <inkml:trace contextRef="#ctx0" brushRef="#br1" timeOffset="80">24717 15058 27835,'15'0'592,"6"0"1,0 0-1,-2 0 91,-1 0 1,3 5 0,0 0-344,-2-1 0,-7-3 0,-3 1-312,-2 3 0,-4-3 0,-8 3-28,-5-3 0,-10-2 0,0-2 0,-1-1 0,-2-2 0,4-1 0,-6 5 0,2-3 0,4-1 0,2 0 0,1 5 0,7 0 0,4 0 0,10 0 0,4 0 0,7 0 0,1 0-1168,4 0 1,-2 0-1,9 0 1,4 0 1314,3 0 1,8 0 0,-2 0 0</inkml:trace>
  <inkml:trace contextRef="#ctx0" brushRef="#br1" timeOffset="81">26053 15121 25915,'-11'-6'-2065,"3"-1"2393,1-1 0,3 4 581,9-1 1,9 3 0,7 2 0,0 0-283,2 0 0,-4 0 1,6 0-1,-3 0-45,-2 0 1,-3 0 0,-1 0-218,0 0-365,-8 0 0,-6 2 0,-9 1 0,-3 3 0,-8-3 0,2-1 0,-5-2 0,4 0 0,1 0 0,-6 0 0,-5 0 0,5-2 0,1-3 0,10 3 0,6-5 0,10 7 0,6 0 0,3 0 0,3 0 0,2 0 0,2 0 0,6 0 0,-5 0 0,3 0-1598,3 0 1,1 0 0,3 0 1571,-1 0 1,1 7 0,-1 2 0</inkml:trace>
  <inkml:trace contextRef="#ctx0" brushRef="#br1" timeOffset="82">27232 15121 26841,'-5'-11'-3301,"0"1"3461,-1 6 0,8-3 0,3 7 1846,6 0 0,-2 0 225,1 0-1666,1 0 0,-4 0 0,-7 0 0,-9 0-504,-5 0 0,-2 0 0,0 0 0,1 0-61,-1 0 0,-5 0 0,0 0 0,2 0-1105,1 0 1,3 0-355,-1 0 1387,7 0 1,2-2-383,7-3 0,7 3 1,4-3 203,3 3 1,-4 2 0,1 0-1,1 0-88,2 0 0,-4 0 0,1 0 1,1 0-328,2 0 0,-4-1 1,1-3-186,1-1-1,2 0 1,2 5-1266,0 0 0,-1 0 2344,1 0 1,0 0 0,-1 0 0</inkml:trace>
  <inkml:trace contextRef="#ctx0" brushRef="#br1" timeOffset="83">28050 15152 25915,'1'-10'-1133,"5"-1"0,2 8 0,8-3 2281,0 5 1,0 1 0,1 0 0,2-2-497,2-3 0,0 3 1,-5-3-1,0 3 791,-1 2 0,1 0-1282,0 0-161,-7 0 0,-4 0 0,-10 0 0,-4-5 0,-7-1 0,0 3 0,1 1 0,-6 2 0,0 0 0,2 0 0,6 0 0,3 0 0,6 0 0,-1 0 0,10 0 0,6 0 0,3 0 0,-4 0 0,1 0 0,3 0-500,5 0 1,0 0 0,6 0-1,-1 2-5441,1 3 6003,1-3 0,12 12 0,2-5 0</inkml:trace>
  <inkml:trace contextRef="#ctx0" brushRef="#br1" timeOffset="84">29606 15152 26352,'-15'0'471,"4"0"2056,1 0-1486,6 0 1,9 0 0,11 0-969,2 0 0,1 0 0,0 0 0,2 0-73,-2 0 0,-7 0 0,-1 0 0,1 0 0,-5 0 0,-2 0 0,-10 0 0,-5 0 0,-4 0 0,-2-2 0,0-1 0,0-2 0,1 1 0,-1-3 0,0 2 0,1 1 0,4 3 0,1 1 0,6 0 0,-1 0 0,10 0 0,6 0 0,3 0 0,1 0 0,3 1-1308,3 5 0,-2-3 1,7 6-1,0-1 1228,-1 1 0,4-5 1,-4 3-1</inkml:trace>
  <inkml:trace contextRef="#ctx0" brushRef="#br1" timeOffset="85">30613 15089 25915,'-9'-16'-147,"2"8"0,9-5 0,3 8 1383,5 2 1,4 1 0,2 2 554,0 0 1,-1 0-1792,1 0 0,-7 0 0,-4 0 0,-10 0 0,-7 0 0,-8 0 0,3 0 0,-6 0 0,2 0 0,0 0 0,0-5 0,6-1 0,-1 3 0,0 1 0,0 2 0,1 0 0,6-2 0,4-3 0,3 4 0,4-6 0,3 7 0,5 0 0,4 0 0,4 0 0,1 0-786,2 0 0,2 0 0,-4 0 1,4 0-97,1 0 1,1 0 0,3 0 926,-2 0 1,0 0 0,5 0 0</inkml:trace>
  <inkml:trace contextRef="#ctx0" brushRef="#br1" timeOffset="86">31682 15042 10969,'0'-11'2594,"1"3"-1675,5 1 1,2 2 0,8 5 0,0 0 96,0 0 0,1 0 0,2 0 74,2 0 1,0 0 313,-5 0-989,0 0 0,-9 0 0,-7 0 0,-11 0-57,-8 0 0,0-2 0,-6-2 0,1-1 99,-1 2 0,1 1 1,-2 0-1,5-1 126,3-3 1,2 1-568,1 5-755,6 0 0,2-2-746,7-3 0,2 3 0,3-3 193,6 3 0,2 2 0,3 0 1,0 0 28,0 0 0,-1 0 1,3 0-1,1 0 1269,2 0 0,7 0 0,-4 0 1</inkml:trace>
  <inkml:trace contextRef="#ctx0" brushRef="#br1" timeOffset="87">32515 15026 26352,'-16'0'3688,"1"0"-1398,6 0-2145,2 0 1,9 0 0,3 0-146,5 0 0,4 0 0,2 0 0,0 0 0,-1 0 0,1-5 0,0 0 0,-2-2 0,-2 3 0,-1-1 0,-1 0 0,6 5 0,-6 0 0,1 0 0,1 0 0,-3 0 0,1 0 0,2 0 0,2 0 0,-3 0 0,-1 0 0,3 0 0,-5 0 0,3 0 0,-8 0-2624,4 0 2552,-7 7 0,7-5 0,2 5 0</inkml:trace>
  <inkml:trace contextRef="#ctx0" brushRef="#br2" timeOffset="88">9450 14932 29940,'-9'2'-603,"4"3"0,3 4 0,2 6-467,0 1 1,0 0-1,0 0 612,0-1 1,0 1-1,0 0 16,0-1 0,0 1-43,0 0 0,-2-2 91,-3-4 693,3 4 0,-5-14 0,7 0-628,0-8 0,0-8 1,0-3 226,0-2 0,0 0 0,0 5 0,0 0 177,0 1 0,0-1 0,0 0 0,0 0 102,0 1 1,0 4 0,0 1-338,0-3 283,0-1-215,0-1 0,-1 8 1,-3 7-1,-1 9-68,1 4 0,3 3 0,1 0 0,0 0 299,0-1 0,0 1 0,0 0 0,0 0 100,0-1 0,0-4 0,0-1-113,0 2 0,0-3 137,0 2-633,0-8 1,1 4 0,3-9-545,1-3 0,0 2 953,-5-8 0,-7 1 0,-1-6 0</inkml:trace>
  <inkml:trace contextRef="#ctx0" brushRef="#br2" timeOffset="89">9230 15482 25915,'0'-9'-1024,"0"2"1138,0 7 1,0 7 0,0 4 0,0 3 164,0 1 1,0 1-1,0 0-341,0 0 1,0-1 0,0 1 0,0 0-531,0 0 0,1-1 1,3 1-2024,1 0 0,7-1 0,-1 1 0,-2-2 1550,1-3 0,-5-4 1,4-9-1,-2-3 2350,-3-6-1161,-3 4 0,6-14 1,2 4-1</inkml:trace>
  <inkml:trace contextRef="#ctx0" brushRef="#br2" timeOffset="90">9371 15513 25915,'9'2'-289,"-4"3"0,-3-1 0,0 6 0,1 3 323,2 1 1,1 1-1,-6 1 89,0 0 1,0 5-1,0 0-61,0-2 0,0-2-747,0-1 1,1-2 0,3-2-3322,1-1-1684,0-8 3343,-5 4 0,-1-14 2378,-5-3 0,-9-4 1,-10-2-1</inkml:trace>
  <inkml:trace contextRef="#ctx0" brushRef="#br2" timeOffset="91">9025 15513 26591,'2'-8'-1201,"3"3"1,6 3 2703,3 2 0,7 0 1,1 0-1,3 0-862,3 0 0,1 0 0,3 0 0,-1 0-641,1 0 0,-1 0 0,-1 0 0,-2 0 0,-2 0 0,-7 5 0,2 0 0,-3-1 0,-2-3 0,-6-1 0,0 0 0,-6 0 0,-11 0 0,-14 0 0,-7 7 0,-3 2 0</inkml:trace>
  <inkml:trace contextRef="#ctx0" brushRef="#br2" timeOffset="92">8050 14963 26378,'-8'-1'3268,"2"-5"-3342,-2 5 543,6-6 1,-5 8 0,7 5-854,0 4 1,0 4 0,0 2 202,0 0 1,-5-1-1,0 1 1,-1 0-45,-1-1 0,6 1 0,-5 0-289,5 0 0,1-1-2135,0 1 1936,0-7 0,1-2 1,5-7 852,4 0 0,-3-2 0,0-2 0,-2-3-438,0-1 0,2-3 0,-3-4 407,1-1 0,0 0 0,-5 0-337,0 1 659,0-1-85,0 0 0,0 9 543,0 7 1,-1 7 0,-3 9-832,-1 0 1,-2-1 0,3 1 0,-1 0-1235,2 0 0,1-6 1,2 1-1101,0 1 0,-5 2 0,0 1-2443,1 1 4819,2 0 1,-5 0 0,-1-1 0</inkml:trace>
  <inkml:trace contextRef="#ctx0" brushRef="#br2" timeOffset="93">7925 15451 26352,'0'-16'-4744,"0"0"4850,0 7 0,0 4 1,-2 9 568,-3 1 0,3 7 1,-3-1-254,3 3 1,2 1-1,0 1-608,0 0 0,0-1 0,0 1-750,0 0 1,2-2 0,1-2-1124,2-1 1,1-1 0,-5 4-918,5-3 0,-3 1 3477,8-7 0,6-7 0,8-6 0</inkml:trace>
  <inkml:trace contextRef="#ctx0" brushRef="#br2" timeOffset="94">8066 15466 28207,'7'16'-1595,"-5"0"0,3-1 1598,-3 1 1,-2 0-1,0 0-8,0-1 1,0-4 0,0-1-815,0 3 0,0-5 0,0 3-1603,0 1 0,2-5-2891,3-2 5587,-3-3 1,-9-9-1,-11-2 1</inkml:trace>
  <inkml:trace contextRef="#ctx0" brushRef="#br2" timeOffset="95">7799 15498 15678,'7'-11'0,"3"3"1625,4 1 1,4 0 0,3 3 0,5-1-225,4 1 0,1 3 0,2 1 1,1 0-652,-3 0 1,4-6 0,-11 1-1,3 2-508,-1 1 1,-5 2-1,3 0 1,-1 0-161,-4 0 1,6 7 0,-1 2 0</inkml:trace>
  <inkml:trace contextRef="#ctx0" brushRef="#br2" timeOffset="96">7815 15875 16103,'-9'-7'2693,"2"5"1,9-10-2100,3 7 1,4-6 0,6 6 0,1 2 49,0 1 0,5 2 0,0-2 0,-2-1-462,-2-3 1,4 1 0,0 5 0,0 0-583,2 0 0,-11 0 0,4 0-2524,-2 0 0,0 0 666,2 0 0,-8 7 1367,-2 4 1,-6-4 0,-6-2 0,-4-3 937,-4-2 0,-2 7 1,0 1-1</inkml:trace>
  <inkml:trace contextRef="#ctx0" brushRef="#br2" timeOffset="97">7815 16032 17905,'15'0'2546,"3"0"-1866,3 0 1,-4 0-1,4 0-141,-3 0 0,-3 0 0,1 0 288,0 0 1,-7 7-781,-4 4 0,-5 3 0,-4 1 70,-1 1 1,-7-5 0,3-1-1,-1 0 44,-1-1 1,2 5 0,-3-5-1,2 1-53,-3 1 0,5-6 1,-1 6-117,2 1 0,2-3-133,5 1 0,0-5 0,2 4-171,3-2 1,4-2-1,6-5 141,1 0 1,0 0 0,1 0 0,2 0-549,2 0 0,2 0 0,-4 0 0,4 0-171,1 0 0,3-5 0,4 0 997,1 1 0,6 3 0,2 1 1</inkml:trace>
  <inkml:trace contextRef="#ctx0" brushRef="#br2" timeOffset="98">10818 14932 21435,'0'16'-474,"0"-1"1,0 1 0,0 0 0,0 0 585,0-1 0,-6 6 0,1 0 255,2-2 1,1-1-1034,2-2 101,0-1 539,0-6 1,0-9 0,0-10-20,0-4 0,0-2 0,0 0 1,0-1-130,0-4 0,0 3 0,0-3 0,0 4 101,0 1 1,0 0 203,0 1-479,0-1 0,2 7-202,3 4 1,-3 5-1,3 5 1,-3 6-899,-2 3 0,0 1 0,0 3 1,0 1 1472,0 2 0,-7 7 1,-2-4-1</inkml:trace>
  <inkml:trace contextRef="#ctx0" brushRef="#br2" timeOffset="99">10487 15466 26352,'0'-15'-8178,"0"4"8144,0 1 0,0 4 1,2-2 690,3 1 1,4-4 0,7 6 394,0 1 0,-6 3 0,1 2-211,1 5 0,-5-3 0,-2 8-655,-3 1 0,-2-3 0,0 1-234,0 2 0,-2 1 0,-3-1-213,-6-2 0,3-1 1,-1 3-1,0-3 523,0-2 0,6 0 1,-4-4 590,0 3-1467,5-1 1,-3-5 412,10 0 1,4 0 0,7 0 0,-1 0 165,1 0 0,-5 2 0,-1 1 510,2 2 0,1 8 1,-1-5-1,-4 3 258,-1-1 1,-1-4 0,-5 2-1,3 1-67,1 0 0,0-4 0,-5 5-612,0 3 0,-5-5 0,-2 1-479,-2-2 0,1 0 0,-5-3-261,3 1 1,5 0 0,-6-5-2850,-1 0 1,3 0 1481,-1 0 1,5-5 1878,-6 0 0,8-15 1,-4 3-1</inkml:trace>
  <inkml:trace contextRef="#ctx0" brushRef="#br2" timeOffset="100">10833 15482 26352,'9'16'-1982,"-2"-1"0,-7 1 2354,0 0 1,0 0 0,0-1-252,0 1 1,2-2 0,1-2 0,3-1-370,-3 1 0,-1-3-534,-2 1 1,2-5-1491,3 6 1,4-8 0,6 3-349,1-5 2425,-7-8 0,5-1 1,-6-8-1</inkml:trace>
  <inkml:trace contextRef="#ctx0" brushRef="#br2" timeOffset="101">10991 15482 26212,'7'16'-2044,"-6"-1"1,5 1 2094,-5 0 1,1 0-1,2-1 619,1 1 0,0-5 0,-3-1-1024,3 2 1,-3-3-2188,3 1 520,-3 1 0,-4-2 1,-3-6 2284,-6-6 1,-10-6-1,-3-7 1</inkml:trace>
  <inkml:trace contextRef="#ctx0" brushRef="#br2" timeOffset="102">10802 15529 26822,'0'-16'-1101,"7"6"0,3 1 1,4 2 2138,2 4 0,0 1 0,0 0 0,-1-1-404,1-2 1,5-1-1,0 6 1,-2 0-413,-1 0 1,-3 0-1,1 0 1,0 0-1013,-1 0 0,1 0 0,-2 2-1414,-3 3 1,-3 2-1,-4 6 829,1-3 962,-7 0 1,-6 6 0,-8 0 0</inkml:trace>
  <inkml:trace contextRef="#ctx0" brushRef="#br2" timeOffset="103">10566 15812 26352,'-9'7'-194,"2"-5"0,9 5 0,3-7 1835,6 0 0,8 0 0,2 0 0,-2 0-1533,-1 0 0,4 0 0,3 0 1,1 0-109,0 0 0,-5 0 0,4 0 0,-3 0 0,-2 0 0,-3 0 0,-1 0 0,0 0 0,-1 0 0,1 2-1146,0 3 0,-2-2-1626,-4 8 0,-10-1 0,-10 4 2657,-4-3-27,-2-4 1,-7 0 0,-1 1 0</inkml:trace>
  <inkml:trace contextRef="#ctx0" brushRef="#br2" timeOffset="104">10676 16064 16103,'11'0'438,"-1"0"0,2 0 130,2 0 1,2 0 0,0 0 0,-1 0 79,1 0 1,-5 0-1,-1 0 230,2 0 0,-5 7-776,-1 3 0,-5-1 0,-1 1-217,0 3 0,-1-1 0,-3 0 1,-3-2 108,-2 3 0,1-5 0,-5 3 0,3 1-23,-2 2 0,-2-3 0,0-1 1,2 1 86,1-3 1,2 6 0,-1-3 450,5 3 0,3-4-6,2 1 1,0-6-606,0 5 1,7-6 0,3 1-282,4-3 1,2-2 0,0 0-267,-1 0 1,6-2 0,0-1 0,0-3 730,2 3 1,-5-6 0,4 0 0</inkml:trace>
  <inkml:trace contextRef="#ctx0" brushRef="#br2" timeOffset="105">12091 14963 16323,'0'-8'725,"0"2"1,0 12-368,0 4 0,0 6 1,0 3-47,0 2 0,-2 0 0,-1-4 1,-2 3-71,1 1 1,2 0 0,2-6 0,0 1-196,0 0 0,0-1 1,0 1-172,0 0 0,0 0 119,0-1-1573,0-6 1780,7-2 0,0-14 1,4-3-1,-6-4-215,-3-2 1,-2 0 0,0 0 0,0 1-35,0-1 1,0 0 0,0 1 0,0-1-67,0 0 1,0 0-116,0 1-384,0 6 0,0 4 0,0 10-387,0 5 1,-2 4-1,-1 4 1,-3 1-531,3 2 1,-1 5-1,1-1 1339,-2 4 1,-8-1-1,5 11 1</inkml:trace>
  <inkml:trace contextRef="#ctx0" brushRef="#br2" timeOffset="106">11777 15545 26588,'0'-16'-1344,"7"2"1,3 2-1,4 3 2223,2 2 1,0 2 0,-1 3 0,1-1 5,0-2 1,0-1-1,-1 6 400,1 0 1,-2 7-1100,-4 4 1,3 3-1,-10 1-407,-5 1 0,1 0 1,-10 0-1,-1-1 163,-2 1 0,-2 0 0,1 0 0,-1-1-181,0 1 1,2 0 0,2-1 0,3 1 587,2 0 0,-3-6 0,4 1-299,3 1 1,1-3-725,2 1 0,2-6 107,3 1 1,-1-3-1,6-2 1,2 0-637,2 0 0,2 0 0,0 0 0,0 0 560,-1 0 1,6 0-1,2 0 1,0-2-1584,-1-3 2403,6 3 1,-10-12-1,4 5 1</inkml:trace>
  <inkml:trace contextRef="#ctx0" brushRef="#br2" timeOffset="107">12154 15592 27534,'9'16'-506,"-2"0"1,-7 1 297,0 4 1,0-4-1,0 4-68,0-3 0,0-2 1,0-1-1114,0 1 0,0-6-138,0 1 1,5-6 0,2 4-104,2-2 1,-4-2 0,5-7 1929,3-3 0,-5-4 1,1-8-755,-2-4 0,-2 4 0,-5-6 1</inkml:trace>
  <inkml:trace contextRef="#ctx0" brushRef="#br2" timeOffset="108">12264 15592 28356,'9'16'-1078,"-2"0"0,-7-1 0,0 1 1167,0 0 1,2-1 0,1 1 0,2 0 1,-1 0 0,-2-1 1,-1-1-1,3-2-998,1-1 1,0-6 0,-3 4-3078,3-2 2574,-3 5 0,3-10 1,-10 1-1,-5-6 1572,-4-8 0,-2-3 0,0-1 0</inkml:trace>
  <inkml:trace contextRef="#ctx0" brushRef="#br2" timeOffset="109">12028 15576 26352,'16'0'44,"0"-5"0,-1 0 0,3 1 1039,3 3 1,-2-5-1,7 1 1,2 2-597,2 1 0,-4 2 0,0 0 1,1 0-488,-3 0 0,4 0 0,-5 0 0,-1 2-1070,1 3 0,3-2 0,-3 8 986,1 1 0,3-5 1,4 0-1</inkml:trace>
  <inkml:trace contextRef="#ctx0" brushRef="#br3" timeOffset="110">10220 2200 22821,'-14'-6'-1340,"2"-5"0,2-3-585,-3-2 2247,-1 1 1,0-1 0,2 2-1,3 2 1,1 1 3085,-1-1 1,5 3-1831,-1-1 0,3 8-844,2 2 1,2 7-1,2 9 1,3-1-729,1 1 1,-2 5 0,4 2 0,1 0-7,-3-1 0,6 4 0,-3-3 0,1 0-1283,-2 0 1,4-2-1,-5-4 1,2 0-3140,-1-1 1,-5 3 2264,6-8 1,-9 1-2436,-2-1 4927,-7-4 0,-16-14 0,-2-2 0</inkml:trace>
  <inkml:trace contextRef="#ctx0" brushRef="#br3" timeOffset="111">9921 2232 23685,'-7'7'479,"7"2"337,9-1 1,5 6-1,4-5 1,1 2 339,2-1 1,2-1 0,-4 3-884,2-2 0,5-1 1,-5 3-1,0-3 0,0 0-535,0 0 1,0-4 0,-6 4 0,3-2-781,3-4 1,-4-1 0,6-2-1,-2 0-632,0 0 1,5 0 0,-5-2-1,-3-3-336,-6-6 1,-5-3 1867,-7-1 0,7-8 0,2-1 0</inkml:trace>
  <inkml:trace contextRef="#ctx0" brushRef="#br3" timeOffset="112">10456 2169 24707,'-21'14'491,"0"-3"0,-2 1 1,4-5-1,-4 1 55,-1 5 1,3 1 0,-5 1 0,0-1-446,1-3 1,2 3-1,6-4 1,-2 2-726,-2-1 0,0 1 0,5-5-2227,0 2 0,6-6 2763,-1 3 1,8 2 0,-4 1 0</inkml:trace>
  <inkml:trace contextRef="#ctx0" brushRef="#br3" timeOffset="113">10865 1776 8108,'0'16'399,"0"0"1,0 5-1,0 1 1019,0 3 1,0 1 0,0 5 0,0 1-1,0-1-394,0 1 1,0 3 0,0-2 0,0-4-319,0 1 1,0-2 0,0 0 0,0-4-510,0-1 0,0-2 0,0-3-1448,0 3 0,5-4 0,2 2-4182,2-7 4144,-6-5 1,4-14 0,-7-3 0,0-4-428,0-2 1716,0-13 0,-14-5 0,-3-13 0</inkml:trace>
  <inkml:trace contextRef="#ctx0" brushRef="#br3" timeOffset="114">10346 1902 10793,'16'0'372,"-1"0"0,1 0 1,3 0-1,6 0-174,6 0 1,11-5-1,0-2 1,4 0-207,1 0 1,7-6 0,2 5-1,-2-3-86,-7 1 1,4 5 0,-9-4 0,-4 0-4,-3 0 0,-10 4 0,-5-4 0,-2 1 149,-2-1 0,-2 4 1,-2-4 1054,-2 2-556,-6-5 0,3 12-285,-7 0 1,0 7-1,0 8 1,0 3 13,0 3 1,0 3-1,0 8 1,0-1 165,0 1 0,0-1 0,0 2 0,2 0 37,3-1 0,-3 3 0,3-11 0,-2 1-167,3-4 1,-5 1 0,5-1-102,-5-2 1,1-6 590,3-3-1132,-3-6 1,7-6-1,-6-12-280,2-5 1,8-7 0,-3 3-1,4-2-310,2-3 0,1-1 0,3-1 0,1 4 391,-2 5 1,-2 3-1,-1 3 1,0 1 304,-1 3 1,1 4 0,0 7 130,0 0 1,-1 2 0,1 2 0,-2 3 246,-4 1 0,4 8 0,-3 5 0,1 0 285,-1 2 0,3-6 0,-4 6 0,4-2-164,2 0 1,-6-2 0,1-7-1,1-1 297,2 1 0,2-5 1,-1-2-1,3-3-304,3-2 0,-4 0 1,4 0-1,-3 0-209,-3 0 1,5-2-1,-1-3 1,-3-6 35,-2-3 1,3-1 0,-8-1 0,0 0-235,-4 0 1,2 1-1,-2-1 1,-2 0-198,-1 1 0,-9-1 1,-5 2-1,-5 3 241,-4 6 0,-6 3 0,6 2 0,0 0 164,-1 0 1,4 7 0,-3 4 0,4 3-36,1 2 1,2-1 0,2 1-1,3 0 642,2-1 1,2 1 0,5 0 0,2 0-362,3-1 1,4 1-1,6 0 1,1-1-610,0 1 1,5-2 0,2-2 0,1-3-352,4-2 1,2 4-1,1-6 1,1 0-979,-1 2 0,6-5 1,-1 3-1,-2-5 1619,-7-5 0,3-4 0,-5-7 0</inkml:trace>
  <inkml:trace contextRef="#ctx0" brushRef="#br3" timeOffset="115">12563 1965 8194,'-16'0'239,"7"7"1,4 3 563,3 4 0,2 4 0,0 1 0,0 2 0,2 0 228,3 1 1,2 3-1,6 6 1,-3 1-532,2-1 1,2 1-1,2-1 1,0 1-176,-1-1 0,1 0 0,0 1 0,0-2-77,-1-4 1,-4 2 0,-2-6 0,-2 1 7,-4 0 1,4-8-1,-2-4 214,-1 1 0,-4-5-289,-5-2 0,-4-10 1,-7-7-1,0-6-165,1-2 0,-1-8 0,0 1 0,2-2-288,4-3 1,-2-6 0,6-4 0,3-3-586,1-3 0,7 8 1,4 2-1,3 3 316,6 3 0,3-1 0,-2 12 0,4 4 397,1 5 0,1-1 0,2 8 1,-2 2-33,-2 1 0,3 2 0,-3 2 0,-1 3 480,1 5 0,-4 6 0,-7 3 0,-3 2 265,-2-2 0,-2 4 0,-5-2 0,0-2 23,0-1 1,-5 3 0,-4 0-1,-3-2-9,-5-2 0,-3-1 0,3-2 0,-2-2-279,-2-1 1,-5-8 0,3 4 0,0-2-142,1 1 1,-5-1-1,6-5 1,0 0-139,-1 0 1,4-5-1,-3-2-806,4-2 1,8 4 131,4-6 1,5 3-1,7-5 1,8 5 9,10 1 0,10-6 0,3 5 0,1-3 250,-1 1 1,9 1 0,-1-3 0,-1 1 70,1-1 1,1-2 0,-11-2 0,-2 1 150,-6-1 0,0 2 0,-7 2 0,-2 1 320,-2-1 1,-6 0-1,-3 0 404,-1 1 0,-3 1 0,-9-4-358,-6 3 0,-8 4 0,-2 7 0,2 0-2,1 0 0,-3 0 1,0 2-1,2 1 78,2 3 1,1 6-1,0-2 1,2 4 158,4 2 1,1 0 0,6-1 0,-3 1-30,3 0 0,1 0 0,4-1 0,3 1-186,6 0 0,1-1 1,2 1-1,0 0-401,3 0 0,9-6 0,1-1 1,1 0-708,-2-1 1,7-4 0,-5 1 0,0-3-741,2-2 1,-2 0-1,-2 0 1,-5 0 622,-4 0 1,-1-7 0,-2-4 0,-2-1 402,-1 2 0,-8-10 0,2 3 0,-3-4 240,-2-2 1,-5-3-1,-2 3 1,0 1 416,0-1 1,-4 2-1,6 5 791,2 1-242,-6 6 1,9 4-1,-2 10 208,6 5 0,6 4 0,-3 4 0,2 1-20,3 2 1,2 5 0,2-3 0,-2 1-150,-4 4 0,4-5 0,-5-2 0,0-4-45,-4-1 0,-2 0 1,1 0 1090,1-1-1265,0-6 1,-10-4 0,-2-10 0,0-6-83,0-2 1,-5-3 0,3 0-1,0-1-191,4-4 0,2-2 0,-1-5 0,-1 2-361,2-2 1,3 3-1,3 1 1,4 0-364,2-1 1,1 6 0,8-2-684,3 3 1,-4 8 0,6 1 0,-2 2-647,0 4 1,5 1 0,-3 2-1,-1 0 1903,1 0 0,5-7 0,-3-2 0</inkml:trace>
  <inkml:trace contextRef="#ctx0" brushRef="#br3" timeOffset="116">13836 1949 8610,'6'16'0,"-1"-1"0,-2 3 0,1 1 746,1 2 1,-1 0-1,4-5 1,1-1 78,0 1 0,0 0 1,3 1-1,-2 1-446,2-2 1,1 3-1,-1-9 1,-3 4-1172,-2 2 1,3-6 0,-3-1-4643,2-2 4212,-6-2 1,-1-17 1221,-7-4 0,-14-10 0,1 2 0</inkml:trace>
  <inkml:trace contextRef="#ctx0" brushRef="#br3" timeOffset="117">13852 1823 8194,'-9'-15'0,"1"1"0,4 1 41,-1 3-470,0 6 0,6 4 0,5 11 0,4 3 429,4 2 0,9-1 0,1 1 0</inkml:trace>
  <inkml:trace contextRef="#ctx0" brushRef="#br3" timeOffset="118">14324 2012 8194,'16'0'897,"-8"0"1,-2-5-326,-12-1 1,-2-4-1,-8 5 1,0 1-298,0 2 1,1 8 0,-1 1 0,0 1 1,0 5 0,1 1 0,-1 1 0,0 1 92,1 0 1,1-1 0,1 3 0,5 1 61,1 2 0,1 0 0,6-5 1,0-1-68,0 1 0,7 0 1,6 0-1,4-2-76,4-4 0,5 2 1,-5-6-1,0-3 25,2-1 1,0-2 0,5 0 0,-4 0-34,-1 0 1,-2-2 0,-6-1 0,-1-6-141,-3-5 0,1 2 0,-7-11 0,-1 2-694,-2 0 0,-2-2 1,0 4-1,-2-2-658,-3 2 0,1 1 1,-6 3-1,-1-1-809,2 0 1,-5 2 1003,4 4 1017,3-4 0,0 5 0,7-7 0</inkml:trace>
  <inkml:trace contextRef="#ctx0" brushRef="#br3" timeOffset="119">14764 2028 9128,'-16'0'2163,"1"0"-1288,-1 0-647,0 0 0,-1 1 0,-3 5 1,0 4 64,0 4 1,3 2-1,1-1 1,0 1 89,1 0 1,1 0 0,3-1 0,6 1-153,3 0 0,2-1 1,0 1-1,0 0-133,0 0 0,7-6 0,5-1 0,6 0 48,3-1 0,5-4 0,-5 1 1,0-3-160,2-2 0,-4-2 0,5-1 0,-1-4-113,-4-2 1,-1-3 0,-3-8-1,1-2-103,0-3 0,-7-1 1,-4-5-1,-3-3-129,-2-2 0,0-3 0,0-4 0,-2 3 52,-3 1 1,-4-3 0,-7 6-1,0 2-199,1 6 0,1 6 0,2 8 906,1 3 0,8 6 305,-3 10 1,10 11 0,5 10 0,3 4-124,5 1 1,8 4 0,-3 0 0,3-2-473,3 2 0,-5 5 0,-2-3 1,-4-4-612,-1-5 0,-6 2 0,-1-6 0,-2 1-1178,-4-4 1,-3 0 0,-5-4 1677,-5-3 0,-11-9 0,-4 2 0</inkml:trace>
  <inkml:trace contextRef="#ctx0" brushRef="#br3" timeOffset="120">15692 1870 8204,'0'-15'769,"-2"6"1,-3 4 559,-6 3 0,-3 2 0,-1 0 0,1 2-657,3 3 0,-3 2 1,5 5-1,-1-1-248,-1 1 1,6 2 0,-4 2 0,2-1-121,4 1 0,1 5 0,2 0 0,0-2-181,0-1 1,0-3 0,0 1 0,2 0-797,3-1 0,4-4 0,7-1 1,-1 3-579,1 1 0,5-6 1,2-1-1,-1-1 180,1-1 0,5 0 0,0-5 0,5 0 598,4 0 0,0-5 0,-4-2 0,2-2 131,1-3 1,-1-2-1,-7-4 1,-3-1 341,-2-2 0,-4 0 0,-7 6 0,-3-1 160,-2 0 0,-2 0 1,-5 1-1,-2 1 2,-3 3 1,-4-3 0,-8 6-1,-2-3 545,-2 1 0,-6 6 1,5-3-1,-1 2 179,0 0 1,-3-1 0,5 6 0,2 2-493,1 3 0,4 4 1,2 7-1,3 0-180,2-1 0,2 3 1,5 1-1,0 2 37,0-2 1,0 4-1,2-2 1,1-2-20,3-2 0,6-1 0,-2 0 0,4-2-6,2-4 0,5-1 1,0-5-1,-2 1-55,-1-2 1,-3-1 0,1-2-1,0-2-389,0-3 1,-1 2-1,1-8 1,-2-1 39,-4-2 1,4-7-1,-5 0 1,2 0-1117,-1-2 0,-6 4 1,3-5-1,-2 1 330,0 4 1,0 1-1,-5 3 1,0-1 367,0 0 0,2 7 670,3 4 0,-1 3 0,6 2 241,3 0 1,1 6 0,1 2 0,-1 5 61,-3 4 0,3 2 0,-4-1 0,4 1 171,2 2 1,0 5-1,-2-5 1,-2 0 199,-2 2 1,-4-6 189,4 4-450,-7-3 1,3-10-310,-12-2 0,0-12 1,-7-4-1,5-4-200,1-2 0,1-5 1,6-1-1,0-3-257,0-3 1,2 4 0,3-1-1,6 3 55,3 2 0,7 3 0,1 3 0,1 2 210,0 1 0,3 8 1,-3-3-1,1 5 142,4 1 0,0 7 1,0 3-1,-2 4 123,2 2 1,0 5-1,0 2 1,-3-1-193,-3 1 0,-1 3 1,-5-5-1,0 0-791,-1 2 1,1-6 0,-2 4-1089,-3-3 1,-4-3 1069,-7 1 1,-2-7 0,-3-4 0,-4-5-1092,0-5 1840,2-4 0,0-14 0,-2-1 0</inkml:trace>
  <inkml:trace contextRef="#ctx0" brushRef="#br3" timeOffset="121">16981 1556 8167,'10'18'1195,"-1"1"1,0 3-1,-2 3 275,0 3 1,3 2 0,-3 3 0,2 2-668,3 1 0,-3 1 0,2-6 1,1 1-551,2-1 0,1 4 0,1-2 1,-2-3-320,-3 0 0,3-2 0,-6 0 0,3-4-885,-1-1 0,-4 1 0,2-6 0,1-4-2967,0 0 0,-4-7 2820,5-2 1,-6-7 0,3-8 1097,0-11 0,2-14 0,6-5 0</inkml:trace>
  <inkml:trace contextRef="#ctx0" brushRef="#br3" timeOffset="122">17453 1949 7153,'-16'0'125,"0"0"1,-1 0-1,-3-2 981,0-3 1,-1 3 0,3-5-1,-3 2-628,-5 0 0,1 0 0,-1 5 0,0 0-557,2 0 0,-6-6 1,5 1-1,1 2-1118,3 1 1,4 2-1,1 0 1197,0 0 0,0-7 0,1-2 0</inkml:trace>
  <inkml:trace contextRef="#ctx0" brushRef="#br3" timeOffset="123">17248 1918 8570,'21'15'0,"0"1"0,-2 0 449,-1-1 1,-2 1-1,-1 0 1,1 0 54,0-1 1,-6 1 0,-1 0 1551,-2-1-1018,-2 1 1,-7-7-394,-3-4 1,-4-12-692,-6-9 1,1-5-1,3-5 1,6 5-242,3 4 0,9-1 0,4-1 0,4-2-159,6 2 0,4 2 1,6 1-1,1 0-244,-1 0 1,-5 1-1,-1 1 1,-2 2 309,-4 1 0,4 8 0,-2-3 391,-2 5 0,-2 8 1,-1 3-1,0 4 107,-1 2 0,-6 5 0,-2 1 0,-2 1 110,1 0 1,-1-1 0,-5-2 0,0 2 201,0 3 1,0-6-1,0 2 1,0-4 32,0-1 0,7 0 1,3-2-1,3-2-38,-3-1 0,9-8 1,-3 2-1,1-3-108,1-2 0,-1 0 0,3 0 0,1 0-42,-2 0 0,-2-2 1,-1-3-1,0-4-82,-1 1 0,-4-6 0,-2 3 0,-2-3-165,-4-2 1,-1 1 0,-2-1 0,-2-1-245,-3-4 0,-4 3 0,-8-3 0,-3 2-441,-1-2 1,-7 4-1,2-6 1,-3 2-70,-3 0 1,2 0 0,4 4 0,5-1-471,4 2 1,1-3-1,2 9 1,4-4-1667,4-2 2862,5 0 0,1 1 0,0-1 0</inkml:trace>
  <inkml:trace contextRef="#ctx0" brushRef="#br3" timeOffset="124">17987 1509 8167,'19'7'0,"-3"2"273,-2-1 1,0 6-1,2-1 1,0 6 118,-1 7 1,1 4 0,0 1 0,-1 2 696,1 4 0,-5-4 0,-1 4 0,1-4-297,-3-2 0,6 4 0,-5 0 0,2-3-684,-1-3 1,-5 3-1,4-9 1,-2-1-927,-4 1 0,6-2 0,0-5 0,0-1-421,-4 1 1,4-5-1,1-3 248,4-1 1,2-2 0,0-5 0,-1-1-886,1-4 1876,7-11 0,-6-9 0,6-6 0</inkml:trace>
  <inkml:trace contextRef="#ctx0" brushRef="#br3" timeOffset="125">18679 1886 8210,'-7'-14'0,"-3"2"267,-4 1 0,-2 3 1,-2-4-1,-1 3 280,-2 2 0,-5-4 0,5 6 0,2 2-86,1 1 1,3 2 0,1 2-228,3 3 0,4-2 0,7 8 0,2 1-121,3 2 1,4 2 0,8 1 0,3 4 90,1 5 0,6-1 1,-2 1-1,1 2 72,0 2 0,-6-1 0,1-1 1,-4-3 8,-1-3 1,-6 5-1,-1-6 1,-2-2 842,-4-2 0,-1-6-746,-2-1 0,-2-1 0,-3 1 0,-5-4-324,-4-5 1,-4-1 0,-3 0 0,-5 0-26,-4 0 1,-1-1 0,-1-3 0,-1-3-2032,-3-2 1,1 6 0,-7-4 0,0 0 1997,2-4 0,-13-9 0,4-5 0</inkml:trace>
  <inkml:trace contextRef="#ctx0" brushRef="#br3" timeOffset="126">19182 1808 8991,'0'-7'1077,"0"7"1,2 7 0,1 8 0,3 1-467,-3 0 1,-1-1 0,-2 1-1,0 0-77,0 0 1,0-1 0,0 1 3,0 0 0,2-6-44,3 1 0,-2-8-390,8 2 0,-1-3 0,6-2-93,0 0 0,-1 0 0,1 0 0,-2-2-731,-3-3 0,3 3 0,-4-1 374,4 6 0,2 6 0,0 7 166,-1 0 1,-1-1 0,-2 1-1,-1 0 30,1-1 1,0-4 0,1-1-1,-3 1 281,2-2 1,-3 3 0,2-7 703,1-1 1,2-3-1,1-1-459,1 0 1,0 0 0,0-1-1,-1-3-40,1-1 1,0-7-1,-2 1 1,-2-3-207,-2-2 0,-1 1 0,3-1 0,-3 0-591,-2 1 1,-2-6-1,-5 0 1,0 1-907,0 3 1,0-4 0,-1-2 0,-3 1-110,-1-1 1,-2 2-1,3 5 1,-1 1 1475,2-1 0,1 0 0,2 0 0</inkml:trace>
  <inkml:trace contextRef="#ctx0" brushRef="#br3" timeOffset="127">19780 1556 8092,'15'0'154,"1"0"0,0 2 0,-2 3 0,-2 6 652,-2 3 0,1 1 0,5 3 0,-1 1-65,1 2 0,0 7 0,-2-2 0,-2 4-164,-2 1 0,1 1 1,5-1-1,-2-1-249,-4-4 1,2 4-1,-6-4 1,-3 2-35,-1-2 0,3-2 1,0-4-1,-1 1-141,-2-2 0,-2-7 113,0-2-374,0 1 0,0-9 0,0-8 61,0-6 1,1-5-1,3-2 1,3-2-687,2 1 0,3-2 0,7-1 1,4 0 46,1 1 0,1 1 1,3 5-1,-4 2 354,-1 3 1,3-1-1,-5 7 1,-2 1 204,-1 3 0,-3 1 0,1 0 0,0 1 92,-1 5 1,-4 1 0,-1 5-1,3-2 184,1 3 0,0 1 0,-2 3 0,-2 2 144,3 2 1,1 0 0,1-5 0,-1 0 59,-3-1 0,3-1 0,-4-1-93,4-3 0,2-1 0,0 1 2,-1-5 1,1-3-1,0-2-99,0 0 0,-1-2 1,-1-3-1,-2-4-86,-1 1 1,-6-10 0,4 4 0,-2-1-105,-4-5 0,-1 1 0,-2 2 0,0-3-124,0 0 0,0-1 0,-2 5 0,-3 0 4,-5 0 1,1 2-1,-2 2 1,-1 3 83,-2 3 1,-7-1-1,0 3 1,2-1 143,2 1 1,1 4-1,0 6 1,0 4 177,1 4 1,1 2 0,2-1 0,3 1-87,2 0 0,-4 5 1,6 0-1,2-2 307,1-2 0,2-1 0,0 0-45,0 0 0,7-1 0,3-1-354,4-3 1,2 1 0,0-7-1,-1-1-123,1-3 0,2-1 0,1 0 0,2-1-63,-2-5 0,-1 3 1,-3-7-65,1-3 1,0 5 0,-1-1-98,1 2 1,0 2 0,0 5 169,-1 0 0,3 7-133,3 3 1,1 4-1,5 0 1,-6-2-309,-4-1 1,-1-6-1,0 4-135,-1-2 0,1-2 1,0-5 258,-1 0 0,-4 0 0,-2-2 0,-2-3-5,-4-6 1,4-4-1,-2-4 163,-1-2 1,-2-2 0,-2 4-1,0-4 6,0-2 1,-2-1 0,-2-5 0,-3-1 5,-1 1 0,2-4 0,-2 2 0,-1 3 329,0 0 1,6 8 0,-3 1 1028,5 3 0,1 8-417,0-1 0,1 15 0,3 3 0,3 9-34,2 5 1,1 7 0,4-2 0,-2 3-289,-1 3 1,-2-6-1,3 0 1,-3 0-301,-3-1 0,7 3 1,-5-5-1,3-1-715,-1 1 1,-6-2 0,3-7 0,-2-2-785,0-1 0,1-6 1,-5 4-32,5-2 0,-3-4 0,6-8 1021,-2-6 0,5-3 0,-1-3 433,3-4 0,1-4 0,1-6 0</inkml:trace>
  <inkml:trace contextRef="#ctx0" brushRef="#br3" timeOffset="128">21399 1902 7312,'14'-7'1071,"-4"-4"0,-4 3 0,-12-1-325,-4 2 0,-9-4 1,-4 6-1,0 0-292,1-2 1,-10 5 0,4-3-1,0 3-552,-1 2 0,1 0 0,0 0 0,1 2-1138,0 3 0,4-1 0,2 4 0,3 1 1236,3 0 0,-1-6 0,0 4 0</inkml:trace>
  <inkml:trace contextRef="#ctx0" brushRef="#br3" timeOffset="129">22138 1760 8250,'-10'-5'0,"-1"0"393,-1 1 1,3 3 0,-1 1 435,-3 0 1,5 0-1,-1 1-335,2 5 0,2 2 1,5 8-1,1 0-53,5 0 1,-3-1 0,8 1 0,1-2-105,2-4 1,7 4 0,1-5 0,1 2-27,0-1 0,0-6 1,-4 3-149,2 0 0,5-6 0,-5 5 1,-2-5-1,-1-1 86,-3 0 0,1-7 0,0-1 0,0-3-223,-1 1 0,-1-1 0,-2-6 0,-3-3-240,-2 0 1,4-1 0,-6 5-412,-2 0 0,1 2 208,1 4 0,4 4 0,7 12 307,-1 4 1,1 9 0,0 4 0,-2 2 394,-4 2 1,4 3 0,-5 2 0,1-1 294,1 0 0,-8 6 0,3 0 0,-5-2-4,-1-2 0,0-3 0,0-2 1,-1-4-45,-5-1 1,-2-2 0,-8-6 0,0-1-176,1-3 1,-1-4-1,-2-7 1,-1 0-222,-2 0 0,-5 0 0,3-2 0,-1-3-577,-4-6 1,0-3 0,0-3 0,3-2 70,3-2 0,-4 0 1,5 3-1,1-1-1750,3-2 0,8-5 1,4 3-1,3 1 953,2-1 0,7 2 0,5 5 0,8 0-281,6 1 1,9 4 1447,1 1 0,15-8 0,-2-6 0</inkml:trace>
  <inkml:trace contextRef="#ctx0" brushRef="#br3" timeOffset="130">22814 1839 7136,'21'-2'-83,"0"-3"1,-2 2 0,-7-6 0,-3 0 1236,-2 0 1,-2 4-630,-5-5 0,-1 6 0,-5-1 138,-4 3 0,-6 2 0,-3 0 0,-4 2-150,-1 3 0,5 4 1,-4 7-1,2-2-212,0-4 0,0 9 0,5-3 0,2 1 154,4 1 0,-2-2 1,6 1-1,3 2-132,1 2 1,9 0 0,4-5-1,4 0 91,6-1 1,2 1 0,7-2 0,-2-2-105,0-1 0,8-8 0,-8 2 1,0-3-4,2-2 1,-7 0 0,-2 0 0,-4-2-52,-1-3 1,-2-4 0,-4-6 0,-3-1-328,0 0 0,-5-5 1,3-1-1,-5-1-809,-5 0 0,-4 2 1,-7 4-1,1-2-422,-1-2 0,0-2 1,1 4-1,1-2 496,3 2 0,-1 1 0,5 2-514,-2 1 1,6-1 0,-1 2 1319,8 4 0,11-4 0,10 5 0</inkml:trace>
  <inkml:trace contextRef="#ctx0" brushRef="#br3" timeOffset="131">23050 1682 7136,'5'16'-276,"0"-1"1,6 1-1,-4 1 1,2 3 860,3 1 1,0 5-1,0-4 1,-1 1 386,1 0 1,2 3 0,3-5 0,3-2-389,1-1 1,5 3 0,-5 0-1,0-4-127,1-5 1,1 1 0,3-6 0,-3 0-102,0 0 1,-6-2-1,6-5 1,-2 0 140,0 0 1,0-7 0,-5-4-1,-2-3-315,-4-1 1,4-6 0,-5 0 0,-1 0-416,-2-2 0,-3 4 0,1-7 0,1-2-303,-2-2 1,-3 6-1,-5 1 1,-5 4-142,-4 3-2178,5-3 1,-5 12 313,4-4 2541,-4 4 0,-2 0 0,0-1 0</inkml:trace>
  <inkml:trace contextRef="#ctx0" brushRef="#br3" timeOffset="132">24308 1367 8127,'-9'0'337,"-3"2"1,7 3 490,1 6 1,2 3 0,4 3-1,2 3 155,1 1 1,2 5 0,-2-4 0,4 3-243,-1 3 1,5 2 0,-6 1-1,1 0-296,5 1 1,-5-1 0,3 1 0,-1-1-454,-1 1 1,0-3 0,-6-1 0,4-3-781,2-3 0,-5 5 0,1-7 0,-3 0-835,-2-3 1,0-6 0,0-1 267,0 2 0,6-5 209,5-1 0,3-6 0,3-6 1146,4-4 0,4-11 0,6-4 0</inkml:trace>
  <inkml:trace contextRef="#ctx0" brushRef="#br3" timeOffset="133">24874 1855 7137,'15'-16'0,"-1"0"0,-3 1 197,-6-1 0,-3 0 1,-2-1-1,-2-1 719,-3 2 0,-4-3 0,-7 11 0,1-3-367,-1 1 0,-5 6 0,0-1 1,2 3-159,1 2 0,-3 0 0,0 2 0,2 1-127,2 3 0,-4 6 0,0-2 1,2 4 22,1 2 1,2 0 0,1 1 0,1 2 2,3 2 0,4 0 0,7-5 0,0 0-95,0-1 1,0-4 0,2-1 0,3 1 32,6-2 1,3-2 0,3-6 0,2 3-107,2 1 1,11 0 0,-2-5 0,1 0-453,4 0 1,-5 0 0,-6 0-1,-1 0 38,-4 0 0,-2 0 1,-1 0 283,0 0 0,0 6 0,-1 1 111,1 1 0,0 1 0,-2 3 0,-2-3-91,-2-2 1,-4 3 0,4-4 0,1-1-226,-3 2 1,6-5-1,-5 5-710,0 0 1,5-6-1,-4 5-594,4-5 1,-3-1 0,-1-1 325,2-5 1,1 3-1,-1-8 1191,-2-1 0,1-9 0,5-3 0</inkml:trace>
  <inkml:trace contextRef="#ctx0" brushRef="#br3" timeOffset="134">25283 1509 8112,'-7'-25'500,"5"3"399,-3 6 1,5 9 0,3 7-300,2 9 1,6 12-1,-4 5 1,1 4-140,5 1 1,-5 6 0,3 1-1,-1 1-157,-1-1 1,3 6 0,-5-4 0,0 0-171,0-3 1,0-4-1,-3-3 1,1-4-54,-1-5 1,-3-4-1,-1-1 475,0 0-404,0-8 1,0-2 0,0-12-1,0-4-310,0-4 1,0-2-1,2 0 1,3 1-132,6-1 1,10 0-1,5 1 1,4-1-188,1 0 1,1 6-1,-1 1 1,-1 2 323,-4 3 1,2 3 0,-7 2 0,-2 3 278,-2 1 0,-1 7 0,-2-1 0,-2 3-32,-1 2 1,-8 1-1,3 2 1,-5 2 584,-1-2 1,-5 4 0,-4-2 0,-3-2-125,-5-1 1,-3-4-1,3-2 1,-2-3-147,-2-2 0,-5-2 0,3-5 0,0 0-290,0 0 0,-3 0 0,5 0 1,2-2-14,2-3 0,-4 1 1,1-6-345,6-2 1,1 3 0,7-1-167,3-3 0,3 5 1,7-1-1,8 0-100,10 0 0,6-1 0,6-4 1,5 2-26,3 1 0,3 1 1,-1-6-1,-2 0 234,-3 1 1,-5 1 0,-9 1 0,-4 3 142,-1-2 0,-2-2 0,-7-2 0,-2 0-60,-1 1 0,-8-1 0,2 0 244,-3 0 0,-2 1 1,-2 1-1,-3 1 103,-5 3 1,1 7 0,-2-3 0,-1 5 48,-2 1 1,-2 1 0,1 3 0,-1 3 195,0 1 1,6 8 0,1 5 0,0-2 189,1-1 1,4 3 0,-1 0 0,3-2-52,2-2 1,0-1 0,2 0 0,3 0-293,6-1 0,3-1 1,1-2-1,1-1-313,0 1 0,5-5 1,1 0-1,1-2-882,0 1 1,0-1 0,-4-5 0,2 0-577,-2 0 1,-2-2-1,-1-3 1,-2-6 631,-3-3 1,3-1-1,-6-1 1,3-1 449,-1-4 1,-6-4 0,1-6 0,-3-1 460,-2 1 0,5-6 0,0-3 0,-1-2 0,-3-2 0,-1 3 0,0 11 0,0 4 291,0 5 848,-7 3 1,6 13 0,-5 8-297,5 11 1,6 13 0,2-1 0,0 4-317,0 1 0,5 6 0,-1-1 0,3 1 211,1 1 0,1-4 1,0 2-1,0-3-454,-1-1 1,-1-1 0,-2 1 0,-3-3-1462,-2-2 0,-2 1 1,-5-7-1,0-2-5660,0-2 6837,0-8 0,-14-16 0,-3-11 0</inkml:trace>
  <inkml:trace contextRef="#ctx0" brushRef="#br3" timeOffset="135">27279 1493 8112,'0'16'891,"0"0"1,0-1-1,2 3 147,3 3 0,-3-2 1,5 7-1,0 0-363,4-1 1,-3 5 0,1-4-1,0 2-503,-1-2 1,-4 4-1,3-6 1,-2 2-809,0 0 0,1-6 0,-6 1 0,0-4-383,0-1 0,-2-8 1,-3-1-1,-6-1-12,-3-1 1,-3 0 0,-2-5-1,-2-2 646,1-3 1,-4 2 0,-2-8 0,-2-1 384,2-2 0,-2-2 0,7 1 0,1-1 0,5 0 357,4 0 1,6 6 0,10 1-102,6 2 1,3 2 0,3 3-1,2-1 292,2-2 0,7-2 0,-2 1 0,2-2 571,-1-1 1,2-5-1,-2 2 1,2-6-755,3-3 0,-3-2 0,-1 4 1,-3-3-238,-3-3 1,1 1 0,-5-4 0,-1 3-92,-3 3 1,-2-5 0,2 6-1073,-3 2 1,-2 9 369,-4 5 0,-4 5 1,5 5 424,-5 5 0,-1 11 0,0 7 1,0 7 356,0 7 1,0-2-1,2 2 1,2 0-23,1-2 0,0 4 0,-5-9 0,0-4 481,0-3 0,0-9 1,0 2 475,0-3 354,0-10-1032,0-1 1,7-14-1,2-3-576,0-4 1,10-2-1,-3-1 1,1-1-467,1 3 0,3-10 1,-1 11-1,1 0 287,2 2 1,-4 9 0,6-3 0,-1 5 53,1 1 1,-4 0 0,3 0 0,1 1 151,-1 5 1,-5-3 0,2 6-1,-3-2 808,-3-4 0,1 4 0,0-2-133,0-1 0,-1-2 1,1-4-227,0-3 1,-1-2-1,1-5 1,-2 1 128,-3-1 0,1-2 0,-7-2-358,-1 0 1,-3 1-1,-1-3 1,-1 1-339,-5 1 0,-1-3 0,-7 8 1,0-1 148,-3 2 0,-2 3 0,3 7 0,0 0 116,1 0 1,-1 7-1,2 3 1,2 4 186,1 2 1,8 7 0,-3 1 0,5 2 23,1 0 1,1-1 0,5 3-1,2-4-430,1-1 1,10 3 0,-1-5 0,3-2-712,2-1 1,4-3-1,0-1 1,2-1 144,3-3 1,5-5 0,1 4 0,0-2-80,1-3 1,4-4 891,-1-6 0,4-9 0,1-10 0</inkml:trace>
  <inkml:trace contextRef="#ctx0" brushRef="#br3" timeOffset="136">29103 1713 8505,'-16'16'848,"6"5"0,-1 0 0,1 0-295,1 2 1,-5-6-1,6 6 1,-1-2-326,4 0 0,-2 0 1,1-6-1,1 1-499,-2 0 1,5-1-1,-5-1 1,2-1-728,0-3 0,-7-6 0,1 1 174,-3-3 0,-2-2 1,1-2-1,-1-3 824,0-6 0,1-8 0,-1-2 0,0-7 0,0 4 0</inkml:trace>
  <inkml:trace contextRef="#ctx0" brushRef="#br3" timeOffset="137">28773 1855 8112,'2'-14'382,"3"5"236,5 9 0,4 7 0,4 9 1,3-1 32,5 1 1,2 2-1,0 1 1,-2 4-373,2 1 1,2-5 0,1 4 0,1-2-539,-1 0 0,-5 5 1,-1-3-1,-2-1-1037,-4 1 1,-2-4 0,-3-6 1295,-3-3 0,3-6 0,-6 2 0</inkml:trace>
  <inkml:trace contextRef="#ctx0" brushRef="#br3" timeOffset="138">29811 1918 8112,'8'-2'306,"-4"-2"479,-8-1 1,-4 0 0,-8 3 0,0-1-83,0-3 0,-6 1 0,-3 5 0,-1 0-522,0 0 0,1 0 0,-2 0 1,0 0-165,-1 0 1,4 0 0,-1 0 0,1 0-515,0 0 1,4 0-1,-1 0 1,4 0-4037,1 0 3237,0 0 1,11-2 1295,10-3 0,11 3 0,16-5 0</inkml:trace>
  <inkml:trace contextRef="#ctx0" brushRef="#br3" timeOffset="139">30251 1886 8160,'14'-7'0,"-2"-3"0,-3-4 178,-2-2 1,-2 0 0,-7 1-1,-1-1 286,-2 0 1,-8 2 0,3 2 0,-6 1 97,-5-1 1,4 5 0,-6 0 0,2 2-269,0 0 1,-2 0 0,4 6 0,-4 5-60,-1 4 1,5 4-1,-2 3 40,3 4 0,3-3 1,-1 5-1,0-2 1,2-1 12,4 0 0,-3-3 0,8-1-93,2 0 0,3-1-158,5 1 1,4-2 0,8-4 0,2-4-118,2-5 1,2-1 0,-4 0-1,2 0 55,-2 0 0,4 0 0,-2-1 1,-2-3-123,-1-1 0,3-2 0,0 3 0,-2-1 34,-2 2 0,-1 1 1,0 2-1,0 0 114,-1 0 0,6 5 0,0 2 0,-2 0-279,-1 0 0,-2 4 0,-1-4 0,1 0-466,0 0 1,0 3-1,-1-3 1,1 0 0,0 0 0,-1-2 1,1-5-1,0 0 129,0 0 1,-1 0 0,1-1-1,0-5 614,0-4 0,-1-11 0,1-4 0</inkml:trace>
  <inkml:trace contextRef="#ctx0" brushRef="#br3" timeOffset="140">30833 1792 8269,'8'-16'966,"-2"0"0,-6 9-320,-6 7 1,3 7 0,-8 9 0,1 2-169,1 3 0,-3-4 1,5 6-1,0-2-347,0 0 1,-3 5 0,3-5 0,0-2-824,0-2 0,-4-1 0,4 0-512,-2 0 1,-1-6 0,-6-1 436,0-2 0,1-4 0,1-8 0,1-5 767,3-4 0,1-2 0,-1 0 0,5 0 0,-4-6 0,0-3 0</inkml:trace>
  <inkml:trace contextRef="#ctx0" brushRef="#br3" timeOffset="141">30565 1870 7369,'7'-8'-912,"2"-5"1658,7 8 1,0 5-1,-1 7 1,1 2-200,0 3 0,5 0 0,0 1 0,0-3-321,1 2 0,-4 2 0,4 2 0,-1-2-287,0-4 1,0 3 0,-3-6-833,3 1 1,-4-4 0,4 1 169,-3-3 0,-8-2 1,-1-2-1,-2-3 723,-4-6 0,1-3 0,-1-1 0,3-1 0,-1-7 0,-5-1 0,0-1 0,0 8 0,0 6 66,0-1 0,5 4 0,2-1 408,2 2 0,-4 2 1,4 6-1,0 5 142,-1 4 1,-4 4 0,3 2 0,0 1-308,3 4 1,-1-3 0,0 3-1,-1-4-431,1-1 0,-5-1 0,3 1 1,-2 0-992,0 0 0,0-6 1,-6-1 351,-5-2 0,-1-4 1,-5-8 760,2-5 0,-1-4 0,-5-2 0,1 0 0,1 0 0,3 1 0,-3-3 0,4-1 0,-4-4 0,-2-1 0,2-1 0,2-4 0,1 1 0,-1 0 0,3-11 0,1 8 0,1-2-23,3 0 1,3 1 0,1 3 0,0 2 108,0 6 1,1 4 0,5 3-175,4 3 0,4 4 1,2 7 87,-1 0 0,8 7 0,2 2 0</inkml:trace>
  <inkml:trace contextRef="#ctx0" brushRef="#br3" timeOffset="142">31367 1713 8263,'-16'0'453,"6"0"0,0 0 0,-3 0-16,-1 0 0,4 2 0,-1 1 17,-1 3 1,0 6 0,1-2-164,6 4 0,3-3 0,2 1 0,2 4-96,3 3 1,-1 2-1,6-4 1,3 3 65,1 1 1,1 1 0,1-2-1,-2 2 30,-4 3 1,3-6 0,-8 2-1,-2-4 454,-1-1 1,3 0-1,1-1-155,-3 1 1,-3 0-493,-5 0 0,1-8 0,-6-2 18,-2-5 0,-2-1 0,-2 0 0,-1 0-1847,-4 0 1,3-5-1,-3-2 1,4 0-521,1 0 1,-3-5 0,1 0 2250,4-8 0,2 3 0,-4-6 0</inkml:trace>
  <inkml:trace contextRef="#ctx0" brushRef="#br3" timeOffset="143">31917 1902 8112,'11'0'756,"-2"2"0,-1 1 1,-1 4 99,0 2 1,4 1 0,-6 6 0,0 0-262,2-1 0,-3 6 1,5 0-1,-2 0-249,-4 2 0,6-6 0,0 4 0,-1-3-808,-2-2 1,1-1 0,-2 1-5487,-2 0 4782,-1-1 0,-7-8 0,-2-8 1166,-2-13 0,-8-9 0,-8-8 0</inkml:trace>
  <inkml:trace contextRef="#ctx0" brushRef="#br3" timeOffset="144">31886 1760 8090,'5'-29'0,"2"3"0,0 3 226,0 0 1,0 6 0,-2-4-265,6 3 0,-2 9 0,-1 3 0,1 0-958,0 1 1,-4 0 995,6 5 0,6 0 0,8 0 0</inkml:trace>
  <inkml:trace contextRef="#ctx0" brushRef="#br3" timeOffset="145">32185 1933 8202,'5'30'0,"2"-2"0,0-4 412,0-1 1,3 3-1,-3-5 793,2-2 1,-4-3 442,6-5-1043,-8 3 0,6-18 1,-5 2-1,1-5-196,-2-5 0,1-2 1,-1-2-1,4 1-285,2-1 0,2 0 0,4 1 0,1 1-90,0 3 0,5-3 0,1 5 0,1 1-42,0 2 0,3 5 0,-3 1 0,-1 0 28,1 0 0,0 7 0,-4 3 1,2 4-208,-2 2 1,4 1 0,-2 3-1,-2 2-867,-1 3 1,-4-1 0,-2 6 0,-3 0-703,-2 3 1,-2 0 0,-5-7 1755,0-5 0,0-3 0,0-3 0</inkml:trace>
  <inkml:trace contextRef="#ctx0" brushRef="#br3" timeOffset="146">32814 2373 8541,'15'0'1320,"1"0"-1426,0 0 106,0 0 0,-15-7 0,-2-1 0</inkml:trace>
  <inkml:trace contextRef="#ctx0" brushRef="#br2" timeOffset="147">5346 14916 17786,'-9'-7'-391,"4"-3"1,3 1 0,2-1 1695,0-3 1350,0 6-1735,0 0 0,0 9-151,0 3 0,6 6 0,-1 8 0,-2 2-165,-1-2 1,-2-1-1,0-1 1,0 2-282,0 2 0,0 0 0,0-5 0,0 0-638,0-1 0,0 1-210,0 0 277,0 0 283,7-8 0,-5-8 1,3-10-1,-3-4-154,-2-2 1,0-1-1,0-3 1,0-2-338,0-3 1,-5 1 0,-2-4 0,0 3 272,0 3 1,0 1 0,3 5-3148,-1 0 1,0 6-3139,5-1 6571,0 15 1,-7-2 0,-2 13-1</inkml:trace>
  <inkml:trace contextRef="#ctx0" brushRef="#br2" timeOffset="148">4780 15545 25528,'-16'0'7239,"1"0"-7239,6 0 0,4 0 0,10 0 0,4 0 0,6 0 0,1 0 0,0 0 0,0 0 0,-1 0 0,1 0 0,0 0 0,-1 0-1241,1 0 0,5 0 1,0 0-1,0 0 1241,2 0 0,-6 0 0,6 0 0</inkml:trace>
  <inkml:trace contextRef="#ctx0" brushRef="#br2" timeOffset="149">5189 15403 26365,'9'2'762,"-4"3"1,-3 4 0,-2 7 0,0 0-961,0-1 0,0 3-477,0 3 1,0-4-1,1 4-610,5-3 1,-5-8 0,6-1-370,0-2 1,-3-2-1,6-5 991,3 0 0,-5 0 0,1-2 571,-2-3 0,5-4 0,-3-6 0</inkml:trace>
  <inkml:trace contextRef="#ctx0" brushRef="#br2" timeOffset="150">5330 15356 25528,'7'-8'-1000,"-5"8"0,5 10 1774,0 4 0,-5 2 0,5 1 0,-2 2-423,0 2 0,6 0 0,-4-5 0,0 0-483,0-1 0,3 1 0,-3 0-1124,2 0 1,-5-1-810,1 1 1,-5-7 982,-5-4 0,-4-5 0,-9-3 0,-1-4 1164,-2-2 1,-7-2 0,4-4-1</inkml:trace>
  <inkml:trace contextRef="#ctx0" brushRef="#br2" timeOffset="151">5157 15403 25528,'7'-8'-1244,"2"-1"0,7 6 0,1-3 2295,4 3 0,-1 1 0,6 2 1,2 0-231,1 0 1,-2 0 0,-3 0-1,1 2-384,-1 3 1,-5-3-1,2 5 1,-3-2 365,-3 0 0,1 7-2392,0-1 0,-2 3 0,-4 2 1,-4-1-3580,-5 1 4841,-8-7 1,-8 5 0,-10-6 0</inkml:trace>
  <inkml:trace contextRef="#ctx0" brushRef="#br2" timeOffset="152">5095 15765 25528,'7'14'600,"3"-4"0,4-3 1,2-7-1,1 0 609,4 0 1,-2 0-1,6 0 1,-1 0-1210,1 0 0,-1 0 0,2 0 0,-3 0 0,0 0 0,-6 6 0,6-1 0,-2 0 0,0 2 0,0-3-6432,-5 6 6133,-8 1 0,-8 4 0,-8 1 0</inkml:trace>
  <inkml:trace contextRef="#ctx0" brushRef="#br2" timeOffset="153">5220 15985 25528,'16'0'189,"0"0"0,0 2 1,-1 1 455,1 3 0,5 0 0,0-2 1,-2 1 553,-1-1 0,-8 3 0,1 0-953,1 1 1,-5-2-247,-2 4 0,-8 1 0,-4 3 0,-2-2 0,-3-2 0,-2-4 0,-2 4 0,0 2 0,0 2 0,1 0 0,-1-3 0,7 3 0,4-4 0,3 4 0,4 0 0,3-3 0,6 1 0,8-7 0,4 0-24,1 2 1,-3-5-1,5 3 1,2-3-3254,2-2 0,1 0 0,1 0 3576,-1 0 0,1 7 1,-1 2-1</inkml:trace>
  <inkml:trace contextRef="#ctx0" brushRef="#br2" timeOffset="154">4025 14979 17789,'-8'-10'1201,"2"-1"0,3 6 2988,-2-6-2745,3 8 0,-5-2-892,7 10 1,0 5 0,0 10 0,2 1-32,3-2 0,-3-2 0,5-1 0,-2 0-481,0-1 0,6 1 1,-6 0-1,-2 0-2409,-1-1 0,0 1 1,1 0-2548,3-1 1,-3 6 4628,-8 0 0,-4 7 0,-7-3 1</inkml:trace>
  <inkml:trace contextRef="#ctx0" brushRef="#br2" timeOffset="155">3680 15592 28975,'15'0'1896,"1"0"0,0 0-1896,-1 0 0,1 0 0,0 0 0,0 0 0,6 5-337,5 1 0,2-1 1,1-5-2544,-4 0 0,2 0 2864,-7 0 1,0 0 0,-5 0 0</inkml:trace>
  <inkml:trace contextRef="#ctx0" brushRef="#br2" timeOffset="156">4151 15466 20404,'5'11'0,"1"-1"598,-3 3 1,-1 0 0,-2 3 127,0 0 1,0 0 0,2-1 0,1 1 0,2 0 204,-1 0 0,-2-1 0,-1 1-1235,5 0 1,-5-1-1,6-1-1903,0-3 482,-5 3 0,12-12 0,-3 3 460,3-3 1,-4-4 0,-1-3 1096,-2-6 0,5-3 1,-3-2-1</inkml:trace>
  <inkml:trace contextRef="#ctx0" brushRef="#br2" timeOffset="157">4324 15513 26330,'0'16'-1575,"0"2"2084,0 3 0,0-4 1,0 4-1,2-3-149,3-3 0,-3 1 0,3 0 0,-1-1-391,1 1 1,-3 0-5942,3 0 4344,4-1 1,-9-6 0,0-4-1,-7-5 1875,-2-5 1,-12-11 0,3-8 0</inkml:trace>
  <inkml:trace contextRef="#ctx0" brushRef="#br2" timeOffset="158">4151 15482 25816,'16'-9'162,"0"4"0,6 3 0,5 1 1,2-3 210,3-1 0,-1 0 0,1 5 1,-1 0-117,1 0 0,-1 5 0,0 2 0,-1 2-132,-4 3 1,-3 2 0,-7 1 0</inkml:trace>
  <inkml:trace contextRef="#ctx0" brushRef="#br2" timeOffset="159">2768 14885 18138,'-9'2'1065,"4"3"1,3-2 0,2 8-1,0 1-565,0 2 1,0-4-1,0 1 1,2 1-168,3 2 0,-3 7 1,3 0-1,-3-2-853,-2-1 0,1-1 1,3 2-1,1 2-1502,-1-1 1,-3-1-1,-1 0 1,0 2 1912,0-2 1,-7 6-1,-1-1 1</inkml:trace>
  <inkml:trace contextRef="#ctx0" brushRef="#br2" timeOffset="160">2327 15482 27007,'16'0'1440,"-5"0"0,-1 0 0,2 0 0,2 0-1440,2 0 0,0 5 0,-1 1 0,1-3 0,5 4 0,0-2 0,-2-1-918,-1-3 0,-2 5 1,1-1-1,2-2 888,2-1 1,0-2-1,-5 0 1</inkml:trace>
  <inkml:trace contextRef="#ctx0" brushRef="#br2" timeOffset="161">2720 15278 25528,'16'0'0,"0"0"928,0 0-296,-1 0 0,-1 1 28,-3 5 1,1 2 0,-7 8-1,-3 0-208,-5 0 0,-6-1-188,-7 1 0,0-2 1,1-2 56,-1-1 1,5-8-862,1 2-138,6-3 1,4-2-1,13 0 1,4 0 234,4 0 1,0 5 0,-3 1 0,1-1 441,2 2 0,-2-4 0,-7 6 0,-3 0 277,-2 0 1,3 1 0,-4 6 480,-3-1 1,-1 1 156,-2 0 0,0 0 1,-2-2-915,-3-4 0,-4 2 0,-7-5-183,1 2 0,-1-5 1,0 1-549,1-3 1,-1-2-2789,0 0 1,0-2-2515,1-3 5973,6-4 0,2-7 1,7 0-1</inkml:trace>
  <inkml:trace contextRef="#ctx0" brushRef="#br2" timeOffset="162">3035 15388 25528,'9'10'-520,"-2"-1"1,-2 0 1321,0-1 0,2 3 0,-3 5-329,1-1 0,2 1 0,-4 0-510,3-1 1,-1 1-1114,-5 0 0,5-6-4009,0 1 3793,1-8 1,-6 3 0,0-12 601,0-4 0,0-4 383,0-2 1,7 0 0,1 1 0</inkml:trace>
  <inkml:trace contextRef="#ctx0" brushRef="#br2" timeOffset="163">3145 15403 25805,'7'-8'-2094,"-5"2"1,5 12 2928,0 4 0,-4 4 0,6 2 0,-2 0-532,-4-1 0,4 1 0,-1 0-1174,-3-1 1,4 1-3793,-2 0 795,1 0 3944,-13-8 1,-9-8 0,-9-8-1</inkml:trace>
  <inkml:trace contextRef="#ctx0" brushRef="#br2" timeOffset="164">3082 15403 11289,'2'-15'0,"1"-1"518,3 0 1,4 6 0,-3 1 0,2 2 673,3 4 0,2-4 0,2 1 0,-1 3-330,1 1 0,0 2 1,0 2-1081,-1 3 1,-6-1 0,-2 6-1,-2 4-25,1 5 1,-8-1 0,-7 4 0</inkml:trace>
  <inkml:trace contextRef="#ctx0" brushRef="#br2" timeOffset="165">2783 15734 25277,'16'5'1426,"0"0"0,0 0 1,-1-5-1,3 0-980,3 0 0,-4 0 0,6 0 1,-2 0-447,0 0 0,5 0 0,-5 0 0,-2 0 0,-1 0 0,-3 0 0,1 0-341,0 0 1,-7 2-2072,-4 3 1949,-3 4 1,-16 7 0,-4-1 0</inkml:trace>
  <inkml:trace contextRef="#ctx0" brushRef="#br2" timeOffset="166">2752 15906 8432,'-9'0'3594,"14"-5"0,13 0-2242,5 1 0,1 3 0,4 1 1,-2 0-260,2 0 1,-3 5-1,-1 2 1,-1 2-515,-4 3 0,-7-3 0,-3 1 1,-2 2-615,-4 2 1,-1 2-1,-2 0 1,-2-1 236,-3 1 1,-4 0 0,-4 0 0,0-2 285,3-4 0,-1 4 0,-4-3 1324,-1 2-3256,7-4 381,2-2 1,9-5 0,3 1 0,6 3-2791,3-3 1,3 1 3914,4 1 1,-4-3 0,6 5-1</inkml:trace>
  <inkml:trace contextRef="#ctx0" brushRef="#br2" timeOffset="167">1353 14853 24044,'-9'11'-4283,"4"-1"6690,3 3 1,9 0 0,2 3-1002,-1 0 0,1 0 0,-5-1 0,3 1-1756,1 0 0,-4 0 0,1-1 0,-1 1-1183,1 0 0,-4 5 0,5 1 1,-6 3 576,-6 3 0,3-4 0,-7 2 833,-3 2 1,-8-5-1,-3 0 1</inkml:trace>
  <inkml:trace contextRef="#ctx0" brushRef="#br2" timeOffset="168">677 15561 29135,'15'0'1816,"1"0"0,0 0-1816,-1 0 0,1 0 0,0 0 0,0 0 0,-1 0 0,3 0 0,1 0-1424,2 0 1,0 0 0,-5 0 0,-1 0-3209,1 0 4632,0 0 0,0 0 0,-1 0 0</inkml:trace>
  <inkml:trace contextRef="#ctx0" brushRef="#br2" timeOffset="169">1007 15435 20591,'26'-11'0,"-2"3"199,-1 1 1,-2 1-1,-5 6 1,-1 0 2853,1 0-1618,0 0 0,-2 2-575,-4 3 1,-3 4 0,-7 7-901,0 0 1,-5-1 0,-2 1 0,-2 0 205,-3-1 1,3-4-1,1-1 1,1 3 431,3 1 0,-3-4 0,2 1-313,2 1 0,1 2-391,2 2 0,0-6 0,2-1 90,3-2 0,-2-2 1,8-3-1,1 1-1923,2 2 1,2 1-1,-1-6 1,1 0-456,0 0 1,7 0 0,1-2 0,0-2 2694,-3-1 0,11-14 0,1 2 0</inkml:trace>
  <inkml:trace contextRef="#ctx0" brushRef="#br2" timeOffset="170">1463 15513 25528,'0'16'-3055,"0"-5"0,0-1 3587,0 2 0,0 2 0,0 2 0,0 0 774,0 0 0,0-6 0,1 0-1197,5 3 0,-3 1-1116,8 1 0,-6-4 0,5-2 809,3-2 1,-5-2 0,1-7 0,0-1-1860,0-3 1,-6-6 0,2 2 1549,-3-4 1,5-9 0,2-1-1</inkml:trace>
  <inkml:trace contextRef="#ctx0" brushRef="#br2" timeOffset="171">1573 15545 25013,'0'16'-2700,"1"-2"3191,5-4 1,-5 4 0,6-5 0,-1 1-439,-1 1 0,5-6 0,-4 5-413,-3 3 0,-3-6-2091,-5-2 0,-4-3 0,-8-4 2840,-4-3 0,-4-4 0,-6-7 0</inkml:trace>
  <inkml:trace contextRef="#ctx0" brushRef="#br2" timeOffset="172">1290 15498 25528,'-9'-7'-1100,"4"-4"0,10 3 0,5-1 0,4 2 2285,2 3 1,5 3 0,2-1 0,0-2-606,-1-1 0,6 0 1,-2 5-1,2 0-928,-1 0 0,2 2 0,-3 1 0,4 4-3885,2 2 4456,-8-6 0,6 11 0,-6-5 0</inkml:trace>
  <inkml:trace contextRef="#ctx0" brushRef="#br2" timeOffset="173">6620 13643 26434,'-9'-9'-2942,"0"2"3670,4 7 1,1 0 592,-6 0-748,7 0 1,-6 0 59,4 0 0,1 0 1058,-6 0-1209,6-7 0,4 6 0,12-5-246,8 5 1,-3 1 0,6 0 0,-1 0-237,5 0 0,-3 0 0,1 0 0,-1 0 0,0 0 0,-4 0 0,1 0 0,-4 0 0,-1 0 0,0 0 0,-1 0 0,-6 0 0,-4 0 0,-10 0 0,-4 0 0,-6 0 0,-3 0 0,-3 0 0,2 0 0,-6 0 0,3 0 0,3 0 0,1 0 0,1 0 0,-3 0 0,-1 0 0,0 0 0,6 0 0,-1 0 0,0 0 0,1 0 0,6 0 0,4 0 0,10 0 0,5 0 0,4 0 0,4 0 0,1 0 0,2 0 0,0 5 0,-4 0 0,3-1 0,1-3 0,-1-1 0,-4 0 0,0 0 0,0 0 0,-1 0-2082,1 0 1831,-7 7 1,-9 2-1,-9 7 1</inkml:trace>
  <inkml:trace contextRef="#ctx0" brushRef="#br2" timeOffset="174">6227 13423 26601,'8'-7'1718,"-1"5"1,-14-5-1037,-3 7 0,-2 7 0,1 4 1,4 3-683,0 1 0,5 6 0,-3 2 0,3 0 0,2 0 0,0-3 0,0-4 0,0 0 0,0 0 0,0-1 0,0 1 0,0 0 0,0 0 0,2-1 0,2 1-5804,1 0 5432,0-1 1,-5 1-1,0 0 1</inkml:trace>
  <inkml:trace contextRef="#ctx0" brushRef="#br2" timeOffset="175">6604 16394 26434,'-11'0'0,"1"0"0,-2 0 0,3 0 0,-1 0 0,-1-2 881,2-3 1,-5 3 1099,4-3 94,-4 3-1947,5 2 1,4 0-1,10 0 1,6 2-129,3 3 0,7-2 0,1 6 0,3-2 0,3-3 0,1 3 0,1-2 0,-2 0 0,-2 2 0,-7-5 0,2 3 0,-3-3 0,-2-2 0,-8 0 0,-2 0 0,-12 0 0,-4 0 0,-4 0 0,-7 0 0,0 0 0,2 0 0,1 0 0,3-2 0,-1-3 0,0 3 0,7-5 0,9 2 0,11 0 0,3 1 0,2 2 0,5 2 0,0 0 0,-2 0-301,-2 0 1,-1 0 0,0 2-2197,-1 3 1,-6 4 2057,-4 7 1,-10 0-1,-4-1 1</inkml:trace>
  <inkml:trace contextRef="#ctx0" brushRef="#br2" timeOffset="176">5849 16645 26603,'-8'0'2162,"2"0"0,12 0-1650,4 0 0,-1 0 0,1 0-411,2 0 0,2 0 1,2 0-641,0 0 0,0 0-829,-1 0 0,1 0 1,0 0-599,0 0 1,-1-2 1704,1-3 0,0-11 0,-1-8 0</inkml:trace>
  <inkml:trace contextRef="#ctx0" brushRef="#br2" timeOffset="177">6148 16425 26434,'9'7'427,"-1"-5"0,-4 5 201,1 0 1,6-4 0,-6 8 0,0 1 18,2 2 0,-5 2 0,5-1 0,-2 1-553,0 0 0,1 0 0,-6 1 0,0 2-94,0 2 0,0 0 0,0-5 0,0 0-352,0-1 0,0 6 0,0 0 0,0 0-2662,0 2 1,0-4 0,0 6 2574,0-3 1,0 6-1,0-3 1</inkml:trace>
  <inkml:trace contextRef="#ctx0" brushRef="#br2" timeOffset="178">28396 14932 25528,'0'-16'-3778,"0"0"3952,0 8 1,0-1 655,0 4 1,0 5-364,0 0 0,0 2 1,0 8-1,0 2-4,0 2 0,0 2 0,0 1 0,0 3-147,0 1 1,0 1-1,0-3 1,0 2 1,0-1 1,0-3-1,0-1-1146,0 0 0,0-1 1004,0 1 0,0-9 513,0-7 1,0-7 0,0-9-622,0 1 1,0-6-1,0-2 1,-2 0-220,-3 0 0,3 3 0,-3 2-1314,3-3 0,2 4-1382,0-4 1,-2 10 0,-3 6 3289,-6 3 1,-3 2 0,-1 0 0</inkml:trace>
  <inkml:trace contextRef="#ctx0" brushRef="#br2" timeOffset="179">28286 15498 25528,'1'-9'-801,"5"4"1,-3 3-1,6 4 2718,-2 3 0,-2-1 1,-5 6-1,0 2-1424,0 2 0,0 2 0,0 0 0,0-1-493,0 1 0,2 0 0,1 0 0,2-1 0,1 1 0,-6 0-3157,0-1 0,0 1-5590,0 0 5940,0-7 0,1-4 2719,5-10 1,-5-11 0,6-9 0</inkml:trace>
  <inkml:trace contextRef="#ctx0" brushRef="#br2" timeOffset="180">28411 15498 25942,'9'7'1107,"0"-4"0,-6 8 0,3 1-827,-3 2 1,-1 2 0,-2-1 0,2 1-53,3 0 0,-3 1-470,3 4 0,-3-3 0,-1 3-4496,4-4 2475,-3-1 0,-2-7 0,-10-4 717,-4-3 1,-7-9 1561,0-4 1,-7-10 0,3-3 0</inkml:trace>
  <inkml:trace contextRef="#ctx0" brushRef="#br2" timeOffset="181">28113 15498 25756,'15'-14'-268,"1"3"0,5-1 1,2 7-1,-1 1 1669,1 3 1,5-5 0,-3 1 0,1 2-784,0 1 1,-5 2 0,3 0 0,1 0-985,-1 0 0,-4 0 0,0 0-1164,-2 0 1,-4 7-1,-4 3-2812,-4 4 3957,-5 2 1,-8 7-1,-1 1 1</inkml:trace>
  <inkml:trace contextRef="#ctx0" brushRef="#br2" timeOffset="182">28128 15875 26434,'16'0'1792,"0"0"0,-1-2-1539,1-3 1,0 3 0,1-3-1,3 2 180,1-3 1,5 5 0,-5-5 0,0 5-434,1 1 0,-4-6 0,3 1-270,-4 2 1,-3 3 0,-1 3-2810,-3 2 1,-8 8 582,-2-3 1,-7 2 2261,-9-1 0,-7 3 1,-1-6-1</inkml:trace>
  <inkml:trace contextRef="#ctx0" brushRef="#br2" timeOffset="183">28238 15985 24757,'7'9'1256,"4"-4"1,3-2-145,2 3 1,-1-5-1,1 6 1,0-1-852,-1-1 1,1 5 0,-2-3 0,-2 0-262,-1 0 0,-8 6 0,3-3 0,-5 4 0,-2 2 0,-5-2 0,-4-4 0,1 4 0,-1-5 0,-3 1 0,-1 1 0,0-1 0,4 6 0,5 0 0,-2 0 0,2-1 0,1 1 0,4 0 0,5-1 0,4-1 0,7-3 0,-1-4 0,1 0 0,0-5 0,1 5 0,4-2-1383,6 0 0,2 0 1,4-5-1,2 0 1728,2 0 0,7-7 0,-4-1 0</inkml:trace>
  <inkml:trace contextRef="#ctx0" brushRef="#br2" timeOffset="184">29779 14900 26247,'9'2'2989,"-4"3"1,-3 6-2855,-2 3 0,0 2 0,0-1 1,0 1-136,0 0 0,0 5 0,0 0 0,0-2-169,0-2 0,0 4 0,0 0 0,0 0-1182,0 2 0,0-4 0,0 7 0,0 1-2257,0-3 1,0 4 3486,0-7 1,0 7-1,0-4 1</inkml:trace>
  <inkml:trace contextRef="#ctx0" brushRef="#br2" timeOffset="185">29575 15529 25528,'16'0'1810,"-1"2"1,-1 3-907,-3 6 1,-4-3-1,-6 3 1,3 1-905,1 2 0,0 2 0,-3 0 0,2-1 0,1 1 0,0 0 0,-3-2 0,1-2 0,3-2 0,-1 1 0,-5 5 0,2-2-805,3-4 0,-3 4-7586,3-4 5677,-3-3 0,3-1 2423,0-12 1,7-2-1,-3-8 1</inkml:trace>
  <inkml:trace contextRef="#ctx0" brushRef="#br2" timeOffset="186">29842 15624 27609,'5'10'1289,"1"0"1,-1 1-1,-5 5 1,0-1-1290,0 1 0,0-5 0,0-1 0,0 2 0,5 2-1082,0 2 0,2-2 1,-3-2-1238,1-1 1,0-6 0,-6 4 0,-5-2-3389,-4-4 6087,-4-8 0,-9-4 0,-1-7 0</inkml:trace>
  <inkml:trace contextRef="#ctx0" brushRef="#br2" timeOffset="187">29496 15592 25770,'4'-14'571,"6"4"0,6-3 0,12 8 1,-2 2 606,2 1 0,2 2 0,1 0 0,-1 0-1178,-4 0 0,4-5 0,-4-1 0,2 3 0,-2 1 0,2 2 0,-5 0-1748,1 0 1,-5 0-57,2 0 1,-5 7-1,-7 2 1466,-9 0 0,-14 5 0,-11-6 1</inkml:trace>
  <inkml:trace contextRef="#ctx0" brushRef="#br2" timeOffset="188">29496 15969 26647,'-9'0'-2458,"2"0"0,14 7 1,2 2-1</inkml:trace>
  <inkml:trace contextRef="#ctx0" brushRef="#br2" timeOffset="189">31131 14822 23668,'9'16'2550,"-2"-1"1,-2 1-1219,1 0 1,-1-1 0,-5 1-1333,0 0 0,0 0 0,0-1 0,0 1 0,0 0 0,0 0 0,0 1 0,-2 2-2800,-3 2 1,1 2 2594,-6-2 0,-1-4 1,-4 6-1</inkml:trace>
  <inkml:trace contextRef="#ctx0" brushRef="#br2" timeOffset="190">30754 15341 25528,'-2'-14'-5303,"-1"1"6260,-2 3 1,-1 5 493,6-6 1,2 2-1274,3-1 1,4 3 0,7 7 751,-1 0 0,1 0 0,-2 2 0,-2 1-370,-1 2 0,-8 8 0,3-3 0,-5 4-285,-1 2 1,0 0 0,-1-1-399,-5 1 0,3 0 1,-8-1-1,-1-1 400,-2-3 0,4-2 0,-1-6-295,-1 2 1,3 2 113,-1-1-398,6-5 0,-1 6 0,10-7-22,6 0 0,3 0 1,1 2-1,1 3 296,0 6 0,-2-2 0,-2 1 0,-1 0 799,1-1 0,-5 5 0,0-3-771,0 3 0,-5 1 0,3 1 0,-3 0 0,-2-6 0,-2-1 0,-3-2 0,1-2 0,-6-5-820,-3 0 0,-1 0 1,-1 0-1615,-1 0 1,5 0 1487,1 0 0,6-2 0,-1-3 591,3-5 1,2-4 0,0-2 0</inkml:trace>
  <inkml:trace contextRef="#ctx0" brushRef="#br2" timeOffset="191">31068 15466 25528,'0'11'-1137,"2"-2"1,2-1 2321,1 1 0,2 1 0,-4 6-747,3 0 0,-1-6 1,-5 1-793,0 1 1,0 2-2552,0 2 1,0-6-44,0 1 0,2-8 3091,3 2 0,-3-10 1,5-3-1</inkml:trace>
  <inkml:trace contextRef="#ctx0" brushRef="#br2" timeOffset="192">31194 15435 13308,'0'16'0,"2"-1"635,3 1 1,-1 0-1,6-1 1,1 1 689,-3 0 0,5 0 0,-8-1 0,0 1-862,2 0 0,-5 0 0,5-1-1942,0 1 1,-5 0 212,3-1 1,-2-6 0,1-5 1138,1-8 1,0-5-144,-5-6 1,7-1 0,2 0 0</inkml:trace>
  <inkml:trace contextRef="#ctx0" brushRef="#br2" timeOffset="193">31289 15482 20480,'-7'-14'0,"-2"2"0,-2 3 2220,1 2 0,-2 2-1837,-9 5 0,-2 0 0,-3 2 1,5 1-1046,3 2 1,1 6-1,-2-4 500,-2 2 1,-7 1-1,3 6 1</inkml:trace>
  <inkml:trace contextRef="#ctx0" brushRef="#br2" timeOffset="194">31179 15844 25885,'15'0'701,"1"0"1,-9 0 667,-7 0 1,-7 0 0,-9 0 0,-1 0-1370,-4 0 0,-2-6 0,-5 1 0,2 2 0,-2 1 0,0-3 0,0-1 0,2 3 0,-2 1 0,3 0 0,1-1 0,0-2-718,-1 1 1,6 2 0,-2 2-5538,3 0 6158,3 0 0,-1 7 1,0 2-1</inkml:trace>
  <inkml:trace contextRef="#ctx0" brushRef="#br2" timeOffset="195">30880 15969 25885,'16'0'0,"-1"0"0,1 0-148,0 0 0,-1-5 0,3 0 1,1 1 1439,2 3 1,0 1-1,-5 0 237,-1 0 1,1 1-1262,0 5 1,-7 2-269,-4 8 0,-5-2 0,-5-2 0,-6-3 0,-3-2 0,-2 3 0,1-3 0,-1 0 0,0 0 0,1 4 0,1-4 0,1 0 0,3 0 0,5 3 0,-4-3 0,2 2 0,2 1 0,6 6 0,5 0 0,-3-6 0,8-1 0,1 0 0,2 0 0,2-4 0,-1 4 0,3-2 0,3-4 0,-2 4 0,5 0 0,1 0-1802,-1 0 1,1-2 0,3-5 0,-2 0 2018,2 0 0,2 0 1,1 0-1</inkml:trace>
  <inkml:trace contextRef="#ctx0" brushRef="#br2" timeOffset="196">32468 14869 25528,'9'0'4605,"-2"0"-4282,-7 0 1,0 7 0,0 4 0,0 2 10,0 3 1,0 0 0,0 0 0,0-1-335,0 1 0,5 0 0,0 0 0,-2-1 0,-1 1 0,-2 0 0,0-1 0,0 1-1634,0 0 0,0 0 0,0-1 0,-2 1-2813,-3 0 0,2-1 4104,-8 1 1,-6 0 0,-8 0 0</inkml:trace>
  <inkml:trace contextRef="#ctx0" brushRef="#br2" timeOffset="197">32075 15435 25528,'0'-11'-1397,"0"1"1,0 5 0,0-6 1966,0-1 0,1 5 0,3 0-331,1 0 0,7 5 0,-1-5 367,3 0 0,2 6 0,-1-5 88,1 5 0,0 1 0,0 1 295,-1 5 1,1-3 0,-2 8-428,-4 1 0,-3-3 0,-7 1-561,0 2 0,0 2 0,0 2 0,-1-2 109,-5-4 1,3 4-1,-6-3 1,0 3-111,1 1 0,2 1 0,-2 0 0,1 0 0,-4-1 0,6 1 0,0 0-2357,5 0 722,0-8 1,7 4-1,3-6-597,4-3 1,2-1 0,0-2 0,1 0 1440,4 0 1,-2 0 0,6 0-1,-3-2 1141,-2-3 0,4-4 0,1-6 1</inkml:trace>
  <inkml:trace contextRef="#ctx0" brushRef="#br2" timeOffset="198">32515 15482 26461,'16'0'2260,"-8"7"0,-2 4-2698,-5 2 1,-1-2-1,0-1 503,0 3 1,0 1-1,0 1-914,0 1 0,0 0-3656,0 0-1592,0-1 4459,0-6 0,0-9 1256,0-11 0,0-2 0,0-3 0</inkml:trace>
  <inkml:trace contextRef="#ctx0" brushRef="#br2" timeOffset="199">32594 15482 25528,'10'7'-269,"1"4"1,-6 1-1,4 0 1,-1-2 729,1 3 1,-6 1-1,4 1 1,-1 1-190,-1 0 1,0 0-1,-3-1 1,1 1-1481,3 0 1,-1-1 0,-3 1-3604,3 0 4855,4 0 1,-1-8-1,-1-1 1</inkml:trace>
  <inkml:trace contextRef="#ctx0" brushRef="#br2" timeOffset="200">32594 15451 25528,'-2'-16'-167,"-3"0"0,-4 2 0,-7 4 0,-1 4 423,-4 5 1,1 2-400,-6 5 1,-7 2-1,-7 8 1</inkml:trace>
  <inkml:trace contextRef="#ctx0" brushRef="#br2" timeOffset="201">27028 13706 25528,'0'-9'-145,"0"-5"0,1 7 0,5-3 0,4 5 1162,4 3 1,7 2-1,2 0 1,0 0-97,-1 0 1,4 0 0,-5 0 62,-1 0-984,-3 0 0,-10 0 0,-7 0 0,-7 0 0,-10 0 0,-3 0 0,-1 0 0,-1 0 0,3 0 0,-2-2 0,1-3 0,3 3 0,1-3 0,2 1 0,4-1 0,3 3 0,14-5 0,3 7 0,4 0-797,2 0 1,1 7 863,4 4 0,4 3 0,6 2 0</inkml:trace>
  <inkml:trace contextRef="#ctx0" brushRef="#br2" timeOffset="202">26650 13282 17729,'-8'-7'5213,"-6"5"-4051,12-5 0,-5 14 1,7 5-1,0 6-831,0 2 1,2 8 0,1-1-1,2 2 631,-1 3 1,3-3-1,-2-1 1,0-1-963,2 1 0,-5-6 0,3-1 0,-1-3 0,1-3 0,-3-4 0,3-1-2160,-3 3 1,-2-5 0,0 3-4519,0 1 6443,0 2 0,-7 2 0,-2-1 0</inkml:trace>
  <inkml:trace contextRef="#ctx0" brushRef="#br2" timeOffset="203">26949 16409 26434,'-10'0'466,"-1"0"613,1 0 0,3-5 0,7 0-553,8 1 0,3 3 0,3 1 0,5 0 0,2 0-526,2 0 0,3 0 0,-5 0 0,-2 1 0,-1 5 0,-3-5 0,1 5 0,0-5 0,0-1 0,-6 0 0,0 0 0,-6 0 0,1 0 0,-10 0 0,1 0-883,-6 0 0,5 0-3886,-6 0 4584,1 0 0,-6 7 0,0 2 0</inkml:trace>
  <inkml:trace contextRef="#ctx0" brushRef="#br2" timeOffset="204">26242 16441 26434,'-11'0'63,"1"0"1,-1-2 3731,2-3-1384,-5 3-2411,13-5 0,-5 7 0,12 0 0,2 0 0,8 0 0,0 0 0,0 0 0,-1-2 0,3-1 0,3-2 0,-2-1 0,7 6 0,2 0-1671,2 0 1,0 0 0,-3 0 0,-2 0-1405,-2 0 3008,-2 0 0,-6 0 0,1 0 0</inkml:trace>
  <inkml:trace contextRef="#ctx0" brushRef="#br2" timeOffset="205">26588 16268 26469,'1'3'689,"3"10"-44,1 8 0,0 0 0,-5 3 0,0 0 112,0 1 0,7 1 0,2 6 1,1 1-758,1 3 0,-1-4 0,6 1 0,0-5-936,0 0 1,-2-4 0,-2-1 0,-3-4-4781,-3-5 5883,0-2 1,-6-17 0,0-5 0</inkml:trace>
  <inkml:trace contextRef="#ctx0" brushRef="#br4" timeOffset="206">1038 13643 12867,'-16'-10'-148,"1"-1"0,4 8 1,1-3-1,-1 3 1406,3-2-800,-6 3 1,7-7-86,-4 4-273,4 3 0,9-5 0,3 7 77,6 0 0,-3 0 1,3 0-1,1 0-97,2 0 0,2 0 0,1 0 1,2 0-30,2 0 0,0 5 0,-5 1 0,0-3 157,-1-1 1,1 3-41,0 0 0,-2 2-44,-4-1 1,-4-5 0,-12 5 0,-6-3 231,-7 2 0,1-3 1,-4 3-1,-1-3 102,-3-2 0,1 0 0,1 0 0,1 0 28,4 0 1,-4 0 0,2 0-218,2 0 1,2-2 688,1-3-5129,0 3 2606,7-5 0,9 13 0,11 1 0,3 0-54,2 0 0,1-2 1575,4-5 1,4 7-1,6 2 1</inkml:trace>
  <inkml:trace contextRef="#ctx0" brushRef="#br4" timeOffset="207">1746 13659 14449,'15'0'-375,"1"0"305,0 0 1,0 0 0,-1 0 0,1 0 816,0 0 0,5 0 0,0 0 0,-2 0 12,-2 0 0,-1 0 360,0 0-821,0 0 0,-20 0 1,-6 0-1,-6 0-199,-2 0 0,-3 0 1,-1 0-1,-1 0-62,0 0 0,2-5 1,6-1 298,-1 3-370,7 1 24,2 2 0,19 0 0,4 0 1,2 0-25,-1 0 0,4 0 1,0 0-1,-2 0-88,-1 0 0,-3 0 329,1 0 1,-5 5 143,-1 1 1,-8-1 0,-2-5-250,-9 0 1,-5-5 0,-2-1 0,1 3 31,-1 1 1,0 2-1,-1 0 1,-3 0-803,0 0 1,-1 0 0,3 2 0,-1 3 658,-2 6 1,-7 3 0,3 1 0</inkml:trace>
  <inkml:trace contextRef="#ctx0" brushRef="#br4" timeOffset="208">2689 13675 12215,'11'0'46,"-1"0"1,-1-2-1,5-2 1,0-1 367,3 2 0,8-1 0,-3 1 0,3-3 192,3 3 1,0 1-1,-2 0 1,-5-1 909,-4-2-971,-1-1 1,-9 6-349,-7 0 0,-7 0 1,-9 0-1,-1 0 74,-4 0 1,3 0 0,-4 0-393,-1 0 0,6 0 1,-4 0-16,3 0 0,8 0 23,-1 0 173,8 0 0,-6 0-93,4 0 0,-4 0-139,-7 0 0,6 0-542,-1 0-1305,1 0 1219,1 0 1,9 6 0,10-1-87,4-2 0,7-1 1,2 0-1,2 1 854,3 3 0,6-1 29,3-5 0,14 0 0,-2 0 0</inkml:trace>
  <inkml:trace contextRef="#ctx0" brushRef="#br4" timeOffset="209">3695 13706 12225,'-7'-2'-68,"7"-1"1153,9-3 1,5 1 0,3 5 0,3 0-617,1 0 1,1-2 0,-2-1 0,1-2-77,-2 1 1,-7 3 0,-2 1 671,3 0-960,-6 0 1,-7 0 0,-13 0-1,-4 0-240,-4 0 1,-5 0 0,3 0 0,0-2-194,1-3 1,-5 3 0,7-3-75,0 3 510,10 2 0,5 0-156,10 0 0,-2 0 0,8 0 0,1 0-24,2 0 1,2 0-1,-1 0 1,1 0-595,0 0 0,0 0 1,1 0-1,2 2-48,2 3 1,7-3-1,-2 3 697,4-3 1,9 4 0,1 3 0</inkml:trace>
  <inkml:trace contextRef="#ctx0" brushRef="#br4" timeOffset="210">4639 13690 8501,'-9'-10'156,"5"1"1,8 2 279,6 4 0,4-1 1,4 1-1,1-3-95,2 3 1,7 1-1,-4 2 1,3 0-194,-1 0 1,-7 2 0,2 1 0,-4 3-4,-1-3 0,-7 1 155,-4 1 0,-7-3 0,-8 3 69,-11-3 0,-7-2 0,-5 0 0,0 0 38,1 0 0,-3 0 1,11 0-1,-1 0 154,4 0 0,4 0-468,1 0 1,6 0 0,1-2-868,2-3 1,3 3-326,10-3 0,2 10 0,8 4 0,0 1 1099,0 0 0,6 1 0,3 5 0</inkml:trace>
  <inkml:trace contextRef="#ctx0" brushRef="#br4" timeOffset="211">5362 13753 8467,'7'-10'891,"3"-1"122,4-1 1,4 5 0,3 0 0,3 2-485,1-1 0,4-1 1,-2 4-1,1-2-197,-2 1 0,-4 3 0,-6 1 219,0 0-355,-7 0 1,-4 0-1,-12 0 1,-7 0-271,-5 0 0,-8 0 1,5 0-1,-1 0-86,0 0 0,2-6 0,6 1 0,-1 2-5,0 1 0,6 2-556,-1 0-531,8 0-54,-4 0 1,19 5 0,4 0-549,1-1 0,6 3 1854,-2-2 0,14 7 0,-2-3 0</inkml:trace>
  <inkml:trace contextRef="#ctx0" brushRef="#br4" timeOffset="212">6305 13690 8471,'-8'-7'2185,"1"-1"-1618,7-1 1,7-3 0,5 6-1,5 3-87,4 1 0,12 2 1,-3 0-1,0 0-110,-2 0 1,-4 0 0,2 0-47,-5 0 0,-8 0-220,-3 0 1,-8 0 0,-2 0 0,-11 0-69,-8 0 1,0 0-1,-7 0 1,-1 0 133,3 0 0,-4 0 1,7 0-1,2 0 191,1 0 1,8 0-1,1-2 242,2-3-1283,2 3 1,7-3-443,3 10 1,-2-3-1,8 5-805,1 0 1,0 2 1926,-1 7 0,10-1 0,-4 1 0</inkml:trace>
  <inkml:trace contextRef="#ctx0" brushRef="#br4" timeOffset="213">7500 13675 8479,'0'-16'478,"0"0"1,2 7-1,3 4 1,6 2 247,3-3 1,7 5 0,1-5 0,1 5-309,0 1 1,3 0-1,-5 0 1,-2 0-69,-1 0 0,-8 5 120,1 0 1,-10 0-372,-1-5 1,-7 0-1,-8 0 1,-1 0-104,0 0 1,-5 0-1,-2-1 1,1-3 58,-1-1 0,2 0 0,5 5-857,1 0 625,6 0-307,2 0 1,9 0-184,3 0 1,4 0-1,8 0 1,2 0-174,2 0 1,5 0 0,-3 0 0,2 0-683,3 0 0,1 0 1522,3 0 0,6 0 0,2 0 0</inkml:trace>
  <inkml:trace contextRef="#ctx0" brushRef="#br4" timeOffset="214">8569 13675 8468,'7'-9'-232,"-3"0"1,6 6 901,3-3 0,0 1 1,5 3-1,1-1 76,2-2 1,0-1 0,-5 6 0,0 0-532,-1 0 1,-4 0 151,-1 0-265,1 0 1,-10 0 0,-6 0-1,-9 0-177,-7 0 1,4 0-1,-6 0 1,2 0 146,0 0 1,-2 0 0,4 0 99,-2 0 1,0 0 131,6 0-282,6 0 1,9 0-1,10 0-88,4 0 1,-3 0 0,-1 0 0,3 0-17,0 0 0,-2 0 0,-1 0-531,3 0 0,1 0 354,1 0 1,1 0 0,0 0 0,0 0-955,-1 0 1,1 0 1212,0 0 0,6 0 0,3 0 0</inkml:trace>
  <inkml:trace contextRef="#ctx0" brushRef="#br4" timeOffset="215">9560 13659 8468,'-2'-11'-168,"-3"3"0,-6 1 1650,-3 3 0,-1-3-694,-1 2 0,0 0 360,1 5-1024,-1 0 0,9 0 0,7 0 0,9 0-10,5 0 1,6 0-1,1 0 1,0 0-308,2 0 1,-4 0-1,6 0 1,-3 0 167,-2 0 1,-3 0 956,-1 0-482,-7 0 1,-4-2-235,-10-3 1,-4 3 0,-7-5-444,0 0 0,1 5 0,-1-3 0,0 3-841,1 2 1,4 0-2098,1 0 0,6 2 3165,-1 3 0,3-3 0,2 5 0</inkml:trace>
  <inkml:trace contextRef="#ctx0" brushRef="#br4" timeOffset="216">10456 13659 8617,'-7'-16'1347,"4"0"-336,-8 1 1,9 4-701,2 1 0,2 6 0,10-1 1,4 3-187,3 2 0,4 0 0,-4 2 0,2 1-117,-2 3 1,4-1-1,-2-5 1,-2 0 122,-1 0 0,-8 5 916,1 0-613,-8 1 1,-3-6-1,-10 0-52,-4 0 0,-2 0 0,0 0-88,1 0 1,4 0 0,2-2 277,2-3-453,-5 3-1528,3-12-328,-6 12 1,6-3-1,5 8 509,8 3 1,5 4 0,6-5-1,1 1 1228,0 1 0,7-6 0,1 6 0</inkml:trace>
  <inkml:trace contextRef="#ctx0" brushRef="#br4" timeOffset="217">11305 13596 8519,'-16'0'0,"6"0"0,1-2 1168,2-3 240,2 3-1096,5-5 1,2 7 0,3 0-55,5 0 0,10 0 1,1 0-1,-2 0-56,-2 0 0,4-5 0,2 0 0,0 1-27,-1 2 1,-1 2 0,-5 0-1,0 0 328,-1 0 0,1 0-202,0 0 0,-7-1-253,-4-5 0,-5 5-847,-5-4 0,-4 3 0,-7 2-1066,0 0 0,8 2 893,2 3 1,5-2 0,2 6 971,5-2 0,2 5 0,8-3 0</inkml:trace>
  <inkml:trace contextRef="#ctx0" brushRef="#br4" timeOffset="218">12248 13675 8519,'-7'-16'195,"4"7"0,-8 2 611,-1 0 1,-2 0-1,-1-3 1383,-1 4-1673,0 5 1,9 1-246,7 0 0,7 1 0,9 3 1,0 1-136,-1-1 1,-1-1 0,-2 1 0,-1 1-444,1-2 0,2-1 0,2-2-1070,0 0 1,-6 0-1743,1 0 3119,-8 0 0,11 0 0,-5 0 0</inkml:trace>
  <inkml:trace contextRef="#ctx0" brushRef="#br4" timeOffset="219">21242 13643 8410,'0'-16'1231,"2"6"0,3 1-805,5 2 1,6 2-1,5 5 1,3 0 8,1 0 0,5 0 0,-6 0 1,0 2-114,-3 3 0,2-3 0,-2 3 717,-2-3-629,-8-2 0,-6 0-323,-10 0 0,-9 0 1,-7 0-1,0 0-2,-2 0 1,6 0-1,-6 0 1,2 0 103,0 0 1,0-6 0,5 1-98,1 2 0,4-4-434,1 1-1070,6 1 0,-1 5-770,10 0 0,4 0 0,8 0 2182,4 0 0,4 7 0,6 2 0</inkml:trace>
  <inkml:trace contextRef="#ctx0" brushRef="#br4" timeOffset="220">22594 13643 8351,'2'-9'-166,"3"6"824,5 6 0,-1-1 2741,2 3-3002,-8 4 1,-3-7-1,-10 3 1,-4-3 38,-2-2 0,-5 0 1,0 0-1,2 0-158,1 0 1,3 0 0,-1 0-1,0 0 114,0 0-570,8 0-60,1 0 0,21 0 1,7 0-62,7 0 0,3 0 0,2 0 0,2 0 128,2 0 0,-6 0 1,-6 0-1,-3 0 202,-2 0 1,-3 0 804,-1 0-479,-7-7 1,-4-2-151,-10-7 0,-4 6 0,-7 1-1750,0 2 0,1 2 0,-1 7 1543,0 3 0,1 4 0,-1 6 0</inkml:trace>
  <inkml:trace contextRef="#ctx0" brushRef="#br4" timeOffset="221">23930 13675 8498,'-8'-16'1704,"2"7"0,12 4-1085,4 3 0,9 2 0,4 0 0,0 0-151,-1 0 0,1 0 0,-4 0-219,2 0 0,-5 0-12,-5 0 1,-10 0 0,-1 0-469,-8 0 0,-6 0 0,-2 0 0,0 0-262,0 0 0,1 0-236,-1 0 398,0 0-860,8 0 31,1 0 1,19 0 0,3 2-1237,3 3 2396,6-3 0,1 12 0,6-5 0</inkml:trace>
  <inkml:trace contextRef="#ctx0" brushRef="#br4" timeOffset="222">25125 13659 8385,'-10'-9'-710,"1"2"2794,2 0-284,2 5-1130,5-5 0,2 7-270,3 0 0,-2 0-155,8 0 0,-8 2 23,3 3 0,-6-3 0,-6 3-16,-4-3 1,-4-2-1,-2 0 74,0 0 1,1 0-261,-1 0 1,0 0-332,1 0-525,6-7 570,2 5 1,19-5 0,5 7 0,6 0 71,5 0 1,9 0 0,3 2 0,0 2 115,-3 1 1,-6 0 0,-4-5 0,-6 0 271,-4 0 1,-7 2 217,1 3 0,-9-3 1,-2 3-1,-9-3-78,-5-2 0,-7-2 1,-2-1-1,1-3-143,-1 3 1,-3-1 0,5 1 0,0-2-233,-2 1 0,6 1 1,-4-1-1,3-1-627,2 1 0,1 3 0,-1 1 0,0 0-1237,1 0 1,4 1-1,2 5 1859,2 4 0,-5 4 0,3 2 0</inkml:trace>
  <inkml:trace contextRef="#ctx0" brushRef="#br4" timeOffset="223">26430 13659 8522,'-8'-7'477,"2"-4"0,6 4 0,6 0-26,4 0 0,4 6 1,2-5-1,1 5-130,4 1 0,2 0 0,5 0 0,-2 0 3,2 0 1,-4 1 0,1 3 444,-2 1-426,-2 0 1,-14-5 0,-7 0-140,-9 0 0,-5 0 0,-4 0 1,-1-1-7,-2-5 0,-5 5 0,5-5 0,2 3-21,1-2 0,3 3 1,-1-3-574,0 3-1161,0-5 362,8 5 0,2-3 0,12 10-1324,4 6 1,6 1 2518,5-2 0,3 4 0,8-5 0</inkml:trace>
  <inkml:trace contextRef="#ctx0" brushRef="#br4" timeOffset="224">27798 13722 8339,'0'-9'474,"7"2"1,4 7 0,3 0 0,1 0-161,1 0 1,0 0 0,-1 0 0,1 0 151,0 0 1,0 0 0,-1 0 738,1 0-627,0 0 0,-9 0-329,-7 0 0,-7 0 1,-9 0-1,0-2-36,1-3 1,-6 1 0,0-4 6,2 1 1,1 0 229,2 2-556,8 3-301,1-5 1,14 7 0,3 0-423,4 0 0,4 0 0,1 0 0,3 2-1259,3 3 1,1-2 2087,6 8 0,-1-1 0,0 6 0</inkml:trace>
  <inkml:trace contextRef="#ctx0" brushRef="#br4" timeOffset="225">29072 13627 8339,'8'0'799,"6"0"0,-3 0-230,3 0 1,2 0 0,-1 0-1,1 0-197,0 0 0,-1 0 0,1 0 0,-2 2 23,-3 3 0,3-1-275,-4 6 27,-3-6 1,-7 3 0,-10-7-1,-4 0-34,-2 0 0,-2 0 1,-1 0-1,-2 0 53,2 0 1,-4 0-1,2 0 1,2-2 80,2-3 1,1 3-1,0-3 176,1 3-387,6-5-187,2 5 1,9-5-1,3 7-204,5 0 1,4 0 0,2 0-1,0 0-400,-1 0 1,1 6 0,0-1 0,1-2-24,4-1 1,-3 3 0,4 1 0,1-1 777,3 2 0,4-5 0,2 5 0</inkml:trace>
  <inkml:trace contextRef="#ctx0" brushRef="#br4" timeOffset="226">30125 13706 9253,'-2'-9'1676,"-3"4"1,-4 3-1234,-6 2 0,4 0 1,1 0-92,-3 0 1,0-2-1,-3-1 10,0-2 0,2-2-242,4 2 1,3 1 0,8-5-39,5 2 0,8 2 0,8 5 0,1 0-306,0 0 0,5 0 0,-2 0 0,2 0 88,-2 0 0,-3 0 0,-8 0 0,1 0 272,0 0 0,-6 0 296,1 0 1,-9 0-440,-2 0 0,-7 0 0,-7-2 0,1-1-687,3-2 1,5-1 0,-6 6 0,1 2-1710,1 3 1,0-1 2402,4 6 0,3 1 0,-5 5 0</inkml:trace>
  <inkml:trace contextRef="#ctx0" brushRef="#br4" timeOffset="227">31320 13580 8768,'-9'-7'1246,"2"5"0,9-5 0,3 7-731,6 0 0,3 2 0,1 2 1,1 1-99,0-2 1,-2 1-1,-2-1 24,-1 3 1,-8 1 238,2-2 1,-5-3-375,-5 3 0,-4-3 1,-6-2-1,-1 0-31,0 0 1,2-2-1,2-2 1,2-1 13,-3 2 1,-1-4 0,-1 0-34,-1-2 0,5 5 0,3-3-239,1 0-979,1-1-194,6-8 1,7 7-1,4 4 46,3 3 0,2 2 0,-1 0 1,1 0 150,0 0 0,5 6 0,1 1 1,1 1 958,0 5 0,12 0 0,-2 3 0</inkml:trace>
  <inkml:trace contextRef="#ctx0" brushRef="#br4" timeOffset="228">32201 13690 8430,'5'-10'576,"0"-1"0,2 6-131,-2-5 1,-1 6 0,4-3 0,1 2 74,0 0 0,1-2 0,6 3-307,0-1 1,1-2 0,3 3 0,0-1 2,0 2 1,-5-1 0,-2 1 0,-3-3 18,2 3 1,-3 1 0,0 0 93,-2-3 172,5 3-976,-10-5 40,5 7 132,-7 0 129,0 0 180,0 7 160,0-5 0,-2 5 1,-3-7-6,-6 0 1,-3 0-1,-1-2 1,-1-1 261,0-2 0,6-2-28,-1 1-463,1 5 1,3-6-1,7 9 10,8 3 0,6-2 1,2 6-1,0 0-556,0-1 0,-1 1 0,1 3-1132,0-1 0,0-1 1,-3 6 1745,-2 0 0,3 0 0,-5-1 0</inkml:trace>
  <inkml:trace contextRef="#ctx0" brushRef="#br4" timeOffset="229">928 16409 8339,'-10'0'508,"-1"0"0,9 0 0,2 0 1,11 0-32,8 0 0,-1 0 0,4 0 0,-1 0 50,0 0 0,5 0 0,-5 0 0,-1 0 164,-3 0 0,-1 6 452,-1-1-791,-6 0 0,-4-5-230,-10 0 1,-4 0-1,-6 0 1,-1 0-212,0 0 1,1-5 0,-1 0-90,0 1 1,0 2 0,1 2-6,-1 0 1,0 0 88,1 0 0,-1 0 17,0 0 0,0 0 14,1 0 0,4-5-699,1 0-62,6 0 1,4 5 0,11 0 0,3 0-822,1 0 1,6 0 0,2 0 1644,1 0 0,3 7 0,4 1 0</inkml:trace>
  <inkml:trace contextRef="#ctx0" brushRef="#br4" timeOffset="230">1824 16362 8339,'6'-10'689,"-1"-1"0,7 8 1,-2-2-1,4 3-59,2 2 0,7 0 0,1 0 0,3 0-98,-1 0 1,-2 0 0,4 0 0,-3 0-11,-3 0 0,-6 0 0,-5 0-265,1 0 0,-5 2 1,-4 1 27,-6 2 0,-6 2 1,-8-3-1,-4 1-153,-6-1 1,3-3-1,-2-1 1,0 0 10,1 0 1,2 0-1,8 0 594,-1 0-144,0 0-707,7 0 0,4 0 0,10 0-364,6 0 0,3 0 0,2 2 1,-1 1-856,1 3 1,0-1 0,1-3-1,2 1-818,2 2 1,6 6 2150,-6-6 0,14 0 0,-2-5 0</inkml:trace>
  <inkml:trace contextRef="#ctx0" brushRef="#br4" timeOffset="231">2941 16425 11137,'15'0'3757,"-4"-2"-2691,-1-3-980,-6 3 0,-4-5 0,-11 7 0,-3 0 127,-1 0 0,4 0 1,1 0 292,-3 0-91,6 0 0,2 0 0,10 0 137,6 0 0,3 0 1,3 0-1,3 0-348,1 0 1,-1 0 0,-4 0 0,0 0 224,0 0-143,-1 0-304,1 0 1,-14 0 0,-7 0 0,-8 0-9,-2 0 0,-6 0 0,0 0 1,2 0-141,1 0 1,-3 0 0,0-1 0,2-3-66,1-1 1,8 0 0,-1 5-204,-1 0 1,5-2-1201,2-3 1,5 3 473,5-3 0,4 5 1,7 3-1,-1 2-345,1-1 1,7 3 0,3-2-31,4-1 1535,1-3 0,8-1 0,1 0 0</inkml:trace>
  <inkml:trace contextRef="#ctx0" brushRef="#br4" timeOffset="232">3900 16409 9449,'-16'0'1843,"2"-1"1,2-3-319,1-1 1,6 0-324,-5 5 0,6-2-618,-1-3 0,12 3 0,7-3-400,5 3 1,7 2 0,-3 0 0,0 0-68,-1 0 0,-1 0 0,-5 0 0,0 0 51,-1 0 0,-1 2 0,-1 1-749,-3 2 546,-6 1 0,1-6 1,-10 0-1,-6 0 74,-3 0 0,-2 0 0,1 0 0,-1 0-142,0 0 0,-5 0 0,0-2 0,2-2-956,2-1 0,1 0-333,0 5 1,2 2-4386,4 3 5777,3 4 0,14 6 0,2 1 0</inkml:trace>
  <inkml:trace contextRef="#ctx0" brushRef="#br4" timeOffset="233">4874 16425 8339,'16'0'665,"0"0"1,0 0 726,-1 0 0,6 0 0,0 0-165,-1 0 0,-3 0-519,-1 0 0,-2 2-344,-4 3 0,-10-3 1,-10 3 88,-4-3 1,-2-2-1,-1 0 1,-3 0-338,-1 0 1,0-5-1,6-2-72,-1-2 0,2 4-197,3-6 51,4 8 1,14-4 0,6 7 0,4 0-575,4 0 1,5 0 0,-3 0-1,0 0-413,-1 0 1,6 0 0,-3 1 0,1 3-406,0 1 0,-7 6 0,4-6 1494,0-2 0,1-1 0,8-2 0</inkml:trace>
  <inkml:trace contextRef="#ctx0" brushRef="#br4" timeOffset="234">5959 16441 8707,'-15'0'1385,"-1"-2"0,0-1-864,0-3 0,2-1 0,2 4 0,2-2 1971,-2 1-1541,5 2 0,7 2 1,10 0-1,4 0-487,2 0 1,1 0 0,2 2 0,2 2-278,-1 1 1,-3 0-1,-1-5 1,0 0 148,-1 0 0,-4 0-716,-1 0 433,-6 0 1,1 0-138,-10 0 0,1 0 0,-5-2-101,2-3 0,0 3-2973,2-3 1560,3 3 0,-3 2-1072,10 0 1,-1 0 2669,6 0 0,8 7 0,6 2 0</inkml:trace>
  <inkml:trace contextRef="#ctx0" brushRef="#br4" timeOffset="235">6966 16409 8474,'15'0'646,"6"0"1,2 0 0,1 0 48,4 0 0,2 0 1,2 0-1,-1 0 62,0 0 1,-4 0 0,-3 0 590,-1 0-1004,-2 0 0,-14 0-311,-7 0 0,-7 0 0,-9 0 0,0 0-145,1 0 0,-1 0 1,0 0-1,0 0-131,1 0 1,-1 0 0,0 0 149,1 0 0,1-1 0,1-3-94,3-1 161,6 0 1,-1 5 0,10 0-392,6 0 1,-2 0 0,1 0 0,2 0-241,2 0 0,2 0 1,1 0-1,4 1-383,6 5 1,2-5 1039,3 5 0,6-5 0,2-1 0</inkml:trace>
  <inkml:trace contextRef="#ctx0" brushRef="#br4" timeOffset="236">8066 16394 8905,'16'0'2755,"0"0"-1502,-8-7 1,5 3 1320,-8-6-2204,0 6 0,-12-3 0,-3 7 0,-4 0-172,-2 0 1,0 0 0,-1 0-1,-3 0-78,0 0 1,4-1-1,5-3 435,-1-1-421,5 0 0,2 6 0,10 3 0,7 1 31,8-1 1,-1-3-1,7 1 1,0 1-88,-1 3 1,-1-1 0,-5-5 0,4 0-290,1 0 0,-4 0 0,1 0 0,-4 0 156,-1 0 1,0 0-2000,-1 0 1,1 0-507,0 0 1,-8 7-796,-2 3 3355,-12-3 0,-2 0 0,-8-7 0</inkml:trace>
  <inkml:trace contextRef="#ctx0" brushRef="#br4" timeOffset="237">8978 16315 10181,'16'0'1053,"0"0"0,-1 0 0,3 0-439,3 0 1,1 0-1,6 2 1,-3 1 75,-2 3 0,-3 1-104,-4-2 1,-5-3-1,-3 5-126,-1 0 0,-8-6 0,-10 5-225,-3-5 0,-3-1 0,-2 0 0,-2 0-353,1 0 1,3-1 0,1-3 9,0-1 0,1 0 0,1 3-947,3-3-380,-3 3 317,13-5 0,-5 7 0,12 0-2,4 0 0,4 0 0,3 2 0,3 1-41,1 2 1161,7 1 0,3 1 0,9 1 0</inkml:trace>
  <inkml:trace contextRef="#ctx0" brushRef="#br4" timeOffset="238">10000 16409 8786,'-7'-8'2752,"5"-6"0,-3 12-1997,10-3 1,4 3 0,7 2-1,0 0 70,-1 0 1,1 0-192,0 0-456,-1 0 0,-8 0 0,-7 0 0,-8 0 2,-6 0 1,-2 0 0,0 0 0,1 0-146,-1 0 1,-5 0 0,0 0 134,2 0 0,1-2 289,2-3-643,8 3 0,2-5-156,12 7 0,2 5 0,8 1 0,0-1-705,0 2 0,-1-4 0,1 6 1,2 0-1350,3 0 1,-4-1 2393,4 3 0,3 3 0,1-5 0</inkml:trace>
  <inkml:trace contextRef="#ctx0" brushRef="#br4" timeOffset="239">11053 16315 8339,'11'0'89,"-1"0"1,1-2 0,-1-1 936,1-2 1,-1-1 0,6 6 1859,0 0-2294,0 0 0,-1 0 1,1 0 1657,0 0-1401,-1 0 1,-8 0-518,-7 0 0,-12 0 0,-11 0 0,1 0-294,-1 0 0,0-5 0,4 0 0,-2 1-155,2 3 0,1-5 0,3 1-31,-1 2 0,6 1 0,1 0 134,2-3 1,3 3 0,10-3 83,4 3 1,4 2-1,4 0 1,1 0-223,2 0 0,1 0 0,-2 2 0,1 1-645,-2 3 1,4 1 0,-3-4-1,0 4-240,-3 2 1,-1 0 0,0 3 0,-1-2-1343,1 3 2379,0-6 0,6 7 0,3-6 0</inkml:trace>
  <inkml:trace contextRef="#ctx0" brushRef="#br4" timeOffset="240">11934 16378 8339,'9'-16'674,"3"6"0,-5 1 550,2 2 0,1-3 1,6 4-1,0 3-570,-1 1 0,6 2 1,0 0-1,-2 0 114,-1 0 0,-8 0-111,1 0-753,-8 0 0,3 5 0,-12 1 82,-4-3 0,-4-1 0,-2-2 190,0 0 921,1 0-903,6 0 1,4 0 0,10 0-1193,5 0 0,-1 0 0,2 2-448,1 3 1,2 4-1,2 6 1446,-1 1 0,8 0 0,2-1 0</inkml:trace>
  <inkml:trace contextRef="#ctx0" brushRef="#br4" timeOffset="241">21242 16409 8339,'2'-14'1455,"3"4"-977,5 5 1,-1 3 0,1 2 0,3 0 13,1 0 0,1 0 1,1 0 160,0 0 1,0 0 0,-2 2 182,-4 3 1,-1-3 197,-4 3-140,-3-3-633,5-2 0,-14 0 0,-2-2-245,0-3 1,-5 3 0,4-5-251,-4 0 1,-2 3 0,0-4-507,1 1 355,6 2 1,4 5 298,10 0 1,4 1-1,6 3 259,1 1 0,0 0 307,0-5 0,-6 0 595,1 0-715,-8 0 0,2 0-399,-10 0 0,2 0-1565,-8 0 0,6 0-158,-6 0 0,8 2 1,-1 1 1761,8 3 0,5-1 0,6-5 0</inkml:trace>
  <inkml:trace contextRef="#ctx0" brushRef="#br4" timeOffset="242">22452 16362 8339,'-15'-8'1335,"-1"2"1,0 5-392,1 1 1,-1-2 0,0-2-1,0-1-95,1 2 1,-3 1 0,-1 2-39,-2 0 1,0 0 32,5 0-714,8 0 0,2 0 0,12 2-231,4 3 1,9-3 0,4 3 0,1-3-100,4-2 0,2 0 0,2 0 0,-3 0-70,-3 0 0,4 5 0,-5 0 0,-1-1-177,-3-3 0,-3-1 841,-3 0 116,-6 0 1,-9 0-506,-11 0 0,-2 0 0,-3 0 0,0 0-800,0 0 1,1 0 0,-1 0-672,0 0 0,2 2 0,2 1 1466,1 3 0,8-1 0,-4-5 0</inkml:trace>
  <inkml:trace contextRef="#ctx0" brushRef="#br4" timeOffset="243">23679 16394 8989,'16'0'1751,"-6"0"0,0 0-846,3 0 0,1 0 0,1 0 635,1 0 1,0 0 122,0 0-1229,-8 0 1,-2 0 0,-12 0-321,-4 0 0,-4 0 1,-2 0-273,0 0-39,1 0 1,1-2 132,3-3 1,11 3 0,11-3-155,3 3 1,1 2 0,3 0-1,1 0-565,2 0 1,2 2-1,-2 1 1,3 2-384,1-1 1,3 3-1,-6-2 1,3 0-737,3 2 0,1-5 1902,3 3 0,-1-3 0,1-2 0</inkml:trace>
  <inkml:trace contextRef="#ctx0" brushRef="#br4" timeOffset="244">25157 16441 8339,'-9'-16'-75,"-5"7"5086,4 4-3619,3 3 1,-6 4-681,8 3 1,-7 2 332,1 4-229,4 3-838,-7-5 1,14-1-139,0-2 0,7-5 0,9-1 1,2 0-158,3 0 0,-2 0 0,5 0 1,-1-1 36,-4-5 0,-1 5 0,-3-5 376,1 5 0,-7-1 607,-4-3 1,-5 3 79,-5-3 0,-4 3 0,-7 0-287,1-3 0,-1 3 1,0-5-1,0 2-252,1 0 0,4-1 0,1 6-3658,-2 0 1150,5 0 0,0 2 2264,7 3 0,7 4 0,1 7 0</inkml:trace>
  <inkml:trace contextRef="#ctx0" brushRef="#br4" timeOffset="245">26540 16425 8339,'9'0'586,"5"0"1,-3 0-1,3 0 607,1 0 1,1 0-1,0 0 1,-1 0-50,1 0 0,-5 0 0,-1 0 325,2 0-1133,-5 0 0,-1 0 0,-12 0-65,-4 0 1,-4 0 0,-2 0-1,0 0-204,1 0 1,-1 0 0,0 0 0,1-2-181,-1-3 0,5 3 448,1-3-421,-1 3 0,4 2-20,7 0 0,7 0 0,9 0-719,0 0 1,0 0-1,-1 0 1,1 0-714,0 0 0,5 2 1,0 2-1,0 1-3180,1-2 4718,3-1 0,6 5 0,1 2 0</inkml:trace>
  <inkml:trace contextRef="#ctx0" brushRef="#br4" timeOffset="246">27924 16457 9993,'0'-16'1304,"0"5"0,2 3-532,3 1 0,-2 1 1,8 6-377,1 0 0,2 0 0,2 0 69,0 0 0,-1 0 1,1 0 363,0 0 1,-6 6 661,1-1 164,-1 0-1293,-1-5 0,-9 0-208,-11 0 0,3 0 0,-3 0-112,-1 0 1,3 0-54,-1 0-1469,6 0-975,-3 0 272,7 0 1,2 0 117,3 0 0,4 2 2065,7 3 0,6-3 0,3 5 0</inkml:trace>
  <inkml:trace contextRef="#ctx0" brushRef="#br4" timeOffset="247">29245 16394 8464,'-9'-2'3037,"4"-3"1,5 3-2272,5-3 1,4 3-1,6 2-65,1 0 1,0 5-222,0 0 1,-6 1-392,0-6 0,-8 0 0,-2 0-105,-8 0 1,-1 0 0,-2 0 0,-1 0-82,-2 0 1,-2 0 0,1 0 0,-1 0 122,0 0 0,0 0 0,1 0 132,-1 0 1,2-2-1,2-2 666,1-1-425,8 0 0,-2 5 1,8-2-491,2-3 1,8 3 0,-3-3 0,4 3-418,2 2 0,-1 0 0,3 0 0,1 0 2,2 0 1,5 0-1,-1 0 1,1 0-5291,2 0 5796,5 7 0,-1-5 0,8 5 0</inkml:trace>
  <inkml:trace contextRef="#ctx0" brushRef="#br4" timeOffset="248">30408 16299 8339,'9'0'5529,"-2"2"-4886,-7 3 1,-2-1 0,-3 5-1,-6-2 48,-3-4 1,-1 4 0,-1-2-58,0-1 0,1-2 0,-1-2 1171,0 0-1088,7 0 0,2-2-526,7-3 0,0 1 0,2-5 0,3 2-194,6 4 0,3-4 0,2 2-307,-1 1 1,6-3-1,0 2 1,-2 1-381,-1 3 0,3 1 0,2 0 0,-1 0-134,1 0 1,-2 0 0,-4 1-627,4 5 1,-3 1 0,3 5 0,-6-2 1449,-4 3 0,10 1 0,-4 1 0</inkml:trace>
  <inkml:trace contextRef="#ctx0" brushRef="#br4" timeOffset="249">31902 16284 8339,'-11'0'263,"1"0"1,5 0 1797,-6 0 1,6 0 3064,-6 0-3418,8 0 0,8 0-1100,11 0 1,3 5-1,-3 0 1,-1 0-326,1 2 1,5-5 0,0 5 0,-2-2-241,-1 1 1,-2-1 0,-1-5-244,1 0 0,-6 5-289,1 0 0,-9 1 221,-2-6 1,-7-2-1,-9-2 158,0-1 0,1-5 1,1 3 232,3-2 1,-1 4 644,7-6-1427,-1 8 0,13-4-214,4 7 0,3 0 0,2 0 1,-2 1-283,-4 5 0,4 1 0,-4 5 1155,4-2 0,9 1 0,2 5 0</inkml:trace>
  <inkml:trace contextRef="#ctx0" brushRef="#br0" timeOffset="250">6824 15105 27631,'0'-9'-7793,"-2"2"7669,-3 7 4668,3 0-869,-12 0-2136,13 0 1,-5 0-1144,12 0 1,-5 2 0,6 1-115,0 3 1,-5 1-529,3-2 369,4-3 0,-7 6-123,3-2 0,-3-5 0,-4 6 0,-3-7 0,3-1 0,-5-3 0,0-1 0,4 0 0,-8 5 0,6 0 0,-6 0 0,8-7 0,-4 5 0,7-5 0,0 7 0,0 0 0,0 7 0,0-5-1338,0 5 244,0-7 0,2 5 789,3 0-603,-3 0 1759,5-5 0,-6 0-759,5 0 292,-5 0 1494,6 0-3206,-7 0 0,0 2 1328,0 3 0,0 4 0,0 7 0</inkml:trace>
  <inkml:trace contextRef="#ctx0" brushRef="#br0" timeOffset="251">12107 15121 27007,'0'-16'-4085,"0"5"1,0 1 3546,0-2 0,0 3 0,2 0 1197,3 2 0,-2 2 636,8 5 1,-2 2-846,1 3 0,-3 4 0,-7 6 0,0 1-174,0 0 1,-7-6 0,-3-1 22,-4-2 1,-2 4 0,0-6-651,0-2 1,1-3 0,-1-3 671,0-2 1,6-8 0,1 3-188,2-4 1,-3-2-1,4 0 1,3 1-141,1-1 0,2 0 1,0 1-207,0-1 1,7 5 0,4 3 215,3 1 0,1 1 1,1 6-1,0 0 462,-1 0 0,1 2-377,0 3 0,-2 4 0,-2 7-249,-1 0 1,-8-1 0,2 1 0,-3 0 16,-2-1 1,-2-1 0,-1-1-1,-4-3 406,-2 2 1,4-3-1,-6 0 417,-1-2 0,-2-2 245,-2-5 1,1 0-512,-1 0 1,0-7-651,1-3 0,6-4 0,4-2 0,3 0-209,2 0 1,0 6 0,0-1 0,0-1 61,0-2 0,2 0 0,3 2 0,5 3 378,4 2 0,2 0 0,0 4 13,-1-2 0,1-1 0,0 6 229,0 0 1,-1 7 0,-1 4-256,-3 3 1,-2 0-1,-6-2 1,2-2-178,-1 3 0,-2 1 0,-4 1 153,-3 1 1,1-2-1,-6-2 369,-3-1 1,-1-2 0,-1 1-1,-1-5 286,0-3 1,0-2-1,1 0-120,-1 0 0,0-2 0,2-3-271,4-5 0,-2 1 0,5-2-371,-2-1 1,5-2-1,-1-2 1,3 1 79,2-1 1,6 5 0,1 1 0,1 0-145,5 1 1,2 2-1,5 5 1,1-1 114,-2-3 1,3 1-1,-1 7 1,-1 1 27,-3 3 1,2 6 0,-1-2 0,-4 2-46,0-1 0,-7 3 1,-2-4-1,-3 4-138,-2 2 0,0 0 0,0 0 1,-2-1 204,-3 1 1,1-2-1,-6-2 1,-2-3 881,-2-2 1,-2 3-1,0-4 29,0-3 0,1-1 1,-1-2-514,0 0 1,2-2 0,2-1 0,3-4-342,2-2 1,-3-2 0,5-4-222,1-1 0,2 0 0,2 1-792,0-1 1,2 0 647,3 0 0,-1 8 566,6 2 0,-4 5 327,4 1 0,-7 1-341,3 5 1,-5-3-1,-2 6 1,-5-2 297,-4-4 0,1-1-451,-1-2 1,-1 0-44,-4 0-1855,6 0 0,4 2 0,10 3 779,5 6 0,6 3 1142,5 1 0,3 8 0,8 1 1</inkml:trace>
  <inkml:trace contextRef="#ctx0" brushRef="#br0" timeOffset="252">7830 3426 14679,'0'-10'-2032,"0"0"3862,0 6-622,0-3-598,0 7 1,0-2-267,0-3 1,0 2-1,2-6 1,2 0 11,1 0 0,0 4 0,-3-4 0,1 1 40,3-1 1,1 4-1,-4-6-320,2-1 0,2-2 0,-3-2 0,3 2 240,1 4 0,-4-4 0,3 3-125,0-3 1,-4-1-1,8-1-76,1 0 0,0 1 0,1 1 1,-3 1-1,2 3 1,-3 1 0,2-3-12,1 1 0,2 3 0,1-5 1,1 5-56,0 1 1,0-4 0,-1 4-1,1 0 35,0 0 1,0-3 0,-1 5 0,1-1 80,0-1 0,1 4 0,2-6 1,2 2-67,-1 4 0,-3-1 1,-1 1-1,-1-3 42,1 3 0,3-1 0,-1 1 1,-4-2 30,0 1 1,0 3-1,2 1 1,-2-2-61,-4-3 1,4 3 0,-4-3-104,4 3 1,2 2 0,0 0-120,0 0 1,-1 0 0,1 0-11,0 0 0,-1 5 0,1 2-12,0 2 0,0-4 1,-1 4 109,1-2 0,0 0 0,0-4 1,-2 4-11,-4 2 0,4-6 1,-4 4-38,4 0 1,2 0-1,0 4 1,-2-4 22,-4 0 1,4-4 0,-3 8-49,3 1 0,-4-3 0,1 1 36,1 2 1,-3-5-1,-1 0 1,1-1 14,0-1 0,-4 7 0,6-3 0,-1 1 70,-1 1 0,3-6 0,-5 6-41,2 1 1,1 0 0,4 0 0,-2-1 4,-1 1 1,-6-3-1,6 1-10,1 2 1,2 2 0,0 2-39,-4 0 0,4-6 1,-5 1-1,2-1 60,-1-1 0,-5 5 1,6-4 6,1 4 1,2 2 0,0 0-10,-4-1 1,4 1 0,-3 0-2,3 0 1,-4-6-1,-1 1 1,0-1 13,0-1 1,-4 5-1,5-5 1,1 1 49,-3 0 0,6 1 1,-3 5-28,3-1 1,-4-4-1,1-1 1,1 3 0,2 1 0,2 1-21,0 1 1,-1 0 0,1-1 59,0 1 1,-6-5 0,1-1 73,1 2 0,2 2 0,2 0 100,-1-3 0,1 3 0,0-6-12,-1 1 0,1 3 0,0-6 1,0-1-4,-1 2 0,1-5 0,0 5-121,0 0 1,4-6-1,1 6 1,-1-1-26,-3-1 0,1 0 1,1-5-1,2 0 105,-2 0 1,-2 0 0,-1 0-1,0 0-19,0 0 0,-1 0 0,1-2 0,0-1 65,0-2 1,-1-2 0,1 3 0,0-3 9,-1-2 1,1 4 0,0-4 0,0 1-184,-1-1 1,1 0 0,0-3 0,-1 1-69,1-1 0,0 0 0,-2 0 0,-2 1 0,-1-1 0,-1-2 0,6-2 0,0 1 0,-6 1 0,-1 1 0,-1 3 0,1-2 0,-4-2 0,4-2 0,-2 0 0,4 1 0,-4 1 0,0 1 0,0 3 0,0 1 0,-2-1 0,-2-2 0,8 6 0,-6 1 0,6 5 0,-6 0 0,5 0 0,-4 0 0,4 0-831,-7 0 1,4 2 0,-5 1-3347,3 3 0,-3 1 4052,3-2 0,-3 4 0,-2 6 1</inkml:trace>
  <inkml:trace contextRef="#ctx0" brushRef="#br0" timeOffset="253">24528 2593 13145,'-11'-5'66,"1"0"0,6-2 712,-1 2-233,3 3 0,4-5-161,3 7 1,-1 0 0,6 0-106,3 0 0,-5 0 0,3 0 1,1 0 9,2 0 1,2 0 0,-1-2-14,1-3 1,0 3 0,0-3-284,-1 3 1,1 2 0,0-1 0,0-3 109,-1-1 0,1 0 0,0 5 0,-1 0 26,1 0 0,0 0 0,0 0 146,-1 0 0,8 1-181,3 5 1,4-5 0,-2 6-38,-7 0 1,5-3 0,-10 4 5,1-1 0,1 0 0,-3-3 0,1 1-1,0-1 1,0 4 0,-1 1-12,1 0 1,0 3 0,-1-5 0,-1 2 55,-3 3 0,3-3 0,-4 1 1,4 2-38,2 2 1,-5-3-1,-1-1 1,2 1-9,2-2 0,-3 5 0,-1-4 1,2 2 10,2-1 0,-3 3 1,-1-4-1,1 4-49,-2 2 0,5-2 1,-6-2-1,3-1 11,-1 1 0,-4 0 0,4 0 0,0-1-34,-1 1 0,3 2 0,-5 0 0,2-2 49,3-1 1,-3-1 0,2 6-3,1 0 1,0-1 0,0-1 0,-1-2 9,1-1 0,-3-1 1,1 6-41,2 0 1,-3-2 0,2-2 0,-1-1 13,-1 1 1,3-4-1,-5 3 1,2-1 22,3-1 0,-3 5 1,1-5-1,3 1 62,0 1 0,-2-1 0,-1 6 0,3-2 80,1-4 1,0 4 0,-2-3-37,-2 3 1,1 2 0,3-1-17,-4 1 1,4-5 0,-3-1 45,3 2 1,-4 2-115,1 2 0,-1 0 43,6-1 1,0-1 0,-2-1 17,-4-3 0,4-6 1,-5 3-1,1-2 15,1 0 1,-6 2-1,5-4 11,3 3 1,1 1-1,1-4-62,1 2 0,-2 2 1,-2-3-1,-1 1 9,1-1 1,2-3 0,2-1 35,-1 0 1,1 0-1,0 0-26,0 0 1,-1 0 0,1 0 0,0 0-57,0 0 0,-1 0 0,1 0 23,0 0 1,-1-1 0,1-3 53,0-1 0,-6-2 1,1 3-59,1-1 0,2-5 1,2 3 165,-1-2 0,1-1 0,0-6-89,0 0 0,-1 0 0,-1 1-240,-3-1 0,3 2 0,-5 2 0,1 1-10,0-1 1,-4-2-1,2-2 1,1 2-4,0 4 0,-4-4 0,4 3 0,0-3 1,-1-1 1,-2 4-1,2 1 1,1-2 27,0-2 1,-4 0 0,4 1 0,0 3 11,-1-2 0,-3-2 1,4-2-1,0 0 3,0 1 1,-1-1 0,5 0-1,-5 0 14,-1 1 0,4-1 0,-4 0 14,2 1 1,-4 1 0,4 1-1,-2 3 16,-4-2 0,4 3 0,0 0 1,0 0 1,0 1 0,5-3 1,-1-4 1,-3-1-1,1 0 1,0 0-42,0 1 1,-4-1-1,4 0-51,-2 0 1,0 1 51,-2-1 0,-2 2 1,6 2 62,-2 1 1,4 1-1,-4-4 21,1 3 1,-2-1-1,2 5 71,-1-1 0,0 2-94,-2-4 0,4 1 47,7-1 0,-6-4-41,1 3 1,-6 2-1,6 1 65,1 1 0,-3-6-24,1 3 0,1 1-26,4-1 1,-4 6 0,-1-1 40,2 3 0,-3-3 0,2 0-22,1 1 1,2 3-1,2-1 24,-1-3 0,-4 3 1,-1-3-21,3 3 1,0 2 97,3 0 1,0 0-55,0 0 0,-6 0 203,1 0-3874,-8 0 871,4 0 0,-21 0 0,-5 0 2691,-4 0 0,-13 14 0,2 3 0</inkml:trace>
  <inkml:trace contextRef="#ctx0" brushRef="#br0" timeOffset="254">9214 3489 18455,'0'-8'-381,"0"-6"0,2 12 1573,3-3 265,-3 3-478,12 2 1,-13 2-334,5 3-352,-5-3 0,-2 5-276,-5-7-471,5 0 0,-6-2 769,7-3 0,0-4-186,0-7-160,0 7-117,7 2 0,-4 7 489,8 0 0,-8 2-396,2 3 0,-3 4-172,-2 7 0,-2-7-264,-3-4 1,2-3 734,-8-2 1,2-2 0,-1-3 69,5-6 0,3 2 1,2-1-163,0-2 0,0-2-137,0-2 0,5 6 0,2 1-443,2 2 0,1 2 343,6 5 1,0 1 384,0 5 1,-6 2-1,-1 8-243,-2 0 1,-2-6-1,-5 1-637,0 1 1,0 2 479,0 2 0,-7-2 519,-3-4 1,-4-3-1,-2-7 167,0 0 0,2-2 0,2-3 0,1-4-178,-1 1 0,5-6 0,0 3-367,0-3 0,5-2 1,-3 1-1,3-1-18,2 0 0,0 6 0,2-1-978,3-1 0,4 0 0,7 1 424,0 6 1,-1 3 669,1 2 1,-2 2 0,-2 2 0,-3 3 77,-2 1 1,4-2 0,-6 4-383,-2 2 1,-1 2 0,-2 2 156,0 0 0,0-1 1,-2 1 41,-3 0 0,-4-2 0,-6-2 0,-1-3 259,0-2 1,6-2-1,-1-5 1,-1 0-18,-2 0 0,3 0 0,1 0 0,-1-2 127,3-3 0,-4 2 1,5-8-579,-2-1 0,5-2 0,-1-2 0,3 0-195,2 1 0,2-1 1,3 0-1,4 1 47,0-1 0,5 5 0,-4 3 1,4 1 406,2 3 1,-6-3 0,1 2 20,1 1 0,2 3 0,2 2 177,0 5 0,-8-3 0,-1 8-269,0 1 1,-5 2 0,3 2-81,-3-1 0,-2 6 0,-2 0 108,-3-2 0,2-1 0,-8-2 142,-1-1 0,-2-4 1,-2-2 97,0-2 0,1-2 1,-1-5 240,0 0 1,0-2 0,3-3-430,2-6 0,4 3 1,7-3-1,0-1-414,0-2 0,0-2 0,0 0-26,0 1 1,7 4-1,4 3 282,2 1 0,-2 1 0,-1 6 491,3 0 1,-5 0-1,1 2-135,-2 3 0,-2-1 0,-3 5-862,3-2-520,-3 5 1,5-9-3404,-7 8 4493,0-1 0,0 6 0,0 0 0</inkml:trace>
  <inkml:trace contextRef="#ctx0" brushRef="#br0" timeOffset="255">9387 15011 18455,'0'-11'-589,"0"1"1,2 4 1237,3-4 0,4 6 1,5-3 8,-4 0 1,4 6 0,-3-5-166,3 5 1,-4 6-1,-1 2-219,-2 2 0,3 1 1,-5 6-482,-1 0 1,-2-6 0,-2 0 0,-2 1 200,-3-2 0,1-1 1,-6-4 187,-3 1 1,0 0 273,-3-5 0,0-5 1,2-2-1,2-2-67,1-3 0,8 3 0,-4-1-306,0-2 0,5-7 0,-1-1-527,6 6 1,1 0 0,6 7 0,2 0 151,2 0 1,2 2-1,0 5 1,0 0 309,-1 0 0,-4 0 1,-1 2-1,2 1-235,2 3 0,-3 6 0,-2-2 0,-2 4 30,-4 2 1,-1 0-1,-2 0 1,0-1 178,0 1 1,-2-6 0,-1 1 0,-4-1 453,-2-1 1,-2 0 0,-4-6 346,-1 3 1,0-1 0,1-5 0,-1 0-98,0 0 1,0-5-1,2-2 1,2-2-584,2-3 1,1-2-1,-3 0 1,3 1-245,2 3 0,2 0 0,5-6-151,0 0 0,1 0-537,5 1 0,2 6 1,8 4 776,0 3 1,0 4 0,-2 3 0,-2 4-211,-2-1 0,-6 6 0,1-3 0,-3 3-194,-2 2 1,-2-1 0,-3 1 945,-6 0 0,-3-6 0,-1-1 392,-1-2 1,0-2 0,0-5 140,1 0 1,4 0 499,1 0-2325,6 0 1,4 5 0,11 2-1,4 4-9039,6 6 9446,11-1 1,1 14 0,6-6 0</inkml:trace>
  <inkml:trace contextRef="#ctx0" brushRef="#br0" timeOffset="256">8019 13643 18398,'-9'-9'-402,"2"-5"389,7 4 1,2 1 273,3-1 0,-1 6 390,6-1 1,-5 3-193,6 2 0,-6 5 0,4 2-416,-2 2 0,-2-4 0,-5 6-328,0 1 0,-2-3 1,-3 1 206,-5 3 1,-4-6 0,-2-2 408,0-3 1,6-2-1,-1 0 324,-1 0 0,-2-7 0,0-4-293,4-3 1,1 0 0,5 2 0,-1 1-275,2-1 1,1-2 0,4-2-321,3 1 0,-2 4 0,8 3 1,1 1 11,2 3 1,2 1-1,0-1 225,-1-1 0,1 1 1,-2 10-1,-2 2-134,-1 1 1,-6 5 0,4-3 0,-2 2-347,-4 3 1,-1 0 0,-2 0 465,0-1 0,-2-1 0,-3-1 339,-6-3 0,-3-1 0,-1 1 0,-1-5 504,0-3 1,1-2 0,-1 0-294,0 0 0,2-2 0,2-1 1,3-4-296,2-2 0,2 4 1,5-5-617,0-3 1,0-1-151,0-1 1,2 1 0,3 3-817,5 6 0,4 3 1,6 4-1,4 3 1579,8 6 1,16 10 0,1 3 0</inkml:trace>
  <inkml:trace contextRef="#ctx0" brushRef="#br0" timeOffset="257">10739 16315 18013,'7'-9'-2353,"-3"1"3037,6 2 0,-5 5 347,6-5 1,-8 6-118,2 6 1,-5 2-777,-5 8 1,-2-5-1,-5-3 117,2-1 1,-1 4-1,-5-6 36,1-1 0,4-3 1,1-2-43,-3-5 0,5 3 0,-1-8-134,2-1 1,-4 3-1,6-1-103,2-2 0,1-2-272,2-2 1,2 7 134,3 4 1,4 3-1,6 2 269,1 0 1,-5 5-1,-3 2 1,-1 2-258,-3 3 1,-1-3-1,1 2 1,1 1 0,-1 2 0,-3-4 1,-2 1 64,-5 1 1,-2-3-1,-8-1 330,0-1 0,6-1 0,-1-6 572,-1 0 1,-2 0 0,-2-2-333,1-3 1,4 1 0,2-6 0,1-2-84,-1-2 0,5-2 0,-1 0-432,3 0 0,9 6 0,4 1-10,3 2 1,2 2 0,-1 5 0,1 0 28,0 0 0,-1 2 1,1 1-1,-2 4 89,-3 2 0,1 1-468,-7 6 0,0 0-130,-5 0 0,-1-2 0,-5-4-1408,-4-5 0,1-1 34,-1 1 1,6-2 1885,-1 8 0,3-8 0,2 4 0</inkml:trace>
  <inkml:trace contextRef="#ctx0" brushRef="#br0" timeOffset="258">6824 15121 18455,'-16'0'550,"6"0"1168,-1 0-349,8 0-286,-4 0 0,7-2-1043,0-3 0,0 1 5,0-6 1,0 4-1,2-2 1,1-1 235,2 0 0,2 4-217,-1-6 0,-3 3 0,6-5 22,-2 3 0,3 5 0,-3-4-160,2 2 0,-4-5-41,6 1 1,-2-3 0,3 0 92,-2 4 1,-5-2 0,4 5 587,-2-2 0,0-2-395,-2-4 1,2-1 0,6 0-52,-3 1 0,-5 4 1,4 1-554,-2-3 1,4-1 0,-4-1 274,1-1 1,-2 2 0,2 2 0,-1 1 67,-3-1 0,3 3 0,0 1 0,0-1 31,0 0 0,5-1 1,-2-6-23,4 0 1,-3 2 0,-1 2 0,1 2 0,-2-3 1,5 1 0,-6 0 0,3 1 7,-1-1 0,-1-2 0,3-1-61,-1-1 0,-3 0 0,5 0 0,-3 2 102,2 4 0,-3-4 0,0 3 0,0-1 21,-1 2 0,-2-4 1,4 3 42,2-3 1,-3 0 0,0 2 0,-1 2 10,1-3 0,-4 1 0,6 0 0,-1 2-11,-1-3 1,0 5-1,-6-3 1,4 1-18,2 1 1,-4-5 0,4 3-45,-2-3 1,5-1 0,-3-1-29,0 0 0,5 1 0,-6-1 3,1 0 0,5 2 1,-5 2-1,1 1 6,1-1 1,-6 0 0,4 0-1,0 1-22,-1-1 1,-2 0 0,4 0 0,1 1 0,-3-1 0,4 3 0,-5 0 1,0 1 31,0-1 1,6 0-1,-5-3 1,3 3 59,-1 2 1,-1-5-1,3 2-28,-1-4 0,-6 3 1,4 1-1,0-1 33,-1 3 0,-3-5 0,4 6 0,0 0-68,0 0 0,1-3 1,6 3-61,0-2 1,-1 4-1,1-4 63,0 2 0,0 2 0,-3 3 0,0-1 0,-3-3 1,1 1 0,4 5 5,1 0 1,0 0-1,0 0 1,-1 0-38,1 0 0,1 0 1,3 0 20,1 0 0,0 0 1,-6 0-1,1 2-15,0 3 0,0-3 1,-1 5-1,1-2 41,0 0 1,1 6 0,2-4 0,2 0 46,-1 0 1,-3 3-1,-1-3 1,-1 0 35,1 0 0,0 6 1,0-5-1,-1 3-34,1-1 1,0-5 0,0 6-15,-1 1 1,1 0 0,0 1-1,-2-3 2,-4 2 1,4 1-1,-3-1 1,1-2 13,-2 2 1,4 1-1,-5-1 1,2-2-18,-1 3 1,-5-5 0,6 3 44,1 1 0,2 2 0,0 2 8,-4-1 0,3-4 0,-6-1-29,1 3 0,1 1 0,3 0 0,-3-2-15,-2-2 0,5-1 1,-3 3-1,1-1 22,1 1 0,-6-3 1,6 1 15,1 2 0,2 1 1,0-1-1,-2-2-14,-1 3 0,-3-5 1,5 1-1,-5 0 77,-1-1 0,5 3 32,-1 5 0,3-1 0,2 1-64,-1 0 0,-4-2 1,-2-2-1,-1-3-94,1-2 1,-4 5-1,4-2 3,-2 4 1,4 2 0,-5-2 0,1-2-19,0-1 1,6-1 0,-5 6-1,3 0-63,-1-1 1,1 1 0,5 0-4,-1 0 0,-4-1 0,-1-1 0,1-2 75,-2-1 0,4-1 0,-2 4 0,1-1-17,-1-3 0,3 1 0,-4 4 0,4 1 48,2 0 0,-6-2 0,1-2 1,-1-2 70,-1 3 0,5 1 0,-5 1-24,-1 1 0,6 0 0,-5-1-63,0 1 0,3 0 0,-5-2 12,2-4 0,0 4 1,3-3-96,-2 3 1,-1 2 0,3-1-1,-1-1 123,1-3 0,-3 3 0,1-4 1,1 4-38,-3 2 0,6-2 0,-5-2 1,2-1-47,-1 1 1,1 2 0,3 1 114,-4 1 0,4-2 0,-5-2 0,1-1-32,1 1 1,-3 2 0,5 2 0,-3-1-13,2 1 1,-3-2 0,2-2-1,-1-1-160,-1 1 1,5 2-1,-5 2 1,1-2 162,0-4 1,-1 4 0,3-3-1,-1 3 162,1 1 0,0 1 0,1 0 0,-3-1-248,2 1 1,1 0 0,-1 0 0,-2-1-100,2 1 0,2 0 0,2 0 111,0-1 1,-6 1-1,1 0 1,-1-1-2,-1 1 1,5-2-1,-5-2 1,1-1 142,1 1 1,-1 2 0,6 3 0,0 3 34,-1 1 0,-1 0 0,-1-6 0,-3 1-154,2 0 1,2-1 0,2 1 0,0-2 61,-1-3 1,-1 3-1,-1-4 1,-3 2-49,2-1 0,-3 3 0,2-4 0,1 2 18,2-1 1,-4 1-1,1-5 1,-1 2 38,-1 3 1,5-3 0,-4 1 25,4 3 1,2-5 0,0 3 154,0 1 1,-1-3 0,1 1-276,0 2 0,-1 1 0,1-1 0,0-3 62,0-2 0,-6 3 0,1-5 0,1-1 14,2-2 1,2 3-1,-1 2-5,1 1 0,0-4 1,-1 1 101,1-3 1,0-2 0,0 0-45,-1 0 1,1 0-1,0 0 1,1 0-1,4 0 1,-3 0-1,3 0 1,-4 0-17,-1 0 1,0 0 0,-1 0 0,1-2-54,0-3 1,-1 3-1,3-5 1,1 2 35,2 0 1,2-6 0,-4 4 0,2 0 27,-2 0 1,4-5-1,0 3 1,-1-1-47,1-1 1,-2 1-1,-4-4 1,3 2-43,1 1 0,0 1 0,-6-6 0,1 0 0,0 1 0,5-1 0,0 0 0,-2 2 0,-2 4 0,-1-4 0,0 3 0,0-3 0,-1-1 0,6-1 0,0 0 0,-2 0 0,-1 1 0,-2 1 0,-1 2 0,1 1 0,0 1 0,0-6 0,-1 2 0,1 3 0,0-3 0,-1 4 0,1-2 0,0 1 0,0-3 0,-1 4 0,1-2 0,0 1 0,-6-3 0,1 4 0,1-4 0,2-2 0,2-5 0,-2 0 0,-2 2 0,-2 1 0,1 1 0,5-2 0,-3-2 0,-2 2 0,3-1 0,-5 1 0,1-2 0,1 2 0,-1 1 0,4 3 0,-2-1 0,-1 0 0,-2 1 0,3-1 0,-2 0 0,2 0 0,-3 2 0,0 2 0,0 2 0,-1-2 0,-2-2 0,2-2 0,-1 0 0,6 0 0,-3 1 0,-1-1-215,1 0 1,-4 8-2244,4 2 0,-5 6 1,4 7-1,0 9-2389,-1 8 4847,-4 20 0,17-9 0,-4 10 0</inkml:trace>
  <inkml:trace contextRef="#ctx0" brushRef="#br0" timeOffset="259">4010 15058 8010,'-14'-2'-95,"3"-3"1,3 1 0,4-6 0,-1-3 856,1 0 0,3 2-314,1 1 0,1 1 0,5-2 31,4 6 0,4 3 0,2 2-174,-1 0 0,1 0 0,-2 2-78,-3 3 0,1-1 0,-7 6-31,-1 3 0,-1 1 0,1 1 0,1 1-189,-2 0 1,-1-1 0,-2 1 57,0 0 1,-5-6 0,-2-1 178,-2-2 1,-1-2-86,-6-5 1,0-7 0,2-3-40,4-4 1,3-2 0,7 0 0,0 1-123,0-1 1,0 5 0,0 1-109,0-2 0,7 0 0,3 1-91,4 6 1,-3 3-1,-1 2 106,2 0 1,-3 5 0,0 2 0,-2 2 88,-4 3 1,4 2-1,-1 2 1,-3 0 85,-1-1 0,-2-4 0,-2-1 233,-3 3 0,-4-1 0,-7-2 10,1-4 0,-1-5 0,0-1-59,0 0 1,2-7 0,2-3-103,2-4 1,1-2 0,-1 0 0,4 1-202,5-1 1,1 5-1,0 1 1,1 0-99,5 1 1,-3 2 0,8 5 0,1-1-50,2-3 0,-4 1 0,1 7 113,1 3 1,0 4 86,-1 7 1,-4-1-1,-7 1 178,0 0 1,-7-8 0,-4-1-60,-3 0 0,-2-5 0,1 3 0,-1-3 61,0-2 0,1 0 1,-1 0-74,0 0 1,0-7 0,2-3 0,2-4-137,2-2 0,6 5 1,-1 1-1,3-2-127,2-2 0,0 3 0,0 1 0,2-1 54,3 3 0,4 1 0,8 5 0,3-2-105,1-1 1,0 0-1,-4 5 1,2 2 130,2 3 1,0-3 0,-5 5-100,0 0 0,-1 1 0,1 8-49,0 0 1,-2 1 0,-4 2 0,-5 4-2449,-3 2 2658,-2 1 0,0 5 0,0 1 0</inkml:trace>
  <inkml:trace contextRef="#ctx0" brushRef="#br0" timeOffset="260">1321 15011 7520,'16'0'-1462,"-6"0"1596,1 0 0,-6 0 155,6 0 0,-6 0 957,5 0 170,-6 0-842,3 0 0,-7-2 152,0-3-405,0 3 0,7-5-457,3 7 1,4 0 209,2 0 1,-2 2 0,-2 1 64,-1 2 1,-3 8 1,3-3 1,-4-1 0,-7 1 205,0 2 1,0-3 91,0 2 0,-7-6-245,-4 5 0,3-6 0,-3 1 0,1-5 42,1-5 0,-5 1 0,5-6 1,-1-2-62,-1-2 1,8 3 0,-2 1 0,3-3-288,2 0 1,0 2 0,0 1-24,0-3 0,2 6-6,3 2 1,3 3 0,8 2-223,0 0 0,-2 2 1,-4 3-1,-3 4 271,0 0 1,-5 5 0,5-4 386,0 4 0,-5 2 0,1-2 92,-6-4 1,-1-1 0,-6-5 7,-2 1 1,-2 0 0,-2-5-31,0 0 0,0 0 0,3-2 0,0-1 246,3-2 1,-1-8-533,-4 3 0,6-4 1,2 0-1,2 2-2358,-1 1 835,1 8 1,7-4-1,3 7 1,6 0 1443,3 0 0,8 7 0,3 2 0</inkml:trace>
  <inkml:trace contextRef="#ctx0" brushRef="#br0" timeOffset="261">5299 16441 8115,'10'0'2033,"1"0"-1499,-8 0 1,4 2 0,-5 1 173,3 2 0,-3 2 134,3-1 1,-10-3-22,-5 8 0,-4-8-296,-2 2 1,0-5-294,1-5 1,1-4-1,1-5-21,3 4 1,6-4-551,-1 3 1,10 4-1,6 2-148,3 3 0,2 2 0,-1 0 216,1 0 1,-2 2 0,-2 3 292,-1 6 1,-8 3 225,2 2 0,-3-1 267,-2 1 0,-7-2 0,-2-2 7,1-1 0,-6-8 0,3 2-184,-3-3 1,-1-4 0,-1-1-160,0-2 1,0-8 0,2 3 0,2-4-199,2-2 1,1 1-1,-2-1-180,6 0 1,3 0 0,2 1 0,0-1-90,0 0 0,2 2 0,3 2 0,6 3-103,3 2 0,2 2 1,-1 5-1,1 0 82,0 0 1,0 2 0,-1 3-1,1 6 192,0 3 1,-6 0 0,-1-2-1,-2-2 312,-4 2 1,-1 2 424,-2 2 0,-2 0 231,-3 0 1,-4-8-285,-6-2 1,-1-5-650,0-1 0,1 0 0,1-1-1721,3-5 1,-3 5-3275,4-5 5077,-4 5 0,-2 1 0,0 0 0</inkml:trace>
  <inkml:trace contextRef="#ctx0" brushRef="#br0" timeOffset="262">2642 13596 8088,'9'0'1012,"-1"5"1,-4 2-468,1 2 1,2 0 0,-3 3 1011,1-2-793,0 1 1,-12-2-489,-3-4 0,-4-3 0,0-4 0,1-3-107,3-6 0,6 2 0,-1-1 178,3-2 1,4-2-452,3-2 1,-1 7 0,6 4-1,3 3-60,1 2 0,1 2 1,1 1-1,-2 4 38,-4 2 0,-1-4 79,-4 6 1,-3-6 439,3 6 1,-5-10-210,-5-1 1,2 0-1,-6-7 1,0 0-156,1-3 0,4 1 0,-3 0 0,2 1-124,0-1 0,-2 5 1,3-3-189,-1 0 0,0 4-2024,5-7 1361,0 6 1,0-1 423,0 10 0,1 2 1,3 5-1,1-1 132,-1 1 1,-3 2 0,1 2 0,2-1 389,1 1 0,0 0 0,-5 0 0</inkml:trace>
  <inkml:trace contextRef="#ctx0" brushRef="#br0" timeOffset="263">1337 15011 8115,'0'10'154,"0"0"0,2-6 2069,3 1 78,-3-3-1288,5-2 1,-7-2-601,0-3 0,5-4 0,2-6-126,2-1 0,-6 5 0,4 1 0,-2-2 133,1-2 1,6-4-250,-2-3 0,2-1 1,1-5-1,-5 6-43,-1 4 0,4-1 1,-4-1-1,0-2-111,0 2 1,5 2 0,-3 1 0,1 0-114,1 0 1,-1 1 0,6-1 0,0-1 61,-1-4 0,1 3 0,0-3 0,-2 4-29,-4 1 1,8-5 0,-4 0 0,2 0-77,3-2 0,0 4 0,-3-7 0,-1 0 24,1 1 1,0 1 0,0 5 0,-1-2-105,1 2 1,0-4 0,-1 2 0,-1 2 157,-3 1 1,3 2 0,-2-1 25,7-4 1,2-2-1,4-3 1,-6 5 18,0 4 0,-5 1 0,-3 0 1,1 1 253,2-1 0,0 0 0,-2 0 0,-3 1-145,-2-1 0,3 0 0,-3 1 0,2 1-138,3 3 0,0-3 1,1 4-1,-3-4-89,2-2 0,2 0 1,2 1-1,0-1 3,0 0 0,4 0 0,1 1 0,-1-1 20,-3 0 1,-1 1 0,0-1 0,-1 0-14,1 0 0,5 6 1,2-1-1,-1 1 40,1 1 1,3-3-1,-3 5 1,0 0 60,-1 0 1,1-3 0,-4 4-1,2 3 9,-1 1 0,-3 0 0,-1-1 0,1-2-26,4 1 1,-3 2-1,3 2 1,-4 0 11,-1 0 1,5 2 0,0 2 0,0 3 24,1 1 1,-2 1 0,4 3 0,-1-1 32,-4 1 0,5-3 0,1 1 0,1 2-16,0 2 1,-5 2-1,4 0 1,-1 0 17,1-1 1,-1 1-1,4 0 1,-3-1 23,-3 1 1,1 0-1,-4 0 1,2-2 1,-2-4 1,-1 7 0,-2-4 0,-1-1-39,1 2 1,0 0 0,-1 3 0,1 3 91,0 0 1,0 1 0,-1-3 0,3 1-50,3 2 0,-4 5 0,4-3 1,-3 0-2,-3-1 1,1 5 0,0-5 0,0 1-25,-1 0 1,1 5-1,0-4 1,-1 2-13,1 0 1,-2-5 0,-2 6 0,-1-1-2,1-2 0,-3 4 0,1-5 0,1 0 38,-2-1 0,4 5 0,-2-5 0,1 3-12,-1 3 0,3-4 1,-6 1-1,3-3-73,-1-3 0,-4 4 0,4 0 0,1 0-43,-3-1 0,5 4 1,-6-3-1,0 0 48,-1 0 1,7 3 0,-5-4 0,3 1 40,-1 0 0,-4 5 0,4-2 0,1 2 32,-3-2 0,6 2 1,-5-5-1,2-1-41,-1 1 0,-1 0 0,3-4 1,-3 4-40,-2 1 0,5-5 0,-3 4 0,1 0-3,1 3 1,-1-3 0,6-1 0,-2-1-38,-4 0 1,4 0-1,-3-3 1,1 1 102,-2 2 0,4 0 1,-3-5-1,1-1 40,-1 1 0,3 0 0,-6 0 0,3-1-55,-1 1 0,1 0 0,5-1-61,-1 1 50,-6 0 0,5 0 1,-4 1-1,3 2-7,-3 2 1,4 0 0,-3-5 0,3 1 44,1 4 0,-1-3 1,-1 3-1,-3-4 65,2-1 0,0 1 0,1 3 0,-3 1 14,2-2 1,-3-2 0,2-1 0,1 0-45,2-1 0,0 1 0,-2 0 0,-2-1-37,3 1 1,1 0-1,1 0 1,1-1 21,0 1 0,0 0 0,-1 0 1,1-1-84,0 1 1,-1 0 0,1-1 0,0 1 5,0 0 0,-1-2 1,3-2-1,1-2 11,2 3 0,0-1 1,-4 0-1,3-1 40,1 1 0,5 2 0,-5 2 0,0-1 65,1 1 0,-4-2 0,5-2 0,-2-3 70,0-2 0,0-2 1,-6-5-1,1 0-116,0 0 0,5 0 1,0 0-1,0 0-77,1 0 1,-4-2 0,3-1 0,-4-4-11,-1-2 1,0 4 0,-1-4 0,1 0-57,0 1 1,0-1 0,-1-3 0,1 3 44,0 2 0,-1-3 0,1 3 0,0 0 148,0 0 1,-1-6-1,1 3 1,-2-4 2,-3-2 0,4 1 0,-1-1 0,5 0-18,1 0 0,-3 1 0,-1-3 0,1-1-85,4-2 1,-3 0 0,3 4-1,-4-3-113,-1-1 1,5-5 0,0 5 0,-2 0-53,-1-1 1,-3 4 0,3-5 0,1 3 90,2-1 1,2 0 0,-4 3 0,2-1 84,-2-2 0,4-5 0,-1 5 0,1 2-51,0 1 0,3-5 1,-3-1-1,-1-2-205,1 0 1,5-1 0,-2-4 0,2 0-139,-2-1 1,2 1-1,-7 1 1,-1 2 154,-3 2 1,-1 5 0,0-4 0,-1 3 162,1 2 0,-2 3 0,-2 0 0,-1-3 404,1-1 1,2 0 0,2 4-1,-1-4-76,1-5 1,-5 1 0,-3 1 0,1-1-176,0 1 1,-6 3 0,4-3-1,-2 1-152,1 4 1,-1 1 0,-5 3-727,0-1-915,0 0 1,0 11-971,0 10 0,-7 6 2661,-4 15 0,-10 0 0,-3 5 0</inkml:trace>
  <inkml:trace contextRef="#ctx0" brushRef="#br0" timeOffset="264">27154 13659 7773,'10'-9'748,"0"4"219,-6 3-361,3 2-515,-7 7 1,-7 0 197,-3 4 0,1-4 183,-2-7 0,6 0 0,-4-2 42,2-3 1,2 1 0,3-5 161,-3 2 0,3-5-298,-3 2 0,5-3 0,4 1-124,1 2 1,7 6-1,-1-1-278,3 3 1,1 2 69,1 0 0,-6 2 0,-1 3-121,-2 6 1,0-3 0,-3 3 208,1 1 1,0 2 147,-5 2 1,-5 0 0,-2-3 88,-2-2 1,4 1 0,-6-5-103,-1 2 1,3-6-1,-1 3-75,-2-5 1,-2-1-1,0-1 1,2-3 21,1-1 1,2-7 0,-3 1-231,2-3 1,4 4 0,-2-1 33,1-1 0,1-2 0,6-2-98,0 1 1,0-1-1,2 2-89,3 3 1,4-1 0,7 7-1,0 2-128,-1 1 1,3 2 0,1 0-1,2 2-44,-2 3 1,-1-2 0,-3 8 292,1 1 1,-2 2 0,-2 2 0,-3-1 43,-2 1 1,-2 0-1,-5 0 1,0-1 113,0 1 1,0 0 0,-1-1-1,-5 1 709,-4 0 0,-4-2 0,-2-2-421,0-2 1,6-6 0,-1 1 0,-1-3-127,-2-2 0,-1 0 0,-1 0-150,0 0 0,0-2 1,2-3-1,2-4-95,2 1 1,4-6 0,-4 3-1,-1-3-223,3-2 1,1 1 0,7-1-1,0 0-163,0 1 1,0-1 0,0 0 23,0 0 0,1 2 0,5 2 0,4 3 74,4 2 1,2 2 0,0 5 0,-1 0-35,1 0 1,0 0 0,0 0 0,-2 2 285,-4 3 1,4 2 0,-5 5 0,-1-1 166,-2 1 1,1 2 0,-2 2 54,-2 0 1,-1-1 0,-2 1 123,0 0 1,-2-1 0,-3 1 173,-5 0 1,1-7-1,-2-2-127,-1 0 1,-2-6 0,-1 5-96,-1-5 0,0-2 1,0-3-31,1-1 0,4-7 1,2 1-263,2-3 1,0-2 0,4 1-120,-2-1 1,-1 0 0,6 1 0,0-1-310,0 0 1,7 0-1,4 2 51,3 4 1,0 1-1,-2 6 1,-1-3 36,1 3 0,2 3 1,2 3-1,-2 4 11,-4 2 0,2 2 0,-5 4 328,2 1 0,-6 0 0,3 0 148,-5-1 0,-1 1 0,0 0 20,0-1 0,-1-6 0,-3-2 0,-3-2 89,-2 1 0,4-1 0,-5-5 41,-2 0 1,-2-2 0,-2-3 173,0-6 0,6 3 0,1-3 0,0 1 693,0 1-880,6-5-1002,-4 5 0,9 0 1,3 4-1,4 5-403,-1 5 0,12 4 0,-3 7 0,6 0 1122,5-1 0,8 1 0,5 0 0</inkml:trace>
  <inkml:trace contextRef="#ctx0" brushRef="#br0" timeOffset="265">32421 13627 8115,'0'-8'-406,"0"1"738,0 7 1,-2 0 0,-2-2 14,-1-3 1,-2 1 0,4-6 244,-3-3 1,1 5-1,5-3-183,0-1 1,2 5 0,3 2 0,4 1-169,0-1 1,5 3 0,-4-3 0,4 3-68,2 2 1,-2 2 0,-2 2 0,-3 3 20,-2 1 0,-2-2 0,-5 4-60,0 2 1,0-3 0,-2 0-113,-3-2 0,1 3 0,-6-3-67,-2 2 1,3-6 0,-1 3 70,-3-5 0,5 1 0,-3 2-245,-1 1 1,5-2 270,2-8 1,3 2-1,2-8 25,0-1 1,0 3 0,2-1-35,3-3 0,4 6 0,6 2 0,1 2-120,0-3 1,0 5 0,-1-4 53,1 3 0,0 7 0,-2 2 0,-2 0 9,-2 0 1,-6 5 0,3-3 0,-2 1 18,0 1 1,1-1 0,-6 6 80,0 0 0,-2 0 225,-3-1 1,-4-1 0,-7-2-77,0-1 1,1-8 0,-1 3-9,0-5 1,1-1 0,-1-1-29,0-5 1,6 3-1,-1-8-61,-1-1 0,5-2 0,2-1-177,3-1 1,2 5 0,0 1 88,0-2 0,7 3 0,3 0-203,4 2 1,2 4 0,0 6-201,0 2 0,-3 8 0,0-3 0,-5 4 148,-1 2 0,-1 0 0,-6-1 406,0 1 0,-2 0 0,-3-2 103,-6-4 1,2-3-1,-1-7 1,-2 0 103,-2 0 0,-2-7 1,2-3 83,4-4 1,-3-2 0,6 0 0,0 1-274,0-1 1,-3 0 0,5 0-1,1 1-206,2-1 0,2 5 0,0 1 158,0-2 0,0 3-365,0-1 0,0 8 1,2 0-1,2 7-858,1 4 0,7 3 856,-1 9 0,1-3 0,-2 3 154,-4-4 0,1-6-62,-2-1 1,2-5-1006,-2 6 1,-1-6-1781,6 5 1,6 1 2887,5 5 0,14 6 0,-2 3 0</inkml:trace>
  <inkml:trace contextRef="#ctx0" brushRef="#br0" timeOffset="266">25817 14885 8151,'0'-9'1706,"2"-3"-1013,3 7-251,-3-1-216,5 6-389,-7-7 0,0 4 366,0-8 171,0 8-87,0-4 500,0 7 1509,0 0-2137,0 7 0,0 2 1,0 6-1,0 3-2,0 3 1,0-4 0,0 6 0,0-2 170,0 0 1,0 7 0,0-4 0,0 2 114,0 1 1,0-6 0,0 3-1,0-1-56,0-4 0,0-2 0,0-1-351,0 0 0,-2 0 0,-1-1-836,-3 1 0,1-6 1,5 1-942,0 1 0,-5-3 1,-2 1 1740,-2 3 0,-8 1 0,-8 1 0</inkml:trace>
  <inkml:trace contextRef="#ctx0" brushRef="#br0" timeOffset="267">24402 14916 9540,'-14'2'957,"4"3"0,3 4 0,5 7 0,-2-1-208,-1 1 0,0 0 1,5 0-1,0-1-107,0 1 0,0 0 1,0-1-1,0 1-155,0 0 1,0 5-1,0 0 1,0-2-213,0-2 1,0-1-1,0 0-377,0 0 0,0-1 0,-2-1 0,-1-2-456,-3-1 0,-1-6 1,4 6-1,-4-1-3589,-2-1 4147,6 12 0,-11-4 0,5 15 0</inkml:trace>
  <inkml:trace contextRef="#ctx0" brushRef="#br0" timeOffset="268">23081 14979 8115,'0'-16'2537,"0"1"-1322,-7 6 0,4 2-814,-8 7 0,8 7 1,-2 3-1,3 6 35,2 5 0,0-2 0,0 7 0,0 1 77,0-3 0,2 6 0,1-6 1,4 1 61,2-4 1,-6-4 0,4 1-244,0 3 1,-5-4 0,3 4-769,-3-4 1,-2-1 0,0 0 288,0 0 0,-2-6 0,-1 1 147,-2 1 0,-8 2 0,5 1 0</inkml:trace>
  <inkml:trace contextRef="#ctx0" brushRef="#br0" timeOffset="269">21761 14932 8115,'0'-16'5227,"0"0"-4061,0 8 0,-6 8 1,1 10-503,2 4 1,1 7-1,2 0 1,0 0-4,0 2 1,0-4-1,0 5 1,0 1-245,0-1 0,0 1 0,0 1 0,0-5-643,0-4 1,0-1 0,0 2 0,0 1-958,0 2 0,0 0 1,0-6 286,0 1 896,0 0 0,0 0 0,0-1 0</inkml:trace>
  <inkml:trace contextRef="#ctx0" brushRef="#br0" timeOffset="270">21745 13753 8115,'-5'-10'0,"-1"-1"409,1 1 0,5-1 1,0 1 492,0-3 1,0 0-1,0-3-384,0 0 0,2 2 0,3 4 1,4 3 482,0 0 0,5 3-369,-4-6 1,4 6-244,2-1 1,-7 10-131,-4 6 0,-3 3 0,-4 0-293,-3-4 0,-4 2 0,-7-5-81,0 2 0,1-5 0,-1 1 25,0-3 1,0-2 0,1-2 155,-1-3 0,2-4 0,2-5 0,3 2 40,2 1 1,2 1 0,5-6-1,0 0 88,0 0 1,2 3 0,3 0-174,5 3 1,4 1 0,2-1 0,0 4-143,-1 5 0,6 1 0,0 0 0,-1 1-30,-3 5 0,-6 2 0,-1 8 0,1 0 2,-3-1 1,4 1-1,-6 0 1,-3 0 12,-1-1 1,-2 6 0,0 0-1,0-2 139,0-1 0,-7-4 0,-3-2 0,-4-3 166,-2-2 0,0 3 1,0-4-1,1-3 135,-1-1 0,0-2 1,0-2-73,1-3 0,-1 1 1,0-6-1,2-2-30,4-2 1,-2-2 0,5 0 0,0 1 111,0-1 0,1 0 0,6 0-383,0 1 1,0-1 0,2 0-1,3 2-138,6 4 0,3-2 1,2 6 97,-1 3 1,1 1-1,0 2 1,-1 0-590,1 0 1,0 7 0,0 4 326,-1 2 1,-1 3 0,-1 2 385,-3 3 0,-6 1 0,1 5 1,-3-7 160,-2-2 1,-2-4-1,-2-2 1,-3-1-52,-1 1 1,-1-3-1,-3-1 1,1-1 289,-1-3 1,3-2 0,-1-2 66,-3 0 1,-1 0-245,-1 0 1,1-7 0,3-4-93,6-3 0,-2-2 0,2 1 0,1-1-218,3 0 1,1 6-1,1-1-304,5-1 1,2 0-1,8 1-70,0 6 1,-1 3 0,1 2 40,0 0 1,-6 2 0,1 3 185,1 6 1,-5 3-1,-2 2 370,-3-1 1,-2 1 0,-2 0 202,-3-1 1,-4-4-1,-6-2 119,-1-2 1,0-2-1,0-5-106,1 0 0,1-7 0,2-2 0,3-1 143,2-1 0,-4 1 0,6-6 331,2 0 1,1 1-738,2-1 1,0 0 0,2 2-622,3 4 0,-2 3 1,8 7-413,1 0 0,7 1 0,4 6 0,1 9-8100,4 9 9029,9 4 0,3 10 0,7 1 0</inkml:trace>
  <inkml:trace contextRef="#ctx0" brushRef="#br0" timeOffset="271">26304 3694 8329,'-10'-7'577,"0"-4"0,4 4 0,-2 0 901,1 0-46,1-1 1,8-1-606,3 4 1,-1 3 0,6 2-178,3 0 1,-6 7-428,-2 3 0,-4 4 0,-1 2-13,0 0 1,-6-2-1,-7-2 1,-4-3-305,-4-2 0,0 0 0,3-4 0,-1 2-61,-2-1 1,0-2 0,6-4 0,-1-2 223,0-1 1,0-7 0,2 1 201,4-3 0,1-1 0,6-1 0,-3 0-39,3 1 0,1-1 0,4-2 1,1-1-124,3-2 0,6 2 0,-2 7 0,4 3-139,2 2 0,5 2 0,0 5 0,-2 0-162,-1 0 1,-3 0 0,-1 2-1,-1 3 7,-3 5 0,-1 4 0,1 2 1,-4 0 42,-5-1 0,5 1 1,-1 0 108,-2 0 0,-6-1 1,-4 1 49,-2 0 0,-1-2 1,-4-2-1,1-3 25,3-2 1,-1-2 0,-4-5 200,-1 0 0,0-2 1,1-3-25,-1-6 0,2-3 0,3-1 0,6-1 31,3 0 1,2 1 0,0-1-103,0 0 1,2 0 0,3 1-248,6-1 1,3 2-1,3 3-172,4 6 0,2 4 1,3 1-1,-7 1 155,-6 4 1,1-1 0,-6 6 0,3 1-72,-1-2 1,-6 5 0,1-4 200,-3 4 0,-2 2 0,0 0 107,0-1 0,-2-1 0,-3-2 3,-6-1 1,-3-2 0,-1 1-1,-1-5 97,0-3 1,0-2 0,1-2-18,-1-3 1,2 2 0,2-8 0,3-1 37,2-2 1,-3 3 0,4 1 0,3-2-108,1-2 0,2 3 0,0 1 0,0-2-212,0-2 1,7-2-1,4 2 60,3 3 1,1 5 0,1 6 0,0 0-556,-1 0 1,6 1 0,0 4 217,-1 6 0,-3 3 0,-3 2 246,-3-1 0,-5 1 0,-6 0 198,0 0 0,0-1 1,-1-1-1,-4-2 194,-6-1 1,-3-8 0,-2 3-59,1-5 1,-1-1 0,0 0-1,0 0 251,1 0 1,1-1 0,2-5-72,1-4 1,2-4 0,-1-2-208,5 1 1,3 4 0,2 1-66,0-3 0,2 6 0,3 2 0,5 3-503,4 2 1,2 0 0,0 0-1,-1 0 49,1 0 1,-5 7 0,-1 2 0,1 2 87,-3-1 0,5 1 0,-8 4 229,-2 1 1,-1 0 0,-4-1 39,-3 1 1,-4-7 0,-6-4 107,-1-3 1,5-2 0,1 0 0,-2 0 208,-2 0 1,3 0 0,1-2 95,-2-3 0,5 1 0,1-6 31,5-2 0,1-2-225,0-2 1,1 7-782,5 4 0,-3 3-97,8 2 1,-3 2 287,3 3 1,-3 2-1,-4 5-429,1-1 0,0-6-405,-5 6 1,2-8 0,2 4-4698,1 0 5865,7-5 0,-3-2 0,7-9 0</inkml:trace>
  <inkml:trace contextRef="#ctx0" brushRef="#br0" timeOffset="272">29732 16394 8115,'-9'-2'-1012,"4"-3"794,3 3 0,2-12 186,0 4 0,-5 1 603,0-2 1,0 6 348,5-5 0,0 4-396,0-4 1,1 6 0,5-1 45,4 3 0,-1 2 0,0 2 221,-2 3 1,3-1-77,-5 6 1,0 1-405,-5 5 0,-1-8 1,-3-1 79,-1 0 0,-7-5-63,1 3 0,-3-10-310,-1-5 0,1-4 1,3-2-31,6 0 1,3 6 0,2-1-45,0-1 0,0 3 1,2 0-1,3 2-25,6 4 0,3 1 0,1 2 1,1 0 38,0 0 0,-1 2 1,1 1-1,-2 4-269,-3 2 1,3 2-1,-6 4 262,1 1 0,3 0 115,-6 0 0,-1-1 158,-5 1 0,-7-2 138,-4-4 1,3-3 0,-3-7 10,-1 0 1,-2 0-1,-2 0-210,0 0 1,6-5 0,1-2 0,1-2-46,-1-3 0,5 3 0,-1-1 33,3-2 1,2-2 0,0-2-292,0 0 1,6 6 0,1 1-1,1 2-142,5 4 1,0 1 0,3 2 82,0 0 1,0 0 0,-2 2-1,-2 1 32,-2 2 0,-4 8 0,2-3 173,-1 4 1,-1 2 0,-6 0 296,0-1 0,0 1 1,-2-2-52,-3-4 1,-2-1 0,-6-5 0,3 1-1,-2-2 1,-2-1-1,-2-2 1,0-2-34,0-3 0,1 2 1,-1-8-112,0-1 0,1 0 0,1-1 0,3 3 104,6-2 0,-2-2-104,2-2 0,1 0-181,9 1 1,4 6 0,7 4 97,0 3 1,-6 2 0,1 0-190,1 0 1,-3 0 0,-1 2-434,-1 3 1,0 2 0,-3 7 0,3 0-2279,1 3 1,3 10 2874,5-1 0,6 3 0,3 3 0</inkml:trace>
  <inkml:trace contextRef="#ctx0" brushRef="#br0" timeOffset="273">28380 14963 11721,'0'-10'2149,"2"1"-1726,3 2 0,-2 2 0,8 5 0,1 0 134,2 0 0,-3 5 0,-1 2 0,2 2-118,2 3 1,-5-3-1,-2 1-28,0 3 1,-5 1-158,3 1 1,-9-4-1,-3-3-207,-1-1 1,-3-1 0,-4-6-182,-1 0 0,0-6 1,0-1-233,1-1 0,4-3 283,1-4 1,6-1 0,-1 0-49,3 0 0,4 1 78,3-1 0,4 5 0,7 3 0,-1 1 156,1 3 1,0 2 0,0 2-79,-1 0 0,-1 7 0,-2 2 0,-3 2 26,-2-1 0,4 1 1,-6 4-1,-2 1 185,-1 0 1,-2 0-1,0-1-87,0 1 0,-2 0 0,-3-1 59,-5 1 1,-4-5-1,-2-3-99,0-1 1,1-1-1,-1-6 1,2-2-61,3-3 1,-3 1 0,4-6-1,-2-3 14,1-1 0,-1-1 1,5-1-1,0 0 89,0 1 1,2-1 0,5 0-105,0 0 0,1 6 0,5 1-23,4 2 0,4 2 0,2 5 1,0 0-64,-1 0 1,1 7 0,-2 3 30,-3 4 0,-4-3 0,-7-1 0,0 3-4,0 1 1,0 1 0,-2 1 174,-3 0 1,-4-6 0,-7-1 59,0-2 0,1 0 0,-1-4 1,0 3-232,0-3 0,1-1 0,-1-2 0,0-2-374,1-3 0,4 3 0,1-3-5263,-3 3 3648,6-5 1996,7 5 0,9-5 0,7 7 0</inkml:trace>
  <inkml:trace contextRef="#ctx0" brushRef="#br0" timeOffset="274">31194 15089 8115,'-10'-7'-275,"-1"-3"0,8 1 552,-2-2 0,-2 1 0,1-6 156,3 1 1,1 4 0,2 1 1085,0-3-789,0 6 1,7 0-356,4 7 1,1 7-1,0 4 1,-3 3 190,-2 2 0,3-1 0,-5 1 13,-1 0 0,-2-1 0,-4 1-59,-3 0 0,-4-2 0,-7-4-225,1-4 0,-1-5 0,0-1 0,0 0 94,1 0 0,1-7 0,1-3-225,3-4 0,1-2 0,-1 0 0,4 1-55,5-1 1,1 5 0,0 1-205,0-2 0,2 0 1,3-1-1,5 5 81,4 1 1,7 1-1,0 6 1,-2 0-27,-1 0 1,-4 7 0,-2 4 124,-2 3 0,-4 2 0,2-1 257,-1 1 0,-3-6 0,-9 1 2,-6 1 0,-3-5 0,-1-2-146,-1-3 1,0-2 0,2-2 0,2-1-55,1-2 1,1-6 0,-6 4 0,2-2-82,4-3 1,-4-2 0,5-1 210,0-1 0,2 5 1,7 1-183,0-2 0,0 3 0,2 0-180,3 2 1,4 2 0,7 5-575,-1 0 1,1 2 0,0 5 0,0 7-1871,-1 5 1,3 11-1,5 1 2532,8 9 0,0 6 0,8 1 0</inkml:trace>
  <inkml:trace contextRef="#ctx0" brushRef="#br0" timeOffset="275">24371 16362 7520,'-9'0'-1489,"2"0"1489,7 0 0,0 0 0,-7 0 0,-2 0 0</inkml:trace>
  <inkml:trace contextRef="#ctx0" brushRef="#br0" timeOffset="276">24339 16331 8115,'16'0'471,"-7"0"0,3 2 0,-5 1 401,2 2 0,-6 8-256,2-3 1,-3-1 0,-2 1 169,0 2 1,-2-3-249,-3 2 0,-4-8-293,-6 2 0,4-3 0,1-2 0,-1-2-105,2-3 0,1 3 0,4-5 0,-3 0-152,-2-3 0,6-4 0,-2-2 30,3 1 0,2 4 0,0 1-94,0-3 0,2 5 0,3-1 31,5 2 1,4 2 0,2 5-1,0 0 70,0 0 1,-1 5-1,1 2 1,-2 2 60,-3 3 1,2 0-1,-4 0 1,0-1 94,-4 1 1,2 2 0,-2 2 6,-1-1 1,-4 1 0,-5 0-51,-6 0 0,2-8 0,-1-2 0,-2-3-11,-2 2 1,-2-3 0,0 3 0,1-3-84,-1-2 0,5-2 0,1-1 0,-2-4 61,-2-2 1,3 4 0,3-6-66,1-1 1,-4-2-8,6-2 0,1 1-63,10-1 1,2 7-1,8 4 1,0 3-136,-1 2 1,1 0 0,0 0-1,0 0 71,-1 0 1,-4 7 0,-1 4-1,3 1 132,0-2 1,-2 4-1,-2-3 42,-2 3 1,-2 2 0,-5-1 383,0 1 0,-2-2 1,-3-2-37,-6-1 1,-2-8 0,-3 2-219,0-3 0,0-2 0,1-2-228,-1-3 1,0-4-1,0-6-151,1-1 0,1 0 0,2 1-114,1-1 1,8 0-58,-3 0 1,12 2-1,4 4 152,4 5 1,2 3 0,-1 2 0,1 0 18,0 0 0,0 2 0,-1 1 0,-1 4 19,-3 2 1,3-4 0,-4 4 0,2 0-1141,-1-1 0,3 3 0,-4 5-984,4-1 0,2-1 2274,0-3 0,0 3 0,-1-6 0</inkml:trace>
  <inkml:trace contextRef="#ctx0" brushRef="#br0" timeOffset="277">25896 15073 8115,'0'-15'635,"0"4"1103,0 1 1,1 1-1033,5-1 1,2 4 0,8 10 60,0 1 1,-6 7 0,-1-1-136,-2 3 1,-2-4 0,-5 1-149,0 1 1,0-3-1,-1-1-114,-5-1 0,-2-1 1,-8-6-235,0 0 1,0 0 0,1 0 0,-1-2-189,0-3 1,6-4 0,-1-5-1,1 2-230,1 1 1,-3 1 0,5-6-102,-2 0 1,6 1 160,-3-1 1,12 2 0,4 3-294,4 6 0,2 3 401,0 2 0,-1 7 264,1 4 1,-7 3 0,-4 2 93,-3-1 0,-2-4 1,-2-1 206,-3 2 1,-4-5 0,-7-1-108,1-5 1,-1-1-1,0-1 1,-1-3-288,-4-1 0,3-7 0,-3 1 0,4-3-41,1-1 0,6-1 0,1 0 0,0 0 1,0 1 0,6-1 0,-2 0 1,3 0-164,2 1 1,7 4-1,3 3 1,4-1-3,2 0 0,2 6 1,1-3-1,3 5-46,3 1 1,-1 7 0,4 3 0,-1 4-154,0 2 0,-4 5 1,0 1-1,-2 1-920,0 0 0,0 10 0,-7-2 0,-2 3 1267,-2-1 0,1 5 0,5 2 0</inkml:trace>
  <inkml:trace contextRef="#ctx0" brushRef="#br0" timeOffset="278">23081 15089 6971,'9'7'584,"-4"4"0,-3-3 1,-2 3 411,0 1 0,0-3 0,-2-1-213,-3-1 1,2 4-1,-8-6-405,-1-1 0,-2-4 0,-2-6 0,0-4 95,1-4 0,-1-2 1,2 1-1,2-1-164,1 0 1,6-1 0,-4-3-232,2-1 0,2 1 1,7 4-1,3 2-80,6 3 0,-1 4 0,4 7 0,4 0-4,-1 0 0,6 0 0,-2 2 0,-2 3 22,-2 6 0,-1 1 1,0 0-1,-2-1 151,-4 1 1,-1 0 0,-6 0 161,3-1-205,-1-1 0,-12-1-799,-4-4 1,-2-3-1,-3-2 1,0 0 674,0 0 0,-13-21 0,-5-5 0</inkml:trace>
  <inkml:trace contextRef="#ctx0" brushRef="#br0" timeOffset="279">21776 13659 8115,'-5'-11'227,"0"1"1,-2 6 1172,2-1-618,-4-4 1,-2 8 495,1-5-127,6 5-753,-3 1 1,7-2-213,0-3 0,2 3-193,3-3 1,-1 3 0,6 2-72,3 0 0,1 0 0,1 0 80,1 0 1,0 2-1,0 1 1,-1 2-15,1-1 1,0 3 0,-1 0 8,1 2 1,0-6-1,0 4 0,-1 0 0,1 0 0,0 4 0,-1-4 6,1-1 0,0 1 1,0 6 33,-1-3 0,1-1 1,0 3-1,-2-1-13,-4 1 0,4-3 0,-3 1 1,3 1 72,1-3 0,1 6 0,0-3-88,0 3 0,-2-4 0,-2 1 0,-2-1-14,3-1 0,-1 5 1,0-4-1,-2 4 6,3 2 1,1-2 0,0-2 0,-2-1-25,-2 1 0,1 2 1,3 2-1,-2-1-8,-1 1 0,-3 0 0,4-1 1,-1 1 28,1 0 1,0 0 0,1-1 0,-3 1-2,2 0 0,-3-1 1,2 1-1,-1 0 4,-1 0 1,5 5 0,-5 0-1,1-2-43,0-2 1,-4-1 0,4 0 0,1-1 4,-3 1 1,5 0 0,-6 0 0,1-1 19,5 1 1,-5 0-1,3-1 1,1 1-19,2 0 1,0 0 0,-2-1 0,-1 1 7,1 0 1,-3-1-1,1 3 1,2 1 3,2 2 1,-3 0 0,-1-5 0,1-1 53,-2 1 0,4-2 0,-4-2 0,2-1 19,-1 1 1,-5 2 0,4 2 0,0-2-13,0-4 0,-1 4 1,5-3-1,-5 3 26,-1 1 0,6 1 0,-3 0 0,2-1 10,-1 1 0,3 0 0,-6 0 0,3-1 10,-1 1 0,-1 0 0,3 1 0,-1 2-31,1 2 0,0 0 0,1-5 0,-5 0-8,-1 0 0,6-1 0,-5 1 1,3 0-49,-1-1 1,-1 1 0,3 0-1,-1 0 33,1-1 0,-3 1 0,1 0 0,1-1 8,-3 1 1,6 5-1,-3 0 1,3-2-7,1-1 0,-4-3 1,-1 1-1,1 0 71,-2 0 0,5-1 0,-6 1 1,3 0 69,-1-1 0,-1 1 0,3 0 0,-1 0-148,1-1 1,2 1 0,0 0 0,-2 0 28,-1-1 1,-1 1 0,4 0-1,-2-1 35,-1 1 1,-1 0-1,6 1 1,-2 2 107,-4 2 1,4 0-1,-3-5 1,3 2-28,2 3 1,-2-4 0,-2 6 0,-2-2 29,3 0 1,1 1 0,1-2 0,1 1-44,0-2 1,-2 3 0,-2-1-1,-2-1-279,3-3 1,1-1-1,1-1 1,1 1 76,0 0 0,-2 0 1,-2-1-1,-2 1 94,3 0 1,1 0 0,1-1-1,1 1 0,0 0 1,0-2-1,-2-2 12,-4-2 0,4-1 0,-4 3 0,4-3-130,2-2 0,0 3 0,0-3 1,-1 0-66,1 0 0,0 4 0,-1-4 88,1 2 1,0-1 0,0 3 0,-1-6-26,1-3 1,0 3-1,0 0 1,-1 1 131,1 1 0,0-6 0,-1 5 73,1-5 0,0-1 0,0 0 1,-1 0-64,1 0 0,2 0-1,2 0 0,-2 0 0,3 0 0,-4-1-36,-1-5 0,0 3 0,1-6 0,3 0-51,0 1 1,1 4 0,-5-3 0,0 2 27,0 0 0,-1-1 0,1 5 1,0-3 23,0-1 0,-1-6 0,1 6 1,0 0-11,-1-2 1,1 5-1,0-5 1,0 2 57,-1 0 0,1-6 1,0 4-1,-1 0 12,1 0 0,0-3 0,-2 3 0,-2 0-47,-1 0 0,-1-4 0,4 4 0,-2-1 6,-1-5 0,-3 5 1,5-3-1,-3 1-32,2 1 0,-3-3 0,2 5-9,1-2 0,2 0 1,0-3-1,-2 3-2,-1 2 1,-3-5 0,5 3 0,-3-1-44,2 0 1,-3-1 0,1-5 9,3 1 1,1-1 0,1 0 0,1 0-119,0 1 0,0-1 0,-1 0 7,1 1 0,-2 4 0,-2 1 0,-1-3 161,1-1 1,-3 4 0,1-1 0,1-1-8,-3-2 1,6 0 0,-5 2 0,2 2-24,-1-3 1,-1-1-1,3-1 1,-2 1 17,3 3 0,-1-3 0,0 4 1,-1-4-16,1-2 1,0 0 0,0 1 0,-1-1-40,1 0 0,0 6 1,0-1-1,-1-1-24,1-2 0,-3-2 0,0 1 0,-1 1 24,1 3 1,-4-3 0,4 4 0,0-4 100,0-2 0,-4 0 1,5 1-21,3-1 1,-1 0 0,0 0 0,-2 1-64,3-1 1,-5 0 0,3 1-1,-1-1-103,-1 0 1,5 0 0,-5 1-1,1-1 57,1 0 1,-6 1 0,6-1 0,-1 0-43,-1 0 0,5 1 0,-6-1 0,3 0 62,-1 1 1,1-1-1,5 0 1,-2 0-70,-4 1 1,4-6 0,-3 0 0,2 2 7,3 1 1,0 2 0,0 1-1,-1-1 28,1 0 1,0-5 0,0 0 0,-1 2 27,1 2 0,0-4 0,-1 0 0,1 2-66,0 1 0,0-3 1,-1-2-1,1 1 43,0-1 0,0 0 0,-1 4 0,1-2 6,0 2 1,-2-4 0,-2 2 0,-3 2 6,-2 2 0,3 1 1,-3 0-1,2 2 23,3 4 1,-3-4 0,1 3 0,1-3 23,-3-1 0,6 4 0,-3 1 1,3-3-78,2-1 0,-1-1 0,1-3-17,0-3 0,0 7 0,1-5 1,0 0 37,-1 1 0,9 1 1,-10 1-1,3 0-42,-1 1 1,-1-1 0,0 0 0,-1 1 40,1-1 1,5 0 0,0 0-1,-2 2 27,-1 4 0,-2-4 1,1 4-1,2-4-17,2-2 1,0 0-1,-3 0 1,1 1-8,2-1 1,5 0 0,-5 2 0,0 2-6,2 2 0,-6 1 0,4-3 14,-3 1 0,-3 8 1,1-3-1,-2 3 89,-4-2 0,4 3 0,-3-3-17,3 3 1,2 2 0,-1 0 0,1 0-22,0 0 0,-1 0 0,1 2-23,0 3 0,0-3 1,-1 5-1,1-2-16,0 0 1,0 2-1,-1-3 1,1 3 12,0 1 1,-1-2-1,1 2 1,0 1 23,0 0 0,-1 1 0,1 4 17,0-3 0,-1 3 1,1-6-1,0 3 19,0-1 0,-1-1 1,1 3-1,0-1 59,0 1 1,-1 0 0,3 0 0,-1-1-49,-1 1 1,8 2 0,-8 2-36,2 0 1,-1-1 0,-1 1 0,-1 0 15,1-1 0,-2 1 1,-2 2-1,-1 1-107,1 2 1,2 0-1,2-4 1,0 2 53,-1 2 0,1 6 0,0-6 0,-1 0 3,1 1 0,2-4 0,1 3 0,2-4-21,-2-1 1,-2 5-1,-1 0 1,0 0 14,0 1 1,-2-4 0,-2 5 0,-2-2 21,3-1 0,-5 1 0,1-5 0,0 0-18,0 0 0,-4-1 1,3 1 142,-1 0 0,6 5 0,-5 0-79,1-2 0,3-2 1,-5-1-1,0 0 11,0-1 0,0 1 1,-3 0-1,3 0-39,2-1 0,-4 1 0,4 0 0,-1 0-23,1-1 0,-5 1 0,3 0 19,-1-1 0,3 6 0,5 0 10,-3-1 1,3 2 0,-6-1-1,3-2 41,-1-1 1,-4-2 0,2-1 0,1 1-12,0 0 1,-4-1 0,6 1-1,-1 0 0,-1 0 0,3-1 0,-5 1 0,2 0-29,3-1 0,0 1 0,0 0 0,-1 0-6,1-1 1,0 6-1,1 0 1,-3-2 23,2-1 1,0-2-1,1 1 1,-3 2-4,2 2 0,1 0 1,-1-5-1,-2 0 7,3-1 1,-1 1 0,0 0 0,-1 0-12,1-1 1,-3 1 0,1 0 0,0-1-33,-1 1 1,3 0 0,-5 0 16,2-1 0,0 1 0,3 0 0,-1-1-16,1 1 1,-3-2 0,1-2 0,2-1 2,2 1 1,2 7 0,0 2 0,-1-2 5,1-1 1,0-2-1,1 1 1,3 1 0,1-3 1,-1 4 0,-6-8 0,-1 1 3,-3-1 1,1 3 0,4-4-1,1 4 1,0-3 0,-2-1 0,-2 1-3,-2-3 0,1 4 0,5-5 0,-2 2 51,-4 3 0,4-3 1,-3 0-1,1 0 25,-2-1 1,4-2 0,-3 4-54,3 2 0,0-3 1,-2 0-1,-2-2 45,3-4 1,1 1-1,1-1 45,1 2 0,0 1 0,0-6-40,-1 0 0,1 0 0,0 0 0,-1 0-7,1 0 0,0-2 0,0-2 0,-1-1-35,1 2 0,5 1 1,0 2-1,-2-2-49,-1-3 1,-3 3 0,1-5 0,0 0-7,0-3 1,-1 1 0,1 0 0,0 1 11,-1-1 1,6 4 0,0-4 0,-1 0 19,-3 0 0,-1 4 0,-1-4 0,1 1 8,0-1 1,0-1 0,-1-6-2,1 0 1,-2-1-1,-2-3 1,-1-1-16,1 2 1,0 2 0,0-1 0,-1-1-27,1-2 0,2 2 1,0 7-1,-2 1-3,-1-1 0,-6 0 0,6 0 0,-1 1 12,-1-1 1,3 3-1,-5-1 1,0-3 65,0-1 1,5-1 0,-3-1 0,1 0-20,1 1 1,-2-1 0,3 0 0,-3 0-34,-2 1 0,3-1 0,-3 0 0,2 2-8,3 4 1,-3-4 0,1 5 0,1-1-14,-3-1 0,6 2 0,-3-3 0,1 2-70,-1-3 0,3 5 0,-4-3 0,4 1 42,2 1 0,0-5 1,-1 4-1,1-4 72,0-2 0,-1 0 0,1 0 73,0 1 0,0-1 1,-2 0-1,-2 1 2,-2-1 1,-4 5 0,4 1-90,2-2 1,0 3 0,1 0-1,-3 2-38,2 4 1,2-4 0,2 0 34,0-2 1,-6 6 0,-1-4 0,0 1-16,-1 1 0,-2 0 1,2 3-126,-1-3 0,0 1-884,-1-6 1,-5 5-1009,5-6 1,-6 8 2027,-6-3 0,-2 12 0,-8 2 0</inkml:trace>
  <inkml:trace contextRef="#ctx0" brushRef="#br0" timeOffset="280">30314 15749 7956,'7'9'888,"-5"-2"-363,5-7 1,-6 0 49,4 0 1,-1 0 0,5 2-187,-2 3 0,5-3-853,-2 3-463,-3-3 211,7 5 0,-10-6 100,6 5 1,-4-5 787,4-1 0,-5 0 433,6 0 1,-8-1-241,3-5 0,-3-1 1,1-5 176,1 2 0,0 4 0,-5-4 0,2 0 64,3 1 0,-3-5 1,5 3-232,0-3 0,0-1 0,5-1-40,-2 0 1,-4 1 0,4-1-180,2 0 1,1 0 0,-1 1 0,-3-1-67,-2 0 1,5 2 0,-3 2 0,1 2 91,0-3 1,1-1-118,5-1 0,-1-1 1,1 2-1,-2 2 33,-3 1 1,3 2 0,-6-3 0,3 2-15,-1-2 1,-1 3 0,3-2-28,-1-1 1,-1-2 0,4-2 0,-2 1-65,-1-1 0,-6 6 0,6-1 0,-1-1-37,-1-2 0,5-2 0,-4 0 22,4 1 1,-3-1 0,-1 0-1,1 1 10,-3-1 0,5 0 0,-6 0 0,1 1-9,5-1 0,-5 5 1,1 1-1,0-2-23,0-2 0,1-2 0,6 0 2,-1 1 1,-1-1 0,-1 0 0,-3 0-22,2 1 1,2-6 0,2 0-1,0 2 6,0 1 0,-1-3 1,-1 0-1,0 2-28,2 2 0,-4-1 0,9-1 0,-3-2-42,-3 2 1,6 1 0,0 3 0,0-3 87,2-3 1,-6 4 0,6-4 0,-2 3 35,0 3 1,5-6 0,-5 0 0,-2 0-60,-1-2 1,3 4-1,0-6 1,0 3 48,1 2 0,-4-2 0,3 1 0,-4 2-3,-1 1 0,0 2 0,0 1 0,-1-1 33,1 0 0,0 0 1,-1 1-1,1 1-10,0 3 0,0-3 0,-1 4 0,1-4-17,0-2 1,-6 6 0,1-1 0,1-1-35,2-2 1,2 4-1,-1-1 1,1-1-6,0-2 1,0 0-1,-1 2 1,1 1 34,0-1 0,-1 3 0,1 0 1,0 1 13,0-1 1,1 4-1,2-4-2,2 2 1,0-3-1,-5 4 1,0 1 56,-1-2 0,3 4 0,1-8 0,4 1-75,1 1 0,-5-5 0,4 4 0,-2-4 22,0-2 1,0 2-1,-5 2 1,0 3 64,-1 2 0,1-4 0,0 6 0,-1 0 43,1-2 1,0 5-1,0-3 1,-1 3-50,1 2 1,0 0 0,-1 0-244,1 0 1,0 0 0,0 0-680,-1 0 1,-4 7 0,-2 4 0,-1 3-3767,1 1 4627,2 8 0,4-5 0,1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4.361"/>
    </inkml:context>
    <inkml:brush xml:id="br0">
      <inkml:brushProperty name="width" value="0.05292" units="cm"/>
      <inkml:brushProperty name="height" value="0.05292" units="cm"/>
      <inkml:brushProperty name="color" value="#3165BB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20440 9274 8115,'0'-9'0,"0"0"2203,0 4-1550,0 3 0,2 7 0,1 11 0,2 1-104,-1 1 1,-1-1 0,1 3 55,1 1 1,2 7 0,-3-2-1,1 3 139,-2 3 1,4-1-1,-1 1 1,-1-1-349,2 1 1,-4 4 0,6 1 0,0 0-140,0 1 0,-1-5 0,3 4 0,-4-4-39,0-1 0,-6-3 0,6-3 0,-1-5-119,-1-3 0,0 3 0,-5 0 75,0-2 294,0-9-289,0-3 0,0-21 0,0-7-418,0-6 0,0-5 1,0 1-1,0-1-567,0 1 1,7-1 0,4 1 0,3-1 163,1 1 0,6 1 1,2 4-1,0 5 424,-1 4 0,1 6 0,-4 3 1,4 1 69,2 3 0,-5 2 0,5 2 0,-1 0 637,1 0 1,-6 7-1,4 4 1,-2 3 121,0 1 1,0 3 0,-6 1 0,-1 2-79,-3-2 1,3 6 0,-5-1 0,-1 1-243,-2-4 1,1 1-1,-2-1 1,-2-2-268,-1-1 0,-2-2 0,0-1 0,0 1-941,0 0 1,0-6 0,0 1-1564,0 1 1,0-3 535,0 1 1,5-5 0,2 4 249,2-2 1694,1-2 0,6-5 0,0 0 0</inkml:trace>
  <inkml:trace contextRef="#ctx0" brushRef="#br0" timeOffset="1">21541 9714 8018,'8'-7'1982,"-1"3"-1416,-7-6 0,-7 1 1,-1-3-1,-3 3-19,1 2 1,-1 2 0,-5 5 0,-1 0-92,-4 0 0,3 1 1,-3 5-1,4 2-161,1 1 0,1 7 1,-1-2-1,0 5 52,0 0 0,2-1 0,2-1 0,3 2-31,2 2 1,-3 6-1,5-5 1,1 1 8,3 0 0,1 3 0,1-5 1,5-2 103,4-1 1,9-3-1,6 1 1,3 0-27,5-1 0,3 1 0,1-2 1,3-2 192,1-1 0,2-8 1,-6 3-1,-4-5-212,-5-1 1,0-7-1,-7-3 1,-2-4-385,-1-2 0,-8-7 0,-1-3 0,-2-3 0,-4-3 0,-1 1 0,-4-1 0,-5 3 0,-8 2 0,-1-1 0,-7 7 0,2 0-447,0-1 1,-5 10 0,5-4-1,2 4-1986,1 3 1,3 2 0,-1 7-6837,0 0 9269,8 0 0,1 0 0,7 0 0</inkml:trace>
  <inkml:trace contextRef="#ctx0" brushRef="#br0" timeOffset="2">21996 9729 8115,'0'9'3678,"0"0"-2893,0-4 0,0 4 1,0 6-1,0 1-292,0 0 1,2 1-1,2 4 1,3 4-174,1-1 1,1 4 0,3-5 0,-3 0-74,-2-1 1,4-1-1,-6-5 1,0 0 527,2-1 0,-5-4 924,3-1-1256,-3 1 0,-2-9 1,-2-8-1,-1-6 255,-3-4 1,-6-5-1,3-1 1,-1-1-281,-1 0 1,8-3-1,-2 5 1,3 2-419,2 2 0,0-4 0,2 0 0,3 1-6,5 3 0,4 3 0,2 2 1,0 1-364,0-1 0,-1 0 0,3 1 0,1 4-1288,2 0 0,2 6 0,-4-6 0,2 1-466,-2 1 0,4 0 0,-2 5 0,-2 0-2730,-2 0 4853,6 0 0,-5-7 0,4-2 0</inkml:trace>
  <inkml:trace contextRef="#ctx0" brushRef="#br0" timeOffset="3">22468 9651 9568,'5'10'0,"2"1"1068,2 1 0,-4 2 1,6 2-1,-1-1-210,-1 1 1,3 5 0,-5 2 0,2-1-35,3 1 1,0 3 0,1-3 0,-3 0-501,2-1 1,2 5-1,0-6 1,-1-2-970,-3-2 0,-1-1 0,3 0 0,-3-1-1091,-2 1 1,-2-5-256,-5-1 0,-2-10 0,-1-3 1991,-2-11 0,-15-13 0,3 3 0</inkml:trace>
  <inkml:trace contextRef="#ctx0" brushRef="#br0" timeOffset="4">22452 9462 8386,'0'-16'0,"2"2"571,3 4 1,-1 3-1,6 7 1,3 0-804,1 0 1,1 2-1,1 3 1,0 5-2309,0 4 2540,-1 2 0,1 7 0,0 1 0</inkml:trace>
  <inkml:trace contextRef="#ctx0" brushRef="#br0" timeOffset="5">22908 9619 10406,'16'-8'1141,"2"1"1,1 7 0,5 0 0,2 0-428,2 0 1,9 0 0,-9 0 0,0 0-348,2 0 0,-8 0 0,-1 0 0,-5 1-209,-5 5 0,1-3 0,-7 8-20,-1 1 0,-3 2 1,-1 1-1,-1 1 99,-5 0 1,-2 1 0,-8 3 0,0 2 11,0 3 1,1-4 0,-1 3 0,2 1 271,4-1 0,-3-5 0,6 4 1,0-2-184,0 0 1,2 5 0,7-5-1,3-2 90,6-1 0,3-3 1,3 1-1,4-2-140,5-3 1,4-3-1,1-4 1,1 1-643,-1-1 1,8-3-1,1-1 1,0-1 34,-3-5 0,-1 3 0,-2-8 0,-7-1-2139,-2-2 0,-9 0 1,-8 0-1,-1 0-1888,-3-3 0,-15-4 4346,-4 0 0,-19-4 0,1-6 0</inkml:trace>
  <inkml:trace contextRef="#ctx0" brushRef="#br0" timeOffset="6">23050 9792 8115,'2'9'1714,"3"-4"-104,5-3 0,10-2 0,2 0 0,1 0-1103,0 0 1,5 0-1,-2 0 1,2 0-428,-2 0 0,9 0 0,-4 0 0,3 0-451,-1 0 1,3 5 0,1 0 0,-2-1-2377,-2-2 1,-1-2-1,-1-2 2747,1-3 0,-1-4 0,1-7 0</inkml:trace>
  <inkml:trace contextRef="#ctx0" brushRef="#br0" timeOffset="7">24009 9666 8104,'9'-7'89,"-9"4"1,-11-6 0,-3 1 0,-1 1 961,-1 0 1,-5-4-1,0 4 1,0 0-101,-2 0 1,4 2 0,-5 5 0,1 0-538,4 0 1,-4 5 0,2 2 0,2 2-185,1 3 1,3 4 0,-1 3 0,0 2 5,0-2 0,8 6 0,1-1 0,1 2-81,1 0 0,0-5 0,7 4 0,3-2-86,5-4 0,6 3 1,5-1-1,5 0 323,4 2 0,8-5 1,3 1-1,1-7 71,-1-7 1,-4 2 0,3-2-1,-1-1-299,-4-2 1,-4-4-1,-3-3 1,-3-6-779,-3-3 0,-1-1 0,-5-3 0,0-3-928,-1-5 1,-6-4 0,-4-1-1,-3-1-163,-2 1 1,-2-1 0,-3 3 0,-5 1 842,-4 2 0,-2 6 1,0-1-1,0 6 862,1 4 0,6 4 0,4 13 0,10 2 0,4 5 262,0 4 0,10 4 0,-4 0 0,3 3 551,-1 1 1,-1 4-1,0-2 1,0 2-235,-1 3 0,1-6 1,-2-2-1,-2-1 219,-1-4 1,-8-1-1,2-2 715,-3-1-1136,5-6 0,-7-4 0,2-10 0,-6-5-20,1-4 0,-6-7 0,0-2 1,-1-2-424,-1-3 0,6-3 0,-3-6 0,1-3-289,3 0 1,2-4 0,4 8 0,3 1-100,6 2 1,3 3-1,3 4 1,4 5 149,5 3 1,2 10 0,2 2-1,-2 5 526,0 1 0,5 12 1,-7 4-1,4 3 270,1 3 0,-1 1 1,-2 5-1,-3-2-136,-3 2 1,-3 2 0,-6 1 0,-3-1-139,2-4 1,1 2-1,-1-5 1,-3 0-108,-2-1 0,0 4 1,-4-5-1,2-1-938,-1-3 0,-2-6 0,-1-3 0,3 1-5802,1 0 6063,0-6 0,-5-3 0,0-10 0,0-6 566,0-5 0,7-17 0,2-11 0</inkml:trace>
  <inkml:trace contextRef="#ctx0" brushRef="#br0" timeOffset="8">24937 9321 8809,'10'1'1745,"1"5"-676,1 4 0,-3 11 0,3 7 0,4 5-121,3 4 1,2 7-1,-6-3 1,1 5-517,0 1 0,1-2 1,3-1-1,-1-4-127,-5-1 1,5 3 0,-5-6 0,0-1-1164,0-2 0,3-1 0,-6-1 0,3 1-807,2-1 1,-6-6 0,-1-4 0,-1-6-2735,1-4 4399,-5-4 0,10 0 0,-6 1 0</inkml:trace>
  <inkml:trace contextRef="#ctx0" brushRef="#br0" timeOffset="9">25518 9714 8663,'-15'0'2809,"-3"0"1,-1 0-1773,-2 0 1,-10 0 0,3 0-1,0 0-679,-2 0 0,0-6 0,-3 1 1,-2 0-299,-2-2 1,1 0 0,4-5-1,1 3-655,-1 2 1,3-3-1,1 4 1,3 3-1755,3 1 1,2 0 0,8-1 1359,2-2 0,6 1 0,2 8 1,9 1 988,9-2 0,17 6 0,1 0 0</inkml:trace>
  <inkml:trace contextRef="#ctx0" brushRef="#br0" timeOffset="10">25864 9792 8658,'16'0'0,"-2"-2"0,-4-3 350,-4-5 1,-5 1 0,-1-1 0,0-3 204,0-1 0,-1-1 0,-5-1 0,-4 0-75,-4 0 1,-7 1 0,-2-1 0,-1 2-78,-4 4 1,0-3 0,0 8 0,2 2-66,-2 1 0,3 2 0,1 0 0,1 2-38,4 3 0,2 4 0,1 8 0,2 2 70,3 2 1,-1 7 0,7-2 0,1 4-125,3 1 1,1-1 0,1-2-1,3-3-59,1-3 1,7-1 0,-1-5 0,3 0-51,2-1 1,4-6-1,1-4 1,-1-3-40,-3-2 0,4 0 0,2 0 0,0-2-264,-1-3 0,4-4 0,-5-6 0,-1-3-407,-3-3 0,-1 6 1,0-3 287,-1 6 1,1 3 0,0-1-1,1 6 120,4 8 1,2 4 0,5 8 0,-4 2 70,-1 2 0,3-2 1,-3 5-1,0-2 36,-1 0 1,5 0 0,-7-7 0,-2-2-1389,-6-2 1,2-6-298,-3 1 1,-4-5 0,-2-5 1141,-3-6 1,-4-10 0,-2-7 600,-1-7 0,-14-5 0,1-7 0</inkml:trace>
  <inkml:trace contextRef="#ctx0" brushRef="#br0" timeOffset="11">26163 9305 8115,'0'16'730,"2"1"0,3 4 1,5 5 534,4 4 0,9 7 0,3 1 1,2 2-37,-1 4 0,0 0 0,-4-1 0,0-1-828,0 2 1,-2-4 0,-6 0-1,1-1-935,0-5 0,-2 0 0,-4-3 1,-5-1-297,-3-4 1,-2 2 0,0-7 0,0-2 829,0-1 0,-7-3 0,-2 1 0</inkml:trace>
  <inkml:trace contextRef="#ctx0" brushRef="#br0" timeOffset="12">27499 9509 8115,'-5'-10'0,"-4"1"0,-3 2 0,-5 4 0,-1-1 652,1-1 0,-1 3 0,-1-3 1,-4 3 804,-1 2 0,5 0 0,-4 2 0,2 1-995,0 3 0,0 4 0,7-3 0,2 2-88,1 3 1,8-3-1,-2 1-285,3 2 1,4 2 0,5 0 0,7-1-33,5-3 1,14 1 0,2 4 0,5 1 33,4 0 0,8-1 0,-8 3 0,0 3 68,1 5 1,-12-3-1,-1-1 1,-4-1 154,-4 0 0,-6 6 1,-10-6-1,-1 0 667,-3 1 1,-2-4 0,-4 3-495,-3-4 0,-4-3 1,-7-2-1,-1-3-136,-4-2 0,1-2 0,-4-5 1,0 0-487,-1 0 0,-1 0 1,-6-1-1,1-5-501,0-4 0,1-4 1,2-2-1,3 0-1028,3 1 1,-4-3-1,5-1 1,3-2 565,6 2 0,5-6 0,7-1 0,0-4-5769,0-1 6867,7-7 0,9-3 0,8-6 0</inkml:trace>
  <inkml:trace contextRef="#ctx0" brushRef="#br0" timeOffset="13">27578 9069 8982,'11'5'378,"-1"1"1,-5 11-1,7 1 1,4 4 182,3 6 1,2 4 0,-3 4 0,1 5 757,2-1 0,0 10 1,-5-3-1,1 2-678,4 0 1,-3-2 0,4 1-1,-1-1-355,0 0 1,-2-7 0,-6-3 0,-3-6-76,2-5 0,1 2 0,-1-7 0,-3-2-165,-2-1 1,0-8-116,-2 1 0,-3-9-79,3-2 1,-3-13-1,-2-9 1,0-1-447,0 0 1,0-8-1,1 3 1,5 0 162,4-2 1,6 2-1,3 2 1,4 5-19,1 4 0,-3 8 1,5 4-1,2 3 635,2 2 1,-4 12 0,0 4 0,1 3 291,-3 4 0,6-4 0,-6 6 0,2-1 46,1 0 0,-8-3 0,2 4 0,-4-1-501,-1 1 0,0-4 1,-1 3-1,-1-1-1008,-3-4 0,1-1 0,-5-4 0,0-2-4657,0-2 3578,-2-6 1,-5 1 2063,0-10 0,7-18 0,2-10 0</inkml:trace>
  <inkml:trace contextRef="#ctx0" brushRef="#br0" timeOffset="14">28600 9604 8115,'7'14'0,"3"-4"0,-1 4 0,2-4 0,1 4 832,2 2 0,2 5 1,-1 0-1,1-2 312,0-1 1,-2-1-1,-2 2 1,-2 2-1001,3-1 0,-1-3 0,-2-1 0,-3-2-1603,0-4-437,-5 4 0,3-14 0,-12-2 1,-7-12 1895,-5-10 0,-9-13 0,4-3 0</inkml:trace>
  <inkml:trace contextRef="#ctx0" brushRef="#br0" timeOffset="15">28443 9148 8098,'0'-25'363,"0"4"0,2 4 1,1 1-247,2 0 1,7 8-1,-1 2 1,3 6-80,2 6 0,5 2 1,1 8-1,3 0-2945,3 0 2907,1-1 0,3 8 0,-1 1 0</inkml:trace>
  <inkml:trace contextRef="#ctx0" brushRef="#br0" timeOffset="16">29103 9053 6826,'-2'-15'0,"-3"-1"53,-5 0 1,-4 1-1,-2 1 1,0 3 789,1 6 0,4 3 0,1 2 0,-3 2-230,-1 3 1,-1 11 0,1 12 0,1 7 99,3 7 1,6 8 0,-1 4 0,3 2 39,2 4 1,2 1 0,3 2-1,6-2-222,3-4 1,2-2-1,1-8 1,2 0-472,2 0 0,0-5 0,-3-2 1,1 0-697,2 0 1,5-5-1,-5 0 1,-3-7-3097,-6-7 1,2-3 1671,-4-3 0,2-9 2060,-1-12 0,3-16 0,-5-18 0</inkml:trace>
  <inkml:trace contextRef="#ctx0" brushRef="#br0" timeOffset="17">29370 9572 8064,'-7'9'0,"-3"0"0,-9-6 0,-2 2 634,2-1 1,-4-1 0,-2 1-1,-1 1 681,-2-1 1,-5-3 0,5-1 0,-5 0-457,-4 0 0,1-1 0,4-3 0,2-3-993,4-2 1,-2 4-1,6-5-774,-3-3 1,6-1 0,0-1-1,6-1 305,8 0 1,3-1 0,4-2 0,3-4 602,6-2 0,10-1 0,3-5 0</inkml:trace>
  <inkml:trace contextRef="#ctx0" brushRef="#br0" timeOffset="18">29433 8896 8115,'16'26'0,"-2"1"388,-4 1 0,3 3 0,-5 6 0,5 5 1162,4 3 1,2 11 0,-3 7 0,0 7-327,0 1 0,-1 3 0,1-10 0,0-4-720,-1-4 0,1-1 0,0-6 1,0-5-732,-1-4 0,1-3 1,-2-6-1,-2-1-1295,-1-4 1,-8-8 0,4-10-1345,0-1 0,2-5 1,5-12 2865,-4-11 0,4-21 0,-5-7 0</inkml:trace>
  <inkml:trace contextRef="#ctx0" brushRef="#br0" timeOffset="19">29921 9478 8480,'-16'0'0,"0"0"1059,1 0 1,-1 5 0,-2 0 0,-1-1-243,-2-2 0,-2-1 1,3 3-1,-5 3-522,1 2 0,-6-4 0,2 3 0,-5 1-607,-4 0 0,-5-6 1,7 3-1,4-3-799,3 2 1,3-3 0,-1 3-4026,5-3 5136,4-2 0,15-7 0,4-2 0</inkml:trace>
  <inkml:trace contextRef="#ctx0" brushRef="#br0" timeOffset="20">31021 8833 8797,'-14'13'0,"2"2"1266,2 8 0,4 5 1,-6 5-1,-4 4 6,-3 5 0,-9 10 0,2 8 0,-2 2-106,2 1 1,-4 14 0,6-7 0,-1 2-35,4-1 0,4 3 0,1-5 0,2 0-1001,4-5 1,-4 1-1,3-13 1,-1-1-132,2-2 0,-4-4 0,3-1 0,-3-4 0,-2-2 0,1-1 0,-3-6 0,-1 1-4416,-2-1 1,-9-4 4415,-1-1 0,-15-14 0,-9 2 0</inkml:trace>
  <inkml:trace contextRef="#ctx0" brushRef="#br0" timeOffset="21">20990 10987 8115,'-15'-9'711,"6"4"0,4 10 1,3 6-1,2 2 849,0 3 0,0 2 0,0 3 0,0 5-886,0 4 0,5 8 0,2 2 1,0 0-162,0-3 1,5 1 0,-1 1 0,3 1-129,1 4 1,-2-1-1,-1-1 1,2-3-11,-2-1 1,-1-5 0,1 2-1,-3-5-125,-3-4 0,1-7 0,-3 2-205,1-3 0,-1-10 153,-10-2 1,3-5-1,-9-4 1,-4-6-432,-3-7 0,-2-10 0,3-2 0,-1-5-198,-2-4 1,-5-11 0,5-1 0,4-4-916,4-1 1,1-11 0,7 1 0,3-4 539,6-2 1,6 2 0,11 7 0,4 3 792,-1 6 1,6 10 0,-4 7 0,4 9-6,1 10 0,7 2 0,4 9 0,2 1 145,-2 2 1,2 4 0,-6 3 0,1 8 926,-1 6 1,-1 0-1,-8 7 1,-2 0-365,-6-1 1,-4 5 0,-3-4 0,-4 3-221,-4 3 1,-5-6-1,-1 0 1,0 2-62,0 2 0,-7-6 0,-3-1 0,-4-4 23,-2-3 0,-1 3 0,-2-8 1,-4 1-463,-2-2 0,1-3 0,-4-7 1,2 0-839,-2 0 0,0 0 0,0 0 1,3-1-705,3-5 1,-6 3 0,3-8 0,1-1 717,3-2 0,3-1 1,3-1-1,1 0-4723,3 0 5577,4-6 0,7-3 0,0-6 0</inkml:trace>
  <inkml:trace contextRef="#ctx0" brushRef="#br0" timeOffset="22">21666 10437 8115,'14'1'2576,"-1"5"-2069,-3 4 0,0 8 0,6 1 1,0-2 432,0 2 0,-6 9 0,1 2 1,-1 7 27,-1 3 1,3 0 0,-5 5 0,0 1-98,0 3 1,0 0 0,-4-6 0,4-2-300,2-3 0,-5 4 0,3-5 0,-2-4-184,0-5 0,2 0 1,-3-6-1,1 1-142,-2 0 1,-1-8 0,0-6 0,1 0-247,3 0-107,-1-6 0,-5 2 1,0-10-1,2-7-245,3-7 0,-2-6 1,8-6-1,3-1-1266,5 1 1,4-7 0,5-1 0,-2 2 1063,2 6 1,2 7 0,1 1 0,0 9 500,1 5 0,-1 4 0,1 5 0,-3 0 85,-2 0 1,2 7 0,-4 3 0,-1 4 567,-3 2 1,2 0 0,-2 1-1,-2 2 239,-1 2 1,-4 2 0,-2-4-1,-3 4-653,-2 1 1,3-4 0,-3 2-1,0-1-612,0 0 0,-2 0 0,-5-5 1,0 0-344,0-1 0,0-4 0,0-1-4147,0 3 1,7-6 4727,4-2 1,3-3 0,1-2 0</inkml:trace>
  <inkml:trace contextRef="#ctx0" brushRef="#br0" timeOffset="23">23081 11128 8115,'16'-15'854,"-2"-1"1,-3 0 0,-6 0-337,-3 1 1,-2-1 0,-2 0 0,-3 0 391,-6 1 0,-3 4 0,-3 3 0,-3-1-305,-1 0 0,-5 6 0,5-3 1,0 6-185,-1 6 1,-1 2 0,-5 10 0,3 1-160,3 2 0,-6 7 1,3-2-1,1 4-38,3 1 1,0-1 0,3-4-1,6-5 11,4-3 1,2-3 0,6 1 8,0 0 0,7-2 0,6-4 0,6-3 126,7 0 0,4-5 0,1 3 1,1-5-126,-1-5 1,6 1 0,-2-6 0,-4-2-16,-3-2 1,-9-2 0,2 2 0,-3 2 23,-3 1 0,1 3 0,0-3 0,0 6-209,-1 3 0,1 2 1,0 2-46,-1 3 0,1-1 0,0 6 0,-2 2 0,-4 2 0,4-3 0,-5-1 0,2 1 0,-1-3 0,-1 6 0,3-5 0,-3 2-1524,-2-1 0,5-1 1,-2 3-307,4-1 0,-3-6 0,-1 3 0,3-1 254,1-3 0,6-2 0,3-2 0,0 0 600,0 0 0,5-13 976,-2-2 0,10-11 0,5 1 0</inkml:trace>
  <inkml:trace contextRef="#ctx0" brushRef="#br0" timeOffset="24">23852 11050 8115,'8'-16'985,"-2"0"1,-12 2-400,-4 4 1,-4-2 0,-2 6-1,1 3 297,-1 1 1,-5-3 0,0 0-1,2 1-273,1 2 0,3 4 1,-1 2-1,0 1-212,0-2 1,6 6 0,1 2-340,2 2 0,2 3 0,7 0-70,3 0 1,4-1 0,8 3-1,2 1 58,2 2 1,7 5-1,-2-3 1,2 1 244,-1 4 0,1-3 0,-7-1 1,-2 1 450,-2-1 1,-3-5 0,-3 4 0,-6-2 217,-3 0 0,-2 0 1,0-5-542,0-1 1,-7-1 0,-4-2 0,-3-3-411,-2-2 1,1-2 0,-3-5-11,-3 0 0,4 0 0,-4-1 0,3-5-859,3-4 0,-1 1 1,0-1-383,1-2 1,1-2-1,3-2 575,6 0 0,3 6 0,4 1 0,3 0 283,6 0 0,10 4 0,6-4 0,8 1 98,7-1 0,4 0 0,1-3 1,0 2 181,0-3 0,0-1 1,-1-1-1,-2-1 286,-3 0 0,-7-1 0,-1-2 0,-5-2-133,0 1 0,-7 3 0,-4 1 0,-6 1 467,-4-1 1,-2 0-1,-5 0 1,0 1-20,0-1 0,-7 2 1,-5 2-1,-6 3-210,-3 2 1,-5 2 0,3 5 0,1 0 17,-1 0 1,2 2 0,3 3-1,1 5 39,1 4 1,-1 7-1,12 2 1,1 0-45,2-1 1,2 6 0,0-3 0,2 1-85,3 0 1,4-5 0,7 3-1,-1-1-382,1-4 0,7-1 1,3-2-1,4-1-903,1 1 0,6 0 0,1-2 0,1-2 192,-1-2 0,6-1 0,-2 3 0,3-3 876,2-2 0,1-2 0,-1-5 0</inkml:trace>
  <inkml:trace contextRef="#ctx0" brushRef="#br0" timeOffset="25">25911 10908 8115,'14'-10'0,"-1"1"277,-3 2 1,-6 0 1618,1 2 1,-5 3-1,-5-3 1,-6 5-1105,-3 5 0,-7-2 0,-2 8 0,-1 1-317,-4 2 1,0 0-1,0-2 1,4-1-338,1 1 0,2 2 0,7 2 0,2-2-121,1-4 0,8 4 0,-2-3-159,3 3 0,11 1 0,6 1 1,10 0 152,4 0 1,10-1 0,3 1 0,3 0 115,2-1 1,-5 3 0,-1 1-1,-3 2 289,-3-2 0,-4 4 0,-4 0 0,-6-1 188,-4 1 0,-7-2 0,-1-4 0,-2 3 286,-3 1 1,-4 0 0,-6-6-891,-4 1 0,-4-6 0,-3-1 0,-3-2 0,-1-3 0,-5-3 0,3-1 0,-1 0 0,-4 0 0,-2-7 0,-1-3 0,1-2-578,4 1 0,-2-8 0,5 3 0,1-1-1880,-1-1 0,4 3 1,6-3-1,5-1 1646,1-2 0,1-5 0,8 3 0,2-1-3907,1-4 4719,14-2 0,-1-8 0,13-2 0</inkml:trace>
  <inkml:trace contextRef="#ctx0" brushRef="#br0" timeOffset="26">26242 10531 8115,'8'7'1323,"-2"3"0,-5 4-469,-1 2 0,6 5 0,1 4 0,1 2-35,5 7 0,-5 8 0,3-1 0,-1 5-388,-1 1 0,5 7 0,-4 4 0,6 1 104,5-1 0,-3 1 0,4-5 0,-1 0 276,0 1 1,0-5 0,-7-8-1,-2-5-282,-1-4 0,-2-3 0,1-4 0,-5-5 415,-3-4-622,5-8 1,-5-4 0,3-12-303,-3-8 0,-7-6 0,-1-9 0,3-1-753,1-8 1,2-5 0,0-4 0,0-3-414,0-2 1,7-4 0,5 6-1,6 6 668,3 6 1,7 10 0,-4 6 0,2 9 337,1 5 0,-1 6 1,5 10-1,-1 7 627,-4 5 0,4 4 0,-4-2 1,2 5-28,-2 4 0,2 3 0,-7 2 1,-2 1 100,-1-1 1,-3-2 0,1-1 0,-2-1-83,-3 1 1,3-6 0,-6-2 0,3-1-849,-1-4 0,-6-1 0,3-3-2435,0 1 1,-4-2 674,8-3 0,-6-6 0,4-10 742,-2-6 0,3-3 1,-3-5-1,0-5 1387,0-8 0,5-10 0,-3 2 0</inkml:trace>
  <inkml:trace contextRef="#ctx0" brushRef="#br0" timeOffset="27">27295 11191 9120,'14'7'849,"-4"4"1,4 3 0,-5 1 0,2 1-124,-1 0 1,-1 5 0,3 0 0,-1 0-244,1 1 1,0-4 0,0 3 0,-3-4-1153,-2-1 1,3 0 0,-3-2-1186,2-4 1,-7-3-1,-2-10 1854,-9-8 0,-19-6 0,-5-15 0</inkml:trace>
  <inkml:trace contextRef="#ctx0" brushRef="#br0" timeOffset="28">27138 10688 8138,'9'-16'2048,"-1"2"-1355,-2 4 0,2 3-976,8 7 1,0 2 0,-1 3 0,1 5 201,0 4 0,0-3 81,-1-1 0,1-6 0,0 3 0</inkml:trace>
  <inkml:trace contextRef="#ctx0" brushRef="#br0" timeOffset="29">28223 10798 8115,'0'-17'0,"0"-3"0,-2-2 0,-3-1 0,-6 0 0,-3-3 0,-1 3 1036,-1-1 0,-7 3 1,-1-3-1,-3 1 1,1 4-345,-2 1 0,0 4 0,0 2 0,2 3-379,-2 2 1,5 4 0,1 8 0,3 6-34,3 3 0,-7 8 0,11 6 0,1 7 163,3 7 0,2 5 0,6 6 0,0 4 147,0 4 1,2 4 0,3 1 0,6 1-154,3-6 1,9 3-1,1-9 1,2-7-373,0 0 0,-1-10 1,3-1-1,-4-6-131,-1-5 1,0 2-1,-4-7-3808,2-2 1,0-3 1590,-5-5 0,-1-8 1,-1-12 1191,-3-6 0,1-12 0,-7 0 1091,-1-8 0,4-6 0,1-6 0</inkml:trace>
  <inkml:trace contextRef="#ctx0" brushRef="#br0" timeOffset="30">28254 11160 8115,'9'-7'1226,"-9"5"0,-11-3-321,-3 3 1,-1 2 0,-3 0 0,-3 0-443,-5 0 1,-4 0 0,-1-2 0,-1-1-6,1-3 0,0-4 0,-1 3 1,2-2-709,4-3 1,-3 3-1,4-1 1,1-2-744,3-2 1,3 3 0,4 1 0,4-3-826,4-1 0,5-3 0,1-4 1818,0-5 0,14-4 0,3-1 0</inkml:trace>
  <inkml:trace contextRef="#ctx0" brushRef="#br0" timeOffset="31">28286 10610 8705,'19'31'773,"-4"0"1,5 6 0,-10 1 0,4 3-157,2 2 0,5 4 1,2 4-1,-1 2 357,1-3 1,0 4 0,-4-1-1,2-3-438,-2-1 1,-1-7 0,-1-2 0,1-3-828,-3-7 0,4-1 0,-8-6 1,3 0-1764,2-1 0,-6-6 1,1-7 579,1-2 1,-5-4 0,0-10 1473,0-8 0,2-8 0,6-8 0</inkml:trace>
  <inkml:trace contextRef="#ctx0" brushRef="#br0" timeOffset="32">28804 11034 9068,'-22'-9'0,"-5"2"0,-2 2 1207,-3 0 0,-4-1 1,-1 5-1,2-3-434,2-1 0,-11 0 0,-3 5 0,-4 0-1540,-3 0 1,-2 7 0,-7 3 0,0 4 766,1 2 0,-8 0 0,-2-1 0</inkml:trace>
  <inkml:trace contextRef="#ctx0" brushRef="#br0" timeOffset="33">19937 13517 8115,'2'-8'0,"1"1"140,2 0 0,9 5 1,0-2 1083,5 8 0,2 5 0,-3 8 0,3 2 0,5 4 284,4 1 1,1 4-1,-1 6-859,-4-3 1,7 9 0,-5-8 0,0 1-224,2 0 1,-7-3-1,-2-2 1,-4-4-12,-1-1 0,-2-2 1,-4-6-1,-5 1 225,-3 0 132,5-7-897,-5-2 123,5-14 1,-12-2-1,-1-7 1,3 0-92,1 1 1,2-8 0,0-3 0,2-4-917,3-1 0,4-1 0,8 1 0,3-1-163,1 1 0,7 6 0,-2 5 0,2 4 33,-2 5 1,2 4-1,-7 7 1,-2 0 265,-1 0 1,-5 2 0,0 2-1,-5 3 333,-1 1 0,4 3 0,-4 3 0,0-2 428,0-2 0,0-1 1,-2 3 429,6-1 1,3-8-1,1 3 1,1-3 398,0 2 1,-1-3 0,3 3-1,1-5-81,2-5 0,0 3 0,-3-5 0,1 0 258,2-3 0,0-4 1,-6-2-1,1 1-388,0-1 1,-6 0-1,-1 0 1,-2 1-197,-3-1 1,-3-2 0,-1-1 0,0-3-165,0-3 0,-8 4 1,-6-3-1,-6 1-556,1 4 1,-4 7 0,2 3 0,2 2-73,2 3 0,-4 3 0,0 1 1,2 1 197,1 5 1,2 2-1,1 10 1,-1 1 234,0 2 1,2 7-1,2-2 1,3 4 157,2 1 0,2 6 0,5 0 1,0-3 424,0 0 1,7-3-1,5-1 1,6-2-380,3-2 1,5-5 0,-3 3 0,1-1-64,4-4 0,4-1 0,2-4 0,3-2-93,-2-2 0,4-6 0,-1 1 0,0-3-253,1-2 1,-2-7 0,-8-4 0,-1-3 52,-2-1 0,-6-1 0,1-1 0,-6-3-174,-4-1 1,-4-7-1,-7 4 1,0-2-270,0 0 1,0 6 268,0-1 854,0 4 0,5 15 1,2 9-1,2 9-66,3 5 0,0 5 0,0-5 0,-3-2-4,-2-1 1,4 3 0,-6 0 128,-2-2 1,-1-2-580,-2-1 0,-2-2 0,-3-4-198,-5-4 0,-4-10 1,-2-3-1,2-2 206,3-3 0,-3-2 0,6-1 0,-3-3 123,1-3 0,6 2 0,-1-6 0,3 1-6,2 0 1,2 3 0,3-4 0,6 2 214,3 4 0,7 2 0,1 3 0,3 2-358,3 1 0,0 2 1,0-3-1,-2 3-462,2 2 1,2 2 0,1 5 0,-1 0-136,-4 0 1,2 0 0,-5 0 655,1 0 0,-5 7 0,4 2 0</inkml:trace>
  <inkml:trace contextRef="#ctx0" brushRef="#br0" timeOffset="34">21981 13172 8115,'0'-9'2007,"5"11"1,2 13 0,2 10-823,3 4 1,2 15 0,2 5-1,-1 3-243,1 2 0,0 4 0,1-5 0,4-3-445,5-1 1,-3-9 0,0-3 0,-4-4-275,-3-1 0,3-8 1,-8-3-1,2-4-612,3-1 0,-5-2 0,-3-2-3900,-1-1 0,0-8 2484,-1 3 0,1-6 1,5-6-1,-2-4 1805,3-4 0,8-9 0,3-1 0</inkml:trace>
  <inkml:trace contextRef="#ctx0" brushRef="#br0" timeOffset="35">22625 13612 8415,'9'-16'1307,"-9"7"0,-12 4 1,-6 3-316,-3 2 0,-6-5 0,-1 0 0,-6 1-426,-2 2 0,-6 2 0,3 0 1,1 2-447,-1 3 0,5-3 1,6 3-1,1-3-537,-1-2 1,6 0 0,1 0-1,3 0-3083,3 0 1,-1 0 186,0 0 3313,7-7 0,2 5 0,7-5 0</inkml:trace>
  <inkml:trace contextRef="#ctx0" brushRef="#br0" timeOffset="36">22452 13517 7191,'32'16'164,"-1"0"0,-6 1 0,-2 2 0,-3 2 903,1-1 1,0 4 0,-5 1-1,0-1-171,0-3 0,-1 3 0,1 1 0,0-1-247,-1-3 0,-1-3 0,-1-3-1920,-3 1 0,-6-5-441,1-1 1,-5-8-1,-5-2 850,-6-9 1,-3-5-1,-3-3 862,-4-4 0,-4-4 0,-6-6 0</inkml:trace>
  <inkml:trace contextRef="#ctx0" brushRef="#br0" timeOffset="37">22452 13219 8115,'6'-16'0,"-1"0"0,2 8 0,-2 2 0,6 5 283,3 1 1,1 0 0,1 0 0,2 1-495,2 5 1,3 4-1,5 9 1,-2 4 210,2 1 0,9 3 0,3 4 0</inkml:trace>
  <inkml:trace contextRef="#ctx0" brushRef="#br0" timeOffset="38">23396 13580 9036,'0'-16'0,"0"-1"0,-2-2 579,-3-2 1,-4 0-1,-8 5 1,-3 0 51,-1 1 0,-5-1 1,4 2-1,-1 2-181,0 1 0,-5 8 0,4-2 0,-1 3-149,4 2 0,4 0 1,1 2-1,0 3-131,1 5 1,-1 6-1,2 3 1,2 4 49,1 1 1,8 3-1,-3 4 1,5 0 13,1 1 1,0 3-1,1 0 1,5-4 3,4-1 0,6 3 1,5-8-1,3 1-170,1 0 1,8-7 0,-3 2 0,1-3-690,4-3 0,0 1 0,-2 0 1,2-2-441,2-4 0,0-1 0,-6-6 1,0 3 187,1-3 0,-1-1 1,1-4-1,-1-1 96,1-3 0,-3-6 1,-1 0-1,-2-6 438,2-2 1,2-8 0,0 1 0,-2-2 335,-2-3 1,-7-1 0,2-2-1,-5-2 3,-6 3 0,-1 0 0,-5 3 0,1 1 209,-2 4 0,-8 2 0,-5 4 0,-4-1 718,-2 2 0,0 2 0,0 3 1,1 3-224,-1 6 1,0-2-1,1 2 1,-1 1-214,0 3 1,0 8-1,1 3 1,-1 4-45,0 2 0,1 6 1,-1 5-1,2 2-28,3 3 0,-1 4 0,7-1 0,1-3-141,3-4 1,1-4 0,0 2 0,0-5-127,0-3 0,7-2 0,3-2 1,4-4-25,2-5 1,0-3 0,-1-2 0,3 0-47,3 0 0,-4-2 0,6-3 0,-2-5-235,0-4 0,5-2 0,-3 0 0,-1 0-230,1 1 1,-2 1 0,-5 1 0,0 5 175,-1 1 0,3 2 1,1 5-1,2 1 210,-2 4 1,4 2-1,-2 6 1,-2-3-114,-2 2 1,4 1 0,0-1 0,-3-2-156,-6 3 0,6-5 1,-4 1-1191,3-2 1,-3-2 0,7-5 490,-4 0 0,-1 0 0,-2-1 0,-3-5 346,-6-4 1,-3-4-1,-2-4 1,0-3 617,0-5 0,0-3 0,-7-10 0,-2-1 0</inkml:trace>
  <inkml:trace contextRef="#ctx0" brushRef="#br0" timeOffset="39">24182 13093 8633,'-11'-5'672,"1"-1"0,6 3 0,-1 8 0,3 6-100,2 3 1,7 7 0,4 3 0,5 4 612,5 5 1,1 11-1,6 1 1,-1 6-476,0 0 1,3-1 0,2 1 0,-1-1-1109,1-4 1,-6 5-1,-2-8 1,-1-1 85,-4-2 0,-3-3 1,-4-7-1,-3-4 312,-2-5 0,-2-11 0,-5-3 0</inkml:trace>
  <inkml:trace contextRef="#ctx0" brushRef="#br0" timeOffset="40">25550 13454 8115,'0'-15'-422,"0"-1"0,0 0 1,-2 1 1658,-3-1 1,-4 7 0,-7 2 0,1 2 180,-1 0 1,-5-1 0,-2 6 0,1 0-1105,-1 0 1,0 7-1,4 2 1,-2 2-106,2-1 0,1 1 1,4 4-54,4 1 0,-2-6 1,6 1-550,3 1 1,3 2 0,7 2 242,9 0 1,1-2-1,9 0 1,4 0 190,5 3 0,3 2 1,8-1-1,-3 1-5,1 2 1,3 7 0,-10-2 0,-2 4 364,-2 1 1,-3-5 0,-4 0 0,-7 1 326,-7-3 0,1 4 1,-8-7-1,-2-2-194,-1-1 1,-4-3 0,-3 1 0,-5-2-177,-4-3 1,-2 1 0,-2-7 0,-3-1-194,-5-3 1,-2-1 0,0-1 0,2-5-845,-2-4 0,-1-4 0,-3-2 0,1 0-766,-1 1 1,8-6 0,1 0-1,2 0-306,0-2 1,2 0 0,7-5-1,3 2-2519,2-2 4270,2-8 0,5-4 0,0-8 0</inkml:trace>
  <inkml:trace contextRef="#ctx0" brushRef="#br0" timeOffset="41">25738 13014 8572,'16'7'690,"0"2"1,0 7 0,-1 0 220,1-1 1,0 8 0,0 5 0,-2 5 5,-4 4 1,2 12 0,-5 0-1,2 3-349,3 2 0,-3 2 0,1-5 1,3-4-114,1-2 0,1 2 0,-1-8 0,-1-3-103,-3-2 0,-1-1 1,3-12-1,-3-2-47,-2-2 1,-2-6-42,-5-1-321,0-6 1,0-1-257,0-13 1,0-6 0,0-12 0,0 2-461,0-2 1,9-2 0,5-1 0,7 0 30,3-1 1,2 2 0,6 4 0,-1 5 619,1 4 1,4 8 0,1 4 0,-2 5 20,-2 5 0,-3 4 0,-2 8 0,-4 4 980,-1 5 1,3-1 0,-3-1-1,0 1-80,-1-1 1,-1 1-1,-5 3 1,0-4-711,-1-1 0,1-2 0,-2-6 0,-2 1-1183,-1 0 1,-6 0 0,4-1 0,0-1-998,-1-3 0,-3 1 0,6-7 716,1-1 1,2-3-1,0-2 1375,-3-5 0,3-2 0,-6-8 0</inkml:trace>
  <inkml:trace contextRef="#ctx0" brushRef="#br0" timeOffset="42">26886 13580 8115,'9'16'309,"-2"0"0,-2-1 1064,0 1 1,6 5 0,-4 0 0,2 0-341,3 2 1,0-4 0,0 5-1,-1-1-661,1-4 0,2-1 0,2-3 0,-2 1-1008,-4 0 1,2 0-1,-5-2-836,2-4 1,-7-3 0,-2-9-30,-9-3 0,-5-4 0,-3-8 1,-4-4 1101,-5-5 0,1-4 1,-1-3-1,0-4 399,1-5 0,-3-3 0,7-4 0,2-2 0,2-1 1,1-1 0,0 5 0,0-3 135,1-1 1,4 6-1,3 9 1,-1 6 455,0 5 0,6-2 0,-3 7-403,5 2 0,9 8 1,6 6-585,5 3 1,9 9 0,0 4-1,7 3 395,7 1 0,4 1 0,1 0 0</inkml:trace>
  <inkml:trace contextRef="#ctx0" brushRef="#br0" timeOffset="43">27358 13266 8115,'35'9'0,"-2"-4"0,-3-3 85,-1-2 0,-6 0 1,-2-2 441,-3-3 0,-4-4 0,-4-7 0,-5 0-181,-3 1 1,-9-8 0,-3-1 0,-6-1 57,-5 4 1,2-2 0,-8 2 0,1 4-103,2 5 0,-4 0 0,7 6 0,0 3 32,-2 1 1,6 9 0,-4 5-1,3 7 209,3 8 1,6 4 0,4 6 0,3 5 64,2 3 1,0 2 0,0 0 0,0 1-347,0-1 1,7 0 0,3-2-1,4-1-456,2-2 0,5-7 0,0 1 0,0-2-80,2-3 1,-1-1 0,6-4 0,-2-3-1670,2-1 1,0-6-1,0 2 1,-1-8 237,1-3 1705,1-2 0,3-5 0,-1 0 0</inkml:trace>
  <inkml:trace contextRef="#ctx0" brushRef="#br0" timeOffset="44">27877 13737 8115,'-7'-14'0,"-4"4"0,-3-2 0,-3 5 0,-2-2 305,-2-3 1,-7 3 0,0-1 0,-5-3 1673,-4-1 1,0 4 0,4-1 0,-2-1-1567,-2-2 0,1-2 1,4 1-1,3 1-723,2 3 0,3-3 0,5 4 0,-2-4-1522,2-2 1,6 6 0,5-1 551,1-1 1,1-2 0,8-2 0,2-1 1279,1-4 0,14-4 0,-2-6 0</inkml:trace>
  <inkml:trace contextRef="#ctx0" brushRef="#br0" timeOffset="45">27782 13062 9386,'30'31'384,"-4"0"1,2 6 0,-7 1 0,-2 1 152,-1-1 1,3 4 0,2-2 0,-1 2 631,1 2 1,-2 3-1,-5-10 1,-1-2-1156,1-2 1,-5 2 0,-1-2 0,1-3-1672,-3-1 0,6-4 0,-3-1-953,3-1 1,1-4 2609,1-8 0,0-4 0,0-7 0</inkml:trace>
  <inkml:trace contextRef="#ctx0" brushRef="#br0" timeOffset="46">28348 13580 8191,'-7'-14'567,"-3"4"0,-13-4 1,-6 5-1,-6-1 449,0-1 0,-4 8 1,-1-4-1,-4 1-824,-5 1 0,-1 0 1,1 5-1,-3 0-2132,-6 0 1,-2 7 1939,3 3 0,-4 11 0,5 4 0</inkml:trace>
  <inkml:trace contextRef="#ctx0" brushRef="#br1" timeOffset="47">29182 11364 8462,'-16'0'1134,"0"0"0,6 0 0,1-2 4059,2-3-4250,2 3 1,7-5-1,3 7 1,5 0-1,4 0-190,2 0 0,5 0 1,2 0-1,-1 0 88,1 0 1,5-1 0,-2-3 0,4-1-914,1 1 0,-4-3 0,-1 2 1,0 2-1195,-2 1 0,4 2 0,-7 0-1532,-1 0 1,-3 0-877,-1 0 1,-7-2-1284,-4-3 4957,-3 3 0,-9-12 0,-2 5 0</inkml:trace>
  <inkml:trace contextRef="#ctx0" brushRef="#br1" timeOffset="48">29512 11207 8550,'10'-5'531,"1"-1"1,1 3-43,2 1 1,2 0-1,1-1 1,3-2 232,0 1 1,3 2 0,-4 2 0,4 2-12,2 3 1,-6-1 0,3 5-1,-1-1 57,0 1 1,0 2 0,-5 4-154,0 1 1,-6 0 0,-1-1-1,-2 1-146,-3 0 0,-3 0 0,-1-1 0,0 1-112,0 0 0,-1-1 0,-5-1 0,-2-1-408,-1-3 0,-5-5 1,3 4-1,-3-2-1052,-1-3 1,-1-3 0,0-1-1,0 0-623,1 0 0,-1 0 0,0-1 844,1-5 1,4-1 0,2-5 0,1 2-351,-1-3 1,4-6-1,-4-2 1,2 2 1231,3 2 0,-3-4 0,2 0-552,2 1 0,-4 3 2131,2 1 0,-1 9-415,6 7 0,2 7 0,2 9 0,2 0 105,3-1 0,0 1 0,3 0 0,-1 1-748,1 4 1,0-3 0,0 3 0,-1-4-1354,1-1 0,-3 1 0,0 3 1,-1 0-3686,1 0 4517,-5-3 0,9-1 0,-4 0 0</inkml:trace>
  <inkml:trace contextRef="#ctx0" brushRef="#br1" timeOffset="49">30345 11065 8462,'-2'-10'479,"-3"-1"0,3 6 1217,-3-5 1,4 8-933,1 2 1,0 9-1,0 10 1,0 4-395,0 1 0,0-3 0,0 5 0,0 0 400,0-1 1,0 3 0,0-7 0,0-2-245,0-2 1,1-1 0,3 0 0,1 0-385,-2-1 1,4-4 0,0-3-77,2-1 1,2-1 0,4-6-1,1 0-53,0 0 0,0-2 0,-1-3 0,1-4-274,0 0 1,5-5 0,0 4 0,-4-4-153,-5-2 1,2 0-1,-5 1 1,0-1-196,-4 0 0,-3 1 0,-2-1-48,0 0 365,0 7 1,0 4 0,0 10 465,0 6 0,2 8 0,1 2 0,4-2 163,2-1 1,1-3 0,6 1 0,1 0 62,4 0 0,-3-1 0,5-1 0,-2-3 214,0-6 1,-1 2-1,-4-2 1,0-1 436,0-3 1,-1-1-1,1 0-336,0 0 0,0-7 0,-1-3-716,1-4 0,-7-2 0,-4-1 0,-3-2 0,-2-2 0,0-6 0,0 5 0,0-3-710,0-3 1,-7-1 0,-4-3 0,-3 1-172,-1-1 0,4 3 1,1 1-1,-1 3-1577,2 3 0,-3-5 1,7 6-1,1 0 2020,3-1 1,1-3-1,0-6 1</inkml:trace>
  <inkml:trace contextRef="#ctx0" brushRef="#br1" timeOffset="50">30943 10641 8273,'15'16'593,"1"5"0,-2 1 1,-2 1-203,-1 0 1,-1 5-1,6-2 1,0 5-35,-1 6 1,-1-2-1,-1 7 1,-5 0 580,-1-2 0,-1 4 0,-5-6 0,3 0-349,1 1 0,2-2 1,-3-8-1,1-3-109,-2-5 0,-1-3 0,0-2 325,3-1-519,-3 1 0,3-7-193,-10-4 0,3-10 0,-3-6 0,3-3-527,2-1 0,0-6 0,0-2 0,0-2-280,0-3 0,7 1 0,4-1 0,3 1 47,1-1 0,3 1 1,1 0-1,2 8 384,-2 7 0,-1 0 0,-1 6 288,4 3 0,-4 3 0,4 5 0,-3 6 125,-2 3 1,-2 3 0,-2 2 0,-2 4 501,3 1 0,-1 1 1,0 3-1,-1-4-99,1-1 0,0 3 0,0-5 0,-1-2-240,1-1 1,4-2 0,3-2-1,2-2-79,-2-2 1,-2-6 0,-1 1-1,0-3 17,0-2 0,-1 0 0,1 0 0,0-2-12,0-3 1,-1 1-1,-1-6 1,-2-2-96,-1-2 0,-6-7 0,4-2 1,-2 0-458,-4 0 0,-1-4 1,-2 0-1,-2-1-98,-3 2 1,-4-2-1,-6 7 1,-1 2 151,0 2 0,-5 3 1,0 3-1,2 6 16,2 3 1,6 2-1,1 2 1,-3 3 631,-1 6 0,4 10 1,1 5-1,2 2 390,4-2 0,1 4 0,2-6 0,0 2-350,0 0 0,2-6 0,3 2 0,4-1-414,-1 0 1,6-1 0,-3-8 0,5-2-369,5 2 0,-4-3 1,4 0-1,-3 0-1878,-3-1 1,6-4-1,2 1 1,0-3 996,-1-2 0,-1 0 0,-5 0 0,0-2 569,-1-3 0,-4-4 0,-2-7 0,-2-1 685,-4-4 0,4 4 0,-2-6 0,-1 2 0,-2 0 0,-2 0 0,0 5-80,0 1 618,0 6 1,5 9-1,0 10 1,0 4-109,2 2 1,-3 0 0,5 1 0,-1 2 344,1 2 1,-4 2 0,4-4 0,-2 2 285,-3-2 1,-1-3-1,1-4 789,1-1-1343,0-8 0,-7 4 0,-1-8-267,-2-5 1,-6-2 0,6-8-1,1 0-269,3 0 0,1-5 0,0 1 0,0-1-601,0-2 1,7 0 0,3-5 0,4 4-163,2 1 0,1 0 1,2 4-268,2-2 823,0 7 1,0 2 0,0 7 0,0 1 36,2 3 1,-6 1 0,6 0-1,-2 0 381,0 0 1,2 0-1,-4 0 1,2 0 154,-2 0 1,4 0 0,0 0 0,-1 0 22,1 0 1,-2 0 0,-5 0 0,-1 0-22,1 0 0,-2-7 1,-2-4-1,-3-3-236,-2-2 0,-2 1 0,-6-1 0,-5 0-105,-4 0 1,-6 1 0,-5-1 0,-5 2-32,-4 4 0,-1 1 1,-2 5-1,-2-1 221,-2 2 0,2 10 1,7 7-1,4 7-45,1 3 0,4 2 0,8 6 0,6-1 586,3 1 0,2-1 0,2 0 0,3 1-66,6-1 0,4-1 1,6-2-1,6-4-612,2-1 0,8 3 0,3-3 0,2 0-228,2-1 0,8-1 0,-8-5 0,-2 0-2118,-2-1 1,-5-1 2294,-9-3 0,-3-4 0,-7-7 0</inkml:trace>
  <inkml:trace contextRef="#ctx0" brushRef="#br1" timeOffset="51">27594 11946 8462,'0'-9'-1861,"0"2"4065,0 7 0,0 7 0,0 3-990,0 4 1,2 7 0,1 0-1,4 0-438,2 2 1,-4-6 0,5 4-1,3-3-341,1-3 1,3 1 0,4 0 0,4 0-186,-1-1 0,4-6 0,-5-2 0,1-2-105,4 1 1,2-1 0,1-5 0,1 0-107,-1 0 1,-6-2 0,-4-1 0,-4-4-98,-1-2 1,-1 4-1,-1-6 1,-1-1 12,-3-2 1,-6-2 0,1 0-1,-3 1-198,-2-1 1,0 0 56,0 1 0,0 4-153,0 1 1,1 13 0,3 2 0,3 9 341,2 7 1,1-2 0,6 6 0,-1-1 395,1 1 0,-2 1 1,-2 5-1,-3 1 119,-2-1 1,0 1-1,-3-1 1,1 1 216,-2-1 0,-3-5 0,-3-1 1,-4-3-736,-2-2 0,-1 2 0,-6-1 0,0-1 0,1-10 0,-3-5 0,-1-3 0,-2-2 0,-2 0 0,4-2 0,-2-1 0,2-3 0,1-6 0,3 2 0,-1-2-752,0 1 0,0-3 1,2 4-1,2-4-1543,2-2 1,6-5-1,-1 0 1,3 2 72,2 1 1,7 3 0,5-3 2221,8-3 0,11-3 0,9-8 0</inkml:trace>
  <inkml:trace contextRef="#ctx0" brushRef="#br1" timeOffset="52">28710 11993 8762,'-7'-9'866,"-3"4"1,-4 3 0,-2 2 0,0 0-62,0 0 1,-1 0 0,-4 2 0,-3 3-30,-1 5 0,2 10 1,6 1-1,-2 0-27,-2 1 1,0-3 0,5 6 0,0-2-139,1-4 0,4 4 1,2-2-1,2-2-213,4-2 1,1 4 0,4 0-1,3-3-46,6-6 1,8 0 0,4-5 0,1 0 63,4 0 0,7-2 0,2-5 1,-2 0-417,-2 0 0,-4 0 0,-1-2 0,-3-3 0,-2-5 0,-2 1 0,-6-3 0,-1-4 0,-3-3 0,-3-2 0,-4 3 0,1-1 0,-1-2 0,-4-5 0,-4 3 0,-3 1-438,-2-1 0,1-3 0,-5 5 0,3 0-1168,-2-2 1,0 6-1,-1-3 1,5 7-2145,1 2 0,1 6 2423,6-6 0,2 3 0,3-3 0,6 6 754,3 3 1,2 2 0,1 0 572,4 0 0,2 0 0,3 0 210,-5 0 0,-4 7 144,-1 4 0,-2 3 1,-2 1-1,-3 3 384,-2 3 1,3-2 0,-4 5 0,-1 1 76,2-1 1,-5 1 0,5 1 0,-2-3-121,0-1 1,6-4 0,-4 3 0,1-6 70,5-4 1,6 1-1,2-5 1,0 0 49,1 0 0,1-2 0,5-5 0,-3 0-26,-3 0 0,6-1 0,-3-5 1,-1-4-203,-3-4 0,-2-2 1,0 0-1,2 1-584,-1-1 0,-8-5 0,-2-3 1,1-3-123,-2-1 1,-2-10 0,-6 7 0,3-1-1561,1 4 1,0-1 0,-5 4-1498,0 1 1,2 3 3174,3 10 0,4 11 0,7 9 0</inkml:trace>
  <inkml:trace contextRef="#ctx0" brushRef="#br1" timeOffset="53">30219 11977 8462,'-15'-9'542,"-1"4"0,0 3 1,1 2-1,-1 0 791,0 0 0,0 0 1,1 0-1,-1 0-390,0 0 1,6 2 0,-1 2-160,-1 1 1,5 7-711,2-2 1,3-1-1,4 0 1,3 0 207,6-1 0,4 3 0,6 5 0,5 1 32,4 4 1,3-4-1,2 4 1,2-1 115,-2 1 0,-4-4 0,-4 6 0,-7-2-4,-2 0 1,-2 0 0,-2-6-1,-4 1 43,-5 0 0,-3-1 0,-2 1 0,-2-2-389,-3-3 0,-4 1 0,-8-7 1,-2-1-81,-2-3 0,-5-1 0,3 0 0,-2 0 0,-3 0 0,4-1 0,-2-3 0,0-3 0,1-2 0,-3 4 0,7-5 0,2-1-1260,1 2 1,3-4-3657,-1 2 1,9 4 2502,7 2 1,7 3 0,11 0 2412,2-3 0,5 3 0,6-5 0</inkml:trace>
  <inkml:trace contextRef="#ctx0" brushRef="#br1" timeOffset="54">30534 11663 8355,'-9'-7'1784,"9"19"0,11 4-657,3 10 0,0 5 1,-2 2-1,-2 4-185,3 5 1,-1 3-1,0 1 1,-2-3-310,3-1 1,-5-1 0,3 0-1,1-6-437,2-7 0,-3 2 1,-3-6-1,1 1-1229,0-4 1,-4 2 0,4-2 0,0-2-878,-1-2 0,1-6 0,3-3 0,-1-1-2899,1-3 4809,-5-2 0,7-9 0,-5-2 0</inkml:trace>
  <inkml:trace contextRef="#ctx0" brushRef="#br1" timeOffset="55">31179 12103 8355,'-13'-9'142,"-2"4"0,-12 1 0,1 1 0,-5-4 1168,-6-2 0,2 6 1,-7-3-1,0 5-249,2 1 1,-4-2-1,8-2 1,1-1-848,2 2 0,3 1 0,2 2 1,3 0-304,3 0 1,-1 0 0,4 0-1321,-2 0 0,0 0 0,5 2-692,0 3 1,8-2-1,4 6 112,8-2 1989,4 5 0,8-3 0,0 7 0</inkml:trace>
  <inkml:trace contextRef="#ctx0" brushRef="#br1" timeOffset="56">31289 12071 8462,'-2'-15'-8,"-3"-1"1,-6 0 0,-3 0 0,-2 1 554,1-1 0,-3 0 1,-1 1-1,-4 1 278,-1 3 1,3 2-1,-5 6 1,-1-2-381,3 1 0,-4 4 0,5 5 0,1 8-85,-1 6 1,2 4 0,5 4-1,2 0 363,4 1 1,-2 0 0,6-1 0,3-2-228,1-2 1,2 3-1,0-5 1,0-2-192,0-2 0,7-3 1,4-1-1,3-5-124,1-1 1,6 4 0,2-6 0,1-1-115,4-3 1,2-1 0,1 0 0,1-1-366,-1-5 0,1-2 0,-2-8 0,-3 2-42,0 3 1,-8-3-1,2 4 1,-4-4-136,-1-2 0,-2-5 0,-2 0-455,-1 2 1,-1 2 561,6 1 0,0 7 0,-1 6 0,1 5-228,0 3 0,0 7 0,1-2 0,2 4-198,2 2 0,0-5 0,-5-1 0,0 1-177,-1-3 0,-1 1 0,-1-5 351,-3 1 1,-1-2 0,3-6 408,-2-2 1,-6-8-1,1 3 227,-3-4 0,3-2 0,0 0 1,-1 1 411,-2-1 1,-2 0 84,0 1 0,7 8 601,3 7 1,-3 1 0,0 10 0,-2 1-334,1 2 1,-1 7-1,-5 0 1,0-2 40,0-1 0,0-8 0,-2 1-195,-3 1 0,1-5 0,-6-2-37,-2-3 0,3-2 1,0-2-1,0-1 170,1-3 0,2-6 1,-2 2-1,1-4-411,3-2 1,2-5-1,2 0 1,0 0-322,0-2 1,7 6-1,4-4 1,5 3 16,5 3 0,-2-1 0,7 0 0,2 1-1490,2-1 0,-1 2 0,1 2 1,-2 3-189,0 2 0,5 0 0,-8 3 0,1-3 184,0-1 0,-7 2 0,2-4 0,-3-2 1449,-3-2 0,1-9 0,0-1 0</inkml:trace>
  <inkml:trace contextRef="#ctx0" brushRef="#br1" timeOffset="57">32153 11521 9070,'0'32'0,"0"1"1142,0 3 0,0 3 0,0 3 1,0-6-164,0-2 0,7-3 0,4 1 0,5-1-461,4 0 1,-2 1-1,3-1 1,-4 1-290,-1-1 1,-2-1 0,-2-4 0,-1-3-2492,1-1 1,-3-9 0,1 1-2852,2-6 5113,-5-2 0,0-13 0,-7-2 0</inkml:trace>
  <inkml:trace contextRef="#ctx0" brushRef="#br1" timeOffset="58">32436 11851 9118,'0'-15'1122,"-7"1"1,-3 3 0,-6 4-786,-5 0 0,4 5 0,-6-3 0,2 3-351,0 2 0,-10 7 0,1 6 14,-3 6 0,3 5 0,-8 8 0</inkml:trace>
  <inkml:trace contextRef="#ctx0" brushRef="#br1" timeOffset="59">20550 14900 8462,'-24'0'0,"3"0"1049,3 0 1507,9 0 0,2 2 1,9 2-944,3 1 1,11 2-1,10-4 1,6 3-417,4-3 1,3 4-1,6-2 1,-1-1-1137,0-2 1,10-2 0,-7 0 0,0 0-62,-3 0 0,5 0 0,-6 0 0,-1 0 0,-2 0 0,2-6 0,-5-1 0,-4 0-1950,-5 0 1,0-3 0,-7 3 0,-2 0-276,-1 0 0,-8-3 0,-1 3 0,-2-2 1253,-3-3 0,-10-1 0,-6-1 0,-5 2 507,-4 0 1,-6-11 0,6 8 0,2-3 522,2 1 0,1 1 1,2 0-1,4 0 366,4 1 1,5 4 0,1 1 0,1-1 867,5 3 0,2 1 1,8 7-1,2 0-268,3 0 0,3 0 0,7 0 0,1 1-305,-1 5 1,1 2-1,-1 8 1,-1 0 180,-4-1 1,2 3 0,-5 1 0,-1 2-119,1-2 1,-4 4 0,-6 0-1,-3 1-374,2 4 1,-5-5-1,-1-1 1,-5-1-409,-1 0 0,0 0 0,-1-5 0,-5 0 0,3-2 0,-8-2 0,-1-3-1513,-2-2 1,-2-2-1,1-5 1,-1 0-667,0 0 1,-1 0 0,-2-2-1,-4-1 744,-2-3 0,4-11 1,-3 0-1,0-6 896,-1-5 1,-1-2-1,-4-1 1,4-1 538,5 1 0,-2 1 0,2 2 1797,2 2-113,2 7 1,10 5 0,5 14 318,5 9 0,15 5 1,-2 1-1,1 3-920,1 3 0,2-4 1,1 6-1,-1 0-758,-3 3 0,-1 2 0,0 0 1,-1-2-875,1 2 1,-5 2 0,-1 1 0,0-1-9283,-1-4 9736,5 4 0,-12-6 0,5 7 0</inkml:trace>
  <inkml:trace contextRef="#ctx0" brushRef="#br1" timeOffset="60">22232 14838 8462,'-1'-16'0,"-3"0"0,-1 0 631,1 1 1,-3 4-1,4 3 838,5 1 0,-1 1 0,10 8 0,1 3-454,2 6 1,7 8 0,2 4 0,-1 1 96,1 4 0,-2 2 0,-3 1 0,1 1-594,2-1 1,-6 1-1,-4-3 1,-1-1-257,-1-2 1,-2-6 0,-7 1 0,2-6-283,3-4 1,-5 1-98,0-7 1,-2 0 0,-8-6-44,-2-5 1,-2-2 0,-2-8-1,0-1-88,1-4 0,4-2 1,1-5-1,-1 2-117,2-2 0,2-7 1,7-4-1,0 1-373,0 0 1,7 1 0,6 7 0,4 4 59,4 5 0,5 4 0,-3 3 1,1 3 611,4 6 0,0 3 1,2 4-1,-2 3 178,0 6 0,5 3 0,-7 3 0,2 2 33,-2 2 1,2 5 0,-7-3 0,-1 2 618,-3 3 1,-3-1-1,-2 1 1,-3-3-245,-2-2 1,3-2 0,-4-6-1,-3 1 110,-1 0 0,-2-6-77,0 1 0,-2-10-267,-3-1 1,1-7 0,-4-8 0,-1-3-370,0-3 0,6 2 0,-2-5 0,3-1-487,2 1 0,0-1 0,0-3 0,2 2-160,3-2 0,0 5 0,9 3 0,3 2 251,1 2 0,5 8 0,-1 2 1,1 5 356,0 1 0,5 0 1,-2 1-1,4 5 327,1 4 1,-1 4-1,-2 4 1,-4 1-161,-1 2 1,3 0 0,-5-6-1,-2 1-846,-1 0 1,-4-1 0,-2 1 0,-2 0-912,3 0 1,-5-6 0,3 1 75,1 1 1,-3-5 0,1-2-138,3-3 1773,-6-16 0,7 3 0,-6-11 0</inkml:trace>
  <inkml:trace contextRef="#ctx0" brushRef="#br1" timeOffset="61">23412 14775 8462,'10'5'583,"-1"2"1,-1 2 425,1 3 1,-4 2 0,6 2 0,1-1 199,2 1 0,2 0 0,-2-1 1,0 3-808,2 3 1,-9-4 0,8 4 0,-1-3-1659,0-2 1,-3-1 0,-3 1-2299,-1 0 2198,-1-1 1,-13-8 0,-4-7 0,-3-8 1355,-2-6 0,1-9 0,-1-3 0,-7-11 0,-1-3 0</inkml:trace>
  <inkml:trace contextRef="#ctx0" brushRef="#br1" timeOffset="62">23364 14602 8462,'-14'-30'214,"4"4"0,-2-2 1,6 5 438,3-1 0,1 5-1035,2-2 1,7 17-1,5 9 1,8 9-433,6 7 0,4 4 0,1 6 814,0 1 0,1-1 0,-1 1 0</inkml:trace>
  <inkml:trace contextRef="#ctx0" brushRef="#br1" timeOffset="63">23993 14822 8462,'16'-2'468,"0"-3"1,-8-4 0,-2-7 324,-5 1 0,-2-1 0,-5 0 0,-4 1-36,-4-1 1,-2 2 0,1 2 0,-3 3-209,-3 2 1,4-4-1,-6 6 1,2 2-299,0 1 1,0 4 0,4 1 0,-3 4-93,-1 2 0,2 1 1,7 8-1,1 1-91,-1 2 0,0 7 1,2-2-1,3 2-55,0-2 0,5 4 0,-3-6 0,3 3-120,2-1 0,7-5 1,3 3-1,4-1-21,2-4 0,5-1 0,2-4 1,1-4 197,4-5 0,-3-3 0,-1-2 0,0 0 230,1 0 0,-6-2 0,2-3 0,-2-5-37,2-4 1,-5-7-1,1-2 1,-4-1-346,-1-4 0,-3-2 0,-1-3 0,-1-4-313,-3-5 0,-2 2 0,-4-2 0,-3-2-114,-6-1 0,-3-2 0,-2 1 0,1 6-48,-1 9 0,2 1 1,2 9 763,1 2 1,6 3 0,-4 8 284,2 8 1,2 7 0,7 10 0,1 2-107,3 2 1,6 7-1,-2-2 1,4 4 150,2 1 1,5 4-1,0-1 1,0-5-496,2 1 1,-4 0 0,5-1 0,1-1-1083,-1-2 0,-3-5 1,4 4-1,-1-2-654,1-4 0,-6 3 0,3-1 1,-1-1 95,0-3 0,0-8 0,-5-4 1598,0-3 0,0-2 0,-1 0 0</inkml:trace>
  <inkml:trace contextRef="#ctx0" brushRef="#br1" timeOffset="64">24355 14445 8462,'0'-7'1690,"0"7"1,7 7 0,3 10 0,4 4-629,2 5 1,0 4-1,-1 1 1,1 1-362,0-1 0,5 1 0,0-1 0,-2-1-461,-1-4 0,3 4 0,-1-6 0,0 2-668,-3 1 1,4-8 0,0 3 0,-2-1-1014,-1 0 0,1 0 1,0-5-1,-1 0-823,1 0 0,-5-8 0,-4-3 2264,3-3 0,1-9 0,1-1 0</inkml:trace>
  <inkml:trace contextRef="#ctx0" brushRef="#br1" timeOffset="65">24827 14712 9512,'10'7'347,"1"3"1,-3 4 0,4 2 0,-1 0 157,1-1 0,2 1 0,2 0 0,0 0 644,-1-1 1,1 6-1,0 0 1,0-2-1236,-1-1 0,-1-2 0,-2-1-5377,-1 1 4318,-8 0 1,3-7 0,-12-8-1,-4-8 1145,-4-8 0,-7-10 0,0 2 0,2-1 0,1-4 0,-3 0 0,0 0 0,2 2 0,2-2 0,1 0 0,0-2 0,1 1-125,-1-4 0,2-8 0,2 3 0,1-1 136,-1 1 0,5 1 0,2 6 0,3 1 230,2 4 1,2-2 0,3 9-343,5 5 0,6 5 0,3 11 0,2 3-143,-1 6 0,2 4 0,1 5 0,0 2 244,-1 3 0,5 1 0,-6 5 0,-2 1 46,-2-1 0,-1 2 0,-2 2 0,-2 2 606,-1-2 0,-3-2 1,5-1-1,-3-3 836,2-3 1,-5 2 0,0-7 0,-1-1 24,-1-3 0,5-1 691,-4-1-1597,-1-6 1,-5-4 0,0-10-421,0-5 1,0-4 0,0-2-1,0-1-410,0-4 0,0 3 1,1-3-1,3 4-410,1 1 1,7-3 0,-1 1-1,3 4-28,2 0 1,-1 7 0,3 2 0,1 3 203,2 2 0,5 2 0,-3 2 1,0 3 366,-1 1 1,6 3-1,-3 3 1,1-2 250,0-1 1,-1-3-1,3 5 1,-2-5 316,2-1 1,-4 4 0,2-6 0,2-2 65,2-1 0,1-2 1,-1 0-1,-2 0-87,-2 0 1,-5-2 0,4-1 0,-3-4-244,-2-2 1,-8 4-1,-3-5-178,-2-3 1,-2 5 0,-5-3-191,0-1 0,-5-2 0,-2 0 0,-2 3-8,-3 6 1,-2 3 0,-2 2-167,0 0 1,2 2 0,4 3 0,5 6-77,3 3 0,4 3 0,3 4 1,5 4-554,4-1 0,7 6 0,2-4 0,1 4-38,4 1 0,2-1 0,1-2 0,1-4 158,-1-1 0,1-2 1,-1-5-1,1-2 837,-1-4 0,1 2 0,1-5 0,2 0 0,1 0 0,1 4 0,-4-4 0,0 0-44,-1 0 0,8-2 0,-10-5 1,0 0-355,-3 0 398,0 0 0,-3-14 0,-1-3 0</inkml:trace>
  <inkml:trace contextRef="#ctx0" brushRef="#br0" timeOffset="66">5315 9824 15849,'10'-16'-2691,"-1"0"2737,-2 0 1,-2 1 0,-7-1 0,-3 0 2035,-5 1 1,-4-1-1049,-2 0 0,-1 6 0,-3 1 0,-2 2 0,-1 2-160,0-2 0,0 5 1,4-3-1,-2 3-487,2 2 0,-4 2 0,2 3 0,2 5-377,2 4 1,1 2 0,0 2 0,1 3-284,-1 5 1,5 3 0,3 3 0,-1-2-14,0-4 0,6 7 1,-3-5-1,5-2 171,1-1 1,1 1 0,5-5-1,4-2-79,4-2 0,2-3 0,0-1 0,1-5 213,4-1 1,-2-1 0,7-6 0,2 0 39,2 0 1,1-6 0,-1-1 0,-2-1 49,-2-5 1,-5-1 0,4-1-1,-3-1-35,-2 0 1,-5 1-1,-2-3 1,-5-1-174,-1-2 0,4 0 1,-6 5-397,-1 1-72,-3-1 0,-1 9 223,0 7 1,2 7 0,2 10-73,1 4 1,5-3 0,-3 3-1,2-4 27,3-1 1,-3-2-1,1-2 1,1-2-158,-2 3 0,5-6 1,-6 0-1,3-2-234,-1 0 0,1 0 0,5-6 386,-1-5 0,1-2 0,0-8 0,-2 0 163,-4 1 0,2-6 1,-5 0-1,0 0-22,0-2 0,-1 0 0,-6-5 1,0 4 8,0 1 0,5-3 0,0 5 861,-1 2 0,4 8 186,3 6 0,-2 9 1,1 3-1,2 3-122,2 8 0,-3-3 1,-1 8-1,1 0-255,-3 3 1,6 4-1,-5 1 1,2 0-8,-1 1 0,-5-2 1,4-4-1,-2-4 213,-3 1 0,3-5 641,-2 3-363,0-4 1,-5-10-704,0-7 0,0-7 1,0-9-1,0 1-448,0-1 1,-2-7 0,-1-3 0,-2-4-374,1-1 0,4-1 0,4-1 0,3 0-30,1 2 0,3-4 1,4 10-1,1 1 220,0 3 1,0 5 0,-1 4-1,1 3 391,0 2 1,5 2 0,0 7 0,-2 3 345,-2 5 0,4 10 1,0 2-1,-1 1 285,-3 0 1,2 5-1,-1 0 1,-4 5-7,0 3 1,-2 1 0,0-5 0,-3-3-184,-2-3 0,0-3 1,-4-7-1,3 0 185,-3-1 0,-1-4 404,-2-1-981,0-6 1,0-10-1,0-11-458,0-6 0,0 2 1,0-5-1,0-2-139,0-1 1,2-3 0,3 1 0,5-1-138,4 1 1,2 1-1,0 4 1,-1 5 122,1 3 0,0 5 0,1 2 0,3 6 668,1 3 0,1 2 0,-3 2 0,2 3 213,-1 6 1,2 2 0,-1 5 0,-1 1-126,-3 2 1,-1 7-1,-1-3 1,-1 1-104,-3 0 0,1-7 0,-5 2 0,0-3-834,0-3 0,0-1 1,-3-2-2630,1-1 2823,0-8 0,-5 3 1,0-12-1,0-4 61,0-4 0,5-3 1,2-4-1,0-6 117,0-2 0,-2-1 193,-5 4 1,7-11-1,2 4 1</inkml:trace>
  <inkml:trace contextRef="#ctx0" brushRef="#br0" timeOffset="67">6793 9745 15849,'8'2'438,"-1"1"1,0 4 0,2 4 88,0 6 1,3 1 0,-5 10-1,2 3-109,3 4 1,-3 9-1,-1-2 1,1 3 51,0 2 0,-4 0 0,6 0 0,-1 1-36,-1-1 1,5-7 0,-5-3 0,1-4 84,1-2 0,-6-6 0,4-3 106,-2 1 0,-2-5 606,-5 2-1162,0-9 0,-5-11 0,-2-11 0,-2-2-89,-3-3 0,3-2 1,-2-3-1,1-5-481,1-4 1,-3-6-1,7-4 1,1-4-146,2-5 1,2-7 0,2 2-1,3 0-37,6 0 0,3-2 0,3 7 0,4 5 213,6 4 0,-3 5 1,2 7-1,2 6 490,2 4 1,-4 4 0,0 11 0,2-3 491,2 3 0,-4 8 0,0 6 0,0 3-235,-1 1 1,-2 8 0,-8 3 0,-1 4 497,-3 1 1,-4 1 0,-7-1-1,0 1 104,0-1 0,-9 1 0,-5-3 0,-7-3-247,-3-5 0,-3-3 0,-4-2 0,0-2-456,-1-4 1,1-3-1,-2-7 1,-2 0-222,-2 0 1,0 0 0,4-2 0,0-3-1129,1-5 0,-1 1 1,12-2-1,2-1-985,2-2 0,8-2 0,4-1 0,3-4-169,2-5 0,0-9 2269,0-2 0,7-13 0,2 1 0</inkml:trace>
  <inkml:trace contextRef="#ctx0" brushRef="#br0" timeOffset="68">7469 9163 24212,'15'25'-619,"1"5"1,0-4 0,0 4 1455,-1 1 1,1 6 0,0 1 0,0 4 598,-1 7 1,1-2 0,0 7 0,-2-3-1109,-4-4 0,4 9 0,-3-11 0,1 1-328,-2-3 0,4-3 0,-3 2 0,3-5 0,1-4 0,-1-1 0,-1-3 0,-3-2 0,2-6 0,-5-4 0,0-1-9664,0-1 7896,-5 1 1,5-14 0,-7-7 0,0-9 1662,0-7 0,-7-11 0,-2-8 1</inkml:trace>
  <inkml:trace contextRef="#ctx0" brushRef="#br0" timeOffset="69">7909 9776 24212,'21'16'453,"0"0"1,0 1 0,-4 3 0,3 2 422,0 3 0,1-4 1,-5 3-1,0 1-346,0-1 1,-1-3 0,1 3 0,0-1-329,0-4 0,-3-1 0,0-4-1571,-3-4 0,-6-1-179,1-4 0,-3-5 1,-2 0-1,-2-7 415,-3-1 1,-4-12 0,-9 3-1,-1-6 728,-2-5 1,0-3 0,6-4 0,-1-4 208,0-1 0,0 0 0,1-4 0,-1 3 87,0-3 0,1 4 1,-1 0-1,0 1 602,0 4 1,2-1 0,2 2 0,3 5-295,2-1 0,2 7 0,5 2 1,0 4-1223,0 1 716,7 0 0,2-6 0,7-3 0</inkml:trace>
  <inkml:trace contextRef="#ctx0" brushRef="#br0" timeOffset="70">8098 9195 12518,'0'26'0,"0"0"863,0 2 0,7 2 0,3 1 0,4 1 671,2-1 0,0 2 0,-1 4 0,1 3-618,0 0 1,-1 4 0,3-5-1,1 1-351,2 3 1,0 1-1,-4 0 1,1-4-1142,-2-2 1,8-1-1,-10-7 1,0-4-794,-2-5 1,-1-4 0,5-3 1680,-1-3 1,8-4-1,1-7 1</inkml:trace>
  <inkml:trace contextRef="#ctx0" brushRef="#br0" timeOffset="71">8789 9761 24212,'-1'8'1274,"-5"-2"1,-4-5 0,-9-1 0,-4 0-411,-1 0 0,-3-1 0,-4-3 0,-2-3-864,-4-1 0,2 2 0,-5-2 0,1-1 0,5 0 0,-5 0 0,4-3 0,5 3-132,8 2 0,4-3 0,4 3-4121,4-2 1,3-1 3826,7-6 0,7-7 1,2-1-1</inkml:trace>
  <inkml:trace contextRef="#ctx0" brushRef="#br0" timeOffset="72">8616 9525 19870,'16'21'0,"0"2"0,0 1 95,-1 4 1,6 2 0,0 1 0,-1 1 635,-3-1 0,4 0 1,0 1-1,-2-1 450,-1 1 1,3-6 0,1-2-1,1-1-41,0-4 0,3-6 1,-3-5-1,-1-1-1065,1-3 1,0-2-1,-4-2 1,2 0-76,-2 0 0,-1-7 0,-3-4 0,-1-3 0,-3-2 0,1-5 0,-7-1 0,-1-1 0,-3 0 0,-1-5 0,0 0 0,-1-3 0,-4 0 0,-4-8 0,-7 11 0,0 2-556,1 2 1,-1-3-1,0 8 1,2 3-1859,4 4 0,1 9 817,4-3 1,5 12-1,0 4 1,10 4 1528,9 2 0,6 0 0,6-1 0</inkml:trace>
  <inkml:trace contextRef="#ctx0" brushRef="#br0" timeOffset="73">9560 9745 23938,'21'0'0,"0"0"208,-2 0 1,-2-2 0,-1-3-8,0-5 0,-7-4 0,-4-2 0,-3 0 67,-2 0 1,-7 2 0,-4 2 0,-3 4 466,-2 1 1,-1-4-1,-2 6 1,-2 1-261,2 3 0,-4 1 1,0 1-1,0 5-383,1 4 0,1 9 1,5 4-1,2 1-363,4 4 1,3 0 0,7 0 0,0-2-37,0 2 1,0-3 0,0-1 0,1-1 171,5-4 1,-3-1 0,8-4 0,1-2 946,2-2 1,3-6-299,4 1 1,-3-3 0,3-4 0,-4-3-600,-1-6 0,0-4 0,-1-5 0,-1-2-309,-3-3 0,1-1 0,-7-5 0,-1-1-153,-3 1 1,-1-8 0,0-1 0,0-2 264,0 0 0,-5-5 0,-2-7 0,0 0-377,0 0 1,-3 3 0,3 9 0,0 6-75,0 2 1,2 10 451,5 3 0,0 12 0,0 11 0,1 12-27,5 10 1,2 8-1,8 5 1,0 4 535,-1 5 1,6 1-1,2-2 1,0-1 832,0-2 1,4-7-1,0 2 1,2-6-202,3-5 0,-1 2 0,1-7 0,-1-2-113,1-1 1,-1-3 0,1-1 0,-1-3-658,0-6 0,-1 2 0,-2-2 1,-2-1-91,2-2 0,-5-2 0,-2-2 0,-4-3 0,-1-6 0,-2-3 0,-2-2 0,-3-1 0,-2-4 0,-2 2 0,-6-7 0,-5-1 0,-4 3 0,-11-4 0,-5 7 0,-2 4 0,1 4 0,0 1 0,4 7 0,0 1 0,0 3 0,4 8 0,9 3 0,4 6 0,5 5 0,2 3 0,6 8 0,7-1 0,6 1 0,9-1 0,1 0 0,5-1 0,0-4 0,2 2 0,-4-7 0,-4-2 0,1-1 0,-2 1 0,0-1 0,-3-4 0,-3 0 0,4-7 0,-5-2 0,-1-3-832,-3-2 0,-1 0 0,0-4 1,-1-5-2045,1-6 0,1-19 2596,4-2 1,11-36 0,-12 31 0,0 0 0</inkml:trace>
  <inkml:trace contextRef="#ctx0" brushRef="#br1" timeOffset="74">4749 11113 23393,'10'0'653,"1"0"1,1 0 751,2 0 1,3 0-1,3 0-698,1 0 0,6 0 1,0 0-1,2 0 0,3 0-629,-1 0 1,-1 0 0,-2 0 0,-2 0-79,2 0 0,2 0 0,-1 0 0,-1 0-173,-1 0 1,-3-6 0,2 1 0,-5 0-2193,-3-2 0,-3 3 0,-1-6 835,-3-2 1,-4 3 0,-7-2 0,-2-1 1424,-3-2 0,-11-9 1,-8-1-1</inkml:trace>
  <inkml:trace contextRef="#ctx0" brushRef="#br1" timeOffset="75">5252 10798 8385,'24'-9'323,"-3"4"0,-2 3 0,1 2 1,2 0 547,3 0 1,5 6-1,4 2 1,0 5 519,1 4 0,-2 8 1,-5-3-1,-4 3-411,-1 3 1,3 1 0,-7 3 0,-3-1-514,-4 1 1,-8-3 0,1-1 0,-3-3-196,-2-3 0,-2-1 0,-3-5 1,-6-2-803,-3-3 1,-1 1 0,-1-7 0,0-2-671,0-1 0,-5-2 0,1 0 1,0 0 50,3 0 0,1-7 0,0-3 1,1-6 548,-1-5 0,2 2 0,2-7 0,1 0 273,-1 1 1,-2-5 0,0 4 0,2-2 377,1 2 1,8 3 0,-2 8 0,3-1 2387,2 0-1231,0 7 0,0 4 0,2 10 1,1 6-447,2 3 1,8 2 0,-5 1 0,3 2-142,-1 2 0,1 5 1,3-5-1,0 0-1164,1 2 0,-2-4 0,8 7 0,-2 1-2895,2-3 3494,-4 6 1,13-13 0,-6 6 0</inkml:trace>
  <inkml:trace contextRef="#ctx0" brushRef="#br1" timeOffset="76">6132 10830 26304,'11'-6'1292,"-1"1"1,-5 7-1,4 8 1,0 4 0,0 4-1293,3 3 0,2 3 0,2 8 0,-1-1 0,1 0 0,5 6 0,0 0 0,-2-2 0,-1-2 0,-3-9 0,-1-3 0,-1-3 0,-3-2 0,-6-1 0,1 1 0,-5-7 0,-5-4 0,1-10 0,-5-6 0,1-3 0,-1-1 0,5-3 0,-1-3 0,3-5 0,2-4 0,0-6 0,0-3 0,2-1-349,3-4 1,6 8 0,8 2 0,2 8-1119,-2 4 0,4 2 0,-2 10 0,-2 5 772,-1 3 0,3 2 0,1 2 0,1 3 853,0 5 0,3 11 0,-3 5 0,-1 4 315,1 2 0,-2-1 0,-7 0 0,-2-1-383,-1-4 0,-6 2 1,4-7-1,-2-2-40,-4-1 1,-1-2 0,-2-1 349,0 1 74,0-7 1,0-4 0,-2-10-196,-3-6 0,3-3 0,-3-3 1,3-4-425,2-5 1,5-4 0,4-1 0,3 1-62,6 4 1,1-7 0,-1 5-1,3 1-192,5 3 0,2 3 1,0 5-1,-4 2 26,-1 4 1,5 3 0,-4 7 0,2 2 510,1 3 1,-8-2-1,4 8 1,-2 3 28,-1 5 0,1-2 1,-5 6-1,0-2-511,0 0 0,-1 5 1,1-5-1,-2 0-352,-3 2 1,1-6 0,-5 4-1,0-3-678,0-2 1,0-3 0,-4 0 0,4-5-145,2-1 0,1-1 1684,6-6 1,7 7 0,1 1 0</inkml:trace>
  <inkml:trace contextRef="#ctx0" brushRef="#br1" timeOffset="77">7815 10987 15849,'7'-16'-494,"-6"-5"0,5 0 0,-5 2 1058,-1 1 0,-7-1 0,-5 2 1823,-7 3-1713,1 2 0,-10 3 0,8 4 0,-1 3 55,-2 2 1,4 0 0,-6 2 0,2 3-215,4 5 0,-3 10 0,1 2 0,1 1-162,3 0 0,-2 5 1,1-2-1,4 3-288,0 3 0,7-8 1,2-1 81,3 0 0,2-6 0,2 2 1,3-6 92,6-8 1,3-3 0,3-2 0,2 0-227,2 0 0,7-2 1,-3-2-1,-1-3-273,-3-1 0,2-3 0,0-4 0,-1-1-94,1 0 0,-4 0 0,-7 2 0,-1 2 227,1 2 0,2 6 0,2-1 0,0 3 323,-1 2 1,6 2-1,0 1 1,-2 4 165,-1 2 0,-2 0 0,1 3 1,2-1-455,2 1 1,0-3 0,-5-1-1,0-1-854,-1-3 0,1 3 0,0-2 0,0-2-643,-1-1 1,1-2 0,2 0 0,1 0 742,2 0 1,0 0 0,-4-2-1,2-3 271,2-5 1,0-4 0,-5-2 512,0 0 0,-1-6 0,1-3 1</inkml:trace>
  <inkml:trace contextRef="#ctx0" brushRef="#br1" timeOffset="78">8396 10861 15849,'0'-7'-684,"0"7"1,0 9 1777,0 5 0,-1 3 1,-3 2-1,-3 4-301,-2 2 1,4-6-1,-4 3 1,1-1-538,-1 0 0,5 0 0,-3-5-2260,0 0 1,6 0-50,-5-1 1,3-6-754,-2-4 1,1-5 2761,-6-5 1,-1-9-1,-3-9 1,2 1 122,2-1 0,-1-5 1,-5 3-1,2 1 54,4 3 0,-2-2 0,5 2 892,-2 2-140,6 2 1,3 8 0,8 6-1,4 6 730,4 7 1,-4 4-1,11 2 1,-2 0-504,0 0 0,5 5 0,-3 0 0,1-2-947,4-2 1,-5-1 0,0 0 0,-2-2-354,0-4 1,-2 4 0,-7-3 0,-1 1 571,1-2 0,0 4-350,-1-3 1,3 3 0,-6 1 0</inkml:trace>
  <inkml:trace contextRef="#ctx0" brushRef="#br1" timeOffset="79">9434 10987 23393,'0'-16'-1010,"0"0"0,0 1 1,-2-1-1,-3 0 1452,-5 0 0,-6 1 0,-3 1 1358,-2 3 0,0-1 0,3 7 0,-1 1-740,-2 3 0,-5 1 1,5 1-1,2 5-899,1 4 1,2 9-1,1 4 1,1 1-162,3 4 0,-1 0 0,7 0 0,0-3 0,-2-3 0,5-1 0,-3-5 0,3 0-265,2 0 1,7-3-1,3 0 463,4-3 1,2-6-1,0 1 1,-1-3-263,1-2 0,2-7 0,1-4 0,2-1-314,-2 1 1,4-8-1,0 4 1,-1-3 38,1 1 1,-2 3-1,-5 1 1,-2 3 365,-4-2 0,4 5 0,-3 0 384,3 0 0,1 5 0,1-1-37,0 6 1,-2 1 0,-2 4-1,-2 1-594,3 0 1,-1-4-1,0 5 1,-1 1-935,1-2 0,2 5 0,1-6-70,1 1 1,-5-2-1,-1-7-1002,2 0 1,-3 0 2303,2 0 0,-3-7 1,3-3-1,-6-4-193,-3-2 1,-2 0-1,0 0 1,0-1-140,0-4 0,0 4 1,0-4 142,0 3 1,7 8 712,3-1 0,4 9 0,2 2 1,0 9 440,-1 5 0,-4 2 0,-1 0 0,1-1-490,-2 1 1,3 0 0,-7-1 0,-1 1-271,-3 0 0,5 0 721,-1-1 862,0-6-1311,-5-2 0,0-21 0,0-5-699,0-4 0,5 0 0,2 6 0,0-2-654,0-2 0,5-5 1,-1 3-1,1 0-1189,-1 1 0,3 2 1,-4 8 1209,4 2 0,2 6 0,0-1 0,-1 3 666,1 2 0,0 7 1,-1 4-1,1 4 256,0 6 0,5-3 0,0 4 0,-2 1 27,-2 3 0,4-3 0,2 0 0,0-2-458,0 0 0,-1 0 1,-1-7-1,4-2 628,-1-2 0,4-1 0,-5 2 0,1-6 98,4-3 1,0-2 0,0 0-1,-2 0 71,2 0 0,0-7 1,0-4-1,-3-3-201,-3-2 1,-1 1-1,-5-1 1,-2 0-143,-4 0 1,-3-4-1,-7-3 1,0 0-253,0 0 0,-7-3 1,-5 4-1,-5-1-6,-4 0 1,-7 4-1,2 7 1,-4 3 125,-1 2 1,1 2 0,2 6 0,3 5-88,3 4 1,1 4 0,5 5-1,2 4-116,4 3 1,3 7 0,7-6 0,0 1 32,0-2 1,0 2 0,1-6 0,5 1 57,4 0 1,4-4 0,4-7 0,1-3 357,2-2 1,5-2-1,-3-5 1,-1 0-24,1 0 0,5-7 0,-4-3 1,1-4-232,-4-2 1,0-1-1,-4-3 1,-4-2-258,-5-3 0,3-1 0,-6-7 0,-2-2-160,-1-2 0,-4-6 0,-3 1 1,-4-4-186,1-1 1,-6 0 0,3 0 0,-3 1-57,-1 4 1,4 9 0,1 9 259,-3 1 0,6 11 0,2 12 840,3 9 1,4 12-1,3 5 1,6 4 75,3 1 0,7 6 1,2 1-1,-1 0-558,1 1 0,3 3 1,-5-4-1,-2 1-1685,-1-1 0,-4 2 0,-2-5 0,-3-3 1746,-2-3 0,5 4 1,-3-8-1</inkml:trace>
  <inkml:trace contextRef="#ctx0" brushRef="#br1" timeOffset="80">11541 10814 24212,'7'9'-1888,"-4"-1"2119,8-2 0,-6 1 0,6 5 1030,1-2 1,0 1 0,0 6-1,-1 2 1,-1 2-475,-1-1 1,3 2-1,-7-1 1,1-2-691,1-1 0,-6-8 1,5 1-98,-5 1 0,-1-3 0,0 1 0,0-8 0,-1 0 0,-5-6 0,5-8 0,-6 2 0,1-4-27,1-2 1,0-5 0,5-2 0,0-1-386,0-4 0,0 0 0,2 0 0,3 4-39,5 1 0,4 2 0,2 7 0,0 3 75,0 6 1,5 3-1,1 4 1,1 3 815,0 6 0,8 10 0,-3 5 0,-2 2 384,-1-2 1,1 2 0,-5-5 0,-2 0-825,-1-1 0,-8 3 0,-1-8 0,-2-3 0,-4 0 0,1-7 0,1-2 0,-3-3 0,3-9 0,-8-5 0,-3-6 0,3-3 0,1-1 0,2 1 0,2-4 0,3 1 0,4-6 0,8 4 0,2-2-289,2 2 1,7 5 0,-3 10 0,1 6-232,0 3 0,0 2 1,6 2-1,-1 3 1149,1 6 0,3 3 0,-2 2 1,-3 1-452,-1 4 1,-4-4 0,-1 6 0,-1-2-179,-4 0 0,-1 0 0,-3-5 0,1-1 0,0 1 0,-2-5 0,-2-1 0,-2 2 0,-4 1 0,2-1-3332,-1-2 1,6-6 1140,-3 1 0,-1-3 1996,1-2 0,1-14 0,5-4 1</inkml:trace>
  <inkml:trace contextRef="#ctx0" brushRef="#br1" timeOffset="81">12830 10782 27584,'16'7'0,"-2"4"263,-4 3 0,4 2 0,-3-1 1,1 1 148,-1 0 1,1 1 0,-5 2 0,1 2 206,5-1 1,1-3 0,0-1 0,-2-1-620,-2 1 0,-1 0-2937,2 0 0,-1-2 1110,-10-4 1,2-3 0,-13-7 0,-1-2 1286,-2-3 0,-3-5 1,-3-10-1,-1-1 366,2 2 1,2-5-1,1-2 1,0-4 54,1-2 0,4 1 1,1-2-1,-1-2 15,2-2 0,-3 1 0,5 4 0,0 1-56,0-1 1,2 3 0,3 2 0,-1 6 27,-2 4 1,1 1 0,9 1 54,6-1 1,10 7-1,3 2 1</inkml:trace>
  <inkml:trace contextRef="#ctx0" brushRef="#br1" timeOffset="82">13082 10688 24212,'17'42'-464,"4"0"1,-5-7 0,3 2 0,-3-6 965,1-5 0,1 2 0,-6-7 498,-2-2 0,-1-1 516,2-3-771,-4-6 1,-7-9 0,0-10-613,0-4 1,-6-7-1,1-2 1,0 0-121,-2 1 0,5-6 0,-3 3 0,5-1-510,5 0 0,4 1 1,8-1-1,3 5 160,1 4 1,7 3 0,0 3-1,5 6 402,3 3 0,6 4 0,-2 5 1,2 7 286,2 5 0,5 8 0,-7-5 1,2 3-83,-2 3 0,-4 0 1,-7-1-1,-1-2-298,-4-2 0,-3 3 0,-7-3 0,-1-1-2049,1 1 0,-7-2 1,-2-4-1,-2 3 2067,0 1 1,1 6 0,-6-2 0</inkml:trace>
  <inkml:trace contextRef="#ctx0" brushRef="#br1" timeOffset="83">14450 10279 23393,'1'-7'-2641,"5"7"4049,4 9 0,2 5 0,2 5 0,-2 4-234,1 3 1,9 13-1,-6-6 1,2 4-754,-1 1 0,1 6 0,1-4 1,2 2-422,-2 0 0,4-2 0,-2 2 0,0-6 0,1-2 0,-4-5 0,3-3 0,-6-3-330,-4 0 1,3-6 0,-5 4-9502,-1-3 7049,-1-10 2808,-14-1 0,-1-14 0,-8-1 0</inkml:trace>
  <inkml:trace contextRef="#ctx0" brushRef="#br1" timeOffset="84">14874 10672 10179,'16'16'0,"0"0"1247,-1 0 1,3 1 0,3 2 0,3 2-236,1-2 1,-3-1 0,-4-2 0,1-1-190,2 1 0,0 3 0,-5 0 1,-1-3-1182,1-2 0,-2 4 1,-2-8-1,-3 4-2124,-2 2 1,0-8 1215,-2-2 1,-10-5 0,0-2-1,-9-5 1338,-7-4 1,3-9 0,-4-6 0,1-1 81,0-2 0,-5-12 0,3 5 0,0-3-159,0 1 1,2-1 0,6-1 0,-1-1-166,0-4 0,6 6 0,-1 1 0,1 2 202,1-1 1,2 4 0,7-1 0,0 7 292,0 3 1,0 2-1050,0 5 0,2 9 916,3 7 1,11 7-1,8 9 1</inkml:trace>
  <inkml:trace contextRef="#ctx0" brushRef="#br1" timeOffset="85">15079 10610 15849,'13'36'-324,"-2"1"0,-2 0 0,-4-6 0,4 0 1021,-1 1 1,6-2 0,-3-4 0,1-5 256,-1-4 1,1-1 0,-5-2 588,2-4 1,-4-3-1088,5-7 1,-1-7-1,3-3 1,-3-4-439,-2-2 0,5-1 0,-1-3 0,3 0-141,1 0 1,1-2 0,0-1 0,1 0-449,4 1 1,-3 1-1,3 7 1,-4 3 208,-1 6 1,7 3 0,1 2 0,2 2 300,0 3 0,1 4 0,4 7 0,-1-1 203,-4 1 0,4 5 1,-4 0-1,4-2 236,1-1 0,0-4 0,1-2 0,-2-3 184,-4-3 0,4 0 1,-6-6-1,2 0-24,0 0 0,-6 0 0,1-2 0,-4-3-221,-1-6 0,-6 3 0,-1-5 0,-2-2-403,-4-5 1,-1-2-1,-2 2 1,-2-2-208,-3-3 0,-7 4 1,-7-3-1,1 1 64,-1 4 1,-5 2-1,3 3 1,1 3 484,3 6 0,1 3-26,1 2 1,6 12 0,4 6 0,5 3 17,5 1 0,9 8 0,10 0 0,2 5-57,2 0 0,13-2 1,-5 0-1,8 2-1002,3 2 0,-5 5 1,2-4-1,1 0-6159,1 1 7044,-3 4 1,-4-9 0,1 4-1</inkml:trace>
  <inkml:trace contextRef="#ctx0" brushRef="#br1" timeOffset="86">4670 12386 24212,'-16'0'1054,"1"0"1,8 0 1093,7 0 1,8 0 0,12 0-2149,1 0 0,12 0 0,-2 0 0,2-2 0,1-3 0,2 3 0,3-5 0,-1 2 0,1-1 0,-3 1 0,-4 3 0,-1-1 0,1-2 0,-8-2 0,-3 3 0,-4-1-2105,-1 2 0,-7-6 599,-4-2 1,-5-3-1,-5-1 1,-4-1 624,0 0 0,-5 0 1,4 1-1,-4-1 557,-2 0 1,6 1-1,1-1 1,2 0 553,4 0 1,3 2 0,5 4 0,5 5 755,4 3 1,7-3 0,4 0-1,1 3 426,2 5 0,9 1 0,-9 6 0,-1 2-384,3 2 1,-2 4 0,-2 1 0,-3 2-925,0-2 0,-11 4 0,4-2 1,-4 0-105,-3 2 0,3-6 0,-7 4 0,-1-4 0,-3-1 0,-1-5 0,0-1 0,0 2 0,-1-5 0,-5-1 0,-4-5 0,-4-1 0,-2 0 0,0 0-2458,1 0 0,-1-7 1,0-3-1,1-6 1258,-1-5 0,-5 2 0,-2-7 1,0 0 870,1 1 1,-4-3-1,5 7 1,1 2 348,3 2 1,6 8-1,3 2 2925,1 0 1,1 7-618,6 0 0,7 7 0,4 9 0,3 1-2158,2 4 0,-1-4 0,3 6 0,1-2-170,2 0 0,5 5 0,-5-3 0,0 1 0,2 4 0,-6 0 0,4 0 0,-3-2 0,-3 1 0,1 4 0</inkml:trace>
  <inkml:trace contextRef="#ctx0" brushRef="#br1" timeOffset="87">6352 12181 24212,'9'-15'-6241,"-4"-1"6656,-3 7 0,-4-5 0,-3 5 1462,-5 1 1,-6 1-1,-5 7 1,-5 0 0,-4 0-871,-1 0 1,1 7 0,2 1 0,2 3-975,-2-1 0,5 1 0,0 3 0,2-2-33,0-1 0,2-1 0,7 4 0,3-2 0,2-1 0,-3-1 0,5 6-240,1 0 0,2-6 0,4-1 180,3-2 1,11 3 0,10-4 0,4-3 196,1-1 1,8-2 0,5 2 0,4 1-161,5 2 1,-1 2 0,-5-2 0,1 4 145,-1 0 1,-7 10 0,-3-3 0,-6 1-124,-5 1 0,0-1 0,-8 2 0,-6 2 0,-3-1 0,-4-3 0,-5-1 0,-2 0 0,-3-1 0,-4-1 0,-8-2 0,-2-3 0,-2-2 0,-7-2 0,2-3 0,-4 2 0,-2 1 0,-4 0 0,-1-7 0,2-1 0,2-2 0,3-2 0,2 3 0,4-3 0,1-2 0,2 4 0,5-4 0,2 1-1627,4-1 1,3-1 0,7-6-1,0-2-6251,0-3 7752,0-3 0,0-14 1,0-3-1</inkml:trace>
  <inkml:trace contextRef="#ctx0" brushRef="#br1" timeOffset="88">6525 11961 25459,'16'2'1436,"-2"3"1,-2 7-449,-1 8 0,-2-1 0,3 5 0,-2 1-868,2-1 1,1 1 0,-1 3 0,-2-4-121,3-1 0,1 3 0,1-3 0,1-1 0,0 1 0,-6-2 0,1-5 0,-1-1 0,-1 1 0,0 0 0,-6 0-1943,2-1 0,8 1-2181,-3 0 0,4-7 4113,2-4 0,7-3 0,1-2 1</inkml:trace>
  <inkml:trace contextRef="#ctx0" brushRef="#br1" timeOffset="89">7170 12291 26497,'-17'9'1567,"-4"-4"1,1-3-1,-6-4 1,-2-1-1568,-2-2 0,-1-1 0,0 6 0,-1 0 0,1 0 0,-1 0 0,1 0 0,-1 0 0,1 0 0,-1 0 0,3 0 0,1 0 0,2 0 0,1 0 0,-1 0 0,5 0-1555,4 0-312,1 0 1,14 0-1,9 0 1,11 0 1866,8 0 0,10 0 0,5 0 0</inkml:trace>
  <inkml:trace contextRef="#ctx0" brushRef="#br1" timeOffset="90">7532 12260 24405,'14'-2'-581,"-4"-3"1,-3-4-1,-7-7 1,-2 1 1942,-3-1 1,-4 2 0,-6 2 0,-1 1-235,0-1 1,-5 3 0,-2 1 0,1-1-950,-1 0 1,-5 4-1,2-4 1,-2 2-180,2 4 0,-2 1 0,5 2 0,0 2 0,1 3 0,1 4 0,5 6 0,0 1 0,1 0 0,6 7 0,4 1 0,3 2 0,2 0 0,0-1 0,0 1 0,0-3 0,0-1 0,7-4 0,3 3 0,4-4 0,2-1 0,0-5 0,1-3 0,2-1 0,2-3 0,2-2 0,-4-2 0,4 0 0,1 0 0,-4-2 0,2-2 0,-1-3 0,0-1 0,0-3 0,-5-5 0,0 2 0,-1 4 0,-1-4 0,-1 5 0,-3-1 0,2-1 0,-3 8 0,2-2 0,1 3 0,2 2 0,-4 0 0,1 0 0,1 2 0,2 3 0,0-2 0,-2 6 0,-1 0 0,1-1 0,2-2 0,2 2 0,-1 1 0,1 0 0,0-4 0,-1 4 0,1 0-1080,0-1 0,5-4 0,0 1-1129,-2-3 0,-1-2 0,-3-2 3052,1-3-1019,-7-4 0,-2-14 0,-7-1 1</inkml:trace>
  <inkml:trace contextRef="#ctx0" brushRef="#br1" timeOffset="91">7940 12260 23870,'14'10'0,"-1"-1"918,-3-2 1,1 5-1,4-1 1,1 3 166,0 1 0,-6 1 0,1 0 0,-1 0-791,-1-1 0,3 1 1,-7 0-295,-1 0 0,5-8 0,-15-1 0,1-7 0,-7 0 0,-4-7 0,0-3 0,1-4 0,-1-2 0,0 0 0,1-1 0,1-2 0,3-2 0,2-7 0,6 3 0,-2-1 0,1 0 0,9 5 0,6-3 0,3 1 0,2 4 0,6-4 0,4 2 0,4 3-535,2 6 1,-1-2 0,1 6 0,-3-3-1404,-3 1 0,2 4 1,-5-2-1,0-1-680,0 0 1,-3 0 2274,-4-1 1,0-11 0,0 4 0</inkml:trace>
  <inkml:trace contextRef="#ctx0" brushRef="#br1" timeOffset="92">8428 11820 24212,'9'16'-405,"-2"6"1,-6 4 0,3 2 1463,1-1 0,7 2 1,-1-1-1,3 4 323,1-1 1,1 9 0,0-8 0,0 1-1383,-1 0 0,1-2 0,0 1 0,-1-1 0,1 1 0,0-8 0,0-1 0,-1-2-1647,1 0 1,-5-2 0,-1-7-415,2-1 1,2-8 0,2 1-472,0-8 1,-8-11 2332,-2-12 0,2-2 1,1-3-1</inkml:trace>
  <inkml:trace contextRef="#ctx0" brushRef="#br1" timeOffset="93">8852 12134 24212,'7'-10'-4066,"-7"1"5928,-8 2 1,-6 2-1,-2 5 1,0 0-794,0 0 1,-6 0-1,-4 1 1,-2 3-1583,1 1 0,-6 7 0,3-1 0,1 3-4143,-1 2 4508,4-1 1,10 1-1,0 0 1</inkml:trace>
  <inkml:trace contextRef="#ctx0" brushRef="#br1" timeOffset="94">9387 11961 24212,'-11'-5'649,"3"-2"1355,1-2 0,3 6-1030,9-2 1,-1 5-1,6 7 1,3 7-975,1 5 0,5 3 0,0-1 0,-1 4 0,1-1 0,0 6 0,-3-4 0,-2 2 0,-4-2 0,4 4 0,-3-6 0,3 1 0,1-4 0,-6-4 0,-2-1 0,0 0 0,-5-1 0,5-8 0,-7-7 0,7-8 0,3-11 0,4-2-887,2 1 0,7-2 0,3 1 1,4 1 307,1 3 1,6 1 0,1 2-1,1 4 309,-1 5 0,-3 3 0,-7 2 0,-2 0 527,2 0 0,-5 7 0,-2 3 0,-6 4 1190,-4 2 0,-2 0 0,-6-1 0,2 1-1416,-1 0 0,-4 1 0,-4 3 1,-3 1-32,-1-2 0,-3-7 0,-5-2 0,-1 1 0,-4-2 0,4-2 0,-6-7 0,2 0 0,0 0 0,-7 0 0,2 0 0,-2 0 0,2 0 0,-2 0 0,7-2 0,1-2 0,3-1 0,3-7 0,3 1-1060,6-3 0,4-1 0,4-3 1,6-1-3182,6-2 0,12-10 4287,-1 5 1,11-15 0,3 8 0</inkml:trace>
  <inkml:trace contextRef="#ctx0" brushRef="#br1" timeOffset="95">10126 11993 24387,'16'5'807,"-1"0"1,1 7-1,0-1 1,-1 3-181,1 2 0,0 5 1,1-1-1,3 0 33,1-3 0,0-1 0,-4 0 1,4-1-661,5 1 0,-3-2 0,0-2 0,-2-3 0,0-2 0,6-2 0,-2-5 0,1 0 0,0 0 0,-6 0 0,1 0 0,-4-2 0,-1-3 0,-1-4 0,-1-6 0,-3-1 0,-4 0 0,-7 1 0,0-1 0,0 0 0,0 0 0,0 1 0,0-1 0,2 2 0,3 4 0,4 4 0,8 12 0,2 4 0,2 4 0,5 9 0,-3 3 0,0 2 0,0-2 0,3 9 0,-5-4 0,-4 3 0,-5-1 0,1 3 0,-8 1 0,-2 0 0,-1 1 0,-2-5 0,0 4 0,-2-4 0,-3-1 0,-9-8 0,-9-3 0,-1-5 0,-4-6 0,-7 3 0,-3-6 0,-2-1 0,-4 1 0,0 0 0,0-3 0,4 1-368,2-1 1,8-3-1,9-1 410,4 0 0,8 0 0,2 0 1</inkml:trace>
  <inkml:trace contextRef="#ctx0" brushRef="#br1" timeOffset="96">12233 12244 18463,'8'-7'-2215,"-2"-3"2791,-5-4 1,-8-2 0,-1 0 0,-5 1 0,-1 1 497,-3 3 1,-7-3-1,1 5 1,0-1 272,0-1 0,-5 8 0,2-2 0,-2 3-509,2 2 0,-2 0 1,7 2-1,2 3-689,2 5 0,3 4 0,3 4 0,6 1-149,3 2 0,2 5 0,0-5 0,0 0 0,0 2 0,7-6 0,4 4 0,3-5 0,1-5 0,6 1 0,0-5 0,-2 0 0,-1 0 0,5-2 0,3-5 0,2 0 0,-2 0 0,4-2 0,-4-1 0,4-4-381,1-2 1,-1 0 0,-4-3 0,-3 3 163,-1 2 1,-4-3 0,3 5 0,-4 1 341,-1 2 1,0 2 0,-1 2 0,1 3 344,0 6 1,0 3 0,-1 3 0,1 2-471,0 2 0,-1 7 0,1-1 0,0 2 0,0 3 0,-8-1 0,-2 1 0,-5-1 0,-1 0 0,-1-1 0,-5-2 0,-4-4 0,-4-1 0,-2-2 0,-1-5 0,-4-2 0,-5-4 0,-4 3 0,-2-8 0,1-2 0,-1-1 0,1-2 0,-2 0 0,0-2 0,1-3 0,-8 2 0,9-8 0,-1 1 0,4 1 0,0-5 0,7 3 0,2-3-1701,2-1 0,8-1 1,4-1-1,3-3-565,2-1 0,14-5 1,9 3-1,8 1-1558,6-1 3921,13-5 0,-1-3 0,14-9 1</inkml:trace>
  <inkml:trace contextRef="#ctx0" brushRef="#br1" timeOffset="97">13035 12118 24212,'0'-15'-877,"-7"6"1,-6 2 0,-4 2 2385,-4 0 0,-2-1 0,2 6 1,-5 0-224,-4 0 1,-1 7 0,-1 4 0,3 1-1287,3-2 0,-4 10 0,5-5 0,1 3 0,3-1 0,5 4 0,4 2 0,3 0 0,2-1 0,2 5 0,5-6 0,0-2 0,0-2 0,7-1 0,5 0 0,7-2 0,8-4 0,2 2 0,3-6 0,-1-3 0,1-1 0,4-2 0,3 0 0,-2 0 0,-4 0 0,2 0 0,-11-2 0,1-3 0,-4-6 0,-4-3 0,-3-1 0,-4-1 0,-4 0 0,-5-1 0,-1-4 0,0-4 0,0 1 0,-7-6 0,-5 4 0,-5-2 0,-4 2 0,0-2 0,3 7 0,-1 2-16,-2 1 1,0 3-2503,5-1 0,8 5 2138,3 1 1,10 6 0,3-3 0</inkml:trace>
  <inkml:trace contextRef="#ctx0" brushRef="#br1" timeOffset="98">13208 12024 24212,'13'16'490,"-2"0"1,-4-1 90,0 1 0,-4 0 1,8 1-1,-1 2 470,-1 2 0,5 6 0,-5-5 0,1 1-1020,1 0 1,-1-1 0,6-2 0,0 1-796,-1-2 0,1-4 0,-2-2 0,-2-5-2403,-1-1 3226,-8 6 1,4-26-1,-7 3 1</inkml:trace>
  <inkml:trace contextRef="#ctx0" brushRef="#br1" timeOffset="99">13208 11977 24212,'-2'-21'-1133,"-3"0"1,3-5 0,-3 5-1,3 2-710,2 1 340,0 3 0,7 6 0,5 5 2073,7 8 1,-1 5-1,4 6 1</inkml:trace>
  <inkml:trace contextRef="#ctx0" brushRef="#br1" timeOffset="100">13443 12040 24212,'25'33'-369,"-2"4"0,-8-11 1,1 2 1127,0-2 1,-1 2 0,1-7 0,0-2 220,0-1 1,-2-3-1,-2-1 167,-2-3 1,-5 1-686,6-7 0,-8-1 0,3-9-462,-5-6 0,-1-3 0,0-2 0,0-1 0,0-4 0,0 3 0,0-4 0,0 1-493,0 0 0,7-5 0,4 3 0,3 0-183,2 1 0,5 1 0,0 7 0,0 3-13,1 6 1,-3 3 0,6 2-1,-2 0 951,-4 0 0,4 7 0,-2 4 0,-2 3-34,-2 1 0,4 1 0,0 1 0,-3 3 368,-6 1 1,2 1-1,-4-2 1,4 2-51,2 3 0,-2-6 0,-2 4 0,-1-2-711,1 0 0,2-1 0,2-4 0,-1-2-2612,1-3 0,0 3 0,-1-6 2063,1 1 0,0-2 1,1-7-1,3-2 647,1-3 0,0-4 0,-4-6 0,2-1-273,2 0 0,0-1 0,-5-2 1,1-2 55,4 1 0,-5-2 1,1-1-1,-6 0 210,-4 1 1,-2 1-1,-5 5 1,0 0 1090,0 0 0,-5 1 0,-2-1 1,-2 0 213,-3 1 0,-7 4 0,-2 2 0,2 2-519,1 4 0,-3 1 0,0 4 0,2 3-327,2 6 1,3 3 0,1 3 0,5 2-218,1 2 0,-4 5 0,6-5 0,1-1-73,3-3 1,1-1 0,0-1 114,0 1 0,8 0 0,6-2-3,6-4 0,6 3 0,-4-6 1,3 0-208,3 0 0,7 5 0,2-2 0,-3 4 0,0 2 0,-3 1 0,-1 3 0,-2 2 0,-2 3 0,-9 3 0,1 7 0,-8 1 0,-3-1 0,-1-2 0,-8-1 0,-3-2 0,-6-4 0,-5 2 0,-5-7 0,-5 0 0,-3 1 0,-8-9 0,-2 2 0,1-3 0,0-3 0,-4 3 0,3-5 0,1 0 0,-1 0 0,3-1 0,4-6 0,1 0 0,-1 0 0,8 0 0,1 0 0</inkml:trace>
  <inkml:trace contextRef="#ctx0" brushRef="#br1" timeOffset="101">15236 12024 8516,'-9'11'2431,"4"-1"-1996,3 2 1,2 2 0,0 2 0,2 0 462,3-1 0,4 1 0,6 0 0,1 0-83,0-1 1,7 1 0,3-2 0,4-2-194,1-1 0,-1-6 1,-2 4-1,-2-2-162,2-4 1,-6-1 0,-1-2 0,-3 0 50,-2 0 1,-2-2 0,-2-3-25,-2-6 0,-4-3 0,2-1 0,-1-3-740,-3-3 1,-2 2 0,-4-5 0,-3-1-366,-6 1 0,2-1 0,-1-3 1,-1 4-493,3 1 1,-5 2 0,6 6-3807,-1-1 1,6 2 3416,2 3 0,7 6 1,9 10 1498,-1 6 0,1 1 0,0 2 0,0 0 109,-1 3 1,1 8 0,0-1 0,1 4 148,4 6 1,2 6-1,5-2 1,-2 2 1145,2 4 1,2 1 0,1 2 0,-1-1-792,-4-4 1,2 1-1,-7-6 1,-2-2-89,-1-2 1,-8-8 0,-1-4 696,-2-4-898,-2-1 0,-12-14 1,-3-8-1,-4-6-62,-2-4 1,0-6 0,0-4-1,-1-4-275,-4-2 1,5-6 0,-1-4 0,6-2-441,4 2 0,2-8 1,5 1-1,2-3 147,3-3 0,11 5 0,10 8 1,4 7-395,1 7 1,1 2 0,-1 10 0,0 7 728,1 6 1,-1 5 0,-1 3 0,-2 5 386,-2 4 1,-7 4 0,1 1 0,-6 4 192,-4 1 1,-6-5 0,1 4 0,-5-2 76,-5 0 1,-6 0-1,-10-4 1,-3 3-227,-1 1 1,-10-6 0,2-4 0,-4 3-1451,-1 5 0,-11-2 0,0 4 0,-3-3-2987,-2-3 0,-13-1 3977,-1-3 0,-14-4 0,-5-7 0</inkml:trace>
  <inkml:trace contextRef="#ctx0" brushRef="#br1" timeOffset="102">6179 13203 7966,'-7'-14'0,"-3"4"0,-4-4 0,-2 5 821,1 0 1,-3-3 0,-1 5-20,-2-2 1,-5 6-1,3-3 1,0 5-1,1 1 414,2 0 0,-2 1 1,2 5-916,6 4 0,-1 4 1,6 2-1,0 0 0,4 1-19,3 4 0,2-4 1,0 6-1,2-2-69,3 0 0,6 0 1,8-5-1,4-1 53,1 1 0,-3-5 1,5-3-1,1-1 85,-3-3 0,6-2 1,-6-2-1,2 0 9,1 0 1,-8 0-1,2-2 1,-4-3-84,-1-6 1,-2-3 0,-4-2 0,-3 1-230,0-1 0,-5 0 0,3-1 1,-3-2-1626,-2-2 1,0 0 0,0 3 0,-2-1-2017,-3-2 0,3 0-617,-3 5 3774,3 1 0,9 11 1,4 6-1,1 5 578,-1 5 0,8 2 0,-4 2 0,3 0 548,-1-1 0,-1 1 0,-2 1 0,-2 3 429,-1 1 0,-2 0 1,1-6 1863,-5 1-279,4-7-2049,-7-2 1,0-9-1,-9-3 1,0-6-211,0-3 0,-4-1 1,6-1-1,1 0-167,3 0 1,1-1-1,0-2 1,1-2-587,5 2 1,2-4 0,10 2 0,3 2-539,5 1 1,9 3-1,3 1 1,1 3-394,-1 6 1,6 3 0,-2 4 0,1 1-455,-1 3 0,2 6 1,-7-3 1692,-2-1 0,-2 6 0,-2-5 0</inkml:trace>
  <inkml:trace contextRef="#ctx0" brushRef="#br1" timeOffset="103">7846 13329 7966,'21'-2'716,"-2"-3"83,-5-6 1,0-3-1,-9-1 281,-1-1 1,-2-5-1,-4 0 1,-2 2-277,-1 1 0,-12 3 0,1-1 0,-3 2-496,-4 3 0,0-1 0,-6 5 0,1 0 67,0 0 0,-5 2 1,8 5-1,-1 0-184,0 0 0,1 5 0,-1 2 1,5 4-421,4 6 0,1-1 0,2 7 0,2-3-11,1 1 0,8 7 0,-3-3 0,5 1-343,1 0 0,7-7 0,3 4 1,4-2 440,2 0 0,0-2 1,-1-7-1,1-1 236,0 1 0,5-5 1,1-2-1,1-3 8,0-2 1,3 0 0,-3-2 0,0-3 535,-1-5 0,-1-4 0,-5-2 1,0-1-217,-1-4 1,-1 1-1,-1-6 1,-5 0-212,-1 2 0,-1-11 0,-6 1 0,-2-2-504,-3-3 0,1-3 1,-8 4-1,-4 0-130,-3-1 0,-2 2 0,5 8 0,0 1 81,1 2 0,4 8 0,3 1 2,1 5 294,1 8 1,6-1 0,2 10 0,3 5 277,6 4 1,-3 2 0,5 2 0,2 3 98,5 5 0,1 2 0,-6 0 0,1-4-275,0-1 1,5 3 0,0-3-1,-2-1-262,-2 1 0,-1 3 1,0-5-1,1-1-121,4-3 1,-3 0 0,4 1 0,-1-1-209,0-3 0,6-3 0,-5 1 1,1-3 130,0-2 1,3-2 0,-3-5 0,-1 0 444,1 0 1,3-2-1,-5-3 1,-2-4-87,-1 1 1,-2-6-1,-1 1 1,1-4 547,0-4 1,-2 0-1,-4 4 1,-4-3 44,-5-1 1,-1 0 0,0 6 0,0-1-128,0 0 1,-7 1 0,-3-1-348,-4 0 1,-2 2-1,0 4 1,1 4-129,-1 5 0,0 1 0,0 0 0,1 0 3,-1 0 0,0 7 1,1 3-1,1 4-194,3 2 1,-1 5 0,5 1 0,0 1 278,0 0 0,2 0 0,5-4 1,0 2 81,0-2 1,5-2 0,2-1 0,3 0 163,8 0 0,-2-6 0,6-1 0,1-2 136,3-4 1,-1-1 0,-1-2-1,1 0 77,-1 0 1,-5 0-1,2-2 1,-3-3-54,-3-5 0,1-4 0,-2-2-308,-3 0 0,-4-5 0,-7 0 0,0 2-417,0 2 1,0-4 0,-2-2 0,-3 0-358,-6 0 1,2 3 0,-1 2 0,-2 1-1800,-2 1 0,-2-3 0,2 8-2024,4-3 743,-4-2 3722,12 1 0,2-1 0,9 0 0</inkml:trace>
  <inkml:trace contextRef="#ctx0" brushRef="#br1" timeOffset="104">8585 12889 7966,'16'15'-28,"-6"-1"0,1 0 0,-1 0 677,-1 4 1,3 1 0,-5-2 0,0 4-60,0 6 1,4 0 0,-4 1-1,0-3-197,0-2 1,-2 3 0,-3-5 0,1-2-19,2-2 0,6-1 0,-4 0 1,2-2-130,3-4 1,-4-3-1,3-7 191,1 0 1,2 0-1,2-1-146,0-5 0,-1-2 0,-1-8 1,-1-2-108,-3-3 1,-1 4 0,1-6 0,-3 2-10,0 0 1,-5 0-1,3 6-531,-3-1 0,3 5 0,2 3 127,2 1 1,-4 3 0,6 9 184,1 6 0,2 3 0,2 2 0,-1-2 94,1-4 0,0 4 1,-1-3-1,1 1 276,0-2 0,0-1 1,-1-6-1,1 3 293,0-3 1,-1-1-1,1-2 1,0-2-9,0-3 1,-2-4 0,-2-6 0,-2-1-246,3 0 1,-5 0 0,1-1 0,-2-2-323,-3-2 0,-3-2 0,-1 4 1,0-4-1434,0-1 1,0 4-1,-1 0 1,-3 2-1273,-1 2 1,-6 1-1,4 1-100,-1 3 0,4 6 2761,-1 10 0,10 4 0,6 7 0,1-1 0,-2 1 0,4 5 0,-3 0 0,3-2 35,1-1 1,1 3 0,0 1 0,0 3 852,-1 3 0,-1-6 1,-1-1-1,-5-3 973,-1-2 1,0-2-28,-2-4-1064,-3-3 0,5-9 1,-7-3-1,0-5-334,0-4 0,0-7 0,0 0 0,0 0-290,0-2 1,0 0 0,2-5 0,3 4-93,6 1 1,3 2 0,1 5 0,1 1-44,0-1 0,5 6 0,2 1 0,-1 2-263,1 3 1,5 10 0,0 4-1,5 6 474,4 5 1,5-2 0,-6 7 0,-1 2-910,-2 2 0,-3-1 0,-4-1 0,-5-1 10,-3 1 1,-2 0 0,-1-2-1,-1-5 677,-3-4 0,3-1 0,-6 0 0</inkml:trace>
  <inkml:trace contextRef="#ctx0" brushRef="#br1" timeOffset="105">10220 13282 7966,'16'5'693,"0"0"1,-1 0 0,1-5 0,2-1-16,3-5 0,-4 5 0,4-5 0,-4 5-1045,-1 1 0,-7-2 1,-4-3 366,-3-6 0,-9-17 0,-2-5 0</inkml:trace>
  <inkml:trace contextRef="#ctx0" brushRef="#br0" timeOffset="106">3900 12999 8348,'-9'-7'0,"4"-4"117,3-3 1,2 4 0,0-1 0,0-1 338,0-2 0,7 4 0,3 1 1,4 0-223,2 0 0,5 6 0,4-4 0,2 2-75,7-1 1,2 1 0,-1 5 0,4 0-129,1 0 1,2 0 0,5 0 0,0 0-8,0 0 0,-5 0 0,0 0 0,2 2 18,1 3 1,-5 4 0,-1 7 0,-2-1 18,-1 1 1,1 0-1,-6-1 1,1 1-14,-1 0 1,-1 3-1,-2 0 1,-4-1 12,-1 1 1,3 2 0,-3-2 0,0 4 10,-1 1 0,5-3 0,-5 4 0,1-1 15,0 1 0,3-1 1,-3 4-1,-1-4-68,1-1 0,3 3 1,-3-3-1,2 0-29,2-1 0,1 1 0,0-4 0,-1 2 39,1-1 1,-1 2-1,1-1 1,-1-2 20,1-1 1,1-2 0,3 1 0,-1 2-16,1 2 1,4 0-1,1-5 1,0 0 49,1-1 1,1 1 0,4 0 0,-3 0 61,-1-1 0,4-4 0,-1-1 1,2 1-18,-2-3 0,3 5 1,-3-8-1,4 0-9,1 2 0,0-3 1,0 4-1,2-1 81,4-3 1,3-1 0,6 1-1,1 1 71,0-1 1,5-3-1,4 1 1,1 2-35,2 1 0,9 0 1,-9-5-1,-1 0-17,-3 0 1,3 0 0,-4 0 0,0 0 3,-1 0 0,5 0 1,-6 0-1,0 0-30,2 0 1,-5 0-1,3-2 1,-4-1-8,-1-2 1,-2-1 0,-3 6 0,-6 0-38,-3 0 1,-1 0-1,-3-1 1,-3-3-60,-5-1 0,-1-2 1,-3 3-1,-5-1-580,-3 2 0,-4-1 1,-5 1-5352,-1-3 4315,-6 1 0,-9 7 1,-14 1 1522,-10 3 0,-10-1 0,-13-5 0</inkml:trace>
  <inkml:trace contextRef="#ctx0" brushRef="#br0" timeOffset="107">5503 14712 8348,'6'-16'0,"-1"-1"0,-2-3 0,-3 0 503,-5 0 0,2-2 1,-6 1 1047,2 1 1,-7 3 0,0 1-1,-5 1 1,0 1-550,1 3 0,1 4 0,-3 7 1,-2 0-496,-3 0 1,4 2 0,-3 3 0,1 6-235,4 3 1,-4 8-1,2 6 1,2 5-109,1 4 0,3 1 0,1-3 0,3 2-112,6-2 0,-2-4 1,2-3-1,1-3-199,3-2 0,1-3 0,1-4 0,3 0 103,1 0 1,7-8-1,-1-2 1,3-5-26,1-1 0,1 0 1,2 0-1,3-1 39,5-5 0,-2-2 1,3-8-1,-1 0-99,-2 0 0,4-4 0,-7-1 1,-2 1-55,-1 3 1,-4 1 0,-2 0 0,-2 1-295,3-1 0,-5 2 1,3 4 165,1 4 1,2 5 0,2 4 0,1 6 507,4 7 1,-3 5 0,4-2 0,-1 3 236,0 3 1,0-4-1,-5 3 1,0-1-423,0-4 1,-1 4-1,1-2 1,-2-2-1461,-4-1 0,3-8 0,-8 0 0,0 1-594,2-2 0,-5-1 1,5-4-601,0 1 2641,-5 0 0,12-19 0,-6-3 0</inkml:trace>
  <inkml:trace contextRef="#ctx0" brushRef="#br0" timeOffset="108">6179 14539 8621,'0'-45'0,"0"3"0,-1 5 1217,-5 4 0,-2 3 0,-8 4 174,0 5 0,1 5 0,1 8-495,3 8 0,4 7 0,7 12 0,0 5-304,0 8 1,0 4 0,0-1 0,2 4 451,3 1 0,-1-4 1,4 5-1,1-3-521,0-3 1,0-2-1,3-1 1,-3-3-524,-3-3 0,5 2 0,-4-7 0,0-1-15,0-3 1,0-1 0,-4-1-3164,3 1 0,6-2 720,-2-3 0,4-4 1,2-7-1,0 0-3589,0 0 6047,-1-14 0,8 3 0,1-12 0</inkml:trace>
  <inkml:trace contextRef="#ctx0" brushRef="#br0" timeOffset="109">6541 14728 9584,'-23'0'1197,"-3"0"1,-4-6 0,-1 1 0,0 0 154,-1-2 1,1 5 0,-3-5 0,0 2-855,-3 0 0,2-1 0,5 6 1,2 0-1191,0 0 0,-3 0 1,10 2-1,2 2-3588,1 1 4280,-4 7 0,11-10 0,-3 5 0</inkml:trace>
  <inkml:trace contextRef="#ctx0" brushRef="#br0" timeOffset="110">6871 14712 8348,'32'-16'0,"-3"0"0,-2 1 0,-6-1 0,-6 0 825,-4 1 1,1-1-1,-7-2 1,-1-1 39,-3-2 0,-2-1 0,-6 2 0,-7-1-264,-5 2 0,-9-4 1,1 4-1,-2 4-125,-3 2 1,6 10 0,0-2 0,0 3 155,1 2 1,2 3 0,8 6 0,1 8-246,3 6 1,4 5-1,7 7 1,0 3 102,0 3 1,0-1 0,2 2 0,3-6-330,6-2 0,3-3 0,3 0 0,2 1 25,2-1 0,0 1 0,-3-1 1,-1-1-1874,-1-4 0,3-3 1,-8-7-1,3-1 276,1 1 0,1-2 0,0-2-415,0-1 0,5-8 1,0 2-1,-2-3 1223,-2-2 0,4-5 0,0-2 1,0-4 602,2-6 0,-6 1 0,4-5 0,-3 4-12,-3 1 0,-4 0 0,-2 1 0,-2-1 655,-4 0 0,-1 0 0,-4 3 669,-3 2 1,-4-1 0,-8 5 0,-3 0 362,0 0 0,-8-4 0,3 6 0,-1 2-803,0 1 1,1-3 0,-3-1-1,2 3-745,-2 1 1,5 2-1,1 0 1,1 0-212,0 0 0,0 0 0,5 0 1,0 0-4425,1 0 0,-1 0 922,0 0 1,9 0 3585,7 0 0,7 7 0,16-5 0,1 5 0</inkml:trace>
  <inkml:trace contextRef="#ctx0" brushRef="#br0" timeOffset="111">6981 14853 8348,'47'0'0,"1"0"187,-1 0 0,0 0 0,-2-1 0,-1-3 653,-2-1 0,-2-7 0,2 3 1,-7-2 67,-7 1 0,0 1 0,-7-3 0,-2 2-188,-1-3 1,-8 1 0,-1 0 0,-2 1-315,-4-1 1,-3 0-1,-5 0 1,-5 3-137,-4 2 1,-4-4 0,-1 6 0,-4 2-23,-1 1 1,3 2 0,-5 0 0,-1 2 104,3 3 1,-4 4 0,7 6 0,2 3 85,1 3 1,4-2-1,4 7 1,3 0-95,0-1 1,5 3-1,-3-7 1,5-2-228,5-2 1,-1 4-1,6-1 1,2-5-967,2-2 1,4-3 0,1 6 0,4-2-1275,1-4 0,2 2 1,8-5-1,1 0-365,1 0 0,6-1 0,-3-6 2487,1 0 0,2 7 0,5 1 0</inkml:trace>
  <inkml:trace contextRef="#ctx0" brushRef="#br0" timeOffset="112">8098 14743 8348,'-21'-1'562,"0"-5"0,-2 5 0,2-6 0,-3 1 415,-1 1 1,-3 0-1,7 5 1,2 0 75,2 0 0,1 7 1,2 3-1,2 6-539,1 5 0,8-2 0,-3 6 1,5-1-282,1 1 1,0-6 0,1 3-1,5-1-187,4 0 1,4 0 0,4-5-1,3 0-68,5 0 1,3-6 0,5-1-1,1-1-257,1 1 0,6-5 1,-5 1-1,-2-3 120,-2-2 1,-2 0 0,-1-2-1,-2-3 167,-2-6 1,-7 1 0,2-4 0,-5-4 35,-5 1 1,1-6-1,-7 0 1,-1-1-112,-3-4 0,-1-2 1,0-1-1,-1-1-269,-5 1 0,-2-2 1,-8-2-1,0-2 70,0 2 0,2 9 1,2 5-1,4 4 539,1 1 1,-4 9 434,6 7 0,1 9 0,10 12 1,2 5 261,1 4 1,10 6 0,-3 1-1,1-2-265,1-2 1,-2-3 0,-1-2-1,1-4-1004,0-1 1,0 3 0,-2-5 0,-2-2-516,-2-1 0,1 1 1,4-2-1,1-3-1463,0 0 1,-2-5 0,-2 0 0,-1-2-1045,1-4 0,2-1 3321,1-2 0,1-7 0,0-2 0</inkml:trace>
  <inkml:trace contextRef="#ctx0" brushRef="#br0" timeOffset="113">8899 14775 8348,'-15'0'2151,"-6"0"0,-2 0 1,-1-2-589,-4-3 1,-2 3 0,-1-3-1,-1 3-955,1 2 1,-1 0-1,1 0 1,-1 0-703,1 0 0,1 0 1,2 0-1,4 0-2412,1 0 0,7 0-7,6 0 1,8 0 0,4 0 2512,12 0 0,9 7 0,8 2 0</inkml:trace>
  <inkml:trace contextRef="#ctx0" brushRef="#br0" timeOffset="114">9135 14680 8730,'0'-15'823,"0"-1"0,-7 2 1,-3 2-1,-4 3 485,-2 2 1,0-3 0,1 4 2441,-1 3-3211,0 1 0,8 9 0,2 4 0,6 3-143,6 1 1,4 3 0,11 1-1,5 4-111,4 1 1,1-3 0,1 5-1,-1 2-222,1 2 1,-6-4 0,-3-1 0,-4-1-55,-5 0 1,-4-3 0,1 4 0,-6-2 253,-3-4 0,-2-2 0,-2-3 0,-3-2 422,-6-1 1,-3-8-1,-3 3 1,-4-5-686,-5-1 0,-4 0 0,-2-1 0,1-5 0,0-4 0,-6-2 0,0-1 0,2 3 0,2-2 0,2 3 0,1-1 0,4-1-1581,5 2 1,3-3 0,4 3-1,4-3 1581,5-5 0,10-16 0,4-1 0</inkml:trace>
  <inkml:trace contextRef="#ctx0" brushRef="#br0" timeOffset="115">10566 14366 9231,'-24'-21'0,"3"2"0,1 3 1602,-1 4 0,4 3-1168,-4-1 1,11 5-1,4 10 1,6 7-1,6 7 2023,4 7 1,4 6-1,4 5 1,1 3-1400,2 0 1,5 0-1,-3-5 1,-1 2-1059,1-2 0,-2-4 0,-4-1 0,1-2 0,-2 0 0,3 3 0,-9-8 0,3-1 0,-3 1 0,-1-2 0,-6-5-4916,3-1 1,-1 1 1638,-5 0 0,-2-7 0,-3-4 2744,-6-3 1,-4-9 0,-6-6 532,-6-6 0,-2-5 0,-3-8 0</inkml:trace>
  <inkml:trace contextRef="#ctx0" brushRef="#br0" timeOffset="116">10346 14728 8787,'-16'-7'1158,"1"5"0,13-5 0,7 7 0,7 2-455,4 3 1,1-3 0,4 5 0,4-2 47,-1 0 0,4 0 0,-3-3 0,3 2-498,5 1 1,0 0 0,-3-5 0,-1-2-225,5-3 0,1 2 0,-6-6 0,-1 0 115,-2 0 1,-6-1 0,2-6 0,-1 0-480,0 1 0,-5-1 0,-5-1 1,-1-3 143,-1-1 1,3-7 0,-7 4 0,-1-2 103,-3 0 0,-1 5 1,0-4-1,0 2-135,0 4 0,-1 4 0,-3 2 115,-1 3 1,0 10 0,5 3 446,0 11 1,1 13-1,5 0 1,4 5 85,4-1 1,2 11-1,0-7 1,-2 4 87,-4-3 0,2-3 1,-5-1-1,0-2 150,0-4 1,4 3-511,-6-2 1,2-6 317,-2-6-513,-3-6 1,10-16 0,-5-3-152,2-4 0,0-2 1,3-2-1,-2-1-106,3-2 1,1-5-1,1 5 1,1 0 37,0-2 1,-1 6 0,3-4 0,1 5-200,2 6 0,0 1 1,-5 6-1,0-3 246,-1 3 0,6 8 1,2 6-1,1 3 252,4 1 0,-3 1 1,-1 0-1,1-1 170,-1 1 1,-3-5 0,4-1 0,-1 1 74,0-3 0,-4-1 1,2-7-1,-1 0 66,0 0 1,6 0-1,-7 0 1,0-1 73,-3-5 0,-3 3 0,-2-8 1,-3-1-211,-2-2 0,4-2 0,-6 1 0,-2-1-6,-1 0 0,-9 1 1,-3-3-1,-4 1-34,-2 1 1,-5-3-1,0 10 1,0-1-630,-2-1 1,6 8 0,-4-3-1,3 6 349,3 6 0,-1 2 1,2 8-1,2 0 723,1-1 1,8 6 0,-2 2-1,3 0-155,2-1 0,0-1 0,0-5 0,2 0-456,3 0 0,4-1 0,6 1 1,3-2-7,3-4 0,3 4 0,8-3 0,1 1-204,3-1 0,-1 3 1,6-6-1,-1 3-2254,0-1 0,-5-1 1,2 3-1,-4-3 1615,-2-2 1,8 5 0,1-3-1</inkml:trace>
  <inkml:trace contextRef="#ctx0" brushRef="#br0" timeOffset="117">12720 14539 8348,'16'0'0,"0"2"0,-1 3 1034,1 5 1,-6 10 0,1 4 0,1 4 155,2 5 0,2 7 0,0-1 0,-1-1-493,1 1 1,0 4 0,-1-3 0,1 2-143,0 0 1,0-2-1,-2 2 1,-2-3 35,-2-1 0,-1-6 0,2 1 0,-4-9 340,0-6 1,-6 1-136,5-9 1,-6-3-650,-6-1 1,3-12 0,-8-6 0,1-5-148,1-4 0,-3-2 0,5 2 0,0-7 0,0-7 0,-4 2 0,4-7 0,0-2-373,0-5 1,2-4-1,5 2 1,2 0-520,3 2 1,6-9 0,10 9 0,3 0 273,1 3 0,8 6 0,-4 8 1,5 4 497,6 5 0,-3 5 0,1 6 0,-3 5 233,-4 3 0,3 9 1,-14 5-1,0 6 536,-3 3 0,-6 7 1,-3-1-1,-1 7 447,-3 2 1,-4 1-1,-5-6 1,-6 1-955,-3-1 1,-7-4-1,-1-3 1,-3-1-143,-3-4 0,0-3 0,0-4 0,2-3 0,-2-2 0,-2-2 0,1-5 0,1 0 0,1 0 0,7 0 0,-5 0 0,2-2 0,4-3 0,2 1 0,1-4 0,0 1 0,7-6 0,4 3-30,3-4 1,11 3 0,7 1 0,7-1-534,1 3 0,11-4 0,0 5 0,5-2 101,4-3 0,10 3 0,-7-2 1,2-1 159,0-2 1,-2-2 0,-1 1 0,-3-1 108,-1 0 1,-7 1 0,0-3 0,-5-1 10,-4-2 0,-7-5 1,0 5-1,-6 0 12,-8-2 1,-3 6 0,-2-4 0,-2 3 268,-3 3 0,-4-1 0,-9 0 1,-1 2 294,-2 4 1,-1 3-1,2 7 1,-2 0 282,-3 0 0,6 12 0,-4 5 0,4 4 50,3 2 1,-3 5 0,10 0 0,1 3-728,2 1 0,5 6 0,1-10 0,0 0 0,0 2 0,7-8 0,3-1 0,6-3 0,5-2 0,-2-1 0,7 1 0,0-2 0,-1-4 0,10 3 0,-4-8 0,1-2-453,-4-1 1,1-2 0,-2 0 0,0 0-468,0 0 0,1-5 0,-6-2 0,1-2 307,0-3 0,-2-2 0,-7-2 0,-2-1 20,-2-4 0,-1 3 0,2-3 0,-6 4 125,-3 1 0,-1 2 564,5 4 1,-5 5 0,5 10-98,-5 5 0,-1 10 0,0 2 0,2 1 1152,3 0 1,-3 3-1,3-5 1,-3 0-163,-2 1 1,0-4 0,0 3-384,0-4 1,-5-6 0,-2-2-85,-2-2 1,4-2 0,-4-7-523,2-3 0,-5-6 0,1-10 0,4-1 0,2-5 0,3 5 0,2-1 0,0 0 0,0-5 0,0 2 0,0-2 0,2-1 0,3-3 0,6 1-401,3-1 0,3 1 0,3-1 0,2 3-1064,3 3 1,-1-2-1,4 7 1,-3 3-923,-3 6 1,5 3 0,-5 6 0,1-3 621,0 3 0,-2 3 0,-6 5 1765,1 6 0,-2 3 0,-3 1 0,-6 1 0,-2 0 0,1 1 0,1 2 629,-1 2 0,2 7 1,0-1-1,-1 1 1786,2-2 1,-4 7 0,6-5-1,0-2-783,0-2 0,-4 3 0,4-6 0,-1-2-1400,1-2 1,-4-1 0,4 0 0,-2-1-306,-3 1 0,3-5-4770,-2-1 1,0-8 4842,-5-2 0,-7-7 0,-2-9 0</inkml:trace>
  <inkml:trace contextRef="#ctx0" brushRef="#br0" timeOffset="118">14355 14413 8348,'-1'-31'0,"-3"-1"0,-1 3 108,1 2 0,3 5 0,2 8-524,5 3 0,4 4 1,9 9-1,4 3 416,1 6 0,10 10 0,6 3 0</inkml:trace>
  <inkml:trace contextRef="#ctx0" brushRef="#br0" timeOffset="119">14968 14492 8348,'16'-5'0,"-2"-2"333,-3-2 0,-4 4 1,-7-6-1,0-1 865,0-2 0,-6 3 0,-2 3 1,-5 1-629,-4 3 0,-8 3 0,3 1 1,-3 1 17,-3 5 0,0 2 0,0 8 0,4 0-104,1-1 1,2 8-1,6 2 1,-1 1 318,0 0 0,7-5 1,2 3-1,2-1-318,0-4 1,0 4 0,6-2 0,5-2-162,4-1 1,6-4 0,3-2 0,4-2-37,1 3 0,-3-7 0,4 1 0,-1-1-284,1-1 1,-6 0 0,4-5 0,-2 0-5,-1 0 0,1-5 0,-5-2 0,0-2 0,0-3 0,-6-4 0,-1-3 0,-2-2-248,-4 2 0,-1-6 1,-2-1-1,0-2-418,0 2 0,-2-2 1,-1 5-1,-4 1-2335,-2-1 1,4 4 0,-4 7-310,2 1 1,4 8 3309,8-3 0,18 5 0,10 1 0</inkml:trace>
  <inkml:trace contextRef="#ctx0" brushRef="#br0" timeOffset="120">15409 14445 13005,'-7'-14'652,"-4"3"0,-5 4 0,-3 7 0,-2 2 134,2 3 1,2 6 0,1 10 0,0 3-300,0 1 1,6 4 0,1-3-1,2 2-85,4-1 0,1 2 0,4-4 0,3-1-193,5-3 0,4 0 0,2-3 0,2-4-99,3 0 1,-4-2-1,4-2 1,-2-5-271,2-3 1,-3-2 0,3 0-1,-4 0-48,-1 0 0,0-7 0,-1-3 0,1-4 0,0-2 0,-1-5 1,-1-2-1,-1-1 82,-3-4 1,-6-7 0,1-3 0,-3-4-290,-2-7 0,0 2 1,0-7-1,0 3 56,0 4 0,0-2 1,0 12-1,0 4 615,0 5 1,0 5 186,0 8 1,0 15-1,0 10 1,0 13 65,0 6 1,7 10 0,3 1 0,2 2 432,-1 0 0,3-7 1,-4 1-1,2-2-1071,-1-3 0,3 1 0,-4-1 1,4-1-1642,2-4 1,0 4 0,1-4 0,3 2-2729,1-2 0,-1-3 4498,-4-8 0,14 8 0,3 1 0</inkml:trace>
  <inkml:trace contextRef="#ctx0" brushRef="#br0" timeOffset="121">16148 14775 11557,'22'-2'0,"3"-1"1819,-1-3-1919,-8 1 0,-11 12 100,-10 4 0,-4 2 0,-6 3 0</inkml:trace>
  <inkml:trace contextRef="#ctx0" brushRef="#br0" timeOffset="122">5598 15812 8070,'15'-5'1024,"1"0"1,-5-1-1,-1 6 2089,2 0 0,2 13 1,2 6-1965,0 9 0,0 1 0,-1 13 0,1 2 1,0 1-540,-1 3 1,1-3-1,0-1 1,0-2-611,-1 1 0,-4 1 0,-1-4 0,1-7 0,-3-5 0,5-3 0,-8 1 0,0-5 0,2-4 0,-5-1 0,3 0-3176,-3-1 1,-4-6-102,-3-4 0,1-12 0,-4-7 2935,1-5 1,-6-9-1,5 4 1</inkml:trace>
  <inkml:trace contextRef="#ctx0" brushRef="#br0" timeOffset="123">5205 15844 8625,'10'-16'0,"-1"-2"0,-2-1 1242,-4-2 0,-1 0 0,0 6 0,3-1-13,6 0 1,4-5-1,5 0 1,4 2-763,6 2 1,5 3-1,14 3 1,3 6-178,6 3 0,8 2 0,4 2 1,0 3-21,0 6 0,3 4 1,-5 6-1,-3 5 70,-6 4 0,-6 2 0,-13-1 0,-7 0 242,-5 1 1,-11 5 0,-1-1 0,-9-1 6,-5-2 0,-2-6 0,-2-3 1,-3-1-590,-6-4 0,-4-2 0,-5-1 0,-2 0 0,-3-1 0,1-4 0,-4-2 0,2-2 0,-2-4 0,-2 4 0,-1-2 0,1 1-1726,4 1 1,-4-4 0,4 6 0,-2 0 1725,2-1 0,-4 3 0,5 5 0</inkml:trace>
  <inkml:trace contextRef="#ctx0" brushRef="#br0" timeOffset="124">6698 16252 9276,'16'-9'1985,"2"3"1,1 4-1279,2-3 0,5 3 0,-3-3 1,1 1 111,4-1 1,-4 3 0,1-3-1,-2 3-876,-4 2 1,-2-5 0,-1 0-2991,0 1 1,-8 9 3046,-2 6 0,-18 3 0,-6 2 0</inkml:trace>
  <inkml:trace contextRef="#ctx0" brushRef="#br0" timeOffset="125">6808 16409 9271,'7'9'0,"4"-4"788,3-3 1,2-2 0,-1 0 0,1-2 612,0-3 1,5 3-1,0-3 1,0 3-1188,1 2 0,-2-5 1,6 0-1,0 1-154,-2 3 1,4 1 0,-5 0 0,2 0-3266,2 0 1,3 0 3204,2 0 0,13-7 0,4-2 0</inkml:trace>
  <inkml:trace contextRef="#ctx0" brushRef="#br0" timeOffset="126">8003 15812 8348,'-15'0'317,"6"-7"1,2-2 0,2-1-1,-1-1 1,3-1 714,1-2 1,2-1-404,0-1 1,0-2-1,2-1 1,3-2-212,6 2 0,8 2 1,4 1-1,-1 0-200,1 0 0,5 2 0,-2 2 0,4 3 36,1 2 0,-1 2 0,-2 5 0,-2 0-104,2 0 1,-3 7 0,-1 5-1,-1 8-66,-4 6 0,0 5 0,-1 6 1,-1 5 17,-3 3 0,-7 9 0,2 4 1,-2 1-95,-4-1 0,-6 1 0,-4-6 0,-4-3-93,-6-1 0,1-8 1,-7-7-1,1-4 67,-5-4 0,-1-8 0,-1-1 0,-1-6 23,-3-4 1,-2-2 0,4-5 0,1-2 94,4-3 0,-2 1 1,7-6-1,1-2 102,3-2 1,3-2 0,4-1 0,4-3-61,5-1 0,2 1 0,6 2 0,7-1-154,5-2 1,9 2 0,0 6 0,6 5-112,2 1 0,6 1 0,-3 6 0,-1 0 192,1 0 0,2 7 0,-4 2 0,-2 2-167,-2-1 0,-1 1 1,-1 3-1,-1-2 6,-4-2 1,2 1 0,-5 5 0,1-3-1077,4-2 0,-3 3 1,-1-5-1,0-1-452,1-2 1,-6 1-1,2-2 1,-3-2 1619,-3-1 0,1-9 0,0-2 0</inkml:trace>
  <inkml:trace contextRef="#ctx0" brushRef="#br0" timeOffset="127">8931 15781 8190,'5'-16'0,"2"2"295,2 4 0,-4 3 0,6 7 1342,1 0 0,-3 0 0,1 1 1,1 5-863,-3 4 0,5 9 0,-7 2 0,1 0-324,0 2 1,4 1-1,-4 9 1,0 2 37,0 2 1,5 5 0,-1-4 0,1 1-68,-2-1 0,4 2 0,-3-5 0,1-3-397,-1-3 0,1 5 0,-5-10 1,0 1 281,0-4 1,-2-4-5880,-5-1 3367,0-8 0,0-2 1,0-12 982,0-4 1,0-9 0,0-4-1,0-1 1222,0-4 0,0-9 0,0-3 0</inkml:trace>
  <inkml:trace contextRef="#ctx0" brushRef="#br0" timeOffset="128">9230 15718 8190,'10'16'-43,"1"-1"1,-3 8-1,5 3 1,-5 2 1059,-1-2 1,4 7 0,-4-3 0,2 2 314,3 3 1,-4 5 0,3-4-1,-1-2-446,-1-6 0,5 5 0,-3-5 1,1-2-631,-2-2 1,4-1 0,-5-4 0,2 0-1043,-1-5 1,-5 2-2541,6-5 1744,-8-4 1,2-2-1,-10-10 1,-5-6 279,-4-3 1,-7-7 0,-2-2 1301,-1-1 0,-3-9 0,-4-7 0</inkml:trace>
  <inkml:trace contextRef="#ctx0" brushRef="#br0" timeOffset="129">8774 15749 8723,'-7'0'2112,"7"0"-1380,8 0 0,13 0 0,7 0 1,6 0 373,2 0 1,13 0 0,0 0-1,3 0-420,3 0 0,2-1 1,-3-3-1,1-1-292,-1 1 1,3 3 0,-4 1 0,-3 0-193,-1 0 1,-3 0 0,-4 0 0,-6 0-885,-2 0 1,-10 0 0,-3 0 0,-5 1-1014,-6 5 1,-3 2 0,-9 8 0,-3 1 70,-5 4 1,-13-1 0,-8 6 1623,-10 2 0,-11 8 0,-4 5 0</inkml:trace>
  <inkml:trace contextRef="#ctx0" brushRef="#br0" timeOffset="130">7846 16692 8631,'7'9'757,"-2"-2"0,9-7 1,7 0-1,5 0 738,8 0 1,15 0 0,5 0 0,9 0-20,5 0 1,12 0-1,0 0 1,8 0-837,-40 0 0,0 0 0,-1 0 1,0 0-1,2 0 0,0 0 0,-2 0 1,-1 0-641,43 0 0,-7 0 0,2 0 0,-6 0 0,-4 0 0,-8 0 0,-10 0 0,-7-2 0,-4-3 0,-5 3 0,-13-5 0,-6 2-8833,-4 0 6290,-8 0 0,-16 10 0,-18 2 2543,-13 2 0,-11 8 0,-14 7 0</inkml:trace>
  <inkml:trace contextRef="#ctx0" brushRef="#br0" timeOffset="131">8035 17258 16830,'10'18'987,"1"3"1,-1 3 0,6 9 0,-2 4 350,-4 5 0,4 3 0,-3 4 0,3 2-704,2 1 1,-1 6-1,1-4 1,-2-2-635,-4-3 0,3 2 0,-6-9 0,0 1 0,0-1 0,0-3 0,-4-10 0,2-2 0,-1-6 0,3 1 0,-2-1-1088,-1-2 0,-1-8-1535,2-6 0,4-5 0,7-5 915,-1-6 0,6-9 1,2-8-1,0-7-237,0-7 1945,5-4 0,-4-15 0,7-3 0</inkml:trace>
  <inkml:trace contextRef="#ctx0" brushRef="#br0" timeOffset="132">8601 17242 8348,'15'2'1546,"-1"3"-839,-3 6 0,3 3 0,-5 2 0,1 1 406,1 4 1,-6 9 0,4 8 0,-2 1-165,-4-1 1,4 11 0,-2-2 0,-1 2-323,-2 0 0,-2-4 0,0-1 0,1-4-234,5-2 1,-5-6 0,5-8 0,-5-1 430,-1-4-654,0-1-531,0-10 0,0-8 0,2-10 0,1-4-317,3-2 0,11-6 1,1-5-1,4-1 115,6 2 0,7-2 1,5 7-1,4 2 383,5 2 0,-4 8 0,-4 4 0,-3 3 574,-3 2 0,-4 7 0,-3 3 0,-3 4 409,-2 2 0,-8 5 0,-6 2 0,-2 0 58,-3-1 0,-3 4 0,-2-3 0,-5 0-483,-4 0 0,-11 3 0,-5-5 0,-2-2-378,1-2 0,-2-3 0,1-1 0,-4-5 0,1-1 0,-9-2 0,8-6 0,-1-3 0,0-1 0,-4-5 0,1 3 0,1-2-1001,1-3 0,5-2 0,3-2 0,5 0-82,3 0 1,4 1 0,4-1 0,4 0-916,5 1 1,2-8-1,5-3 1,4-2 632,4 2 0,9-4 1,3 2-1,5-7 1365,6-7 0,-4-3 0,6-2 0</inkml:trace>
  <inkml:trace contextRef="#ctx0" brushRef="#br0" timeOffset="133">9544 17164 8348,'9'0'1375,"3"7"1,-5 5-1,2 6-437,3 2 0,0 10 0,2 2 0,-2 10 1519,1 8 1,8 6-1,-7 9 1,1 3-1805,5 5 1,-1 2 0,-2 0 0,2-5-654,2-5 0,0-2 0,-5-14 0,0-6 0,0-3 0,-2-3 0,-4-7 0,-3-4 0,0-5 0,-5-4-9584,5-8 9584,-7-2 0,-7-21 0,-2-3 0</inkml:trace>
  <inkml:trace contextRef="#ctx0" brushRef="#br2" timeOffset="134">7673 4307 8323,'0'17'0,"0"2"0,0 2 187,0-1 1,-5-3-1,0-1 1,-1-2 5251,-1-4-3946,6 4 1,-6-14 0,7 0-1,0-9-479,0-5 1,0-8 0,0-4 0,0-4-799,0-2 1,1-1 0,5-2 0,4-3-45,4-2 0,-3 0 0,-3-4 0,1 2-649,0-2 1,-6-1 0,3-2 0,-5 1-204,-1 4 1,0-1 0,-1 4 0,-3 3-44,-1 2 0,0 7 0,5 11 148,0 0 0,1 4 267,5 7 1,8 6-1,10 17 1,4 3 300,5 5 0,4 11 1,-1 3-1,5 2 299,-1 0 0,4-7 0,-8 3 0,-1-3-9,-2-4 1,-3 4-1,-4-10 1,-5-1 47,-3-3 1,-4-3-1,-2-3 377,-2 1-355,-6-7 1,-4-2 0,-11-7 0,-4 0-22,-6 0 0,-9 0 0,-10 0 1,-4 0-402,-5 0 1,-8 0 0,1 0 0,-2 0-207,0 0 0,2 0 0,-3 0 0,5 0-53,5 0 0,0 5 0,11 2 0,-1 0 57,1 0 1,3-2-1,7-3 1,3 1 255,3 3 1,1-1 81,5-5 0,7-2-116,4-3 1,12-4-1,9-8 1,10-2-56,9-2 0,9-7 0,6 1 0,1-2-239,5-3 1,-2-4 0,4-1 0,1 2-23,2 2 0,-5 1 1,-4 3-1,-3 3 267,-1 5 0,-8 8 0,-4 5 1,-2 1 395,-3 3 1,-1 2 0,-4 4 0,-7 3-7,-7 6 0,1 8 1,-8 6-1,-2 2 791,-1 7 1,-5 1 0,-6-2 0,-9 2 6,-4 1 0,-4 1 0,-6-6 0,1-1-831,-1-4 1,-5 2 0,1-5 0,1 0-458,2-1 1,3-1 0,4-5 0,5-2-1079,3-3 1,4 3 0,4-4-2002,5 4 0,6 0 0,10-4 3022,10-4 1,14 2 0,5 1-1</inkml:trace>
  <inkml:trace contextRef="#ctx0" brushRef="#br2" timeOffset="135">8506 3521 8305,'7'-25'0,"-5"3"0,5 6 0,-5 2 1603,3 3 0,-1 4-678,6 7 1,1 2 0,4 5 0,1 7-150,0 5 0,-6 15 0,1 1 0,1 6-224,2 8 1,0 7 0,-2-3 0,-1-1-122,1 2 0,-5-5 1,0 2-1,-2-6-167,0-3 1,1-7 0,-6 2 0,0-4 57,0-2 1,0-6-1,0-4 1,0-4 905,0-1-747,0-7 1,0-4 0,0-10-618,0-6 0,5-10 1,2-5-1,3-4-715,8-1 0,4-6 1,12 0-1,-1 3-70,-2 0 0,9-1 0,-8 2 0,1 5 571,0 4 1,-7 5-1,1 6 1,1 5 172,1 1 0,1 1 0,-2 8 1,-4 3 261,-1 6 1,3 8-1,-3 4 1,0 0 446,-1-1 1,-1 6-1,-5-2 1,0 2-255,0-2 0,-6 2 0,-1-7 0,0-1-58,-1-3 0,-4 4 0,1 0-3130,-3-2 1,-2-1-491,0-3 1,-2-1 3399,-3-3 0,3-4 0,-5-7 0</inkml:trace>
  <inkml:trace contextRef="#ctx0" brushRef="#br2" timeOffset="136">10063 3882 8235,'-7'-15'1727,"5"-1"1260,-3 0-2167,3 7 0,2 4 0,0 10 0,2 6 1,1 5 76,3 5 0,6 3 1,-3 6-1,-1-2-420,-2-2 0,1-2 1,-2 4-1,-2-3-217,-1-3 0,3 5 0,1-6 0,-3-2-1337,-1-2 1,-2-1 0,0 0-86,0-1 0,0 1-3355,0 0 0,-2-9 1816,-3-7 2701,-4-7 0,-7-16 0,1-1 0</inkml:trace>
  <inkml:trace contextRef="#ctx0" brushRef="#br2" timeOffset="137">9811 3615 8235,'-10'-7'0,"-1"-3"0,6 1-66,-5-2 0,8 8 1,2-2-686,9 3 751,5 2 0,8 7 0,3 2 0</inkml:trace>
  <inkml:trace contextRef="#ctx0" brushRef="#br2" timeOffset="138">10440 3709 8328,'14'7'0,"-3"4"242,-6 3 1,-10 0 0,-6-2-1,-3-1 332,-1 1 1,-6 0 0,0 0 0,1-1 282,3 1 1,1 2 0,2 2-453,4-1 0,-2-4 0,6-1-232,3 2 1,3-3 0,5 2-1,6-1-11,3-1 0,8 3 0,4-5 0,6 2-303,5 3 1,-2-3-1,6 1 1,1 3 97,-1 0 0,7 8 0,-4 0 0,-4-1 128,-5-3 1,-2 2-1,-12 0 1,-1-3 0,-3-2 0,-6 4 0,-3-8 831,-1 4 0,-3 0 0,-9-3 1,-6-4 259,-3 0 0,-7-6 1,-2 5-1,-1-5-729,-4-1 1,4 0 0,-3 0 0,1 0-230,2 0 0,-6-5 0,6 0 0,-3 1-716,1 3 0,2 1 1,-3 0-1,7 0-2780,2 0 0,2 0 0,1 0 2285,-1 0 0,0 0 1,0 0-1</inkml:trace>
  <inkml:trace contextRef="#ctx0" brushRef="#br2" timeOffset="139">11950 4071 8324,'15'-16'0,"-1"0"0,-1 1 227,-3-1 1,-6 0 0,1 1 0,-3-1 0,-2 0 0,-2-1 1288,-3-4 1,-4 3-1018,-7-3 1,-1 6-1,-3 2 1,-2 3 0,-3-1-58,-3 3 1,4 1 0,-1 7 0,1 0-216,-1 0 0,6 0 0,-3 3 1,2 6-155,5 7 0,-5 15 1,12 2-1,-1 4-209,4 1 0,3 4 0,2-5 0,0-2 8,0-2 0,7-1 0,3-1 0,6-1-53,5-4 1,-3-3 0,3-8 185,-4 1 1,-1-7 0,-1-4 0,1-3-1,0-2 187,0 0 0,5 0 1,0-2-1,-2-5 107,-2-9 1,4 1-1,0-8 1,-2 2-79,-1 0 0,-4-2 0,-2 2 1,-3-3-198,-2-1 1,3 3 0,-4 6-1,-1 0 103,2 0 1,-6 6 0,6 1-287,0 2 1,2 2-1,7 7 1,0 3-42,-1 6 1,6 2 0,0 3-1,0 0-269,2 0 0,-6-6 0,4 1 0,-3-1-245,-2-1 0,-1 3 0,1-7 1,0 1-84,-1 0 0,1-4 0,0 3 1,0-5 130,-1-5 1,6-3 0,0-10-1,-1-1-273,-3-2 0,-3-7 939,-4 2 0,4-11 0,-5-3 0</inkml:trace>
  <inkml:trace contextRef="#ctx0" brushRef="#br2" timeOffset="140">12358 3505 9109,'0'16'474,"7"5"0,4 3 1,5 4 886,5 5 0,-2 9 0,7 0 0,0 4-622,-1 1 0,3-2 0,-7-1 0,0-4-507,1-2 1,-4-1-1,3-6 1,-4 1-696,-1-1 0,0-4 0,-2-3 0,-2-1-783,-2-4 1,-4-2 0,4-1-539,2 0 1,-5-6 0,0-1 878,0-2 0,-3-2 905,6-5 0,-6 0 0,3 0 0</inkml:trace>
  <inkml:trace contextRef="#ctx0" brushRef="#br2" timeOffset="141">12924 3961 6978,'9'-7'640,"-4"-4"1,-3 3 1285,-2-3 1,0 9-1150,0 2 0,0 7 1,0 9-1,0 0-218,0 0 0,0 5 0,0 1 1,0 1-280,0 0 0,5 3 0,2-5 0,2-2-237,3-1 1,1-3-1,1 1 1,0 0-204,3-1 0,8-6 1,-3-4-1,1-1-88,0 1 0,8-3 1,-3 1-1,0-4 114,2-5 1,-6-6-1,1 2 1,-3-4 99,-2-2 1,2 0-1,-1-1 1,-3-2-25,-6-2 0,0 0 0,-7 5 0,1 0 27,1 0 1,-6 6-146,5 0 0,-3 6 0,1 1 208,1 6-76,7 6 0,-3 12 0,7 1 1,1 1 10,4 0 1,2 0 0,5-4-1,-2 2 185,2-2 1,1-2 0,3-1 0,-1-2 226,1-3 1,-1-3 0,1-4 0,-3 1 363,-2-1 1,1-4 0,-7-4-1,-2-3-201,-2-2 0,-1-3 0,-2-7 0,-2-2-72,-1 2 1,-8-6 0,2-1 0,-3-2-389,-2 2 1,-7-9 0,-3 4 0,-4-3-669,-2 1 1,-5 3-1,0 3-773,2 0 1,-4 10-1,4-1 1,3 8-58,4 3 0,8 3 0,1 10 37,6 4 1,8 4 0,10 2-1,5 0 742,4-1 1,3-6 636,4-4 0,3 4 0,7 0 0</inkml:trace>
  <inkml:trace contextRef="#ctx0" brushRef="#br2" timeOffset="142">14402 3929 8324,'16'-1'0,"-2"-5"407,-3-4 1,-4-4-1,-7-3 1,0-3 253,0-1 0,-7 0 0,-6 6 0,-4 1-265,-4 3 1,-5-1-1,3 7 1,-1 1 138,-4 3 0,-2 1 0,-2 1 0,1 5-158,0 4 0,1 6 0,2 3 1,3 4 48,3 1 1,3-3 0,6 5 0,5 0-128,1-1 1,1 5 0,6-6 0,0 2-353,0 0 0,7-6 1,4 2-1,3-2 46,2-5 0,6 4 0,4-10 0,4 2-373,2-1 0,-1-6 1,0 1-1,1-3 97,-1-2 0,1-7 0,-2-2 0,-3-2 150,0 1 1,-8-2 0,2-7-1,-4-2 120,-1 1 0,-7 1 0,-2 0 0,-2-2-60,0 2 1,0 1 0,-6 4 98,-5 4 1,3 3-78,-7 7 1,6 2 0,-1 3 356,3 5 1,2 4 0,0 2 0,0 0 95,0-1 1,5 1 0,2 0 0,2 0-183,3-1 1,2 1 0,4 0 0,1-2-137,2-4 0,5 2 0,-3-6 0,-1-1-6,1 2 1,5-5 0,-2 3 0,2-3-291,-1-2 1,2-6 0,-3-1 0,2-1 113,-1-5 0,1 0 0,-8-3 0,0 0-64,-3 0 1,-1 1 0,0-1 37,-1 0 1,-1 0 0,-3 1 104,-6-1-9,4 7 1,-7 4 0,3 10 218,-3 6 1,3 3-1,2 1 1,1 1-69,5 0 1,1 1 0,3 3 0,2-1 257,2-5 1,0 1 0,-5-6 0,1 2 19,4-1 0,-3-6 0,3 1 0,-4-3-205,-1-2 0,0 0 1,1-2-1,2-3-197,2-6 1,0-3 0,-5-1 0,-2-1-26,-3 0 1,3 0 0,-6-1-1,3-2-216,-1-2 0,-6 0 0,3 7 0,-2 2-337,0 1 0,2 8 1,-2-3 384,6 5 1,3 9 0,2 8 0,-1 7 432,1 1 0,0 13 1,0 0-1,-1 6-89,1 4 0,-6 1 0,-1-1 0,0-2 588,0-3 0,-6 5 1,2-7-1,-3-5-320,-2-3 1,-7-1 0,-3-10 0,-3-2-114,3-1 1,-9-10-1,1-2 1,-4-5-173,-6-1 1,-2-1 0,-2-5 0,1-4-427,0-4 0,-1-2 0,2 1 1,4-3-2017,5-3 1,4 2 0,3-7 0,3-2 411,6-2 1,10-3-1,8-2 1,6-3 859,7-3 0,11 1 1,3-3-1,2 2 1037,0 3 0,7-6 0,7 4 0</inkml:trace>
  <inkml:trace contextRef="#ctx0" brushRef="#br2" timeOffset="143">15928 3929 8173,'29'-7'0,"-1"-3"115,-2-4 1,-8 4-1,-1 1 1,-6 0 1239,-4 0 0,3-1-671,-4-6 1,-8 7 0,-9 4-367,-3 3 0,-3 4 0,-2 2 0,-2 3-1,1 1 0,3 5 1,3 6-198,4 2 0,3 0 0,8-4 1,5 2 51,4 2 1,4 7-1,3-1 1,3 2 129,1 3 1,5-1 0,-3 1 0,-1-1-1,1 0 1,-2-1-1,-7-2 1,-2-4 266,-1-1 1,-8-2 0,2-5-1,-3 0 273,-2-1 0,0-4 0,-2-3-529,-3-1 1,-4-1 0,-6-6 0,-1 0-1015,0 0 1,-5 0 0,-1 0 0,-3 0-173,-3 0 1,-3 0 0,-4 0 0,-4 0-1262,-1 0 0,-2 0 1,-7 0 2133,-3 0 0,-11-7 0,-9-2 0</inkml:trace>
  <inkml:trace contextRef="#ctx0" brushRef="#br2" timeOffset="144">16997 3489 8073,'1'-8'0,"5"2"0,-3 5 171,8 1 0,-6 1 1,5 6-1,1 7 1,-1 7 2062,1 4 0,-1 8 1,6 7-1743,0 0 0,-6 11 1,1-4-1,1 2 549,2 0 0,0-7 0,-2-2 0,-1-2-432,1-3 1,-3-2-1,-1-3 1,-1-2-1156,-3-2 0,-1-6 0,1 0 0,1-2-1566,-2-2 1,-1-6 460,-2 1 0,-2-10 391,-3-1 1,-3-7-1,-8-10 1,-2-2 696,-3-2 0,-1-5 0,-8 3 1,0 0 208,-3 0 1,-4-3 0,2 5-1,-1 2 354,1 2 0,3 3 0,6 3 0,5 6 569,4 3 1,1 2-166,0 0 0,8 2 0,2 3 559,5 6 1,8-3 0,5 1-1,5-2-330,4-3 0,2-3 0,-4-1 0,4 0-294,1 0 1,-3 0 0,5 0 0,2-1 48,2-5 1,2-4 0,-1-9 0,0-4-206,1-2 1,-2 1 0,-2-4 0,-4 2-66,-1-2 1,3-2-1,-5-1 1,-2-1-28,-1 1 0,-8 0 0,-1-1 0,-2 1-592,-4-1 0,-1 6 0,-2 2-674,0 1 1023,0 2 1,0 21 0,2 10 0,1 15 70,2 10 0,8 5 0,-3 9 1,4 1 182,2 3 1,0 3 0,-1-7-1,-1-4 378,-3 0 0,1-6 1,-5-2-1,0-6 40,0-5 0,3-3-306,-4-7 1,6-2-118,-2-4 1,-1-3-1,2-9 1,1-3-114,2-5 1,2-4-1,1-2 1,2 0-140,2 0 0,5-4 0,-3-1 0,2 3 277,3 6 0,0 0 0,1 6 0,-1 3 72,0 1 1,5 2 0,-6 0 0,0 0-55,0 0 1,6 2 0,-5 1 0,0 3 233,1-3 0,1 4 0,2-2 1,-1-1-179,0-2 0,1-2 0,-1 0 0,1 0-31,-1 0 0,1 0 1,-1-2-1,-1-2-10,-4-1 0,2-7 0,-7 3 0,-4-1-129,-4-1 1,-1 1-1,-7-6 1,-1-1-179,-3-4 1,-2 3 0,-5-3 0,-6 4-150,-7 1 1,0 0 0,-7 2 0,-1 4 128,3 5 0,-6 3 0,4 4 1,-2 1 118,2 2 1,0 13 0,8-2 0,6 3 645,3 3 0,4-4 0,7 5 0,3-2 8,5-1 1,6 7-1,5-6 1,5-2-180,4-2 1,8-3 0,4-1 0,4-3-301,1 2 0,2 0 0,3 1 0,4-5-371,0-1 1,-2-1 0,-7-6 0,-1 0-1350,-4 0 0,1 0 0,-8 0 0,-3 0-868,-4 0 1,-9 0-1,2 0-2520,-4 0 4986,-8 0 0,-2-7 0,-7-2 0</inkml:trace>
  <inkml:trace contextRef="#ctx0" brushRef="#br2" timeOffset="145">20550 3819 8072,'-2'-24'71,"-3"3"1,-5 4-1,-4 1 1321,-2 0-555,0 0 0,-5 6 0,0 1 0,0 2 0,0 4 275,0 1 1,-1 4 0,2 3 0,-2 5-785,-3 4 0,4 4 1,-3 3-1,1 3-138,4 1 0,3 4 1,4-2-1,3 2-88,2 3 0,2-1 1,8 1-1,6-3 8,7-3 0,10 2 1,0-7-1,6-1 188,4-3 0,-2-1 0,4-2 0,-1-4 108,-1-5 1,1 2-1,-5-1 1,-3-3 167,-3-1 1,4-7 0,-5-2 0,-1-2 4,-3-3 0,-9-7 0,-3-2 0,0 0-579,-1-2 0,-4 0 0,1-6 0,-3 1-860,-2 0 0,-7-6 1,-2 10-4118,0 0 3933,-4-6 0,6 12 0,-6-1 0,3 5-1931,-2 4 1,-1-1 941,3-4 1,3 4 2032,7 1 0,0-1 0,0-5 0</inkml:trace>
  <inkml:trace contextRef="#ctx0" brushRef="#br2" timeOffset="146">20754 3788 7683,'16'21'0,"0"2"0,0-1-120,-1 1 1,-1 5 0,-2 0 0,-1 5 1493,1 4 1,-3 6 0,1-2-1,3 1-749,1-1 0,1 0 0,1 2 0,0-3-262,0-1 1,-1-2-1,1-6 1,-2 0-122,-4 1 0,3-6 1,-6-1-1,0-3 653,0-3-526,-2-8 1,-7-4 0,-3-9-92,-6-3 0,3-6 0,-1-8 1,0-3-347,0-3 0,6-8 0,-4-9 0,2-5-216,-1-6 0,1-2 0,7-8 1,3 0-281,6 0 1,8 2 0,5 3-1,4 8 103,6 6 1,0 12 0,0 11-1,1 4 365,1 1 1,1 8-1,-6 6 1,1 9 671,-1 9 1,-1 3 0,-2-2 0,-4 4-20,-1 5 1,-7 4-1,-7 3 1,-2 2 347,-4 2 0,-8 1 0,-7-3 0,-8 2-402,-6-2 1,-4-4-1,-1-5 1,0-5-60,-1-3 0,-5-4 0,1-4 1,1-4-493,2-5 1,-4-1 0,0 0-1,4-1-411,5-5 1,0-1 0,7-5 0,2 2-1678,2-3 0,3-1 0,3-1 1038,6-1 0,3-5 0,4-2 1,5 1-2367,9-1 1,4-5 3463,7 2 0,9-11 0,-2-3 0</inkml:trace>
  <inkml:trace contextRef="#ctx0" brushRef="#br2" timeOffset="147">21478 3851 9164,'26'16'0,"-2"1"0,-1 2 764,-4 2 0,4 11 0,-2-3 0,-2 3-113,-1 3 0,-3 5 1,-1 0-1,-1 2-192,-3 2 0,-1 3 0,3-11 0,-2-1 271,3-1 0,-5 0 1,3 0-1,1-6-441,2-4 1,-5 2-1,-4-5 1,-1-2 201,1-1 1,-3-8-85,3 1 1,-5-8-247,-5 3 0,-2-6 1,-6-7-1,3-7-129,-2-6 1,-1-2-1,1 1 1,3-5-370,2-4 1,2-7-1,5-3 1,0-4-261,0-5 1,2-6 0,5 2 0,7 3 243,5 1 1,9 3-1,-2 4 1,4 7 50,1 7 0,-1 7 0,-2 11 0,-2 5 476,2 3 1,0 2 0,0 2 0,-3 3 474,-3 5 1,5 10 0,-7 1 0,0 0-145,-3 1 0,-8-2 0,-4 4 0,-3 0 233,-2 1 1,-4-4 0,-4 3 0,-10-1-241,-5-4 1,-3-3-1,-5-4 1,-1-3-501,1-2 0,-1 3 0,1-4 1,0-3-735,-1-1 1,1-2 0,1-2 0,2-1-179,2-3 1,5 1-1,-4 3-8917,3-3 9621,1 3 1,19-12 0,4 6-1</inkml:trace>
  <inkml:trace contextRef="#ctx0" brushRef="#br2" timeOffset="148">22735 3898 8072,'-17'-10'175,"-4"-1"1,-2-6 0,-5 8 0,4 0 1124,1 4 1,-5-2-1,2 2 1,-4 1-494,-1 2 1,-1 2-1,1 0 1,1 2-28,4 3 0,-4 2 1,6 6-1,-1-1-79,5 5 0,2-1 1,2 5-1,1-4-323,-1-1 0,7 5 1,4 2-1,3 0-140,2-1 1,5-1-1,4-5 1,5 0-205,9-1 1,5 1 0,5 0 0,2-2-39,2-4 0,5 2 0,-6-6 0,1-3 251,1-1 1,-6-2 0,1 0 0,-5 0 222,0 0 1,-4-2-1,1-3 1,-3-6-453,-2-2 1,-8-5 0,-3-3 0,-2-3-19,-4-1 0,-1-5 0,-2 6 0,-2-2-122,-3 0 1,-4 1 0,-7-1 0,1 5-1185,-1 4 0,2 1 0,2 2 0,1 3-7793,-1 6 8322,5-4 0,7 8 1,11-5-1,4 5 777,6 1 0,11 0 0,8 0 0</inkml:trace>
  <inkml:trace contextRef="#ctx0" brushRef="#br2" timeOffset="149">23191 3788 8072,'-3'-2'1095,"-8"-3"0,-11 2 0,-1-6 1,0 2 307,1 3 0,-5 3 0,6 1 1,2 0-315,2 0 0,-4 5 0,2 2-687,5 2 1,0-4 0,8 5-392,3 2 1,3 1 0,5-1 0,6-2-132,3 3 0,8-1 0,4 0 1,6 0 44,5 6 1,1-3 0,4 8-1,-4-2 208,1 0 0,-6 5 0,4-3 1,-4 1 282,-2 4 1,-6-3 0,-4-1 0,-5-1 403,-6-4 0,-3 4 1,-7-2-272,0-2 1,-5-1 0,-4-4 0,-3-2-550,-6-2 0,-3-6 0,0 1 0,-3-3 0,-1-2 0,-4-2 0,3-3 0,-4-4 0,-2 0 0,-3-5 0,1 4 0,2-4-165,2-2 1,-1-5 0,10 0 0,2 2-2150,1 2 0,8 1 1,1-2-1,2-1 418,4-2 0,3-7 0,5 2 1,7-4-114,7-1 1,0-8 2008,8-2 0,-1-12 0,5-3 0</inkml:trace>
  <inkml:trace contextRef="#ctx0" brushRef="#br2" timeOffset="150">23364 3647 8402,'21'15'0,"0"3"636,-2 3 1,-1 1 0,-2 6 0,-1-1 79,1 0 1,5 3 0,0 3 0,0 2 401,2 2 1,-6 0 0,4-6 0,-2 0-989,2 1 1,-3-2-1,3-2 1,-5-4-2019,-6-1 0,2-8 281,-7-4 0,-1-9 0,-9-2 708,-6-9 0,-4-5 0,-5-4 0,-1-2 899,2-7 0,-4-4 0,2-4 0,0-3-42,-1-3 0,4-1 1,-4-5-1,1 0 28,0 0 1,-2-5 0,4-1 0,-2 4 59,2 6 1,1-1 0,2 7 0,1 2 244,-1 2 0,7 4 0,4 2 1,3 6 168,2 4 0,0 1 1,2 2-839,3 4 1,-1 3-1,6 5 1,2-1 377,2-3 0,2-6 0,0 3 0</inkml:trace>
  <inkml:trace contextRef="#ctx0" brushRef="#br2" timeOffset="151">23584 3316 8259,'23'39'429,"-5"-1"0,3 4 1,-4-3 340,-1-1 1,5-3 0,1 7 0,1 0-39,0-2 0,8 5 0,-3-3 0,0 2-638,2-2 1,-2 2 0,0-8 0,-2-1-589,2-2 0,-5-3 0,-2-4 0,-4-5-756,-1-3 1,0-4 0,-1-4 0,1-5 369,0-3 1,-1-2-1,1-2 880,0-3 0,0-11 0,-1-8 0</inkml:trace>
  <inkml:trace contextRef="#ctx0" brushRef="#br2" timeOffset="152">24355 3882 8655,'7'-5'0,"-7"0"0,-9 0 888,-5-2 0,-9 3 0,-3-5 0,-3 1-56,-3-1 1,1 4 0,-3-6 0,0 1-487,-3 1 1,-5-3 0,5 7 0,4-1-674,5-1 1,-2 6 0,6-5 0,-1 5-1881,5 1 0,7 0 1109,3 0 1,8 0 0,2 0 0,11 0 1097,8 0 0,-2 0 0,20 7 0,-4 1 0</inkml:trace>
  <inkml:trace contextRef="#ctx0" brushRef="#br2" timeOffset="153">24198 3819 8117,'56'9'172,"-4"-4"1,-5-3 0,-5-2 0,-4 0 0,-3-2 470,-3-3 1,1 2-1,-10-8 1,-2-1 416,-4-2 0,1-3-512,-13-4 0,-7 3 1,-8-3-1,-6 4-149,-5 1 0,-2 7 0,-5 2 0,2 2-103,-2 0 1,4 1-1,-1 10 1,3 4-29,2 4 0,5 7 1,4 2-1,6 1 152,3 4 1,2 2 0,2 1 0,5 1-105,9-1 0,5 0 1,7 1-1,-2-2 52,2-4 1,5 2 0,2-7-1,-2 0-768,2 1 1,0-6-1,-4 2 1,-1-6-56,-4 0 1,2-3 0,-7-1 0,-2-1-3052,-1-3 1,-8-2 3505,1-2 0,-15 0 0,3 0 0</inkml:trace>
  <inkml:trace contextRef="#ctx0" brushRef="#br2" timeOffset="154">26006 3961 8072,'9'-23'237,"-3"6"0,-6-6 0,-1 9 1,-4 2-1,-6 3 858,-3 2 0,-2-3 0,-1 3 1,-4 0-1,-5 0-220,-4 3 0,-1 2 1,-1 2-1,1 0-388,-1 0 1,-3 7-1,2 4 1,5 3-238,4 2 1,-3 1-1,8 2 1,4 2 16,2-2 0,10 4 1,-2 0-1,5 0-40,5-1 0,5-1 0,11-3 0,5 1 77,4 2 1,3-2 0,4-7-1,5-1 63,3 1 1,-3-5-1,-2-2 1,-1-3 162,-4-2 0,-2 0 0,-3 0 0,-4-2-356,-5-3 1,-4-4 0,-3-6 0,-1-1-175,-3 0 0,-6-7 0,1-3 0,-3-4 0,-2-1 0,-2 1 0,-3 2 0,-6 4-136,-3 1 1,-2-3-1,1 3 1,-1 1-1207,0-1 1,0 4 0,1 7-757,-1 1 1,2 6-1180,4-6 0,6 8 0,15-2 3092,10 3 0,6-5 0,5-2 1</inkml:trace>
  <inkml:trace contextRef="#ctx0" brushRef="#br2" timeOffset="155">26540 3615 8072,'14'-23'383,"-3"-3"0,-6-9 0,-10-3 0,-7-2 88,-8-4 1,3 6 0,-6 1 0,2 5-106,0 6 0,-1 4 0,2 8 0,-1 3 186,2 6 0,2 5 0,3 7 0,1 9-95,3 8 0,6 13 0,-1 5 0,3 3 125,2 2 1,0 6 0,0 1 0,2 0-187,3 0 1,4 4-1,7-6 1,1 0-464,4 3 0,-1-7 0,6 5 0,0-6-1079,-2-5 0,4-4 0,-7-6 0,-1-3-2045,-3-2 1,-1-6 2031,0-11 1,-6-3-1,-1-9 1159,-2-3 0,5-11 0,-3-8 0</inkml:trace>
  <inkml:trace contextRef="#ctx0" brushRef="#br2" timeOffset="156">26855 3929 8773,'5'-15'0,"0"-1"0,-3 2 493,-5 4 1,-6-3-1,-7 6 1,-1 0 35,-4 0 0,-2 0 1,-5 4-1,2-2-34,-2 1 1,-2 2 0,0 4-1,4 2-2092,5 1 0,4 7 1597,1-1 0,0-4 0,1 0 0</inkml:trace>
  <inkml:trace contextRef="#ctx0" brushRef="#br2" timeOffset="157">27908 3631 8072,'9'16'623,"-2"-1"0,-2 1 0,2 0 518,2-1 0,-4 3 0,4 3 0,0 3-498,-1 1 1,-2 3-1,2-6 1,1 1-200,0 0 0,1 3 0,6-5 1,0 0-157,-1 2 1,1-8 0,0 3 0,0-6 3,-1 0 0,6-5 1,0-2-1,0-3-145,2-2 0,0 0 1,5 0-1,-2 0-107,2 0 0,-6-7 1,-1-3-1,-3-4-184,-2-2 0,-2 0 0,-2 1 0,-3-3-297,-2-3 0,-2 4 1,-5-4-775,0 3 1122,0 3 1,0 8 0,0 7 313,0 8 0,2 12 1,3 0-1,5 1 79,4 2 0,7-5 0,2 3 0,1-2 289,4 2 0,2-9 0,1 4 0,-1-4 104,-4-3 1,2-1 0,-5-4-1,0 1-95,-1-1 1,5-4 0,-6-4-1,-4-3-468,-5-2 1,2-1-1,-5-6 1,0 0-131,-4 1 0,-2-6 0,1-2 0,1-1 0,-1-4 0,-4-2 0,-6-1 0,-2-1-973,-1 1 1,-5-1 0,4 1 0,-4 1-965,-2 4 0,2-2 0,2 7 1,1 0 720,-1-2 0,3 6 0,0-4-4211,2 4 5427,2-6 0,5 5 0,0-4 0</inkml:trace>
  <inkml:trace contextRef="#ctx0" brushRef="#br2" timeOffset="158">28804 3254 8072,'16'5'0,"-2"2"276,-3 2 0,3 1 0,-4 6 0,4-1 505,2 1 0,5 7 0,0 3 0,0 6 24,1 4 0,-4 4 0,3 8 0,-4-1-94,-1 0 0,0 0 1,-1-2-1,-1-1-377,-3-2 0,3-2 0,-5 2 0,1-5-172,1-4 0,-8-9 0,4-3 0,-2-3 143,1-3-229,-1-6 0,-5-4 0,-2-10-112,-3-5 1,3-4-1,-3-4 1,3-3 35,2-5 0,0 2 0,0-3 1,2 1-627,3 2 0,4-6 0,6 4 0,3-2-131,3 2 1,2 3 0,6 7 0,-1 2 371,0 4 1,5 3 0,-6 7-1,2 0 329,3 0 0,-3 7 0,-1 5 1,-1 6 71,1 3 1,-4 5-1,0-3 1,1 1 92,-1 4 1,-4 2 0,2 1 0,-1 0 282,0 1 0,0-2 0,-5-4 1,0-4-80,-1 1 0,1-5 0,2 3 0,1-4-152,2-1 1,5-6 0,-3-1-1,-1 0 8,1-1 1,3-4 0,-3 1 0,0-3 128,-1-2 1,1 0 0,-4-2-1,2-3-49,-1-6 0,-3-1 0,-1-2 1,-2 0-219,-4-3 1,2-8 0,-6 3-1,-3-3-176,-1-3 1,-2-7-1,-2-1 1,-3 1-61,-6 2 0,-4 1 1,-5 1-1,0 1 131,0 4 0,-2 3 0,-1 7 0,0 2 99,0 4 1,-3 3 0,4 7 0,-1 0 133,0 0 0,0 2 0,4 5 0,-2 7 136,2 5 1,2 7 0,3-3 0,1 1-73,3 4 0,6 2 0,-1 1 1,3-1 239,2-4 0,0 2 0,2-7 0,2-2-265,1-1 1,7-3-1,0 1 1,6-2-196,3-3 1,5 1-1,-3-7 1,-1-1-201,1-3 1,5-1 0,-4 0 0,1-1-140,-4-5 0,2 3 0,-2-6 0,-4 0-66,-5 1 0,2 2 0,-3-2 104,3 1 0,1 1 0,1 6 0,0 0 229,0 0 1,-1 6 0,1 1 0,0 1 53,0 5 0,4 1 1,1 0-1,0-2-32,2-2 1,-5-4 0,4 2-1,-1-1 204,0-3 1,5 3 0,-3-2 0,0-2-7,0-1 1,-2-4 0,-6-3 0,1-3 41,0-1 0,-1-10 1,-1 3-1,-3-3-148,-6-4 0,2-2 1,-2-8-1,-1-3-103,-2-6 1,-4-4 0,-2-3-1,-3-1-354,-1-3 1,-1-1 0,-3 4 0,1-3 99,-1 3 0,3 9 0,0 8 1,2 7 692,4 3 0,-1 9-28,-1 9 1,4 12-1,-3 9 1,6 8 81,3 6 0,7 7 0,-1 1 1,4 0-70,6 1 1,-3 5-1,3-4 1,-4 2-592,-1 0 1,5-1-1,2 7 1,1-1-1278,4 0 1,-3 5-1,-1 1 1,0-4-642,1-6 0,-6-10 0,2-8 1274,-3-2 1,-3-9 0,1-9 0,0-7 868,-1-8 0,1-8 0,0-13 0</inkml:trace>
  <inkml:trace contextRef="#ctx0" brushRef="#br2" timeOffset="159">31257 3867 8072,'9'-16'175,"-4"0"0,-5 0 0,-5 2 1,-6 2 1192,-3 2 0,-8 1 0,-4-1 1,-4 3-790,-2 0 1,-1 5 0,-4-3 0,-4 3-1311,-5 2 0,-6 2 1,-2 3-1,-2 5-1403,-4 4 2134,-8-5 0,4-2 0,-6-7 0</inkml:trace>
  <inkml:trace contextRef="#ctx0" brushRef="#br2" timeOffset="160">8962 4700 8072,'-10'-6'1097,"-1"1"0,8 2 86,-2 8 1,3 9 0,2 9-1,0 1-333,0 4 1,2 2 0,3 1 0,4 1-196,-1-1 0,6 0 0,-3-1 0,3-2-302,2-2 0,-1-7 0,3 2 0,3-3-245,5-2 1,2-2-1,2-2 1,-2-3-186,-1-3 0,12 0 0,-8-6 0,3 0-86,-1 0 0,-4-6 0,-1 0 0,-1-3 2,1-3 1,-11-4-1,-1-3 1,-4-2 86,-3 1 1,3-4 0,-7 0 0,-1-3 32,-3 1 0,-6 2 0,-2-2 1,0 3-289,0 0 0,-3 11 235,4-4 0,1 13 14,5 3 0,7 12 0,5 11 1,6 1 636,3 4 0,2 3 1,-4 4-1,2 2 76,-2-2 1,4 5 0,-2 0-1,-2 0-150,-2-3 1,-3 2 0,-3-3-1,-4-3-32,0-5 1,-5 2 0,3-6 0,-5 1-322,-5-4 0,-4-4 0,-9-1 1,-1 0-131,-2 0 0,-7-8 0,0-3 0,-5-3 0,-4-2 0,1 0 0,4 0 0,1 0-163,-1 0 0,1-5 0,-1 0 0,1 0-873,0-2 1,6 0 0,4-6 0,4 3-913,1-2 1,7-2 0,4-2 0,3 0-951,2 0 1,14 1-1,7-1 2898,7 0 0,11-6 0,1-3 0</inkml:trace>
  <inkml:trace contextRef="#ctx0" brushRef="#br2" timeOffset="161">10142 4998 8072,'15'-15'214,"1"-1"1,-7-5-1,-6 0 1,-4 2 610,-5 1 1,-6 8-1,0 1 1,-6 2-110,-3 4 1,-5-4 0,3 1 0,1 5-82,-1 4 1,-5 4 0,4 7 0,-1 0-181,4 3 1,4 10 0,1-1 0,2 2-101,4-2 0,-3 7 0,8-5 1,2-2 9,1-1 0,4 1 1,5-3-1,7-2 10,5-4 0,9 2 1,0-10-1,5 2 85,4-1 0,4-7 1,-4 4-1,-2-1-28,-2-1 1,-1 0 0,-1-5-1,1-2-119,-1-3 0,-1 2 0,-4-8 0,-5-1-313,-4-2 0,-3-2 0,-3-1 0,-6-2 0,-3-2 0,-2-7 0,-2 0 0,-3-5-230,-6-4 1,-8 0 0,-2 6 0,0-1-1359,-1 1 0,4 1 1,-3 2-1,4 4-116,1 1 1,2 2 0,2 6-264,1-1 0,9 2 1,1 2 1125,4 1 1,15 8 0,-3-3 0,3 5 567,-1 1 1,4 1 0,0 3 0,-1 3 221,-3 2 1,0 3-1,3 7 1,1 4 332,-2 1 1,0 2 0,0 8 0,4 0 681,1 3 0,-4 5 1,2-5-1,-1-2-101,0-2 1,5-3-1,-5-4 1,0-5-97,2-4 0,-4-1 0,6-2 0,-1-4-293,1-4 1,-4-5-1,5-2 1,0-3 625,-1-1 0,-1-7 1,-5-1-1,2-4-402,-2-4 1,4-5-1,-2 3 1,-3-1-383,-6-4 0,0 3 1,-5-1-1,0-2-648,0-2 1,-2-1-1,-7 0 1,-3 1 175,-5 4 0,1-1 1,0 10-1,1 5-1944,-1 3 0,4 4 0,-6 5 0,1 2-411,1 3 1,2 9 0,7 8 2510,0 3 0,-7 1 0,-2 6 0</inkml:trace>
  <inkml:trace contextRef="#ctx0" brushRef="#br2" timeOffset="162">11792 4967 8072,'-8'-16'358,"2"0"1424,5 1 0,2 6-1189,5 4 0,-3 3 0,8 4 0,1 3-184,2 5 0,7 10 1,0 2-1,-2 3-147,-1 3 1,1 1 0,-2 3-1,-3-1 39,0 1 0,-7-3 1,-2-1-1,-3-3 45,-2-2 0,-7 3 0,-3-5 0,-4-2 17,-2-2 0,-2-1 0,-1-2 0,-2-3-150,2-6 1,-4 2 0,2-2 0,2-2-34,2-1 1,-4-2-1,0-2 1,2-1-151,1-2 1,-1-7-1,1 1 1,4-1-296,0 1 0,2-3 1,2 4-1,5-4-278,3-2 0,4 0 0,5 1 0,6 1 58,7 3 0,13-3 0,2 6 0,5-1 66,4 4 1,8-2-1,-6 1 1,1 3 115,3 1 1,1 2 0,-4 0 0,-1 0 115,-4 0 0,6 0 0,-6 0 0,-3-2 164,-4-3 1,0 3-1,-2-5 1,-3 2 156,-1 0 0,-6-7 1,-2 3-1,-4-1 68,-1-1 0,0 1 0,-2-6 0,-4 0-10,-4 0 0,-5 1 0,-1-1 1,0-1-16,0-4 1,-7 3 0,-3-3 0,-4 4-93,-2 1 0,-1 0 0,-3 1 0,0-1 73,0 0 0,-2 2 0,1 2-70,1 1 0,3 8 1,1-4-1,0 2-10,1-1 1,-1 6-1,2 7 1,2 2-32,1 3 0,8 2 0,-2 4 0,3 1 68,2 2 1,0 7-1,3-2 1,6 2 38,7-2 0,5 2 1,0-5-1,5 0-51,4-1 1,1-1 0,1-5-1,1 0 39,3-1 1,3-4-1,5-2 1,-3-2-61,3-4 0,-4-1 1,2-2-1,0 0-6,-2 0 0,4 0 0,-7-2 0,-4-3 12,-5-6 1,-4-3-1,-6-1 1,-1-1-57,-3 0 0,-3 1 1,-1-1-1,-5-2-185,-3-3 1,-4 2-1,-5-5 1,-7-1-114,-5 1 1,-9-1-1,2-1 1,-4 5 7,-1 4 1,-1 1 0,1 2-1,1 4 304,4 4 0,-2 5 1,7 1-1,4 1 192,5 5 0,-1 2 0,8 10 1,2 1 282,1 2 1,4 7 0,5-2-1,7 4 111,5 1 1,9-5-1,0 1 1,5-1-407,4-2 0,4-1 0,-2-7 0,1-1-726,4 1 0,-6 0 1,1-2-1,-3-2-475,1-1 1,0-8 0,-8 4 0,-2-2-3576,-6 1 3004,-4-1 0,-12-5 0,-10-2 0,-14-1 1546,-9-3 0,-18-6 0,-2 3 0</inkml:trace>
  <inkml:trace contextRef="#ctx0" brushRef="#br2" timeOffset="163">11981 4700 8085,'7'-6'404,"-7"1"1,-9 2 132,-5 1 0,-1 2 1,-1 0-115,0 0 1,1 2 0,-3 1-1,-1 4 40,-2 2 1,0 1-1,5 6 1,0 0 98,1 0 1,-1 4 0,2 1 0,2-1-50,1-3 0,8-1 0,-2 0 1,3-1-136,2 1 0,0 0 1,2-1-135,3 1 1,4 0 0,6 0 0,1-2-4,0-4 0,5 4 1,0-4-1,0 4 69,1 2 1,-4 0 0,5 1 0,-3 1 89,1-2 0,0 6 1,-7-8-1,-1 0 262,-3 0 1,-5 4 0,4-8 0,-2 4-84,-3 2 1,-1-2 0,1-2-580,1-2 0,-2 1 0,-8 5 0,-4-6 0,-6-1 0,-1-2 0,-2-2 0,-1-5 0,-2 0 0,0 0 0,0 0 0,-1 0 0,-1 0 0,0 0 0,-3 0 0,3 0 0,1 0-9779,-1 0 9779,2 0 0,-2-7 0,-1-2 0</inkml:trace>
  <inkml:trace contextRef="#ctx0" brushRef="#br2" timeOffset="164">14167 5313 8735,'-16'-9'960,"0"-7"1,2 0-1,4-5-592,4 4 0,5 7 596,1-1 0,0 1-1900,0-6 1,1 7 935,5 4 0,-5 3 0,6 2 0</inkml:trace>
  <inkml:trace contextRef="#ctx0" brushRef="#br2" timeOffset="165">8066 5988 8072,'-10'-5'0,"-1"-2"66,-1-1 1,3 2-1,-1-4 358,-2-2 0,-2-2 0,-2-2-26,0 0 1,6 0 0,1 1 0,2-1-1,2 0 193,-2 1 0,5-1 0,-3-2 1,3-1-259,2-2 1,7-1-1,5 2 1,6-1-84,3 2 0,7-2 0,-2 2 0,3 3-38,3 2 1,5-3 0,1 8 0,2-1-58,4-1 0,1 8 0,2-3 0,1 5-114,-1 1 1,3 0 0,-1 0 0,-3 0 4,-1 0 0,-1 7 0,-2 3 0,-5 4 30,-4 2 1,-4 0-1,-1 1 1,-1 2-84,1 2 1,-6 7 0,-1-2 0,-3 6 109,-3 4 1,-1-1-1,-1 7 1,-5 0 6,-1-2 0,-1 11 0,-6-4 0,0 0-80,0-3 1,0 1 0,0-3 0,-2 4 8,-3 1 1,1-5 0,-8-2 0,-4 0 74,-3 0 0,-7-5 0,3 4 0,-1-4 50,-4-4 0,-7 7 0,-2-10 0,0 0 118,-1 2 1,-1-7-1,-6-2 1,1-6 136,1-4 1,-12-4 0,7-7 0,-5 0-134,-1 0 0,2-2 0,4-5 0,1-7 166,0-5 1,5-4 0,2 2 0,2-5-25,3-4 0,3-6 1,6-4-1,5-4-597,4-5 1,8-7 0,4 0 0,3-1-537,2-3 0,2-3 0,3 11 1,5 3-373,4 5 0,4 2 1,1 9-1,4 5-358,1 4 0,-3 5 0,5 8 0,0 6-338,-1 3 1,3 14 0,-5 6 1772,1 5 0,-5 3 0,4 5 0</inkml:trace>
  <inkml:trace contextRef="#ctx0" brushRef="#br2" timeOffset="166">8506 7026 8111,'0'-21'0,"0"0"727,0 2 0,0 1 2697,0 3-2613,-7 6 0,0 4 0,-3 10 0,5 7-35,3 7 0,2 0 0,0 6 0,0-1-289,0 1 1,0 1-1,2 5 1,3 1 142,5-1 1,4 1 0,4-1 0,1 1 82,2-1 0,7 1 0,-2-1 1,2-1-401,-2-4 0,4-3 0,-5-8 0,1 1-124,0 0 0,-5-2 0,3-2 0,1-3-189,-1-2 0,-5-2 0,2-5 0,-3 0-440,-2 0 0,-6 0 1,1 0-4122,1 0 1489,-5-7 0,2 5 0,-4-1 3072,5 6 0,11 13 0,4 8 0</inkml:trace>
  <inkml:trace contextRef="#ctx0" brushRef="#br2" timeOffset="167">9764 7309 7903,'-10'-14'0,"-1"2"555,-1 1 302,-2 8 0,4-4 0,1 8 0,2 5 0,3 6 440,3 7 0,6 6 0,2 8 0,2 2-698,3 1 1,-3 1 0,1-4 0,2 0-250,2-1 0,2 1 0,0-10 0,-2-1-144,-4 1 1,-1-4-1,-6-7 1,3-1-18,-3 1-88,-1-5 1,-4-2-1,-1-10-39,-3-5 1,-6-4-1,3-4 1,1-1 11,2-2 1,-1-12 0,2 1 0,2-2-548,1-5 1,2-1 0,2-7 0,3 1-358,5 4 1,4 4-1,2 7 1,0 1 579,0 4 0,-1 5 0,1 9 1,1 3 58,4 2 1,-1 2 0,4 6 0,1 6 205,-1 9 0,-3 2 0,3 8 0,-1 0 663,-4-2 0,-1 11 0,-2-3 0,-2 1-80,-4 0 1,-3-1-1,-7-3 1,0-3 395,0-5 1,-2 2-611,-3-2 1,-2-5-1,-5-8-134,1-1 1,3-3-1,-5-9-257,3-6 1,1-8 0,-1-4 0,4 1-383,5-1 1,1-5 0,1 2 0,5-4-172,4-1 1,11-1 0,5 1 0,4 1 191,1 4 0,1-2 0,1 7 0,2 4 106,2 4 1,5 6 0,-4 7-1,1 2 317,-1 3 0,4 6 0,-5 8 0,-2 2 120,-2-2 0,-4 4 1,-1 0-1,-3 1-10,-2 4 0,3-5 0,-5-1 1,-2-1-911,-2 0 1,-3 7 0,-1-3 0,-3 1-1197,2 0 1,-3-7 0,0 4 0,-1-2 1940,1 0 0,2-7 0,4-7 0</inkml:trace>
  <inkml:trace contextRef="#ctx0" brushRef="#br2" timeOffset="168">11431 7529 8074,'16'-18'0,"-2"-1"0,-2-4 154,-2-1 1,-5 3 0,4-5 0,-2 0 0,-3-1 551,-3 1 1,-1 7-1,0-2 1,-1 4 54,-5 1 1,-2 2 0,-8 2 0,-1 3-410,-4 2 1,-2 0 0,-7 4 0,2-3 71,0 3 1,-5 1 0,7 4-1,-2 1-189,2 3 0,-2 6 0,7 0 0,2 5-170,1 4 0,2 7 1,1 0-1,1 5-1,3 4 1,4-2 0,7-5-1,0-2-139,0 0 1,0 3 0,2-10 0,3-2 96,6-1 0,3-4 0,1-2 0,1-3-97,0-2 0,7-2 0,1-7 0,2-1-16,0-3 1,1-6 0,2 2 0,-1-4 5,-2-2 1,-5 0 0,4 1 0,-2-3 55,-4-3 0,-2 4 1,-1-3-1,0 6-112,-1 4 0,1 7 0,0-3 0,0 5 83,-1 1 0,6 0 1,0 1-1,0 5 54,2 4 1,-4-1-1,6 1 1,-3 1-182,-2-3 1,-3 5 0,-1-8 0,-1-2-336,1-1 0,-5 3 0,-1 1-460,2-3 1,-3-3-1,0-5-80,-2-6 0,3-8 0,-4-2 1,-3 0 671,-1-1 0,3-1 1,0-5-1,-1 2 388,-2-2 0,-9-9 0,-2-3 0,0 0 0,-12-6 0,4 6 0</inkml:trace>
  <inkml:trace contextRef="#ctx0" brushRef="#br2" timeOffset="169">11792 6979 8141,'-1'-16'821,"-5"0"-417,5 8 0,-1 9 0,9 15 0,2 8 0,3 6 55,2 2 0,2 4 0,-1 4 0,-1 2-21,-3 2 0,8 10 0,-3-7 0,1 0-35,1-3 0,-3 3 1,1-7-1,-2-5-370,-3-3 0,3-1 1,-6-10-1,3-2-1040,-1-1 1,-1-2-761,1-1 0,-1-6 1009,-4-4 1,-3-5 0,3-5 0,-3-5 394,-2-4 1,5-9-1,2-3 1,2-4 362,3-1 0,2-15 0,2-3 0</inkml:trace>
  <inkml:trace contextRef="#ctx0" brushRef="#br2" timeOffset="170">12248 7167 7440,'-21'6'0,"0"1"420,2 1 0,-3 3 0,1 4 0,1 1 197,3 0 1,1 5 0,0 2 0,2 1-200,4 4 0,-2 0 0,7 0 0,1-2-17,2 2 0,2 2 1,0-1-1,2-2-106,3-6 0,6-4 1,10-1-1,3-2-7,1-4 1,4 2 0,-1-6-1,5-3 14,4-1 0,5-2 0,-2-2 0,2-3-139,2-6 1,5-3-1,-9-3 1,0-2-203,-3-2 0,-6 0 1,-3 3-1,-3-1 133,-3-2 0,-8-1 1,-8 2-1,-5-1-461,-1 2 1,-1-4 0,-6 2-1,-7 2-132,-6 2 1,-8 8 0,2 4 0,-2 3 340,2 2 1,-2 0 0,7 2-1,2 3 226,2 6 0,1 8 0,2 2 1,3-2 128,6-2 1,3 4 0,2 0 0,2-1 88,3-3 1,4 0 0,9 3 0,3 1-100,5-2 1,-2 0 0,2-2 0,2 1-465,2-4 1,7-2-1,1 2 1,2-2-470,4-1 1,-4-8 0,0 4 0,-1-1 129,-4-1 1,-4 2 0,-3-4 0,-3 2 615,-3-1 0,-1-2 0,-5-2 0</inkml:trace>
  <inkml:trace contextRef="#ctx0" brushRef="#br2" timeOffset="171">14402 7309 8155,'0'-18'260,"-7"-1"0,-3 14 0,-4 1 340,-2 3 1,-5 1 0,-1 0 0,-3 0-107,-3 0 1,0 5 0,0 2-1,2 2-224,-2 3 0,-2-3 0,1 1 1,3 2-83,5 2 1,3-3 0,4-1-131,4 2 0,3-3 0,8 2-103,5 1 0,4-3 0,13-1 0,7 1-12,4 0 1,10 1 0,-2 6 0,3-2 92,3-4 0,-3 10 0,-3-5 0,-5 3-14,-4-1 1,-3 4-1,-4 0 1,-7 0 148,-7 2 0,-5-6 0,-7 4 230,0-3 1,-2-4 0,-5-2 0,-7-3 84,-5-2 0,-7-2 1,3-5-1,-1 0-220,-4 0 0,-2 0 0,-1-2 1,-1-1-207,1-3 1,-1-4 0,1 3 0,1-2-589,4-3 0,-2 3 0,7-1 0,2-2-854,2-2 0,6-7 0,2-2 0,2 0 112,4 1 0,1-5 1,4 5-1,3-3 1270,6-3 0,10-1 0,3-3 0,7 1 0</inkml:trace>
  <inkml:trace contextRef="#ctx0" brushRef="#br2" timeOffset="172">14544 7199 8384,'9'15'871,"-4"1"-521,-3 0 1,-2 0 0,0-1 0,1 3 244,5 3 0,-5 3 0,6 6 0,-1-2-72,-1-2 1,7-5-1,0 3 1,6-1-92,3-4 1,7-1-1,0-4 1,3-2-46,1-1 1,8-6 0,-9 3 0,1-1-62,-4-3 1,1-2 0,-3-2-1,2 0-28,-1 0 0,-5-6 1,-6-1-1,0-1-150,0-4 1,-6-2 0,-1-4 0,-2-1-297,-4-2 0,-1-7 0,-2 2 1,-2-2-194,-3 2 0,-2-4 0,-5 6 0,1-1-1060,-1 4 1,0 4-1,0 1-3039,1 0 3986,8 7 1,8 22 0,12 13 510,6 5 0,-2 3 0,3-3 0,1 0 184,-1 1 1,-4-1 0,1 1 0,-4-3 176,-1-2 1,-1-5 0,-1-6 587,-3 0 1,-2-2-325,-4-4 0,-5-5 0,0-10-360,-9-5 1,0-4-1,-1-2 1,-1 0-105,3 1 0,-5-6 1,8-2-1,2-2-222,1-2 0,2-1 0,0 0 1,2 3-475,3 2 0,9 3 0,9 4 0,1 2 87,4 3 1,2-1 0,1 7-1,2 1 157,4 3 0,2 1 0,2 0 1,-2 0 293,-1 0 1,-4 0 0,2 0 0,-3 0 16,-1 0 0,-2-2 1,-2-2-1,-4-3 250,-1-1 1,-2-1-1,-6-3 1,-1 1-70,-3-1 1,-4-2 0,-7-2-1,-2 1-206,-3-1 1,-9 2 0,-11 2 0,-1 1 2,-2-1 1,-10 5-1,6 2 1,1 3-58,3 2 0,-5 2 1,5 3-1,2 5 181,1 4 0,6 7 0,7 2 0,3 2 352,2 3 0,3 1 0,10 3 0,4-3 36,4-2 0,4 0 0,1-4 0,4 2-313,1 3 0,7-6 0,8-1 0,1-3-254,4-3 1,1 1 0,4-2 0,0-2-399,-2-1 0,9-8 0,-9 3 0,0-3-1239,-3 2 0,0-3 0,-6 3 0,-1-1-242,-4 1 1,2-3 1878,-9 3 0,4-3 0,1-2 0</inkml:trace>
  <inkml:trace contextRef="#ctx0" brushRef="#br2" timeOffset="173">17122 6822 8155,'11'1'0,"-1"3"179,3 1 0,-3 9 0,4 0 633,4 5 0,1 9 0,-3-2 1,-1 4-156,1 1 0,1 3 1,3 2-1,1 6 314,-2 4 1,-2 1 0,-1 2 0,1 1-724,4 3 0,-3-1 0,5-6 0,-2-3-428,0-1 0,0-7 0,-8 0 0,0-7 90,-3-7 1,-5-4 0,4-1-2391,-2 0 1,-3-2 1376,-10-4 1,-2-3 0,-8-9 0,-2-3 550,-2-5 0,-3-4 0,-5-4 0,0-3 305,-5-5 1,1 2 0,-4-4 0,1-4 246,-2-3 0,2-7 0,-5 6 0,1 3 0,4 5 0,4 5 0,5 9 0,5 2 346,3 1 127,3 8 1,6-2 0,5 8-130,8 2 1,5 2 0,6-3 0,1 3 311,0 1 0,7-4 1,3 3-1,3-2 33,3 0 0,1 1 0,2-6 0,2 0-296,-2 0 0,8-2 1,1-3-1,-2-6-137,-2-3 0,2-1 0,-5-1 0,-2 0-47,-2 0 1,-7 1 0,-1-3-1,-3-1-217,-3-2 1,-6-2-1,-5 4 1,-1-4-169,-3-1 0,-2-1 0,-2-2 0,0 2-189,0 2 0,-7 2 0,-2 6 0,-2-1-158,1 0 0,5 8 268,-6 2 1,8 8-1,-3 7 1,5 8 264,1 6 1,1 8 0,5 8 0,4 1 260,4 4 1,5 1 0,1 2 0,-5 0 2,-1 1 1,4-3 0,-8-3 0,3-5-70,-3-4 0,-1-9 0,-6-3 0,2-3 560,-1-3-573,-2-6 0,-1-2 0,3-9-165,1-3 0,0-4 0,-3-8 1,3-2 2,6-2 1,3-6 0,2 5 0,1-3-208,4-3 1,-2 0-1,7 0 1,1 4-554,-3 1 1,4 8-1,-5 6 1,1 2 258,4 3 0,0 3 1,0 2-1,-3 5 332,-3 4 0,6 6 0,-3 3 0,1 2 22,0-2 1,-1 6-1,2-1 1,-2 2 484,-2 0 1,-2-6-1,-4 1 1,2-4-176,2-1 1,0 0 0,-3-2-1,1-2 81,2-2 0,5-5 1,-3 4-1,1-2-25,4-3 0,-3-3 0,1-1 1,0 0 6,-1 0 1,2-7 0,-6-3 0,0-2-32,2 1 1,-5-3 0,1 2 0,-5-5-132,-4-4 1,-6-2 0,1 2 0,-3-3-193,-2-1 1,-6-3-1,-2 7 1,-4 2-126,-6 2 1,-6-3 0,1 3 0,-2 3 88,-3 0 1,1 7 0,-1 2 0,3 3 101,2 2 1,-5 2 0,4 3 0,0 5 74,3 4 1,3 7 0,2 2 0,1 1 286,-1 4 1,7 2 0,4 2-1,3-3-22,2-3 1,0 4 0,0-5 0,2-1-117,3-3 0,4-4 0,7-3 1,1-1-11,4-3 1,-2-6 0,6 1 0,-1-3-193,1-2 0,-1 0 0,4 0 0,-3 0-62,-3 0 0,4-6 0,-5-1 0,0-1-143,2-5 0,-7-1 1,1 0-1,-4 4-80,-1 5 0,-4-2 1,3 2 111,1 1 1,2 2 0,2 4 189,0 3 0,-1 4 0,3 5 0,1-2 58,2-1 1,2-1 0,-4 6 0,2-2-36,-2-4 0,4 3 0,0-6 0,-1 0-17,1-1 1,3 0 0,-5-6 0,-2 0 9,-1 0 1,3-2 0,0-3 0,-2-6 212,-2-3 0,-3-1 0,-1-3 1,-5-1-127,-1-2 0,4-7 1,-6 2-1,-1-4 12,-3-1 0,-1-6 0,0-1 0,-1-3-389,-5-2 0,-1 3 0,-5-1 0,2 3-283,-3 3 1,1 2-1,0 5 1,3 5-90,2 8 724,2 9 0,5 6 0,0 14 1,2 9 278,3 8 1,4 6-1,6-2 1,1 2-108,0-2 1,5 3-1,0-1 1,-2-1-161,-2 3 1,-1-8-1,0 2 1,0-5-1323,-1 0 1,1-3 0,0-1 0,0-1-124,-1-4 0,1-3 0,0-4 0,-1-3 560,1-2 1,5-2-1,0-5 1,-2 0 787,-1 0 0,3-12 0,1-4 0,3-1 0,3-1 0,2 2 0,1 2 0,0 2 201,1 2 0,-2 1 0,-6-3 426,-8 1 0,-11 1 1,-15-4 252,-11 3 0,-13-1 1,-6 7-1,-4 0-391,-4-2 0,-1 5 1,3-3-1,1 3-524,-4 2 1,-2 0-1,4 0 1,0 2-855,0 3 1,1 4-1,3 5 889,1-4 0,0 4 0,-5-5 0</inkml:trace>
  <inkml:trace contextRef="#ctx0" brushRef="#br2" timeOffset="174">20424 6963 8155,'16'10'71,"0"1"0,-1 1 1,1 2 459,0 2 1,0 0 0,-1-1 0,1 1 92,0 0 0,-2-1 1,-2-1-1,-3-1-483,-2-3 1,5 1-1600,-2 4 0,-3-4 108,-1-1 1,1-8 841,-2-2 1,0-7-1,-3-9 444,3 1 1,-3-1 0,3 0 0,-3 0 87,-2 1 0,0-1 0,0 0 0,0 1 224,0-1 0,0 5 1,2 3 230,3 1 0,-2 1 0,8 6 0,1 0-107,2 0 0,-4 7 0,1 2 1,1 2-497,2-1 0,2 1 1,0 3-1,-1-2-971,1-2 1,-6-5 1094,1 6 0,-1-8 0,6 4 0</inkml:trace>
  <inkml:trace contextRef="#ctx0" brushRef="#br2" timeOffset="175">20975 6837 8520,'5'-10'0,"2"1"618,1 2 1,3 9 0,3 8 0,-2 6 78,-1 5 0,-1 3 0,6 10 0,0 1-224,-1 1 0,1 8 1,1-2-1,3 1-222,1-1 0,1 7 0,-2-5 0,2 0-114,3 1 1,-6-7 0,2-1 0,-4-5 43,-1-6 1,-7-4 0,-2-8 211,0-3 196,-5 3-371,5-12 0,-6 3 0,3-10 1,3-6-278,2-3 1,1-7 0,7-2 0,4 1-237,6-1 1,4-3-1,6 5 1,5 3 1,3 6 1,1 5 0,-3 7-1,-3 0 239,-1 0 0,-2 9 1,-8 5-1,-3 7 287,-5 3 0,-3 1 0,-4 3 0,-4-2 314,-4 2 1,-5 0 0,-2 0-1,-3-4 69,-1-1 0,-13 3 0,1-7 0,-4-3-124,-2-4 0,-5-3 0,2 1 0,-4-4-376,-1-5 1,-1-1 0,1-1 0,0-3-451,-1-1 0,1-6 0,-1 5 0,3-3-875,2-3 0,5-1 0,6 1 0,2 2-602,3-3 0,4-1 1,7-3-1,0-4 798,0-5 0,7-4 0,4-5 1013,3-7 0,9 0 0,1-12 0</inkml:trace>
  <inkml:trace contextRef="#ctx0" brushRef="#br2" timeOffset="176">21965 6947 8155,'11'7'251,"-1"4"0,-1 3 1,3 1-1,-3 1 874,-2 0 0,3 0 0,-5-1-498,-1 1 1,3 0 0,-2-1-1374,-1 1 0,-3-5 0,1-3-1759,3-1 0,-3-3 2505,3-9 0,-3-4 0,-2-7 0</inkml:trace>
  <inkml:trace contextRef="#ctx0" brushRef="#br2" timeOffset="177">22185 6979 8155,'16'10'0,"0"1"0,-1 1 271,1 2 1,5 0 0,0-2 0,-2-1 338,-1 1 1,-3 3 0,1 5 0,0 1-969,0-2 0,-6 4 1,-1-2-1,-2-2 358,-4-2 0,-1-1 0,-2 0 0</inkml:trace>
  <inkml:trace contextRef="#ctx0" brushRef="#br2" timeOffset="178">23506 7325 8155,'9'6'153,"-4"5"1,-2 5 702,3 5 1,-5 1 0,6 5 0,-1-5 223,-1 1 0,2-6 0,-4 6 0,4-2-758,2 0 0,-4 0 0,4-5-967,-2-1 0,0 1 0,-4 0-4183,3 0 3061,-1-8 0,-7-1 1767,-3-7 0,-4-7 0,-7-1 0</inkml:trace>
  <inkml:trace contextRef="#ctx0" brushRef="#br2" timeOffset="179">23380 7120 8155,'-5'-31'0,"0"1"0,-1 2 0,1 4 99,0 1 1,0 7 0,5 6-133,0-2 1,7 5 0,5 3-1421,7 8 1453,-1-3 0,11 13 0,-4-5 0</inkml:trace>
  <inkml:trace contextRef="#ctx0" brushRef="#br2" timeOffset="180">23946 7152 8155,'0'15'539,"-2"-4"40,-3-1 1,-4-6-1,-6 1 230,-1-3 0,5 5-518,1 3 1,8 4-1,2 2-93,9 0 1,7 5 0,5 0 0,5 0 46,4 1 0,6 3 1,1 4-1,-2-1 13,-2-2 1,-3 1 0,-2 2-1,-4-1 52,-1-1 0,-2-7 0,-7 5 0,-2-2 135,-1-4 0,-8 4 1,1-3 63,-8 0 0,-5-5 1,-6-4-1,-1-4-73,0 0 0,-5-5 0,-2 3 0,1-3-491,-1-2 0,-3-6 1,3 1-1,0 0 2,1-2 0,-1 5 0,4-3 1,0 1-9075,5-1 9127,-2 3 0,14-12 0,-5 6 0</inkml:trace>
  <inkml:trace contextRef="#ctx0" brushRef="#br2" timeOffset="181">25707 7120 8155,'9'-21'68,"-4"0"0,-5 0 1,-5 0 501,-6 0 1,-3-5-1,-3 5 1,-4 0-102,-5-1 1,1 4 0,1-3-1,-1 4-138,1 1 0,-1 5 1,-1 3-1,5 1-123,4 3 0,1 4 1,0 6-1,1 6-82,-1 7 0,2 5 0,3 10 0,6 1 82,3 1 1,2 6-1,0-2 1,2 4-76,3 5 0,4 7 0,9-2 1,1 0 39,2 0 1,5-3-1,-5-8 1,-2-2-507,-1-3 0,-3-1 1,1-8-1,-2-1-639,-3-1 1,1-8 0,-5 2-1154,1-4 1,3-3 1118,5-3 0,-6-4 1006,1-7 0,-1 0 0,6 0 0</inkml:trace>
  <inkml:trace contextRef="#ctx0" brushRef="#br2" timeOffset="182">25974 7513 8155,'7'-7'987,"-7"-3"1,-7 1 0,-8-2-1,-3 1-553,-3 1 1,-3-5 0,-8 6 0,1-3 187,-1 1 1,1 1 0,-1-3 0,1 3-612,0 2 1,4 0 0,3 3-1,-1-1-436,1 2 0,5 1 0,-2 2-1191,3 0 1,3 0 0,1 2 464,3 3 1,4-2 0,9 6 1150,3-2 0,11 5 0,8-3 0</inkml:trace>
  <inkml:trace contextRef="#ctx0" brushRef="#br2" timeOffset="183">26210 7466 8072,'19'-16'0,"-1"-1"0,-6-2 143,-3-2 0,-4 0 0,-5 5 0,0 0 413,0 1 1,-2 1 0,-3 1 0,-5 5-115,-4 1 0,-7 0 1,-2 3-1,-2 1-76,-2 4 0,-1 6 0,0 9 0,1 2 36,-1 2 1,4 5 0,0 6-1,1-1-108,4-4 0,6 2 0,5-5 0,1 0 63,3-1 1,2-1-1,2-5-193,0 0 1,7-2 0,4-2 0,3-3-47,2-2 0,5-2 0,1-5 1,3 0-138,3 0 0,0 0 0,1 0 0,-1-2-81,0-3 0,4 3 0,-10-5 0,3 2 78,3 0 0,-5-1 1,-1 6-1,-1 2 27,0 3 1,0-1 0,-5 6 0,0 1-88,-1-2 1,1 3 0,0-5 0,-1 2-448,1 3 0,0-4 0,0 1 0,-2 0 65,-4 0 1,4-6 0,-5 4 0,1-2-1310,1 1 0,-1-1 0,6-5 1047,0 0 0,-1 0 726,1 0 0,7-7 0,1-2 0</inkml:trace>
  <inkml:trace contextRef="#ctx0" brushRef="#br2" timeOffset="184">26933 7403 8155,'-15'-16'0,"-3"1"399,-3-1 1,4 5 0,-4 3 1007,3 1-1089,3 2 0,-1 5 0,0 0 0,0 1 155,1 4 1,-1 4 0,0 7-1,2 0-59,4-1 1,-2 6 0,6 2 0,3 0-134,1-1 1,2 6-1,2-1 1,3 1-211,6-2 1,4 2 0,6-7-1,4-2 103,-1-2 1,6-3 0,-4-3 0,4-4-255,1 0 0,4-6 0,0 5 0,-3-5-19,-3-1 0,4-1 0,-6-5 1,1-4 175,-2-4 1,2-2 0,-6-1 0,1-4-130,0-5 0,-4 1 0,-7-3 0,-1-3-120,1-4 1,-5-9 0,-2 2-1,-1-3-30,1-2 1,-3 1 0,3 3 0,-3 4-396,-2 6 0,-5 0 1,-2 12 680,-2 2 1,4 5 209,-6 9 0,8 8 0,-3 18 1,5 5 132,1 4 0,5 7 1,2-1-1,2 1-5,3 1 1,2 1 0,3 4 0,2-2-654,2-3 1,0 4 0,-5-4-1,0-1-618,0-4 0,3 6 0,0-13 0,-3-2 114,-2 1 0,3-8 0,-6 4 0,3-5-3834,1-6 4569,1-3 0,0 0 0,-1 2 0</inkml:trace>
  <inkml:trace contextRef="#ctx0" brushRef="#br2" timeOffset="185">27877 7592 8155,'-2'-16'414,"-3"0"1,-4 2-1,-7 2 1,1 2 145,-1-3 0,-5 5 0,-4-3 0,-1 1 149,-2 1 0,-10-5 0,6 5 1,-1-1-442,0-1 0,2 8 1,-1-4-1,1 2-536,-1-1 0,3 1 0,1 3 1,3-1-299,2-2 0,2-1 0,6 6-679,-1 0 1,7 7-1,4 4-2144,3 3 3389,16 2 0,4-1 0,13 1 0</inkml:trace>
  <inkml:trace contextRef="#ctx0" brushRef="#br2" timeOffset="186">27908 7513 8155,'16'-7'56,"-7"-2"1,-4-6 350,-3-1 1,-2 0-1,0 1 1,-2 1 129,-3 3 0,-4-1 0,-9 5 1,-1 0-164,-2 0 1,-1 2-1,2 5 1,-2 1-61,-3 5 0,6 2 0,-2 8 1,4 0 25,1 0 1,2 4 0,3 1 0,4 0-110,0 2 1,6-4 0,-3 6 0,8-3-120,6-2 0,6 2 1,5-1-1,3-3-82,1-6 1,4 2 0,-2-5 0,2-1-14,3-2 1,-3-5-1,-1-1 1,-3 0-500,-2 0 0,-2 0 1,-6-1-1,1-5-208,0-4 1,-8-4 0,-1-3-1,-1-3-39,-1-1 0,0-7 0,-3 2 0,1-2 335,3 2 1,-1-2 0,-5 7-1,0 2-554,0 2 959,0 1 0,2 9 1,3 7-1,5 10 408,4 10 1,0 2 0,-1 6 0,-3-2 133,2 2 0,2-3 0,0-1 1,-2-1-50,-1-4 1,-8-1 0,4-4 1732,0-4-1905,-5-3 1,5-9-1,-7-3 1,0-5-284,0-4 0,0-2 0,0 0 0,0 0 85,0 1 0,0-1 0,0 0 1,2 1-287,3-1 0,4-5 1,8 0-1,3 2-616,0 1 0,8 4 0,-1 2 0,2 2 335,3-3 0,-1 6 1,1 0-1,-1 2 296,1 0 1,-1 0 0,0 5-1,-1-2 28,-4-3 1,4 1-1,-4-5 1,2 2 490,-2 4 1,2-4 0,-7 0 0,-1 0 75,-3 0 1,-1 0 646,-1 2-824,1-4 0,-9 0 0,-7 4-292,-9 3 0,-6 4 1,-4 3-1,-2 6-85,1 3 1,-2 7 0,1 1 0,3 1 118,6 0 1,5 3 0,7-3 0,0 1 39,0 4 1,2 0-1,5-2 1,7-5 32,5-3 1,7 3-1,-3 0 1,1-2-14,4-2 1,0-3 0,2-3-1,-2-4-6,0 0 1,10-6-1,-6 5 1,1-5-39,0-1 0,-2 0 1,1 0-1,-1-1-61,1-5 0,-2 3 0,-3-9 0,-2-4-50,-2-3 1,-2-4 0,-7 2 0,-4-3-81,-5-1 0,-3-4 0,-2 2 0,-2-1 34,-3 2 0,-4-2 0,-6 7 1,-3 2 64,-3 2 1,2 3-1,-7 3 1,0 6 50,1 3 1,-3 2 0,5 4 0,1 4 62,-1 8 1,7 5 0,8 0-1,-1 4 182,0-1 0,6 6 0,-1-4 1,6 2-92,3-2 1,7 2 0,-1-7 0,3-2-19,1-1 0,6-8 0,0-1 0,-1 0 5,-3-1 1,4-4 0,0 1 0,-2-3-17,-1-2 1,-3-2 0,1-3 0,0-6-73,0-3 0,-2-3 0,-2-4 0,-3-5-51,-2-4 1,3-3-1,-5-4 1,-1-5-7,-3-3 0,-1-8 0,0-1 0,0 0-393,0 0 1,0 2-1,0 4 1,0 3 257,0 3 1,0 0-1,0 11 1,0 6 848,0 6-545,0 3 1,7 11-1,4 9-160,3 10 0,9 12 1,1 0-1,2 4-450,1 1 0,-3 1 0,4-1 0,-2 2-727,2 4 1,-5-4-1,-2 4 1,-4-4 150,-1-2 0,0-1 0,-1-2 0,1-4 1023,0-1 0,0-9 0,-1-7 0</inkml:trace>
  <inkml:trace contextRef="#ctx0" brushRef="#br2" timeOffset="187">30031 7450 8402,'15'0'0,"1"0"0,0 0 0,0 0 451,-1 0 0,1-5 0,0 0-291,0 1 0,-6 4 0,-1 6 0,0 4-160,-1 4 0,3 2 0,4-1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4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17924 4888 8570,'-15'0'166,"-1"0"2413,0 0-945,0 0-1116,8 0 1,2 0-1,12 0 1,4 0 295,4 0 0,2 0 1,0 0-1,1 0-197,4 0 0,-2 0 1,6 0-1,-1 0-213,1 0 0,-1 0 1,4 0-1,-2 0-76,2 0 0,0 0 1,0 0-1,-2 0 15,2 0 1,2 0-1,3 0 1,2 0-32,2 0 1,-1 0-1,-4 0 1,-1 0-64,1 0 1,4 0 0,1 0 0,0 0-23,1 0 0,-5 5 0,6 1 0,-2-3-118,-1-1 1,6-2-1,-3 0 1,-1 0-105,0 0 1,4 0 0,-3 0 0,1 0-6,4 0 0,-6 0 0,1 0 0,-3 0 0,1 0 0,0 0 0,-6 0 0,1 0 0,-1 0 0,6 0 0,-1 0 0,-1-2 0,-2-3 0,-1 3 0,-1-3 0,1 3 0,-1 2 0,6 0 0,0 0 0,-2 0 0,-2 0 0,-2-5 0,2 0 0,2 1 0,2 3 0,5 1 0,-4 0 0,1-2 0,-1-3 0,4 3 0,-3-3 0,-1 3 0,0 2 0,4-2 0,-3-1 0,-1-3 0,1 3 0,-1 1 0,-3 2 0,2-2 0,-2-3 0,5 3 0,0-3 0,0 3 0,-3 2 0,7 0 0,-1 0 0,-1 0 0,-2 0 0,2 0 0,-3 0 0,-1 0 0,1 0 0,3 2 0,-6 2 0,-1 1 0,-2-2 0,-1-1 0,1-2 0,2 0 0,2 0 0,-1 0 0,-4 0 0,-1 0 0,1 0 0,-1 0 0,1 0 0,-1 0 0,0 0 0,6 0 0,2 0 0,-1 0 0,0 0 0,1 0 0,-2 0 0,3 0 0,0 0 0,0 0 0,-5 0 0,2 0 0,-2 0 0,3 0 0,-1 0 0,-2 0 0,-2 0 0,-2 0 0,3 0 0,0-2 0,3-3 0,0 3 0,-4-3 0,2 3 0,2 2 0,5 0 0,-4-1 0,0-3 0,1-1 0,-2 0 0,-4 5 0,2 0 0,1 0 0,1-2 0,-5-2 0,-1-1 0,0 2 0,1 1 0,-1 2 0,1 0 0,-1 0 0,1-2 0,1-1 0,2-3 0,1 3 0,6 1 0,-5 2 0,-2-2 0,-2-3 0,4 3 0,0-3 0,-1 4 0,3 1 0,-6-2 0,5-2 0,-1-1 0,0 2 0,5 1 0,-4 2 0,2 0 0,4 0 0,-4 0 0,2 0 0,2 0 0,1 0 0,2 0 0,0 0 0,1 0 0,-1 0 0,5 0 0,1 0 0,-1 0 0,2 0 0,-5 0 0,5 0 0,-3 0 0,-4 0 0,4 0 0,-9 0 0,3 0 0,2 0 0,-1 0 0,-3 0 0,-1 0 0,2 0 0,0 2 0,1 1 0,-1 2 0,-1-1 0,6-2 0,-7-2 0,4 0 0,1 0 0,3 0 0,-1 1 0,-3 3 0,-1 1 0,-1 0 0,0-5 0,-4 0 0,-2 0 0,4 0 0,-3 0 0,-1 0 0,0 0 0,4 0 0,-1 0 0,2 0 0,6 0 0,0 0 0,-4 0 0,-1 0 0,0 0 0,8 0 0,-8 2 0,0 1 0,1 3 0,0-1 0,3-5 0,-3 2 0,-3 3 0,2-3 0,-4 3 0,2-3 0,1-2 0,1 0 0,-9 0 0,2 0 0,-2 0 0,-2 0 0,-4 0 0,-1 0 0,-1 0 0,-8 0 0,2 0 0,-4 0 0,-1 0 0,-2-2 0,-4-3 0,3 1-7828,-8-6 5283,7 6 1,-8-3 0,6 7 2544,2 0 0,2 0 0,2 0 0</inkml:trace>
  <inkml:trace contextRef="#ctx0" brushRef="#br0" timeOffset="1">16541 9997 14979,'-2'8'-2949,"-2"-1"2861,-1 0 0,0-3 3142,5 6-2161,0-6 0,2 3 1,1-9-172,2-3 1,8 1 0,-3-6-1,4-2-56,2-2 1,7-7 0,3-2-1,5 0-364,6 0 1,-2-3 0,5 4 0,0-1-197,0 0 0,1 2 1,1 7-1,-6 2 167,-3 2 0,-1 4 1,-1-2-1,1 1-82,-1 3 0,-5 2 0,1 2 0,-1 0 17,-2 0 0,6 0 1,-6 0-1,3 0 98,-1 0 0,-2 6 1,4 1-1,-2 0-116,2 0 0,2 5 0,2-4 0,-1 3 91,0-1 1,1 1 0,1 5 0,2-1-5,2 1 1,1-2 0,-3-2 0,2-3-139,-2-2 1,3 3-1,1-3 1,1 0-53,3 0 1,3-1 0,3-6 0,1 0-234,3 0 1,-1 0 0,-3-2 0,2-3-72,1-6 0,-1 2 1,-6-1-1,-1 0 27,0 1 1,-2-5-1,-9 3 1,0-3 43,-2-1 0,3-1 1,-13 0-1,-2 0-36,-2 1 1,-1-1 0,0 0-11,-1 1 1,-1-1 0,-1 2-280,-3 3 411,-6-3 0,4 13 0,-2-5 387,4 5 1,-1 1 0,1 1-56,2 5 0,2-5 0,2 6 0,0 0-38,0 4 0,1-2 0,4-1 0,4 1-39,-1 0 1,6 0 0,-2 3 0,7-3-45,6-2 0,0 3 1,2-3-1,5 0-69,2 0 0,4-2 0,-1-5 0,4 0-82,5 0 0,6-2 0,3-3 0,6-5 0,9-4 0,-42 7 0,1 0 0,1 0 0,0 0 0,1 0 0,1 0-85,2-2 1,1 0 0,-2 0 0,0 1 0,-1 1 0,-2 2 0,38-6 178,-9-1 1,6 3 0,-6 1 0,-2-1-43,-1 0 1,1 4-1,-1-4 1,1 2-53,2 4 0,9 1 0,-7 2 0,0 0 0,0 0 0,7 7 0,-11 3 0,-3 6 0,-4 5 0,-10 3 0,-2 10 0,-1 2 0,-1 6 0,0-2 0,-6 2 0,-4 0 0,-6-2 0,-2 4 0,-5-7 0,-2-2 0,-6-2 0,-4-2 0,-1-1 0,-2-2-2458,-4-2 0,-3-7 1,-7 2-1,-2-5 2191,-3-6 1,-25-3-1,-11-7 1</inkml:trace>
  <inkml:trace contextRef="#ctx0" brushRef="#br0" timeOffset="2">16494 8739 15619,'-16'0'0,"0"0"755,0 0 0,1 5 0,-3 2 0,-1 0-198,-2 0 1,0 6 0,5-3-1,2 4-305,4 2 1,-4-1 0,5 1 0,0 0-223,4 0 1,3-1 0,2 1 0,0 0-25,0-1 1,0-4 0,4-1 0,5 1 221,6-2 1,17 3 0,1-5 0,4 0-17,1 0 1,6 0 0,-4-2-1,0 5 86,-3 4 0,0 0 0,-4 0 0,-5 0 71,-4 4 0,-3 1 1,-7-3-1,-2-1 168,-1 1 1,-8 2-1,3 1 1,-5 2 54,-1-2 1,0-1 0,-3-1 0,-6 0-261,-7-1 1,-8 3 0,1-8-1,-1 1-219,-4-1 0,-2-3 0,-1-4 0,-1 1-1094,1-1 1,-4-3 0,0-1 0,3-1-1002,3-5 0,-3 3 0,11-8 0,2-1 933,2-2 1,3-7-1,3-2 1,6-1 916,3-4 0,9-16 1,2-5-1</inkml:trace>
  <inkml:trace contextRef="#ctx0" brushRef="#br0" timeOffset="3">16682 8645 8291,'16'2'521,"0"3"0,-1-2 0,1 8 0,0 1 163,0 2 0,1 3 1,2 4-1,2 4-147,-2-1 0,4 9 0,-2-3 1,-2 2 629,-1 3 0,3 1 0,1-1 0,1 2-664,0-2 1,-2 3-1,-4-1 1,3-4-1038,0-5 1,1 0-1,-5-5 1,-2-1 133,-3 1 0,3-4 0,-6-7-4774,1-1 5174,5-8 0,-5-10 0,7-10 0</inkml:trace>
  <inkml:trace contextRef="#ctx0" brushRef="#br0" timeOffset="4">17295 9085 8345,'16'-16'1270,"-7"7"0,-9 2 0,-12 7 0,-6 0-521,-3 0 1,-2 0 0,3 0-1,-7 0-305,-2 0 0,2 0 0,1 0 0,0 0-894,2 0 0,-4 0 0,5 0 1,0 0-544,0 0 0,3 0-1298,4 0 1,4 6-1072,6-1 3362,1 0 0,26 2 0,-3 2 0</inkml:trace>
  <inkml:trace contextRef="#ctx0" brushRef="#br0" timeOffset="5">17594 9069 8291,'16'-10'130,"0"-1"1,-2 1 0,-2-6 206,-2 0 0,-4 1 0,2-1 247,-1 0 0,-9 6 0,-8 1 1,-4 2-174,-2 3 1,-1 3 0,-4 1 0,-4 0 194,1 0 0,-4 0 1,5 1-1,1 3-291,-1 1 0,-3 7 1,5 1-1,1 4-82,3 4 0,1 5 1,-1-3-1,-1 0 35,3-1 0,-5 6 1,10-1-1,-4 0-26,-2 0 1,7-3-1,4-5-156,4 2 1,8 0 0,3-7 0,6-3 131,5-6 0,3-3 1,8-2-1,-1 0-66,0 0 0,1-7 1,-1-4-1,1-3-310,-1-1 0,-5-1 0,-1 0 0,-2 0-184,-4 1 0,-3 4 1,-4 2-1,-2 1 80,2-1 1,-3 5 0,2-1 209,1 3 1,2 2-1,3 2 1,3 2 111,1 1 1,1 5-1,-3-3 1,4 2-236,2 3 0,-1-5 0,4 0 0,-3-1-674,-3-1 0,4 2 0,-5-4 0,-1 3-43,-3-3 0,-1-1 1,0-2-1,-2-2 201,-4-3 1,2 1 0,-7-6 0,-1-2 302,-2-2 0,-4-7 0,-3 0 0,-4 0 388,0-2 0,-5 6 0,4-4 0,-2 3-202,1 2 1,2 8 608,4 2 1,10 6 0,1 6 39,6 4 0,4 9 1,-1 2-1,3-1 445,3-3 0,-9 4 0,4 0 52,-2-2 0,-2-1 1,-2-3 1308,-4 1-1663,-5-7 1,-2-2-1,-5-9 1,-2-3-184,-1-6 0,-5-3 0,3-1 0,-1-1-144,2 0 1,-3-5 0,6 0-1,0 0-131,0-1 0,2 4 1,7-3-1,3 4-418,6 1 1,3-1-1,3-1 1,2 1-679,2 3 1,6-2 0,-6-2 0,-2 5-355,-2-1 0,1-4 0,1 1 0,0 3-260,-5 0 1,2 0-1,-6-2 1073,4 0 0,0 1 0,-3-1 0,-6 0 505,-3 0 0,5-6 0,1-3 0</inkml:trace>
  <inkml:trace contextRef="#ctx0" brushRef="#br0" timeOffset="6">18427 8613 8743,'6'16'0,"1"2"572,1 3 1,1-2-1,3 7 1,-1 0 232,1-1 1,2 4-1,2-3 1,1 4-526,4 2 0,-3-1 1,4 0-1,-1 1-980,0-1 0,7-1 0,-3-2 1,-1-2 27,-3 2 0,0-5 0,-3-4 0,-4-7-829,0-7 1,-6-3 1500,3-2 0,-8-14 0,4-3 0</inkml:trace>
  <inkml:trace contextRef="#ctx0" brushRef="#br0" timeOffset="7">18868 8881 8842,'-16'0'304,"0"0"0,1 0 0,-1 1 1,-2 5-424,-3 4 1,-1 6 0,-6 3 0,3 0 118,3-5 0,-6 2 0,3-7 0</inkml:trace>
  <inkml:trace contextRef="#ctx0" brushRef="#br0" timeOffset="8">19701 9132 8291,'24'-17'-71,"-4"-3"354,-8-1 0,0-5 1,-7 5-1,-1 0 1,-2 0 483,-2 0 0,0-5 0,-2 5 1,-3 2 190,-6 2 1,-3 1 0,-2 2-366,1 3 1,-1-1 0,0 7 0,1 1-307,-1 3 0,-2 2 1,-1 5-1,-2 4-66,2 4 1,1 2-1,3 1 1,-1 3-194,0 0 0,2 7 0,2-5 1,3 3-82,2 3 0,2-4 1,5 1-1,0-3-11,0-2 1,7-3-1,4-1 1,3-2-83,1-4 1,6-3-1,0-7 1,0 0-231,2 0 0,1 0 0,8-2 0,-1-3-217,1-5 0,-3-9 0,-1-2 0,-3 0-664,-2-2 1,-8 4 0,-6-6 0,0 1 218,-1-1 0,-4 6 0,1-4 629,-3 1 1,-2 4 576,0-3 0,7 11 0,3 5-31,4 3 1,-3 9-1,-1 3 1,1 4 503,-2 2 0,3 5 1,-5 0-1,0 0 295,0 2 0,0-6 1,-4 6-424,2-1 0,1-4 1,-6 3 4,0-4 1,5-6-134,0-1 0,0-8 0,-5-2-212,0-9 0,0-5 0,0-3 0,2-2-271,3-2 0,-1-7 1,6 2-1,3-2-190,1 1 0,1 3 0,3 5 0,3 0 183,5 5 1,4 0 0,1 8-1,1 3 218,-1 1 1,0 4 0,1 3 0,-1 4 170,1 0 0,-1 5 0,1-2 0,-1 5-348,1 4 0,-1 0 0,-1-3 0,-2 1-790,-2 2 1,-2 5-1,3-3 1,-7-1-1110,-2 1 0,3 5 1963,0-2 0,7-3 0,-4 0 0</inkml:trace>
  <inkml:trace contextRef="#ctx0" brushRef="#br0" timeOffset="9">21745 8975 8291,'-11'-11'327,"1"1"1,-2-2 0,-2-1 0,-4 1 970,-3 2 1,4 5 0,-4-4-582,3 2 0,3-4 0,-1 6 1,0 2-39,1 1 1,4 2 0,1 0-559,-3 0 1,5 5 0,-1 2-789,2 2 0,2 1 59,5 6 0,0 0-518,0-1 1,0-4-1182,0-1 1937,0-6 1,0 1-1,-2-10-85,-3-6 0,3 3 1,-3-3 241,3-1 0,2 3 1,0-1 1640,0-2-675,0 5 0,2 0-349,3 7 0,-2 5 0,6 2 0,0 3 160,0 8 0,-1-3 0,5 6 1,-5-1-169,-1 1 1,4-2-1,-4 5 1,1 1-183,5-1 1,-5-5 0,1 2 0,0-3-15,0-3 1,-6 1 0,4 0 283,0 0-59,-5-1-496,5-6 0,-7-9 0,0-10 0,0-6-80,0-5 1,-5-2 0,-1-6 0,1-1-174,-2-3 1,5-4 0,-3 2 0,5 0 70,5 5 1,-1 1 0,6 8 0,3 2-10,1 1 1,1 8-1,1 1 1,0 2 337,-1 3 1,6 4 0,2 6-1,0 2 184,0 1 0,3 10 1,-5-1-1,-2 5 97,-2 4 1,3-2 0,-3 1-1,-5 2-31,-3 2 0,2-1 1,-6-1-1,-2-1 11,-1 1 1,-2-6 0,0-1 98,0-3-155,0-3 0,-2-6-163,-3-4 1,-2-10 0,-5-7 0,3-7-231,2-8 1,-3 0-1,4-3 1,3 0-461,1-3 0,9-7 0,4 3 0,3 2 111,1 2 0,6 9 0,2 4 0,1 6 316,4 4 1,-5 6-1,0-1 1,0 5-7,3 5 1,2 4 0,0 7-1,-4 0 587,-1-1 1,3 6 0,-5 2 0,-2 0-238,-1-1 1,-3 5-1,-1-5 1,-1 3-383,-3 3 0,-1-6 0,1 1 0,-3-2-821,0 0 1,-5-5 0,3-6-225,-3 2 1,-2-3 1,0 2 1,0-10-1,0-1 79,0-8 1,0-13 1146,0-6 0,0-9 0,0-4 0</inkml:trace>
  <inkml:trace contextRef="#ctx0" brushRef="#br0" timeOffset="10">22531 8849 8702,'5'11'0,"2"-1"0,0 2 496,0 2 1,5 2-1,-1 0 1,1-1 64,-1 1 1,3 5 0,-4 2 0,4 1-226,2 4 1,-6 0-1,1 0 1,-1-3-173,-1-3 1,5-1 0,-5-5-1,1 0-1097,1-1 0,-6-1 0,4-1-103,-2-3 1,-4-6-1,-8-1 1,-6-5 528,-3-3 0,-1-12 1,-3-1-1,-1-5 507,-2-5 0,-7-6 0,4-7 0,-3-2 0,1-6 0,5-7 0,-3 4 0,1 3 0,4 5 0,-2 0 0,3 8 0,6 1 266,4 2 1,-3 3-1,6 4 38,1 5 1,4 10-1,6 6 1,4 3-272,4 2 1,2 2 0,1 5 0,4 9 132,5 8 0,2 4 1,0 0-1,-2-2-1470,2 2 1304,2 2 0,9 1 0,1 1 0</inkml:trace>
  <inkml:trace contextRef="#ctx0" brushRef="#br0" timeOffset="11">23160 9069 8291,'16'-2'138,"-1"-3"1,-4 0 0,-2-9 0,-2-3 265,-4-1 0,-3 1 1,-5-1-1,-4-1 110,0-2 1,-10 0 0,2 5-1,-4 1-127,-2-1 1,0 7 0,4 2-1,-4 2-126,-1 0 0,5-1 0,-2 6 0,3 0-122,3 0 0,-1 7 1,0 4-1,0 3-103,1 2 0,4 5 0,2 1 0,2 3-77,4 3 0,-4-4 0,2 2 0,1 0 16,3-1 0,2 3 0,4-7 0,6-2 135,3-2 1,7-1-1,2-2 1,-1-3 126,1-6 0,3 2 0,-3-2 0,0-3 122,-1-6 0,5-4 0,-5-8 0,3-2-193,3-2 0,-4-5 1,1-8-1,-3-2-208,-2-2 0,-10-6 0,-5 1 0,-3-4-42,-2-1 0,-2-5 0,-5-2 0,-7-1-873,-5 1 1,-7 4 0,3 8-1,2 5 564,4 4 0,-2 8 1,8 6-1,-1 5 630,1 4 0,4 8 0,7 2 298,0 9 1,0 6 0,2 8-1,3 7-12,6 5 1,3 3-1,2-1 1,-1 3 33,1 0 1,5 4 0,0-7 0,-2-2-422,-1-2 1,-1-4 0,2-1 0,2-1-554,-2 0 0,-1 1 1,-2-1-628,-1-6 0,1-2 0,0-2 0,0 1-625,-1-4 1,1-4 486,0 1 1,-6-11-1,-1-13 1,-2-6 1181,-4-7 0,-1-18 0,5 2 0,2-12 0</inkml:trace>
  <inkml:trace contextRef="#ctx0" brushRef="#br0" timeOffset="12">23443 8393 10359,'2'16'497,"3"0"1,-2 6 0,8 5 0,1 4 165,2 6 0,2 1 1,0 6-1,-1-4-274,1-2 1,5 6 0,0-4 0,-2 0-81,-1-3 1,3-4 0,0-1 0,-2-1-744,-2 1 0,-3-3 1,-2-3-1,-1-5-773,1-3 0,-5-2 0,0-1-396,0 1 0,-5-9 0,3-7 1085,-3-9 1,-7-6-1,-1-8 518,3-9 0,-6-6 0,0-9 0</inkml:trace>
  <inkml:trace contextRef="#ctx0" brushRef="#br0" timeOffset="13">23726 8755 8291,'10'10'0,"1"4"0,1 2 238,2 3 0,4 2 1,1-2-1,2 2 411,-2-1 1,4 2 0,-1-1-1,1 0-706,0 2 0,-7-6 0,-6 4-1644,2-3 1,-3-8 1080,2 1 1,-15-10 0,-3-2 619,-10-13 0,-1-9 0,-5-8 0</inkml:trace>
  <inkml:trace contextRef="#ctx0" brushRef="#br0" timeOffset="14">23695 8409 8291,'0'-16'5,"0"1"0,1 1-236,5 3 1,2-1 0,8 7-361,0 1 0,-2 4 591,-4 5 0,4 4 0,-5 7 0</inkml:trace>
  <inkml:trace contextRef="#ctx0" brushRef="#br0" timeOffset="15">23946 8566 8456,'25'40'0,"-4"-3"0,-2-4 0,0-1 386,2-1 1,0 1 0,-5-1-1,-2-1 100,-4-4 1,4 4 0,-5-6 0,0 0 25,-4-3 0,2-3 0,-2-2 951,-2-1-705,-1-6 0,-2-4-626,0-10 1,2-9 0,1-9 0,4 1-45,2-1 1,2-5 0,4 2 0,1-2-815,0 2 1,0 1 0,-1 8 0,1-1 211,0 4 1,-1 7 0,1-1 0,0 1 357,0 3 1,-1 4 0,3 4 0,1 3 26,2 1 1,2 3 0,-2 5 0,3-1 460,1 1 1,3-6 0,-8 1-1,0-1 270,-3-1 0,4 3 0,0-6 0,-2-3 104,-1-1 1,-2-4 0,-1-1-389,1-3 1,-2-6 0,-2 2 0,-3-4-159,-2-2 1,3 0 0,-4-1 0,-3-2-411,-1-2 0,-4-2 0,-3 4 1,-6-2-113,-3 2 0,-1 3 0,-1 4 1,0 3 59,1 2 0,-3 2 0,-1 6 170,-2 5 0,2 4 0,8 9 0,6 4 516,3 1 0,2 1 0,2 3 0,3-2 20,6 2 1,8 7 0,5 2 0,4-2-521,5-2 0,9 3 0,2 3 0,3-1-778,0 1 0,4-1 0,-9-3 0,2 2 894,-2-2 0,3-2 0,-5-2 0</inkml:trace>
  <inkml:trace contextRef="#ctx0" brushRef="#br0" timeOffset="16">25172 10940 8291,'-1'-9'0,"-3"2"0,-3 2 381,-1-1 1,-3 1 0,-5 7 847,1 3 1,4-1 0,2 6-720,2 2 1,-3 2 0,5 2-1,1 2-29,2 2 1,2-2 0,2 5 0,2-2-136,1 0 1,7 0-1,0-4 1,6 2 162,3 2 0,5 5 0,-3-5 0,1-2-255,4-1 1,2-4-1,1-2 1,1-1-75,-1 1 1,1-3-1,-1-1 1,2 1-41,4 0 1,-4-6-1,6 3 1,-3-5-41,1-1 1,5 0 0,-4 0-1,2 0-164,4 0 1,2-5 0,1-2 0,0 0 117,0 0 1,0 2 0,0 3 0,1-1 64,-1-3 1,-2-1 0,-1 4 0,-2-2-41,1 1 1,1 1 0,0-1 0,-4-3-43,-2-2 0,4 1 1,-5-5-1,0 3-17,1-2 0,-5 0 1,6-1-1,-1 3-54,4-2 1,-3-1 0,-1 1 0,-1 3-57,-1 2 0,6 2 1,-5 5-1,-2 0 41,-2 0 0,4 0 0,-1 0 0,-1 2-53,-1 3 0,-8-1 1,0 4-1,0 1 58,-1 0 0,3 1 0,-6 6 0,1 0 96,0 0 1,-2-1 0,-6 1-1,1 0 84,0-1 0,-2 1 0,-2 0 0,-3 0-33,-2-1 1,3 1 0,-4 0 0,-3-1-88,-1 1 0,0-5 0,1-1-157,2 2 1,2-5-38,-2-1 0,-1-5 1,6-2-1,4-5-209,6-4 0,4-4 0,9-4 0,4-1 11,5-2 1,3-5 0,4 5-1,2 2-89,1 1 1,6 3 0,-6 1 0,-1 1 426,-2 3 0,-7 5 0,-2-4 0,-2 2 174,-3 4 0,4 1 0,-1 2 0,1 0 104,-1 0 1,4 2 0,-3 3-1,1 4 6,3-1 1,1 6-1,1-3 1,-1 3-160,0 1 0,-2-1 1,-9-1-1,2-3 9,2 2 1,4 2 0,-2 2 0,1-2 119,4-4 0,8 4 1,8-5-1,6 2-11,7-1 0,11-6 0,-38-2 0,1 1 1,2-2-1,1 0-112,2-1 1,1 0-1,7 0 1,1 0-1,-6 0 1,0 0 0,-3-1-1,-1 0-95,-3-1 0,-2-1 0,33-6 0,-11-7 0,-7 0-415,-9 1 1,-1-6 0,-14 0-1,-4 2-1192,-5 1 1,-12 8 0,-11-1 0,-5 1-1222,-5 1 1,-25-3 2829,-17 6 0,-32-13 0,35 11 0,-1-1 0</inkml:trace>
  <inkml:trace contextRef="#ctx0" brushRef="#br0" timeOffset="17">25644 11788 8291,'-7'-10'0,"-3"1"161,-4 2 0,-2 2 1,0 5-1,1 0 811,-1 0 1,-2 7-1,-1 2 1,-2 1-1,0 1-344,-2 1 0,6 2 0,-4 2 0,4-1-347,1 1 1,2 0 0,2-2 0,3-2-24,2-2 0,2 1 0,6 5-183,5-1 0,9 1 0,12 0 1,2-2-167,3-4 0,11 4 0,3-3 0,-1 3 155,-1 1 0,-9 6 0,2 2 1,-6 0 215,-5-1 1,-3 1 0,-7-4 0,-2 2 752,-4-2 0,2-1 0,-6-2 1,-3-1-156,-1 1 0,-2-5 0,-2-3 1,-3 1-505,-6 0 0,-3-6 0,-3 2 1,-4-3-375,-5-2 0,-2 0 0,0-2 0,2-1-84,-2-2 0,-2-7 0,-3 1 0,0-3-1291,1-2 0,-3 1 0,11-1 0,-1 2-337,4 3 1,4-3 0,3 4 0,3-4-150,6-2 1,3 1-1,2-3-30,0-3 0,9 2 1891,7-7 0,7 0 0,8-6 0</inkml:trace>
  <inkml:trace contextRef="#ctx0" brushRef="#br0" timeOffset="18">25864 11663 8291,'9'-16'0,"-2"5"-541,-7 1 1,0 5 540,0-6 0,0 8 0,0-4 0</inkml:trace>
  <inkml:trace contextRef="#ctx0" brushRef="#br0" timeOffset="19">26021 11553 8291,'-10'0'2439,"1"1"-1715,2 5 0,2 2 0,7 10 0,1 3 167,3 5 0,4 9 0,-3 3 0,0 2 53,0 4 1,3-4-1,-3 2 1,0 2-126,0 1 0,6 1 0,-5-4 1,3-6-593,-1-3 1,-1-3 0,3-2 0,-1-3-228,1-3 1,2 4 0,2-5-1,-2-1-1613,-4-3 0,4-6 0,-3-3 0,3-1-506,1-3 0,1-3 1,0-1-1,0-1-1749,-1-4 3868,1-11 0,0-16 0,-1-8 0</inkml:trace>
  <inkml:trace contextRef="#ctx0" brushRef="#br0" timeOffset="20">26540 12056 8291,'0'-16'1406,"0"5"1,-1 1-1,-6-1-777,-9 3 0,-2-5 1,-10 6-1,-3 0 107,-4 1 1,-9-1-1,4 3 1,-2-1-516,0 1 0,2-3 0,-3 2 0,2 0-431,3-2 1,1 5 0,6-3-1,1 3-458,4 2 1,-2 0-1,7 0 1,2 0-768,1 0 1,10 2 0,2 3 165,5 6 1,2 3 0,5 1 74,4 1 1194,11 0 0,3-1 0,8 1 0</inkml:trace>
  <inkml:trace contextRef="#ctx0" brushRef="#br0" timeOffset="21">26792 12118 8291,'0'-15'100,"0"-1"0,0 0 0,0 1 275,0-1 1,-2 0 0,-3 0 0,-6 1-1,-3-1 269,-1 0 1,-3 1-1,-1 1 1,-2 1-287,2 3 0,-4 6 0,0-1 1,-1 3-163,-4 2 1,5 2 0,1 3 0,1 6-34,0 3 1,0 7 0,5 1 0,2 3 136,4 3 0,-3 0 0,8 0 0,2-2 176,1 2 1,9 0-1,3 0 1,4-4-138,2-1 0,5-2 1,2-5-1,1-2-25,4-4 1,2 2-1,1-6 1,1-3-146,-1-1 0,1-4 0,1-1 0,0-4-448,-2-2 0,3-2 1,-12-6-1,1-2-259,0-2 1,-4 0 0,-9 3-1,-3-1 133,0-2 1,-5 0-1,3 5 260,-3 1 1,-2 4 73,0 1 0,2 13 0,1 2 0,4 8 211,2 2 0,2 1 1,4 2-1,1 1-268,0 2 0,-1 1 1,1-2-1,0 1-354,0-2 1,-1-7 0,3-1-1,1-1-249,2-1 0,0-2 0,-4-7 1,3 0-186,1 0 1,0 0-1,-6-2 1,1-3 386,0-6 1,-2-3 0,-2-3 0,-3-2 538,-2-2 0,-2 0 0,-5 5 0,2 2-33,3 4 386,-3-4 1,12 14 0,-6 0 1150,1 8 1,0 6 0,-6 2-629,3 0 1,-1-1-1,-5 1-321,0 0 1,-2-6 0,-3-1-207,-6-2 1,-3-3 0,-1-10 0,1-4 156,3-4 1,-3-4 0,4-1 0,-4-2 8,-2 2 1,6-5-1,-1-4 1,1-6-380,1-2 1,2-1-1,7 4 1,2-2-307,3-2 1,4 2-1,6 7 1,3 4-16,3 1 1,3 2 0,8 6 0,-1 1-1277,1 3 0,-1-1 0,0 7 0,-1-1 214,-4 0 0,8 4 1,-7-5-1,0 2 282,-3-1 1,-3-4-1,-3 3 1,-1-2 954,-1-3 0,3-2 0,-10-9 0,6-1 0</inkml:trace>
  <inkml:trace contextRef="#ctx0" brushRef="#br0" timeOffset="22">27814 11521 8291,'2'18'0,"1"1"465,2 2 1,2 7 0,-3-2 0,3 4-5,2 1 0,1 0 0,6 3 0,-2 1 483,-4 1 0,4 6 1,-3-5-1,1-2-764,-2-2 0,4-3 1,-5-2-1,2-4-822,-1-1 1,1 1 0,3-6 0,-4-4-1343,-5 0 1,4-7 0,1-2 1983,4-3 0,2-9 0,0-2 0</inkml:trace>
  <inkml:trace contextRef="#ctx0" brushRef="#br0" timeOffset="23">28286 11977 8291,'7'-2'279,"-7"-3"1,-14 2-1,-14-6 1,-7 0 292,-7 0 1,-11 6 0,-6-4-1,-6 2-1015,-3-1 0,2 1 0,6 5 0,4 2 443,2 3 0,2 4 0,5 7 0</inkml:trace>
  <inkml:trace contextRef="#ctx0" brushRef="#br0" timeOffset="24">28883 11946 8291,'11'-6'0,"-3"-1"0,-1-1 0,-3-5 622,-3-1 0,-1-1 0,-1-1 817,-5 0 1,3 6 0,-7 1 0,-3 2-887,-1 4 0,-1 1 1,-1 2-1,0 0-264,0 0 0,-5 7 0,0 5 0,2 5-46,2 4 0,-2 6 1,1-5-1,4 1 22,0 0 0,7 5 0,2-2 0,3 2 43,2-2 0,2 2 1,3-7-1,6-2 66,3-1 0,3-4 0,4-2 1,5-3 21,4-2 1,1-2 0,3-5 0,1 0-177,1 0 0,-1-5 1,-7-2-1,-3-2-183,-3-3 0,-1-2 1,-5-2-1,-2-2-760,-4-3 1,-3 2 0,-7-7 0,0 0-806,0 1 0,-1-4 0,-3 4 1,-3-1 726,-2 0 1,1 7-1,-5-1 1,5 6-4626,1 4 4939,2 0 0,12 3 0,3 7 0,4 7 503,2 1 0,5 11 0,1-1 0,1 3 35,0 2 1,-2 3-1,-7-4 1,-2 1 254,-2 0 1,-1 3-1,2-5 1,-4-2 1533,0-1 0,-6-8 547,5 1-1936,-5-8 1,-1 2 0,0-10-337,0-5 0,0-10 0,0-2 1,0-1-122,0 0 0,6-5 0,1 2 0,1-3-1,5-3 0,1 6 0,3 1 0,2 3-5,2 3 0,5 3 0,-3 5 0,0 6 109,0 3 1,3 4 0,-4 3-1,3 8 199,3 6 0,-5-2 1,-1 6-1,-1-2-17,0 0 0,0 5 0,-5-3 1,-2-1-607,-4 1 0,3 0 0,-6-4 1,0 2-972,0-2 1,-2-1-1,-3-3 1,1 1-1290,2 0 1,2-2 2586,-2-4 0,-3-3 0,5-7 0</inkml:trace>
  <inkml:trace contextRef="#ctx0" brushRef="#br0" timeOffset="25">30880 11946 8291,'16'-25'0,"-8"-3"0,-2 5 665,-5-1 1,-1 5 0,-1-2 0,-5 2 5,-4-2 0,-4 3 0,-4-3 0,-3 4-65,-5 1 1,-4 2-1,-1 2 1,0 3-139,-1 2 0,1 2 0,-1 7 1,3 3-120,2 5 0,-1 11 1,7 6-1,2 0-159,2 0 0,3 2 1,3-4-1,6 1 43,3 0 1,2-7 0,0 2 0,2-3-304,3-2 0,4-1 0,8-1 0,3-3-77,1-6 1,7-3-1,0-2 1,5 0-73,3 0 1,1-2-1,-5-2 1,-1-3 165,0-1 0,-1 4 0,-4-1 1,-3 3 200,0 2 1,-4 0 0,5 0 0,1 2-130,-1 3 1,1 4-1,3 7 1,-4 1-556,-1 4 1,3-3 0,-5 3 0,-2-4-1035,-1-1 0,-2 6 1,-2 3-1,-2-1 1570,-2-3 0,-13-3 0,1-3 0</inkml:trace>
  <inkml:trace contextRef="#ctx0" brushRef="#br0" timeOffset="26">25141 12826 7926,'2'-9'223,"3"4"0,-1 10 0,6 7 0,2 6 502,2 3 0,5 1 0,-1-2 0,-4 2 468,0 3 0,0-4 0,2 3 0,-2 1-759,-4-1 1,2-3-1,-7 3 1,-1-1 271,-2-4 1,-2-1-437,0-2 1,-2-8-313,-3-2 1,-2-12 0,-6-4 0,3-6-153,-2-5 1,3-3-1,0-8 1,1-1-299,-1-4 0,5 2 0,1-6 0,6-1-274,8 1 1,3 5 0,3 8 0,4 5 452,5 6 0,4-1 0,3 13 0,2 3 661,2 6 0,0 6 0,-4 11 0,2 4 133,1-1 0,-1 11 0,-7-4 0,-3 3 166,-2-1 0,-3-2 0,-6 1 0,-1-1 276,-3 1 1,-6-3-1,1-3 602,-3-5-1471,-2-3 0,-2-9 0,-3-6 102,-6-6 1,2-11 0,-1-9-1,-1 0-737,3 0 1,1-10 0,7 0 0,0-4-38,0-1 1,7-4 0,5 5 0,5 2-228,4 2 0,7 9 0,-1 5 1,2 6 791,3 8 0,-1 3 0,1 4 0,-1 3 211,0 6 0,1 3 1,-1 3-1,1 3-31,-1 1 0,-5 5 0,-1-4 0,-2 1 147,-4 0 0,-2 5 0,-1-4 0,-2 1-741,-3-4 1,2 1 0,-2 1 0,1 0-542,-1-1 0,1-1 0,-5-5 0,0 0 486,0 0 0,5-6 1,-1-1-1,3-2-1077,1-4 1599,8-1 0,1-2 0,8 0 0</inkml:trace>
  <inkml:trace contextRef="#ctx0" brushRef="#br0" timeOffset="27">26886 13046 7926,'0'-16'474,"0"0"1,-2-1 0,-3-2-132,-5-2 1,-4 0 0,-4 5-1,-3-1 99,-5-4 1,2 5 0,-3-2-1,1 8-170,2 3 1,-6 2 0,4 5 0,-4 1-32,-1 5 1,5 2-1,1 10 1,1 1 118,-1 2 0,6 2 1,0-4-1,5 2 243,3-2 0,8 6-430,-2 1 1,8-3 0,6-4 0,5-5-24,8-4 0,6-6 0,4 1 0,-1-3-194,1-2 0,4 0 0,1 0 0,-2 0-242,-2 0 1,-3-6 0,-2 1 0,-4 0 383,-1-2 1,-2 5-1,-5-3 212,0 3 1,-1 2 0,1 0-129,0 0 1,-6 2 0,1 3-349,1 6 1,-3 3-736,1 1 0,1-1 1,3-1-1,-2-5-240,-2-1 1,1-1 0,4-6 0,3 0 401,3 0 0,-2 0 0,7 0 0,1-2 397,-3-3 1,6-9-1,-4-9 342,4-2 0,1-1 0,0-5 0</inkml:trace>
  <inkml:trace contextRef="#ctx0" brushRef="#br0" timeOffset="28">27499 12873 8247,'9'2'2039,"-5"3"-1549,-8 5 1,-5 6-1,-6 5 1,-1 3 57,0 1 0,1 5 0,-1-4 0,0 4 257,0 1 0,8 0 0,1 1 0,1-2-1051,1-4 0,0 2 0,5-7 0,0-2-1432,0-2 0,0-1-1061,0 0 1,-7-9 2305,-4-7 0,-3-13 0,-1-9 0,-3-4 433,-3-8 0,6 3 0,-3-6 0,6 6 67,0 5 1,5 3-1,1 7 1078,5 1 0,1 4-329,0 1 0,12 11 0,5 1 0,4 5-350,2 5 0,5 2 1,-4 2-1,3 0-334,-1-1 0,-2 6 1,4 0-1,-2 0-929,2 2 0,-3-4 1,1 7-1,0 1 797,-1-3 0,11 6 0,-2-6 0</inkml:trace>
  <inkml:trace contextRef="#ctx0" brushRef="#br0" timeOffset="29">28490 12999 7960,'10'-7'191,"1"-4"1,-8 2 0,3-1-1,-6-2 808,-6-2 0,-1 3 1,-5 1-1,2-1-397,-3 3 1,-2-1 0,-4 5 0,-2-1-185,1 2 0,-2 1 0,1 4 0,1 1-173,3 2 0,-4 9 0,2 0 0,3 6 6,4-1 1,3-2 0,-1 1 0,3 1 11,0 2 0,5 2 0,-2-4 1,8 2-55,6-2 0,4-2 0,2-1 0,2-2-121,3-3 1,-4 1 0,6-5-1,-1 0 62,5 0 1,1-2 0,0-5 0,-2-2-596,2-3 1,1 1 0,1-6 0,-4-2-301,-5-2 0,-3-4 1,-3-1-1,-1-2-278,-3 2 0,-4-4 0,-7 2 0,0 2-481,0 2 1,0 1 1030,0 0 1,0 4 408,0 7 1,0 1 0,2 15 0,3 1 268,5 2 1,4 3-1,2 3 1,0 1 448,0-2 1,-6-2-1,-1-1 1,-2 0 415,-4-1 0,-1 1-243,-2 0 0,-2-7-467,-3-4 0,-4-10 1,-6-6-9,-1-3 1,2-3-1,2-3 1,3-1 8,2 2 0,2-3 0,5 1 0,0 0-345,0-2 1,1 5 0,6-4 0,7 1-167,6 0 0,6-4 0,-4 8 1,3 3-302,3 0 1,0 2-1,2 1 1,-3 6-893,1 3 0,9 2 1,-9 0-1,0 2-425,2 3 1,-1 4 1767,3 7 0,-1 6 0,1 3 0</inkml:trace>
  <inkml:trace contextRef="#ctx0" brushRef="#br0" timeOffset="30">29779 12920 7960,'0'16'521,"0"-1"1,2-2 0,3 1-1,6 5 1,3 2 444,1 2 1,-4-1 0,-1-3 0,1 2-209,-2-1 0,-1 2-511,-2-1 39,-5 0 1,5-7-208,-12-3 1,3-4 0,-8-7 0,-1-2-86,-2-3 1,4-4 0,-1-8-1,-1-3-200,-2-1 1,-2-7 0,0 2-1,3-3-199,2-3 0,-1 1 1,7-3-1,1 1 117,2 2 1,2-4 0,0 10 0,2 1 145,3 3 0,9 11 0,9 4 0,1 5 146,4 1 1,2 7 0,2 5-1,-1 5 276,0 4 0,-4 7 1,-3-3-1,-1 1 131,-4 0 1,-2 0 0,-1 6-1,-2-3-161,-3-2 0,1 0 0,-7-6 0,0-1 171,2-3 1,-5-1 0,3 0-4,-3-1-463,-2-6 1,0-4-1,0-10-45,0-5 0,0-4 1,0-2-1,0-2 6,0-3 0,0-1 0,0-8 0,2 2-339,3 0 1,-1-9 0,8 10 0,4 0 113,3 3 1,2 5-1,-4 6 319,4 3 0,4 6 0,4 1 0,1 8 316,1 11 1,-8 0 0,9 5 0,-4-2 0,-2 2 102,0 5 0,-7-3 0,2-1 1,-3 1-247,-3 3 1,1-1 0,0-1 0,-2-1-623,-4-4 1,2-1-1,-5-3 1,0 1-25,0 0 0,0-8 1,-3-1-5436,1 0 5075,0-5 1,1-2 0,1-12 0,0-7 822,0-7 0,5-11 0,-3-3 0</inkml:trace>
  <inkml:trace contextRef="#ctx0" brushRef="#br0" timeOffset="31">30817 12857 8662,'9'16'532,"-1"-6"0,-4 1 1,1 1-127,-1 2 0,3 2 0,0 1 1,0 2 59,0 2 1,5 0-1,-3-5 1,1 0-316,0 0 0,-4 4 0,2 1-853,-1-1 0,0-5 0,-3-2-359,1-3 80,0-6 0,-12-4 0,-3-11 0,-4-3 689,-2-2 0,1-5 1,-1-1-1,2-3 354,3-3 0,-1-7 0,5-3 0,0 0 125,0-1 1,-3-3 0,4 4 0,3-1 107,1 1 1,-3 3-1,0 7 1,1 4 34,2 1 0,4 4 0,2 6-1003,1 3 1,7 7 672,-1-3 0,3 5 0,1 1 0</inkml:trace>
  <inkml:trace contextRef="#ctx0" brushRef="#br0" timeOffset="32">31006 12951 8514,'5'23'0,"0"2"0,0 1 622,2 0 0,-3-7 0,5 2 0,-1-5 253,1-6 0,-4 3-91,6-8 0,-6 0-461,5-5 1,-6-7 0,3-3 0,-2-6-372,0-5 1,6 3 0,-4-4-1,2-1-204,3-3 1,4-4 0,3 1 0,3 1-45,3 1 0,1 10 0,4-1 0,-2 8 209,-2 3 0,0 2 1,6 6-1,-3 6 556,-2 9 1,2 2 0,-3 6 0,4 1-148,2-1 1,-6 0 0,0 4 0,0-1-735,-1 1 1,3-1 0,-6 1 0,1-1-721,0 1 1,-2 0-1,-6-1-3,1 0 0,0-8 0,0 0 1135,-1-7 0,1 1 0,0-8 0,-1-2 0,1-1 0,0 3 0,0 0 0,-1 1-232,1 1 1,5-6 0,0 6 0,-2-1 526,-1-1 0,3 5 0,1-3 0,1 2 155,0 3 0,3 8 0,-3 2 0,-1 1-450,1 0 0,5 12 0,-3-2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4.5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3165BB"/>
    </inkml:brush>
    <inkml:brush xml:id="br2">
      <inkml:brushProperty name="width" value="0.05292" units="cm"/>
      <inkml:brushProperty name="height" value="0.05292" units="cm"/>
      <inkml:brushProperty name="color" value="#57D200"/>
    </inkml:brush>
    <inkml:brush xml:id="br3">
      <inkml:brushProperty name="width" value="0.05292" units="cm"/>
      <inkml:brushProperty name="height" value="0.05292" units="cm"/>
      <inkml:brushProperty name="color" value="#FF8000"/>
    </inkml:brush>
    <inkml:brush xml:id="br4">
      <inkml:brushProperty name="width" value="0.05292" units="cm"/>
      <inkml:brushProperty name="height" value="0.05292" units="cm"/>
    </inkml:brush>
  </inkml:definitions>
  <inkml:trace contextRef="#ctx0" brushRef="#br0">19434 1352 8571,'-11'0'-29,"1"0"261,-3 0 0,5 0 3845,-3 0-2700,8 0 0,-2 0-742,10 0 0,4 0 0,8 1 1,2 3-92,2 1 1,11 0 0,-3-5 0,3 0-160,3 0 1,7 0 0,0 0 0,3 0-110,2 0 0,6 0 0,-1 0 0,0 0-25,3 0 0,-5 0 0,8 0 1,-1-1 7,-1-5 1,-1 5 0,-7-5 0,1 5-8,-1 1 1,7 0 0,-7 0 0,1-2-2,-1-3 0,5 3 1,1-5-1,0 2-223,0 0 1,6-6-1,-3 6 1,5 1-32,0 3 0,5-5 0,-3 1 0,-4 2-88,-4 1 1,1 0 0,-4-1 0,-3-3 42,-1 3 1,4-1 0,1 1 0,0-2 50,0 1 1,6 2-1,-3 2 1,4 0-90,2 0 0,5-5 0,2 0 0,0 1 80,0 3 1,-2 1 0,-5 0 0,-2 0 33,-3 0 0,1 0 0,-5 0 0,1 1 103,-1 5 0,3-5 0,-2 5 0,0-5 16,5-1 0,3 0 1,5 2-1,4 2-91,-1 1 0,10 0 0,-5-5 1,1 0 30,0 0 1,3 0 0,-8 0 0,0 0 13,-4 0 0,2 2 0,-2 1 1,0 3-102,2-3 0,-2-1 0,5-2 0,-1 0 0,5 0 0,5 5 0,2 0 0,3-1 0,1-2 0,-40 0 0,1 1 0,-1-1 0,-1 1 0,0 0 0,0-1 0,-1 2 0,-1-1 0,39 1 0,-7 5 0,-2-1 0,0 1 0,0-4 0,-9 4 0,1 0 0,-6-1 0,2-2 0,-6 2 0,3 1 0,-3 0 0,3-6 0,-6 3 0,0-3 0,0 2 0,0-3 0,-3 5 0,2-2 0,-3 1 0,3-1 0,-6-5 0,-7 0-1918,-5 0 1,-5 0 0,-8-4 1917,-11-6 0,-32-29 0,-21-18 0</inkml:trace>
  <inkml:trace contextRef="#ctx0" brushRef="#br1" timeOffset="1">6856 1619 8467,'8'-12'0,"-2"-4"366,-5-1 0,-6-1 1,-2 2-1,-2 2 833,-3 4 0,-2-4 1,-2 5-1,1-1-560,-1-1 1,-2 6 0,-1-4 0,-3 2-363,-3 4 1,1 1-1,-4 2 1,3 0-195,2 0 1,-3 0 0,4 2 0,-1 3-37,0 6 0,2 2 0,5 3 0,1 2-201,-1 3 1,2-2-1,2 5 1,3-1 127,2-4 0,2 4 0,5-2 0,0-2-30,0-1 0,0-3 0,0 1 0,2 0-27,3-1 0,-2-6 0,8-2 1,3-2 72,5 1 0,0-1 1,7-5-1,1 0 33,-3 0 1,6-7 0,-6-2 0,2-1 8,1-1 1,-8 1 0,2-6 0,-4 0-9,-1 1 1,0-1-1,-2 0 1,-2 0 116,-2 1 0,-4 4 327,4 1 0,1 6-180,4-1 0,-1 5 0,-1 3 0,-5 4 109,-1 2 0,6 2 0,-3 4-389,4 1 1,2 0 0,-2 0 0,-2-1-323,-2 1 1,1 0-1,5-1-1274,-1 1 1,1-5 0,0-3-1,-1-1-535,1-3 0,0-2 2123,0-2 0,6 7 0,3 1 0</inkml:trace>
  <inkml:trace contextRef="#ctx0" brushRef="#br1" timeOffset="2">7170 1666 8451,'16'-7'174,"-1"-3"0,1 3 1,0 1 1014,0 5 1,-1-5 0,1 1-1111,0 2 0,-1 1-1001,1 2 1,-5 5 0,-3 2 0,-1 2 358,-3 3 1,-9-3 0,-6 1 0,-3 1 562,-2-2 0,-6 5 0,-3-6 0</inkml:trace>
  <inkml:trace contextRef="#ctx0" brushRef="#br1" timeOffset="3">7170 1792 8228,'2'10'95,"3"1"0,4-8 0,6 3 0,1-5 1033,0-1 1,5 0 0,2 0 0,-1 0-737,1 0 1,3 0 0,-3 0-1,0 0-380,-1 0 0,1 0 0,-4 0 1,2 0-158,-2 0 0,-1 0 1,-2 0-1,-1 0-1486,1 0 0,0 0 0,0 0 1631,-1 0 0,1-7 0,0-1 0</inkml:trace>
  <inkml:trace contextRef="#ctx0" brushRef="#br1" timeOffset="4">7878 1462 8330,'0'-16'0,"0"0"0,0 1 0,0-1 689,0 0 0,0 0 0,1 2 1,4 2-1,6 2 235,3-2 1,7 3-1,2 0 1,1 2-625,4 4 1,0 1 0,0 2 0,-2 0-81,2 0 0,0 7 0,0 3 0,-4 4-106,-1 2 0,-2 5 0,-7 2 0,-2 1-58,-1 4 1,-8 2 0,3 1 0,-5 1 43,-1-1 0,-5-1 0,-2-2 0,-2-4-16,-3-1 1,-7-2 0,-4-5 0,0-3-52,1-2 1,-6 1 0,2-7-1,-2-1-25,1-2 1,3-2 0,5 0 0,-2 0-54,2 0 0,3-2 0,4-2 0,3-3 68,2-1 0,2 2 0,6-4-71,5-2 1,9 3 0,13 0 0,7 2 117,7 4 1,5-1 0,4 1-1,1-2 67,-1 1 0,-2 2 1,-4 2-1,-1 0-188,-2 0 1,-7 0-1,0 2 1,-5 2-198,-4 1 0,-2 2 0,2-2 0,-5 4-2430,-3 0 1,-9 5 0,-4-4 2677,-3 4 0,-23 9 0,-6 1 0</inkml:trace>
  <inkml:trace contextRef="#ctx0" brushRef="#br1" timeOffset="5">6525 2216 11323,'0'16'567,"0"7"1,0 1 0,2 4-1,2 0-125,1 0 0,2 9 1,-4-8-1,3 1-176,-3 0 0,4 6 0,-2-8 0,-1-2-72,-2-1 1,-2 1-1,0-5 1,0-2 60,0-1 1,0-3 0,0 1-140,0 0 1,-2-7 719,-3-4-718,3-3 1,-5-9 0,7-4 0,0-3-441,0-2 1,7-4-1,5-1 1,5 0-89,4-2 0,13 7 0,-3-1 0,2 6 161,0 4 0,-1 0 0,-1 4 0,-1-2 170,-4 1 1,2 8 0,-7 3-1,-2 1 327,-1 4 0,-4 2 0,-4 2 1,-3-2 552,0-3 1,-5 3 0,3-4 0,-3 4 98,-2 2 1,-7-1 0,-3 1-435,-4 0 1,-7-7 0,0-2 0,0-2-430,-2 0 1,0 0 0,-5-5 0,2 0-325,-2 0 1,0 0 0,0 0 0,4 0-503,1 0 0,-3-1 0,5-3 1,3-3-1354,6-2 0,0 4 0,7-5 0,1-3-1785,3-1 3927,8-1 0,8-8 0,10-1 0</inkml:trace>
  <inkml:trace contextRef="#ctx0" brushRef="#br1" timeOffset="6">7217 2546 8924,'21'0'0,"0"0"0,-2 0 0,-1 0 1162,-3 0 1,6 0-611,0 0 0,0 0 0,-5-1 0,0-3 0,0-1-584,-1 1 0,1 3-1450,0 1 0,-6 0 0,-1 1 911,-2 5 0,-9-5 571,-8 5 0,-11 2 0,-4 1 0</inkml:trace>
  <inkml:trace contextRef="#ctx0" brushRef="#br1" timeOffset="7">7280 2656 8186,'16'2'0,"-1"2"185,1 1 1,0 0 0,0-5-1,-1 0 564,1 0 0,0 0 0,0 0 0,-1 0-756,1 0 0,0 0 0,1 0 0,2 0-649,2 0 1,0 0 0,-5 0 0,0 0 318,0 0 1,-3-2 336,-2-3 0,10-4 0,-4-6 0</inkml:trace>
  <inkml:trace contextRef="#ctx0" brushRef="#br1" timeOffset="8">8098 2295 8198,'0'-9'1023,"0"4"0,0 10 0,0 6 19,0 3 1,0 1-1,1 3 1,3 1-262,1 2 0,0 7 0,-3-2 1,2 2-244,1-2 1,0 2 0,-3-5 0,1-1-661,3 1 1,-1 3 0,-3-5 0,1-1-335,2-3 1,2 4-1,-3 2 1,3-1-1966,1 1 0,-2 3 1,4-5 2420,2-2 0,2-8 0,2-4 0</inkml:trace>
  <inkml:trace contextRef="#ctx0" brushRef="#br1" timeOffset="9">6714 3112 10314,'0'16'0,"0"0"405,0-1 1,0 3 0,0 3 0,0 5-144,0 4 0,5 1 0,1 2 1,-1 2 495,2 2 1,-6-1 0,6-2-1,-1-1-350,-1-2 1,0 4 0,-3-10 0,1 1-75,3 0 0,-1-7 0,-5 2 579,0-3-872,0-10 0,0-2 0,2-10-167,3-1 0,-2-13 0,8 1 0,1-6-255,2-5 1,4 4 0,-1-1 0,1 3 205,-5 3 1,0 1 0,2 2-1,1 2-214,0 4 0,0 3 0,-1 7 651,1 0 0,0 2 0,1 3 1,2 4 50,2-1 0,-5 6 0,-5-3 0,1 3-146,2 2 0,0-1 1,-2 1-1,-3 0-388,-2-1 0,0-4 0,-4-1-2681,2 3 1,8 1 1345,-3 1 1,-1-6 0,0-6 1555,-2-6 0,12-6 0,-2-6 0</inkml:trace>
  <inkml:trace contextRef="#ctx0" brushRef="#br1" timeOffset="10">7547 3458 8080,'16'0'73,"0"0"0,0-5 1,-1-1-1,1 3 714,0 1 1,-6 2 0,1 0-652,1 0 1,2 0-1,0 2-879,-4 3 0,-3-1 0,-7 6 743,0 2 0,-14 2 0,-3 2 0</inkml:trace>
  <inkml:trace contextRef="#ctx0" brushRef="#br1" timeOffset="11">7516 3599 8080,'16'6'45,"-1"-1"0,1 0 1,0-5-1,0 0 422,-1 0 1,3 0 0,1 0 0,4 0-266,1 0 0,-3 0 1,5 0-1,0 0-636,-1 0 0,3 5 1,-5 1-1,1-3-559,4-1 0,-4-2 993,3 0 0,-1-7 0,5-2 0</inkml:trace>
  <inkml:trace contextRef="#ctx0" brushRef="#br1" timeOffset="12">8491 3364 8084,'-6'-20'4,"1"5"0,-7 2 1,2-1-1,-4 4 0,-2 5 829,0 3 1,-5 2 0,-2 0 0,1 0-432,-1 0 0,0 12 0,4 4 0,0 1-156,5 1 1,0 3-1,7 2 1,0 1 7,0 4 0,2-4 1,5 1-1,1-2-83,5-4 1,-1-2-1,9-1 1,5 0 16,4-1 0,3-1 0,7-3 0,2-6 124,2-3 1,0-2-1,-6 0 1,0 0 206,1 0 1,-2-2-1,-4-3 1,-5-6-56,-4-3 0,-6-1 1,-3-3-1,-1-3-416,-3-5 0,-2 2 0,-4-1 1,-3 2-659,-6 4 0,-3 2 0,-3 1 0,-2 2-1144,-2 4 1,-6-3-1,5 8 1,-3 2-688,-3 1 1,0 9 2440,2 3 0,-11 4 0,4 2 0</inkml:trace>
  <inkml:trace contextRef="#ctx0" brushRef="#br1" timeOffset="13">7028 4118 9759,'6'11'0,"-1"1"997,-2 5 0,-1 1 1,-2 6-1,0 1-391,0-1 1,0 2 0,0 6 0,0-1 0,0 1-291,0-1 1,0-5 0,0-1-1,0-1-387,0 1 1,-5-5 0,0 5 0,1-2-859,2-4 1,2-2-3844,0-1 3396,0 0 1,2-11 0,3-8 1375,6-11 0,10-20 0,3 1 0</inkml:trace>
  <inkml:trace contextRef="#ctx0" brushRef="#br1" timeOffset="14">7249 4307 8109,'-18'5'265,"-1"2"1,-2 2 121,2 3 0,1 2 0,3 2 0,-1-1 144,0 1 1,6 5 0,1 0 0,2 0-23,3 2 0,3-6 1,1 4-1,0-4-163,0-1 0,1 3 1,5-1-1,4-4-291,4 0 1,2-2 0,1 0-1,4-3-210,5-2 1,4 3 0,3-4 0,2-3-700,2-1 1,0-2 0,-6 0 0,1 0-886,-1 0 1,-1-5 1738,-4-1 0,4-20 0,-6 0 0</inkml:trace>
  <inkml:trace contextRef="#ctx0" brushRef="#br1" timeOffset="15">7673 4385 8092,'16'-1'122,"0"-5"1,-1 5 0,1-5 267,0 5 1,5 1 0,0 0 0,-2 0 0,-2 0-482,-1 0 0,0 0 1,0 0-1,-3 1-1014,-2 5 1,1 2 0,-8 6 1104,-6-3 0,-12 3 0,-10-6 0</inkml:trace>
  <inkml:trace contextRef="#ctx0" brushRef="#br1" timeOffset="16">7689 4558 7509,'2'9'133,"3"-4"490,5-3 0,4-2 0,2 0 0,0 0-693,-1 0 1,6 0 0,2 0 0,2 0-316,3 0 0,-4 0 0,2 0 1,2 0-1264,2 0 1648,1-7 0,1-2 0,-1-7 0</inkml:trace>
  <inkml:trace contextRef="#ctx0" brushRef="#br1" timeOffset="17">8475 4385 8105,'-16'-5'232,"1"0"0,-6 0 1,0 5-1,0 0 590,-2 0 0,0 1 1,-5 5-1,4 4-219,1 4 1,2 7-1,7 0 1,2 0-20,1 2 0,8-6 1,-2 6-1,3-2-10,2 0 0,7 5 1,5-5-1,6-2-107,3-2 1,12-3 0,0-1 0,4-5 21,1-1 1,1-1 0,-5-6 0,3 0-126,-2 0 1,-2 0 0,-3-2 0,-4-3 121,-5-6 0,-3 2 1,-4-3-1,-4-4-422,-5-3 0,-3-3 0,-2 1 0,-2-4-701,-3 1 1,-4-4-1,-8 5 1,-2 0-909,-2 1 1,-7 1 0,3 5-1,-1 2-4124,0 4 5669,7 3 0,-4 0 0,7-2 0</inkml:trace>
  <inkml:trace contextRef="#ctx0" brushRef="#br1" timeOffset="18">24968 2012 8153,'16'-7'0,"-2"-4"69,-4-3 1,-3-1 0,-7-1 0,0 0 735,0 1 0,-2-1 0,-3 0-177,-5 0 1,1 2-1,-1 2 1,-4 3-1,-4 3-167,-3 2 0,0 2 0,4 2 0,-3 0-292,0 0 0,-3 2 0,4 5 0,-4 7 48,-2 5 1,6 9 0,-2-2-1,4 4-90,1 1 0,2 1 1,4-1-1,4 1-44,5-1 1,1-5 0,1-1 0,3-2 14,1-4 1,7-7 0,1-2-1,4 1 46,4-2 1,7-2 0,-2-7 0,4 0-78,1 0 1,-1 0-1,-2 0 1,-2-2-127,2-3 1,-3-2-1,-1-6 1,-1 3-40,-4-2 1,-2-2-1,-3-2 1,-1 2 43,-3 4 0,1-3 0,3 6 0,-2 0 88,-2 0 0,1 2 1,4 5-1,1 0 142,0 0 1,0 2 0,-1 3-1,1 4-214,0 0 1,-2-1 0,-2-4-1,-2 3-899,3 2 0,1 1 1,1 4 110,1-3 1,-5 1 0,-1-7-606,2-2 0,2 4 0,2-1 0,0-5 1431,-1-4 0,1-13 0,0-8 0</inkml:trace>
  <inkml:trace contextRef="#ctx0" brushRef="#br1" timeOffset="19">25644 2012 8344,'16'0'0,"0"0"0,-1 0-2,1 0 0,0 0 0,-1 0 0,1 0 352,0 0 1,-6 0-1,1 0-2007,1 0 237,-5 0 1420,-7 0 0,-16 0 0,-8 0 0</inkml:trace>
  <inkml:trace contextRef="#ctx0" brushRef="#br1" timeOffset="20">25550 2138 8126,'7'14'-128,"3"-4"0,6 2 0,3-6 484,2-3 1,2-1-1,-4-2 1,4 0 232,1 0 1,1 2 0,3 1-1,-4 2-954,-1-1 0,0-3 0,-4-1 0,2 0-1092,-2 0 1,-2 0 1456,-1 0 0,0-13 0,0-5 0</inkml:trace>
  <inkml:trace contextRef="#ctx0" brushRef="#br1" timeOffset="21">26179 2090 8356,'7'9'657,"1"-4"0,8-8-292,0-2 1,0-1 0,-1 5 0,1-3 210,0-1 1,5 0 0,1 5 0,1 0-550,0 0 1,5 0 0,-4 0 0,1 0-485,-4 0 0,1 0 0,-1 0 0,-1 0-594,-3 0 1,-1 0 0,0 0 0,-3-2 1050,-2-3 0,3-11 0,-5-8 0</inkml:trace>
  <inkml:trace contextRef="#ctx0" brushRef="#br1" timeOffset="22">26729 1808 8653,'21'-7'0,"0"-2"0,0-2 424,2 1 1,-4 5 0,7-4-1,0 2 150,-1 3 1,4 3 0,-2 2 0,1 5-189,-2 4 1,-4 6-1,-6 3 1,0 4-110,0 1 1,-8 2-1,-2 6 1,-5-1-98,-1 1 1,-1-3 0,-6-1 0,-7-1-42,-6 0 0,-6-4 1,4-2-1,-3-5-182,-3-6 0,-2 3 0,1-8 0,1-2-103,2-1 1,1-2-1,-1 0 104,5 0 1,5-2 0,4-1-1,3-4 71,2-2 1,4 4 0,10-4 0,7 0 62,5 1 0,16 2 0,2-2 0,6 1-7,4 3 0,4 2 0,0 2 0,-2 0-161,1 0 0,-1 0 0,-5 2 1,-4 2-452,-1 1 0,2 7 0,-4-1 0,-2 3-93,-2 1 1,-8 6 0,-4 4-1,-6 1-3305,-4 2 3925,-11 5 0,-16-8 0,-8 6 0</inkml:trace>
  <inkml:trace contextRef="#ctx0" brushRef="#br1" timeOffset="23">24544 2656 10318,'0'16'333,"0"0"0,0 5 0,0 1 1,0 3 102,0 3 0,5 1 0,2 5 0,0-1-2,0-2 0,-2 8 0,-3-11 0,1-2-74,2-2 1,1 2 0,-6-5-124,0-1 0,0-3 310,0-1-315,0-7 0,1-4-310,5-10 0,-3-4 0,8-7 0,1 0-105,2 1 0,9-1 1,3 0-1,4 1-128,1-1 1,7 2 0,4 3 0,4 4 151,1 0 1,-7 6-1,-3-3 1,-4 8 185,-2 6 1,-6 4-1,-4 2 1,-5 0 265,-6-1 1,2 1-1,-6 0 1,-3-1 409,-1 1 1,-9 0 0,-5 1-1,-8 1-32,-6-3 0,2 5 1,-3-12-1,-1 3-339,-1-1 0,-3-6 0,1 1 0,1-3-269,4-2 1,-4 0 0,6 0-1,-2 0-523,-1 0 0,6 0 0,-3-2 1,1-1-989,4-3 0,2-4 0,3 3 0,3-2 15,6-3 0,3 3 0,2-3 1,2-4 443,3-3 1,11-9 988,10 2 0,4-11 0,1-3 0</inkml:trace>
  <inkml:trace contextRef="#ctx0" brushRef="#br1" timeOffset="24">25455 2892 8470,'25'9'285,"-4"-4"0,2-3 1,-2-2-1,-2 2 377,-2 3 0,4-3 0,0 3-462,-2-3 0,-1-2 0,-2 0 0,-1 0 0,1 0-647,0 0 1,-6 0-321,1 0 0,-8 1 1,-1 3-1,-9 1-1600,-9-2 2367,-3-1 0,-4-9 0,-1-1 0</inkml:trace>
  <inkml:trace contextRef="#ctx0" brushRef="#br1" timeOffset="25">25471 3002 8470,'7'16'-15,"0"-6"1,7-1 0,0-2 402,4-3 1,3-3-1,0-1 508,5 0-704,-4 0 0,8 0 1,-5 0-1,1 0-64,0 0 1,-2 0 0,4 0 0,-3 0-859,-2 0 0,5 0 0,-2-1 0,2-5-1342,-2-4 2072,4-4 0,-6-9 0,7-1 0</inkml:trace>
  <inkml:trace contextRef="#ctx0" brushRef="#br1" timeOffset="26">26430 2672 8301,'14'2'429,"-3"3"0,-4 7 0,-2 6 381,0 3 0,0 1 1,-5-1-1,0 6-102,0 2 0,0 3 1,0-1-1,0-1-289,0-4 1,0 2 0,0-5 0,0-1-622,0 1 1,0 3-1,0-3 1,0 0 110,0-1 1,0 6 0,0-2 0,0 4-4481,0 2 4571,0-1 0,7 0 0,2 1 0</inkml:trace>
  <inkml:trace contextRef="#ctx0" brushRef="#br1" timeOffset="27">24481 3631 8139,'10'7'25,"1"3"1,-1 6 0,6 5 0,0 5 0,-2 4 1051,-4 1 1,9 6-1,-3 1 1,1 3-505,1 2 1,-4-4 0,-2-1 0,-1-1-169,1-1 0,-3-1 0,-1-7 0,1-3-28,0-3 1,-6-1-1,2-5 833,-3 0-603,-2 0 1,0-9-362,0-7 1,0-14 0,2-13-604,3-2 1,-3 2 0,5 1 0,0 0-105,3 2 0,4-4 0,2 5 0,0 0 63,0 1 1,5 2-1,1 10 1,3 5 194,3 3 0,-4 2 0,2 0 0,2 2 308,2 3 1,1 5-1,1 10 1,-1 1 167,1-2 1,-6 3 0,-2 1 0,-1 0-253,-4 0 1,-3-2-1,-4-4 1,-1 2-540,1 2 0,-3 0 0,-1-5-809,-1 0 1,-1-1-3205,-6 1 2590,0-7 1941,0-2 0,0-7 0</inkml:trace>
  <inkml:trace contextRef="#ctx0" brushRef="#br1" timeOffset="28">25597 4008 8524,'16'0'125,"-1"0"1,1 0 0,0-2-1,0-1 307,-1-2 1,1-1-1,0 6 1,-1 0-164,1 0 1,0 0-1295,0 0 0,-8 2 1,-2 3-893,-5 6 1917,-8-4 0,-8 7 0,-10-6 0</inkml:trace>
  <inkml:trace contextRef="#ctx0" brushRef="#br1" timeOffset="29">25628 4150 8336,'7'10'228,"4"0"0,3-6 0,3 3 0,3-2 193,1 0 1,5 2-1,-5-3 1,0 1-306,1-1 0,-4 3 0,5-2-858,-1-2 0,1 1 0,3-1-355,-5 3 0,2-1 1097,-2-5 0,7-7 0,-4-2 0</inkml:trace>
  <inkml:trace contextRef="#ctx0" brushRef="#br1" timeOffset="30">26650 3929 7989,'-7'-8'-980,"-3"-5"0,-9 8 1991,-2 2 0,-5 1 0,3 4 0,-2 3-403,-3 5 1,-1 4-1,-1 4 1,2 1-198,2 2 1,7 2 0,-2-4 0,5 4-103,5 1 0,4-5 1,7 4-1,0-2 81,0 0 0,2 5 0,3-5 0,8-2-69,6-1 0,5-2 0,10-1 0,2 1 165,6 0 1,4-2 0,1-4-1,-2-5 11,-3-3 1,-3-2-1,-8-2 1,-1-3-132,-4-5 1,-3-10 0,-8-2 0,-1-1-267,-3 0 0,-4-10 0,-9 2 0,-5-2-497,-9-1 0,1 3 0,-8 1 0,0 2-1059,-3 2 0,-4 7 0,-1-2 0,-1 5-176,1 6 1,1 3-1,2 7 1,4 1-216,1 5 0,2 2 1847,5 8 0,-6 0 0,-3 0 0</inkml:trace>
  <inkml:trace contextRef="#ctx0" brushRef="#br1" timeOffset="31">24968 4810 8273,'9'1'290,"-4"5"0,-1 2 237,1 8 1,-2 2 0,6 1 0,0 3 0,-2 3 552,0 3 0,0 2 1,-4 1-1,4 0-557,2 1 0,-6-1 1,3 1-1,-5-1-557,-1 1 0,0-3 1,0-1-1,0-3-884,0-3 1,0 5 0,0-6-2041,0-2 1054,0-2 0,0-10 1904,0-7 0,14-14 0,4-10 0</inkml:trace>
  <inkml:trace contextRef="#ctx0" brushRef="#br1" timeOffset="32">25267 5014 6924,'0'16'1529,"0"-1"1,0 1-773,0 0 1,-7 0-1,-4-1 1,-3 1-223,-1 0 1,1 5-1,1 0 1,3-2-67,-2-2 1,3-3-1,0-1 1,2-3 90,4 2 0,1 2-585,2 2 1,2 0-1,3-2 1,7-2-379,7-2 0,4-4 1,5 2-1,-2-1-237,2-3 1,2 3 0,3-2 0,2-2-1601,2-1 0,5-2 2240,-6 0 0,8-14 0,-4-3 0</inkml:trace>
  <inkml:trace contextRef="#ctx0" brushRef="#br1" timeOffset="33">25896 5093 8095,'15'0'181,"1"0"1,0-6 0,0 1 343,-1 2 0,1 1 1,0 2-461,-1 0 1,1 0-559,0 0 1,-7 2 492,-4 3 0,-3 4 0,-2 6 0</inkml:trace>
  <inkml:trace contextRef="#ctx0" brushRef="#br1" timeOffset="34">25754 5234 8095,'7'14'0,"4"-4"29,3-4 1,1-3 0,3 1 0,1 1 245,2-2 1,5-1-1,-3-2 1,1 0-580,4 0 0,-3 2 0,-1 1 0,1 3 304,-1-3 0,2-1 0,6-2 0</inkml:trace>
  <inkml:trace contextRef="#ctx0" brushRef="#br1" timeOffset="35">26713 5093 8117,'-14'-11'0,"0"2"195,-1 2 1,2 2 0,-9 5 0,-1 0 0,-1 2 482,-1 3 0,-5 4 0,4 8 0,-4 3-265,-1 0 1,3 8-1,5-1 1,8 1 15,1-2 0,7 2 1,1-6-1,5 3 17,1 3 1,12-5-1,7-1 1,7-1-13,8 0 0,6 0 0,0-5 1,4-2 25,4-4-1,1 2 1,-5-6 0,-4-3-152,-1-1 1,-3-7 0,-4-2-1,-3-4 17,-2-6 0,-6-1 0,-9-8 0,-3-2-429,-2-2 0,-2-3 0,-5-2 1,0-1-961,0 1 1,-12-4-1,-6 3 1,-3 1 212,-2 2 0,-4 6 1,0 3-1,-2 3-2567,-3 7 3418,1 5 0,-8 2 0,-1-1 0</inkml:trace>
  <inkml:trace contextRef="#ctx0" brushRef="#br1" timeOffset="36">3774 3584 11133,'-11'0'1681,"1"0"-1032,6 0 0,-3-2-280,7-3 0,2-4-70,3-7 1,4 1 0,7-1 0,-2 0-55,-4 0 1,4 6 0,-3-1 0,3 1-123,2 1 1,-1 0 0,1 6-1,0-2 30,-1 1 1,1 4 0,0 5-204,0 6 1,-2 3 0,-2 3 0,-3 4 50,-3 6 0,1 9 0,-3 6 0,1 4 129,-1 1 1,-4 0-1,-4-2 1,-5-1 18,-4-2 1,0-7-1,-8 1 1,2-2 17,-2-3 0,2-1 1,-6-2-1,1-4-38,0-1 0,3-2 1,-6-7-1,1-2-159,2-2 1,-4-6 0,7 1-1,0-3-82,-2-2 1,6 0-1,-3-2 1,6-3 53,4-6 0,6-2 0,-1-5 0,3-1 6,2-2 1,7-2 0,4 4 0,3-4 49,2-1 0,6 5 0,5-2 0,2 3-248,3 2 1,-1 6 0,1 1 0,-3 2 225,-2 4 0,2 1 0,-3 2 0,2 0 34,-1 0 0,1 5 0,-6 2 0,1 0-43,0 0 0,-2 5 1,-6-3-1,1 0-179,0-4 1,0 2 0,-1-2 0,-1 1-619,-3 1 0,3-6 0,-4 5-236,4-5 1,2-1 0,0 0-89,-1 0 0,1-5 1153,0 0 1,6-14 0,3 1 0</inkml:trace>
  <inkml:trace contextRef="#ctx0" brushRef="#br1" timeOffset="37">4450 3584 8680,'5'10'0,"0"1"176,-1 1 0,-2 2 0,-2 2 0,0 1 651,0 4 1,0-2-1,0 7 1,0 1-100,0-3 1,0 6-1,0-4 1,0 2-366,0-2 0,0 2 0,0-7 1,0-2-347,0-1 1,0-3-1,0 1 1,1 0-499,5-1 1,-3-4 0,6-1-636,-2 3 1,5-6 0,-1-2 229,3-3 0,-4-2 1,1-2-1,1-3-447,2-6 1382,1-3 0,1-9 0,0-1 0</inkml:trace>
  <inkml:trace contextRef="#ctx0" brushRef="#br1" timeOffset="38">4733 3709 11198,'9'7'60,"-4"4"1,-3 3 0,-2 2 0,0 1 515,0 4 0,0-2 0,0 6 1,0-1 131,0 1 0,0-1 0,0 2 0,0-5-118,0-3 0,0 3 0,0 0 0,0-2-585,0-2 1,5-6-1,0-1 1,0 1 21,2-3 1,-3 5 0,5-6-2324,-2 1 0,0-4 698,-2 1 0,-3-5 0,3-5 1603,-3-6 0,-9-3 1,-2-1-1</inkml:trace>
  <inkml:trace contextRef="#ctx0" brushRef="#br1" timeOffset="39">4261 3615 8633,'16'0'769,"0"0"1,1 0 0,4 0-50,5 0 0,6-5 0,5 0 0,3 1-397,0 2 1,9 1 0,-4-3 0,2-1-152,4 1 0,5-3 1,-2 0-1,0 0-367,0 0 0,4-3 0,-6 3 0,-1 0-361,-2 0 1,-9 2 0,-3 5 0,-4 0-821,-1 0 1,-1 7 1375,0 3 0,15 4 0,3 2 0</inkml:trace>
  <inkml:trace contextRef="#ctx0" brushRef="#br1" timeOffset="40">20534 4165 13690,'9'-7'122,"-2"4"0,-7-8 1,0-1 500,0-2 0,0-2 1,0 1-1,0-1-131,0 0 1,2 0 0,3 1-1,5-1-145,4 0 1,4 1 0,1-1 0,4 2-153,1 3 0,1 4 0,3 6 0,-2-3-92,2-1 0,0 1 0,0 10 0,-4 4-138,-1 4 0,5 9 1,-4 5-1,1 7-66,-4 7 1,-4 3 0,-3 4-1,-3 2 195,-6 1 0,-5 6 0,-5-6 0,-6-3 186,-3-5 0,-8-1 1,-5-6-1,-2-2-28,-3-2 1,1-7-1,-1-1 1,1-3-220,-1-2 0,1-8 0,1-3 0,2-2 22,2-4 0,2-1 0,-4-2 1,3-2-58,3-3 1,1-4-1,5-7 1,2 1-16,3-1 1,4-2 0,7-1 0,2-3 14,3-3 1,4 4 0,9-3-1,3 1-35,5 4 0,9 7 0,3 3 0,2 2-93,4 3 1,1 3 0,1 1 0,-3 1-137,-1 5 1,-1 1 0,1 5-1,-6-2-242,-3 2 1,-6 1 0,-3-1 0,-1-2-339,-4 3 1,2-5 0,-4 1-1,-3 0-594,0 0 0,0-6 94,2 2 0,-7-5 1525,-4-5 1,-3-5-312,-2-11 0,-7-4 0,-2-6 0</inkml:trace>
  <inkml:trace contextRef="#ctx0" brushRef="#br1" timeOffset="41">21320 4118 12179,'16'0'-21,"-5"0"1,-1 2 461,2 3 0,2 4 1,2 8-1,-2 2-72,-4 2 1,3 6-1,-6-5 1,1 3 262,5 3 1,-5-4-1,1 2 1,0 1-357,0-3 1,-1 0-1,5-4 1,-5 1-588,-1-2 0,4-2 0,-6-1 0,0-2-10,2-4 1,-3 4-1833,6-3 1,1-4 1089,4-2 0,-4-10 0,-2-7 1,-1-6 1051,1-3 1,2-7 0,4 4 0</inkml:trace>
  <inkml:trace contextRef="#ctx0" brushRef="#br1" timeOffset="42">21776 4181 8872,'0'16'0,"0"-1"340,0 1 1,2 2-1,2 1 1,1 3 83,-2 3 0,-1 1 0,0 4 0,1-2 83,3-2 0,6-5 1,-3 3-1,1-1 85,0-4 0,1 4 1,5-2-1,-2-2-669,-4-1 0,4-3 1,-3-1-1,1-1-955,-2-3 0,-1-5-24,-4 6 0,-3-10-87,3-1 0,-3-7 1,-4-10-1,-1-2 1148,-2-2 0,-15-14 0,3 2 0</inkml:trace>
  <inkml:trace contextRef="#ctx0" brushRef="#br1" timeOffset="43">21336 4102 12131,'21'0'487,"0"0"1,5 0 0,-1 0 0,3 0 456,5 0 0,14 0 0,2 0 0,3 0-445,3 0 0,4 0 0,-3 0 0,0 0-330,-4 0 1,2 0 0,-3 0 0,-4 2 23,-3 3 0,-8-1 0,5 6 0,-3 1-1655,-3-2 0,-7 4 1,-4 0 1435,-1 6 1,-2-2-1,-5 6 1</inkml:trace>
  <inkml:trace contextRef="#ctx0" brushRef="#br1" timeOffset="44">3931 4794 8366,'2'-9'583,"3"6"1,6 6 128,3 8 0,-4 4 1,1 5-330,1 1 1,2 1 0,1-3 0,-1 4 0,-1 0 103,-3 0 1,-1-2 0,3-4-508,-1 4 0,-1 2 0,4 3-327,-3-5 0,1-4 1,-5-3-1,0-2-784,0-1 1,3-6 0,-3 4-1427,2-2 2557,1-2 0,13-12 0,2-2 0</inkml:trace>
  <inkml:trace contextRef="#ctx0" brushRef="#br1" timeOffset="45">4371 4763 8948,'9'15'0,"-4"1"701,-3 0 1,-2 1 0,0 2 0,0 4-106,0 1 0,-2 3 0,-3 6 0,-4 2 144,1 1 0,-12 8 0,5-4 0,-5 2-142,-2 0 0,4-7 0,-3 2 0,4-4-389,1-2 0,6-4 0,-1-3 0,1-1-124,1-4 0,-5-2 1,5-1-1,-1 0-486,-1 0 1,8-6-1,-4-1-2304,0-2 0,7-2 1426,0-5 0,7-7 1,10-4-1,4-4 1279,5-6 0,4-11 0,2-8 0</inkml:trace>
  <inkml:trace contextRef="#ctx0" brushRef="#br1" timeOffset="46">4654 5014 8364,'16'-2'168,"2"-1"359,3-2 1,-2-2-1,5 3 1,1-3-74,-1-2 1,-3 6 0,5-4 0,2 2 0,0-1-457,-2 3 1,-1 1 0,-6 2-38,2 0 1,-2 2 0,-8 3 38,-6 6 0,-3 3 0,-2 1 0</inkml:trace>
  <inkml:trace contextRef="#ctx0" brushRef="#br1" timeOffset="47">4733 5140 8364,'7'8'159,"3"-2"171,4-5 0,7-1 0,0 0 0,0 0-45,2 0 1,0 0 0,5 0 0,-2 0-118,2 0 0,-4 0 0,3 2 0,-1 2-836,-2 1 0,6 0 0,-4-5 0,2 0 668,-2 0 0,11 0 0,-4 0 0</inkml:trace>
  <inkml:trace contextRef="#ctx0" brushRef="#br1" timeOffset="48">5692 4904 8484,'-17'-14'0,"-3"2"426,-1 1 1,-1 8 0,2-2 0,-2 3 127,-3 2 0,1 0 1,-4 0-1,3 2-186,3 3 1,1 9-1,5 7 1,0 0 104,1 1 1,6 1 0,4 5-1,3-4-115,2-1 0,7 3 1,5-3-1,6-2-142,3-3 0,6 1 1,1-11-1,7 3-17,7-1 1,4-6 0,-1 1 0,-3-3 147,-5-2 1,1 0 0,-3-2 0,-3-3 47,-4-6 1,-9-3 0,2-1 0,-4-1-238,-1 0 0,-7-5 1,-4-1-1,-3-3-523,-2-3 0,-7 0 0,-4 0 0,-5 2-248,-5-2 0,-3 0 1,-7 2-1,-1 7-180,1 7 0,-1-1 0,1 8 0,1 2 793,4 1 0,-4 2 0,6 0 0</inkml:trace>
  <inkml:trace contextRef="#ctx0" brushRef="#br1" timeOffset="49">20990 5313 8444,'-10'-2'0,"-1"-2"0,-1-1 42,-2 2 783,5 1 1,4 11 0,10 5 95,6 5 1,3 2 0,3-4 0,2 2-479,2 2 1,2 6 0,-4-5 0,2 1-366,-1 0 0,-3 3 0,-1-5 1,-1-2-268,1-1 0,0-3 1,0 1-619,-1 0 1,1-6 0,2-1 0,1-2-338,2-4 1,1-3 0,-2-3 0,1-4 722,-2-2 1,-2-1 0,-3-8 0,-1-3 420,-3-5 0,0-11 0,6-3 0</inkml:trace>
  <inkml:trace contextRef="#ctx0" brushRef="#br1" timeOffset="50">21493 5250 8444,'0'-7'559,"0"9"1,0 10 283,0 7 0,6 14 0,-1-1 0,-2 2-116,-1 5 1,-2 1 0,0 7 0,-2 0 75,-3 1 0,3-8 0,-3-2 0,2-1-397,-3-1 0,5 1 0,-6-7 0,1-2-79,1-2 0,-5-7 1,3 2-1,0-3-327,0-3 0,-4 1 1,4-2-1,0-2 532,0-1 0,-3-6-3658,5 5 0,-1-8-261,6-2 0,2-7 3387,3-9 0,4-6 0,7-3 0</inkml:trace>
  <inkml:trace contextRef="#ctx0" brushRef="#br1" timeOffset="51">21824 5423 8448,'15'0'0,"1"0"0,0 0 207,-1 0 1,1 0-1,0 0 1,0-2 615,-1-3 1,6 3 0,0-3-378,-2 3 0,-1 2-2094,-2 0 1,-8 2 1196,-2 3 0,-12 2 1,-6 3-1,-5-4 451,-4-5 0,-7-1 0,10 0 0,-4 0 0</inkml:trace>
  <inkml:trace contextRef="#ctx0" brushRef="#br1" timeOffset="52">21824 5486 7703,'-6'10'0,"1"0"20,2 3 1,1-5-1,4 1 1,3 0 437,5 0 1,6-6-1,3 4 1,4-2 64,1 1 1,-3-1 0,4-3-1,-1 1-467,1 2 0,-6 1 0,2-6 0,-4 0-483,-1 0 0,0 5 0,0 0 1,-1-1 55,1-3 1,0-1 0,-1-1 370,1-5 0,7-2 0,1-8 0</inkml:trace>
  <inkml:trace contextRef="#ctx0" brushRef="#br1" timeOffset="53">22783 5313 8448,'-7'-11'209,"-4"1"0,-3 1 0,-2-2 1,-1 6 111,-4 3 1,2 2 0,-6 2-1,1 3 1,1 6 219,0 3 1,-3 3 0,5 4 0,2 6-118,2 2 1,6 3 0,2-1-1,2-1 74,4-4 0,3 7 1,5-5-1,6 0 10,3 2 1,8-8 0,6 1 0,5-2-75,4 0 0,7-5 1,-4-8-1,2 1 139,0 0 1,-7-6 0,3 3 0,-3-5-175,-3-1 0,1-7 0,-12-3 1,-2-4-156,-2-2 1,-3-1 0,-1-4 0,-5-4-296,-1 1 1,-1-11 0,-8 4-1,-2-4-819,-1-4 1,-12 6-1,-1-4 1,-3 6-293,-1 5 0,-6-2 1,3 9-1,-1 3-106,0 4 1,0 8 1267,-6-1 0,1 3 0,-1 2 0</inkml:trace>
  <inkml:trace contextRef="#ctx0" brushRef="#br1" timeOffset="54">4419 5816 8522,'-2'-16'967,"-3"0"1226,3 7-1754,-5 2 1,9 14 0,1 4 0,4 3 0,2 2 14,3-1 0,2 3 1,2 1-1,-1 2-199,1-2 1,0 4 0,0 0 0,-1-1-350,1 1 1,0-2 0,-2-5 0,-2-1-486,-2 1 0,-1 0 0,2 0 1,-4-1-5,0 1 1,-6-6-1,6-1-3738,0-2 4321,-5-2 0,19-5 0,-3 0 0</inkml:trace>
  <inkml:trace contextRef="#ctx0" brushRef="#br1" timeOffset="55">4812 5816 8522,'-11'1'907,"2"5"-211,2 4 0,0 6 0,2 5 0,-5 5 69,-4 4 1,3 6 0,-1 3 0,-4 1-301,-3 4 0,-2-4 1,5 0-1,1-2 155,-1-3 1,0 4-1,0-4 1,1-4-331,-1-3 0,2-9 1,2 4-1,1-4-219,-1-3 0,3 3-1242,-1-9-1888,-1 4 1658,-4-5 0,8-2 0,5-9 1,7-3 1400,4-5 0,1-11 0,6-4 0</inkml:trace>
  <inkml:trace contextRef="#ctx0" brushRef="#br1" timeOffset="56">5142 5957 8415,'15'0'249,"-4"-5"0,-1 0 1,3 1 258,1 2 0,3 1 0,2-3 0,2-1-169,-1 1 0,-1 1 0,0-1 0,2-1 0,-2 2-450,-1 1 1,-3 2-858,1 0 0,-7 2-1713,-4 3 2681,-3 4 0,-16 13 0,-4 3 0</inkml:trace>
  <inkml:trace contextRef="#ctx0" brushRef="#br1" timeOffset="57">5173 6083 8415,'21'9'0,"0"-4"206,-2-3 1,4-2-1,0 0 1,1 0 616,4 0 1,2 0-1,0 0 1,-2 0-461,-2 0 1,-2 0 0,4 0-1,-3 0-797,-3 0 1,5 0 0,-7 1 0,0 3 187,-3 1 0,-1 2 1,0-4 245,-1 3 0,1 6 0,0-3 0</inkml:trace>
  <inkml:trace contextRef="#ctx0" brushRef="#br1" timeOffset="58">6069 5784 8412,'0'-16'0,"0"1"0,-1-1-86,-5 0 1,5 1 0,-5-1 835,5 0 0,2 0 0,5 2 1,6 2-1,5 3-157,4 3 1,6-5 0,-3 6 0,2 0-319,2-2 1,4 5 0,-10-3-1,1 3-12,0 2 1,3 5 0,-5 2 0,-2 4-115,-1 6 0,-3 0 0,1 10 0,0 1 10,-1 1 0,-6 4 0,-4 2 0,-3 2 36,-2-2 1,-2 3-1,-3-1 1,-5-2-76,-4-2 0,-7-3 1,0-4-1,0-5-22,-2-3 1,4-5 0,-7 0-1,0-5-209,1-1 0,-3-1 1,5-6-1,-1 0 97,-4 0 0,5-6 1,2-1-1,2-1-60,-2-5 0,9 0 1,-2-3-1,5-2-38,6-3 0,1 4 1,2-4-1,2 3 3,3 3 0,5 1 0,11 2 0,6 3 202,2 2 0,4 0 0,4 3 0,5-1 172,4 2 1,-1 1 0,0 4 0,1 1-37,3 2 0,-4 2 0,-5-3 0,-1 1-36,-4-1 0,-4 3 0,-3-2 1,-3-2-350,-3-1 1,-1 3-1,-5 1 1,0-3-885,-1-1 1,-1 0 0,-1 1-870,-3 2 1,-6 7 1908,1-1 0,-3 3 0,-2 2 0</inkml:trace>
  <inkml:trace contextRef="#ctx0" brushRef="#br1" timeOffset="59">4214 6869 8377,'0'-16'2894,"2"7"-2300,3 4 0,-1 10 0,4 6 0,1 3 0,0 1 254,3 1 1,2 5-1,0 2 1,-2-1-423,-1 1 1,-1 3-1,4-5 1,-2-1-271,-1-3 0,-2 4 0,3 0 0,-2-2-546,3-1 0,-5-3 0,1 1 0,0 0-709,-1-1 0,1-4 1,3-2-1,-1-2-137,1-4 0,-3-1 0,1-2 0,3-2 606,1-3 0,1-4 0,1-8 1,0-4 629,-1-5 0,1-11 0,0-3 0</inkml:trace>
  <inkml:trace contextRef="#ctx0" brushRef="#br1" timeOffset="60">4702 6837 8377,'0'-8'1345,"-6"15"1,-1 13-512,-1 8 0,-1 4 0,-3 1 1,1 4 323,-1 5 1,-2 7 0,-2-1 0,0-2-602,1-1 1,1-6 0,2-1-1,3-3-197,2-4 0,-4 4 0,4-10-378,-1-1 0,4 4 1,-3-7-1,2-2 0,0-1-350,1-2 1,2-6 0,2 1 0,-1-1-1999,-5-1 1,5 5 271,-5-4 0,6-3 2094,6-2 0,-5 4 0,6 0 0</inkml:trace>
  <inkml:trace contextRef="#ctx0" brushRef="#br1" timeOffset="61">5079 7120 11299,'9'-7'668,"5"5"1,-4-5 31,4 0 1,-3 6 0,-1-5 0,2 3-704,2-2 1,-3 3 0,-1-3-1017,2 3 0,-3 2 1,0 2-1043,-2 3 2011,-2-3 0,-12 5 0,-2-7 0</inkml:trace>
  <inkml:trace contextRef="#ctx0" brushRef="#br1" timeOffset="62">5032 7262 10230,'15'5'0,"1"0"482,0-1 0,0-3 0,-1-1 0,1 0 319,0 0 0,1 0 1,2-1-1,4-3-674,2-1 0,-6 0 0,4 5 0,-2 0-847,-1 0 1,7 0-1,-5 0 1,1 0-74,0 0 1,5-2 0,-4-3 828,1-6 0,4-10 0,-4-3 0</inkml:trace>
  <inkml:trace contextRef="#ctx0" brushRef="#br1" timeOffset="63">5755 7089 8547,'10'-2'614,"1"-2"1,1-1 36,2 2 1,2 1-1,0 0 1,-1-1-241,1-2 0,0-1 0,-1 6 0,1 0-420,0 0 0,0 0 0,-1 0 0,1 0-607,0 0 0,5 0 0,0 0 0,-2 0-191,-2 0 1,4 0 806,0 0 0,7-7 0,-3-1 0</inkml:trace>
  <inkml:trace contextRef="#ctx0" brushRef="#br1" timeOffset="64">6588 6822 8391,'-8'-7'0,"1"-2"47,0 0 1,5-5 96,-3 4 0,-2 1 0,1-2 0,3-1 700,1-2 0,9 0 0,4 2 0,3 3-299,1 2 0,1-3 1,1 3-1,3 0-264,1 0 0,5 2 1,-5 5-1,0 0-29,1 0 1,-2 1 0,4 5 0,-1 2-29,-4 1 0,4 10 0,-2-1 1,-2 4-65,-2 6 1,-3 2 0,-3 3 0,-6 2 81,-3 2 1,-2 5-1,-2-6 1,-3-1-22,-6-1 1,-8-3 0,-4 0-1,1-1-2,-1-4 0,-8-3 0,1-7 1,-2-1-140,-2 1 1,-1-5 0,3-3-1,1-1-152,-1-3 0,3-2 0,2-2 0,5-2 148,-1-3 0,11-2 0,-4-6 0,4 3-222,3-2 0,2-2 1,9-2-1,3 0 113,5 1 1,6-1 0,5 2 0,7 2-84,7 1 1,5 8 0,9-4 0,2 1 163,1 1 0,1 0 1,-6 5-1,0 0-22,0 0 1,-1 0-1,-5 0 1,-4 0-28,-4 0 1,-3 0 0,-2 0-1,-4 0-1005,-1 0 1,-2 0-4154,-5 0 2988,0 0 1,-15 0 2170,-6 0 0,-14-7 0,-6-2 0</inkml:trace>
  <inkml:trace contextRef="#ctx0" brushRef="#br1" timeOffset="65">21289 6224 8426,'0'-10'1445,"0"-1"-765,0 8 1,0-2-1,2 10 1,3 5-154,5 4 1,3 4 0,-1 1 0,-2 4 20,3 1 0,1-5 0,1 4 1,1-2-295,0 0 0,-1 0 0,1-5-178,0-1 0,-2 1 1,-2-2-1,-3-2-1030,-2-1 1,-2-6 0,-3 4-1420,3-2 0,-1-2 1603,6-5 0,-1-7 0,3-4 0,-2-4 435,3-6 0,-5-2 1,1-5-1,0 2 335,0-2 0,-6-5 0,4 0 0,-2 5 0,1 3 0,1 4 0,-4 6 0,2-1 579,-1 0 738,5 7 1,-8 4-218,5 10 0,-10 6 0,-3 10 1,-2 5-115,-3 4 0,3 6 0,1 1 1,-1 0 168,0 1 0,4 1 1,-4 2-1,2-2-548,4-1 1,-4-6 0,1 1 0,1-5-159,-2 0 0,6-4 0,-6 1 0,1-3-398,1-2 1,0-3-1,3-1-1336,-3 0 0,3-1 1,-3 1 44,3 0 1,7-6 0,2-1 0,2 0-517,3-1 1,2-4 0,2 1-2240,0-3 3995,-1-2 0,1-7 0,0-2 0</inkml:trace>
  <inkml:trace contextRef="#ctx0" brushRef="#br1" timeOffset="66">22075 6303 8208,'-7'9'737,"5"-2"0,2-7 0,11 0 0,3 0 238,2 0 0,-1 0 1,1 0-1,1 0-594,4 0 0,-3 0 1,5 0-1,-2 0-640,0 0 1,-1 0 0,-4 0-1,0 0-241,0 0 1,-1 0-1,1 0-2291,0 0 0,-7 7 357,-4 3 2434,-10-3 0,-11 7 0,-9-5 0</inkml:trace>
  <inkml:trace contextRef="#ctx0" brushRef="#br1" timeOffset="67">22122 6491 8208,'16'9'371,"0"-2"0,-1-7 0,1 0 413,0 0 1,5 0-1,0 0 1,-2 0-356,-2 0 0,-1-2 1,2-1-1,1-2-369,2 1 0,0 1 0,-5-1 0,-1-1-493,1 1 1,0-2 0,1 0 0,2 1-736,2-2 0,2 4 0,-4-6 0,4 0-954,1 0 2122,-4-8 0,9-8 0,-4-6 0</inkml:trace>
  <inkml:trace contextRef="#ctx0" brushRef="#br1" timeOffset="68">22924 6177 8208,'11'-16'191,"-1"1"1,-1-1-1,3 0 1,-1 1 504,1-1 0,7 2 1,4 2-1,-1 1-39,1-1 1,3 5 0,-3 0 0,0 2-261,-1-1 0,5 1 0,-6 5 0,-2 2-184,-2 3 0,-1 4 1,0 7-1,-1 1-60,1 4 0,-7 2 1,-2 5-1,-2-2-49,0 2 1,1 7 0,-8 3 0,-3 1-83,-6-1 0,-5-1 0,-3-6 0,-2-1-37,2-4 1,0-2 0,0-4 0,-2-1 78,1-5 0,-2 0 0,1-9 0,0-1 68,-2-3 1,6-1-1,-6 0 1,2-1-29,0-5 0,0 3 0,5-8 1,2-1-89,4-2 1,-2-2 0,6 1 0,3-1 0,1 0 0,4 6 0,3-1 0,6 1-13,3 1 0,10 2 0,6 7 0,6 0 53,5 0 0,6 0 0,5 2 0,-1 1-36,-2 3 0,-2 4 1,-2-3-1,-3 2-243,-5 3 0,1-3 0,-1 0 0,-4-1-419,-5 1 0,0-4 1,-5 6-1,0-1-847,-1-1 1,-2 5 0,-10-4 1487,-5 4 0,-3-5 0,-2-2 0</inkml:trace>
  <inkml:trace contextRef="#ctx0" brushRef="#br1" timeOffset="69">21179 7403 8173,'-9'-7'0,"2"-2"1030,0 1-301,5-6 0,-3 14 44,10 0 1,4 7 0,7 8 0,0 3-88,-1 3 0,1-2 0,0 5 0,0-1-483,-1-4 1,6 6 0,0-1 0,-2 1-252,-1-4 1,-4-4-1,-2-1 1,-1 0-33,1-1 1,-3-1-1,-1-2-2619,-1-1 0,5-8 1679,-1 3 0,3-5 1,0-2-1,-2-5 1020,-1-4 0,-1-6 0,4-3 0,-3-2 0,3-14 0,-6 2 0</inkml:trace>
  <inkml:trace contextRef="#ctx0" brushRef="#br1" timeOffset="70">21588 7277 8173,'8'0'815,"-1"2"1,-7 3-1,0 8-337,0 6 0,-1 3 0,-3 8 0,-3 0 550,-2 3 1,6 7-1,-4-3 1,2 0-270,-1 1 0,1-3 0,5 5 0,0-2-359,0-3 1,0-1-1,0-3 1,0-1-271,0-4 0,0 2 1,0-5-1,0-1-104,0 1 1,5-2 0,1-5-1,-3-1-1726,-1 1 1,-2-5-1,0-1-710,0 2 1,2-5 1472,3-2 1,-3-5 0,5-5 0,-2-5-373,0-4 1309,7-9 0,-3-8 0,7-9 0</inkml:trace>
  <inkml:trace contextRef="#ctx0" brushRef="#br1" timeOffset="71">22044 7435 8173,'15'0'124,"1"0"1,0 0-1,0 0 1,-1 0-1,1 0 492,0 0 1,-1 0 0,1-2 0,2-2-242,3-1 1,-4 0 0,4 5-567,-4 0 1,-6 0-946,-1 0 1,-1 2-392,2 3 0,-11 2 1527,-11 3 0,-10 4 0,-3-5 0</inkml:trace>
  <inkml:trace contextRef="#ctx0" brushRef="#br1" timeOffset="72">22044 7607 8173,'10'0'423,"1"0"-96,1 0 1,7 0 0,2 0 0,-2-1 150,-1-5 0,-1 5 0,2-6 0,2 1-269,-1 1 1,-3 0 0,-1 3 0,-1-1-957,1-2 1,0-1 0,0 6 0,-1 0-256,1 0 0,0 0 0,0 0 1002,-1 0 0,1-7 0,0-1 0</inkml:trace>
  <inkml:trace contextRef="#ctx0" brushRef="#br1" timeOffset="73">22814 7387 8403,'2'-8'1095,"3"2"1,4 3-557,0-2 1,4 3-1,-2-3 1,3 1-130,2-1 0,-1 3 0,1-3 0,0 3-274,0 2 1,-1 0-1,1 0 1,0 0-857,-1 0 0,1 0 0,0 0 1,0 0-349,-1 0 0,1 0 0,0 0 0,-2-2 1068,-4-3 0,4-10 0,-5-10 0</inkml:trace>
  <inkml:trace contextRef="#ctx0" brushRef="#br1" timeOffset="74">23270 6994 8173,'14'-7'0,"-4"-3"0,4 3 0,-3 2 0,3 3 585,2 2 0,5 0 0,0 2 0,0 3-138,1 5 1,1 4 0,5 4 0,-4 3-153,-1 5 0,-2 9 0,-5 3 0,-1 1-82,1-1 1,-2 4 0,-3-5 0,-6-2-17,-3-2 0,-2-3 0,-2-2 1,-3-4-24,-6-1 0,-5-2 1,-5-6-1,-3-1-158,0-3 0,-4 1 0,5-7 1,-2-1 26,-2-2 0,2-4 0,1-3 0,-1-6-58,1-3 0,4-2 0,1 1 1,5-1 73,4 0 0,6 1 1,-1-1-1,5 0 98,5 0 0,6 1 0,10-1 0,7 2 88,7 3 0,0 3 1,8 4-1,4-1-151,4 2 0,7 6 0,-6 4 0,-1 2-415,-2 3 1,1 0 0,1 2 0,-4 0-400,-1 4 1,1 3-1,-9 0 1,1 3-1069,-1 0 1,-1 11 1787,-6-3 0,1 10 0,-1-2 0</inkml:trace>
  <inkml:trace contextRef="#ctx0" brushRef="#br1" timeOffset="75">19072 2358 11222,'-7'-11'0,"-2"1"70,1-3 1,-5 5 0,6-3-1,0-1 1,0-2 555,4-2 0,1 1-378,2-1 1,7 0 0,4 2-1,3 2 192,1 2 0,3-1 1,3-3-1,5 2-32,4 1 1,-1 3 0,1-5 0,-2 5-135,0 1 1,5 1-1,-7 5 1,4-3-37,2-1 1,4 0 0,4 6 0,4 3-18,5 1 1,2 6 0,-4-4 0,-2 1 7,-3 5 0,2 1 0,-7 1 1,-3 1-199,0 0 1,-3 5 0,-1 0-1,-2 0 16,-2 1 0,-2-2 1,4 6-1,-3 0-82,-2-2 1,3 4-1,-5-5 1,-2 2-57,-2 2 0,-1-2 0,0-1 0,-2 1 16,-4-1 0,3-3 0,-7 4 0,1-1-22,0 1 1,-1-1 0,-6 2 0,0-3 44,0 0 0,-2 1 0,-3 7 0,-6-1 124,-3-4 0,-1 4 0,-1-4 0,-2 2 52,-3-2 0,-1 2 0,-8-5 1,0 0 101,-3-1 1,-4-1-1,1-5 1,-6 0 172,-4 0 1,-6-8 0,-2-2 0,0-5 78,-1-1 1,-2 0-1,3 0 1,0-1-15,-1-5 0,5-2 0,4-8 0,3 0-5,-1 0 0,-3-6 0,10-3 0,2-1-126,2 0 0,3-6 0,2-4 0,4-1-272,1-1 1,2-3 0,7-4 0,4 1-240,4 3 1,5-7 0,1-2 0,0 3-114,0 3 1,7 4-1,3-2 1,6 7 102,5 7 0,-2 0 1,6 5-1,-3 1 28,-3-1 1,6 2 0,-1 5 0,1 2-178,-4 4 1,2-2-1,-3 6 1,0 3-1028,-3 1 1,-1 2 0,0 2 0,-1 5 1330,1 9 1,0 13 0,0 11 0</inkml:trace>
  <inkml:trace contextRef="#ctx0" brushRef="#br1" timeOffset="76">5440 7780 8426,'2'-8'3250,"3"2"-2022,-3 5 1,7 1-64,-4 0-733,-3 0-297,5 0 1,-7 1 255,0 5 784,0-5 13,0 13-784,0-12 0,0 7 0,2-6 0,1 4 72,2 2 1,8 0 0,-3 3 0,4-2-81,2 3 0,0 2 0,1 5 0,2 1-100,2-2 1,2 3-1,-4-1 1,4 0-263,1 2 1,-3-5 0,4 4 0,-3-1-496,-2 0 1,-3-2 0,-3-6-1,-2-3-1260,-1 2 1,-6-3-1,4 2-3731,-2 1 4250,5-5 0,-9-2 1,6-10-1,-2-8 1202,-3-6 0,4-12 0,1-9 0</inkml:trace>
  <inkml:trace contextRef="#ctx0" brushRef="#br1" timeOffset="77">5944 7780 10106,'-16'16'1116,"0"0"0,-5 5 0,-1 0 0,-3 0-297,-3 1 1,-2-2 0,-1 6 0,0 0-493,-1-2 1,6 1 0,0-6-1,-1 2-110,3-2 1,-4-3 0,7-4-1,2-1-1073,1 1 0,4-3 0,2-1-5137,2-1 4010,6-1 0,4-13 1983,11-4 0,10-17 0,3-5 0</inkml:trace>
  <inkml:trace contextRef="#ctx0" brushRef="#br1" timeOffset="78">6054 7922 8501,'17'0'325,"4"0"1,-3-5 0,3-1-1,-4 3 112,-1 1 1,-1-3-1,1 0-402,0 1 0,0 2-1015,-1 2 0,-1 2-1127,-3 3 2107,-4-3 0,-7 12 0,0-5 0</inkml:trace>
  <inkml:trace contextRef="#ctx0" brushRef="#br1" timeOffset="79">6148 8048 8368,'16'5'215,"-1"0"1,1 0-1,0-5 1,0 0 181,-1 0 1,1 0 0,0 0 0,0 0-356,-1 0 0,3 0 1,1 0-1,2 0-302,-2 0 0,4 0 0,0 0 0,1 0-661,4 0 0,2-2 0,1-3 921,1-5 0,-1-4 0,0-2 0</inkml:trace>
  <inkml:trace contextRef="#ctx0" brushRef="#br1" timeOffset="80">7107 7780 8441,'0'-15'0,"0"-1"335,0 0 0,-7 2 0,-3 2 0,-4 3 354,-2 2 0,-2 2 0,-1 5 0,-3 0-222,-3 0 0,1 12 0,-3 6 0,5 3 35,-1 1 0,7 5 0,-1-5 0,6 3 69,4 3 1,2 1 0,5 3-1,0-3-191,0-2 0,7 2 0,4-4 0,4-1 32,6-3 1,4-3 0,6-4 0,2-2 18,4-2 1,-2-6 0,5 1 0,-1-3 268,-4-2 1,-4-2 0,-5-3 0,-3-6-134,0-3 1,-11-7 0,4-3 0,-4-2-568,-3-2 0,-3-11 0,-6 6 0,-1-3 0,-4-3 0,-4 2 0,-9 6 0,-1 1-1264,-2 4 1,-5 5 0,5 11 0,0 4-691,-2 5 1,6 13-1,-4 5 1954,3 6 0,3 3 0,-1 6 0</inkml:trace>
  <inkml:trace contextRef="#ctx0" brushRef="#br1" timeOffset="81">4953 8928 8657,'-16'0'3468,"8"-2"-2694,2-3 0,10 5 0,3-2 0,3 7 17,8 4 0,-2 1 1,6 6-1,1 0-57,3 0 1,-1-1 0,1 1-1,0 1-140,-2 4 1,6-3 0,-5 5-1,-1-2-474,-3 0 1,2-1 0,-2-4-1,-2 0 115,-2 0 0,-6-1 0,-1 1-2330,3 0 0,-6-6 1,0-1-4979,0-2 4922,-6-2 0,6-12 2151,-7-3 0,-7-11 0,-1-4 0</inkml:trace>
  <inkml:trace contextRef="#ctx0" brushRef="#br1" timeOffset="82">5362 8912 8365,'-7'9'648,"-2"-1"0,-8-4 1,-3 3-236,0 2 1,-3 1-1,2 6 1,-4 0 206,1-1 0,-4 1 0,5 0 1,1-1-568,-1 1 1,0 0 0,4 0-1,-2-1-533,2 1 1,1 0-1,3-1-695,-1 1 0,2 0 0,2 0-2095,1-1 3270,8 1 0,3 0 0,8 0 0</inkml:trace>
  <inkml:trace contextRef="#ctx0" brushRef="#br1" timeOffset="83">5849 9022 8365,'9'-7'345,"5"5"1,-4-5 485,4 0 0,-3 6 0,-1-5 0,3 5-593,1 1 0,0-2 0,-2-2 0,-2-1-374,3 2 1,1 1 0,1 4-1112,1 3 1,-2-2-1,-2 6 1247,-1-2 0,-15 5 0,2-3 0</inkml:trace>
  <inkml:trace contextRef="#ctx0" brushRef="#br1" timeOffset="84">5802 9226 8422,'16'0'389,"0"0"0,-6 0 0,1 0 0,1 0 157,2 0 0,7-1 1,1-3-1,3-1-640,3 1 1,0 3 0,0 1 0,-2 0-647,2 0 1,2 0-1,1 0 1,-1 0 739,-4 0 0,4 0 0,-6 0 0</inkml:trace>
  <inkml:trace contextRef="#ctx0" brushRef="#br1" timeOffset="85">6698 8928 8365,'-14'-2'-100,"4"-3"1,1-2-1,6-5 462,-3 1 1,1 1 0,5-6 0,0 0 0,2 0 747,3 1 1,4 1 0,7 2 0,-1 1-718,1-1 0,5 0 0,2-1 0,-1 5-224,1 1 0,3 1 0,-5 6 0,-1 0-113,-3 0 1,-1 0 0,-1 2 0,1 3-120,0 6 0,-2 5 1,-2 3-1,-3 3 79,-2 3 1,-2 3-1,-7 7 1,-3 3 54,-5 2 1,-6 2-1,-3 5 1,-4-1 99,-2-4 0,5-4 1,-7-6-1,1-3-117,2-2 0,-4-1 1,5-9-1,-1-3-2,-4 0 1,5-7-1,0-2 1,2-3 2,0-2 1,0 0-1,6-2 1,-1-3-8,0-5 1,7-4 0,4-2 0,3-2-60,2-2 1,0 2-1,4-5 1,5 4-188,6 3 0,10-6 1,-1 10-1,4-1 24,5-1 1,2 7-1,-1 2 1,2 3-74,6 2 0,-2 0 0,2 2 0,0 3-453,-2 6 0,-1-2 0,-8 1 0,1 0 70,-1-1 1,-5 5-1,-1-3 1,-3 1-159,-2-2 1,-3 4 0,-1-5 0,0 0 787,-1-4 0,-6-3 0,5 5 0,-5 2 0</inkml:trace>
  <inkml:trace contextRef="#ctx0" brushRef="#br1" timeOffset="86">7547 8865 8641,'0'17'2195,"0"3"-1572,0 0 1,2 3 0,2-2 0,1 4 317,-2-1 0,4 9 0,-1-5 0,-1 0-256,2 2 1,-4-1-1,6 1 1,0-2-614,-1-2 1,1-6 0,3 0 0,-3-2-229,-2-2 0,4-1 0,-4 1-1252,1 0 1,-2-7 240,4-4 1,-1-5-1,3-5 1,-3-6 22,-2-3 1,5-9 0,-2-3 0,3-5 1143,-3-6 0,4-17 0,-5-11 0</inkml:trace>
  <inkml:trace contextRef="#ctx0" brushRef="#br1" timeOffset="87">7862 8865 8469,'10'16'0,"-1"-1"397,-2 1 1,0 0 0,-4-1-1,3 1 300,-3 0 1,4 1-1,-2 3 1,-1 2-38,-2 3 0,3 1 0,0 5 0,0-1-139,2-4 1,-5 4 0,5-6 0,-2 1-78,1-4 1,6 1-1,-3-1-1387,-1-1 1,5-3-2619,-8-1 2466,0-7 1,-12-9 0,-3-11 0,-6-3 269,-5-2 0,-9-6 825,-7-5 0,-13-9 0,1-4 0</inkml:trace>
  <inkml:trace contextRef="#ctx0" brushRef="#br1" timeOffset="88">7296 8896 8365,'-16'0'565,"11"0"0,10 0 1,14 0 618,9 0 1,12 0 0,8 0 0,7 0-247,7 0 0,7-1 0,5-3 0,-1-1-263,-5 1 1,11 3-1,-9 1 1,1 0-360,1 0 1,-4-6-1,-7 1 1,-3 2-391,-6 1 0,-10 0 0,-5-1 0,-4-3-915,-1 3 1,-8 1-1,-3 4-2836,-3 3 1,-10 4 3824,-2 7 0,-12-1 0,-2 1 0</inkml:trace>
  <inkml:trace contextRef="#ctx0" brushRef="#br1" timeOffset="89">22248 8189 9116,'11'16'1823,"-1"1"0,2 2 0,2 4-983,2 2 0,0 1 0,1 3-275,4-2 1,-3 2 0,3-2 0,-4 0 0,-1 1-22,-1-1 0,1-8 0,0 3 1,0-1-618,-1 0 0,-4 0 0,-2-5 1,-1-2-167,1-3 1,-4 1 0,4-5-1560,-2 1 1,5-4-263,-1 1 1,1-5-1,0-3 1173,-1-3 0,-8-6 887,2 2 0,4-11 0,0-4 0</inkml:trace>
  <inkml:trace contextRef="#ctx0" brushRef="#br1" timeOffset="90">22688 8079 8365,'0'10'240,"0"1"1,0 1 427,0 2 1,0 2 0,-1 1-1,-6 3 482,-9 0 0,-2 8 0,-10-1 1,-3 2-127,-4 3 1,-3-1-1,3 1 1,-2-1-361,2 0 1,2 1 0,1-1-1,3-1-403,2-4 1,5-3 0,6-7-1,0-1-338,1 1 0,-1-2 1,2-2-1,2-3-1612,1-2-823,8 5 0,-3-10 0,12 3-1303,4-3 3815,11-2 0,4 0 0,6 0 0</inkml:trace>
  <inkml:trace contextRef="#ctx0" brushRef="#br1" timeOffset="91">23176 8488 8365,'14'-2'0,"-2"-2"0,-2-1 0,-4 0 0,4 5 861,2 0 0,2 0 1,2 0-1,0 0-188,-1 0 1,3-5-1,1-1 1,2 3-518,-2 1 1,-1 2 0,-2 0 0,-1 0-722,1 0 0,1 0 0,4 0 0,4 2-827,-1 3 0,1-1 0,-6 6 1392,2 2 0,0 2 0,-5 2 0</inkml:trace>
  <inkml:trace contextRef="#ctx0" brushRef="#br1" timeOffset="92">23239 8676 9040,'8'-7'882,"6"6"1,-3-5-236,3 5 1,7-1-1,0-2 1,0-1-161,1 2 1,1 1-1,5 2 1,-2 0-642,2 0 0,7 0 0,2 0 0,-2 0-674,-2 0 0,-2 0 0,3 0 0,0 2-533,3 3 1,0-3 0,-7 3 1360,-4-3 0,3-2 0,-4 0 0</inkml:trace>
  <inkml:trace contextRef="#ctx0" brushRef="#br2" timeOffset="93">26493 7890 8334,'-16'0'0,"1"0"849,-1 0 0,0 0 0,1 2 87,-1 3 1,0 6-1,0 10 1,1 5 0,-3 4-16,-3 1 1,6 1 0,-5 1 0,6 2-445,2 1 0,-4 8 1,11-4-1,2 2 110,1 0 1,2-2 0,2 4-1,3-4-404,5-2 0,4 4 0,2-5 0,2-2-467,2-2 1,0-1 0,6-3 0,0-3-1417,-1-5 0,3-5 0,-6-4 0,1-3-726,0-2 1,-2-3-1,-6-10 2426,1-4 0,7-11 0,1-4 0</inkml:trace>
  <inkml:trace contextRef="#ctx0" brushRef="#br2" timeOffset="94">26745 7969 8145,'0'-9'2047,"0"16"0,0 14-1471,0 7 1,0 4 0,1 1 0,3 2-95,1 1 0,0 8 1,-3-2-89,3 3-283,-3-5 0,10 4 1,-5-9-1,0-4 66,0-3 0,4-3 1,-6 1-1,-1-5 48,-3-4 1,-1-6 4,0-1-219,0-6 1,0-11 0,0-14-213,0-7 1,7-2-1,6 2 1,6 2-74,7-2 1,9 0 0,5 2 0,2 5-49,2 4 1,8 3 0,-10 3 0,-4 8 544,-3 6 0,-3 6 1,-1 7-1,-1 1 235,-4 4 1,2 2 0,-9 5 0,-3-2-26,-4 2 1,-8 0 0,1 0 0,-5-4 577,-5-1 0,-4 3 1,-8-5-1,-3-2-288,-1-1 0,-7-2 1,2-3-1,-3-2-452,-3-6 1,1-3-1,-2-2 1,-2 0-140,-2 0 0,0-5 0,6-2 0,1-2-610,4-3 0,0 3 0,8-1 0,4-3-1980,0-1 0,7-3 1,2-2-1,3-4 154,2-1 1,12 4 0,6-1 0,5 4 2303,5 1 0,1 0 0,3 1 0</inkml:trace>
  <inkml:trace contextRef="#ctx0" brushRef="#br2" timeOffset="95">27311 8409 8445,'31'0'0,"1"2"0,-1 1 327,1 3 0,4-1 0,1-5 0,-2 1-86,-2 5 0,4-5 0,-1 5 1,-1-5 373,-1-1 1,-8-5-1,-2-2 1,-1-1-184,-4-5 1,-1 1 0,-4 0 0,-2 1 53,-2-1 1,-6-7-1,1-2 1,-3 2-187,-2 1 1,-9-3 0,-5 0 0,-5 2-80,0 2 0,-4 6 1,0 2-1,-1 3-55,-4 2 0,0 2 0,2 2 0,3 2 1,0 3 1,6 6 0,-4 8-1,5 4 9,6 1 0,3 2 0,7 6 0,0-3 14,0-2 0,0 6 1,1-5-1,5-2-458,4-2 0,9 3 0,4-5 0,3 1-764,7 0 1,-1-2 0,6-4-1,-1 1-268,0-3 1,5 5 0,-6-12 0,-3 3 217,-5-1 1,2-6 0,-5 1 1081,-1-3 0,6-9 0,-6-2 0</inkml:trace>
  <inkml:trace contextRef="#ctx0" brushRef="#br2" timeOffset="96">28537 8409 8145,'0'-16'217,"0"1"0,-7-1 1,-3 0-1,-4 0 436,-2 1 0,-2-1 0,-1 0 0,-3 2-76,-3 4 0,1-2 0,-4 5 0,3 0-249,3 0 1,-5 1 0,6 6 0,2 2-103,2 3 1,-3 4 0,3 7 0,3 1-115,0 4 1,2 2 0,1 5 0,4-2-34,0 2 0,6 2 0,-5-1 0,5-1-106,1-1 1,7-6 0,3 5 0,4 0-184,2-2 1,6-1-1,5-5 1,1 1-648,-2 2 1,4-2 0,-4-7 0,2-3 352,-2-2 0,4 3 0,-4-4 0,4-3-357,1-1 0,-5-2 1,0 0-1,2-2 562,2-3 1,0-2 0,-2-7 0,-2 0 298,2-4 0,2-1 0,1 4 0</inkml:trace>
  <inkml:trace contextRef="#ctx0" brushRef="#br2" timeOffset="97">28962 8488 8145,'0'-16'0,"0"0"0,0 0 0,-2-1 0,-3-2 541,-6-2 1,-5 0 0,-3 5 0,-2 0 107,2 1 1,-5 1 0,-1 2-1,-1 3-318,0 2 0,5 2 0,-4 5 0,3 1-56,2 5 1,-2 2 0,1 10-1,3 1-66,6 2 0,-2 7 0,5-4 1,-1 3-97,-1-1 0,8-2 0,-2 4 0,5-3-129,5-3 0,4 4 1,6-5-1,1-1 45,0-3 1,6-1-1,5-2 1,1-2-50,-2-2 1,4-6 0,-4 1 0,2-3 18,-2-2 0,4 0 0,-6-2 0,0-3-68,-3-6 0,2-8 0,-2-3 0,-2-3-151,-1-3 1,-8 0 0,-1 0-1,-2 4-57,-3 1 0,-3-3 0,-1 5 574,0 2 1,-1 3-107,-5 6 1,5 4 19,-5 12 1,5 8-1,1 7 1,0-1 161,0 3 0,5-4 1,2 6-1,1-1-196,5 1 1,1-6 0,1 2-1,1-4-183,0-1 1,5-5-1,0-1 1,-2 1 121,-2-3 1,4-1 0,2-7 0,0 0-413,0 0 1,3 0 0,-4 0 0,1-2-30,0-3 0,-2-3 1,-5-10-1,-1-1 1,1-2 1,0-2 0,-2 4 0,-4-2-16,-5 2 0,-3-4 0,-2 2 273,0 2 1,0 7 104,0 1 1,0 9 0,0 2 142,0 9 1,0 5 0,2 2-1,1 0 144,3-1 0,6 6 0,-2 2 0,3 0-124,-3-1 0,4-1 0,-3-5 0,3-2-75,1-3 0,1 1 1,0-5-1,-1 0-154,1 0 0,0-2 0,0-5-102,-1 0 0,1-2 1,0-3 32,-1-6 0,1-4 0,0-4 1,-2-2-87,-4 1 0,-1-4 1,-5-1-1,1 1 74,-2 3 1,-1 4 0,0 3 297,3 3 178,-3 4 1,10 9 0,-7 3 0,1 7 34,1 8 1,0-3 0,5 6 0,-2-2-299,2 0 0,2 1 0,2-2 0,0 1-94,0-2 0,-1-4 0,1-2 0,0-3-1896,-1 2 0,-4-5 1,-1-1 397,3-5 1,1-2 0,1-5 851,1-4 1,-5-4-1,-1-2 1,2-1 377,2-4 0,-3-4 0,-1-6 1,2-1 256,2 1 0,0 0 0,-1 1 0,-5 2 22,-1 2 1,4 7-1,-6-2 829,-1 3 0,-4 4 145,-6 4 0,3-3 0,-8 8 235,-1 2 0,-2 1-865,-2 2 0,2 2 0,4 3-253,5 5 1,3 4-1,4 2 1,3 2 7,5 3 1,4 1-1,2 6 1,2-2-47,3 2 1,-4 2 0,4 1-1,-3 1 113,-3-1 1,1-1 0,-2-2 0,-4-4 120,-4-1 0,1-2 1,-2-5-1,-2 0 219,-1-1 0,-4-4 0,-3-3-191,-5-1 1,-4-1-1,-4-6 1,-1 0-260,-2 0 0,-5-2 1,3-3-1,0-6-412,1-3 0,1-1 1,5-1-192,0 0 1,2-5 0,6 0 69,8 2 1,12 3-1,12 4 1,6 3-103,8 2 0,6-3 1,5 5-1,0 1 356,-2 2 0,4-3 1,-11 0-1,0 0 299,-3-2 0,-6 5 1,-5-5-1,-5 2-2,-3-1 1,-2 1-1,-2 3 1,-2-1 529,-2-2 1,-6-7-584,1 1 0,-5-1 0,-7 1 0,-7 4 85,-5 0 0,-7 6 1,3-5-1,-2 5 71,-3 1 0,1 0 0,0 1 0,6 3 63,4 1 0,1 7 1,2 1-1,4 4-138,4 4 1,5 2-1,1-2 1,1 3-171,5 1 1,8-1 0,8-5 0,1 2-742,0-2 1,8 2-1,-1-3 1,0-4-913,-1 0 0,10-7 0,-4-4 1699,8-6 0,1-13 0,10-8 0</inkml:trace>
  <inkml:trace contextRef="#ctx0" brushRef="#br2" timeOffset="98">31556 8535 8145,'31'-5'275,"1"-2"0,-3-2 303,-2-3 0,-5-1 0,-6-1-205,0-1 1,-6 2 0,-1-7 0,-2 0-1,-3 1 144,-3-2 0,-8 0 1,-5 5-1,-5 1-116,-4-1 1,-6 0 0,5 2 0,-3 4-206,-3 5 1,0 3 0,-1 2 0,1 0 5,0 0 1,-4 7 0,11 3 0,2 4-18,2 2 0,3 7 0,3 3 0,6 2-27,3-2 0,4 4 0,5-4 1,7 4 116,5 1 0,9 0 0,-2-1 0,4-2 208,1-2 1,1-8 0,-2-1 0,-2-6-132,-2-4 0,-5-2 0,3-5 0,-1 0-26,-4 0 1,-1-2 0,-3-3 0,1-6-193,0-2 0,-6-8 0,-1-4 1,-2-1-647,-4-2 0,-1-5 1,-2 7-1,0-2-884,0 1 0,0 0 1,-2 4-1,-1 0-544,-2 0 0,-6 2 0,6 6 1177,1-1 1,4 0 0,6 1 762,4-1 0,11-7 0,4-1 0</inkml:trace>
  <inkml:trace contextRef="#ctx0" brushRef="#br2" timeOffset="99">32311 7969 8145,'-7'-16'748,"-4"2"1,-3 2-278,-2 2 0,-5 6 0,0 1 0,2 6-68,2 8 1,-4 9 0,0 7 0,2 4 376,1 6 1,2 3-1,2 7 1,4 0-343,5 0 1,3 1 0,2-1 0,0-2 39,0-3 1,7-4 0,3-6 0,4-1-230,2 1 1,2-3-1,1-1 1,2-3-1432,-2-2 0,4 3 1,-2-7-1,-2-3-1166,-2-4 0,-1-9 0,0 3 1710,0-5 0,-2-4 0,-2-6 1,-2-7 637,2-1 0,2-2 0,2 1 0,0 1 47,0 3 0,-6 3 0,1-1 2215,1 2-1125,-5 6 0,-14-3 0,-14 7-787,-7 0 1,-4 0-1,-2 0 1,-8 0-325,-11 0 0,-13 0 1,-8 0-27,-2 0 0,30 3 0,-1 1 0,-1 1 0,0-1 0</inkml:trace>
  <inkml:trace contextRef="#ctx0" brushRef="#br2" timeOffset="100">27091 9179 10984,'10'7'721,"1"4"0,-6 3 0,4 3 0,-1 2-27,1 2 1,2 9-1,4 0 1,3 6-332,3 4 0,1 6 1,6 1-1,-1-5-563,1-2 1,-6-1 0,-1 2-1,-3-6-540,-3-7 0,-1 0 1,-3-7-1,-6-2-354,-3-1 0,-9-9 0,-5-4 0,-8-3 544,-6-2 1,-5-7-1,-4-4 1,-2-5 126,2-4 1,-5-5 0,0-6 0,0-1 422,3 1 0,-1 5 0,1 1 0,4 2 56,5 4 0,5 2 0,7 1 0,1 2 280,-1 4 0,7-4 465,4 3 1,5 4-1,5 2 1,6 5 31,3 5 0,8 2 0,4 5 0,2-3-404,-1-2 1,2 5-1,-3-3 1,4 0-153,2-4 0,4 2 0,1-2 0,0-1-84,1-3 0,1-1 0,4-1 1,-3-5-255,-1-4 0,3 1 1,-6-1-1,-1-2 22,-1-2 1,-8-2 0,-2 0 0,-1-1-262,-4-4 1,-3 1 0,-4-4 0,-3 0-38,-2-1 0,-2 6 1,-5-2-1,0 4-502,0 1 716,0 0 0,0 14 0,2 9 1,3 11 44,6 8 0,-3 5 0,3 4 0,-1 4 247,-1 1 0,3 0 0,-5 2 0,0-5 150,0-4 0,4-3 1,-6-4-1,-2-5 375,-1-4 1,3-6 634,1-1-1108,6-6 0,-3-4 1,5-11-1,-2-5-386,-2-5 1,1 4 0,4-6 0,1 1-314,0-5 1,1-2-1,3-3 1,1 3-253,-2 2 1,4 5-1,-3 6 1,1 2 463,2 4 1,-5 3-1,3 7 1,-2 1 188,2 5 1,-2 4-1,5 9 1,-1 4 300,-4 1 0,4 1 0,0 3 0,-1-4 309,1-1 1,3 3 0,-5-5 0,0-2-29,2-1 1,-5-8 0,4-1 0,-1-2-64,0-4 1,7-1-1,-2-2 1,2 0-96,-2 0 0,2-5 0,-5-4 0,2-3-88,3-5 0,-4-3 0,0 3 1,-3-2-251,-7-2 0,0-7 0,-7 2 1,0-2-253,0 1 0,-3-1 1,-9 7-1,-6 2 9,-3 2 0,-7 3 0,-2 3 0,1 6 125,-1 3 0,-3 4 0,3 5 1,0 7 439,1 5 0,2 7 0,8-3 0,4 2 128,1 3 1,1-4-1,6 0 1,2 1-189,3-1 0,6 1 0,8 1 0,4-3-294,1-1 1,2-4-1,6 3 1,-1-4-1037,1-1 0,-1-2 1,-1-2-1,-2-3-1750,-2-2 0,-2-2 1,4-7 2808,-1-3 0,-8-10 0,4-10 0</inkml:trace>
  <inkml:trace contextRef="#ctx0" brushRef="#br2" timeOffset="101">29763 9446 8056,'11'2'695,"-1"3"0,-6 9 0,3 9 0,-2 0 23,0-1 0,1 6 0,-6-3 0,0 1-309,0 0 0,0-1 0,0 1 1,0-3-97,0-1 0,0-9 1,0 2 375,0-1 0,-2-7-331,-3-2 0,3-5 1,-3-5-1,3-5-340,2-4 0,0-4 0,0-3 1,0-3-16,0-1 0,7-6 0,3 1 0,4-6-230,2-5 1,5 7 0,2-1 0,1 5-781,4 4 0,-3 12 0,-1 0 0,-1 5 599,-4 6 0,4 3 1,-2 5-1,-2 5 348,-2 4 1,-3 2-1,-1 1 1,-3 3 72,2 1 0,-3 7 0,0-4 1,0 2 68,-1 0 0,-3-5 1,6 4-1,1-1 175,2 1 1,2-6 0,0 2-1,-1-4 19,1-1 1,5-5 0,2-3 0,-1-1 77,1-3 0,0-3 1,-4-1-1,4 0-12,1 0 0,-5-6 0,4-5 0,-2-3-86,0-2 1,2-1-1,-6-2 1,1-4-192,-4-1 1,-4-3-1,2-4 1,-3-1-474,-2 1 0,-2 1 0,-6 2 1,-3 4 87,-1 1 0,-7 2 0,3 6 0,-2 1 108,1 3 0,0 4 1,-6 7-1,0 0 91,0 0 1,2 12-1,2 4 1,2 3 245,-3 4 1,1 1 0,0 8 0,3-2 19,2-4 0,0 3 0,4-2 0,-2 1-126,1-2 1,8 2-1,4-6 1,4 1 7,6 0 0,8-2 0,0-4 1,4 2-129,2 2 1,4-5-1,3-7 1,-1 0-55,1-1 1,2-4-1,-2 1 1,-1-3 125,1-2 1,-3-7 0,-2-4 0,-1-3 18,-2-1 1,4-6 0,-10-2-1,-1-1-156,-3-4 0,-3-2 0,-3-2 1,-1 1 64,-3 0 1,-4-1 0,-9 1-1,-3 1 90,-6 4 1,-3 3 0,-3 7-1,-4 2 168,-5 4 0,1 3 0,-1 7 0,0 0 120,1 0 0,-4 7 1,2 5-1,-1 6-56,2 3 1,4 7 0,6-2 0,0 2-75,0-2 0,6 2 1,1-5-1,2-1-74,4 1 1,1-2-1,4-5 1,3-1 42,5 1 0,4-2 0,4-4 0,1-3-127,2 0 0,0-5 0,-5 3 0,-1-3-67,1-2 0,5-7 0,0-3 0,-2-4-41,-1-2 0,3 0 0,0 1 0,-2-1-139,-2 0 1,4 6 0,0 1 0,-1 2 123,-3 3 1,4 4 0,2 7-1,1 7 186,4 6 0,-5 8 0,-1-2 0,-1 3 25,0 3 0,-1-1 0,-10 3 0,-5 0 490,-3 3 1,-2 5 0,-2-5-1,-3-4-48,-5-5 0,-4 0 0,-4-7 0,-1-2-275,-2-2 1,-7-3 0,4-3 0,-3-6-327,1-3 0,0-4 0,-5-3 0,-3-6-307,-2-3 0,2-1 0,-2-3 0,3-1-328,1-2 0,2-5 1,4 3-1,4-1-691,-1-4 1,11-2 0,-2 0 0,5 2 523,5 2 0,10 2 1,4-2-1,6 3 884,5 0 0,10 6 0,11-4 0,11 3 0,2 3 0</inkml:trace>
  <inkml:trace contextRef="#ctx0" brushRef="#br2" timeOffset="102">31807 9619 8056,'16'-7'76,"-7"-1"0,-4-8 0,-5 0 97,-5 0 1,1-1 0,-8-2 0,-4-4 392,-3-1 1,-3 4 0,1-1-1,-4 4-43,1 1 1,-6 2 0,5 4-1,-1 5-188,0 3 0,7 2 0,-4 2 0,2 5-103,0 8 1,0 8 0,6 8 0,1 1-3,3-1 0,-1 1 1,7-1-1,1 1-158,2-1 1,9-1 0,4-2-1,3-4 19,2-1 0,6-2 1,3-6-1,1-1-8,0-3 0,-5 1 1,4-7-1,-1-1-1,0-2 0,-3-4 0,4-3 0,-2-6-267,-4-3 1,4-2-1,-3 1 1,-2-3-250,-6-3 1,2 4 0,-3-4 284,3 3 1,-4 10-1,1 2 101,1 5 0,2 2 0,1 3 0,1 5-6,0 5 0,1-2 1,3 9-1,1-4 83,-2-1 1,0-5 0,0-1-382,2 2 1,0-5 0,-5-2-246,0-3 1,-6-2 0,-1-2 96,-2-3 1,0-4 0,-4-8-1,3-2 44,-3-2 0,-1-7 1,-2 3-1,0-1 69,0 0 0,-2-5 0,-1-8 0,-3-1 208,3-4 1,-1-1 0,1-2 0,-2 1 136,1 5 0,2-1 0,1 8 0,-3 6 446,-1 4 1,0 8 413,5 6 0,0 8 1,0 2-1,1 11-134,5 8 1,-3 5 0,6 9 0,0 2-184,-1 2 1,1 1 0,3-1 0,-1 3-239,1 0 1,2 1 0,2-6 0,-1 1-263,1-1 0,-2-3 1,-2-4-1,-1-4-1956,1-1 1,2-4 0,2-9-454,-1-4 2408,1-5 0,7-15 0,1-3 0</inkml:trace>
  <inkml:trace contextRef="#ctx0" brushRef="#br2" timeOffset="103">32625 9478 8056,'-16'0'408,"1"0"0,-1 0 0,0 0 0,-1 0 475,-4 0 1,-4-2 0,-8-3 0,-2-6-527,-2-3 0,1-1 1,4-1-1,1 0-695,-1 1 1,3-1 0,2 0-1,7 0 16,2 1 1,2-1 0,2 0 321,4 1 0,10-8 0,9-2 0</inkml:trace>
  <inkml:trace contextRef="#ctx0" brushRef="#br2" timeOffset="104">32405 9289 8056,'24'23'401,"-3"-4"1,-8 6 0,-3-3-126,2-2 1,-3 4-1,1 0 1,3 3 111,1-1 1,-4-5-1,1 3 1,-1-1-395,-1-4 0,3-1 1,-7-3-2068,-1 1 1500,5-7 0,-13-9 1,2-11-1,-5-3 204,-5-1 1,-2-12 0,-2-2 0,1-3 368,-1-3 0,0-5 0,1 2 0,-1-2 0,0-4 0,7-1 0,4-4 0,3 0 51,2 2 1,0-4 0,0 11 0,0 0 94,0 3 0,0 5 1,0 5-1,0 2-107,0 2 1,0 8 0,2 6 0,2 0-933,1 0 893,0 6 0,2-11 0,2 5 0</inkml:trace>
  <inkml:trace contextRef="#ctx0" brushRef="#br2" timeOffset="105">32546 9022 8056,'0'31'0,"6"8"0,-1 1 0,-2 0 118,-1-3 0,3 1 1,2-1-1,2-4 212,3-5 1,-3 2 0,2-6-1,-1 1-98,-1-4 1,3-4-1,-5-1 1,2 0 21,3-1 0,-3-6 0,1-2 8,2 0 0,2-5 0,2 1-379,0-6 1,0-1-1,-1-6 1,1-2-91,0-2 0,-1-2 0,1 0 1,0 0-19,0 1 1,-1-1 0,3 0 0,1 1 71,2-1 0,0 5 0,-5 3 230,-1 1 1,1-4 371,0 6 0,-6 0 166,1 5-255,-8 0 1,3 0-124,-12 0 1,-8 0-1,-7 0-71,2 0 1,2 0-1,1 0 1,0 0-25,0 0 0,6 0 0,1 1-63,2 5 1,0-3 0,4 8 0,-2 1 28,1 2 0,2-4 0,2 1 0,0 1 126,0 2 0,0-4-43,0 1 0,0-6 1,-1 4-9,-5-2 1,5 0-173,-5-2 0,5 4 1,1 7 46,0-1 0,0 1 0,0 0-7,0-1 0,0 1 1,0 0-1,1 0-27,5-1 0,2-4 1,8-1-131,0 2 1,1 2 0,2 0-1,2-1-414,-1-3 1,-3-5-1,1 4 1,1-2-203,2-3 1,0-3 0,-6-1 0,1 0-68,0 0 0,-2-1 0,-2-5 0,-1-4 449,1-4 0,-5-9 1,0-3-1,-2-4 340,0-1 0,0-15 0,-5 5 0,0-14 0</inkml:trace>
  <inkml:trace contextRef="#ctx0" brushRef="#br2" timeOffset="106">33191 8849 9132,'7'-9'185,"-3"2"0,4 9 1,1 5-699,0 9 0,6 8 0,8 15 1,0 8 1207,0 9 1,-2 7-1,-6 3 1,-1 2 261,-3-2 0,-3-1 0,-4 0 0,1-1-832,-1-1 0,-3 5 0,-1-7 0,0 6-133,0-1 1,-1 4 0,-6 2-1,-7 1-1452,-5 2 0,2-33 0,-1 0 1298,-19 31 1,13-32 0,-3-1 0,-1-5 0,0 1 0</inkml:trace>
  <inkml:trace contextRef="#ctx0" brushRef="#br1" timeOffset="107">24229 8158 8722,'0'-16'0,"2"2"371,3 3 1,-1-1-1,6 5 1,2 0-1,2-2 260,2 1 1,0 4 0,1-1 0,2 3-107,2 2 1,6 0 0,-5 0 0,1 2 0,1 3-69,1 6 0,-4 3 0,3 3-235,-1 4 1,-2 4-1,-5 6 1,-1 0 57,1 1 1,-7-1 0,-4 1 0,-3-1-213,-2 1 0,-2-3 0,-5-1 1,-7-3 141,-5-3 0,-14-1 0,1-7 0,-1-1 88,0-3 0,-4-6 0,-1-1 1,-1-5 246,1-3 0,1-9 1,8 0-1,2-5-15,6 0 1,4-1-1,3-1 1,2-5-193,1-3 1,8-3 0,-1 1 0,8-1-382,6 1 0,6 5 1,5 1-1,5 3-655,4 2 0,3-1 0,2 4 0,2 5-1406,-2 3 1,3 4 0,-1 5 0,-4 0-266,-5 0 2369,-5 0 0,-8-14 0,1-4 0</inkml:trace>
  <inkml:trace contextRef="#ctx0" brushRef="#br2" timeOffset="108">26871 7214 8507,'8'-10'408,"-3"0"1063,-3-3 0,-4 5-767,-3-3 0,2 8 0,-8-3 0,-1 5 1,-4 1-270,-5 0 0,2 1 0,-5 5 0,1 4-196,4 4 0,-4 2 1,2-1-1,2 1-169,1 0 1,8-2-1,1-2 1,2-1-130,4 1 0,1 2 1,4 2-1,5-1-183,8 1 1,8 0 0,9 1 0,1 2 230,3 2 1,-2 5 0,2-3 0,-2 0 277,-3 0 1,-1 3 0,-4-5 0,-5 0 635,-4 1 0,-6-4 0,-2 3 314,-2-4 0,3-1 1,-5 0-722,-1-1 1,-8-4 0,-3-2 0,-1-2-315,-5-4 0,-1-1 0,-3-2 0,-2 0-556,-2 0 1,-6 0-1,6 0 1,1-2-1021,-3-3 0,4-4 0,-6-7 1,2 1-706,4-1 1,2 0-1,3-3 1,3-4-172,6-3 1,3-16 2269,2 0 0,7-17 0,2-13 0</inkml:trace>
  <inkml:trace contextRef="#ctx0" brushRef="#br2" timeOffset="109">27028 6884 8559,'15'7'393,"1"9"0,0 10 293,0 4 1,-1 1 0,1 1 0,0 1 492,0 4 1,-1-4 0,-1 5 0,-2 1-629,-1 3 0,-1 1 0,6 1 0,0-4-850,0-1 0,-1 2 1,1-2-1,0-1-546,-1 1 1,-4-10 0,-2-8 0,-2-3-3286,-4-2 2414,6-8 0,-6-2 1716,8-12 0,-8-9 0,4-10 0</inkml:trace>
  <inkml:trace contextRef="#ctx0" brushRef="#br2" timeOffset="110">27468 7356 7966,'7'0'918,"-7"0"0,-7 0 0,-9 0 0,-1-2-178,-4-3 0,2 3 1,-8-3-1,-1 3-508,-1 2 1,3 0 0,-1 0 0,-1-2-447,-1-3 0,4 3 1,3-3-1,1 4-348,0 1 1,0 0 0,5 0 0,0 0-1671,0 0 1,6 0 2231,0 0 0,13-7 0,-1-2 0</inkml:trace>
  <inkml:trace contextRef="#ctx0" brushRef="#br2" timeOffset="111">27861 7403 8038,'16'-9'236,"-6"-5"1,-1 4 194,-2-4 1,-2-2-1,-5 1 1,-2-1-76,-3 0 0,-4 2 0,-6 2 0,-3 1-115,-3-1 0,2 3 1,-5 1-1,-1 1 133,1 3 1,-2 2 0,-4 2 0,4 2-212,5 3 1,-2 4 0,2 9 0,2 3 45,1 5 0,3 2 0,1 1 0,3-1-80,6 0 1,3 4 0,2-10 0,0 1 52,0 0 1,5-2 0,4-5-1,3-1-9,6 1 0,3-6 0,-2-1 0,4-2-59,1-3 1,1-3 0,3-1-1,-4 0-122,-1 0 1,3-1 0,-5-5 0,-2-2 30,-1-1 1,-3-3-1,1 5-122,0-2 1,-1 6 0,1-3-1,0 5 188,0 1 0,-1 1 1,3 3-1,1 3-55,2 2 0,2-1 0,-4 4 1,2-3-71,-2-2 0,-1 4 0,-1-4-360,4 1 0,2-4 0,3 1-1568,-5-3 1,-4-2 0,-1-2 1151,0-3 0,-6-2 1,-1-7-1,-2 0 417,-3-4 0,-3-6 1,-1 3-1,0 0 395,0-2 0,0 1 0,-1-3 0,-3 8 0,-1 5 212,0 8 0,10 4 0,2 11 0,2 4 379,3 6 1,-4-3-1,1 4 1,0-1 140,0 0 0,-4 0 1,4-5-90,-2 0 0,-2-1-196,-5 1 1,0-9-1,-2-5-24,-3-6 1,3-8 0,-5 2 0,2-6-30,0-5 0,-1 4 1,6-6-1,0 2-177,0 0 1,0-7 0,2 2 0,3-2-257,6 2 0,3-2 0,3 5 0,3 0-611,1 1 1,1 1 0,-3 7 0,4 1-377,2 3 0,-4-1 0,3-2 0,-1 0-794,-4 3 0,-2-6 1820,-1-5 0,7-7 0,1 4 0</inkml:trace>
  <inkml:trace contextRef="#ctx0" brushRef="#br2" timeOffset="112">28820 6790 8038,'0'23'0,"0"5"0,0 5 351,0 4 1,2 6 0,3-1 0,7 4 754,8 1 0,-3 0 1,4 0-1,-4-2-477,-1-3 1,5 4 0,0-4-1,-2 1-640,-1-1 1,-4-5 0,-2-9 0,-3-2-220,-2 2 1,3-5-1,-5-2-3827,-1-4 0,-2-10 4057,-2-7 0,-7-14 0,-2-10 0</inkml:trace>
  <inkml:trace contextRef="#ctx0" brushRef="#br2" timeOffset="113">29213 7262 8038,'7'0'0,"-7"0"600,-9 0 0,-6 0 0,-4 0 1,-4 0-48,-2 0 0,-1 0 0,-5 0 0,-1-2-433,1-3 1,-1 3 0,1-3 0,-1 3-1218,1 2 0,0 0 0,1 0 0,2 0-1462,2 0 2559,7-7 0,-4-2 0,7-7 0</inkml:trace>
  <inkml:trace contextRef="#ctx0" brushRef="#br2" timeOffset="114">30094 7230 8112,'-16'-14'0,"0"2"164,0 2 0,1 1 0,-3-3 443,-3 1 1,2 2-1,-7-1 1,0 5-1,0 3-78,-1 2 0,6 0 0,-3 2 0,1 3-257,4 5 1,1 4 0,3 2-1,-1 0 95,0-1 1,6 6 0,1 0 0,2-1-172,4-3 0,1-1 1,2 0-1,0-1-128,0 1 1,7-2 0,3-2 0,4-3-72,2-2 0,7 3 0,1-4 0,2-3-56,1-1 1,-3 3-1,4 0 1,-2 1-11,2 1 0,0-4 0,0 7 0,-3 1-13,-3-2 0,-1 5 0,-5-4 0,0 2 89,-1-1 1,1 1 0,-2-5-1,-2 0 476,-1 0-381,-8-2 1,10-6-1,-8-5-47,-2-4 0,-1-4 0,0-2 1,1 0-179,2 1 1,1-6 0,-5-2 0,3 0-223,1 1 0,2-5 0,-3 6 0,1 2-192,-2 2 0,-1 1 1,0 2-2096,3 4 1349,-3-4 0,7 12 0,-6-5 799,2 0 1,1 3-1,-6-6 484,0-2 0,7-9 0,1-4 0</inkml:trace>
  <inkml:trace contextRef="#ctx0" brushRef="#br2" timeOffset="115">30267 6822 8661,'0'5'1703,"1"10"-1142,5 12 0,2 6 0,8 2 1,2 3 134,2 2 0,-2-3 0,3 3 0,-2 0-246,2 1 1,-3 0 0,3 7 0,-4-3-759,-1-3 1,-1 2 0,1-8 0,0-1-1372,0-2 0,-6-8 0,-1-4 234,-2-4 1,0-8 0,-4-6 1444,3-6 0,-1-13 0,-5-8 0</inkml:trace>
  <inkml:trace contextRef="#ctx0" brushRef="#br2" timeOffset="116">30738 7277 8079,'-17'0'0,"-2"0"697,-2 0 1,-11 0 0,3 0-1,-3 0-86,-3 0 0,-10 0 0,1 0 1,0 0-1038,-1 0 0,1 0 0,2 0 0,6 2-992,2 3 0,5-3 1418,3 3 0,-4-3 0,5-2 0</inkml:trace>
  <inkml:trace contextRef="#ctx0" brushRef="#br2" timeOffset="117">31682 7089 8079,'15'0'-31,"-1"-2"1,-3-3-1,-6-6 1,-3-3 519,-2-1 1,0-3 0,0-1-1,-2-2 82,-3 2 1,-4-4 0,-7 0 0,1 1-219,-1-1 0,-5 4 0,0 6 0,2 5-101,1 1 0,-3 2 0,0 5 0,2 0-49,2 0 0,1 8 0,0 6 2,1 5 0,-1 8 0,0-5 0,2 3 0,2 1 47,1-2 1,3-1-1,-3-7 1,6 0-47,3-1 0,2 1 0,0 0-15,0-1 0,7-1 0,4-3-111,3-6 1,7-3 0,0-2-1,-2 0-153,-2 0 1,4 0-1,0-2 1,-2-3-59,-1-6 0,3 3 0,0-1 0,-2 2-16,-2 3 1,-1-3-1,0 2 1,0 2 63,-1 1 0,1 9 1,0 2-1,0 1 69,-1 1 0,1-1 0,0 6 0,-1 0-219,1-1 1,-5 1 0,-1 0-316,2-1 0,1 1 1,-1-2-1297,-2-3 1,-4-4 870,4-7 0,-5-2 0,4-3-1179,-2-6 2152,5-10 0,-3-3 0,7-8 0</inkml:trace>
  <inkml:trace contextRef="#ctx0" brushRef="#br2" timeOffset="118">32090 6932 8079,'7'8'0,"-5"6"0,5-3 0,-2 3 272,1 1 1,6 3 0,-2 1 0,3 2 437,-3-2 1,2 4 0,-5 0-1,0-1-374,0 1 0,4-2 1,-6-5-1,-2-1 51,-1 1 1,3-5 382,1-1-659,-1-6 0,-10 1 0,-1-10 1,3-6-55,1-3 1,-3-2 0,0-1 0,1-2-145,3-2 1,1-5 0,1 3 0,3 0-53,1 1 0,7 1 0,-1 5 0,3 0-409,1 0 0,1 2 1,0 4 499,0 5 1,-1 10 0,1 5 0,0 6 272,-1 5 0,-1 2 0,-1 5 0,-3-2-92,2 2 1,-5-4 0,0 1 0,-1-2 737,-1-4 0,0-2 770,-5-1-1464,0-7 0,2-2 0,1-9 1,3-3-87,-3-6 1,-1-3 0,0-3 0,1-2-102,2-2 0,8 0 0,-3 3 1,4-1-561,2-2 1,-4 0 0,2 5 0,3 2 280,1 4 1,-1-2-1,1 6 1,1 3 91,2 1 0,5 4 0,-5 3 0,-2 6 2,-1 3 0,-2 1 0,-1 1 1,1 0-419,0-1 0,-1 3 0,-1 1 1,-3 2-1348,-6-2 0,2-6 617,-2-3 1343,1-7 0,-13-9 0,-2-12 0</inkml:trace>
  <inkml:trace contextRef="#ctx0" brushRef="#br2" timeOffset="119">32861 7010 8659,'14'7'0,"-2"4"0,-1 1 331,1-2 1,-3 10 0,1-3-1,2 4 139,2 2 1,0 5 0,-2-4-1,-1 2-147,1 0 0,-3-1 0,1 1 0,1-3-761,-2-1 1,-2-4-1,-7 3-407,0-4 0,-2-8 0,-3-5 0,-6-8 387,-3-6 0,-7-10 0,0-4 0,2-4 458,1-5 0,3-2 0,-8-4 0,-1-1 0</inkml:trace>
  <inkml:trace contextRef="#ctx0" brushRef="#br2" timeOffset="120">32845 6774 8079,'7'-31'-113,"-3"0"1,4 1 0,1 4 20,0 5 0,-4-2 1,6 4-442,1 5 1,-3 0 532,1 9 0,0-1 0,6 6 0</inkml:trace>
  <inkml:trace contextRef="#ctx0" brushRef="#br2" timeOffset="121">33034 6853 8079,'0'40'-10,"5"4"1,0-6-1,1 1 194,1-1 1,-4-1-1,7-6 1,1-1 481,-2-4 0,3-3 1,-5-8 95,2 1 0,-4-7-477,5-4 0,-4-5 0,4-5-197,2-6 1,-3-8 0,2-2 0,1 2-224,2 2 0,7-4 0,0 0 0,0 1 53,1 3 0,-2 3 0,6 2 0,0 3-37,-2 2 0,6 2 0,-4 7 1,2 3 161,-1 5 0,7 4 0,-2 4 0,3 3-155,3 5 1,-3 9 0,7 5-1,-2 4-393,-5 5 0,5 13 505,-13 1 0,-18-43 0</inkml:trace>
  <inkml:trace contextRef="#ctx0" brushRef="#br1" timeOffset="122">21572 9352 8510,'14'2'322,"-2"3"0,-1 6 855,1 3 1,5 6 0,3 3 0,-3 2-236,2 3 1,0 0-1,-3-1 1,0-2-649,0-2 0,-1 3 0,1-5 0,0 0-1117,0 1 1,-1-4 0,1 3 0,0-4-597,-1-1 1,-4-7 0,-1-4-375,3-3 1,-6-4 1792,-2-3 0,-3-11 0,-2-8 0</inkml:trace>
  <inkml:trace contextRef="#ctx0" brushRef="#br1" timeOffset="123">21886 9352 8510,'0'-16'526,"0"8"0,-1 8 0,-3 10 0,-3 4 1030,-2 2 1,-1 5-1,-7 1 1,-3 1-1003,-1 0 1,-5 3 0,5-5 0,0 0-458,-2 2 0,6-6 0,-4 4 0,4-3-32,1-3 1,0-4 0,0-1-4792,1 2-2428,6-5 7154,2 0 0,7-7 0,0 0 0</inkml:trace>
  <inkml:trace contextRef="#ctx0" brushRef="#br1" timeOffset="124">22295 9541 8510,'21'-11'0,"0"3"241,-2 1 1,-1 1-1,-2 5 1299,-1-5 1,-4 5-2342,-1-5 1,-5 6-1,4 6-747,-2 4 1,-7-1 1547,-5 1 0,-14 1 0,1 4 0</inkml:trace>
  <inkml:trace contextRef="#ctx0" brushRef="#br1" timeOffset="125">22232 9714 8510,'16'5'0,"0"2"0,-1 0 311,1 0 0,2-2 1,1-5-1,2 0 149,-2 0 0,4 0 0,-2 0 0,-2 0-930,-2 0 1,4 0 0,0 0 0,-1 0-444,-3 0 0,4-7 0,0-3 913,-2-4 0,6-2 0,-1 0 0</inkml:trace>
  <inkml:trace contextRef="#ctx0" brushRef="#br1" timeOffset="126">22940 9352 8510,'16'-24'479,"-2"1"0,-2 7 0,-2 1 147,2-1 0,2 5 0,4 3 1,1-1 246,2 0 1,0 6 0,-5-3 0,1 5-348,4 1 0,-3 1 0,3 5 0,-4 4-190,-1 4 0,-2 7 0,-2 2 0,-3 3-9,-2 7 0,-2 0 0,-5 11 0,0 1-163,0 1 1,-7 8 0,-5-10 0,-6-1-176,-3 3 0,-5-10 0,3-2 0,1-8-165,-1-4 1,-3-1-1,3-7 1,-1-3 160,-4-6 1,0-3 0,0-2-1,3 0 133,3 0 0,1-7 0,5-4 1,2-3 33,3-1 1,3-1 0,4 0-1,-1 0-115,2 1 1,10-1 0,6 0-1,8 1-28,4-1 1,3 5-1,7 3 1,3 1-109,2 3 1,-3 2-1,5 2 1,0 2-628,-2 3 1,0 2 0,-5 6 0,2-3-315,-2 2 1,-2-3 0,-3 2 0,-2-1-313,-2-1 0,-5 3 1,3-5-1,-1 0 47,-4 0 1,-6-2 1304,-3-5 0,0-14 0,6-3 0</inkml:trace>
  <inkml:trace contextRef="#ctx0" brushRef="#br1" timeOffset="127">23632 9431 8510,'10'5'595,"1"4"1,-1 3 354,-1 5 1,5 8-1,-4-2 1,3 1 92,-3 4 1,4 2 0,-4 1 0,3 0-649,-3 1 1,2-2-1,-5-2 1,0-4-734,0-1 0,4 3 0,-4-5 0,0-2-654,0-1 0,0-8-956,-2 0 1,-3-8-1,3-4 1107,-3-12 1,-2-3 0,0-9 0,0-2 840,0-2 0,0-6 0,0-3 0,0-1 0,0-2 0,0-5 0</inkml:trace>
  <inkml:trace contextRef="#ctx0" brushRef="#br1" timeOffset="128">23867 9478 9681,'9'7'0,"-4"5"711,-3 7 0,5 6 0,2 6 0,1 1 363,1-1 1,-2 6 0,3-1 130,-2-1-1013,1-2 1,5 4 0,-1 0 0,1-2-448,0-2 0,-1-3 0,-1-2 0,-1-6-1597,-3-4 0,-8-1 319,-2-12 1,-9-3 0,-12-12 1532,-5-11 0,-11-21 0,-3-7 0</inkml:trace>
  <inkml:trace contextRef="#ctx0" brushRef="#br1" timeOffset="129">23553 9321 8510,'9'-9'0,"6"4"0,8 3 231,2 2 0,11 7 0,1 3 0,8 4 1316,8 2 0,1 0 0,5 0 1,-3 1-1350,-2 4 1,6-2 0,-4 7 0,0 2-1058,-4 2 1,2-4 0,0 0 858,2 2 0,2-5 0,5 0 0</inkml:trace>
  <inkml:trace contextRef="#ctx0" brushRef="#br1" timeOffset="130">6745 14963 8510,'9'0'1159,"0"-1"807,-4-5 1,-1 6-1458,6 0 0,-5 6 0,4 6 0,-2-2-123,-3 3 1,-3-5 0,-1 3-107,0 1 0,-1 0 0,-5 0 4,-4-1 1,1-8 0,-1 3-38,-3-5 0,-1-1 1,-1-1-109,-1-5 1,2 3-1,2-8 1,1-1 29,-1-2 1,3-1 0,1-1 0,1 0 36,3 0 1,2 1 0,2-1-138,0 0 1,2 2-1,3 2 1,6 3-133,3 2 0,2-3 0,-1 5 0,1 1 62,0 2 0,-1 2 0,1 0 1,-2 2-74,-3 3 0,1-1 0,-5 6 89,2 3 0,-1 0 1,3 3 100,-6 0 0,-3 0 0,-2-1 0,0 1 135,0 0 0,-2 0 240,-3-1 1,-4-1-235,-7-3 0,1-4 1,-1-7-225,0 0 1,0 0 0,1 0-106,-1 0 1,6-6 0,1-1 0,0-1-9,0-5 0,6 0 1,-2-3-70,3 0 1,2 0 0,2 1-122,3-1 0,4 7 0,6 2 1,1 2 92,0 0 0,6-1 232,5 6 1,-5 6 0,-1 1 0,-5 1-113,-5 5 1,1 1-1,-7 1 1,-1 1 269,-3 0 1,5 0 0,-1-1 0,-2 1 137,-1 0 0,-9-1 0,-3 1-122,-4 0 0,-2-6 0,0-1 0,0-2 0,1-3 0,-1-3 1,0-1-89,0 0 1,1-1 0,-1-3 0,0-3-90,1-2 1,1 4 0,1-5 0,5-3-191,1-1 0,-4-1 0,6-1-394,1 0 0,3 1 0,2-1 116,5 0 0,2 6 0,8 1 0,0 2 104,0 3 1,5 3-1,0 1 1,-2 0 18,-2 0 1,-1 1-1,0 3 1,-1 3 302,1 2 1,-5 1 0,-3 6 0,1 0 185,0-1 0,-6 1 0,4 0 0,-1-1 140,-1 1 1,0 0-1,-7 0 1,-1-1 20,-2 1 0,-6-6 0,4-1 0,-2-2 64,-3-3 1,-2-3-1,-2-1-88,1 0 1,-1 0 0,0 0-291,0 0 0,1-5 0,1-2 1,2 0-213,1 0 1,2-5 0,-1 2 0,3-4 44,0-2 1,5 0 0,-3 0-397,3 1 1,4-1 0,3 2 0,4 2 151,0 1 1,5 8-1,-4-2 1,4 1 165,2-1 1,-1 3 314,1-3 0,0 10 190,0 6 0,-6 3-13,1 1 1,-8 1 24,2 0 1,-5-2-1,-3-2-77,-2-2 0,-2-6 1,3 3-7,-1 0 0,-2-5 54,2 3 1,-4-3-71,-7-2 0,6-6 23,-1 1 0,6-5 89,-5 4-194,6-6-585,-3 10 1,9-5-646,3 7 519,-3 0 259,5 0-167,-7 0-5436,0 0 5921,-7-7 0,-2-1 0,-7-8 0</inkml:trace>
  <inkml:trace contextRef="#ctx0" brushRef="#br2" timeOffset="131">928 15058 8523,'-9'-7'380,"2"3"0,9-5 462,3 2 1,4 2-1,9 5 1,3-2-125,5-3 1,5 4 0,6-5 0,3 5-309,0 1 0,4 0 0,-6 0 0,-1 0 76,-4 0 0,0 0 0,-12 0-35,-1 0 1,-10 1-1,-6 3-25,-8 1 0,-5 0 1,-10-5-1,-4 0-272,-3 0 0,-12-2 0,6-1 1,-1-2-151,0 1 1,3-3-1,2 2 1,4 2 43,1 1 0,2 2 1,5 0-295,1 0 13,6 0 0,4 2 158,10 3 1,4-2 0,6 6 0,1-2 38,0-4 0,0 1 1,1-1-1,2 3-207,2-3 1,0-1 0,-3-2 0,1 0-643,2 0 1,5 0 0,-3 0 0,-1 0-1074,1 0 1,3 0 0,-3 0 1957,2 0 0,1-7 0,5-2 0</inkml:trace>
  <inkml:trace contextRef="#ctx0" brushRef="#br2" timeOffset="132">2406 14995 12224,'17'0'565,"4"0"0,-3 0 1,3 0-1,-4 0-69,-1 0 0,0 0 0,-2 2-68,-4 3 1,-5-3 0,-11 5-93,-10 0 1,-5-6 0,-9 4 0,0-3-218,-3-2 1,4 0 0,2 0 0,1 0 48,2 0 0,1-5 0,7 0 137,1 1 1,4 3-257,1 1 0,8 0 1,4 0-1,10 0-25,7 0 1,9 0 0,0 0-1,5 0-421,4 0 1,1 0 0,-3 0 0,4 0 0,1 0 1,-5 0 0,0 0 0,-6 0-507,-2 0 0,-6 0 0,3 0 1,-1 1-2595,-4 5 3496,-9-5 0,-3 6 0,-7-7 0</inkml:trace>
  <inkml:trace contextRef="#ctx0" brushRef="#br2" timeOffset="133">3868 14963 8523,'16'0'0,"1"0"1050,4 0 0,4 0 0,6 0 0,1 0-266,-1 0 0,1 0 0,-3 0 0,-2 0-285,-7 0 0,-2 0 0,-4 2 50,-4 3 1,-4-3-243,-12 3 1,-8 2 0,-8-1-1,-3-3-129,-3-1 1,-5-2-1,0 0 1,3 0-94,1 0 1,1 0-1,0 0 1,3 0-19,2 0 1,8 0 0,4 0 49,-1 0 1,3 0-894,-1 0 0,8 0-116,2 0 1,7 0-1,9 0 1,1 2-586,4 3 0,4-3 0,8 3 0,4-3 1477,4-2 0,5-7 0,1-2 0</inkml:trace>
  <inkml:trace contextRef="#ctx0" brushRef="#br2" timeOffset="134">4906 15058 8444,'16'0'273,"-1"0"0,1 0 0,2 0 0,1 0 1234,2 0 1,0 0 571,-6 0-1456,-6 0 0,-11 0 0,-12 0 1,-7 0-349,-3 0 0,0 0 0,-4 0 0,3 0 245,2 0 1,2 0-123,6 0 0,8 0-576,7 0 0,14 0 0,12 0 1,4 0 43,1 0 0,1 0 1,-1 0-1,0 0-69,1 0 1,-6 0-1,-3 1 1,-4 3-425,-5 1 861,-2 0 0,-5-5-40,-7 0 1,-7 0-1,-10 0 1,-2-1-396,-2-5 0,-2 5 0,4-5 0,-4 3-953,-2-2 1,1 3 0,-4-3 0,2 5 1153,-2 5 0,-2-3 0,-1 5 0</inkml:trace>
  <inkml:trace contextRef="#ctx0" brushRef="#br2" timeOffset="135">5991 15152 8523,'16'-9'269,"-1"-5"0,1 13 1,1-5-1,3 3 599,1-2 1,7 3 0,-2-5 0,2 2 216,-2-1 0,4 1 0,-6 5 690,1 0-1505,-3 0 0,-15 0 1,-9 0-57,-11 0 1,-8-2-1,-7-1 1,1-2-269,-1 1 1,0 2 0,1 2 0,2 0-222,2 0 0,2 0 120,6 0 164,6 0 1,4 0 0,10 0 0,5 0-341,4 0 0,7 0 0,2 0 0,2 2-1114,2 3 0,-2-1 1,1 6-1,2 3 1445,2 1 0,1 1 0,1 1 0</inkml:trace>
  <inkml:trace contextRef="#ctx0" brushRef="#br2" timeOffset="136">7264 15026 8523,'11'0'140,"-1"0"1,3 0 0,0 0 484,3 0 1,5 0 0,2 0 0,1 0 158,4 0 0,-5 5 1,-2 1-1,-4-3 63,-1-1 0,-2 0-355,-3 3 1,-6-3-1,-10 3-270,-6-3 0,-8-2 1,-4 0-1,1 0-190,-1 0 0,-3 0 0,3 0 1,0 0-189,0 0 1,2 0-1,6 0 55,-1 0 0,2-2 67,4-3-82,3 3 0,14-5 0,3 7 0,4 0-287,2 0 0,-1 0 0,3 0 0,1 0-831,2 0 0,7 0 0,-2 0 0,4 0 266,1 0 1,1-2 967,-1-3 0,8-4 0,1-6 0</inkml:trace>
  <inkml:trace contextRef="#ctx0" brushRef="#br2" timeOffset="137">8444 15011 8826,'15'0'606,"1"0"1,1 0-98,4 0 1,-1 0 0,4 0 0,1 0 0,-3 0 9,1 0 0,3 1 1,-5 3-165,-2 1 0,-8 2-178,-6-2 0,-5-3 0,-3 5 0,-4-2-15,-2 0 0,-2 1 0,-4-6 0,-1 0-16,0 0 1,0 0 0,1 0-36,-1 0 0,6 0 3,-1 0 0,9 0-152,2 0 0,14 0-887,13 0 663,-5 0 1,6-6 0,-7 1 0,0 2-753,2 1 1,0 2 0,4 0-1,0 0 1014,1 0 0,8-7 0,4-2 0</inkml:trace>
  <inkml:trace contextRef="#ctx0" brushRef="#br2" timeOffset="138">10016 14916 8523,'16'0'290,"-1"0"1,6 0 0,2 0 785,1 0 0,3 0 0,4 0 0,-1 2 0,-2 1-501,-2 3 1,-7 1-1,2-4 1,-5 4-326,-6 2 1,-3-4-1,-8 4-40,-5-2 1,-9 3-1,-12-4 1,-2-3-101,-3-1 1,-3-2-1,0 0 1,4 0-208,1 0 0,-1 0 0,10 0 0,2 0 255,1 0 0,2 0 238,1 0 1,8-2-235,7-3 0,8 3 0,12-3-707,1 3 1,1 2 0,-1 0 0,4 0-590,-1 0 0,11 0 0,-3 0 0,1 0 314,0 0 1,4 0 819,-1 0 0,8 0 0,-4 0 0</inkml:trace>
  <inkml:trace contextRef="#ctx0" brushRef="#br2" timeOffset="139">11038 15042 8523,'15'0'-1590,"1"0"1982,0 0 1,0 0 0,-1 0 730,1 0 0,0 0 0,0 0 1,-1 0-379,1 0 0,-6 0 323,1 0-680,-8 0 1,-8 0-1,-11 0-236,-1 0 0,0 0 0,1 0-197,0 0 1,7-2-6,4-3 1,10 3 0,8-3 0,8 3 55,10 2 1,2 0 0,7 0-1,1 0-223,-1 0 1,-5 0 0,1 0 0,-4 0-40,-6 0 1,-3 2 0,-8 1 351,1 3 119,-7-1 0,-9-5 0,-11 0 0,-4 0-10,-6 0 1,2 0-1,-8-2 1,1-1-91,2-3 0,-4 1 1,5 3-1,0-1-59,1-2 1,6 0 0,5 5-783,-1 0-1403,5 0 1,0 1 1263,7 5 1,5-3 864,1 7 0,13-6 0,-2 3 0</inkml:trace>
  <inkml:trace contextRef="#ctx0" brushRef="#br2" timeOffset="140">21383 14932 8523,'16'0'463,"1"0"1,4 0 0,6 0 468,2 0 0,3 0 0,1 2 1,2 1-1,2 2-253,-2-1 1,-7 3-1,-4-2 591,-1-1-885,-2 4 0,-14-6 0,-7 3 0,-11-3-206,-8-2 0,0 0 0,-7 0 0,-1 0 67,3 0 0,-4 0 0,7 0 1,2 0-127,1 0 0,3 0 0,-1 0-125,0 0-1200,0 0 335,8 0 0,8 0 1,10 0-1,4 2-1031,2 3 1,1-3 0,6 3 1900,8-3 0,8-9 0,8-2 0</inkml:trace>
  <inkml:trace contextRef="#ctx0" brushRef="#br2" timeOffset="141">22924 15121 10579,'7'-9'0,"4"4"655,3 3 0,3 2 1,2 0-1,4 0 0,0 0-133,-1 0 1,-2 2 0,-8 1 90,-2 2 1,-8 1-319,-2-6 0,-7 0 0,-10 0 1,-3-2-188,-1-3 0,-1 3 0,2-3 1,0 1-295,0-1 1,3 3 0,1-3 0,0 1-1569,1-1 1778,-1 3 0,9-10 78,7 7 1,9 0 0,10 5 0,2 0-73,-2 0 0,4 0 1,-2 0-1,-2 1 195,-2 5 685,-1-5-621,-7 6 1,-4-7 0,-10 0-261,-6 0 0,-1-1 1,0-3-1749,1-1 1,1 0-3753,-6 5 5471,8 0 0,1 7 0,7 1 0</inkml:trace>
  <inkml:trace contextRef="#ctx0" brushRef="#br2" timeOffset="142">24434 14948 8523,'10'0'0,"0"0"0,1 1 613,-2 5 0,5-5 0,-4 5 1,4-5 693,2-1 1,0 6 788,-1-1-1513,1 7 1,-16-5 0,-9 4-279,-8-6 0,-6-3 0,4-2 1,-2 0-83,2 0 0,-4 0 0,2 0 0,2 0-86,1 0 0,3 0-142,-1 0-629,0 0-2254,7 0 1690,2 0 0,9 0 0,3 0-3113,6 0 4311,10 0 0,3 0 0,8 0 0</inkml:trace>
  <inkml:trace contextRef="#ctx0" brushRef="#br2" timeOffset="143">26100 15026 8523,'16'0'642,"0"0"0,-1 5 790,1 1 0,-7 1-423,-4-2 0,-12-3 0,-7 3-280,-5-3 0,-7-2 0,3 0-398,-2 0 0,4-2 0,-3-2 0,0-3 1,1 0-320,0 0 1,-3 0-1,5 4 1,2-4-783,1-2 0,-3 4 1,0-4-6162,2 2 2835,2 2 4096,15-2 0,4-2 0,13-6 0</inkml:trace>
  <inkml:trace contextRef="#ctx0" brushRef="#br2" timeOffset="144">27405 15089 8523,'-16'0'0,"1"-5"0,-1 0 1063,0 1 0,-1 2 1,-2 2-1,-2 0-163,1 0 1,-2-5 0,-1 0 0,0 1-749,0 3 0,-3 1 1,5 0-1,0 0-268,-1 0 1,4 0 0,-5 0-1,3 0 352,-1 0 0,-6 0-236,6 0 0,0 0 0,6 0 0</inkml:trace>
  <inkml:trace contextRef="#ctx0" brushRef="#br2" timeOffset="145">28914 15026 8523,'-8'0'2041,"-8"0"0,2 0 0,-7 0-1201,-3 0 1,3 0 0,-6 0 0,1 0-585,2 0 0,-4 0 1,5 0-1,0 0-266,1 0 0,-5-5 1,7 0-1,0 1-1727,3 3 0,1 1 0,0 0-4653,1 0 6390,6 0 0,2-7 0,7-2 0</inkml:trace>
  <inkml:trace contextRef="#ctx0" brushRef="#br2" timeOffset="146">30361 15058 8523,'-16'0'-331,"1"0"1204,-1 0 1,-2 0 0,-1 0 81,-2 0 1,-2 5-1,2 0 1,-3-1-471,0-3 1,-6-1 0,5 0 0,-1 2-839,0 3 0,5-3 0,-3 3 1,1-1-2461,4 1 0,1 4 2813,2 7 0,1-1 0,-1 1 0</inkml:trace>
  <inkml:trace contextRef="#ctx0" brushRef="#br2" timeOffset="147">31917 15058 8748,'-15'0'671,"-1"0"1,0 0 0,1 0 0,-1 0 352,0 0 0,-5 1 1,-2 3-1,1 1-486,-1-1 0,-3-3 1,3-1-1,-1 0-377,-4 0 0,3 0 0,-1 0 1,0 0-534,1 0 1,3-1 0,4-3 0,-1-1 44,-2 1 1,5-3-1,6 2-2710,-2 2 0,6 1 1376,6 2 0,9 0 1661,12 0 0,11-7 0,8-2 0</inkml:trace>
  <inkml:trace contextRef="#ctx0" brushRef="#br2" timeOffset="148">33002 15168 8523,'-1'10'801,"-5"-1"1,-4-2-124,-4-4 0,-9-1 0,-1-2 0,-4 0 1,-2 0-363,-3 0 0,-2 0 0,2 0 0,-2 0-757,-2 0 0,0 0 1,4-2-1,-2-3 441,-1-5 0,-15-18 0,2-5 0</inkml:trace>
  <inkml:trace contextRef="#ctx0" brushRef="#br3" timeOffset="149">991 13722 8423,'-16'0'-84,"1"0"1,-1 0 0,2-2 0,2-2 0,1-1-47,-1 2 1,5-1-1,0 1 1,0-4 755,-4-2 0,4 4 42,2-6 0,2 8 823,-3-2-1112,5-4 0,-5 7 1,12-3-164,4 3 0,4 2 1,2 0-1,0 0-92,-1 0 1,1 0 0,2 0 0,1 0-204,2 0 0,1 0 0,-2 0 0,2 0-714,3 0 0,1 0 0,5 0 0,1 0-14,-1 0 1,-1 2 0,-2 1-1,-2 3 807,2-3 0,2 6 0,1 0 0</inkml:trace>
  <inkml:trace contextRef="#ctx0" brushRef="#br3" timeOffset="150">1950 13690 8423,'11'-2'13,"-1"-1"0,2-2 0,2 1 301,2 3 1,0-1 0,-1-2 0,1-1-1,2 2 75,3 1 1,-2 2-1,7-2 1,2-1-163,2-3 1,-4 1 0,0 5 0,0 0-360,-1 0 1,3 0 0,-6 0 0,1 0-350,0 0 1,3 0 0,-5 0 0,-2 0-252,-1 0 1,-1 5-1,2 1 1,2-3 731,-2-1 0,-1 0 0,-2 1 0,-1 2 0,1 1 0,0-6 0</inkml:trace>
  <inkml:trace contextRef="#ctx0" brushRef="#br3" timeOffset="151">3286 13675 8423,'16'0'-412,"0"0"0,0 0 705,-1 0 0,6 0 1,0 0-1,-1 0 211,-3 0 1,-1 0 0,-1-2 0,1-2-210,0-1 1,5 0-1,0 5-284,-2 0 0,0 0 0,0-2 0,4-1 0,0-3 27,0 3 1,3 1 0,-3 2 0,1 0-799,4 0 0,-4 0 0,1 2 0,-1 1-386,1 3 1,-6 4 1145,2-5 0,3 7 0,1-3 0</inkml:trace>
  <inkml:trace contextRef="#ctx0" brushRef="#br3" timeOffset="152">4371 13659 8427,'32'-5'0,"-1"-1"0,2 1 205,4-2 0,3 5 0,7-3 0,1 3 136,-1 2 0,0-1 0,0-3 0,-1-1-631,-5 1 1,3 3-1,-7 1 1,-2 0-1058,-2 0 1347,-9 7 0,6-6 0,-5 6 0</inkml:trace>
  <inkml:trace contextRef="#ctx0" brushRef="#br3" timeOffset="153">6447 13706 8530,'7'-9'665,"-4"2"0,8 7 0,1 0 0,2 0-113,2 0 0,-1 0 1,1 0-1,0 0-281,0 0 0,-1 0 0,1 0 0,1 0-427,4 0 0,-1 0 0,4-2 0,1-1-819,-1-2 1,2 0 0,6 5-1,-1 0-600,1 0 0,-3 0 1575,-3 0 0,4 0 0,-5 0 0</inkml:trace>
  <inkml:trace contextRef="#ctx0" brushRef="#br3" timeOffset="154">7532 13706 8175,'15'0'96,"1"0"0,0 0 0,0-2 295,-1-3 0,1 3 1,0-3-1,-1 3 65,1 2 0,0 0 0,1 0 0,3 0-226,0 0 0,1 0 0,-5 0 1,2 0-241,3 0 0,-4 0 0,4 0 0,-3 0-173,-3 0 1,6 0 0,0 0 0,0 0-834,2 0 0,-4 5 0,7 1 1,0-3-1022,-1-1 2037,5-2 0,-6 7 0,8 2 0</inkml:trace>
  <inkml:trace contextRef="#ctx0" brushRef="#br3" timeOffset="155">8569 13722 7609,'16'-9'-188,"0"4"1,-1 1 0,3 1-1,1-3 605,2 3 0,0 1 0,-3 2 0,1-2 153,2-3 1,5 3 0,-3-3 0,-1 4-618,1 1 0,3 0 1,-3 0-1,0 0-675,-1 0 0,-1 5 1,-3 0 19,3-2 1,2 4-1,3-1 702,-5-3 0,3 6 0,1 0 0</inkml:trace>
  <inkml:trace contextRef="#ctx0" brushRef="#br3" timeOffset="156">9576 13706 8175,'21'-2'69,"-1"-3"1,1 3-1,-5-5 1,0 2 103,0 0 0,-1 0 0,1 5 0,0 0-243,0 0 1,-1 0-1,3 0 1,1 0 57,2 0 0,0 0 0,-5 0 0,1 0 12,4 0 0,-4 0 0,6 0 0</inkml:trace>
  <inkml:trace contextRef="#ctx0" brushRef="#br3" timeOffset="157">10409 13690 8175,'26'-2'131,"0"-3"1,-7 3-1,4-4 1,-2 0 254,0 1 1,2 0-1,-4 5 1,2 0-120,-2 0 0,4 0 1,0 0-1,-1 0-177,1 0 1,-2 0-1,-3 0 1,1 0-504,2 0 0,0 0 1,-6 0-253,1 0 0,-5 5 1,-1 0-1,1 1-1143,-3 0 1808,6-4 0,-5 12 0,7-5 0</inkml:trace>
  <inkml:trace contextRef="#ctx0" brushRef="#br3" timeOffset="158">11384 13706 7748,'40'0'-373,"4"0"0,-8-2 1,-1-1 371,-2-3 1,2 1-1,-2 5 1,-3 0-22,0 0 1,-2 0 0,-2 0 0,-5 0 21,-4 0 0,-1 0 0,0 0 0,0 0 0</inkml:trace>
  <inkml:trace contextRef="#ctx0" brushRef="#br3" timeOffset="159">12343 13722 8032,'64'0'6,"3"0"0,-13 0 0,0 0 292,0 0 1,4 0 0,-7 0 0,-6 0-189,-7 0 1,-4 0 0,-5 0 0,-2 0 395,-7 0-506,-9 0 0,-4 7 0,-7 1 0</inkml:trace>
  <inkml:trace contextRef="#ctx0" brushRef="#br3" timeOffset="160">21195 13659 8175,'0'-9'187,"5"0"1,2 6-1,2-2 311,3 1 1,2 2 0,2 2-1,-1 0-97,1 0 0,0 0 1,-1 0-1,3 0-474,3 0 1,-4 0 0,4 0 0,-2 0-227,2 0 1,-1 0 0,6 2 0,0 2-403,-1 1 1,9 0 0,0-5 0,2 0-1276,3 0 1976,4 7 0,5-5 0,8 5 0</inkml:trace>
  <inkml:trace contextRef="#ctx0" brushRef="#br3" timeOffset="161">22342 13659 8252,'21'0'0,"0"-2"231,-1-3 0,-1 3 0,0-3 1,2 3 81,-2 2 1,-1-2 0,-3-1 0,3-2-175,3 1 0,-2 2 1,5 2-1,1 0-438,-1 0 0,1 0 1,3 0-1,-4 0-158,-1 0 0,3 0 1,-1 0-1,1 2-960,2 3 1417,5-3 0,-9 5 0,8-7 0</inkml:trace>
  <inkml:trace contextRef="#ctx0" brushRef="#br3" timeOffset="162">23584 13690 7137,'27'0'0,"2"-2"0,1-1 206,0-2 1,6 0 0,-6 5-1,2 0 299,3 0 0,-1-6 0,-2 1 0,1 2-498,4 1 0,-4 2 0,4 0 0,-4 0-133,-2 0 1,1 0-1,-1 0 1,-1 0-28,-4 0 1,4 0 0,-4 0 0,2 0-732,-2 0 1,7 5 0,-5 0 883,0-1 0,0-2 0,4-2 0</inkml:trace>
  <inkml:trace contextRef="#ctx0" brushRef="#br3" timeOffset="163">25676 13643 8175,'0'-9'1181,"0"2"1,1 7-661,5 0 0,2 0 0,8 0-388,0 0 1,1 0 0,2 0 0,4 0-473,2 0 1,-1 0 0,6 0 0,-1 0-360,5 0 1,6 2 0,0 2 697,5 1 0,-1 7 0,10-3 0</inkml:trace>
  <inkml:trace contextRef="#ctx0" brushRef="#br3" timeOffset="164">26713 13659 8526,'16'0'0,"-2"-2"0,-2-1 396,-1-3 0,-1 1 0,6 3 0,0-1-131,-1-2 1,1-1-1,0 6 1,0 0-115,-1 0 0,1 0 0,1 0 0,3 0-859,1 0 1,5 0-1,-3 0 1,1 0-1273,4 0 1980,2 0 0,1 7 0,1 2 0</inkml:trace>
  <inkml:trace contextRef="#ctx0" brushRef="#br3" timeOffset="165">27735 13675 8175,'21'0'0,"0"-2"0,-2-2 112,-1-1 1,-2 0 0,1 5 0,2 0 270,2 0 0,5 0 0,-3 0 0,2 0-666,3 0 0,-4 0 0,0 0 0,1 0-43,-1 0 1,1 0 0,3 0-1,-2 0 226,2 0 0,-5 0 100,-2 0 0,3 7 0,1 2 0</inkml:trace>
  <inkml:trace contextRef="#ctx0" brushRef="#br3" timeOffset="166">28757 13690 8175,'26'-5'140,"1"0"0,-3 0 0,4 3 0,-3-2-105,-3-1 1,4 0 0,-3 3-1,2-1 545,3-3 0,0 1 1,-2 5-1,-4 0-672,1 0 1,-4-5-1,6 0 1,-1 1-489,1 2 0,-4 2 1,3 0-1,1 0 69,-1 0 0,1 0 0,2 2 0,0 2 511,1 1 0,-4 0 0,2-5 0,0 0 0,6 0 0</inkml:trace>
  <inkml:trace contextRef="#ctx0" brushRef="#br3" timeOffset="167">29795 13659 8175,'33'-7'247,"7"5"1,-12-5 0,0 2 33,2 0 1,1-1 0,4 6 0,2 0 178,-2 0 0,-2 0 0,0 0 0,0 0-284,-1 0 0,3 0 0,-11 0 0,3 0-371,-1 0 0,-7 0 0,2 0 0,-4 0-238,-1 0 1,0 0 0,0 0 0,-1 0-115,1 0 1,0-1 0,-1-3 0,1-1 222,0 1 0,1 3 0,3 1 0,2 0 145,3 0 1,-4 0 0,5 0 0,2 0 200,2 0 0,3 0 0,2 0 0,3 0 309,2 0 1,-5 0-1,4 0 1,-3 0-55,1 0 1,5 1 0,-5 3 0,-2 1 290,-2-1 0,-3-3 0,-3-1 1,-2 0-524,-2 0 0,-1 0 0,-2 2 0,1 2-411,-2 1 1,-2 0 0,-1-5 0,0 0-30,-1 0 0,1 2 0,2 1 0,1 3 62,2-3 1,5-1 0,-3-2 0,1 0 332,4 0 0,2 0 0,1 0 0</inkml:trace>
  <inkml:trace contextRef="#ctx0" brushRef="#br3" timeOffset="168">32389 13675 8662,'21'-16'0,"0"0"448,-2 0 0,-1 2 0,-2 2 0,-1 3-342,1 2 0,0 0 0,-1 4 0,3-2-322,3 1 0,-4 2 1,6 2-1,0 0-205,3 0 0,4 6 1,1 1-1,1 1-5,-1 5 0,7 1 0,4 1 0,4 1 261,1 0 1,5 0 0,2-3 0,1 0 275,-1-3 0,3-5 0,-4 4 1,-2-2-42,-3-3 0,3-1 1,-2 1-1,-4 1-343,1-2 0,-9 4 273,-6-1 0,-7 6 0,-8-3 0</inkml:trace>
  <inkml:trace contextRef="#ctx0" brushRef="#br3" timeOffset="169">881 16299 8298,'7'9'904,"2"3"0,8-6 0,2-3-616,2-1 1,2-2-1,-4 0 1,4 0-173,1 0 1,1 0 0,3 0 0,-4 0-200,-1 0 1,5 0-1,-2 0 1,4 0-1088,1 0 1,1 2 0,1 1 0,2 2 1169,2-1 0,-1-2 0,-4-2 0</inkml:trace>
  <inkml:trace contextRef="#ctx0" brushRef="#br3" timeOffset="170">2013 16362 8246,'16'0'0,"-1"0"0,1 0 248,0 0 1,1 0 0,3 0 0,2 0 0,1 0 207,0 0 0,-1 0 1,-2 0-1,1 0-219,-2 0 0,3 0 0,-1 0 0,0 0-401,2 0 0,-4 0 1,6 0-1,-1 0-791,1 0 1,1 0 0,4 0-1,-2 0 955,-2 0 0,0 7 0,5 2 0</inkml:trace>
  <inkml:trace contextRef="#ctx0" brushRef="#br3" timeOffset="171">3208 16378 8109,'21'0'89,"0"0"1,2 0 0,-4 0 0,2 0 209,-2 0 0,4 0 0,-1 0 0,1 0-243,0 0 1,3 0-1,-3 0 1,-1 0-473,1 0 0,-2 0 0,-3 0 0,1 0 263,2 0 1,1 0 0,-1 0 0,4 0-359,-1 0 0,4 0 0,-5 2 511,1 3 0,3-3 0,4 5 0</inkml:trace>
  <inkml:trace contextRef="#ctx0" brushRef="#br3" timeOffset="172">4120 16394 8109,'31'0'0,"1"0"0,-3-2 158,-2-3 1,8 3 0,-4-3 0,2 3 178,0 2 0,2-5 0,0-1 0,-2 3-201,2 1 1,0 2 0,-5 0 0,-2 0-693,-2 0 0,-1 0 0,1 0 1,-5 0 257,-4 0 1,-1 0 0,0 0-228,-1 0 0,1 0 0,0 0 525,0 0 0,5 0 0,1 0 0,3 0 0,3 0 0,1 0 0,3 0 0,-1 0 0,1 0 0,4 0 0,3 0 0,-1 0 73,1 0 0,-3-5 0,-4 0 0,-1 1 258,1 3 0,4 1 0,3 0 0,1 0-50,4 0 1,-1 0 0,1 0 0,-2 0 148,2 0 1,-1 5 0,1 0 0,-6-1-371,-4-3 0,1-1 0,-9 2 1,2 1 443,-2 3-504,4-1 0,-13-5 0,6 0 0</inkml:trace>
  <inkml:trace contextRef="#ctx0" brushRef="#br3" timeOffset="173">6761 16378 8175,'-9'0'615,"2"0"0,9-2 0,3-1-215,6-3 1,3 1 0,3 5 0,3 0-95,1 0 1,0 0 0,-4 0 0,2 0-199,2 0 1,0 0-1,-5 0-381,0 0 0,-1 0 0,1 0 0,2 2 0,1 1-326,2 3 1,1-1 0,-2-5 0,2 0-59,3 0 1,-4 0 0,3 0-1,1 0 657,-1 0 0,-5 0 0,2 0 0,4 0 0,-1 0 0</inkml:trace>
  <inkml:trace contextRef="#ctx0" brushRef="#br3" timeOffset="174">7610 16347 7777,'26'0'-441,"1"0"0,-6 0 1,3 0-1,-1 0 364,-4 0 0,0-2 1,0-2 66,2-1 10,0 0 0,2-2 0,2-2 0</inkml:trace>
  <inkml:trace contextRef="#ctx0" brushRef="#br3" timeOffset="175">8192 16315 8175,'17'0'0,"3"0"0,1 0 22,-2 0 0,-2 0 0,-1 0 0,1 0 255,4 0 0,-3 0 0,5 0 0,-2 0-24,0 0 0,7 0 0,-2 0 0,2 0-59,-2 0 1,2 0 0,-7 0-1,0 0-158,1 0 0,-4 0 1,5 0-1,-2 0-603,0 0 0,0 0 1,-6 0-1,1 0-396,0 0 1,1 0 962,4 0 0,-3 7 0,4 2 0</inkml:trace>
  <inkml:trace contextRef="#ctx0" brushRef="#br3" timeOffset="176">9371 16315 7914,'26'9'0,"1"-4"0,-1-3-18,-2-2 0,6 0 0,-4 0 0,2 0 425,-2 0 1,4 0 0,-6 0 0,3 0-478,-1 0 1,-5 0-1,3 0 1,1 0-539,-1 0 0,-5 5 0,4 0 1,-2-1 607,0-2 0,0-2 0,-5 0 0</inkml:trace>
  <inkml:trace contextRef="#ctx0" brushRef="#br3" timeOffset="177">10613 16347 8175,'25'0'113,"3"0"0,-7-2 0,0-2 256,1-1 0,3 0 0,6 5 0,1 0-271,-1 0 0,1 0 1,-1 0-1,0 0-261,1 0 1,-8 0-1,-1 0 1,-2 0 64,0 0 0,5 0 0,-5 0 1,-2 0-1140,-1 0 1,-2 0 1236,-1 0 0,8 0 0,1 0 0</inkml:trace>
  <inkml:trace contextRef="#ctx0" brushRef="#br3" timeOffset="178">12390 16378 8175,'33'0'134,"7"0"1,-12 0-1,0 0 27,2 0 1,5 0 0,3 0 0,1 0 145,-1 0 0,-1 5 0,-7 0 0,-3 1-494,0 1 1,-10-4-1,1 6 1,-6-2-2264,0-4 2450,-5 6 0,7-7 0,-5 5 0</inkml:trace>
  <inkml:trace contextRef="#ctx0" brushRef="#br3" timeOffset="179">21226 16315 8175,'-10'-7'25,"-1"-3"1,8 1 922,-3-2-509,5 8 0,8-4-252,3 7 1,4 0 0,2 0-163,0 0 1,-1 2-1,1 1-225,0 2 1,-1 2 0,1-3-1,0 1-370,0-1 0,5 3 1,1-2-1,1 0 56,0 2 1,5-5 0,-2 3 513,4-3 0,1-2 0,0 0 0</inkml:trace>
  <inkml:trace contextRef="#ctx0" brushRef="#br3" timeOffset="180">22500 16425 8175,'15'0'-13,"1"0"0,-2-2 0,-2-1 38,-1-2 241,-1-1 1,8 6 0,1-1 0,2-3-5,-2-1 1,4 0 0,0 5 0,-1-2-432,1-3 1,-2 3 0,-4-3 0,3 3-321,1 2 1,5 0-1,-4 0 1,1 0 249,0 0 0,5 0 239,-2 0 0,4 7 0,1 2 0</inkml:trace>
  <inkml:trace contextRef="#ctx0" brushRef="#br3" timeOffset="181">24056 16409 8175,'21'6'0,"2"-1"0,0-2 58,-1-1 0,1-2 0,-4 0 0,4 0 161,1 0 1,-3 0 0,6 0 0,-1 0 15,-2 0 0,4 0 0,-5 0 0,1 0-403,4 0 1,0 0 0,0 0 0,-2 0-267,2 0 0,2 0 0,0 0 1,-2 0-160,-2 0 0,-5-2 593,5-3 0,0 3 0,6-5 0</inkml:trace>
  <inkml:trace contextRef="#ctx0" brushRef="#br3" timeOffset="182">25298 16378 8175,'21'0'0,"0"0"75,-2 0 1,1 0 0,-1 0 0,5 0 151,6 0 1,-2-5 0,9-1 0,-2 3 0,-1 1-234,3 2 1,2 0 0,-4 0-1,1 0-421,-1 0 0,-2 0 0,1 0 0,1 0 427,1 0 0,8-7 0,-4-1 0</inkml:trace>
  <inkml:trace contextRef="#ctx0" brushRef="#br3" timeOffset="183">27609 16284 8175,'0'-16'809,"2"7"-307,3 4 1,4 3 0,7 2 0,0 0-219,-1 0 0,3 0 0,1 0 0,4 0-68,1 0 0,-3 0 0,5 2 0,1 1-558,-3 3 0,4-1 0,-5-5 0,-1 2-605,1 3 1,5-3 0,-2 5 0,2-2 85,-2 0 0,2 0 861,-7-5 0,14 0 0,-1 0 0</inkml:trace>
  <inkml:trace contextRef="#ctx0" brushRef="#br3" timeOffset="184">29087 16394 6692,'30'0'0,"-4"0"0,-3 0 467,0 0 1,-4 0 0,5 0-115,-1 0 0,0 0 0,-4 0 0,4 0 0,1 0 2,4 0 1,-5 0 0,0 0 0,-2 0-455,0 0 0,5 0 0,-5 0 0,-2 1-321,-2 5 1,4-5 0,0 5-1,-1-5-245,-3-1 0,-1 6 0,1-1 665,4-2 0,-3-1 0,4-2 0</inkml:trace>
  <inkml:trace contextRef="#ctx0" brushRef="#br3" timeOffset="185">30157 16441 8175,'31'0'-91,"0"0"0,-4 0 0,-3 0 0,1 0 0,-3 0 561,1 0 0,5 0 0,-4 0 0,3 0-387,-1 0 0,-2 0 1,2 0-1,-3 0-357,0 0 0,-6 0 1,4 0-1,-3 0-156,-2 0 0,4 0 1,1 0-1,-1 0 430,-3 0 0,6 0 0,1 0 0</inkml:trace>
  <inkml:trace contextRef="#ctx0" brushRef="#br3" timeOffset="186">31194 16409 7961,'42'0'0,"0"0"54,2 0 0,-4 0 0,2 0 0,0 0 403,-2 0 0,0 0 0,-5 0 1,2 0-409,-2 0 0,-4 0 0,-5 0 0,-5 0-1307,-3 0 1,-2 0-8,-1 0 1265,1 0 0,0 0 0,-1 0 0</inkml:trace>
  <inkml:trace contextRef="#ctx0" brushRef="#br3" timeOffset="187">32342 16472 8175,'40'0'53,"4"-5"0,-6 0 0,1 1 269,-1 3 0,9-5 0,-3 1 1,-2 2-150,-2 1 1,7 2-1,-5 0 1,-2 0-726,1 0 1,-8 0-1,5 0 1,-1 0 551,0 0 0,6-7 0,-3-2 0</inkml:trace>
  <inkml:trace contextRef="#ctx0" brushRef="#br4" timeOffset="188">9466 15089 21160,'0'-10'-6880,"0"-1"6307,0-1 1,0-2 0,0-2-286,0 1 1316,0 6 1,0-5-1,0 3 493,0-3 1,-2 6-1,-2 1 2381,-1 0-1895,0-2 1,3 0-943,-3 4 0,3 5 0,-3 5 1,3 6 40,2 3 0,0 1 0,0 1 0,0 0-302,0 0 1,0 4-1,0 1 1,0-1-158,0-3-1,0-1 1,0 0 200,0-1 1,0 1-1354,0 0 841,0-8 0,2-1 0,1-8 0,3-5 116,-3-4 1,4-4 0,-2-3 0,-1-3-133,-2-1 0,-2-7 0,0 2 0,0-3 162,0-3 0,0 6 0,0 1 0,0 3-449,0 3 1,0 1 1397,0 2-630,0 8 0,0 8 0,0 10-167,0 4 1,-2 2 0,-2-1 0,-1 1-511,2 0 0,1 5 0,2 0 0,0-2-368,0-1 0,0 2 0,0 3 0,0 0-1222,0 0 1,0 8 0,0-1 0,0-1 2036,0 1 0,0 10 0,0-7 0</inkml:trace>
  <inkml:trace contextRef="#ctx0" brushRef="#br4" timeOffset="189">9293 15466 22973,'8'16'1064,"5"0"0,-8-1-339,-2 1 1,4 0 0,0 0 0,0-1-306,0 1 0,0 0 1,-3 0-1192,1-1 0,2 1-403,-2 0 1,-3-6-2059,3 1 0,-1-10 1953,1-1 1,-3-1 0,3-12-1,-3-2 902,-2-5 0,7-7 0,1 2 1</inkml:trace>
  <inkml:trace contextRef="#ctx0" brushRef="#br4" timeOffset="190">9497 15435 23336,'9'16'152,"-4"-1"1,2 1 0,-2 0 0,-1-1 216,-3 1 1,1 5 0,2 0 0,1-2-39,-2-1 1,4-2 0,-1-1-784,-3 1 0,4 0 1,-2-1-4067,-1 1 1734,-2-7 0,-4-2 2976,-3-7 0,-11-14 0,-9-4 0</inkml:trace>
  <inkml:trace contextRef="#ctx0" brushRef="#br4" timeOffset="191">9151 15466 21160,'16'-7'-248,"-1"6"0,3-5 0,3 3 1504,5-2 0,4 3 0,3-3 0,2 3 23,2 2 0,5 0 0,-4 0 0,2 0-727,4 0 1,1 5 0,2 0 0,-1-1-940,-4-2 1,-4 3 0,-6 0-1,-3-1-936,-2-3 1,-5 5-1,-6 1 1,0 1 1282,-1 5 1,8 0 0,2 3-1</inkml:trace>
  <inkml:trace contextRef="#ctx0" brushRef="#br4" timeOffset="192">12107 15042 9398,'0'-16'-73,"0"6"1,0-1 577,0-1 0,5 3 1876,0-1 384,1-1-2139,-6 3 0,1 2 1,3 12-207,1 4 0,6 4 0,-6 4 0,0 1-50,2 2 0,-3 7 0,4-4 0,-1 1-69,-3-4 1,-1 1 0,1-1-190,1-2 0,0-6-340,-5-3 180,0-6 0,0 1 0,0-10 1,-1-8 212,-5-6 1,5 0 0,-6-6 0,1 1-204,1 0 0,0-3 0,5-4 1,0 1-497,0 4 1,0-2 0,0 7-1624,0 2 606,0 1 1,0 17 0,0 6-1,-2 7-3115,-3 4 4652,-4 0 1,-7 6 0,1 3 0</inkml:trace>
  <inkml:trace contextRef="#ctx0" brushRef="#br4" timeOffset="193">11730 15529 12531,'0'-16'333,"0"1"394,0-1 1,1 0 0,5 1-253,4-1 0,4 5 1,3 3-1,3 1 28,1 3 0,0 2 0,-6 2 49,1 0 0,-2 2-292,-3 3 0,1 4 1,-7 7-188,-2 0 1,-6-1 0,-4 1-1,-2 0 71,-3-1 1,-2 1-1,0 0 1,2-2 156,1-4 1,3 4 0,-5-3 33,3 3 1,6-4 0,-1 1-249,3 1 1,2-3 0,2-1-369,3-1 0,4 4 1,7-6-1,0-1-345,-1-3 0,1-1 0,2 0 1,1 0-979,2 0 1,0 0 0,-4 0 0,2 0-133,2 0 1,6-12 1755,-6-4 0,6-10 1,-2 2-1</inkml:trace>
  <inkml:trace contextRef="#ctx0" brushRef="#br4" timeOffset="194">12280 15482 9069,'0'16'0,"0"-1"1127,0 1 0,0 2 0,0 1-512,0 2 0,0 0 0,0-5 0,0-1 306,0 1 0,0 0 0,0-1 0,2 1-768,3 0 0,-2-2 0,6-2 0,0-2-873,0 3 1,-6-5 0,4 1-1970,0-2 1,-3-2 1856,6-5 0,-1-7 1,1-5-1,-3-5-297,0-4 1127,-5-7 0,12-4 0,-5-8 1</inkml:trace>
  <inkml:trace contextRef="#ctx0" brushRef="#br4" timeOffset="195">12437 15451 12728,'9'7'15,"-2"1"1,-7 8-1,2 0 289,3-1 1,-3 1 0,5 2 0,-2 1 280,0 2 1,2 2 0,-4-4-1,4 2-327,2-2 0,-4 0 1,4 0-466,-2 2 1,4 0-1,-6-5 1,0-2-77,2-4 0,-5 4-2686,3-3 1,-5-6 2946,-5-5 1,-4-7 0,-7-9 0</inkml:trace>
  <inkml:trace contextRef="#ctx0" brushRef="#br4" timeOffset="196">12154 15529 11172,'16'-9'0,"0"2"404,-1 1 0,3 4 1,3-3-1,5 3 593,4 2 1,1 0-1,0 0 1,3 0-538,2 0 1,-1 0 0,5 0-1,-1 2-830,-4 3 0,3-3 1,1 3-1,-1-4-845,1-1 1,3 0 0,-6 0 1225,-1 0 0,5 0 1,0 0-1</inkml:trace>
  <inkml:trace contextRef="#ctx0" brushRef="#br4" timeOffset="197">29936 15042 8443,'2'-11'97,"3"1"1,-3 0 0,5-6-376,0 0 0,-5 6 1,3-1-1,-3-1 551,-2-2 0,-7-2 95,-4 0 0,4 6 1,0 0 161,0-3 1,6 5 501,-5-3 0,3 8 331,-2-3 0,1 6-950,-6 6 0,6 2 1,-3 8-1,2 0 227,0-1 0,0 1 0,5 0 0,0 0-293,0-1 0,0 1 1,0 0-1,0 0-503,0-1 0,0 1 0,0 0 1,0-1-805,0 1 0,0 5 0,0 2 1,0-1-514,0 1 0,-6 3 0,-1-3 0,0 0 1453,0-1 1,-12 6 0,2-3 0</inkml:trace>
  <inkml:trace contextRef="#ctx0" brushRef="#br4" timeOffset="198">29622 15451 17920,'0'15'1174,"0"1"0,0 0 1,-2-2-1137,-3-4 1,3-1 0,-3-4 29,3 6 0,2 3 0,0 1-87,0 1 1,0 0 0,0 0-426,0-1 1,0-4 0,0-1-983,0 2 579,0-5 1,0 2-435,0-4 0,0-1-239,0 6 0,0-4-2538,0 4 4184,7-6 0,2-4 0,7-9 0</inkml:trace>
  <inkml:trace contextRef="#ctx0" brushRef="#br4" timeOffset="199">29858 15561 12769,'0'15'1456,"2"1"-530,3 0 0,-3 0 0,3-1-290,-3 1 1,-2 0-1,-2-1-131,-3 1 1,3 0 0,-3 0 0,3-1-426,2 1 0,-5 0 1,-1-1-1708,3 1 0,-1-7 1,1-2-350,-2 0 1,-8-5-1,3 1 1,-2-6 1930,1-8 1,-10-17 0,4-5 0</inkml:trace>
  <inkml:trace contextRef="#ctx0" brushRef="#br4" timeOffset="200">29480 15482 12422,'2'-9'-193,"3"4"0,6 3 1319,3 2 0,7 0 1,2 0-1,-1 2-308,1 3 1,5-3 0,-2 5 0,4-2-435,1 1 0,1 4 1,1-5-1,2 0-427,2 2 0,1-5 0,-3 3 0,2-3-265,-2-2 0,-4 0 0,-3 0 1,-4 0-978,-1 0 1,-2 0 0,-5 2 0,0 1 1284,-1 3 0,8 6 0,1-3 0</inkml:trace>
  <inkml:trace contextRef="#ctx0" brushRef="#br4" timeOffset="201">32546 14932 19055,'0'-16'1657,"0"7"1,0 9-1,2 11 1,2 3-1,1 2-1326,-2-1 0,4 6 1,-1 0-1,-3-2-150,-1-1 1,0-2-1,1 1 1,2 2-336,-1 2 0,-2 0 1,-2-5-1,0 0-1270,0-1 0,-2 1 1,-2 0-1,-3 1-631,-1 4 1,2-2 0,-4 6 0,-2-1 1986,-2 1 0,-2-6 0,0 4 0</inkml:trace>
  <inkml:trace contextRef="#ctx0" brushRef="#br4" timeOffset="202">32232 15702 21160,'-11'0'801,"1"0"0,6-2 0,-1-3-802,4-5 1,1-4 370,0-2 0,6 0 1,5 2-134,3 4 1,3-2 0,3 6 0,1 3 258,-2 1 0,-2 2 0,-1 0-99,0 0 1,-8 2 0,-2 3-691,-5 6 1,-1 3 0,0 1 155,0 1 1,-1 0 0,-3-1 90,-1 1 0,-6 0 1,6 0-1,2-1 129,1 1 1,2 0-1,0-1 68,0 1 0,0 0 1,0 0-1,0-1-875,0 1 0,5-6 0,2 1 0,2-1-1112,3-1 0,2 0 0,2-6 405,0 3 0,5-1 0,0-7 0,0-1 367,1-3 0,-4-13 1158,3-2 1,3-7 0,1-3 0</inkml:trace>
  <inkml:trace contextRef="#ctx0" brushRef="#br4" timeOffset="203">32704 15655 21160,'0'16'-1530,"5"-1"0,0 1 2357,-1 0 0,-3 0 0,-1-1 1,2 1-186,3 0 1,-3 5 0,3 0 0,-3-2-636,-2-2 0,5 4 0,1 0 0,-1-3-170,2-6 0,-5 2 0,5-5-3042,0-1 1,-4-1 2145,7-7 1,-4-1-1,2-5 1,-1-6 360,-3-7 1,3-6 610,-2-6 0,7 0 0,-3-1 0</inkml:trace>
  <inkml:trace contextRef="#ctx0" brushRef="#br4" timeOffset="204">32877 15671 21160,'0'22'-1396,"0"-4"0,0 3 0,1-2 1982,5 2 1,-3-4-1,8 6 1,-1-2 28,-1 0 1,3 5-1,-5-5 1,2-2-956,3-1 0,0-2 0,-1-1 1,-4-1-2802,0-3 1,-4-4 1311,8-7 1811,-1-7 1,6-9 0,0-8 0</inkml:trace>
  <inkml:trace contextRef="#ctx0" brushRef="#br4" timeOffset="205">33050 15639 18738,'-32'9'0,"1"-4"552,-1-3 1,3-2 0,1 0 0,1 0 909,-1 0 0,-1 0 0,-3 0 1,-1 0-1632,-4 0 1,2 0 0,-5 0 0,2 0 204,3 0 1,-12 0 0,-2 0 0</inkml:trace>
  <inkml:trace contextRef="#ctx0" brushRef="#br4" timeOffset="206">6211 13172 7826,'-11'0'0,"1"0"1242,-2 0 1,-2 0 0,0-2 2112,3-3-2956,4 3 0,9-10 0,3 6 0,6 1 534,3-2 0,3 5 0,2-5 1,4 2-505,2 0 0,-4 0 0,5 5 0,0 0-143,-2 0 0,1 0 0,-6 0-65,2 0 1,0 0-1,-7 1-304,-4 5 0,-3 2 1,-7 8-69,0 0 1,-1 0 0,-5-1-1,-4 1 3,-4 0 1,-7-1 0,-2 1 0,1 0 83,-1 0 0,-3-1 0,5 1 0,0 0 174,-2-1 0,6-4 0,-6-1 0,2 1 294,0-2 1,0 5 293,5-4 0,8 4-99,2 2 1,6-8 0,6-1-287,4 0 1,6-5 0,5 3 0,5-3-26,4-2 0,3 0 0,2 0 1,3 0-283,2 0 1,-5 0 0,4 0-1,-4 0-481,-4 0 0,2 0 0,-12 0 0,-1 0-270,-3 0 1,-1 5 0,-2 2 0,-2 0-2998,-2 0 1,-6 7 3741,1 2 0,-3 7 0,-2 8 0</inkml:trace>
  <inkml:trace contextRef="#ctx0" brushRef="#br4" timeOffset="207">5834 16661 7792,'-16'0'0,"0"0"0,-1 0 336,-4 0 1,3 0-1,-3 2 1497,4 3 1,1-3-481,0 3 0,8-2 319,2 3 0,6-5-932,6 5 0,2-5 0,10-1 0,1 0-336,2 0 0,0 0 0,-4 0 1,3 0-621,1 0 0,5-5 0,-3 0 0,1 1-482,4 3 1,-4 1-1,3 0 1,1 0-1135,1 0 1,-3 0 0,1 0 0,-1 0 1831,-2 0 0,-1 0 0,-7 0 0</inkml:trace>
  <inkml:trace contextRef="#ctx0" brushRef="#br4" timeOffset="208">6211 16614 9121,'21'0'0,"0"-2"0,0-1 608,2-3 0,-6-4 0,6 5 0,-2 1-126,0 2 1,5-3 0,-5 0 0,-2 1 150,-2 3 0,-3 2 0,-1 3-146,-3 1 0,-6 7 0,1-1-179,-3 3 0,-4 1 0,-5 3 0,-7 1-39,-5 2 1,-7 0 0,3-5 0,-2-1 127,-3 1 0,6 0 0,-1 0 1,2-2 71,0-4 1,5 4 0,6-3-1,-1 3 116,3 1 0,1-4 0,7-1-56,0 2 0,1-5 0,5 0 1,4-1-265,4-1 1,4 0 0,3-3-1,5 1-206,3 3 1,3-1-1,1-5 1,4 2-388,5 3 0,1-3 1,3 3-1,-3-3-981,1-2 1,5 1-1,-9 3 1,0 1-501,-3-1 0,-5-3 0,-5 1 0,-2 1 1809,-2 3 0,5 6 0,-4-3 0</inkml:trace>
  <inkml:trace contextRef="#ctx0" brushRef="#br4" timeOffset="209">26776 13109 7792,'-10'0'0,"-1"0"596,-1 0 1,3 0 1488,-1 0-1138,6 0 1,-3-2-182,7-3 1,2 1-1,3-5-268,6 2 0,3 0 0,1 4 0,3-2-162,3 1 1,-4 3-1,6 1 1,-2 0-47,0 0 0,0 0 0,-5 0-108,-1 0 1,-4 0 0,-2 1-102,-2 4 1,-2-1 0,-7 6 0,-1 3-33,-3 1 0,-6 1 0,2 3 1,-4 1 108,-2 2 0,-2 0 0,-1-4 0,-2 3 17,2 1 1,2-2 0,1-7 0,0-1 222,0 1 1,6 0 0,1 0 1216,2-1-1187,2-8 1,7 4-1,3-7-646,5 0 0,4 0 0,4 0 1,1 0 71,2 0 1,5 0 0,-3 0 0,1 2-1588,4 3 1,2 4 0,2 8 0,-1 4 1732,0 5 0,1 11 0,-1 3 0</inkml:trace>
  <inkml:trace contextRef="#ctx0" brushRef="#br4" timeOffset="210">26304 16755 7792,'-10'0'398,"0"0"1862,-3 0-1475,6 0 1,2 0 416,10 0 0,-1 2 1,6 1-86,3 3 0,1-1 1,1-5-1,1 0-537,0 0 1,-1 0-1,1 0-658,0 0 0,0 0 1,-1 0-1,1 0-37,0 0 0,-1 0 0,1 0 1,0 0-1802,0 0 1,5 2 0,0 1 0,-2 4-505,-2 2 0,-1-6 2420,0 3 0,-1 2 0,1 1 0</inkml:trace>
  <inkml:trace contextRef="#ctx0" brushRef="#br4" timeOffset="211">26713 16708 8202,'21'-7'0,"0"-3"946,-2-4 1,-1 0 0,-2 1 0,1 5-506,4 1 0,-3 0 0,2 3 1,-2-1-63,-2 1 1,-1 3 0,1 1 0,0 0-91,0 0 0,-6 5 0,-1 2 1,-2 2-57,-4 3 0,-1 4 1,-4 1-20,-3-1 0,-7 8 0,-7-8 0,1 1-18,-1 1 0,-6-2 0,3-1 1,-1 1 255,0 0 1,2 0 0,7-1 166,4 1 0,-2 0 1,6-1-78,3 1 1,3-5-1,3-1 1,4 1-146,2-3 1,7 4 0,5-5 0,-2 0-104,-1 0 0,4 0 1,3-3-1,1 1-643,0-1 1,-1 3 0,3-2-1,-2 0-1026,2 2 0,-4-3 0,2 6 0,1 2-710,-3 2 0,4 2 2085,-7 0 0,7 6 0,-4 3 0</inkml:trace>
  <inkml:trace contextRef="#ctx0" brushRef="#br1" timeOffset="212">12154 15089 10713,'-16'-7'-268,"2"-2"1481,4-6-963,3 6 0,9 2 0,1 5 0,4-1 276,2-3 1,1 1 0,4 7-151,-3 3 1,3-1 0,-5 6-43,-1 2 1,4 2 0,-6 2-87,-3 0 1,-1 0 0,-2-1-328,0 1 0,-2-7 1,-1-2-1,-4-2 174,-2 0 0,4 0 0,-6-5 1,-1 0 44,-2 0 1,-2-1 0,2-5 0,2-2 12,2-1 1,1-5 0,-2 4 0,6-4-42,3-2 0,2 0 1,0 0-171,0 1 0,2-1 0,3 0 0,4 1 17,0-1 1,5 5-1,-4 3 1,4 1 27,2 3 1,-5 2 0,-1 2 70,2 0 1,2 0 0,0 2 0,-2 3-84,-1 6 1,-6-2 0,4 1 0,0 4-20,-1 5 0,-4-1 0,1 3 0,-3-4 56,-2-1 1,-7 0 0,-4-1 0,-3 1 103,-1 0 0,-3-8 0,-1-2 0,-2-5 168,2-1 0,-4 0 0,2 0 1,2-1 117,1-5 0,3-2 0,-1-8 0,0 2 6,1 4 0,6-11 0,4 1-397,3-2 1,4-3-1,3 8 3,5 1 1,6-3 0,3 10 0,4 0-492,1 4 1,1-2-1,3 2 1,-4 1 132,-1 3 1,0 1 0,-4 1-1,2 3 165,-2 1 1,-1 7 0,-3-1 0,-1 3 20,-3 2 1,1-1-1,-7 1 1,-1 0 95,-3-1 0,-1 1 1,0 0-1,-1 0 422,-5-1 1,3 1 0,-7 0-1,-3-2-43,-1-4 0,-1-1 0,-1-6 0,-2 3-44,-3-3 1,4-1 0,-4-4-1,4-1-85,1-3 0,0-6 0,0 2 0,1-4-116,-1-2 0,5 0 0,3 1 0,1-1-79,3 0 0,2 0 0,2 1 0,2-1-172,3 0 0,4 1 0,7-1 0,0 2-31,-1 3 1,1-1-1,0 7 1,0 1-95,-1 3-1,6 2 1,0 5 19,-2 4 0,-1 4 1,-4 2-1,-2 1 328,-1 4 0,-8-3 1,2 4-1,-3-1 200,-2 0 1,0 0 0,-2-3-91,-3 3 1,-4-4 0,-6 2-1,-1-6 378,0-8 0,0-2 1,1 1-1,-1 1-167,0-1 1,-5-8 0,0-3 0,2-2-190,2-3 1,1-2-1,0-3 1,2-3-46,4 0 0,-2-1 0,6 3 0,3-1-273,1-2 0,2 0 0,2 7 0,3 2-202,5 1 0,4 8 1,2-4-1,0 2 282,0-1 1,-1 1-1,1 5-599,0 0 1,0 5 0,-1 4-1,1 3-902,0 6 0,6 8 0,6 2 1541,7 7 1,12 12-1,9 9 1</inkml:trace>
  <inkml:trace contextRef="#ctx0" brushRef="#br1" timeOffset="213">9497 15011 10713,'-16'0'242,"1"0"1,4-2 379,1-3 0,1-4 0,-3-7 394,1 0 0,8 6 322,-3-1 0,5 1-71,1-6-1047,0 0 0,7 8 0,3 3 38,4 3 0,2 2 0,-2 2 0,-2 3-530,-2 5 1,-6-1-1,1 1 1,-3 3 119,-2 1 0,0 1 0,0 1 0,0 0 91,0 0 1,-2-6 0,-1 0 0,-4 3 34,-2 1 0,4-4 0,-6-1-18,-1-2 1,-2-2-1,-2-5 203,1 0 0,1-2 0,1-3 1,5-5 119,1-4 1,-4-2-1,6 0 1,0 1-141,-2-1 1,5 0 0,-3 0 0,5 1 6,5-1 0,-2 5 0,8 1-335,1-2 1,2 0 0,4 1 0,1 6 81,2 3 0,0 2 1,-5 0-1,-1 2 86,1 3 0,5 4 0,-2 6 1,-3 1 11,-4 0 1,-1 0 0,3-1 0,-4 1 7,-5 0 1,-3 5 0,-2 0 0,-2-2 160,-3-2 0,-4-3 0,-6-1 0,-1-5 24,0-1 1,-5 4 0,0-6 0,0-1 65,-1-3 1,4-1 0,-3 0 0,4 0-6,1 0 1,0-1 0,0-5-63,1-4 0,4-2 1,3-1-1,1 3-148,3-2 0,2-2 1,2-2-1,2 2-187,3 4 0,4-4 1,7 5-1,-1 0-9,1 4 0,0-2 0,1 2 0,3 1 68,1 2 1,1 8 0,-3 1 0,2 1-9,-1 5 1,-3 1-1,-3 1 1,-2 1 67,-1 0 1,-8 5 0,3 0 0,-5-2 116,-1-2 1,-7-6 0,-3-1 0,-4 1 52,-2-3 0,-5 1 0,-2-5 0,-1 1 483,-4-2 0,5-3 0,1-3 0,1-4 99,0-2 1,0 4 0,5-6-322,0-1 1,2-2-1,4-1 1,5-1-516,3 0 1,2 0 0,2 1 0,3 1 89,5 3 1,6-3 0,5 4-1,3-2-1315,1 1 0,10-1 0,-2 7 0,7 3-1083,9 5 0,2 8 0,12 12 2434,7 8 1,5 7 0,-36-14 0,0 0-1</inkml:trace>
  <inkml:trace contextRef="#ctx0" brushRef="#br1" timeOffset="214">8082 13612 10713,'10'0'1652,"1"0"1,-8 1-1083,3 5 0,-5-3 1,-1 8 82,0 1 0,-1-3-291,-5 1 1,-2-6 0,-8 1-137,0-3 0,6-2 0,-1-2 0,-1-2-74,-2-1 0,4-5 0,1 3 0,2-2-308,3-3 1,3-2-1,1-2-180,0 0 1,0 6 0,1-1 0,5 1-51,4 1 0,4 0 0,2 6 307,-1-2 0,1 1 1,0 8-1,0 3 82,-1 1 0,-1 3 0,-1 4 0,-5 1 196,-1 0 0,-1 0 1,-6-1-1,0 1 46,0 0 0,0 0 0,0-1 0,-2-1-4,-3-3 1,1 1 0,-6-5 0,-3 0 16,-1 0 1,-1-2 0,-1-5-1,0 0-35,0 0 1,1 0 0,-1 0-1,2-2-79,4-3 1,-4 2 0,5-8-229,0-1 0,2-2 0,7-2-392,0 1 0,2-1 0,3 2 149,6 3 1,3 4 0,1 7 0,1 0 186,0 0 1,-1 2 0,1 3 0,0 6 120,0 3 1,-8-4 0,-1 1 0,-1 1 267,-1 2-1,-2 2 1,-6-1 36,-2 1 1,-8-5 0,3-3 0,-4-1 44,-2-3 0,0-2 1,1-2-1,-1 0-91,0 0 1,1-2 0,-1-2-1,2-3-5,3-1 1,-3-3 0,6-5-284,-1 1 1,2 4-1,7 1 1,0-3-222,0 0 0,5 2 1,2 2-1,2 2-144,3 4 0,2-4 0,2 2 102,0 1 0,-1 2 0,1 2-438,0 0 1,-1 7-171,1 4 0,0 3 0,-2 3 1,-2 2-2764,-1 2 3659,-1 7 1,6-3 0,0 6 0</inkml:trace>
  <inkml:trace contextRef="#ctx0" brushRef="#br1" timeOffset="215">10739 16425 10611,'0'-10'72,"0"-1"0,0-1 753,0-2 1,0 3 0,2 3-24,3 1 1,4 2 0,6 5-164,1 0 1,0 0 0,0 0 104,-1 0 1,-4 7-394,-1 3 1,-6-1-1,1 1-125,-3 2 0,-9-5 0,-2 0-90,0 0 0,-5-5 0,4 3-227,-4-3 1,3-2 0,1 0 19,-2 0 1,-2-5 0,0-2 0,2-2-35,1-3 1,6 3 0,-4-1-12,2-2 1,2-2-1,7-2 49,3 0 1,4 7 0,6 4 0,1 3 87,0 2 1,5 0 0,0 0 0,-2 2 57,-2 3 0,-1-1 1,-2 6-1,-2 3-11,-1 1 0,-6-4 1,4 0 70,-2 3 1,-2 1 129,-5 1 0,-7-1 0,-3-3-159,-4-6 0,-2-3 1,0-2-8,0 0 1,1 0 0,-1-2 0,0-1 69,0-3 0,1-6 0,-1 2-232,0-4 0,8-2 0,2 0 45,5 1 1,2 6 0,5 2 0,4 2 61,4-1 0,2 1 1,1 5-1,2 0-47,2 0 1,0 0 0,-5 2 0,0 1-116,0 3 0,-1 4 0,1-3 0,0 2-1581,-1 3 0,-1-3 1,-1 1-1,-3 1 1683,2-3 1,2 6 0,2-5 0</inkml:trace>
  <inkml:trace contextRef="#ctx0" brushRef="#br1" timeOffset="216">5330 16378 10228,'-1'-11'-2679,"-3"1"4301,-1-2 1,0 3-659,5-1 1,7 6-1,3-1-448,4 3 1,-3 2 0,-1 2 0,2 1-53,2 3 0,-5 6 0,-2-2 23,0 4 0,-5 2-141,3 0 1,-10-8 0,-6-2-188,-3-5 0,-1-1 0,-1 0 0,0 0 23,0 0 1,1-1 0,-1-5 0,0-4 119,1-4 1,4-2-1,2 1-207,2-1 0,2 0 1,5 0-259,0 1 0,2 4 0,3 2-29,6 2 0,3 2 0,1 5 0,1 0-101,0 0 1,-1 7 0,-1 4 241,-3 3 1,1 1 0,-7 1-40,-1 0 0,-2 0 0,-2-1 200,0 1 0,-7-6 0,-4-1 206,-3-2 1,4-2 0,-1-5-45,-1 0 0,-2 0 0,-2-1-95,1-5 1,1-2 0,1-8-117,3 0 0,6 1 0,-1-1 0,3 0-125,2 0 1,0 6-1,2 1 1,2 0-86,1 1 1,7 4-1,-1-1 83,3 3 0,-4 2 0,1 0 0,1 2 50,2 3 1,-4-1 0,1 6-64,1 2 1,-3-3 0,-1 2-421,-1 1 1,-1-3 0,-6 1-590,0 2 0,0-3 0,-2 0 1,-3-1-1450,-6 1 1,-5-5 2589,-5 1 0,-10-3 0,-9-2 1</inkml:trace>
  <inkml:trace contextRef="#ctx0" brushRef="#br1" timeOffset="217">4057 15105 10611,'0'-16'-98,"0"6"2748,0-1-1729,0 1 1,0-1 1223,0 1-1299,0 6 1,0-5-294,0 4 1,2-3-405,3-8 1,-3 5-66,3 1 0,-2 1-297,3-1 0,2 3 127,8 7 0,0 0 0,-2 1 220,-4 5 0,2-3 0,-6 8 115,-3 1 0,-1 2-31,-2 2 1,-2-1-80,-3 1 0,-4-7 0,-6-4 126,-1-3 1,0-2 0,0-2 0,1-3-143,-1-6 0,0 2 0,0-1 1,1-2-145,-1-2 0,6-2 0,1 0 0,0 1 32,0-1 1,6 5-1,-2 1-273,3-2 1,9-2-1,3 0 65,4 3 0,2 4 0,0 7 0,-1 0-21,1 0 0,0 2 0,0 3 1,-1 4 60,1 0 1,-5 5 0,-3-4 0,-1 4 201,-3 2 0,-2 0 1,-2-1-1,0 1 149,0 0 0,-2-6 0,-2 1 1,-3-1 49,-1-1 0,-3 0 1,-5-6-1,1 2 355,-1-1 1,0-2 0,0-4 0,2-3-159,4-6 1,-4 2 0,4-1 0,-4 0-130,-2 1 0,7-5 1,4 3 50,3-3 1,2 4-664,0-1 1,7 6 0,4-4-260,3 2 1,1 2-1,3 5 1,1 0-446,2 0 1,5 2 0,-3 1 0,0 4-303,-1 2 0,4-4 0,-5 4 1320,-1-2 0,-3-2 0,-1-5 1</inkml:trace>
  <inkml:trace contextRef="#ctx0" brushRef="#br1" timeOffset="218">2516 13753 8525,'7'-9'247,"-5"-5"0,5 6 362,0-1 0,-5 0 0,5 6-37,0-3 1,-4-4-303,7 5 0,1 0 1,5 5-111,-1 0 1,-4 0 0,-2 1 0,-1 3-45,1 1 0,-4 5 0,4-3-80,-2 2 0,0 0 0,-3 3 97,1-1 1,-2-8-47,-8 2 0,-4-3 0,-6-2 6,-1 0 0,5-2 0,3-3 41,1-5 1,-4-4 0,6-2-20,1 0 1,3 1 0,1-1-81,0 0 1,7 2 0,3 2-1,4 3-88,2 2 1,0 2 0,-1 5-1,1 0-15,0 0 0,5 5 0,0 2 0,-2 2-8,-2 3 1,-6 2 0,-1 4 0,1 1 19,-2 2 1,-2 0 0,-7-6 0,0 1 139,0 0 0,0 0 1,-2-1-1,-3 1 60,-6 0 1,2-8-1,-1-1 1,-2-1-32,-2-1 1,-2 0-1,0-5 1,0 0 413,1 0 1,-1-7-1,0-3-181,1-4 1,4-2-1,2 0 1,2 1-160,4-1 0,1 0 1,2 0-1,0 1-106,0-1 1,7 2 0,2 2 0,1 3-212,1 2 0,-1-3 0,6 4 0,0 3-406,-1 1 0,1 2 0,0 0 0,-2 2-220,-4 3 1,4 4-1,-5 7 1,2 1-1293,-1 4 1,-6 9 2047,1 6 0,-3 1 0,-2-6 0</inkml:trace>
  <inkml:trace contextRef="#ctx0" brushRef="#br1" timeOffset="219">1290 15058 8541,'-9'-7'57,"4"-4"0,3 2 1,2-1-1,2 0 0,3 1 684,5 4 0,4 3-447,2 2 0,0 0 0,0 0 0,-1 2 26,1 3 0,-2-2 0,-2 8 0,-3 1-72,-2 2 1,3 2 0,-4-1 0,-3 1-9,-1 0 0,-2 0 1,-2-2-1,-1-2-120,-3-2 0,-6-6 1,2 3-1,-4-2-72,-2 0 0,0 0 1,2-6-1,2-3 52,2-1 1,-1-7 0,-3 1 0,2-1 29,1 2 1,8-4 0,-2 3-1,3-3-84,2-2 0,2 1 0,3 1 0,5 1-26,4 3 0,2 5 0,0-4 0,1 2-44,4 4 0,-3 1 0,3 2 1,-4 0 8,-1 0 0,0 5 1,-1 0-1,-1 1-165,-3 1 1,1-4 0,-7 7-425,-1 3 1,-2 1 0,-2 1 0,0 3-1392,0 3 1,-9 2 1994,-7 3 0,-7 3 0,-8-4 0</inkml:trace>
  <inkml:trace contextRef="#ctx0" brushRef="#br1" timeOffset="220">1447 15183 8541,'0'-15'2964,"-7"6"-2292,-2-5 1,-1 7 0,1-5 13,2 1 0,2 6 1,5-5-258,0-3 0,2 5 0,1-3-84,2-1 0,6-2 0,-4-2-129,1 1 0,3-5 0,3 3 0,-2 1 12,-1-3 1,-3 3-1,5-5 1,-3 4-113,2 1 1,-3-5 0,2-2 0,-1 1 30,-1-1 1,5 2 0,-4 5-1,4-1-268,2-4 0,-2 3 1,-2-3-1,-1 4 170,1 1 1,-3 1 0,1-3-1,2-1-25,2-2 0,-3 0 0,-1 4 0,1-3-3,-3-1 0,6 0 0,-5 4 1,2-2-72,-1-2 1,-1 0 0,3 5-1,-1 0-92,1 1 1,-4-1-1,3-2 1,-1-1 71,-1-2 0,5 0 1,-3 6-1,1-1 18,-2 0 0,4 0 0,-3 1 0,3-1-26,2 0 0,-1 1 1,1-1-1,0 0 26,-1 0 1,1 1-1,0-1 1,0 0 3,-1 1 1,3-3 0,1-1 0,2-2-12,-2 2 1,-7 1-1,-1 3 1,1-1-38,2 0 0,2 6 0,0-1 0,-1 1 3,1 1 1,5-3-1,0 5 1,-2 0 46,-1 0 1,-3-4 0,3 4 0,1 0 13,2 0 0,0-3 0,-5 5 0,-1-1-29,1-1 1,5 6-1,0-5 1,0 3-3,2-2 1,-4 3 0,5-3 0,1 3-57,-1 2 1,-5 0 0,4 0 0,-2 0 80,0 0 1,5 2 0,-5 1-1,-1 2 22,-3-1 0,4 3 0,2 0 1,-1 2-10,1 3 0,0-3 0,-4 1 0,4 2-13,1 2 1,1 2-1,3 0 1,-4 1 22,-1 4 1,3-3-1,-3 4 1,-1-1 16,1 0 1,3 5-1,-3-5 1,0 0 4,-1 2 1,5-4 0,-5 6 0,1-3-10,0-2 1,-1 2 0,-2 1 0,1 0 19,-2-1 1,4 5 0,-2-5 0,-2 1-11,-2 0 1,-1 3 0,0-3 0,-1-1 10,1 1 1,0 3-1,0-5 1,-2 0 17,-4 2 0,4-6 0,-4 6 0,3-2-27,-3 0 1,4 2 0,-3-4-1,1 2-5,-2-2 0,4 4 1,-3-1-1,3 1-105,2 0 0,-1 3 0,-1-3 0,-2-1 87,-1 1 0,-1 0 0,4-4 1,-1 2-8,-3-2 0,1-1 0,4-1 1,1 2-25,0 2 1,-6 0 0,1-5-1,1 0-14,2-1 0,7 6 0,0 0 1,-2 0-11,-1 2 1,-3-6 0,1 4 0,0-1 75,-1 1 1,6-2-1,0 5 1,0 1 70,2-1 0,-6 1 0,6 3 1,-2-4 78,0-1 0,0 3 0,-3-5 0,1 0-57,2 1 0,5 1 0,-5 3 1,-2-5-52,-1-3 1,-1 3-1,2 1 1,2 1 56,-2 0 0,-1-2 0,-2-4 0,-1 2 4,1 2 1,0 0 0,0-5 0,-1 0 10,1 0 0,0-1 0,-1 1 0,1 0-2,0-1 0,0-1 0,-1 0 1,1-1-31,0-1 0,-2 5 0,-2-6 0,-2 3-17,3 1 1,1-4 0,0-1 0,-2 1-66,-2-2 1,1 5-1,5-6 1,-2 3 52,-4-1 1,11 1 0,-2 4-56,4 1 1,0-2 0,-8-2 0,1-1-24,0 1 1,-1-3 0,1 1 0,0 1 27,0-2 1,-1-1-1,1-4 1,0 1 53,0-2 0,-1 4 1,1-1-1,1-3-11,4-1 1,-3 0 0,3 1 0,-2 2-12,2-1 1,-3-2-1,2-2 1,-2 0-33,-2 0 0,-1 0 0,1 0 0,0 0-4,0 0 1,5 0 0,-1-2 0,0-2 77,-3-1 0,1-7 0,1 3 0,2-1-2,-2-1 0,-1 3 1,-1-5-1,2 3-12,2-2 0,0-2 0,-5 0 0,0 1-26,-1 3 0,1 1 0,0-3 0,-1 2 10,1-3 0,0 1 0,0-2 0,-1 2-29,1 0 1,0-6 0,0 8-1,-1-4-9,1-2 1,0 0 0,-1 1-1,1-1 36,0 0 0,0 2 0,-1 2 0,-1 1 70,-3-1 1,3 4 0,-4-3 0,2-1-39,-1-2 0,3 3 0,-4 1 0,3-2-21,-3-2 1,4-2 0,-5 0-226,0 1 205,5-1 1,-6 0 0,8 0-64,0 1 1,-6-1-1,-1 0 1,0 1-28,-1-1 1,1 0-1,3 0 1,-1 1-3,1-1 1,-3 0 0,1 0 60,2 1 0,2-1 1,0 0-1,-1 1 36,-3-1 0,1 0 0,3 0 39,-4 1 0,4-1 0,-5 0 0,1 1-51,1-1 0,-6 0 0,4 0 1,-1 1-6,1-1 0,0 0 0,3 1-15,-1-1 0,-1 0 0,4 0 0,-2 1 17,-1-1 0,-1 0 0,4 1-24,-3-1 1,1 0 0,-5 2 0,2 2-13,3 1 0,-3 1 0,-1-6 0,1 1-7,0-1 1,0 0 0,3 0 0,-2 1 3,3-1 1,1 0-1,1-1 1,-1-2 1,-3-2 0,4-2 0,-1 4 0,6-2 63,-1 2 1,0-4-1,0 0 1,2-1-194,-2-4 0,4 3 0,0 1 1,0-1-33,-1 1 0,1 3 0,-4-4 0,2 3 153,-2 3 1,2-4-1,-1 2 1,-3 0-12,2-2 0,-5 6 0,-3-6 0,1 2 25,2 0 1,0 0 0,-2 4 0,-1-2-35,1-2 0,-3 0 0,1 5 0,2 0-58,2 0 0,0-4 0,-2-1 0,-1 1-43,1 3 1,0 1 0,1 0 0,-3 1-60,2-1 0,2 0 1,0 1-1,-1-1 21,-3 0 0,-1 6 0,3 1 0,-2 2 44,3 3 0,-5-3 0,3 2 1,1 0 130,2-2 1,2 5 0,0-3 0,-1 2 14,1-3 0,0 5 0,-1-6 0,1 1-18,0 1 0,0-2 0,-1 4 0,3-3 10,3 3 0,-4-1 0,6 1 0,-2-2-71,0 1 1,5 2-1,-3 2 1,1-1-56,4-5 1,0 5 0,0-5 0,-2 5 4,2 1 1,-3 0-1,-1 0 1,1 0 43,-1 0 1,-5 0 0,4 1-1,-2 3 44,0 1 0,0 0 0,-5-3 1,-1 2 33,1 1 1,0 2-1,0-4 1,-1 3-16,1-3 1,0 4 0,-1 0 0,1 2-14,0 3 1,1-3-1,3 1 1,1 2-41,-2 2 1,-2 2 0,-1 0 0,1 0 13,4-1 1,-3 1-1,3 0 1,-2-1 20,2 1 1,-4 0 0,4 0-1,-1-1 66,1 1 1,-4 0 0,4-1 0,-4 1 11,-1 0 0,0 0 0,0-1 1,-2 1-38,-4 0 0,4 0 0,-3-1 1,3 1 9,1 0 1,-4-1 0,-1 3 0,2 1-40,2 2 1,0 2 0,-1-4 0,-3 4-58,2 1 1,2-3 0,2 3-1,0 1 89,-1-1 0,5 1 1,-1 3-1,-2-4 7,3-1 0,-1 3 0,-2-3 0,3 0-3,0-1 1,1 4 0,-5-5 0,0 0-20,0 2 0,-1-4 0,1 6 0,0-3-8,0-2 0,-1 2 0,1-1 0,0-2-7,-1-1 1,1 3-1,0 2 1,0-1 5,-1 1 1,1 3 0,0-3 0,1 0-5,4-1 1,-3 1-1,3-4 1,-4 2 3,-1-2 0,5 4 0,0 0 0,-2 0 10,-2-1 0,-1 4 0,2-5 0,1-1 2,2-3 0,0 4 0,-6 0 1,1-2 40,0-1 0,0-3 1,-1 1-1,1 0-39,0 0 0,0 4 0,-1 1 0,1 0-51,0 2 0,-1-4 0,1 6 0,0-1 17,0 1 1,5-4 0,0 3 0,-2 1 13,-2-1 1,1-5 0,1 2 0,2-3 36,-2-3 1,-1 6-1,-3 0 1,1-2-9,0-1 1,-1-2 0,-1-1 0,-1 1 9,-3 0 1,1-1 0,4 1 0,1 0-2,0 0 1,-1-1-1,1 1 1,0 0 33,0 0 1,5-1 0,0 1-1,-2 0-26,-2-1 1,4 1 0,2-2 0,0-2 9,-1-1 1,5-1 0,-5 6 0,3-2-38,3-4 1,-4 3 0,1-6-1,-1 0-4,1 0 1,-1 0 0,4-4 0,-4 2-42,-1-1 0,9-2 0,-5-2 0,1 0 28,2 0 1,-5-2 0,1-2 0,0-1-2,-2 2 1,4-4-1,-5 0 1,0 0-2,0 0 1,-1-6-1,-3 3 1,2-4 64,-1-2 0,-1 2 0,0 0 0,2 0-35,-2-3 0,0-2 1,1 3-1,1 0 0,-2 1 1,4-6 0,-2 0 0,-2 1 0,-2 3 0,-1 1 1,0 0-1,-1 3-116,1 2 1,0-3 0,0 4 0,-1-4 105,1-2 1,0-3-1,-1-1 1,1 3-33,0-2 0,3-6 0,0 3 0,-1-3-26,1-3 1,0 0 0,-3-1-1,0 1 18,-1 0 1,1-9-1,0 9 1,0 0 39,-1-2 1,-1 6-1,0 0 1,-2-1 64,1 1 1,6 3 0,-5-5 0,5-2-62,0-2 1,-1-2-1,-2 1 1,-2 1 33,-4 4 0,4-4 0,-4 4 1,3-2 7,-3 2 1,2 3 0,-5 6 0,2-2-98,3-2 1,-3 5 0,0 6-840,-2-3 1,5 6-387,-1 2-1,-5 5 1,1 7 0,-1 9-3295,-1 8 4557,0 20 0,-5-2 0,0 12 0</inkml:trace>
  <inkml:trace contextRef="#ctx0" brushRef="#br1" timeOffset="221">27059 16472 8413,'-14'-15'1364,"4"-1"1,-2 5-170,6 1 1,1 5-113,5-6 1,2 2-456,3-1 0,4-2 0,6 6-164,1 3 1,0 1 0,0 2-18,-1 0 0,-1 2 0,-1 1-67,-3 3 1,-6 6-353,1-2 0,-5 3 0,-4-1 1,-3-3-2,-1-2 1,-3 3 0,-5-5 0,2 1-184,4 1 0,-4-6 1,3 5-26,-3-5 0,-1-1 0,-1 0-21,0 0 1,1-7 0,1-3 121,3-4 1,-1-2 0,7 0 70,1 1 0,2-3 0,2-1 0,0-2-62,0 2 0,7 1 0,4 3 0,3 1-88,2 3 0,-1-1 0,1 7 0,0 0 47,-1-2 1,-4 5-1,-1-3 1,3 5 188,1 5 0,-4-2 1,1 8-1,-1 1 160,-1 2 1,0 0 0,-6-2 0,2-1 19,-1 1 1,-2 2-1,-2 2 1,0-1 54,0 1 0,-7 0 1,-2-1-22,0 1 1,-5-5 0,4-3-43,-4-1 0,-2-1 0,0-6-91,0 0 1,1 0 0,1-2 0,2-2-34,1-1 1,6-7-1,-4 1-220,2-3 1,2-1 0,5-1-1,0 0 53,0 1 1,0-1 0,2 0 0,3 0-376,5 1 0,4-1 1,2 0-1,0 2-153,-1 4 1,1-2 0,0 6 0,0 3 215,-1 1 0,1 2 1,0 0 221,0 0 0,-2 2 1,-2 3 79,-2 6 1,-1 3 0,1 1 0,-4 1 490,-5 0 0,5-1 0,-1 1 0,-2 0-93,-1 0 1,-4-1 0,-3 1-100,-5 0 1,-3-6-1,1-1 1,2-2 118,-2-4 0,-2-1 1,-2-2-1,0 0 7,0 0 1,1-2 0,-1-1-293,0-2 1,6-6-1,1 4 1,0-2-102,1-3 0,4-2 0,-1-1-24,3-1 0,2 0 0,0 0 0,0 1-98,0-1 1,7 0-1,3 2 1,4 2-465,2 2 1,0 6 0,0-3 0,-1 2-131,1 0 1,7 1 554,3 9 0,-3 4 1,-2 7-1,-6 0 28,-4-1 1,1 1 0,-5 0 0,0-1 453,0 1 1,-2 0 0,-5 0 0,0-1 245,0 1 1,-1 0-1,-5-1-351,-4 1 1,-4-5-1,-2-3 1,0-1 239,1-3 0,-1-2 0,0-2 0,1 0-107,-1 0 0,0 0 0,0-2-316,1-3 1,-1-4-1,2-7 1,2 0-80,1 1 0,8-1 1,-4 0-1,2 1-131,-1-1 1,1 0 0,7 0 0,1 1-56,3-1 1,6 5 0,-2 1-1,4 0-106,2 1 0,0 2 1,-1 7-1,3 0-121,3 0 1,-4 0 0,4 2 0,-3 3 373,-3 5 1,-1 4-1,-1 2 1,-5 0 202,-1-1 0,4 6 0,-6 0 0,-1-1-30,-3-3 0,-2-1 0,-5-1 507,-4 1 0,1-5 0,-1-3 1,-3-1-133,-1-3 1,-1-2-1,-1-2 1,0 0-147,1 0 0,-1 0 0,0 0 0,0-2 49,1-3 1,-1-4 0,2-7-94,3 0 0,-1 6 0,7-1-182,1-1 1,3-2-1,2-1-126,5-1 0,-3 5 1,8 3-126,1 1 0,-3 1 1,1 6 89,2 0 1,-3 0 0,0 2-348,-2 3 1,0-1 104,-2 6 0,-3-4-680,3 4 0,-3-5-459,-2 6 1,0-1-706,0 6 1,2 0 2175,3-1 0,4 1 0,6 0 0</inkml:trace>
  <inkml:trace contextRef="#ctx0" brushRef="#br1" timeOffset="222">32452 16425 8413,'9'0'1276,"-2"2"-395,-7 3 1,0-1-397,0 6 1,-7-1-1,-2 3 217,0-1 1,-5-8-321,4 2 0,-4-3 0,0-4 180,3-3 0,-1 2 0,5-8-271,-2-1 0,6-2 0,-2-2-134,3 0 1,2 1 0,0-1 0,2 2-39,3 4 1,-2-4 0,8 5-1,1-2-180,2 1 1,2 6-1,0-1 1,-2 2-114,-4-3 1,4 5 0,-3-5-5,3 5 0,-6 2 1,-1 3-1,-2 3 168,1 2 1,-1 1 0,-5 6 81,0 0 0,-2-1 1,-3 1 28,-6 0 0,-2-2 0,-3-2 0,0-3-43,0-2 1,2 0 0,2-4 0,2 2 3,-3-1 0,-1-2 0,-1-2 95,-1 0 0,0-2 0,2-3-19,4-6 0,-2 2 0,6-1-63,3-2 0,1-2 0,2-2 1,0 0-71,0 1 0,2-1 0,3 0 1,6 2-110,3 4 0,1-4 0,1 5 0,0 0-82,-1 4 0,6-2 0,0 2 0,-1 1 14,-3 3 0,-1 1 1,0 1 102,-1 4 0,-1 4 1,-2 7 78,-1 0 1,-8-1-1,3 1 1,-5 0 51,-1 0 1,0-1-1,0 1 1,0 0 130,0-1 1,-7-1 0,-1-1-1,-3-5 53,1-1 0,-1 0 0,-4-3 6,-1 1 0,0 0 0,0-5 71,1 0 0,-1-1-92,0-5 0,7-2 0,4-8-254,3 0 1,2 0-1,0 1 1,0-1 115,0 0 0,7 1 0,4-1-259,3 0 0,2 6 1,-1 1-1,1 2 39,0 3 0,0 3 1,-1 1-1,1 0-129,0 0 0,-2 7 1,-2 3-1,-3 4 220,-2 2 0,3 0 0,-5 1 0,-1 2 162,-2 2 0,-2 0 1,0-5-1,-2 0-75,-3-1 0,-4 1 0,-7 0 534,0-1 1,1-6 0,-1-2-23,0 0 0,1-5 1,-1 1-211,0-6 0,6-1 1,-1-6-140,-1-2 0,5-2 0,2-2 0,3 0-87,2 1 1,0-1-1,0 0-583,0 0 1,2 1 135,3-1 0,4 2 0,5 2-182,-4 1 0,-1 8-54,-4-2 0,4 3-394,7 2 1,-6 7-1,0 5 1,1 5-2736,-2 4 0,10 13 3685,-3-3 0,17 18 0,0 0 0</inkml:trace>
  <inkml:trace contextRef="#ctx0" brushRef="#br1" timeOffset="223">29763 13596 8413,'2'-14'0,"2"2"208,1 1 0,7 3 3151,-1-3-1817,3 4-841,1 7 1,-1 7-1,-3 4 51,-6 2 1,-3 3 0,-4-2-453,-3-3 1,-4 1 0,-7-7-133,1-1 0,-1-3 0,0-1 27,0 0 0,1-1 0,-1-3-103,0-1 0,8-7 0,2 1-156,5-3 0,1-2 1,0 1-1,0-1-33,0 0 0,1 6 0,5 1 1,4 0-185,4 1 0,2 4 0,-1-1 139,1 3 1,0 4 0,0 3 73,-1 6 0,-1 3 0,-1 1 0,-5 1 159,-1 0 0,-1-6 1,-6 1-1,0 1 243,0 2 1,0 2 0,0-1-5,0 1 1,-7 0-1,-4 0-121,-3-1 0,4-6 1,-1-4-1,-1-3-85,-2-2 0,-2 0 0,0 0 0,1 0-56,-1 0 0,2-2 0,2-1 0,3-4 54,2-2 0,-3-1 0,4-6-90,3 0 1,1 0 0,2 1 0,0-1-96,0 0 1,2 6-1,3 1 1,6 0-98,3 1 1,1 4 0,1-1-201,0 3 1,-6 2-1,1 2 168,1 3 0,-3 4 0,-1 6 326,-1 1 0,-1-5 1,-6-1 187,0 2 1,-7 2 0,-4 2 70,-3 0 0,-2 0 0,1-3 97,-1-2 1,0-2 0,1-6-97,-1 2 1,0 1-1,0-8 1,1-2 174,-1-1 0,6-5 1,-1 3-1,1-2-390,1-3 0,0-2 0,6-2-179,-3 0 0,1 1 0,5-1 0,0 0 0,7 0-115,4 1 0,3 6-584,1 4 1,-1 5-1,-2 3 388,-1 3 0,-6 4 1,6-3-1,-1 2-816,-1 3 0,5 4 0,-4 5 0,6 5-1984,5 4 1,5 11 3110,11 1 0,3 14 0,7-7 0</inkml:trace>
  <inkml:trace contextRef="#ctx0" brushRef="#br1" timeOffset="224">28411 15089 8413,'0'-16'542,"0"1"15,0-1 0,6 0 0,1 2-130,1 4 0,-2-2 0,4 5 0,2 0 0,2 0 742,2 3 1,0 2 0,-1 2-480,1 0 1,-5 0 0,-1 2-247,2 3 0,-5-1 1,-1 6-184,-5 3 1,-2-5 0,-5 1-1,-4-2-73,-4-4 0,-2 4 1,0-1-292,1-3 1,-1 4 0,0-2-53,1-1 0,-1-2 192,0-2 1,7-2-1,4-3-385,3-6 0,2 2 34,0-1 0,2 1 0,3-1-7,6 5 0,3 3 0,2 2 209,-1 0 0,1 0 0,-2 2 0,-2 1 71,-1 2 1,-6 6 0,4-4 0,-2 1 424,-4 5 1,-1-5 0,-2 3 0,0 1-74,0 2 0,0-3 0,0-1 195,0 2 0,-7 1 0,-4-1-264,-3-2 0,-1-6 0,-1 1 0,0-3-180,1-2 0,-1-2 0,0-2 0,0-3-56,1-1 1,1-4-1,1-8 1,3-1 72,-2 2 0,5 2 1,0-1-1,1-1-99,1-2 1,2 0-1,6 5 5,2 1 1,8 4 0,-3 2 0,4 2-54,2 4 0,0 1 1,-1 2-1,1 0 118,0 0 0,-2 7 0,-2 2 0,-3 1 144,-2 1 1,3-1 0,-5 6 238,-1 0 1,3-6-1,-2 1-365,-1 1 0,-3-3-2266,-1 1 1,-1 1 68,-5 4 0,5 1 1,-5 0-1,5 0 2129,1-1 0,14 8 0,3 1 0</inkml:trace>
  <inkml:trace contextRef="#ctx0" brushRef="#br1" timeOffset="225">31116 15058 8264,'7'-9'-534,"-4"-3"1039,8 6 0,-8-1 1,4 4-1,0-2 333,4 1 0,3 4 0,0 6-373,-4 4 0,2 4 1,-7 2 26,-1-1 1,-2 1 0,-2 0-40,0 0 0,0-6 0,-2-1-173,-3-2 0,-4 0 1,-7-4 104,1 2 1,-1-1-227,0-9 0,0-4 1,2-7-9,4 1 0,3-1 1,7 0-237,0 0 0,0 6 0,2-1-105,3-1 1,4 5-1,6 2 72,1 3 1,-5 2 0,-1 0 56,2 0 1,-5 2 0,0 3 162,0 6 1,-5-3 0,3 3 0,-3 1 363,-2 2 1,0 2 0,0 0 19,0-1 0,-7 1 1,-3-2 442,-4-4 1,-4-3-563,-3-7 1,-2 0-1,-3-1 1,5-5 54,4-4 0,3-4 0,2-3 0,1-3-168,-1-1 0,0 0 0,1 6 0,6-1 127,3 0 1,-3 1-515,0-1 0,1 2 1,9 3-78,6 6 1,3 3 0,2 2 0,-1 0-279,1 0 0,5 7 1,2 4-1,-1 3-333,1 2 1,5 6-1,-2 4 1,4 4-715,1 2 1,6 6 0,2 6 0,2 6 1534,8 8 0,-1 10 0,-21-32 0,0 0 0</inkml:trace>
  <inkml:trace contextRef="#ctx0" brushRef="#br1" timeOffset="226">25707 14995 8413,'9'-2'621,"-2"-1"-177,0-3 0,-4 1 0,8 5 0,-1 2 0,1 1 0,-3 4 0,1 2 146,0 3 1,-4-3 0,4 1-1,-2 3-216,-4 1 1,4-4 0,-1 1 484,-3 1-390,-1-5 0,-4 0-276,-3-7 0,-2-2 0,-5-1 1,3-4-142,2-2 1,-4-2 0,4-4 129,-1-1 1,4 0 0,-1 1-175,3-1 0,4 2 0,3 3-106,6 6 0,-3 3 0,3 2 1,1 0 77,2 0 1,0 2-1,-2 3 1,-1 4 64,1 0 1,-3 5-1,-1-4 1,-1 4 38,-3 2 0,-2 0 1,-2-1-1,0 1 77,0 0 1,0-6-1,0 1 1,-2-1 155,-3-1 1,-4-2 0,-7-7 48,1 0 1,-1 0 0,0-2-213,0-3 0,6-2 1,-1-5-1,1 1-40,1-1 1,-3-7 0,7-2 0,-1 2-17,-1 1 0,6 3-319,-4-1 0,10 2 0,5 3 16,4 6 0,7 3 1,0 4-1,-2 2-3,-1 1 0,-2 7 1,-1 0-1,-1 6 129,-3 3 1,1 0 0,-7-6 0,-1 1 111,-3 0 1,-1-6 0,0 1 0,-1-1 210,-5-1 0,3-2 1,-8-7-1,-1 0 122,-2 0 0,-1 0 0,-1 0 1,2-2 9,3-3 0,-3-4 0,4-6 0,-2-1-19,1 0 1,-3 0-1,5 1-233,1-1 1,1 5 0,7 1-174,0-2 1,7 5-1,3 2 1,4 3-40,2 2 0,0 2 1,-1 3-1,1 4-112,0-1 1,5 6-1,0-3 1,-2 3-1026,-2 1 0,-6 1 0,-2 0 1,-1 0-1009,1-1 1,-5 1 2232,1 0 0,-10-1 0,-4 1 0</inkml:trace>
  <inkml:trace contextRef="#ctx0" brushRef="#br1" timeOffset="227">24371 13675 8413,'15'-9'1438,"1"4"0,0 3-518,-1 2 0,-1 7-388,-3 3 0,1-1 0,-7 1-62,-1 3 1,-4-5 0,-5 1-85,-6-2 0,2-2 1,-1-5 122,-2 0 0,-2 0 0,-2-1-171,0-5 1,1-2 0,1-8-99,3 0 1,4 6 0,7-1 138,0-1 0,2 0-409,3 1 0,4-1 0,7 7 0,-1 1-244,1 3 0,2 6 1,1 2-1,0 2 153,-5 3 1,2 0 0,-6 0 0,2-1 118,-1 1 1,-4 2 0,-7 2 96,0-1 0,-2 1 410,-3 0 1,-4-7 0,-7-4 0,1-3-148,-1-2 0,0 0 0,1 0 0,-1-2-93,0-3 0,0-2 0,2-6 0,2 3-98,2-2 1,4-1 0,-2 1 0,1 2 70,3-3 0,2 0-124,2-3 1,2 5 0,3 3 0,6 1-193,3 3 0,-4 2 1,1 4-1,1 2 83,2 1 0,0 2 1,-2-2 78,-1 6 1,-6 1 0,4 0-1121,-2-2 0,-2 1 1,-5 5-2328,0-1 1,0 1 3362,0 0 0,0 0 0,0-1 0</inkml:trace>
  <inkml:trace contextRef="#ctx0" brushRef="#br1" timeOffset="228">23129 14963 8792,'15'2'1799,"1"3"-1398,0 6 1,-6 1 0,-1 0 0,-2-1 35,-4 1 0,-1 2 0,-2 2-128,0-1 0,-2-1 1,-3-1-1,-5-5-11,-4-1 1,-2-1 0,0-6-1,1 0 66,-1 0 0,-5 0 1,0 0 54,2 0 1,1-7 0,4-4-123,4-3 0,-3 4 1,8-1-1,2-1 70,1-2 1,2-2-439,0 1 1,0-1-1,2 2 1,3 3-244,5 6 1,-1 3-1,2 2 11,1 0 1,-3 2-1,-1 3 91,-1 6 1,4 3-1,-6 2 477,-1-1 1,-3 1 0,-2 0 84,-5-1 1,-2-1 0,-8-3 0,2-4 141,3 0 1,-3-5 0,4 3-112,-4-3 1,-2-2-1,2-2 1,2-3-148,2-6 0,4 2 0,-2-1 0,1-2-25,3-2 1,-3-2-216,2 0 0,0 1 1,6 1-474,5 3 0,-3 4 1,8 7-114,1 0 1,2 0 0,2 0 0,-1 2-1100,1 3 0,7 6 0,3 10 1,2 5 1690,-2 3 0,4 10 0,-6 1 0</inkml:trace>
  <inkml:trace contextRef="#ctx0" brushRef="#br1" timeOffset="229">21682 16315 8413,'0'-10'0,"0"-1"0,0-1 0,2 0 184,3 1 1,-1 4 0,6 7 520,2 0 1,2 2 0,2 3 0,-2 6-178,-4 3 0,4-4 0,-5 1 0,0 1 1,-4 2 117,-3 2 0,-2-6 0,0 0-169,0 3 1,-7-1-1,-4-2-96,-3-4 1,-1-5 0,-1-1-154,0 0 0,0-1 0,1-5-283,-1-4 1,2-4 0,4-2 0,3 1 71,0-1 1,5 0 0,-3 0-149,3 1 1,2-1 0,2 2-1,3 2-125,5 1 0,4 8 0,2-2 0,0 3 204,-1 2 1,1 2 0,0 1 0,-2 4 117,-4 2 1,3 1 0,-8 6 273,-2 0 0,-1-1 309,-2 1 0,-7-2 0,-3-3-26,-4-6 1,-2-3-1,0-2-328,0 0 0,6-6 0,1-1 1,1 0-132,-1 0 1,4-3-1,-4 3 102,2-2-563,2 6 1,12-4-445,3 7 1,4 0 0,2 0 0,-1 1-718,1 5 1,0-3-1,1 8 1,3 1 1457,1 2 0,0 2 0,-6-1 0</inkml:trace>
  <inkml:trace contextRef="#ctx0" brushRef="#br1" timeOffset="230">21682 16315 8581,'-10'0'3321,"-1"0"-2570,8 0 1,-3 0-421,12 0 1,-3 0 0,6 2-1,0 1-47,-1 3 1,-2-1-1,4-5-55,2 0 1,-3 2-1,1 1 202,3 2 1,1 1-293,1-6 0,1 0 0,0 0 39,0 0 0,-6 0 0,0 0 44,3 0 1,1-2 0,1-2 145,1-1 0,0-7-174,0 1 0,-1-1 1,1 0-103,0 1 0,-2 6 0,-2-4 0,-2 1-83,3-1 1,-5 5 0,1-2-1,0 0 18,0 1 1,-4-5 0,4 3 0,-1 0-3,1 0 0,-4-4 0,6 4 46,1-2 1,2-1-122,2-6 1,-1 0 38,1 1 0,0 1 0,-2 2 0,-2 3 4,-1 2 0,-3 0 1,5 3-1,-3-3 33,2-1 1,2 2 0,2-4 8,0-2 0,-2 3 1,-2-1-1,-2-1 34,3 2 0,-5-3 0,3 5 0,-1-2-33,-1-3 1,3 3 0,-5 1-1,2-1 17,3 0 0,-3 0 0,1-3-44,3 2 1,1-1 0,1-4-32,1-1 1,0 2 0,0 2 0,-1 3-116,1 2 0,-2-5 0,-2 3 0,-1-2 126,1 1 0,2 0 0,2-6 43,-1 0 0,-4 0 0,-1 2 0,1 2-13,-3 2 0,6-1 0,-5-4-44,0-1 1,5 0 0,-5 0-9,-1 1 0,6-1 0,-3 0 29,3 0 0,-4 3 1,1 0-1,-1 3 22,-1-2 1,5-1 0,-5 1-1,1 2 64,1-3 0,-1-1 1,4-1-60,-3-1 1,1 6-1,-5-1 1,0-1 32,0-2 0,5-2 0,-3 0-35,-1 1 1,6 4 0,-5 1 0,2-1-53,-1 3 1,-1-6-1,3 3 1,-1-1 13,1 1 1,-3-3 0,-1 4 0,1-4 33,0-2 1,-1 1 0,5-1 0,-5 0 2,-1 0 0,6 1 1,-5-1-1,3 0 2,-1 1 1,-4-1 0,4 0-1,1 0 83,-3 1 0,5-1 0,-6-2 0,1-1-89,4-2 1,1 0 0,-1 6 0,-2-1-8,3 0 1,1-5 0,1 0-1,1 2-18,0 2 1,0 1-1,-1-2 1,-1-1-15,-3-2 0,3 0 0,-6 6 0,3-1 15,-1 0 0,-1-5 0,3 0 0,-1 2 27,1 2 0,-3 1 1,1 0-1,1 0-11,-3 1 1,5-1-1,-6 0 1,1 1 10,5-1 1,-5 0 0,1-1-1,0-3-27,0-1 1,-1 1-1,5 4 1,-5 0-81,-1 0 0,4 1 0,-4-1 1,1 0-16,5 0 1,-5 1 0,3-1-1,-1 0-4,-1 1 1,5-1-1,-3 0 17,3 0 1,1 1-1,1-1 1,-2 0-132,-4 1 1,4 4 0,-3 1 111,3-3 0,2 1 0,-1 0 75,1 1 1,0 1 0,0-4-1,-1 2-63,1 1 1,0 8-1,-1-4 73,1 0 1,0 0 0,0-5 0,-1 3-31,1 2 0,5-4 0,0 6 0,-2 0-47,-1-2 1,-3 5 0,1-3 0,0 3-6,0 2 0,-1 0 0,1 0 1,0 0 8,-1 0 1,6 0-1,0 0 1,-1 0 10,-3 0 0,1 0 0,1 2 0,2 1 31,-2 3 0,-2 4 1,1-3-1,1 0 67,2 0 1,2 4 0,-4-4 0,2 1 4,-2 5 0,6-5 1,1 3-1,4-1-23,1-1 0,-1 5 1,-2-4-1,-2 3 22,2-3 0,0 4 0,0-3 0,-4 3-30,-1 1 1,3 1 0,-5 0 0,0-1 10,2 1 1,-6 0 0,6 0 0,-2-1-5,0 1 1,0 0-1,-6-1 1,1 1 53,0 0 1,0 0 0,-1-1 0,-1 1-12,-3 0 1,6 0 0,-4-1 0,-1 1-11,2 0 1,-2 5 0,0 0 0,-1-2 6,1-2 0,-3-1 1,-1 0-1,1-1-2,0 1 1,-4 5-1,6 0 1,-1-2 42,-1-1 1,5-1-1,-4 2 1,2 2-4,-1-1 1,3 2-1,-4-1 1,3 0-13,-3 2 1,4-6 0,-3 4 0,1-3-14,-2-3 1,4 1 0,-5 0 0,1 0-66,1-1 0,-1 1 0,4 0 0,-1-1 2,-3 1 0,1 5 1,4 0-1,-1-2 1,-3-1 0,3 3 1,-4 0-1,4 0 49,2 1 1,0-4 0,-1 5-1,1-2-20,0-1 0,0 1 0,-1-3 1,1 1 32,0 2 0,-2 0 0,-2-5 1,-2 1-13,3 4 1,-5-2-1,1 6 1,0-2-10,0-4 0,-4 3 0,5-1 1,1-1-23,-2-3 0,-1-1 0,-4-1 0,3 1 219,1 0 0,-2 0 0,2-1 0,1 1 117,0 0 1,1 7-1,4 1-291,-3 0 0,1-1 0,-5-7 0,2-2 36,3-4 0,0 4 1,0-3-1,-1 3-72,1 1 0,2 1 0,0 0 1,-2 0-215,-1-1 1,-2 1-1,3 0 1,-2-1 159,3 1 1,1 0 0,-1 0-1,0-1 17,-3 1 0,1-5 0,4-1 0,1 2 4,0 2 1,0 0 0,1-2 0,2-1-67,2 1 1,0-3-1,-5 1 1,0 3-78,-1 0 1,6-2 0,0-1-1,0 3-178,2 1 1,-6 1-1,4 1 1,-3 0-328,-2 0 1,-1 4 0,-1 3 0,-3 0-1641,-6 0 1,-3 3 2308,-2-5 0,-14 0 0,-4-6 0</inkml:trace>
  <inkml:trace contextRef="#ctx0" brushRef="#br1" timeOffset="231">26493 16158 8679,'0'-9'2729,"-2"2"-1868,-3 7-577,3 0 1,-3 2-249,10 3 0,-1-1 1,6 4-1,3 1-113,1 0 0,7 1 0,1 6 0,1-2 151,0-3 0,-1 2 0,-1-2 0,4 3 65,-1 2 1,-1-6 0,-6-1 0,3 0 5,1-1 0,0 1 1,-4 3-1,2-3 103,2-2 1,5 3-1,-3-3 1,0 0-73,0 0 0,-1 4 0,-2-6 0,1-1 104,-2-3 0,-2 5 0,1-1 0,1-2-162,2-1 1,0-2 0,-5 0 0,-1 0 8,1 0 0,0 0 0,-1 0 1,3 0-60,3 0 0,-4 0 0,4-2 1,-3-1 58,-3-2 1,1-6 0,2 4 0,1 0 33,2 0 0,0-5 1,-5 2-1,-1-3-13,1 3 0,0-4 0,1 3 1,2-1-62,2 2 0,0-4 0,-5 3 0,0-1-22,-1 1 1,1-2-1,2 2 1,1-1-95,2 1 0,0-3 1,-4 4-1,3-4-6,0-2 0,1 6 1,-5-1-1,2-1 52,3-2 0,-4 4 0,4-1 0,-4-1 53,-1-2 0,2-2 0,-1 0 20,-1 1 1,3-1-1,-8 0 1,3 1-26,1-1 1,1 0-1,0 2 1,-1 2 17,1 1 0,-2 1 0,-2-4 1,-1 2 31,1 1 0,2 1 0,2-6-63,-1 0 0,1 1 0,-2-1 0,-2 0-65,-1 1 0,-2-1 0,3 0 0,-2 0-1,3 1 0,-1-1 0,0 0 1,-1 1 7,1-1 1,2 5-1,1 1 1,-1-2-11,-3-2 1,3-4-1,-5-1 1,1-2-56,1 2 0,-1 1 0,4 1 0,-2-2-20,-1-2 0,-3 0 1,5 3-1,-5-1 65,-1-2 1,4 0 0,-4 5 0,2 1 37,3-1 1,-3 0 0,1 1 0,1-1-17,-3 0 1,6 0 0,-3 1-1,1-3 19,-2-3 1,4 4-1,-3-6 1,1 2-14,-1 0 0,1 0 1,-5 4-1,0-2-19,0-2 0,5 0 0,-3 3 1,1-1-54,1-2 1,-6-5 0,5 3 0,3 0-83,1 1 1,-4 1 0,1 3 0,1-1 41,2-2 1,0 0-1,-2 4 1,-1-3 9,1 0 1,2-1 0,1 3 0,-1-1 31,-3-2 0,3 0 0,-4 4 0,4-3-37,2-1 1,0-5 0,0 3 0,-1 1 21,1-1 0,0-5 0,-1 4 1,1-3-75,0 1 1,0 5 0,-1-3 0,1-1 114,0 1 0,-1 5 0,3-2 0,1 3-23,2 3 0,0-6 0,-3 0 0,1 1 11,2 3 0,5-4 0,-5-2 0,-2 1-24,-1-1 1,3 2 0,0 5 0,-2 1 27,-2-1 1,-1 0 0,0 0 11,-1 1 0,1 1 0,0 1 0,0 5-32,-1 1 1,1-4-1,0 4 1,-1 0 14,1 0 0,0 2 0,0 5 1,-1-2-2,1-3 0,0 3 0,-1-3 0,1 3-64,0 2 0,5 0 0,0 2 0,-2 2 43,-1 1 0,-3 5 0,3-3 1,1 0 22,2 0 1,2 6-1,-4-3 1,4 2 25,1-1 1,-3 3 0,3-4 0,-1 2-15,-4-1 0,4 3 1,0-5-1,-1 1 24,1 1 1,0-1 0,-4 6 0,4-1 22,1 1 1,-4-5 0,2-1-1,-1 2 14,0 2 0,0 2 1,-5 0-1,0-1 16,-1 1 0,1 0 0,1 0 0,3-1-15,1 1 0,-2 0 1,-5-1-1,-2 1 4,0 0 0,6 5 0,-8 0 1,4-2-1,2-1 1,0-1-1,1 2 1,2 2-13,2-2 1,0 4 0,-5 0-1,0-1 25,-1 1 0,1 3 1,0-5-1,0 0 21,-1 2 1,-1-6-1,-1 6 1,-3-2-22,2 0 0,1 0 1,-1-4-1,-2 1 23,2-2 0,1 8 0,-1-8 0,-2 1-56,3 1 1,1-1 0,1 2-1,3 4-11,3 2 0,-4-1 0,6 4 1,-2-2 12,0 2 0,0 2 0,-4 1 0,2 1 21,2-1 0,6-1 1,-5-2-1,1-2 25,0 2 1,-2-5-1,-4-1 1,2-1-42,2 0 1,2 5 0,-4-3 0,4 2 1,2 2 1,-6-2-1,3 1 1,-1 2 4,0 2 0,6-4 0,-6-2 1,-2-1 45,-2-4 0,-1 4 0,0-2 0,-1 0 23,1 2 0,-5-6 0,-1 6 0,2-2-11,2 0 1,-3 0 0,-1-4 0,2 2-12,2 2 0,0 6 1,-1-7-1,-3 0-4,2-3 0,1 4 0,-1 0 0,-2 0 2,3 2 1,0-6-1,3 6 1,0-2 2,0 0 1,-1 0 0,1-4 0,2 2-23,3 2 0,-2 2 0,5-4 0,1 2 12,-1-2 1,2 4-1,6-2 1,-1-2 0,1-1 0,-1-2 0,1-1 0,-1-1-73,0-3 1,-1 3-1,-2-6 1,-2 3 0,2-1 0,-5-6 0,-2 3 0,-4-2-31,-1 0 0,0 2 1,0-3-1,-1 1-324,1-1 0,-5-1 0,-1 2-1207,2 6 1,-5 4 0,-2 6-1,-3 6 1577,-2 2 0,7 31 0,2 6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4.814"/>
    </inkml:context>
    <inkml:brush xml:id="br0">
      <inkml:brushProperty name="width" value="0.05292" units="cm"/>
      <inkml:brushProperty name="height" value="0.05292" units="cm"/>
      <inkml:brushProperty name="color" value="#3165BB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57D200"/>
    </inkml:brush>
    <inkml:brush xml:id="br3">
      <inkml:brushProperty name="width" value="0.05292" units="cm"/>
      <inkml:brushProperty name="height" value="0.05292" units="cm"/>
      <inkml:brushProperty name="color" value="#FF8000"/>
    </inkml:brush>
  </inkml:definitions>
  <inkml:trace contextRef="#ctx0" brushRef="#br0">8491 1870 8223,'0'-15'-31,"0"4"0,0 1 1,0-2-176,0-2 1,0 3 0,0 1 0,0-3-5,0-1 1,0 4 49,0-1 0,0 6 119,0-5 0,7 6-410,3-1 451,4 3 0,2 2 0,0 0 0</inkml:trace>
  <inkml:trace contextRef="#ctx0" brushRef="#br0" timeOffset="1">8632 1682 8223,'0'-16'76,"0"0"0,0 1 228,0-1 1,0 5 0,-2 1 210,-3-2 1,-2-2-1,-5 0 1,2 2 123,-3 1 0,-1 6 1,-1-4-1,-1 2-247,0 4 1,-5 1-1,0 2 1,2 0-48,2 0 1,1 0-1,-2 0 1,-1 2-127,-2 3 1,-5 4 0,5 6-1,0 1-148,-2 0 0,6 0 0,-4-1 0,3 3 64,3 3 1,-1-4 0,0 6 0,2-2-50,4 0 1,-2 5 0,5-3 0,0-1 0,0 1 1,1-2-1,6-4 1,0 3 52,0 1 1,9 0 0,5-7-104,5-4 0,7 2 0,-3-7 1,2-1-93,3-2 0,7-2 1,1 0-1,-3-2 29,-5-3 0,2-2 0,-5-5 0,1 1-7,0-1 1,-7-4 0,2-3-1,-5-4-109,-6-1 0,4-2 1,-5-6-1,2 2-160,-1 4 1,-7-2-1,3 7-67,-5 2 345,6 2 1,0 10-1,6 7 1,-5 8 386,-1 6 1,6 7 0,-5 0 0,3 0 363,-1 2 1,-1-6-1,3 6 1,-3-2-384,-2 0 1,3 0 0,-3-5 0,0-1-514,0 1 0,4-5 1,-4-1-1,2 1-11,3-3 1,2 5-1,2-6 1,-1 0-1894,1-1 1,0 1 0,1-3 0,2 1 2072,2-1 0,7-10 0,-3-2 0</inkml:trace>
  <inkml:trace contextRef="#ctx0" brushRef="#br0" timeOffset="2">9214 1729 8144,'10'-5'0,"1"-1"0,-6 1 651,6 5 0,-1 0 1,6 0-1,0 0-625,-1 0 0,-4 0 0,-1 0 0,1 2-983,-3 3 1,-1-1 956,-7 6 0,7 1 0,2 4 0</inkml:trace>
  <inkml:trace contextRef="#ctx0" brushRef="#br0" timeOffset="3">9198 1933 8308,'16'9'474,"0"-2"1,-1-7 0,1 0 102,0 0 1,5 0 0,2 0-1,1 0-357,4 0 0,-4 0 0,3 0 0,-1 0-553,-2 0 0,4 0 0,-5 0 0,0-2-1525,-1-3 1858,6 3 0,-3-19 0,6 4 0</inkml:trace>
  <inkml:trace contextRef="#ctx0" brushRef="#br0" timeOffset="4">10189 1446 10903,'-9'24'731,"2"1"0,5-4 1,-1 3 346,-2 1 0,-1 4 0,6-1 1,0 4-252,0-1 0,0 4 0,0-9 0,0 2-456,0-1 1,6 1 0,1-8 0,0 0-972,0-3 0,-1 4 1,-2 0-1,1-2-887,-1-1 1,-1-1-1,1 2 1487,1 2 0,-14-7 0,-8-7 0</inkml:trace>
  <inkml:trace contextRef="#ctx0" brushRef="#br0" timeOffset="5">8271 2499 8192,'-9'-7'0,"4"-3"236,3-4 532,2 5 0,0 4 1,0 10-90,0 5 0,0 6 0,0 3 0,0 4-224,0 2 0,0 1 0,0 5 0,0 1-218,0-1 1,0 0-1,0 3 1,0 1-121,0 1 1,0 1-1,0-6 1,2-1-39,3-4 1,-3 2 0,3-5 0,-3 0-293,-2-1 0,0-6 1,0-6-248,0 3 442,0-6 1,0-2 0,0-10 0,0-6 15,0-3 1,1-3 0,5-2 0,4-4-176,4-2 0,7 1 0,2-4 0,1 4 23,4 1 0,-3 4 1,1 6-1,0 5 174,-2 1 1,4 1 0,-5 6-1,0 2 135,0 3 0,3 4 1,-5 7-1,-2 0 177,-2-1 0,-3 6 0,-1 2 0,-5 0 184,-1-1 1,-1 1 0,-6-4 0,-2 2 22,-3-1 0,1-3 0,-6-3 0,-3-2-152,-1-1 1,-1-6 0,-3 4 0,-1-2-342,-2-4 1,-5-1-1,3-2 1,0 0 88,1 0 0,-5 0 0,5-2 0,-1-1-1632,0-3 1,2-6-1,7 2 1,2-4-876,2-2 0,6-1 1,-1-4 2371,3-6 0,9-9 0,2-4 0</inkml:trace>
  <inkml:trace contextRef="#ctx0" brushRef="#br0" timeOffset="6">9072 2813 8287,'25'0'471,"3"0"1,-7 0 0,-2 0-122,-2 0 0,4 0 0,0 0 0,-1 0 173,-3 0 1,-1 0-1,0 0 1,-1 0-866,1 0 1,-6 0 0,1 0-2295,1 0 2636,-5 7 0,-7-5 0,-9 5 0</inkml:trace>
  <inkml:trace contextRef="#ctx0" brushRef="#br0" timeOffset="7">9135 3049 8274,'23'9'0,"-11"-2"0,4-7 0,0 0 396,3 0 1,-2 0 0,4 0 0,-1 0 0,-1 0-168,2 0 1,0 0 0,-4 0-1,2 0-1394,2 0 0,0 0 0,-5 0 1165,0 0 0,0 0 0,-1 0 0</inkml:trace>
  <inkml:trace contextRef="#ctx0" brushRef="#br0" timeOffset="8">9906 2515 8429,'0'-16'523,"0"0"0,5 6 1,2 1-1,2 2 212,3 4 0,2-4 1,3 2-1,3-1-403,1-1 1,5 6 0,-4-5 0,1 5-194,0 1 0,0 0 0,-4 0 0,2 0-79,-2 0 1,-3 1-1,-4 5-46,-2 4 0,-6 11 0,1 3-16,-3 1 1,-2-1 0,-4-4 0,-4 2 107,-8 3 0,-3-4 0,1 3 0,-1 1-5,-2-1 1,-7-5-1,4 2 1,-1-3 31,4-3 0,-1 5 0,1-3 0,1-3 204,3 0 0,1 0 131,0 2 0,2-6 97,4 1 0,5-8 1,10 2-204,5-3 0,4-7 0,4-2 0,3 0-198,5 0 0,9-4 0,2 4 0,-2 0-83,-2 0 0,4-5 0,1 3 1,0-1-372,1 0 1,3 6 0,-6-3-1,-1 2-344,-1 0 0,-8-1 0,0 6 1,0 0-460,-1 0 1,-3 0 0,-6 2 0,0 3-746,0 6 1,-8 3 1837,-2 1 0,2 1 0,1 0 0</inkml:trace>
  <inkml:trace contextRef="#ctx0" brushRef="#br0" timeOffset="9">27232 1933 8266,'21'-5'0,"-2"-2"0,-3-3 0,-4-8 274,-1 2 0,-3-8 1,-1 3-1,-1-5 581,-1-4 1,0 4 0,-7 1 0,-3 1-426,-5 0 0,-4 4 0,-2-1 0,0 4 0,1 1-79,-1 1 1,0 1 0,-1 1 0,-3 5-192,-1 1 1,-6 1 0,0 6 0,-1 0-93,2 0 1,-4 7 0,3 6-1,-5 4-38,1 4 1,-4 5 0,8-3 0,0 0 41,0-1 1,5 4 0,6-3 0,2 0-41,3 0 0,-1 3 0,7-5 0,1-2-21,3-2 1,2-1 0,5 0 0,4-2-11,4-4 1,7-1-1,4-5 1,3 1-22,5-2 1,3-1-1,-1-2 1,2-2-24,-2-3 0,2 2 0,-4-8 1,-5 1-34,-4 1 0,2-5 0,-5 3 0,-3-3 15,-6-1 1,0-1 0,-6 0 0,-1 2 206,2 4 0,-4-2-34,8 6 1,-6 1 0,4 7 21,-2 3 1,3 4 0,-3 7-1,2-1-33,3 1 1,-3 0 0,0-1 0,-1 1-512,1 0 1,-4 5-1,4 0 1,-2-2-587,-3-2 0,3-1 0,-2 0 0,-2 0-205,-1-1 0,3 1 0,2-2 1201,2-4 0,2-10 0,4-8 0</inkml:trace>
  <inkml:trace contextRef="#ctx0" brushRef="#br0" timeOffset="10">27814 1745 8114,'9'-7'420,"5"0"1,-4-4 0,4 6-1,4 3 1,1 0 171,2-3 0,1 4 0,-2-5 0,1 5-273,-2 1 1,4 0-1,-3 0 1,0 0-916,-3 0 1,-1 0 0,-2 1 183,-4 5 0,3-3 0,-8 7 412,-2 3 0,-8 1 0,-4 1 0</inkml:trace>
  <inkml:trace contextRef="#ctx0" brushRef="#br0" timeOffset="11">27861 1918 7822,'16'8'-73,"-1"-2"0,1-5 0,2-1 0,1 0 383,2 0 1,5 0-1,-3 0 1,-1 0-457,1 0 0,5 0 0,-2 0 1,4 0 18,1 0 1,1-5-1,-1-2 1,1-2 126,-1-3 0,8-9 0,1-3 0</inkml:trace>
  <inkml:trace contextRef="#ctx0" brushRef="#br0" timeOffset="12">28836 1399 8114,'-16'0'143,"0"7"1,2 3 0,2 4 614,2 2 1,1 7 0,-3 3-1,3 4 26,2 1 1,2 1 0,5-1 0,0 0-399,0 1 0,0 3 0,0 0 1,2-2-119,3 2 1,-2-2-1,6-3 1,-2-1-1208,-4 5 0,4 0 0,-1 0 1,-3 1-2957,-1 1 3895,-2-6 0,0 0 0,0-6 0</inkml:trace>
  <inkml:trace contextRef="#ctx0" brushRef="#br0" timeOffset="13">26839 2515 8169,'0'-11'0,"-2"3"230,-3 1 1,3 3 0,-3 9 632,3 6 1,2 3-1,0 3 1,0 3-271,0 0 1,0 8 0,0-1 0,0 2-202,0 3 0,0 4 0,0 3 1,0-1-213,0 1 1,0-3 0,0-4 0,0-1 12,0 1-1,0-6 1,0-2 0,0-1-272,0-4 0,0-1 0,-1-4-149,-5-4 1,3-3-26,-8-7 1,8-2 19,-2-3 0,3-5 1,5-10-1,6-1 30,7 2 0,10-5 1,2-1-1,7 1-107,7 3 0,2 0 0,-1 4 0,-1 4 212,2 5 0,-6 2 0,-1 8 0,-4 2 325,-1 1 1,-3 12-1,-3-1 1,-5 3 246,-3 4 0,-9-6 0,-2 6 1,-2-2 196,0 0 0,-1 0 1,-10-5-1,-6-1 105,-7 1 0,0-2 0,-7-2 1,-1-3-161,3-2 0,-9-2 1,5-5-1,0 0-404,-2 0 1,0 0-1,1 0 1,1 0-415,2 0 0,6-7 1,-2-3-1,1-4-543,0-2 0,0-1 0,7-3-864,3-1 0,-1 1 1,7 4-1,3-2-383,6-3 1,9-1 0,12-8 1991,5-1 0,5 3 0,12-11 0</inkml:trace>
  <inkml:trace contextRef="#ctx0" brushRef="#br0" timeOffset="14">27720 2813 8920,'21'0'0,"-1"0"0,0 0 0,-3 0 364,-1 0 0,0 0 0,-1 0 0,1-1-174,0-4 0,-6 3 0,1-3-2104,1 3-383,2 2 2297,-5 0 0,-9 0 0,-9 0 0</inkml:trace>
  <inkml:trace contextRef="#ctx0" brushRef="#br0" timeOffset="15">27672 2908 8401,'11'16'0,"-1"-3"0,3-2 0,1-4 293,1 0 0,8-5 0,1 3 0,3-3 160,-1-2 1,-2 0 0,4 0 0,-2 0-527,2 0 1,0 0 0,0 0 0,-3-2-436,-3-3 1,6 1 0,-3-6 0,-1-3 507,-3 0 0,4-17 0,-1-3 0</inkml:trace>
  <inkml:trace contextRef="#ctx0" brushRef="#br0" timeOffset="16">28521 2656 8274,'0'16'524,"0"0"-74,0-1 0,0 1 0,0 0 0,0 0 0,0 1 554,0 4 1,0 2 0,0 5 0,0-2-357,0 2 1,0-4 0,0 2-1,0 1-516,0-3 0,2 4 0,2-7 0,1-2-821,-2-1 1,4 3 0,-1 0 14,-3-2 1,1-3-1,-1-4-1450,2-2 1,6-8 1354,-6-2 0,6-7 0,-4-10 0,0-6 769,-1-9 0,7-6 0,-5-9 0</inkml:trace>
  <inkml:trace contextRef="#ctx0" brushRef="#br0" timeOffset="17">28742 2688 8355,'0'17'1024,"0"2"0,0 4 81,0 2 0,0 1 0,0 7 0,0 2-448,0 2 1,0-1-1,1-4 1,3-1-182,1 1 1,2-6 0,-4-2-1,4 1-627,2-1 1,-4-5 0,4 2 0,0-3-670,0-3 1,-4-1 0,4-1-2773,-2-3 2541,-2-6 1,-5-4 0,-2-13 0,-3-4 1050,-6-4 0,-10-21 0,-3 0 0</inkml:trace>
  <inkml:trace contextRef="#ctx0" brushRef="#br0" timeOffset="18">28286 2641 8374,'3'0'1373,"9"0"-591,9 0 0,5 7 1,9 3-1,6 2-29,6-1 1,9 3 0,0-4 0,1 4-303,3 2 1,9-6 0,-7 1 0,-1-1-219,-2-1 1,-3 5 0,3-3 0,-3 2-469,-1 3 1,-3 0 0,-5 1 0,-3 3-1432,-8 1 0,-1 7 1,-14-4 1665,-1 0 0,-10-1 0,-3-7 0</inkml:trace>
  <inkml:trace contextRef="#ctx0" brushRef="#br0" timeOffset="19">8459 3647 8352,'-1'-14'944,"-5"3"12,5 4 0,-6 9 1,7 5-1,0 7-393,0 5 1,0 14-1,0-1 1,1 1-167,5 0 0,-5 4 0,6 1 0,-2 2 152,1 4 1,1-6 0,-4 1 0,2-4-291,-1-4 1,-2 2-1,-2-10 1,0 0 111,0-1 1,0-1 543,0-5-1054,0 0 1,1-9 0,3-7-302,1-9 0,7-10 0,-1-4 0,5-1-129,5-4 1,-2-2-1,7 0 1,0 2 104,-1 2 0,4 2 0,-4-2 0,1 5 230,0 3 1,-7 9-1,4 4 1,-2 3 628,0 2 0,5 7 0,-3 4 0,0 3 346,-1 2 1,-1 6-1,-5 3 1,0-1 154,0-3 1,-1 2 0,-1-2 0,-2-2-434,-1-1 1,-8-3-1,3 1 1,-3-2-610,2-4 1,-3 4-2272,3-3 1,-3-2-1155,-2 1 1,0-8-702,0-2 4272,0-7 0,7-16 0,2-1 0</inkml:trace>
  <inkml:trace contextRef="#ctx0" brushRef="#br0" timeOffset="20">9403 3929 8207,'26'0'0,"0"0"0,-7 0 0,2 0 0,-3 0 866,-3 0 1,1 0 0,0 0 0,-2 2-566,-4 3 1,3-1-1,-8 6-1253,-2 3 0,-1 1 1,-5 1 951,-8 1 0,-6 0 0,-15-1 0</inkml:trace>
  <inkml:trace contextRef="#ctx0" brushRef="#br0" timeOffset="21">9308 4228 8207,'16'0'369,"0"0"1,1 0 0,2 0-1,4 0 131,2 0 0,-6 0 0,4 0 0,-3 0-374,1 0 0,6-5 0,-5 0 1,1 1-835,0 2 0,5 1 0,-2-3 0,2-1-2067,-2 1 2775,11-4 0,-11-1 0,12-7 0</inkml:trace>
  <inkml:trace contextRef="#ctx0" brushRef="#br0" timeOffset="22">10330 3835 8207,'-15'0'787,"-1"0"1,-2 0-453,-3 0 1,2 2-1,-5 3 1,-1 6 366,1 3 1,5 7 0,-2 1-1,3 3-41,2 3 0,6 1 0,1 1 0,2-2-108,4-2 0,8-7 0,5 4 0,6-2-181,5 0 1,4-2 0,10-8 0,5-4-74,7 0 0,4-6 0,-4 5 0,0-6 52,0-6 0,-7 3 1,-3-8-1,-4-1-10,-1-2 0,-8-7 0,-5-1 1,-5-1-327,-3 0 0,-8-5 1,2 2-1,-5-4-885,-5-1 1,-9 1-1,-9 4 1,-1 5 179,-4 4 0,-2 3 0,-3 3 0,-2 6-6597,-1 3 7287,-8 2 0,-3-7 0,-9-2 0</inkml:trace>
  <inkml:trace contextRef="#ctx0" brushRef="#br0" timeOffset="23">8522 4825 8207,'9'16'999,"-2"0"1,-2 1 13,0 4 0,1-2 0,-6 8 0,1 1 1,3 1-163,1 3 1,0 4 0,-5 3 0,0-1-671,0 1 1,0-3-1,0-4 1,0-1-383,0 1 1,0-8-1,0-1 1,0-2-1124,0 0 0,0 0-367,0-6 0,2-1 0,3-3 395,6-6 0,3-10 0,1-6 1296,1-3 0,7-15 0,1-5 0</inkml:trace>
  <inkml:trace contextRef="#ctx0" brushRef="#br0" timeOffset="24">8899 4998 8711,'-17'0'0,"-2"0"417,-2 0 1,0 2 0,5 3-1,0 6 54,1 3 0,-6 1 1,0 3-1,2 1 214,1 2 0,2 7 1,1-4-1,1 3 53,3-1 0,4-2 0,7 2 1,0-5-288,0-3 0,2-2 0,3-1 0,6 1-389,3 0 1,1-6 0,3 1-1,1-1-352,2-1 0,12 3 0,-1-7 0,1 1-750,0 1 1,4-6-1,-1 5 1,-1-5-759,-1-1 0,-3 0 1,-1-3 1797,-4-8 0,4 1 0,-6-13 0</inkml:trace>
  <inkml:trace contextRef="#ctx0" brushRef="#br0" timeOffset="25">9293 5108 8354,'15'-7'270,"1"-3"1,-6 3 0,3 2 0,2 1 229,5-1 1,1 3 0,-6-3-587,1 3 1,0 4 0,0 3-996,-1 6 0,-8 3 0,-5 1 1081,-6 1 0,-15 0 0,2-1 0</inkml:trace>
  <inkml:trace contextRef="#ctx0" brushRef="#br0" timeOffset="26">9245 5313 8186,'16'1'0,"0"3"290,0 1 1,1 0-1,2-5 1,4 0 25,1 0 1,1 0-1,3 0 1,-4 0-277,-1 0 0,5 2 0,-2 2 1,2 1-969,-2-2 1,2-1-1,-5-2 928,1 0 0,3-7 0,4-2 0</inkml:trace>
  <inkml:trace contextRef="#ctx0" brushRef="#br0" timeOffset="27">10126 5061 8271,'-26'-9'0,"1"4"0,1 3 346,-1 2 1,-1 0 0,-7 0 0,-2 2 139,-2 3 1,1 6 0,6 8 0,4 4 0,5 0 278,3-1 1,4 4 0,4-3 0,5 2-380,3 2 1,5-2 0,6-1 0,10 1-225,9-1 1,7-4 0,14 0-1,2-4-12,1-5 1,8 1-1,-1-7 1,6-1-10,3-3 0,-2-1 1,-8 0-1,-6 0-208,-3 0 1,-9-7-1,-3-3 1,-6-4 44,-4-2 1,-12-1 0,-8-2 0,-2-4-30,1-2 0,-1-3 0,-9-6 0,-4-5-528,-8-1 0,-15 5 0,-3-2 0,-2 6-411,-3 5 0,-4-2 1,1 9-1,-2 5-716,2 7 0,4 5 1706,6 2 0,8-7 0,1-2 0</inkml:trace>
  <inkml:trace contextRef="#ctx0" brushRef="#br0" timeOffset="28">26902 3662 8004,'-7'0'695,"7"0"1,2 9-1,8 5 43,2 5 0,-3 9 0,2 0 0,-1 5-167,-1 4 0,3 7 0,-5-4 0,0 2-171,0 0 1,0-1 0,-3 5 0,1-4-188,-2-6 0,-1-2 0,-2-5 0,0-2-152,0-6 1,0-4-1,0-1 113,0-1-89,0-6 1,5-4-1,1-12 1,-1-7-226,2-5 0,1-7 0,10 3 1,1-1-225,2-4 1,7-2 0,-3-1 0,1 1 19,0 4 0,-2 3 0,4 9 0,-3 4 104,-2 5 1,-3 3 0,-4 2 0,0 2 153,0 3 0,5 9 0,0 7 0,-4 0 478,-5 1 0,2 1 0,-3 5 0,1-2-312,-2 2 1,3 0 0,-6 0-1,0-4-539,0-1 0,3-2 0,-5-5-127,-1 0 1,-1-2-1,1-2-1980,1-2 1,7-6 2565,-1 1 0,10-17 0,3-6 0</inkml:trace>
  <inkml:trace contextRef="#ctx0" brushRef="#br0" timeOffset="29">27924 4150 8004,'-16'0'644,"6"-6"1,-1 1 0,-1 0-331,-2-2 1,-3 5 0,-3-3 0,-1 3-490,2 2 0,2 0 0,1 0 0,0 2-440,1 3 0,-1-3 1,2 5-1,2-2-684,1 0 1299,8 7 0,-4-10 0,7 5 0</inkml:trace>
  <inkml:trace contextRef="#ctx0" brushRef="#br0" timeOffset="30">28003 4307 7039,'15'5'0,"-1"2"220,-3 2 0,-6-6 1070,-10 2 1,-4-3 0,-7-2-1109,1 0 1,-1 0-1,0-2-464,0-3 0,1 2 1,-1-6-568,0 2 0,6-5 0,1 1-1205,2-3 2054,2-1 0,5-1 0,0 0 0</inkml:trace>
  <inkml:trace contextRef="#ctx0" brushRef="#br0" timeOffset="31">28411 3835 8289,'37'14'265,"0"-3"1,-1 3 0,-4-4 0,1 4 310,4 2 1,-6 1 0,2 4 0,-6 5-107,-5 4 1,-1 1 0,-5 3 0,-2 1-91,-4 1 0,-3 1 1,-7-6-1,0-1-33,0-4 0,-12 2 0,-5-7 0,-4-2-143,-2-1 1,-5-4 0,2-4 0,-4-4-55,-1-5 0,-1-2 0,1-5 0,-1-4 44,1-4 0,1-7 1,2-2-1,4 0-240,1 1 0,2-6 1,7 2-1,2-4 43,1-1 1,8-1 0,-1 1 0,8-1-362,6 1 1,6 1 0,5 2 0,5 4-347,4 1 1,0 4 0,-1 8 0,1 6-265,3 3 0,1 9 0,-7 6 0,-2 4 974,-2 4 0,5 7 0,-4-4 0</inkml:trace>
  <inkml:trace contextRef="#ctx0" brushRef="#br0" timeOffset="32">27279 4983 8077,'7'22'792,"-3"-4"0,5 4 0,-2 1 1,-2 2 46,2-1 1,0 6-1,3-4 1,-3 4-366,0 1 1,-5 0 0,5 1-1,-2-1-510,0 1 1,1-3 0,-6-1 0,1-3-339,5-2 0,-5-2 0,5-6 1,-5 1-876,-1 0 1,0-6 22,0 1 0,0-10 1,0-1 143,0-8 1,6-12 1081,-1-1 0,14-13 0,-1 0 0</inkml:trace>
  <inkml:trace contextRef="#ctx0" brushRef="#br0" timeOffset="33">27657 5140 8004,'-11'0'179,"1"1"0,-3 3 253,-1 1 1,4 7 0,0-1 0,-1 5 200,2 5 1,-5-2 0,4 5-1,-2-1-36,1-4 0,-3 4 0,5-2 0,1-2-209,2-2 1,-1 4 0,2 0-1,2-1-282,1-3 1,4-3 0,1-2 0,4-1-340,2 1 0,-4 0 1,6 0-1,1-1-612,2 1 0,7-5 0,0-2 0,0-3 229,1-2 0,-2 0 1,6 0-1,2-2-2843,2-3 3459,-6-11 0,13-8 0,-4-7 0</inkml:trace>
  <inkml:trace contextRef="#ctx0" brushRef="#br0" timeOffset="34">28081 5203 8004,'16'-2'0,"0"-2"0,-2-3 382,-4-1 0,4 4 1,-3-1-201,2 3 1,3 2 0,0 0-822,0 0 1,-2 2-322,-4 3 0,-5 2 960,-10 4 0,-4 3 0,-6-6 0</inkml:trace>
  <inkml:trace contextRef="#ctx0" brushRef="#br0" timeOffset="35">28034 5375 8004,'7'9'289,"3"-2"0,4-2 50,2 1 1,0-1 0,0-5 0,-1 0-329,1 0 0,5 0 0,0 0 0,-2 0-422,-1 0 1,-3-2 0,1-1 0,0-4 403,0-2 7,-1-2 0,1-11 0,0-3 0</inkml:trace>
  <inkml:trace contextRef="#ctx0" brushRef="#br0" timeOffset="36">28852 5045 8150,'21'7'244,"0"4"0,-1 3 0,-4 3 0,0 4 118,0 5 1,-1 9-1,-1 2 1,-3 0-12,-6 1 0,-3 1 0,-2 3 1,-2-6-121,-3-3 1,-6-1-1,-10-3 1,-3-2 61,-1-6 1,-9-6 0,2-4 0,-1-6-22,0-3 1,1-4 0,-1-3 0,-2-6 52,-2-3 0,2-7 0,8-1 0,2-3-115,2-3 0,2 0 0,6 0 0,1 2-23,3-2 0,4-1 0,7-3 0,2 1-111,3-1 1,6 1 0,10-1 0,3 3-72,1 3 1,10 3 0,-4 7 0,2 0-519,0 1 0,-6 6 0,-1 4 0,2 3 89,1 2 1,-2 0 0,-3 3-1,1 6-443,-1 7 0,-3 8 0,3-1 867,-1 2 0,-2 1 0,-5 5 0</inkml:trace>
  <inkml:trace contextRef="#ctx0" brushRef="#br0" timeOffset="37">3963 3332 8349,'-16'-5'13,"0"-2"1,0 0 268,1 0 1,4 0 0,2 2 0,2-6 704,4-3 1,1 4-554,2-1 1,7 3-1,5-5 1,6 5-146,3 1 0,7 0 0,-2 3 0,4-1-114,1 1 0,-1 3 1,-2 1-1,-4 0-127,-1 0 1,-2 7-1,-5 3 1,-2 4 97,-4 2 0,2 5 1,-6 2-1,-5 1-80,-4 4 1,-6 0 0,-7 0-1,-1-2 72,-4 2 0,-2 0 0,-5 0 0,2-4 32,-2-1 0,4-2 0,-1-5 1,3-1 20,2 1 1,3-2 0,3-2 0,2-3 514,1-2-606,8-2 0,-3-5-312,12 0 0,2-5 0,10-2 0,1-2-619,2-3 0,7 3 0,-2 1 0,2-1-188,-2 0 1,4 0-1,-4-3 1,4 3 206,1 2 0,-1-5 812,-4 2 0,4-4 0,-6-2 0</inkml:trace>
  <inkml:trace contextRef="#ctx0" brushRef="#br0" timeOffset="38">4576 3206 9025,'8'7'0,"-2"4"745,-5 3 1,-1 7-1,0 0 1,0 0-12,0 1 1,0 1 0,0 5 0,0-2-343,0 2 0,0 0 0,0-2 0,0-5-83,0-3 0,0 3 0,0 0 0,0-2-559,0-2 0,2-3 0,2-1-977,1-3 1,2-1-203,-2 1 1,4-3 0,7-8 732,-1-5 0,-1-4 0,-1-9 0,-3-4 696,2-2 0,2-1 0,2-5 0</inkml:trace>
  <inkml:trace contextRef="#ctx0" brushRef="#br0" timeOffset="39">4749 3254 8188,'-9'1'56,"4"5"1,3 4 662,2 4 0,2 7 0,1 2 0,4-1-26,2 1 1,-4 3-1,4-3 1,0 0-228,-1-1 0,-2-1 0,2-5 0,1 0-484,0 0 0,0-1 1,3 1-605,-2 0 0,-1-1-3085,1 1 864,-3-7 2843,-7-9 0,-13-9 0,-5-7 0</inkml:trace>
  <inkml:trace contextRef="#ctx0" brushRef="#br0" timeOffset="40">4308 3254 8909,'16'0'572,"0"0"1,5 0 0,2 0 0,1 0 101,4 0 0,9 0 0,5 0 0,1 0-70,-1 0 0,9 0 0,-4 0 0,2 0-203,0 0 0,-2 0 0,0 0 1,-1 0-560,-4 0 1,-1 0-1,-7 1 1,-5 3-638,1 1 1,-7 0 0,-2-3-197,-4 3 1,-8-1-1,-4 6 1,-5 1-1153,-5-3 2143,-11 6 0,-15-5 0,-9 7 0</inkml:trace>
  <inkml:trace contextRef="#ctx0" brushRef="#br0" timeOffset="41">4120 3757 8684,'9'7'1040,"4"-6"1,0 5-1,4-5-356,4-1 1,7 0-1,-2 0 1,6 0-1,3 0-257,1 0 0,1 0 0,-5 0 0,-1 0-538,0 0 1,-1 0-1,-2 0 1,-3 0-1137,-3 0 0,4 0 0,-5 0-4054,-1 0 5301,-10 7 0,-17-5 0,-10 5 0</inkml:trace>
  <inkml:trace contextRef="#ctx0" brushRef="#br0" timeOffset="42">4198 3977 8376,'16'0'231,"0"-2"0,1-2 0,3-1 460,0 2 0,7-1 0,-6 1 0,-2-3-180,-2 3 1,3 3 0,-3 5-300,-3 6 1,-4 3 0,1 1 0,-6 1 34,-3 0 1,-2 5 0,-2 0 0,-3-2-75,-6-2 1,-2-1 0,-3 2 0,0 1-139,0 2 0,1 0 0,-1-6 0,0 1-58,0 0 0,-5 0 0,1-1 1,0 1 53,3 0 1,1-2 0,2-2 0,2-2-123,1 3 0,8-5 0,-2 3 333,3 1 0,4-5 1,3 0-1,5-2 129,4 0 1,7 1 0,0-6-1,0 0-142,2 0 1,-4-2-1,6-2 1,-1-1-17,1 2 0,1-4 1,5 0-1,1 0-968,-1 0 1,6-5 0,1 3 0,1 0-1585,-1 4 0,4-2 2339,-5 2 0,6-8 0,-2 5 0</inkml:trace>
  <inkml:trace contextRef="#ctx0" brushRef="#br0" timeOffset="43">5566 3647 10230,'16'0'417,"0"0"1,1-6 0,2 1 0,2 2-5,-1 1 0,2 2 0,-1 0 0,-2 0-1204,-1 0 0,-2 0 0,-2 2-3750,-4 3 4541,-3 4 0,-14 6 0,-2 1 0</inkml:trace>
  <inkml:trace contextRef="#ctx0" brushRef="#br0" timeOffset="44">5378 3898 8311,'7'9'0,"-4"3"0,8-7 168,1-1 1,2-3 0,1-1 0,1 0 54,0 0 0,1 0 1,3 0-1,1 0-397,-2 0 0,4 0 0,-1 0 0,1 0-323,0 0 1,3 0 0,-3 0 0,-1 0-81,1 0 1,3 0 576,-5 0 0,0 0 0,-5 0 0</inkml:trace>
  <inkml:trace contextRef="#ctx0" brushRef="#br0" timeOffset="45">6447 3411 8302,'-2'-9'922,"-3"4"1,3 12 0,-3 7 0,1 7-42,-1 3 1,3 2 0,-5 8-1,2 0-365,0 3 1,-2 5-1,3-5 1,-1-1-2,2 3 0,1-8 0,2 2 1,0-5-420,0 0 1,0 0 0,0-2 0,0-5-702,0-3 1,5-2 0,0-1 0,1 1-2252,1 0 1,-4-1 1291,8 1 1,-6-7 0,5-6 1563,2-6 0,2-11 0,2-7 0,7-21 0,1 0 0</inkml:trace>
  <inkml:trace contextRef="#ctx0" brushRef="#br0" timeOffset="46">6808 3442 9980,'-14'7'0,"2"4"931,2 3 1,1 8 0,-3 5 0,1 2-46,-1 3 1,-2 4 0,0 1-1,2 0-283,1 1 1,8-6 0,-2 2 0,3-4-409,2-2 0,0 0 0,2-9 0,1 2-537,2-2 0,8-1 0,-5-2 1,3-1-790,-1 1 0,1 0 0,4-2-1766,1-4 0,-5-3 2379,-1-7 0,-6-7 0,1-3 1,-3-4 517,-2-2 0,-14-21 0,-4-5 0</inkml:trace>
  <inkml:trace contextRef="#ctx0" brushRef="#br0" timeOffset="47">6038 3426 8709,'10'-5'0,"1"0"0,1 2 991,2 1 1,4 2 0,3 0-402,5 0 0,7 0 0,7 2 0,9 1 0,5 2 87,6-1 0,8-3 0,5-1 1,4 0-393,2 0 1,3 0 0,-2 0 0,-5 0-558,-3 0 0,-4 0 1,-7 0-1,-3 2-894,-6 3 0,-3 4 1166,-2 7 0,0 7 0,1 1 0</inkml:trace>
  <inkml:trace contextRef="#ctx0" brushRef="#br0" timeOffset="48">4120 4841 8251,'-14'-10'450,"2"1"1662,1 2-1197,8 2 1,-4 6 0,7 5-356,0 4 0,0 4 1,1 2-1,5 0-291,4-1 1,4 1-1,2 0 1,0-2-205,-1-4 0,1 9 0,1-3 1,3 0-500,1-4 1,0 5 0,-6-4 0,1-1-1327,0 2 1,-1-2 0,1 0 35,0-1 0,0-8 1724,-1 3 0,1-5 0,0-1 0</inkml:trace>
  <inkml:trace contextRef="#ctx0" brushRef="#br0" timeOffset="49">4513 4778 8251,'16'0'550,"-1"0"0,-6 2 1,-4 3-1,-3 6 190,-2 3 1,-2 3 0,-3 4-1,-4 4 132,1-1 1,-6 6-1,3-2 1,-3 5-302,-2 3 1,2 1 0,0-5-1,2-3-323,0-3 1,-5 4 0,6-5-1,-1 1-111,1 0 0,-3-7 0,6 2 1,-3-3-344,1-3 1,4-1 0,-2-1-1,1-3-2171,3 2 0,-3-3-2549,2 1 4926,0-6 0,12 3 0,1-7 0</inkml:trace>
  <inkml:trace contextRef="#ctx0" brushRef="#br0" timeOffset="50">4953 4967 8246,'16'0'0,"0"0"442,-1 0 1,1 0-1,0 0 1,-1-2 101,1-3 1,5 3-1,0-3 1,-2 3-314,-1 2 1,3 0 0,0 0 0,-2 0-710,-2 0 0,-1 0 1,0 0-1,-2 2-656,-4 3 0,-3-1 0,-7 6 1134,0 2 0,-7 2 0,-1 2 0</inkml:trace>
  <inkml:trace contextRef="#ctx0" brushRef="#br0" timeOffset="51">5032 5171 7758,'15'0'130,"1"0"1,0 0 390,0 0 0,-1 0 0,3 0 0,1 0-233,2 0 1,2 0-1,-4 0 1,4 0-578,1 0 0,1 0 0,2 0 0,-2-2-603,-2-3 0,5 3 0,-2-3 1,2 2 891,-2-3 0,11-2 0,-4-8 0</inkml:trace>
  <inkml:trace contextRef="#ctx0" brushRef="#br0" timeOffset="52">6148 4778 8583,'-21'-9'0,"-2"4"309,-1 4 0,3 1 1,-5 0-1,-2 1 1,-2 4 586,-1 6 1,-1 5-1,1 3 1,-1 4-529,1 1 1,5 0-1,1 4 1,4-1 46,7 1 1,0 0 0,9-1-1,2-2-179,1-2 0,4-2 0,5-6 0,6-1 41,7-3 1,13 1-1,0-7 1,4-1 72,1-3 0,4-1 1,-3 0-1,-1 0 118,0 0 1,-1-7 0,-7-3 0,-2-4-180,-2-2 1,-7 1 0,0-3 0,-5-1-220,-3-2 0,-8-5 1,3 3-1,-6 0-691,-6 1 0,-2-6 0,-10 3 1,-1 1-866,-2 3 1,-7 9 0,2 3 0,-4 2 639,-1 3 0,-1 4 0,1 4 846,-1 1 0,1 7 0,-1-3 0</inkml:trace>
  <inkml:trace contextRef="#ctx0" brushRef="#br0" timeOffset="53">4481 5894 8322,'-15'-16'-12,"6"6"0,2 1 1921,0 2-1455,5-5 1,-5 12 0,9 0-61,3 9 0,2 5 0,5 3 0,-1 2-165,1 2 0,2 0 1,2-5-1,0 2-182,-1 2 1,1-2 0,0 3 0,-2-4-397,-4-1 0,4 0 1,-3 0-294,3-1 1,0-4 0,-2-3-626,-2-1 0,-4-1 1267,4-6 0,1 0 0,4 0 0</inkml:trace>
  <inkml:trace contextRef="#ctx0" brushRef="#br0" timeOffset="54">4827 5800 8500,'9'7'1353,"-4"3"1,-3 4-580,-2 2 1,0 7 0,-2 5 0,-1 5-213,-2 4 1,-8 4-1,3-4 1,-4-2 26,-2-2 1,0 2 0,1-2 0,1-3-268,3 0 0,-3-2 1,6-2-1,-3-3-170,1-1 0,4-4 0,-2 3 157,1-4 1,-4-1-1,6 0-1551,1-1 1,3-4-1027,1-1 1,0-4-307,0 4 1,1-7 1050,5 3 0,2-5 1523,8-1 0,0-14 0,0-3 0</inkml:trace>
  <inkml:trace contextRef="#ctx0" brushRef="#br0" timeOffset="55">5252 6004 8288,'0'-16'408,"7"8"1,3 3 0,4 3 0,2 2 199,0 0 1,6 0 0,5-2 0,1-1-264,-2-3 0,2 1 0,-6 5 0,1 0-47,0 0 1,-2-5 0,-5 0 0,-1 1-203,1 2 1,0 1-1,-1-3-436,1-1 0,-5 0 0,-1 5-1094,2 0 1,-3 0 423,2 0 1010,-8 7 0,4 1 0,-7 8 0</inkml:trace>
  <inkml:trace contextRef="#ctx0" brushRef="#br0" timeOffset="56">5315 6177 8399,'15'9'0,"1"-4"612,0-3 0,0-2 1,-1 0-1,1 0-133,0 0 1,5 0-1,1 0 1,3 0-288,3 0 0,2 0 0,1 0 0,0 0-504,1 0 1,5 0-1,-1 0 1,-3 0-518,-5 0 0,6 0 1,-6 0 828,0 0 0,6-7 0,7-2 0</inkml:trace>
  <inkml:trace contextRef="#ctx0" brushRef="#br0" timeOffset="57">6525 5611 8930,'-8'12'0,"1"6"833,0 5 1,3 3 0,-5 4-1,1-3 1,1 0-76,0 1 0,1 1 0,6 3 1,0-1 178,0 1 0,0-1 1,0-1-1,0-2-842,0-2 1,0-2 0,2 4 0,2-3-993,1-3 1,5 5 0,-3-5 0,0 1 494,0 0 1,-1 3 401,-6-5 0,7 0 0,1-5 0</inkml:trace>
  <inkml:trace contextRef="#ctx0" brushRef="#br0" timeOffset="58">4356 7026 8242,'-2'-11'283,"-3"1"759,3-1 0,-3 4-122,10 7 1,-2 7 0,8 9 0,1 0-314,2 0 1,2 1 0,0 2 0,-1 2-357,1-2 1,0 4-1,1-2 1,2-2-459,2-1 0,-1-3 1,-8 1-1,-2 0-49,2 0 1,2-6 0,0 1 0,-1-1-844,-3-1 1,1-2 0,3-5-1,-2 1 57,-2 2 0,1-1 0,5-8 0,-1-3 1042,1-1 0,0-10 0,6-6 0,3-8 0</inkml:trace>
  <inkml:trace contextRef="#ctx0" brushRef="#br0" timeOffset="59">4843 6932 8798,'0'15'774,"-5"1"1,0 1 0,-1 3-124,-1 1 1,4 12 0,-6 0 0,0 4 13,1 1 0,2 1 0,-2-5 0,-1 3-246,0-2 0,4-2 0,-4-1 0,2-1-317,4 1 1,1-6 0,2-2 0,0-1-45,0-4 1,0-1 0,0-3-1,0 1-539,0 0 0,0-1 0,2-1 1,1-1-1060,2-3 1,2-5 0,-1 4-139,4-2 1,4-2-1,2-5 1678,0 0 0,6-7 0,3-1 0</inkml:trace>
  <inkml:trace contextRef="#ctx0" brushRef="#br0" timeOffset="60">5362 7136 8154,'16'0'24,"-1"0"1,1 0 137,0 0 1,-1-2-1,1-1 1,0-3 0,1 1 505,4-2 0,-3 5 1,5-3-1,-2 3-484,-1 2 1,1 0 0,-3 0-1,1 0-1530,2 0 1,0 0 266,-5 0 0,-7 2 0,-6 2 1079,-6 1 0,-6 0 0,-7-5 0</inkml:trace>
  <inkml:trace contextRef="#ctx0" brushRef="#br0" timeOffset="61">5503 7199 8154,'16'8'75,"5"-1"1,2-7 0,1 0 122,4 0 0,0 0 0,2 0 1,-2 0-316,0 0 1,8-1 0,-8-3 0,0-1-46,2 2 0,-2 1 0,0 0 0,-4-3 162,-1-6 0,5-3 0,-3-1 0</inkml:trace>
  <inkml:trace contextRef="#ctx0" brushRef="#br0" timeOffset="62">6321 7073 8154,'16'0'-28,"-1"0"217,1 0 1,2-2 0,1-1 0,4-2-1,1 1 196,4 2 1,0 1-1,0-3 1,-2-1-555,2 1 1,0 3-1,0 1 1,-4 0-522,-1 0 0,-2 0 0,-3 0 690,2 0 0,-2-7 0,5-2 0</inkml:trace>
  <inkml:trace contextRef="#ctx0" brushRef="#br0" timeOffset="63">6966 6759 8154,'8'7'893,"-1"7"1,-7 7-1,0 0-254,0 1 1,0 3-1,0 8 1,0 0-94,0-2 0,0 10 0,0-10 0,0 2-494,0 0 1,2-1 0,2-2 0,1-2-729,-2-2 1,-1 0 0,-2 5 0,0 1-2990,0-1 3665,0 1 0,0-1 0,0 1 0</inkml:trace>
  <inkml:trace contextRef="#ctx0" brushRef="#br0" timeOffset="64">5393 7765 8475,'-7'-16'814,"6"7"0,-6 4 0,8 10-478,5 6 0,2 4 0,8 5 0,0 2 330,-1 3 1,1-1 0,0 4 0,0-2-268,-1 2 0,1 2 0,2 1 0,1-1-290,2-4 1,0 2 0,-6-7 0,1 0-228,0 2 0,-2-11 1,-2 4-1,-3-2-655,-2 0 1,3-4-2532,-4 1 2372,6-8 0,-10 2 0,3-10 0,-3-5 7,-2-4 1,1-9 924,4-3 0,-3-11 0,5-3 0</inkml:trace>
  <inkml:trace contextRef="#ctx0" brushRef="#br0" timeOffset="65">5739 7812 8546,'-15'0'810,"-1"0"0,2 2 0,0 3 0,0 5-107,-4 4 1,-3 2-1,0 1 1,-3 4-318,0 6 0,-6-3 1,5 0-1,-1 1-237,0-1 1,7-4 0,-4 0 0,2-2-239,0-2 0,0-6 0,5 1 0,1-1-783,-1-1 0,2 0 0,2-6-881,1 2 0,6 6 353,-5-6 1,8 0 1399,2-5 0,14-14 0,10-3 0</inkml:trace>
  <inkml:trace contextRef="#ctx0" brushRef="#br0" timeOffset="66">6148 7938 8272,'2'8'417,"3"-3"1,-2-3 84,8-2 0,-1-2 1,8-1-1,1-2 125,2 1 0,0 3 0,-3 1-328,3 0-225,-4-7 0,6 5 0,-6-3 0,2 3-408,2 2 0,0 0 0,-5 0-812,0 0 0,-2 2 0,-4 3-1730,-5 5 2876,-3-3 0,-9 7 0,-2-5 0</inkml:trace>
  <inkml:trace contextRef="#ctx0" brushRef="#br0" timeOffset="67">6195 8126 8272,'7'9'518,"-3"3"1,6-7-121,2-1 1,2-2 0,2-2 0,0 0-111,0 0 1,4 0 0,3 0 0,2 0-287,3 0 1,0 0-1,0 0 1,-2 0-443,2 0 1,0 0 0,0 0 0,-2 0-356,2 0 1,-4-2 0,2-3 0,1-4 794,-3 0 0,6-12 0,-6 4 0</inkml:trace>
  <inkml:trace contextRef="#ctx0" brushRef="#br0" timeOffset="68">7390 7780 8802,'0'-15'0,"-2"-1"0,-3 0 573,-5 0 0,-4 6 0,-4 1 0,-1 2-168,-2 4 0,-5 1 1,3 2-1,-1 2-101,-4 3 0,-2 4 0,-1 8 0,1 4-36,4 5 0,-2 2 0,5 0 1,0-2-7,1 2 1,2 2 0,8 3 0,3 0-148,2-1 0,2 3 0,7-11 0,3 2-57,6 1 1,8-8 0,4 2-1,1-4 134,4-1 0,7-2 0,2-4 1,-2-4 262,-2-5 1,2-1 0,-2 0 0,-3 0 30,-1 0 1,-1-7 0,-2-3 0,-5-4-225,-3-2 0,-4-6 0,-2-5 0,-3-2-34,-2-3 1,-2 1 0,-5-2 0,0-2-1113,0-2 1,-7 2-1,-3 9 1,-6 5-1839,-5 3 1,3 10 0,-4 3 2721,-1 3 0,5 9 0,-4 1 0</inkml:trace>
  <inkml:trace contextRef="#ctx0" brushRef="#br0" timeOffset="69">4906 8912 8309,'0'-9'488,"2"4"1,3 10-1,4 6 1,1 3 0,2 3 1422,6 4 0,-2-3-1168,5 3 0,1 3 0,-1 2 0,0 4-550,2 1 1,-4-1 0,6-2-1,-3-2-553,-3 2 0,2-5 1,-1-2-1,-5-4-303,-1-1 0,2 0 0,-9-2 0,0-2-1000,0-2 1,0-6-53,-2 1 0,-3-5 1715,3-5 0,4-11 0,0-8 0</inkml:trace>
  <inkml:trace contextRef="#ctx0" brushRef="#br0" timeOffset="70">5346 8896 8309,'-2'9'418,"-3"-2"0,-4 0 342,1 3 0,-12 4 0,5 4 1,-3 1-41,1 2 1,-6 2-1,-1-4 1,-3 4-367,1 1 0,5-5 1,-3 2-1,1-3-274,4-3 0,-4 1 1,2 0-1,2-2-541,2-4 1,6 3 0,2-6 0,1 0-1666,-1 0 0,5 0 1151,-1-2 1,5-3 974,5 3 0,4-3 0,7-2 0</inkml:trace>
  <inkml:trace contextRef="#ctx0" brushRef="#br0" timeOffset="71">5613 9069 8309,'16'-7'406,"0"0"0,1-3 0,3 4-232,1 5 0,0-1 0,-6-1 0,1-3 594,0 3 0,-1 1 0,1 2 0,0 0-1288,0 0 1,-1 0 0,1 2-716,0 3 0,-2 4 0,-4 6 1235,-5 1 0,-10-7 0,-4-2 0</inkml:trace>
  <inkml:trace contextRef="#ctx0" brushRef="#br0" timeOffset="72">5739 9226 8136,'16'0'825,"5"0"0,2 0 1,1 0-370,4 0 1,2 0 0,1 0 0,1 0 86,-1 0 0,1 0 1,-1 0-1,0 2-1087,1 3 1,-2-3-1,-3 5 1,-2-2-856,-2 1 1,-2 4 1398,-6-5 0,8 8 0,2-5 0</inkml:trace>
  <inkml:trace contextRef="#ctx0" brushRef="#br0" timeOffset="73">6840 8739 8309,'10'2'814,"-1"3"19,-2 6 1,-2 3 0,-5 3-65,0 4 1,6 3 0,-1 8 0,-2-1 0,-1 1-154,-2-1 0,5 1 0,0-1 1,-1-1-437,-2-4 0,3 2 0,0-7 0,-1-2-358,-3-2 0,-1 4 1,0 0-1596,0-1 1,0-3-563,0-1 0,2-7 1581,3-4 1,-3-5 0,3-5 0,-1-6 332,1-3 1,-1-7 420,6 0 0,1-21 0,4 0 0</inkml:trace>
  <inkml:trace contextRef="#ctx0" brushRef="#br0" timeOffset="74">7091 8786 8532,'9'7'746,"0"2"0,-6 7 1,3 1-98,-3 4 0,4 2 0,-2 5 0,-1-2 32,-2 2 1,-1 2 0,3 1 0,1-1-225,-1-4 1,3 2-1,-1-5 1,1-1-191,0 1 1,6 3 0,-3-5-1,2-2-528,-1-1 0,1-8 1,-5 1-974,2 1 1,-6-3 0,4-1-312,0-1 0,-7-3 0,2-9 734,-5-6 1,-10-3-1,3-1 1,-4-3 810,-2-3 0,-14-10 0,-3-10 0</inkml:trace>
  <inkml:trace contextRef="#ctx0" brushRef="#br0" timeOffset="75">6525 8739 10050,'25'0'1245,"5"0"0,-3 0 0,8 0-466,7 0 1,11 0 0,6 0 0,6 0-186,3 0 0,11-2 0,-3-1 0,1-2-270,0 1 0,7 1 1,-9-1-1,-3-1-157,-6 1 1,-1-3 0,-13 2 0,-3 2-5,-5 1 0,-2 2 1,-9 0-1,-3 0-2002,-1 0 1,-6 0-1,-2 2-5180,-4 3 7019,-8 4 0,-2 6 0,-7 1 0</inkml:trace>
  <inkml:trace contextRef="#ctx0" brushRef="#br1" timeOffset="76">9450 14948 8445,'0'-9'3147,"0"2"1,0 19-2667,0 4 1,0 3 0,0-3-1,0 0-146,0-1 1,0 3-1,0 1 1,-2 2-66,-3-2 1,3-1 0,-3-1-246,3 4 1,2-4-1,0 4-142,0-3 0,2-4 247,3-4 376,-3 4 1,10-14-315,-7 0 0,1-7 1,-6-8-1,0-3-161,0-3 0,0 2 0,0-7 0,0-2-135,0-2 0,5-1 1,0 1-1,-2 4 33,-1 5 1,-2 3 0,0 3 401,0-1-3,0 0 1,0 9-122,0 7 0,0 7 0,-2 9 1,-1 1-187,-2 4 0,0-1 1,5 6-1,0 0-47,0-2 1,0 4 0,0-5 0,0 0-58,0-1 0,0-1 0,0-5 151,0 0 727,0 0-390,6-8 0,-4-8 0,3-10 0,-3-4-224,-2-2 1,0-7 0,0-3 0,0-3-156,0-3 1,-5-3-1,0 2 1,1 5-257,3 4 0,1 3 1,0 5-239,0 0 654,0 7 0,0 4 1,0 10 13,0 6 0,0 3 0,0 3 0,0 3-225,0 1 0,0 1 0,-2-3 0,-2 2-2197,-1-1 0,-5 4 0,3 2 0,-2 4 2222,-3 1 0,-9 8 0,-4 1 0</inkml:trace>
  <inkml:trace contextRef="#ctx0" brushRef="#br1" timeOffset="77">9324 15592 10003,'0'-7'2457,"0"7"1,0 7-1,0 9 1,0 0-1023,0-1 0,0 3 0,0 1 0,0 4-803,0 1 0,2-3 0,1 3 1,2-1-438,-1-4 1,3 4 0,0-2 0,0 0-829,0 2 1,3-6 0,-3 4-990,2-3 1,0-3 0,3 1-1582,-1 0 0,-6-8 2148,5-2 0,1-5 1,3-2-1223,-4-5 0,-3-7 2266,-7-8 0,7-14 1,2 1-1</inkml:trace>
  <inkml:trace contextRef="#ctx0" brushRef="#br1" timeOffset="78">9560 15624 13435,'0'15'1445,"0"6"1,0 2 0,0 0-489,0-1 1,0 4 0,0-3-1,0 2-351,0 3 0,0 0 0,0-1 0,0-2-598,0-2 1,5-1 0,2-2-1,0 1-504,0-2 0,5-2-1686,-1-1 1,-3-2-251,3-4 0,-9-4 1,-2-12 790,-9-4 1,-7-6 1678,-5-5 1,-10-10-1,-9-9 1</inkml:trace>
  <inkml:trace contextRef="#ctx0" brushRef="#br1" timeOffset="79">8962 15624 11832,'-7'0'1502,"7"0"0,13-2 0,11-2 0,4-1 206,5 2 1,9 1 0,2 2 0,6 0-457,8 0 0,3 5 1,2 0-1,-2 1-1070,-3 1 0,3-6 0,-5 6 1,0-2-177,-4 1 1,-5-1-1,-3-5 1,-5 0-5,-6 0 1,0 2 0,-10 1-1,-1 4-2058,1 2 1,-2-4-1,-5 7 1,0 4 2055,-1 3 1,1 2 0,0-5 0</inkml:trace>
  <inkml:trace contextRef="#ctx0" brushRef="#br1" timeOffset="80">4120 14948 8424,'0'-16'2649,"-2"2"-1682,-3 3 0,3 6-401,-3 10 0,3 4 0,2 7-237,0 0 0,0 5 0,0 0 0,0 0-112,0 1 1,0 1-1,2 5 1,1-4-230,3-1 1,4 3-1,-5-5 1,1-2-147,0-1 0,-4-2 0,3-1-256,-3 1 356,-2-7 250,0-2 1,-2-20-1,-1-4-43,-2-6 1,-2 2 0,3-5 0,-1-2-103,2-1 0,1-8 0,0 2 0,-1 4-67,-3 3 1,1 8 0,5-1 0,0 4 419,0 1 74,-7 7 0,5 4-337,-3 10 1,3 9 0,2 9 0,0 0 39,0 0 0,0 3 0,0-4 0,2 1-69,3 0 1,-3 3 0,3-5 0,-3 0-903,-2 2 0,0-6 0,0 6 0,0-2-6090,0 0 6884,0 7 0,0-4 0,0 8 0</inkml:trace>
  <inkml:trace contextRef="#ctx0" brushRef="#br1" timeOffset="81">3459 15765 11432,'16'0'3786,"0"0"-3198,0 0 0,-1 0 0,1 0-372,0 0 0,-1 0 0,1 0 1,0 0-380,0 0 0,-1 0 0,1 0 0,0 0-483,0 0 1,-6 5 0,2 0 0,4-1-1488,3-2 0,2-2 2130,-5 0 1,0 0 0,-1 0 0</inkml:trace>
  <inkml:trace contextRef="#ctx0" brushRef="#br1" timeOffset="82">4010 15576 10547,'0'16'837,"0"0"1,0 0 9,0-1 0,0 1 1,0 0-1,0 1 0,0 2-212,0 2 0,0 2 0,0-2 1,0 3-262,0 1 0,5-1 1,2-4-1,0 0-596,0 0 1,0-3-1,-4-1-1080,3 0 0,4-1-717,-5 1 0,2-2-303,-1-4 1,2-3 2496,8-7-163,-7-7 1,5-1-1,-5-8 1</inkml:trace>
  <inkml:trace contextRef="#ctx0" brushRef="#br1" timeOffset="83">4167 15592 10536,'9'16'107,"-4"0"0,-3-1 1,-1 3-1,3 1 998,1 2 0,0 7 0,-5-2 0,0 2-82,0-2 1,0 4-1,0-6 1,0 1-412,0-4 0,0-2 0,0 0-517,0 2 1,6 0 0,-1-5-2775,-2-1 1,-1-4 385,-2-1 1,0-8 439,0-2 1,-7-12 1870,-3-9 0,-11-7 0,-4 4 0</inkml:trace>
  <inkml:trace contextRef="#ctx0" brushRef="#br1" timeOffset="84">3790 15608 10536,'7'9'360,"3"-4"1,4-3 906,2-2 1,5 0 0,1 0 0,1 0-669,0 0 0,8 0 0,-3 0 0,0 0-391,2 0 1,0 0 0,3 0 0,2 0-606,1 0 1,1 0-1,-5-2 1,-3-2-762,-3-1 1,4 0 0,-4 5 0,4 0 1157,2 0 0,-8 0 1,-1 0-1</inkml:trace>
  <inkml:trace contextRef="#ctx0" brushRef="#br1" timeOffset="85">12091 14900 10536,'9'-6'2218,"5"4"1,-12 2 0,3 10-1886,-3 4 1,-2 7 0,0 2 0,0 0 50,0-1 0,-6 4 0,1-3 0,2 0-217,1 0 1,2-1 0,0-2-1,0 0-145,0 0 0,0-3 0,0-1 1,0 0 590,0-8 0,0-2-376,0-12 0,0-8 1,0-8-1,-2-1-116,-3 0 1,3-5 0,-3 2 0,3-2-272,2 2 1,0-2 0,0 7 0,0 2-186,0 1 1,0 8-1054,0-1 954,0 1 0,0 8 0,2 7-290,3 8 1,-3 8 0,3 1 0,-3 1-422,-2 0 0,0 8 0,0-1 1,-2 1-866,-3 4 0,1 5 1991,-6-3 0,-1 7 1,-4-4-1</inkml:trace>
  <inkml:trace contextRef="#ctx0" brushRef="#br1" timeOffset="86">11745 15686 10427,'0'-15'155,"0"4"1,0 1-1,2-1 1411,3 3 0,4-6 0,8 5 0,3 0-1139,1 4 1,1 1 0,-2 1 0,2-2-156,3 1 0,-6 2 0,2 2-80,-4 0 0,-6 7 0,-2 4-131,-2 3 0,-2-4 0,-5 1 0,0 3-274,0 5 1,-7-2 0,-2 4 0,-1-1 457,-1 1 0,6-4 0,-4 4 0,0-2 78,1 2 1,4-3 0,-1 3 0,3-4 36,2-1 1,0-1 0,0 1-578,0 0 0,0-6 0,2-1-715,3-2 1,4 4 0,7-6 25,-1-2 0,3 4 0,1-1 0,4-3 165,1-1 0,2-4 0,4-3 0,0-6-2633,1-3 3398,-10-8 0,23-3 1,-11-6-1</inkml:trace>
  <inkml:trace contextRef="#ctx0" brushRef="#br1" timeOffset="87">12453 15655 10427,'-5'16'101,"-1"1"1,1 2 806,-2 2 0,5 5 1,-3-3-1,3 2 71,2 3 0,0-4 0,0 2 0,0 0-418,0-1 1,0 3 0,0-5 0,0-1-513,0 1 0,6-2 1,1-5-1,0-1-1029,0 1 1,3-5 0,-3-3-640,2-1 0,-4-2 1,5-5 547,3 0 1,-1-7-1,0-3 1,-1-6 318,1-5 0,-3-5 748,1-11 0,1-3 0,4-7 0</inkml:trace>
  <inkml:trace contextRef="#ctx0" brushRef="#br1" timeOffset="88">12641 15686 10427,'0'16'-275,"0"2"0,0 1 663,0 2 1,0 1 0,0-1 0,0 4 815,0-1 0,0 6 0,0-4 0,0 2-532,0-2 1,0 2-1,0-7 1,0-2-524,0-1 1,0-2 0,0-1-1103,0 1-2784,0 0 1,-1-9 2634,-5-7 1,-2-9 0,-8-12 1126,0-5 0,-6-18 0,-3-5 1</inkml:trace>
  <inkml:trace contextRef="#ctx0" brushRef="#br1" timeOffset="89">12406 15655 10427,'15'5'636,"1"0"1,0 1 0,1-6 0,4 0 87,5 0 1,9 5-1,2 2 1,-2 2-426,-2 3 0,4 0 0,0 0 0,-2-1-1227,-2 1 0,-2 7 0,2 4 1,1 0 926,-3-1 0,4 6 0,-11-3 0</inkml:trace>
  <inkml:trace contextRef="#ctx0" brushRef="#br1" timeOffset="90">1431 14853 10427,'-10'-1'190,"1"-5"2680,2-4-89,-5 3-2195,3 0 1,0 16 0,4 5-143,3 5 0,-3 4 1,0-4-1,1 2 58,3-2 1,-1 5 0,-2 1 0,-1 1-309,2 0 0,1-5 0,2 4 0,0-3 104,0-2 1,0-8 0,0-2-397,0 2-215,0-5 0,0-1 1,2-10-1,1-3 112,2-2 1,2-1 0,-3-6 0,3-1 67,2-4 0,-4 3 0,4-4 0,-2 1-47,-4 0 0,-1 0 0,-2 5 1,0 0-35,0 1 1,0-1-966,0 0 225,0 7 0,2 9 1,1 11-1,2 3-397,-1 2 0,-3 5 1,-1 3-1,0 4-1323,0 5 2695,0 9 0,0-2 0,0 7 0</inkml:trace>
  <inkml:trace contextRef="#ctx0" brushRef="#br1" timeOffset="91">849 15592 10367,'16'0'-40,"0"0"1,0 0 1098,-1 0 1,-2 0-1,1 0 1,3 0-993,1 0 1,-6 0-1,-2 0-1117,2 0 1,2 5 0,2 1-2107,0-3 3156,0-1 0,-1-2 1,1 0-1</inkml:trace>
  <inkml:trace contextRef="#ctx0" brushRef="#br1" timeOffset="92">1290 15451 10427,'21'-14'-100,"0"3"1056,-2 6 1,-2 3-205,-1 2 1,-7 7-1,-4 4 1,-3 3-271,-2 1 1,0 6 0,-2 0-1,-3 0-95,-6 2 1,-3-4-1,-1 6 1,-1-3 41,0-3 1,6-1 0,-1-2 0,1-1 48,1 1 0,-3 0 0,7 0-291,1-1 1,2 1-121,2 0 0,0-6 0,2-1-372,3-2 0,4-2 0,8-5 0,3 0-649,1 0 1,7 0-1,-2-2 1,3-1-1337,3-2 1,-2-8 0,-2 3 2311,-2-4 0,-7-9 0,4-1 0</inkml:trace>
  <inkml:trace contextRef="#ctx0" brushRef="#br1" timeOffset="93">1604 15592 10911,'0'16'908,"0"0"1,0-1-311,0 1 1,0 0 0,0-1 0,0 1-111,0 0 1,0 5 0,2 0 0,1-2 0,3-2 0,6-1 0,-3 0-1048,-1 0 1,6-2 0,-5-2 0,2-4-463,-1-1 1,0-1 0,6-6 0,0 0 9,0 0 1,-6-6 0,1-1-1,-1-1 957,-1-4 0,0-8 0,-6-2 0,2-1 48,-1 0 1,-2-3 0,-2 3-1,0 1 4,0-1 1,1 4-1,3 6 396,1 3 126,7 7 0,-5 3 1,4 10-1,-6 4 506,-3 2 1,3-1 0,2 3 0,0 1 64,0 2 1,3 0 0,-3-4-1072,2 4 1,0 2 0,3 3-1423,-1-5 0,-8-3 627,2-3 0,-5-1 0,-7-3 0,-7-8 829,-5-6 0,-16-13 0,2-8 1</inkml:trace>
  <inkml:trace contextRef="#ctx0" brushRef="#br1" timeOffset="94">1541 15655 10427,'21'-5'816,"0"-1"1,5-4-1,-3 5 1,2 1 308,3 3 1,6 1-1,3 0 1,0 0-707,1 0 0,-5 0 1,6 0-1,-2 1-450,-1 5 0,1-3 0,-6 6 0,1-2-3499,-1-4 0,1 4 3538,-1-2 0,1 1 0,-1-6 0</inkml:trace>
  <inkml:trace contextRef="#ctx0" brushRef="#br2" timeOffset="95">1101 15042 15329,'7'-9'2168,"2"2"0,6 7 1,1 0-1209,0 0 1,0 0 0,1 0 0,2 0-312,2 0 0,2 0 1,-4 0-1,2 0-915,-2 0 1,4 0 0,0 0 0,0 0-972,-1 0 0,6 0 1,-2 0-1,4 0-638,2 0 1,4 0 0,1 0 0,-2 0 1880,-2 0 1,-2 0 0,1 0 0</inkml:trace>
  <inkml:trace contextRef="#ctx0" brushRef="#br2" timeOffset="96">1997 15105 13459,'16'0'490,"0"0"0,1-2 0,2-1 318,2-3 0,6 1 1,-3 5-1,2 0-56,2 0 1,5 0 0,-6 0 0,2 0-379,3 0 1,-1 0 0,-1 0 0,-2 0-566,-2 0 1,0 0 0,6 0 0,-1 0-964,1 0 1,-1 0-1,0 0 1,-1 0-1700,-4 0 1,4 0 2861,-4 0 1,4 7 0,1 2 0</inkml:trace>
  <inkml:trace contextRef="#ctx0" brushRef="#br2" timeOffset="97">3239 15073 13459,'21'0'-67,"0"0"0,5 0 0,-5 0 0,0 0-173,2 0 0,-4 0 0,6 0 0,-1 0 1188,1 0 1,-4 0 0,3 0 0,1 0-1392,-1 0 1,-3 0 0,3 0 0,1 0-524,-1 0 0,-3 2 1,4 2 975,-3 1 0,6 0 0,-3-5 1</inkml:trace>
  <inkml:trace contextRef="#ctx0" brushRef="#br2" timeOffset="98">4010 15105 11950,'17'-9'0,"2"2"177,2 0 1,7 5 0,-1-3-1,2 2 566,3-3 0,4 5 0,3-5 0,-1 5-145,1 1 0,3 0 0,-4 0 0,0 1-349,1 5 1,-2-5-1,-4 5 1,0-5-795,-2-1 0,4 6 1,-10-1-1,1-2-642,0-1 0,-1 3 1188,1 1 1,4 6-1,-6-3 1</inkml:trace>
  <inkml:trace contextRef="#ctx0" brushRef="#br2" timeOffset="99">5676 15121 13459,'16'0'352,"0"-6"0,0 1 0,-1 2 1170,1 1 0,7 2 0,1 0 0,2-2-656,1-3 1,-1 3 0,5-3 0,1 3-1629,-1 2 0,1 0 1,1 0-1,2 2-236,1 3 0,-1-3 1,-7 3-1,-2-3 1013,2-2 1,2 7 0,2 2-1</inkml:trace>
  <inkml:trace contextRef="#ctx0" brushRef="#br2" timeOffset="100">6793 15136 13816,'26'0'0,"-2"0"747,-1 0 0,0 0 0,-2 0 0,3 0-126,1 0 0,4 0 0,-2 0 0,0 0-210,0 0 1,2 0-1,-2 0 1,2 0-611,3 0 0,-1 0 0,1 0 0,-3 0-990,-2 0 1,2 6 0,-4-1 0,-1-2-593,-3-1 1,2 3 1784,-2 0 0,7 1 0,-4-6 0</inkml:trace>
  <inkml:trace contextRef="#ctx0" brushRef="#br2" timeOffset="101">7736 15168 12966,'23'-2'-154,"3"-3"1,-2 3 0,3-3 0,1 3 1250,1 2 0,3 0 1,-1 0-1,1 0-491,-1 0 1,0 0-1,1 0 1,-2 0-482,-4 0 1,4 0 0,-6 0-1,0 0-1458,-3 0 0,2 0 1,-2 0 1337,-2 0 0,-1 7 1,-3 2-1</inkml:trace>
  <inkml:trace contextRef="#ctx0" brushRef="#br2" timeOffset="102">8679 15152 13459,'39'0'328,"-1"0"0,8 0 0,-1 0 494,4 0 0,7 0 1,-2 0-1,0 2-314,0 3 0,-1-2 0,-8 6 0,-3 0-791,-5 0 1,-11-6 0,-7 4-1,-5-2 212,-3 1 0,-8 6 0,4-3 1</inkml:trace>
  <inkml:trace contextRef="#ctx0" brushRef="#br2" timeOffset="103">10032 15073 11111,'15'0'295,"1"-5"0,0 0 0,-1 1 0,3 3 717,3 1 0,3 0 0,8 0-239,-1 0 0,1-6 0,-1 1 0,1 2-752,-1 1 1,2 2-1,2 0 1,2 0-516,-2 0 0,0 0 0,0 0 1,1 0-1273,-1 0 0,-2-5 1762,-1-1 1,-1 1 0,1 5-1</inkml:trace>
  <inkml:trace contextRef="#ctx0" brushRef="#br2" timeOffset="104">11101 15026 11369,'40'0'0,"-3"0"614,-4 0 1,-4 0-1,-1 0 1,-1 0-123,1 0 0,-6 0 0,1 0 0,-2 0-282,0 0 0,0 0 0,-4 0 0,3 0-146,0 0 0,3 0 0,-4 0 1,2 0-65,-1 0 0,4 0 0,1 0 0</inkml:trace>
  <inkml:trace contextRef="#ctx0" brushRef="#br2" timeOffset="105">12123 15105 11888,'54'0'0,"-4"-2"0,-4-1 814,-2-3 0,-1-4 1,-6 5-1,3-1-302,0-1 0,4 6 0,-7-5 0,-2 5-439,-2 1 1,-4 1 0,-1 5 0,-3 2-98,-2 1 0,-2 5 0,-6-5 1</inkml:trace>
  <inkml:trace contextRef="#ctx0" brushRef="#br3" timeOffset="106">802 14319 13494,'-8'0'1960,"2"0"1,12 0-1528,4 0 0,4 0 0,2 0 1,-1 0-406,1 0 0,0 0 0,0 0-359,-1 0 0,6 0 0,0 0 1,-1 0-630,-3 0 0,4 0 1,2 0-1,1 0 18,4 0 1,0 0 922,-2 0 1,4 7 0,-6 2-1</inkml:trace>
  <inkml:trace contextRef="#ctx0" brushRef="#br3" timeOffset="107">1463 14382 15109,'15'-2'0,"1"-1"9,0-3 0,0 1 0,-1 5 295,1 0 1,0 0 0,-1 0 0,1 0-259,0 0 0,0 0 0,-1 0 0,1 0-648,0 0 1,-1 0 0,1 0 0,0 0-9,0 0 0,5 0 0,0 2 585,-2 3 1,5-3-1,1 5 1</inkml:trace>
  <inkml:trace contextRef="#ctx0" brushRef="#br3" timeOffset="108">2280 14398 13899,'16'-6'-302,"0"1"0,-1-2 0,1 4 0,0-3 885,0 3 0,-1 1 0,1 2 0,0 0-512,-1 0 1,6 0 0,0 0 0,-1 0-207,-3 0 0,4 0 0,0 0 0,-2 0-261,-1 0 1,-1 0 0,2 2 0,2 1 365,-1 3 0,-3-1 0,-1-5 0</inkml:trace>
  <inkml:trace contextRef="#ctx0" brushRef="#br3" timeOffset="109">3161 14398 14391,'15'-9'9,"1"2"1,0 5 0,0-1 369,-1-3 1,8 1 0,1 3-36,1-3 1,-1 3 0,-4-3-1,2 3-447,3 2 1,-6 0-1,4 0 1,-2 0-564,0 0 0,0 0 0,-6 2 0,1 2-304,0 1 0,-1 0 931,1-5 1,0 7-1,0 2 1</inkml:trace>
  <inkml:trace contextRef="#ctx0" brushRef="#br3" timeOffset="110">3978 14382 8584,'26'-9'-7,"1"4"0,-6-2 1,5 2-1,2 1 292,2 2 0,1 2 0,0 0 0,1 0 182,-1 0 0,1 0 0,1 0 0,0 0-524,-1 0 0,1 0 1,-11 0-1,3 2-1128,3 3 0,-4-1 1185,3 6 0,-1-6 0,5 3 0</inkml:trace>
  <inkml:trace contextRef="#ctx0" brushRef="#br3" timeOffset="111">5315 14319 8526,'15'-5'190,"1"-1"0,-5 1 0,-1 5 308,2 0 0,2-2 0,2-1 0,0-2-5,-1 1 1,6 3 0,0 1 0,-1 0-500,-3 0 1,4 0 0,2 0 0,-1 1-467,1 4 1,5-3 0,-3 3 0,1-1-394,0 1 1,0-3-1,6 3 865,-1-3 0,1-2 0,-1 0 0</inkml:trace>
  <inkml:trace contextRef="#ctx0" brushRef="#br3" timeOffset="112">6368 14350 8556,'25'-10'104,"-4"1"1,-4 2 114,-1 4 0,-1 1 1,3 2-1,1 0-245,2 0 0,2 0 1,-4 0-1,4 0-166,1 0 1,-5 0-1,4 0 1,-2 0-321,0 0 0,0 0 0,-3 0 0,1 0-272,2 0 784,0 0 0,1 7 0,3 2 0</inkml:trace>
  <inkml:trace contextRef="#ctx0" brushRef="#br3" timeOffset="113">7374 14350 8556,'16'-7'-61,"0"6"1,0-6 327,-1 0 0,1 5 1,0-3-1,-1 3-94,1 2 0,0-5 1,1-1-1,3 3-448,1 1 1,0 2 0,-6-2-1,1-1-225,0-2 0,-1 0 0,1 5 0,0 0-59,0 0 1,6-2 558,4-3 0,2 3 0,-1-3 0,2 3 0,-4 2 0</inkml:trace>
  <inkml:trace contextRef="#ctx0" brushRef="#br3" timeOffset="114">8035 14272 8556,'31'0'-140,"-5"0"0,-1 0 1,-1 0 5,1 0 0,-4 0 0,5 0 0,0 0-504,-1 0 1,3 5 637,-7 0 0,6 1 0,-2-6 0</inkml:trace>
  <inkml:trace contextRef="#ctx0" brushRef="#br3" timeOffset="115">9371 14272 9350,'16'-5'243,"0"-1"1,-1 3 139,1 1 0,0 2 0,1 0 0,2 0-153,2 0 0,2 0 0,-2 2 0,4 1-418,-1 3 0,6 1 0,-6-4 0,2 4-433,1 2 1,-1-6 0,5 4 0,1-2 617,-1 1 1,1-1-1,-1-5 1</inkml:trace>
  <inkml:trace contextRef="#ctx0" brushRef="#br3" timeOffset="116">10393 14335 8475,'16'-9'-156,"0"-3"1,-1 6 107,1 3 1,0-4-1,-1 2 1,1 1 59,0 3 1,0 1 0,-1 0 0,3 0-339,3 0 0,-4 0 0,4 0 0,-2 0 96,2 0 0,-3 0 0,5 0 1,-2 0 229,0 0 0,1 0 0,-3 0 0,2 0 0,-1 0 0,2 0 0,1 0 0,0 0 0,-1 0 0,1 0 0,-4 0 0,4 0 82,2 0 0,-4 0 0,3 0 0,-1 0 136,-4 0 0,4-6 0,-1 1 0,1 2 200,0 1 0,3 2 0,-5 0 0,0 0-141,2 0 0,-6-5 0,4-1 0,-2 3-171,2 1 1,-3 2 0,3 0 0,-4 0-344,-1 0 1,5 0 0,0 0-1,-2 0-576,-2 0 0,-1 0 1,0 0 812,0 0 0,-1-7 0,1-2 0</inkml:trace>
  <inkml:trace contextRef="#ctx0" brushRef="#br3" timeOffset="117">11965 14240 8475,'39'0'130,"3"0"1,1 0 0,1 0 0,-2 0-26,2 0 1,1 0 0,1 0 0,-5 0 77,-4 0 0,2 0 0,-3 0 1,-1 0-650,-2 0 1,-3 0-1,-2 2 1,-3 3 465,-3 6 0,-1 3 0,-5 2 0</inkml:trace>
  <inkml:trace contextRef="#ctx0" brushRef="#br3" timeOffset="118">739 15686 8588,'11'0'125,"-1"0"1,-4 0 0,4 0 446,2 0 1,2 0-1,2 0-343,0 0 0,5 0 1,0 0-1,-2 0-118,-2 0 0,-1 0 1,2 0-1,1 0-790,2 0 0,5 0 0,-2 0 1,4 0 38,6 0 1,0 0 0,0 0 0,1 0 639,1 0 0,8-7 0,-4-1 0</inkml:trace>
  <inkml:trace contextRef="#ctx0" brushRef="#br3" timeOffset="119">1683 15702 8588,'24'0'10,"-3"0"1,-3 0-1,-3 0 1,1 0 231,0 0 0,5 0 1,0 0-1,-2 0 139,-2 0 1,4-2 0,2-1 0,0-2-379,0 1 0,-1 2 0,-3 2 1,2 2-96,-1 3 1,2-3 0,1 5 0,0-2-879,-1 1 1,1-1 0,-4-5 969,2 0 0,0 0 0,-5 0 0</inkml:trace>
  <inkml:trace contextRef="#ctx0" brushRef="#br3" timeOffset="120">2563 15749 8375,'25'0'-3,"-4"0"1,1 0 0,-1 0 0,-1 0 134,-3 0 0,4 0 1,0 0-1,-2 0 144,-1 0 1,3 0-1,0 0 1,0 0-731,1 0 1,-4 0 0,4 0 0,-1-1-101,0-5 0,6 5 1,-5-6-1,1 1 554,0 1 0,5-7 0,-4 3 0</inkml:trace>
  <inkml:trace contextRef="#ctx0" brushRef="#br3" timeOffset="121">3365 15734 8163,'21'0'0,"0"0"0,-2 0-97,-1 0 1,3 0-1,0 0 1,-2 0 113,-2 0 1,1 0 0,1 0 0,2 0 7,-2 0 0,4-6 1,-2 1-1,-2 2-657,-1 1 0,3 0 632,-1-3 0,8-4 0,-3-7 0</inkml:trace>
  <inkml:trace contextRef="#ctx0" brushRef="#br3" timeOffset="122">4356 15686 8588,'24'0'0,"-3"0"0,-3 0 0,-1 0 0,2 0-130,2 0 1,7 0-1,-2 0 1,2 0-248,-2 0 1,2 0 0,-5 0 0,0 0 325,0 0 0,-1 0 0,-3 0 0,2 0 51,-1 0 0,4-7 0,1-1 0</inkml:trace>
  <inkml:trace contextRef="#ctx0" brushRef="#br3" timeOffset="123">5110 15686 8588,'32'0'-153,"-1"0"0,1 0 0,-1 0 0,1 0 348,-1 0 1,0 0-1,1 2 1,-1 2 36,1 1 0,-3 0 0,-1-5 1,-1 0-52,1 0 1,3 0-1,4 0 1,3 0-253,3 0 1,-6 5 0,3 1 0,-1-3-439,-1-1 0,6-2 0,-5 0 0,0 0 509,1 0 0,-5-7 0,6-2 0</inkml:trace>
  <inkml:trace contextRef="#ctx0" brushRef="#br3" timeOffset="124">7296 15765 10190,'17'-5'0,"2"0"737,2 1 0,2-3 0,-4 2 0,4 1-431,2 3 1,1 1-1,3 0 1,-1 0-542,-1 0 1,-3 0-1,4 0 1,-4 0-4879,-1 0 5113,-2 0 0,2-7 0,1-2 0</inkml:trace>
  <inkml:trace contextRef="#ctx0" brushRef="#br3" timeOffset="125">8223 15734 8588,'32'0'173,"-1"0"1,-1 0 0,-2 0 0,-2 0-93,2 0 1,2 0 0,1 0 0,1 0 35,-1 0 1,1 0 0,-1 0 0,0 0-186,1 0 1,-8 0 0,-1 0-1,-2 0-612,0 0 1,0 0-1,-5 0 1,-1 0 679,1 0 0,7 0 0,1 0 0</inkml:trace>
  <inkml:trace contextRef="#ctx0" brushRef="#br3" timeOffset="126">9151 15749 8588,'31'9'-450,"-4"-2"0,-1-7 0,0 0 863,-1 0 0,4 0 0,-4-2 0,1-1-256,0-2 0,-1-1 0,3 6 1,-2-1-205,2-5 0,0 5 0,0-5 0,-4 5-107,-1 1 0,3 0 0,-5 0 0,0 0-428,2 0 0,-6 0 1,6 0-1,-2 0 582,0 0 0,0 0 0,-4 0 0,2 0 0,2 0 0,6 0 0,-5 0 0,1 1 0,0 5 0,8-5 0,-3 5 0,0-5 68,2-1 1,-1 0 0,3 0 0,-1 0 215,1 0 0,-3 0 1,-1 0-1,-3 2-272,-2 3 0,5-3 0,-2 3 0,2-3-267,-2-2 1,2 5 0,-5 0 0,-1-1-174,1-2 1,3-2 427,-5 0 0,7-7 0,-3-2 0</inkml:trace>
  <inkml:trace contextRef="#ctx0" brushRef="#br3" timeOffset="127">11431 15812 8588,'21'-2'204,"0"-3"1,0 3 0,-6-5 0,1 2 0,2 0-657,3 1 1,-4 3 0,6 1-1,-2 0 452,0 0 0,7-7 0,-4-2 0</inkml:trace>
  <inkml:trace contextRef="#ctx0" brushRef="#br3" timeOffset="128">12500 15922 7131,'68'5'0,"0"1"0,0-3 444,2-1 0,2 5 0,8 3-1439,4 4 606,-41-2 0,1-1 0,10-2 0,1-1 0,1 4 0,0-1 0</inkml:trace>
  <inkml:trace contextRef="#ctx0" brushRef="#br0" timeOffset="129">6745 15073 8623,'-7'-8'671,"6"-6"0,-6 10-193,7-6 1,2 6 0,3-1-113,5 3 0,4 2 1,2 0-27,0 0 0,-6 0 1,-1 2 3,-2 3 1,0-1-1,-4 6 184,3 2 0,-1-3-296,-5 2 1,-2-6-1,-3 4-112,-6-2 0,3-2 1,-3-3-39,-1 3 1,-2-3 0,-2 3-111,0-3 1,1-8-1,-1-1-10,0-1 0,1-3 0,1-5 117,3 1 1,-1-1 0,7 0-95,1 1 0,2-1 0,2 0-115,0 0 1,2 6-1,3-1-182,6-1 0,3 5 1,2 2 154,-1 3 1,1 2 0,0 2 0,-1 1 86,1 3 0,0 6 0,0-3 0,-2 1 187,-4 1 0,2-1 1,-5 6-1,0 0 109,0-1 0,-1 1 0,-6 0 109,0-1 0,-6 1 0,-1-2 0,0-2 143,0-1 1,-5-8-1,2 4-84,-4 0 0,-2-5 0,0 3 0,0-3-348,1-2 1,-1-7-1,0-2 81,1 1 0,1-6 0,1 5 0,5-2-139,1 1 0,1-1 0,6-4-558,0-1 0,0 0 0,2 2 0,2 2 189,1 2 0,7 4 0,-1-2 0,3 1-147,1 3 1,1 2 0,0 2-1,-1 0 340,1 0 0,0 6 0,0 1 0,-1 1 4,1 5 0,0 1 0,-2 1 0,-2 1 512,-1 0 0,-8-1 0,2 1 1,-3 0 29,-2 0 1,0-1-1,0 1 1,-2-2 161,-3-4 1,-4 3 0,-6-8-236,-1-2 1,0-1-1,0-2 1,1 0 141,-1 0 0,0-2 0,0-3-187,1-5 0,1 1 0,2-2 0,3-1-37,2-2 1,2-1-1,5-1-146,0 0 1,1 0 0,5 2-167,4 4 0,-1-2 0,1 6 0,3 3-666,0 1 1,3 2 76,0 0 1,0 7-1,-1 2-608,1 0 0,-5 6 0,-1-1 0,2 7 1305,2 4 1,9 1-1,1 5 1</inkml:trace>
  <inkml:trace contextRef="#ctx0" brushRef="#br0" timeOffset="130">9418 15058 8517,'0'-11'-13,"0"1"600,0-3 0,0 5-1,0-3 1,0 6-102,0-5 1,7 6-314,4-1 1,3 3-103,2 2 1,-1 7-1,-1 4-21,-3 3 1,1-4 0,-7 0-1,-1 3 60,-3 1 1,-1 1 0,0 1 96,0 0 0,-1-6 0,-5-1 0,-4-2 1,-4 4 0,-2-6 123,1-2 0,-1-3 1,0-3-1,2-4-65,4-2 0,-4 4 0,5-6 1,-2-1-60,1-2 0,5 0 0,-4 2 1,2 1-171,3-1 1,3-2 0,2-1-148,5-1 0,-3 2 0,8 3 0,1 6-144,2 3 0,2-3 1,-1 0 113,1 1 0,0 4 1,0 4-1,-1 3 123,1 2 1,-6-1-1,-1 5 1,0-3 178,0 2 0,-6 2 1,2 2-1,-3 0 63,-2-1 1,0 1 0,0 0 0,-2 0 70,-3-1 0,-2-4 0,-5-3 0,1 1 33,-1 0 0,-2-6 0,-1 3-45,-1-5 1,0-1 0,0 0-105,1 0 0,1-1 0,1-5-118,3-4 0,1-4 0,-1-2 0,4 1-18,5-1 1,1 0 0,0 0 0,1 1-247,5-1 1,2 5-1,8 1 1,0 0-277,0 1 0,-1 0 0,1 6 1,0-3 185,0 3 0,-1 3 0,1 3 0,0 4 208,-1 2 0,-4 0 0,-2 5 335,-2 1-208,5-9 0,-10 20 0,3-10 0,-3 1 219,-2 1 0,0-3 0,0 1 190,0 0 0,-7-1 0,-4-1-83,-3-3 1,4-4 0,-1-7 0,-1 0-46,-2 0 1,3 0 0,1 0-1,-2 0 22,-2 0 1,-2-7-1,0-4-255,1-3 0,6-1 1,2-1-1,2 0-228,-1 1 1,3-1-1,6 0-194,3 0 1,6 6 0,-2 1 63,4 2 0,2 2 1,-2 3-1,-2-1-79,-1-3 1,-1 1 0,4 7-214,-3 3 0,1-1 0,-5 6 0,0 2-1080,0 2 1,5 9 0,-1 3 1639,3 4 0,1 8 0,1 3 0</inkml:trace>
  <inkml:trace contextRef="#ctx0" brushRef="#br0" timeOffset="131">8098 15042 8490,'-7'-9'1806,"5"-5"1,-5 11-209,7-8-902,0 8 0,0-2-238,0 10 1,-7-3-216,-4 3 1,3-3-1,-3-2-103,-1 0 0,-2-2 0,-2-2-173,1-1 0,4-7 0,2 1-32,2-3 0,2 4 0,5-1 71,0-1 1,5 3 0,2 1 0,2 1-26,3 3 0,2 2 0,2 2 43,0 0 1,-1 0 0,1 2-160,0 3 0,-2 4 1,-2 7 212,-1 0 1,-8-1 0,2 1 64,-3 0 0,-2 0 1,-2-3 79,-3-2 1,-2-2-1,-5-6 98,1 2 1,1 1 0,-6-6 28,0 0 0,1 0 0,-1-2-124,0-3 1,6-2 0,1-6-157,2 3 0,2 0 36,5-6 0,2 5 0,3 3-359,5 1 0,4 1 0,2 6 298,0 0 1,-1 6 0,1 1 190,0 1 0,0 3-310,-1 5 0,-4-6 0,-2 0-708,-2 3 0,-2-5 0,-5 3 1,0 1-3207,0 2 1,-2 0 3987,-3-3 0,-4 10 0,-7-4 0</inkml:trace>
  <inkml:trace contextRef="#ctx0" brushRef="#br0" timeOffset="132">7327 14413 8622,'7'-8'1287,"-5"1"1,7 7-761,-4 0 0,-2 0 1,6 1 52,-2 5 0,0-5 0,-3 6 1735,1 0-1565,0-5 0,-7 5 0,-3-7-389,-5 0 1,-3-2 0,1-3 0,2-4-135,-3 1 1,5-6 0,-1 3-1,0-1-101,1 1 0,4-8-337,-1 3 1,3-3 0,4 5-182,3 4 1,4 3-1,6 7 1,1 0 136,0 0 0,-6 5 0,1 2 0,-1 2 169,-1 3 0,3-3 0,-6 1 478,-3 2 0,-1 2 182,-2 2 1,-2-5-1,-3-3 162,-6-1 0,-3-1 0,-1-6-429,-1 0 1,5-2 0,1-2-1,-1-3-179,3-1 1,-6-1-1,5-3 1,0 1-253,4-1 0,3 3 0,2-1-377,0-3 1,2 1-1,3 0 110,6 2 1,3 1 0,1-2 0,1 6 61,0 3 1,0 2 0,-1 0 0,1 0-35,0 0 1,-2 2 0,-2 3 0,-1 4-410,1 0 0,2 7 0,1-3 0,-1 8-2381,-3 4 1,3 6 3151,-4 6 1,4 7 0,2-4-1</inkml:trace>
  <inkml:trace contextRef="#ctx0" brushRef="#br0" timeOffset="133">8727 15702 8376,'10'-5'1741,"1"0"1,-1-1-683,6 6 1,-6 0-325,1 0 0,-8 2 372,2 3-508,-3-3 0,-9 5-502,-3-7 0,-3-2 0,1-1 1,2-4-177,-2-2 0,-1 4 0,3-6 0,3 1 15,0 1 0,5-5 127,-3 4 1,5-2 47,5 1 0,4 4 0,7 7 63,-1 0 0,1 0 1,0 0 1,-1 0 1,-4 5 0,-2 2 125,-2 2 1,-2 2 0,-5 4 34,0 1 0,0-6 0,-2 1-101,-3 1 1,1-5 0,-4 0 0,-1-2 21,0 1 1,-1-1-1,-6-5-220,0 0 0,1-2 0,-1-3-15,0-6 1,2 3-1,2-3 1,3-1-55,2-2 1,2 3 0,5 1-166,0-2 0,0-2 1,2 0 123,3 3 0,-2 4 0,8 7 0,1 0 109,2 0 1,2 0 0,0 0 101,-1 0 1,-4 2 0,-1 2-14,2 1 1,-3 7-208,2-1 1,-8-3-1553,2 3 1,-3-6-1,-2 5-1147,0 3 0,-7-1 2780,-3-2 0,-11-3 0,-4-7 0</inkml:trace>
  <inkml:trace contextRef="#ctx0" brushRef="#br0" timeOffset="134">12186 15089 8478,'15'-9'588,"1"4"1,0 3-200,-1 2 1,-4 6 0,-2 1 0,-2 1-20,-4 5 0,-1 1 0,-2 1-111,0 1 1,0-6 0,-2-1 0,-3-2 0,-6-3 1,3-3-1,-3-1 1,-1 0-100,-2 0 0,-2-1 1,1-3-1,-1-3 47,0-2 1,6 1 0,1-4 0,2 1-92,3-1 0,-3-2 24,2-2 0,7 0-118,8 1 1,4 6 0,2 2 0,0 2 15,0-1 1,-1 3-1,-1 8-15,-3 6 0,1-3 1,-7 3-1,0 1 149,2 2 0,-5 2 1,3 0 46,-3-1 1,-4-1 0,-1-2 0,-4-3-6,-2-2 0,-1-2 0,-6-5 122,0 0 0,1 0 1,-1-1-201,0-5 0,0 3 0,2-8 0,4-1-25,5-2 0,-2 4 0,1-1 0,3-1-62,1-2 0,2-2 0,2 1-181,3-1 1,4 5 0,7 3 4,-1 1 0,1 2 0,0 3 0,0-2-149,-1-1 0,1 0 1,0 7-230,-1 3 0,-4-2 0,-1 8-667,3 1 1,-6 2 0,-2 3 0,-3 3-1262,-2 1 1,-4 7 2431,-6-2 0,-8 3 0,-13 3 0</inkml:trace>
  <inkml:trace contextRef="#ctx0" brushRef="#br0" timeOffset="135">10755 15121 8622,'0'-16'117,"0"0"1,0 0 600,0 1 1,0-1-19,0 0 1,7 8 0,3 2-222,4 5 0,2 2 0,0 5-160,-1 4 1,-1-1 0,-3 1 0,-4 1 94,0-3 0,-5 6 1,3-3-46,-3 3 1,-2-4 0,-2-1 28,-3-2 0,1-2 1,-6-5-244,-3 0 1,-1 0 0,-1-1 0,-1-3-145,0-1 0,2-7 0,2 1 0,3-3-43,2-2 0,0 6 0,4-1 1,-2-1-37,1-2 1,2 4 0,4 1-1,3 2-128,6 4 0,-2-4 0,1 1 1,2 3 16,2 1 1,2 2-1,0 0 206,-1 0 1,1 7 0,-2 4 244,-3 3 1,-3-4 0,-4 0 380,1 3 0,0 1 701,-5 1-1089,0 1 0,-1-2 0,-5-3-647,-4-6 1,1-3-1,-1-2 1,-3 0-736,-1 0 0,-1 0 1,-3-2-1,-1-2 311,-2-1 0,0-2 806,5 2 0,-6-4 0,-3-7 0</inkml:trace>
  <inkml:trace contextRef="#ctx0" brushRef="#br0" timeOffset="136">10157 14272 8622,'7'-9'35,"-5"0"0,5 6 528,0-2 0,2-1-131,6 6 0,-1 2 1,-1 3 27,-3 6 1,-6 3-1,1 2 329,-3-1 1,-4 1-418,-3 0 1,-4-2-1,-7-2-104,0-2 0,6-6 0,0 1 0,-3-3-27,-1-2 0,4 0 0,1-2 0,0-1-450,1-3 1,4-6-130,-1 2 0,3-4 173,2-2 1,2 7-1,1 2-32,3 0 1,6 5 162,-2-3 0,4 10 435,2 6 1,-7 3 242,-4 2 1,-3-6-169,-2 1 0,-2-8 0,-3 2-156,-6-3 1,-1-4 0,0-1-804,1-2 0,6-1 0,-4 5-1933,2-5 0,2 6 0,9 0 2416,6 9 1,1 12-1,11 4 1</inkml:trace>
  <inkml:trace contextRef="#ctx0" brushRef="#br0" timeOffset="137">11399 15608 8622,'16'0'213,"-5"0"0,-1 0 221,2 0 0,-3 5 0,0 2 408,-2 2 1,3-4 0,-5 5 210,-1 3 1,-1-1 0,1 0-294,1-1 1,-1-6-78,-10 5 0,-2-6 0,-8 1-336,0-3 0,1-2 0,-1-2 1,0-1-63,0-3 0,2-6 0,2 2 1,2-4-48,-3-2 0,5 0 1,-1 1-101,2-1 1,2 5 0,7 1-41,3-2 1,5 5 0,8 0-236,-3 0 0,5 5 0,-10-3 0,4 3-743,2 2 1,0 5-1,-1 2-566,1 2 0,0 1 0,-2 6 1,-2 0-526,-2 0 1970,-6-1 1,3-6-1,-7-2 1</inkml:trace>
  <inkml:trace contextRef="#ctx0" brushRef="#br0" timeOffset="138">6777 15199 8260,'0'-9'2625,"0"1"-1370,0 2 1,0 3-281,0-8 1,5 1-212,0-6 1,6 1-354,-6-1 0,6 0 0,-4 0-114,1 1 1,-4-1 0,1 0 0,-1 1-129,1-1 1,-3 0 0,3 0 0,-2 1-95,3-1 1,-3 0 0,6 0-62,-2 1 1,0-1-1,-4 0 1,4 2 52,2 4 0,-6-4 0,4 3 0,-1-3 33,-1-1 0,5 4 1,-4 1-1,-1-2 4,2-2 1,-5-2-1,5 0 1,-2 0-98,0 1 0,2-1 0,-3 0 1,3 2-37,1 4 1,-4-4-1,3 3 1,-2-3 34,0-1 0,7 4 0,-3 1 0,2-2-254,-1-2 0,1-2 0,4 0 112,1 0 0,0 6 0,-2-1 1,-2 1 73,-1 1 1,-1-3 0,6 5 0,-2-2 41,-4-3 0,4 3 0,-3 1 1,3-1-44,1 0 1,1 0-1,0-3-9,-1 2 0,1 6 0,0-3 0,0 2-15,-1 0 0,1 0 0,0 5 1,0 0-89,-1 0 0,1 0 0,0 0 196,-1 0-65,1 0 0,0 0 0,0 1 0,-1 3 38,1 1 1,0 5-1,0-3 90,-1 2 1,1 0-1,0 3 1,-2-1 37,-4 1 1,4-3-1,-3-1 1,1 1-20,-2 0 1,4 1 0,-3 4 0,1-2-40,-2-1 1,4-1-1,-3 6-19,3 0 1,2 0 0,-2-1-1,-2 1-44,-2 0 1,1-1-1,5 3 1,-3 1-2,-2 2 0,3 0 1,-4-5-1,4-1 65,2 1 1,0 0 0,0 0-11,-1-1 1,-4 1-1,-1-2 1,1-2-7,-3-1 0,5-1 0,-6 6-8,1 0 0,3-1 0,3 1 0,-2 0-22,-1-1 0,-6 1 0,5-2 0,1-2-56,-2-1 1,3-1-1,-5 6 1,0 0-68,0 0 1,3-1 0,-3 1 0,0 0-25,0-1 0,5 1 0,-3 0 1,2 0 113,-1-1 1,-5 1 0,4 0 0,0-1 94,0 1 0,-4-2 0,5-2 0,1-1 8,-3 1 0,5 2 1,-6 2-47,1-1 1,3 1-1,3 0 1,-2-2 19,-1-4 0,-6 4 0,4-3 0,-1 1-52,1-2 0,0 4 1,3-3-1,-2 3 9,3 2 0,-5-2 0,3-2 1,-1-2 95,-1 3 0,5-1 0,-5 0 0,1-2 170,1 3 1,-6-5 0,6 3-92,1 1 1,2 0-1,0 1 1,-2-3-2,-2 2 1,1-3 0,5 1-177,-1 3 0,-1-5 1,-1 1-1,-3-2-35,2-3 0,-3 3 0,2-2-3,1-2 0,2 1 0,1-1 13,1 3 0,0-1 1,0-5-1,-1 0 5,1 0 0,0 0 0,-1 0 0,1 0 70,0 0 0,0-2 0,-1-1 25,1-3 0,0-4 1,0 5-1,-1-1-13,1-1 1,0 4 0,-1-6-1,-1 0-40,-3 1 0,3 2 0,-4-2 0,4-1 1,2 0 1,0-1 0,-1-4-13,1 3 0,0-3 0,-2 4 48,-4-4 1,4 3 0,-3 1 2,3-2 1,2-2-1,-1-2-2,1 0 0,-6 2 1,1 2-1,-1 2-13,-1-3 1,3-1-1,-5-1 1,2 1-2,3 3 0,-3-3 1,0 4-1,0-4-113,-1-2 0,1 0 0,3 2 0,-3 2 32,-2 2 0,3-1 0,-3-3 0,0 2 64,0 2 0,6-1 0,-5-5 69,1 1 1,3-1 0,-5 2 0,0 2-96,0 1 1,4 1-1,-4-6 1,0 0-59,0 1 0,3-1 0,-3 0 0,0-1-51,0-4 1,5 3 0,-3-3 0,2 4-116,-1 1 0,1 0 0,4 1 0,1 1-37,0 3 1,-2-3 0,-2 4 0,-2-4 222,3-2 1,-5 6 0,3-1 0,-1-1 47,-1-2 1,5-2 0,-3 1-80,3-1 1,0-5-1,-2 0 1,-2 2-80,2 1 0,1 3 0,-1 1 0,-2 1-58,3 3 0,1-1 1,0-4-1,-2 1 18,-2 3 0,1-1 0,5 5 0,-3-2 58,-2-3 0,3 3 1,-4-1-1,4-1 18,2 3 0,-5-5 0,-1 6 1,2 0-129,2 0 1,-3 2-1,-1 5 1,2-2 32,2-3 0,2 4 0,0-5 111,0 5 1,-1 1 0,1 0 0,0 0 2,0 0 1,-1 0 0,1 0 0,0 0 104,-1 0 1,1 0 0,0 1 0,0 3-48,-1 1 1,1 2-1,0-4 1,-1 3 9,1-3 0,0 4 0,0 0 0,-1 2-13,1 3 1,0-3 0,0 1 0,-1 1 119,1-2 0,-2 5 0,-2-4 0,-1 4-56,1 2 0,2-1 0,0 1 0,-2 0 187,-1 0 1,-3-1 0,5 1 0,-5 0-66,-1-1 0,4 1 0,-4 0 0,0 0-30,0-1 1,3 1 0,-3 0 0,0-1 23,0 1 1,0 0 0,-3 0 0,3-1-23,1 1 1,-4 5 0,3 0 0,-2-2-8,0-1 0,6-3 0,-6 1 0,0 0 4,2 0 1,-3-1-1,4 1 1,-1 0-162,-3-1 0,3-4 1,0-1-1,0 3-43,0 1 0,5 0 0,-3-2 0,1-2 69,1 2 1,-6 1 0,6-1 0,-1-2-73,-1 3 0,3 1 0,-5 1 0,2 1 62,3 0 1,0-6 0,0 1-1,-3 1 59,-2 2 1,5 2-1,-3-1 1,2 1-16,-1 0 0,-5-6 0,6 1 0,-1 1-19,-1 2 0,3 2 1,-5-1-1,2-1 13,3-3 1,-3 3-1,0-4 1,-1 2 97,1-1 1,2 3 0,4-5-6,1-1 1,-5 5-1,-1-6-17,2 1 1,2 1 0,0 3 0,-2-3-36,-1-2 1,-1 0 0,6-4 5,0 3 0,0-1 0,-1-5-96,1 0 1,0 0 0,1 0 0,2-2-66,2-3 0,0 3 1,-3-3-1,1 3-64,2 2 1,2-5 0,-4 0 0,2 1 84,-2 3 1,-1 1 0,-1 0-1,2-2 91,2-3 1,0 3 0,-5-5-1,1 2 58,4-1 1,-3-1-1,3 2 1,-2-4-69,2 1 0,-4-6 0,4 3 0,-1-3-151,1-2 1,-4-1 0,4-2 0,-4-2 62,-1 2 0,0 1 1,0 2-1,-1 1 14,1-1 1,-5-3-1,-1 0 385,2-1 0,2-1-84,2-10 1,-2 1 0,-2 6-1,-3 6-21,-2 6 1,3 2 0,-4-6 0,-1 0-133,2 1 0,-4-1-1898,8 0 505,-8 0 1,6 8-1,-5 4 1,1 8-2331,-2 6 0,-1 15 3629,-2 11 1,0 11 0,0 16-1</inkml:trace>
  <inkml:trace contextRef="#ctx0" brushRef="#br0" timeOffset="139">6022 15671 6863,'0'-9'1303,"0"0"734,0 4 233,0 3-1300,7-5 0,0 9-280,4 3 1,-4-1-65,-7 6 0,0-5-157,0 6 0,-7-8 121,-4 3-543,4-5 1,0-2 37,7-5 1,0 3-1,2-6-196,3 2 0,-1 2 1,6 5 300,2 0 0,1 2 444,-3 3 68,-3-3-476,-7 5 1,-7-9-233,-3-3 0,-4-4 0,-2-7-267,0 1 1,7 4-1,3 2-230,-1 2 548,5-5 0,2 10 0,10-3-39,4 3 1,2 9 261,0 4 1,-2 3-101,-4 2-153,4-1 0,-14-6-97,0-4 0,-2-3 1,-8-2 3,-2 0 1,-1-2 0,1-3-114,2-6 0,-1-2 5,-4-3 1,6 5 9,4 1 0,5 6 0,5-1 208,5 3 0,-1 8 0,1 1-57,3 1 1,-1 3 0,0 3 0,-3-2 453,-2-2 1,-2-4-116,-5 4 0,-2-1-352,-3 1 1,-4-3 0,-6-7-1133,-1 0 1,0 0-1,1 0-319,-1 0 0,0 0 1,-1 0-1,-3-1 1489,-1-5 1,-7-2-1,4-8 1</inkml:trace>
  <inkml:trace contextRef="#ctx0" brushRef="#br0" timeOffset="140">5252 14963 8622,'10'0'0,"1"0"425,1 0 0,-3 0 0,1 0 823,2 0 0,2 2-487,2 3 1,-7-1 409,-4 6-636,-3 1 0,-4-2-229,-3-4 0,-4-3 0,-5-4-188,4-3 0,-4 1 0,5-6 0,-1-1 78,-1 2 1,8-5-103,-3 4 0,5 1 1,2 0-1,5 2 24,4 4 1,4 1 0,2 2-1,-1 0-37,1 0 0,-5 2 1,-1 1-1,1 4 55,-3 2 0,1-4 31,-4 6 0,-3-1 66,3 6 0,-5-7-24,-5-4 0,-4-3 1,-5-4 225,4-3 0,-2 1 0,5-4 650,-2 1-883,5-6 1,-3 10 0,9-6-338,3 2 0,4 2 0,7 5-998,0 0 1,-6 0-2529,1 0 1,-10 0-1954,-1 0 5614,-14 0 1,-10-7 0,-8-2 0</inkml:trace>
  <inkml:trace contextRef="#ctx0" brushRef="#br0" timeOffset="141">4717 14382 8622,'16'0'310,"-7"2"1,-2 1 303,0 2 0,-4 1 0,6-5 848,-2 5-820,-2-5 0,-12 4 1,-3-8-351,-4-2 1,-2-7 0,0 3 0,1-2-32,-1 1 1,5-1-1,3-4 1,-1 1 217,0 3 1,6-3-221,-3 4 1,6-2-1,6 1 1,4 6-225,4 3 1,2 2-1,0 2 1,-1 1-15,1 3 0,-6 6 0,-1-2 179,-2 4 0,-2 2 0,-5 0 80,0-1 0,-1-6 1,-5-2-7,-4 0 1,1-5-1,-1 3 74,-2-3 1,3-2-298,-2 0 0,8-2 0,-4-1-3945,0-3 1601,5 1 1,-10 12-1,5 5 2292,-2 8 0,-1 4 1,-6 7-1</inkml:trace>
  <inkml:trace contextRef="#ctx0" brushRef="#br0" timeOffset="142">4057 15121 8623,'0'-11'-334,"0"1"540,0-3 1,-5 5 700,-1-3 0,3 1 302,8-6 0,-1 7 963,6 4-1324,1 3 1,3 4-304,-4 3 1,-5 2 0,-8 5-151,-2-1 1,-8-8 0,3 3-129,-4-5 1,-2-1 0,0 0-141,1 0 0,-1-5 1,2-2-1,2 0-35,1 0 1,8-5 0,-2 1-186,3-2 1,2 2-1,0 1 35,0-3 0,2 6 0,3 2 0,5 3-262,4 2 1,2 0 0,0 0 112,-1 0 1,1 2 0,-2 3 325,-3 6 1,1-2-1,-7 1 413,-1 2 1,-3 2 230,-1 2 1,-1 0-296,-5-1 1,-2-6 0,-8-4-154,0-3 0,0-2 1,1 0-1,-1-2-130,0-3 0,1-2 1,-1-5-1,0 1-237,0-1 0,8 3 1,1 1-1,1-1-104,1 0 0,0 4-11,5-5 1,7 1-1,3-2-176,4 6 1,2 3 0,0 2 0,1 0-254,4 0 1,-3 2-1,4 3 1,-1 6-1657,0 3 0,0 2 1,-3 1-1,1 2 2251,2 2 1,0 14 0,-5-2-1</inkml:trace>
  <inkml:trace contextRef="#ctx0" brushRef="#br0" timeOffset="143">3334 15671 8623,'7'-9'1521,"3"4"1,-1 3 1874,1 2-1749,-6 0-645,3 7 1,-14 0-470,-4 3 0,-3-3 0,-1-7-245,-1 0 0,2-1 0,2-3 0,3-3 252,2-2 1,-3 4-516,4-5 1,3 1-1,8-3-161,6 1 0,-3 8 0,3-2 0,1 3 10,2 2 0,2 2 1,-1 1 249,1 2 1,-5 6-1,-3-4 49,-1 1 1,-1-2 868,-6 4 1,-2-6-672,-3 1 0,-4-3 1,-7-2-142,0 0 1,1-6 0,-1-1-375,0-1 0,6-1 0,1-3-478,2 1 39,2 1 0,7 1 1,3 4 252,5 3 0,4 2 0,2 0 0,0 0-306,-1 0 1,1 0 0,-2 2-915,-3 3 0,3-3-4746,-4 3 6295,-3-3 1,-7-2 0,-9 0-1</inkml:trace>
  <inkml:trace contextRef="#ctx0" brushRef="#br0" timeOffset="144">2799 15042 8376,'0'-9'831,"0"-5"0,7 13 1,2-3-255,0 8 1,-1-1 0,-4 7 190,1 3 1,0 1 0,-5 1 227,0 1 0,-1-7-596,-5-4 1,-2 2 0,-8-2-1,0-1-77,0-2 0,1-8 0,-1-1-296,0-1 0,0-3 0,2-5-23,4 1 1,3 4-154,7 1 1,2 1 0,3-1 0,5 4-81,4 5 1,2 1 0,0 0-1,0 0 120,-1 0 1,1 5 0,0 2 318,0 1 1,-2 3 835,-4 5-278,-3-8 1,-9-1-252,-3-7 1,-4 0-484,-6 0 1,1-1-1,1-3-211,3-1 1,5 0-2853,-6 5-4295,8 0 7324,-4 0 0,0 7 0,-2 1 0</inkml:trace>
  <inkml:trace contextRef="#ctx0" brushRef="#br0" timeOffset="145">2076 14398 8622,'7'-9'1873,"-5"2"-555,12 7 746,-13 0-1466,6 0 1,-8 0-1,-5 0-278,-4 0 1,-2-2 0,-1-1 0,3-3 0,-2 3 1,3-4 0,-2 0-22,-1-2 0,5 4 0,2-6-146,3-1 0,2 3 0,2 1-309,3 1 0,4 2 0,7 5 0,-1 0 73,1 0 0,0 5 0,0 2 0,-2 1 248,-4 5 0,2-5 0,-7 3 3,-1 1 1,-2-3 1720,-2 1-1175,0-6 1,-7 3-569,-4-7 1,4-2-2898,2-3 1135,3 3 0,2-3 1,0 12-1829,0 9 0,-1 4 3442,-5 7 1,-9 9-1,-10-2 1</inkml:trace>
  <inkml:trace contextRef="#ctx0" brushRef="#br0" timeOffset="146">1400 15042 8622,'0'-9'1302,"0"-5"1,0 11 1334,0-8-1753,0 8 0,0-2-52,0 10 0,5-2-42,0 8 0,0-1-466,-5 6 1,-7-7 0,-3-4-166,-4-3 1,4-2 0,-1 0-137,-1 0 1,-2 0-1,0-2-396,3-3 1,-1 1 0,5-6-854,-2-3 0,6 5-1148,-2-3 0,5 8 0,5-4 2374,5 0 1,4-2-1,2-7 1</inkml:trace>
  <inkml:trace contextRef="#ctx0" brushRef="#br0" timeOffset="147">1415 15136 8019,'-8'-1'1453,"3"-5"0,-2 3 652,1-8 0,-4 6-1668,5-5 0,-1 4 0,6-4-176,0-2 0,2 3 0,2-2 0,1-1-24,-2-2 0,4-1 1,0-1-1,0 0-251,0 0 1,5 1 0,-3-3 0,2-1-27,-1-2 1,1 0 0,4 5 0,-1 1 38,-3-1 1,3-5 0,-4 0 0,4 4 37,2 4 1,0-4-1,-1 3 1,1-2-7,0-3 0,-2 0 1,-2 3-1,-1 0-30,1 1 0,0-1 1,0 0-1,-1 0 12,1 1 0,2-1 1,2 0 7,-1 1 1,-1 4 0,-1 1 0,-3-1-19,2 2 1,-3-5 0,2 6 0,-1-3-62,-1 1 0,5 1 0,-4-3 1,4 3-29,2 2 1,-2 0-1,-2 4 1,-1-3-40,1 3 1,2-4 0,2 2-1,-1 1 34,1 2 0,0 2 0,1 0 0,2 0-21,2 0 1,0 0 0,-3 0 0,1 0 28,2 0 0,2 0 0,-4 2 1,2 3 30,-2 6 1,0-2 0,0 1-1,2 1 35,-1-3 1,2 6-1,-1-3 1,-1 3-30,-3 1 1,4 1-1,0 0 1,-2 0 175,-1-1 1,-3 1 0,1 0 0,-2-1 111,-3 1 0,3 0 0,-4 0 1,4 1-91,2 4 0,-2-4 1,-2 4-1,-2-3-25,3-2 1,1-1 0,0 1 0,-2 0-66,-2-1 0,-1 1 0,3 0 0,-1 1-62,1 4 0,0-3 0,0 3 0,-3-4-78,-2-1 1,5 5-1,-3 0 1,2-2 19,-1-1 1,-5 2 0,6 1 0,-1 0 53,-1 2 0,0-5 1,-6 3-1,4-4 241,2-1 1,-6 1 0,4 2 0,-1 2-110,-1-1 1,5-3 0,-3-1-1,0-1 23,0 1 1,0 0 0,-3 0-1,3-1-70,2 1 0,-4 0 0,5-1 1,1 1-55,-3 0 1,5 0 0,-6-1-43,1 1 1,1 0-1,3-1 116,-1 1 0,-2 0 0,3-2 1,-2-2 81,3-1 1,-5-6 0,3 5 52,1 3 0,2 1 1,2-1-176,-1-2 1,-4 1 0,-1-7 0,3 1-7,1 1 0,-4-6 1,1 6-113,1 0 1,2-3 0,1 5 0,1-2-252,0-4 1,1 4 0,3-2 0,1-1 79,-2-2 1,-2-2 0,-1 0 0,0 0 107,-1 0 0,6 1 1,0 3-1,-1 1 111,-3-1 1,-6-3 0,-1-1 0,2 0 16,2 0 0,-3-5 0,-1 0 0,1 0 133,-3-2 1,6 3 0,-3-6-87,3-3 0,0 5 0,-2-3 0,-1 1-50,1 1 0,-4-3 0,3 5 6,1-2 1,2-1 0,2-6 73,0 0 0,-1 0 0,-1 1-54,-3-1 0,3 2 0,-5 2 0,1 1 114,0-1 1,-1-2 0,3-2 0,-3 1-129,-2-1 0,5 0 0,-3 0 1,2 1 51,-1-1 1,-1 0 0,3 2 0,-1 2-6,1 2 1,-4-1 0,3-5 0,-1 1 9,-1-1 0,3 0 0,-5 1 0,2-1 74,3 0 1,-3-1 0,0-3 0,0 0-411,-1 0 1,-2-2-1,2-1 1,1 0-16,0 0 0,-1 1 0,5 3 0,-5-2 104,-1 1 0,6 3 0,-5 1 0,3 0 27,-1 1 0,-4-6 0,4 0 1,1 2 95,-3 1 1,6 2-1,-3 1 1,3-1-4,1 0 1,-4 1-1,-1-1 1,3 0 1,1 0 1,1 1 0,1-1 0,0-1-54,0-4 1,-1 3-1,1-3 1,-2 4-61,-4 1 0,4 0 0,-3 1 1,1-1 13,-1 0 1,3 0 0,-6 1 0,3 1 27,-1 3 1,1-1 0,4 7-24,1 1 1,0-3 0,0 2 184,-1 2 1,1 1 0,0 2 0,0 0-39,-1 0 0,1 0 0,1 0 0,3 0 11,1 0 0,0 0 0,-6 2 0,1 1-6,0 2 1,5 6 0,0-4 0,-2 1-9,-2 5 1,-1 1 0,0 0 0,0-2 15,-1-2 1,1 1 0,0 5 0,-1-1 34,1 1 1,0 0-1,0-1 1,-1 1 44,1 0 0,0 0 0,-1 1 0,1 2 17,0 2 0,0 0 1,-1-5-1,1 0-28,0-1 0,0 1 0,-1-2 0,-1-2 29,-3-1 0,3-1 1,-4 6-1,2 0-5,-1-1 1,3 1-1,-5 0 1,1 1-54,1 4 1,-6-3-1,5 3 1,3-4-62,0-1 1,-2 5-1,-1 0 1,1 0 8,-2 1 1,5-4 0,-6 5-1,3-2-10,-1-1 1,-1 3 0,3-4 0,-1 4-23,1 2 0,2-6 0,2 3 0,-2-1 21,-4 0 1,4 0 0,-5-5-1,1 0 36,1-1 0,-2 1 0,3 2 0,-3 1-24,-2 2 1,5-5 0,-3-6 0,1 2 126,0 2 0,-4 2 0,4-2 0,1-2 43,-3-1 0,6-3 1,-3 5-1,1-3-39,-1 2 1,3-3 0,-4 1 0,4 1-35,2-2 1,-1 5 0,1-6-35,0 1 0,0-2 0,-1-7 0,1 0-26,0 0 1,1 0-1,2 0 1,2 0-29,-1 0 0,2 0 1,-1-2-1,0-1 23,2-2 0,-4-6 0,7 4 0,1 0-157,-3 0 1,1 0 0,-6 4-1,3-3 93,3 3 1,-1-1 0,4 1 0,-3-2 218,-2 1 0,3-3 0,-4 0 1,1-1 113,0-5 0,3-1 0,-3-3 0,1-4-234,4-5 1,0-9 0,-2-2 0,-5 0-259,-3-1 1,3 3 0,0-7 0,-2 0-120,-2 2 0,-1 2 0,0 6 0,0 3 66,-1 2 1,-4 5-1,-1 6-244,2 0 1,2 2 0,2 4-864,0 5 1,-6 5 0,1 7-1,1 10-3716,2 13 5063,2 8 0,-1 16 0,1 2 0</inkml:trace>
  <inkml:trace contextRef="#ctx0" brushRef="#br0" timeOffset="148">21509 3599 8216,'-10'-5'0,"1"-2"0,2-2 133,-5-1 0,3-1 0,-5 1 0,2-2 0,3-2 511,2-2 0,-3 0 1,4 1-1,3-1-270,1 0 0,4 2 0,3 2 1,5 2-1,4-3 54,2-1 1,7 4-328,3-1 1,2 6 0,0-4-1,-2 2-61,2 4 0,-3 1 0,-1 2 0,-1 0 9,-4 0 0,4 2 0,-2 3 1,-4 6-18,-5 3 0,2 7 0,-5 1 0,0 3 86,-4 3 1,2 1 0,-2 3 0,-1-1 109,-2 1 0,-8 4 0,-1 1 0,-1-2-41,-5-2 1,-6-1 0,-4-1-1,1-1-68,-1-4 1,-5 2 0,4-7-1,-3-4-135,1-5 0,2 1 0,-4-6 0,3 0 3,3 0 1,-1-2 0,4-7-2,-2-3 0,1-4 0,8-8 0,4-3-54,1 0 0,7-7 0,8 5 0,6-3-48,9-3 1,5 4 0,3-1 0,1 3 47,-1 2 1,1 8-1,-1 3 1,-1 2 50,-4 4 1,4 1 0,-6 4-1,2 1-125,1 3 0,-6 6 1,3-2-1,-1 3-99,-4-3 1,-2 4 0,-1-3-1,0 3-442,0 1 1,-1 1-1,1 0-680,0-1 0,-6-4 1,-1-1-720,-2 3 2082,5-6 0,-3-14 0,7-11 0</inkml:trace>
  <inkml:trace contextRef="#ctx0" brushRef="#br0" timeOffset="149">22201 3552 8712,'14'2'1680,"-2"1"-1166,-1 3 1,-8 8 0,4 0-1,-2 7 221,1 3 0,-1-3 0,-5 5 0,0 2-301,0 2 1,0 0-1,0-3 1,0-2-579,0-2 0,0-2 0,0-4-608,0 4 1,0 2 114,0 3 0,2-5-616,3-11 1,2-4-1,5-12 1,-3-4 638,-2-4 1,5-9 0,-3-5 0,1-5 613,1-4 0,-8-13 0,11 15 0,-5-11 0</inkml:trace>
  <inkml:trace contextRef="#ctx0" brushRef="#br0" timeOffset="150">22390 3505 6688,'14'2'591,"-4"3"0,-1 4 1,-6 7-1,2-1 229,-1 1 0,5 7 0,-1 3 1,1 2-361,-4-2 0,2 4 1,0-4-1,0 4 114,0 1 0,4-7 0,-4-1 1,0-2-520,0 0 0,-2 0 0,-3-7 0,1-2-2675,3-1 2115,-1-1 0,-7-1 0,-3-4 0,-6-3-264,-3-2 1,-3-12 0,-4-6 0,-5-5-1690,-4-4 2458,-1-10 0,-1-10 0,1-9 0</inkml:trace>
  <inkml:trace contextRef="#ctx0" brushRef="#br0" timeOffset="151">21934 3458 8753,'15'9'0,"3"-4"444,3-3 1,3-2 0,8 0 0,1 0 183,4 0 0,4 0 1,12 0-1,3 0 268,0 0 0,10 1 1,-3 3-1,0 1-554,-4-1 0,-1-3 0,-7-1 0,-4 0-208,-2 0 0,-3 0 1,-12 0-1,-4 2-637,-5 3 0,-4-3 0,-3 5-99,-3 0 0,-8 0 1,-15 5 601,-14-1 0,-11-1 0,-10 6 0</inkml:trace>
  <inkml:trace contextRef="#ctx0" brushRef="#br0" timeOffset="152">21383 4071 8187,'16'0'268,"1"0"0,4 0 0,6 0 1227,2 0 0,10 0 1,3 0-1,5 0-725,5 0 0,2 0 0,8 0 0,-1 0-466,3 0 1,3-5 0,-4-1-1,-4 1-113,-7-2 1,4 5 0,-12-5 0,-2 2-577,-2 0 1,-10 0 0,-9 5 0,-4 0-4203,-1 0 3397,-7 0 1,-6 0 0,-13 0 0,-11 2 346,-7 3 0,-9 2 843,0 3 0,-13 4 0,1-5 0</inkml:trace>
  <inkml:trace contextRef="#ctx0" brushRef="#br0" timeOffset="153">21855 4291 8184,'14'2'399,"-2"3"1,-3 5 501,-2 4 0,3 4 0,-4 3 0,-1 3-6,2 1 1,-5 4 0,3-2 0,-2 1-433,3-2 1,-5 7 0,5-5 0,-5-2-537,-1-1 0,0 1 1,0-5-1,0-2-1141,0-2 1,0-1-1235,0 0 1,2-7 1594,3-4 0,4-3 1,9-4-1,1-5 853,2-9 0,0-7 0,-6-8 0,1-8 0,0-1 0</inkml:trace>
  <inkml:trace contextRef="#ctx0" brushRef="#br0" timeOffset="154">22138 4401 8181,'0'16'0,"0"-1"714,0 1 0,5 5 0,0 0 0,-1-2 267,-2-1 1,-2 3 0,0 1 0,0 3-312,0 3 0,1-6 0,3 1 0,3-2-558,2 0 0,-4 2 0,4-4 0,-1 2-351,1-2 0,0-1 0,3-4 0,-3-2-968,-2-2 1,-2-4-1,-3 2-101,3-1 1,-5-1 0,0-6 0,-10-2-979,-10-3 2286,-11-11 0,-2-9 0,-6-6 0</inkml:trace>
  <inkml:trace contextRef="#ctx0" brushRef="#br0" timeOffset="155">21478 4417 8659,'10'-6'0,"1"1"547,1 2 0,2-4 0,3 2 1,4 1 207,5 2 0,6 2 0,5 0 1,4 0 62,5 0 1,3 0 0,1 0 0,5 0-420,1 0 1,-1 0 0,5 0 0,-4 0-499,-2 0 0,4 0 1,-4 0-1,-2 0-616,-3 0 1,2 0 0,-11 0 0,0 2 294,-3 3 0,-6-3 1,-5 5 419,-5 0 0,4-5 0,-1 5 0</inkml:trace>
  <inkml:trace contextRef="#ctx0" brushRef="#br0" timeOffset="156">23081 3867 8084,'16'0'0,"0"0"277,0 0 1,-1 0 0,1-2 0,0-2 432,-1-1 1,3 0 0,1 3-1,2-1-293,-2-3 0,4 1 0,-2 5 0,-2 0-627,-1 0 0,3 0 1,0 0-1341,-2 0 0,-2 7 839,-1 4 1,-7 3 0,-6 0-1,-6-2 711,-8-2 0,-10-6 0,-5 1 0,-11 4 0,-3-1 0</inkml:trace>
  <inkml:trace contextRef="#ctx0" brushRef="#br0" timeOffset="157">23129 4024 8084,'7'14'211,"3"-4"1,4-1 0,2-6 0,-1 3 377,1-3 1,5-1-1,2-2 1,0 0-20,-1 0 1,6 0-1,-3 0 1,1 0-419,0 0 1,-1 0 0,2 0 0,-2 0-609,-2 0 0,3 0 1,-3 0-1,-1 0-154,1 0 1,0 0-1,-4-2 1,4-1-1082,1-3 1,-3-6 1690,5 2 0,-7-11 0,4-4 0</inkml:trace>
  <inkml:trace contextRef="#ctx0" brushRef="#br0" timeOffset="158">24056 3568 8194,'21'-30'214,"0"4"0,5-2 0,-3 7 1948,1 2-1627,-4 8 0,9 3 0,-2 4 1,2-1-88,3 2 0,4 8 1,1 5-1,-2 6-72,-2 5 0,-3 3 1,-2 10-1,-5 0-132,-6 3 0,1 12 0,-13 0 1,-3 3-34,-6 2 0,-12 2 0,-12-7 0,-5-5 38,-4-4 1,-6 0 0,-1-7 0,-5-5-196,-3-3 1,-1-6 0,4-8 0,1-6 7,0-3 0,-1-2 0,13 0 0,1-2 256,2-3 1,10-4-1,5-7 1,8 0 85,3 1 1,4-1 0,11 0 0,11 0-128,11 1 1,17-1 0,6 2 0,8 4-174,9 4 1,14 5 0,-2 1 0,5 1-197,-42 2 0,1 0 0,1 0 0,0 2 0,39 13 0,-2 1-1066,-4 2 0,-37-5 0,0 1 1,32 18-1,0 9-1475,-36-18 0,-1 2 2633,0 4 0,1 2 0,1 2 0,0 2 0,2 3 0,0 1 0,2 3 0,1-1 0,1 3 0</inkml:trace>
  <inkml:trace contextRef="#ctx0" brushRef="#br1" timeOffset="159">29826 14916 7046,'0'-9'1143,"0"2"1,-1 7 347,-5 0-800,5-6 0,-8 4-240,4-3 1,3 5-109,-3 5 0,3 3 0,2 8-49,0 0 1,0 5 0,0 0 0,0-2-117,0-1 1,0-3-1,0 3 1,0 1-122,0 2 0,0 0 1,0-5-1,0-1-141,0 1 1,0 0 0,0-1-12,0 1 0,0-5-94,0-1 428,0-6 1,0-10 0,0-9-151,0-3 0,0-5 0,0 1 1,0-3 7,0-3 1,0 0-1,0 0 1,0 4-271,0 1 0,0 2 0,0 6 0,0-1 54,0 0 1,0 0 459,0 1-755,0 6-197,0 2 1,0 9 0,0 3-1,0 6-297,0 2 1,0 8 0,0 2 0,0 0 907,0 0 0,-7 5 0,-2-4 0</inkml:trace>
  <inkml:trace contextRef="#ctx0" brushRef="#br1" timeOffset="160">29795 15498 8200,'9'0'907,"-2"0"1,-2 2 0,0 3 0,-1 5 362,-3 4 0,1 2 1,2 0-1,1 1-563,-2 4 1,-1-3-1,-2 2 1,2 0-168,3 1 1,-3-4-1,3 6 1,-3-2-92,-2 0 0,0 0 0,2-6-16,3 1 1,-3 0 0,3 0 442,-3-1-633,-2-6 0,0-4 0,0-10 1,0-5-60,0-4 0,0-4 0,0-3 0,0-5-812,0-4 0,0-1 1,0-1-1,0 1-323,0 0 1,0 4 0,0 3 0,0 1 403,0 4 1,1 3 0,3 4-665,1 2 1,2 4 324,-2-4 0,-3 13 886,3 3 0,4 6 0,0 3 0</inkml:trace>
  <inkml:trace contextRef="#ctx0" brushRef="#br1" timeOffset="161">32515 14995 8200,'0'-16'2146,"0"0"-1662,7 8 1,-5 9 0,3 13 0,-3 6-30,-2-1 1,5 3 0,0 1 0,-1 0-60,-3 0 1,-1-1 0,0-2 0,0 0 134,0 0 0,0-3-231,0-1 0,-1-2 358,-5-4-542,5-3 0,-6-8 1,7-5-1,0-4-107,0-4 1,0-4-1,0-1 1,0-4-47,0-1 1,0 0-1,0-4 1,0 1-139,0-1 0,0 6 0,0 1 0,0 3 6,0 3 505,0-1-340,0 7 1,5 4 0,0 10-87,-1 6 0,-3 10 0,-1 3 15,0 1 1,0-1 0,0-3-1,0 5-1759,0 4 1,0 1-1,0 2 1,0 2 1833,0 2 0,0 7 0,0-4 0</inkml:trace>
  <inkml:trace contextRef="#ctx0" brushRef="#br1" timeOffset="162">32342 15624 8200,'9'-7'1217,"-1"3"1,-2-6 986,4-3-1656,4-1 1,2 0 0,0 2 0,-1 2-177,1-3 1,5 6 0,0 0 0,-2 2-37,-1 0 0,-3 0 0,1 5-61,0 0 1,-6 2 0,-1 3-163,-2 5 1,-3 4-1,-10 2 1,-2 0-102,-1-1 1,-10 1 0,1 0-1,-3 0 212,-2-1 1,-4 1-1,2 0 1,-1-1-17,0 1 0,6-5 0,-1-1 0,6 2 609,4 2 0,-3 2 0,6 0 235,-1-1 0,2-4 0,9-1-435,3 3 1,-2-5-1,8 1 1,1 0-618,2 0 0,7-6 0,2 2 0,-1-1 0,1 1 0,3-3 0,-5 3 0,0-3-314,2-2 1,-6 0 0,6 0 0,-2 1-4360,0 5 0,7-3 4673,-2 8 0,4-1 0,1 6 0</inkml:trace>
  <inkml:trace contextRef="#ctx0" brushRef="#br1" timeOffset="163">24323 14948 8200,'0'-16'566,"0"0"1,0 6 297,0-1 1,2 8 0,2-1-375,1 8 0,2 4 0,-4 8 1,3 0-1,-3 0 0,-1 5 1,0 1-1,1 1-139,2 0 1,1 5 0,-6-4-1,0 2-58,0 1 1,0-8 0,-2 2-1,-2-4 134,-1-1 0,0 0 0,3-2-20,-3-4 1,3-1-212,-3-4 1,3-5-1,2 0-187,0-9 0,0-5 0,0-1 0,0-3-38,0-3 0,0-3 0,0-8 0,0 1-829,0-1 0,0-3 1,0 2-1,0 5 211,0 4 0,0-2 0,0 5 212,0 2 1,0 6 112,0 3 1,2 6-200,3-1 1,-3 5 0,5 5 0,-2 6-441,0 3 1,1 3 0,-6 4 0,0 5 960,0 4 0,0 9 0,0 1 0</inkml:trace>
  <inkml:trace contextRef="#ctx0" brushRef="#br1" timeOffset="164">23915 15592 12796,'7'9'1040,"-4"-2"1,8-7-1,1 0-527,2 0 0,2 0 1,-1 0-1,1 0-671,0 0 0,-1 0 0,1 0 0,0 0-854,0 0 1,1 0-1,2 0 1,4 0-882,1 0 1,-3 0-1,6-2 1893,1-3 0,-6-4 0,1-7 0</inkml:trace>
  <inkml:trace contextRef="#ctx0" brushRef="#br1" timeOffset="165">24434 15435 8200,'0'16'1228,"0"-1"0,0 1 0,0 0-102,0-1 1,0 1 0,0 0 0,0 0-412,0-1 1,5 1 0,0 0 0,-2 0-954,-1-1 1,0 1 0,1 0-1,3 1-649,-3 4 1,4-3 0,-2 3-1,1-4 887,1-1 0,-6-1 0,6 1 0</inkml:trace>
  <inkml:trace contextRef="#ctx0" brushRef="#br1" timeOffset="166">23254 15246 6890,'0'9'0,"0"-2"0,0-7 0,0 0 0,-7 0 0,-1-7 0,-8-2 0</inkml:trace>
  <inkml:trace contextRef="#ctx0" brushRef="#br1" timeOffset="167">21729 14932 8200,'-10'-14'860,"-1"3"2851,8-2-2644,-4 11 1,7-3-315,0 10 1,0 3-1,0 8-199,0 0 0,0 1 1,2 4-1,1 4 1,4 1-5,2 0 1,-4-5-1,4 4 1,-2-3-115,-4-2 0,6 2 0,0-1-710,-1-2 1,1-3 0,-5-4-1946,1-1 1,0-1-1,-5 6-471,0 0 0,-2-1 2690,-3 1 0,-4 0 0,-6 0 0</inkml:trace>
  <inkml:trace contextRef="#ctx0" brushRef="#br1" timeOffset="168">21100 15671 8200,'11'0'2481,"-1"0"-1629,2 0 0,2 0 0,2 0 0,0 0 0,0 0-414,-1 0 1,1 0 0,0 0 0,0 0-1068,-1 0 1,1 0-1,1 0 1,3 0-432,1 0 1,5 0 0,-5 0 0,-2 0-1770,-2 0 2829,-1 0 0,-7-7 0,-2-2 0</inkml:trace>
  <inkml:trace contextRef="#ctx0" brushRef="#br1" timeOffset="169">21509 15529 8200,'25'-9'109,"4"2"1,-4 6 0,1-3 562,0-1 1,-7 0 0,2 5 0,-3 2-26,-3 3 1,-6-2 0,-4 8 0,-3 1-192,-2 2 0,0 2 1,-2-1-1,-3 1-54,-5 0 0,1 5 0,-1 0 0,-3-2 151,-1-2 1,0-1 0,4 0 0,3 0-51,0-1 1,5-4-1,-3-1-213,3 2 0,2 2 1,2 2-1,3-2-51,6-3 0,3 1 0,3-7 0,2 0-153,2 2 1,7-5 0,-2 3 0,2-3-399,-1-2 1,6 0 0,-4 0 0,3 0-2679,3 0 0,0-2 1,-4-3 2989,1-5 0,-1-11 0,1-4 0</inkml:trace>
  <inkml:trace contextRef="#ctx0" brushRef="#br1" timeOffset="170">26918 14177 8296,'-9'-7'583,"2"4"1,5-6 1570,-3 2-1674,3 2 0,-5 7 0,7 3 0,0 6 113,0 2 1,0 3 0,0 2 0,0 1-154,0 2 1,0 5 0,0-3 0,0 1-11,0 4 1,0-5-1,0 0-112,0-1 1,0-4 0,0 3 500,0-4-389,0-8 0,-2-2-392,-3-7 0,4-7 0,-5-5 0,5-6-152,1-3 0,0-7 1,0 4-1,0-2-126,0-1 1,0 3 0,0-4 0,0 4-312,0 1 0,0 2 1,0 5 396,0 0 140,0 1-378,0 6 0,0 6 0,0 11-5088,0 8 5480,13 10 0,-2 6 0,12 8 0</inkml:trace>
  <inkml:trace contextRef="#ctx0" brushRef="#br1" timeOffset="171">26902 15796 6890,'-5'-10'0,"-1"-1"0,-1 8 0,2-2 0,4-4 0,-8 7 0,5-5 0,-1 0 0,0 4 0,5-8 0,-2 8 0,-3-2 0,3 1 0,-3-1 0,3 3 0,2-5 0,0 5 0,0-3 0,-2 3 0,-3-3 0,3 2 0,-3-3 0,3 5 0,2-6 0,-7 14 0,-1-6 0,-8 6 0</inkml:trace>
  <inkml:trace contextRef="#ctx0" brushRef="#br1" timeOffset="172">26509 15718 8200,'-16'0'-655,"6"0"0,-1 0 692,-1 0 1,-2 0 1007,-2 0 1163,1-7-938,6 5 1,4-5-576,10 7 0,4 0 1,6 0-1,3 0-22,3 0 1,-4 2-1,4 1 1,-3 3-78,-3-3 0,6 4 0,0-2-137,-2-1 1,-1-2-1198,-2-2-2754,-1 0-3495,-6 0 6266,-2 0 1,-7-2-1,0-3 721,0-6 0,0-10 0,0-3 0</inkml:trace>
  <inkml:trace contextRef="#ctx0" brushRef="#br1" timeOffset="173">26902 15529 8200,'9'7'1906,"-4"4"-913,-3 3 1,3 1 0,0 3 0,-1 1 143,-3 2 0,-1 0 1,0-4-1,0 3-670,0 1 1,0 1 0,0-3 0,0 2-103,0-1 0,0-1 0,0 0 0,0 4-1087,0 1 0,2-3 1,2 4-1,1-1-2448,-2 1 1,4-6 3169,-1 2 0,-1-11 0,-5-3 0</inkml:trace>
  <inkml:trace contextRef="#ctx0" brushRef="#br2" timeOffset="174">21415 15089 8112,'-2'-9'459,"-3"4"1,1-2 2033,-6 2-1812,6 0 1,-3 3 0,9-2 0,3-1-77,6 2 1,4 1-1,8 2 1,7 0 123,5 0 1,2 0 0,-6 0 0,0 0-106,1 0 0,-8 0 0,-3 0-297,-3 0 1,-10 2-113,-2 3 0,-6-3 1,-6 3-1,-4-3-104,-4-2 1,-7 0 0,-2 0 0,1-2-30,-1-3 0,-3 3 0,5-3 0,2 3-8,1 2 1,8 0-6,-1 0 0,9 0-104,2 0 1,7 0 0,11 0-1,1 0-113,2 0 1,7 2-1,-4 1 1,3 2-177,-1-1 1,-2-2 0,4-2 0,-3 0-228,-3 0 0,-1 0 0,-5 0 0,0-2-54,0-3 1,-1 3 0,1-3 0,0 3-760,-1 2 1,1 0 0,0 0 0,0-2 1363,-1-3 0,8-4 0,1-6 0</inkml:trace>
  <inkml:trace contextRef="#ctx0" brushRef="#br2" timeOffset="175">22846 15042 8232,'-2'-9'1225,"-3"4"0,1 3 0,-6 2 0,-3 0-323,-1 0 0,-1 0 1,-1 0-296,0 0 1,0 0 0,1 0 37,-1 0 0,6 5-227,-1 1 0,8 1-317,-3-2 0,12-3 0,6 3 0,7-2-26,7 3 1,4-5 0,3 5 0,2-5-56,2-1 0,-2 0 0,-9 2 1,-5 2 264,-4 1 1,-1 0 231,0-5 1,-8 2-1,-4 1-22,-8 3 1,-4-1 0,-10-5 0,-1 0-181,-2 0 0,-5 0 0,1 0 0,-1 0-264,-2 0 1,-5-2 0,9-1 0,-1-3-404,4 3 1,-2-1 0,3 1-2487,0-2 0,10 1-1038,5 9 1,10 4 3875,5 7 0,18-7 0,5-2 0</inkml:trace>
  <inkml:trace contextRef="#ctx0" brushRef="#br2" timeOffset="176">24088 15058 8772,'-16'0'1841,"9"0"1,7 0-1430,9 0 0,6 0 0,6 0 1,6 0 596,2 0 1,4 0 0,2 0-1,2 0-378,-2 0 0,-2 0 0,-3 0 0,-4 0-342,-5 0 0,-3 0-186,-3 0 0,-8 0 0,-7 0-45,-9 0 1,-11 0-1,-7 0 1,-2 0-149,-3 0 0,1 0 0,1 0 0,2 0-199,2 0 1,1-6-1,-1 1-949,5 2 277,4 1 177,8 2 0,4 2 1,10 1-1,7 2-701,7-1 0,6-2 1,8-2-1,4 0 1485,5 0 0,10 0 0,4 0 0</inkml:trace>
  <inkml:trace contextRef="#ctx0" brushRef="#br2" timeOffset="177">25361 15105 8112,'9'-7'1906,"-2"3"-1493,-7-6 1,2 6 879,3-1 0,-2 5-347,8 5 1,-8-1 0,1 5-488,-8-2 1,-4 3-1,-8-5 1,0-1-135,0-2 0,-5-2 0,0 0 0,1 0 18,-3 0 0,5 0 0,-3 0 676,4 0-846,8 0 0,11 0 0,12-2-185,5-3 1,9 3-1,-2-3 1,4 3 66,1 2 0,1 0 0,-1-2 0,3-1-264,2-3 0,-4 1 0,1 5 0,-5 0-278,0 0 1,-6 0 0,-1 0-1544,-3 0 1044,-2 0 0,-6 0 0,-1 2 986,-2 3 0,-9 4 0,-7 7 0</inkml:trace>
  <inkml:trace contextRef="#ctx0" brushRef="#br2" timeOffset="178">26619 15073 8247,'0'11'793,"0"-1"1,7-4-1,3 2 1,6-1 32,5-3 0,-2 3 1,6 0-1,-1 0-246,1 0 1,-6-2 0,0-3 0,-5 1 525,-3 2 1,-6 1-551,5-6 0,-8 0 0,-2 0-345,-9 0 1,-10 0 0,-4-2 0,1-2-59,-1-1 1,-3-2 0,3 4 0,0-2-671,1 1 0,-5 1 1,6-1-312,2-1 136,2 0 572,8 5 0,9 0 1,11 0-1,3 0-681,1 0 0,8 0 1,3 0-1,4 0-802,1 0 1,8 0 0,3 1 0,5 3-891,5 1 2493,-3 0 0,12-5 0,-5 0 0</inkml:trace>
  <inkml:trace contextRef="#ctx0" brushRef="#br2" timeOffset="179">27767 15136 8112,'0'-15'1052,"0"4"227,0 1 1,-2 6 1239,-3-1-2228,3 3 0,-3 2 0,10 0 1,5 2-67,4 3 1,7-1 0,2 4 0,0-1-156,0-3 0,-3 3 0,-4-2 0,0-1 222,0-3 0,-2 1 451,-4 3-381,-3-3 1,-9 5 0,-3-7 0,-5-2-104,-4-3 0,-7 3 1,-2-3-1,0 2-49,1-3 0,-5 5 0,6-5 0,2 5 21,2 1 0,6 0-643,1 0-402,-1 0 1,4 0-1,7 0-582,9 0 1,10 1-1,6 5 1,3 2 1395,5 1 0,9 5 0,-2-5 0</inkml:trace>
  <inkml:trace contextRef="#ctx0" brushRef="#br2" timeOffset="180">28993 15073 8112,'-7'-8'1461,"7"1"1,0 7-631,9 0 1,12 0 0,5 0 0,4 0-421,1 0 0,6 1 1,0 3-1,-3 1-216,0-1 1,-3-3-1,-1-1 1,-4 0 23,-5 0 1,-9 2-81,-1 3 1,-10-3-1,-1 3 1,-8-3-219,-6-2 0,-7 0 0,-2 0 1,0 0-69,1 0 1,-6 0 0,3 0-1,-1 0 88,0 0 0,7 0 0,-2 0 118,3 0 11,2 0 1,8 2-104,2 3 0,6-3-148,6 3 0,2-3 0,10-2 0,1 0-278,2 0 0,2 0 1,-2 0-1,5 0-410,4 0 1,1-2 0,2-1 0,2-3-441,2 3 0,7 1 1309,-2 2 0,3-7 0,2-2 0</inkml:trace>
  <inkml:trace contextRef="#ctx0" brushRef="#br2" timeOffset="181">30282 15058 8112,'-8'-7'1058,"1"-2"1,8 0 0,5 4-587,4 3 1,-1 2 0,1 0 0,3 0-242,1 0 1,6 5 0,3 1-1,0-3-31,0-1 0,3 0 0,-5 1 0,0 2-24,1-1 1,-4-2 0,3-2-1,-4 0-220,-1 0 1,0 0 0,0 1 0,-1 3 37,1 1 0,-2 2 0,-2-3 419,-1 1 0,-8 2 83,2-2 1,-12-3 0,-7 3-88,-5-3 1,-7-2 0,5 0-1,0 0 123,-2 0 0,4-5-334,-7-1 0,7 1-383,-2 5-1435,10 0 369,4 0 0,20 0 280,2 0 1,10 2-1,-3 1 1,1 3 970,0-3 0,5-1 0,-4-2 0</inkml:trace>
  <inkml:trace contextRef="#ctx0" brushRef="#br2" timeOffset="182">31760 15089 8112,'-10'0'0,"-1"-2"1273,-1-3-244,5 3 1,9-5-1,12 7-409,5 0 0,9 0 1,-2 0-1,4 2-202,1 3 0,6-3 1,-2 3-1,-4-1-144,-3 1 1,-3-3 0,1 3 447,-5-3-554,-11-2 0,-4 0 1,-12 0-1,-6 0-69,-7 0 0,-5 0 0,-8 0 0,1 0-40,-1 0 1,3 0 0,1 0-1,3 0-86,2 0 1,-3 0 0,5 0-111,2 0 0,7 0-700,1 0-2357,8 0 1989,-4 0 0,19 0 0,6 0-290,4 0 1,3 2 0,4 1 1494,3 2 0,-4 1 0,10-6 0</inkml:trace>
  <inkml:trace contextRef="#ctx0" brushRef="#br2" timeOffset="183">32672 15199 8112,'16'-7'451,"0"0"0,-1-3 158,1 4 1,0 5 0,0 1 0,-1 0-204,1 0 0,0 0 0,1 0 0,2 0 84,2 0 1,7 0 0,-1 0 0,0 1-233,0 5 0,2-5 0,-2 6 0,1-1-129,-2-1 1,-2 0 0,-5-3-466,2 3-2412,0-3 0,-14 5 2748,-7-7 0,-14-7 0,-10-2 0</inkml:trace>
  <inkml:trace contextRef="#ctx0" brushRef="#br0" timeOffset="184">21745 5218 8332,'0'-8'916,"2"2"0,3 12 0,4 4 0,1 4-288,1 2 0,-3 1 0,5 2 0,-3 2-186,2-1 1,2 2-1,2 1 1,0 0-415,-1-1 1,1 5 0,0-6 0,-2 0-396,-4 1 1,4-4-1,-3 3-484,3-4 1,1-3-163,1-3 1,-5-4 0,-3-9 0,1-5 314,0-9 1,0-5 0,3-7 0,-2 2 697,3-2 0,1-9 0,1-3 0</inkml:trace>
  <inkml:trace contextRef="#ctx0" brushRef="#br0" timeOffset="185">22169 5203 8321,'11'-6'489,"-1"1"0,-6 2 212,1 8 0,-3 5 1,-2 10-1,0 2 96,0 3 0,-2 1 1,-1 7-1,-4 2-290,-2 2 0,4 6 1,-4-1-1,0 2 228,0-2 1,4 2 0,-4-6-1,3 0-532,2 1 0,-3-3 0,2-4 0,1-2-535,3-4 0,1 2 0,0-7 0,0-2-163,0-2 1,0-6-1856,0-1 1,1-6-1,5 1 711,4-3 1,4-14 0,3-8 1638,4-8 0,4-7 0,6-12 0</inkml:trace>
  <inkml:trace contextRef="#ctx0" brushRef="#br0" timeOffset="186">22673 5328 8534,'21'0'0,"1"0"0,1 0 133,0 0 1,-2-1-1,-4-3 1,2-1 383,2 1 1,0 1 0,-5-1 0,0-1-223,-1 2 0,1 1 0,0 2-2073,0 0 1778,-1 0 0,-6 7 0,-2 2 0</inkml:trace>
  <inkml:trace contextRef="#ctx0" brushRef="#br0" timeOffset="187">22657 5580 8097,'16'7'296,"5"-4"1,-1 6 0,1-2 293,2-3 0,0-3 0,7-1 0,-2 0-455,-1 0 1,7 0 0,-6 0 0,5 0-227,3 0 0,1 0 0,-5 0 1,-1 0-113,1 0 0,-1-5 1,0-2-1,-1-2 203,-4-3 0,11-9 0,-4-3 0</inkml:trace>
  <inkml:trace contextRef="#ctx0" brushRef="#br0" timeOffset="188">23805 5171 8097,'-7'-16'22,"-9"6"0,-12 1 1,-5 2 669,-4 4 1,0 3 0,6 5-1,-1 5-214,1 4 0,1 7 0,4 2 0,5 2 140,4 2 0,8 3 0,4 2 0,3-3-233,2-2 1,7 6-1,3-5 1,4-2-115,2-2 0,7 2 1,5-5-1,5-1 2,4-3 1,5-8 0,-4-4 0,0-3 36,1-2 0,-2 0 0,-8 0 0,-1-2-69,-2-3 0,-6-4 0,1-8 0,-4-4-188,-1-6 0,-6-4 1,-1-4-1,-2-3-563,-3-2 1,-4-1 0,-6-1 0,-4 6 82,-4 3 0,-2 8 1,0 4-1,1 4-1637,-1 1 0,-5 7 0,0 4 2064,2 3 0,-6 16 0,1 4 0</inkml:trace>
  <inkml:trace contextRef="#ctx0" brushRef="#br0" timeOffset="189">22028 6224 8128,'-2'-14'460,"-3"4"57,3 3 0,0 9 0,9 3-18,2 5 1,2 9-1,6 2 1,2 0 0,2 0-116,-1 0 0,-1 6 0,-2-7 0,1 1-339,-4 2 0,-4-5 0,2 3 0,-1-6-254,1-4 1,-3 3 0,0-4 0,-1 2-986,1-1 0,-4 1 0,6-5-266,1 2 0,2-6 1460,2 3 0,-1-12 0,1-2 0</inkml:trace>
  <inkml:trace contextRef="#ctx0" brushRef="#br0" timeOffset="190">22484 6161 8178,'9'16'405,"-4"0"1,-3 1-1,-4 4 1,-3 5 426,-6 4 0,2 3 0,-1 4 0,-2 3-345,-2 0 0,-2 4 0,-1-7 0,-1-1 143,2 3 0,-8-8 1,8 2-1,-1-5-509,-1 0 1,2-5 0,3 0-1,0-2-307,3 0 0,1 0 1,-3-7-327,1-4 0,8 4 1,-4-5-3032,0-1 0,7-1 3543,0-7 0,7-7 0,9-1 0</inkml:trace>
  <inkml:trace contextRef="#ctx0" brushRef="#br0" timeOffset="191">22987 6334 8082,'16'-5'793,"-1"0"1,1 1-252,0 3 1,0-5-1,-1 1 1,1 0-111,0-2 0,5 5 0,1-3 1,1 3-789,0 2 1,-2 0 0,-5 0 236,-1 0 1,1 0-1,-2 2-1558,-4 3 1,-4-3 0,-12 3 1676,-4-3 0,-11-2 0,-3 0 0</inkml:trace>
  <inkml:trace contextRef="#ctx0" brushRef="#br0" timeOffset="192">22971 6460 8082,'18'16'0,"1"-2"379,2-4 1,2-3-1,-4-7 1,4 0 198,1 0 0,-3 0 0,5 0 1,2 0-640,2 0 1,-4 0-1,0 0 1,0-2 91,-1-3 0,5 2 1,-6-6-1,2 0-838,0 1 1,-5-8 0,4-7 806,-2-1 0,5-3 0,-4-4 0</inkml:trace>
  <inkml:trace contextRef="#ctx0" brushRef="#br0" timeOffset="193">23773 6036 8036,'0'15'320,"0"1"1,0 2 0,0 1 0,0 3 619,0 3 0,0-4 0,0 3 1,0 1-469,0-1 0,0 1 0,0 3 1,0-2-323,0 2 1,0-4-1,0 1 1,2-1-820,3 1 1,-3-1-1,3 4 1,-3-4-1051,-2-1 1,0 3 1718,0-5 0,-7 0 0,-2-5 0</inkml:trace>
  <inkml:trace contextRef="#ctx0" brushRef="#br0" timeOffset="194">22154 7183 8093,'1'16'630,"5"-1"1,1 1 0,5 0 0,-2 1 194,3 4 0,-1-3 0,0 5 0,-1-3-376,1 1 0,0 2 1,0-4-1,-1 2-449,1-1 0,0-3 0,0-1 0,-1-1-232,1 1 1,-3 3 0,1-1 0,1-4-1756,-2 0 1,5 0 1017,-4 1 1,4-6-1,2-4 1,-2-5 968,-4-5 0,11-4 0,-3-6 0</inkml:trace>
  <inkml:trace contextRef="#ctx0" brushRef="#br0" timeOffset="195">22610 7136 8093,'-6'10'495,"1"1"1,0-1-1,5 8 1,0 1-55,0 2 0,0 7 0,-2 0 0,-1 5 490,-3 4 0,-1 6 0,4-1 0,-4 4-484,-2 1 0,6-5 0,-4 0 0,2-2-367,-1-5 1,1 5-1,5-12 1,0 0-35,0 2 1,0-8 0,0-1 0,0-3-785,0-3 0,0 6 1,0 0-2296,0-2 1,0-1 48,0-2 2984,0-8 0,7-8 0,2-8 0</inkml:trace>
  <inkml:trace contextRef="#ctx0" brushRef="#br0" timeOffset="196">22940 7403 8056,'2'-9'636,"3"4"-288,5 3 0,4 2 0,2 0 1,1 0-1,3 0 69,1 0 0,1 0 1,-2 0-1,1 0-404,-2 0 0,3 0 1,-1 0-1,-1 0-778,-3 0 0,-1 0 1,-2 2-1462,-4 3 2226,-3 4 0,-7 7 0,0 0 0</inkml:trace>
  <inkml:trace contextRef="#ctx0" brushRef="#br0" timeOffset="197">23034 7607 8031,'16'-7'311,"-6"6"1,1-5 0,1 3 67,2-2 0,2 3 1,1-3-1,2 3-269,2 2 1,6 0 0,-5 0 0,1 0-537,0 0 1,3-5 0,-3 0 0,-1 1-20,1 2 1,0 2-1,-4 0 1,4-1 444,1-5 0,2-2 0,6-8 0</inkml:trace>
  <inkml:trace contextRef="#ctx0" brushRef="#br0" timeOffset="198">23805 7387 8026,'15'0'0,"1"-1"131,0-5 1,5 5-1,1-5 1,1 5 164,0 1 0,0 0 0,-2 0 0,3 0-322,0 0 0,6 0 1,-4 0-1,2 0-418,-1 0 1,0 0 0,-6 0 0,0 0-99,2 0 0,-5 0 0,3-2 542,-4-3 0,-1-4 0,-1-7 0</inkml:trace>
  <inkml:trace contextRef="#ctx0" brushRef="#br0" timeOffset="199">24544 7120 8640,'0'23'0,"0"1"567,0 1 0,0 4 0,0-2 0,0 2 50,0 3 0,0 4 1,0 1-1,0 0-397,0 1 1,0 1 0,-2 4 0,-2-3-89,-1-1 0,-2 5 0,4-3 1,-3 5-133,3 1 0,-6-7 0,0-1 0</inkml:trace>
  <inkml:trace contextRef="#ctx0" brushRef="#br0" timeOffset="200">23066 8079 8195,'0'-11'516,"0"1"1,5 8-1,2 2 0,2 9 1,-1 5 0,5 3 0,-5 3 13,-1 1 1,6 7-1,-3-2 1,4 2-196,2-2 1,5 4-1,0-4 1,-2 2-161,-2-2 1,-1 2 0,1-7-1,3 0-404,1 1 1,-2-4 0,-7 3 0,-1-5-501,1-6 0,-3 4-683,1-3 0,-5-4 254,6-2 1,-6-5-1,4-5 724,-2-6 0,3-8 0,-3-4 434,2-1 0,1-3 0,6-4 0</inkml:trace>
  <inkml:trace contextRef="#ctx0" brushRef="#br0" timeOffset="201">23537 8032 8195,'0'16'207,"-1"-3"0,-5 0 255,-4-3 1,1 1 0,-1 4 0,-1 1 146,2 0 0,-10 5 1,2 1-1,-4 1-225,-2 0 1,-5 3-1,2-3 1,-2 0-365,2-1 0,-2-1 1,7-5-1,2-2-216,1-4 0,2 4 0,1-5 0,-1 2-342,0-1 1,6-5 0,-1 4-4569,-1-2 5106,5 5 0,-7-3 0,5 7 0</inkml:trace>
  <inkml:trace contextRef="#ctx0" brushRef="#br0" timeOffset="202">23836 8220 8195,'16'0'247,"-1"0"0,1 0 1,0 0-1,1 0 584,4 0 1,-1 0-1,4 0 1,0 0-612,1 0 1,-1 0 0,4 0 0,-1 0-9,1 0 0,-4 0 1,0 0-1,1 0-782,-1 0 1,1 0 0,1 0 0,-5 0-578,-4 0 0,-6 0 0,-2 2 532,-2 3 0,-4 2 0,-8 4 615,-6-6 0,-10 4 0,-3 0 0</inkml:trace>
  <inkml:trace contextRef="#ctx0" brushRef="#br0" timeOffset="203">23915 8472 8195,'7'9'296,"3"-4"0,-1-3 0,3-2 0,4 0 250,3 0 0,2 5 1,-5 0-1,-1-1-93,1-3 0,0-1 1,1 0-1,3 0-253,1 0 0,5 0 0,-4 0 0,1 0-682,0 0 1,5 0-1,-2 0 1,2 0-82,-2 0 0,4 0 0,-4 0 1,2 0-468,-2 0 1,2-5-1,-5 0 1030,1 1 0,3-4 0,4-1 0</inkml:trace>
  <inkml:trace contextRef="#ctx0" brushRef="#br0" timeOffset="204">25110 8016 8111,'15'-14'52,"1"4"0,-5-3 0,-1 8 1,2 2 403,2 1 1,2-3-1,1-1 1,3 3-73,1 1 1,0 2 0,-6 2-1,3 1-196,3 3 1,-2 6-1,5 0 1,1 6-12,-1 3 1,-5 5 0,2-4-1,-3 3-87,-2 3 0,-2 7 0,-4 1 1,-5-1 4,-3-1 1,-2 2 0,-2 1 0,-3-2 86,-5-2 0,-11-9 1,-7-1-1,-5-4 39,-4-3 0,-7 2 0,4-13 0,0-2 132,3-1 0,-1-2 1,1-2-1,2-5 137,2-8 0,3-1 0,2-7 0,4 2-12,1 0 0,4-7 0,8 2 1,4-2-267,0 2 1,6-4-1,-3 4 1,8-4-317,6-1 1,6 1-1,3 2 1,4 4-183,1 1 1,-5-3 0,4 7-1,-2 3-1465,0 4 0,0 8 0,-5 1-591,-1 6 0,1 6 2342,0 7 0,0 7 0,-1 1 0</inkml:trace>
  <inkml:trace contextRef="#ctx0" brushRef="#br0" timeOffset="205">26588 7780 8191,'-2'-8'551,"-3"2"-15,-6 5 1,-3 8 0,-2 3-1,1 6-20,-1 5 1,-5-2-1,0 7 1,2 2-130,1 2 0,3 6 0,1 1 1,1 0 121,3 1 1,6 1 0,-1 4-1,3-3-61,2-1 1,2-1 0,3-3-1,6 2-201,3-2 0,2-4 0,-1-3 0,1-2-244,0 2 0,5-5 0,0 0 0,-2-4-256,-2-3 1,4 3-1,0-10 1,-2 1-294,-1 1 1,3-6 0,0 4 0,-2-2-942,-1-4 0,-3-1 1,1-2-1,0 0-1415,-1 0 2902,1-7 0,0-2 0,0-7 0</inkml:trace>
  <inkml:trace contextRef="#ctx0" brushRef="#br0" timeOffset="206">26965 8095 7890,'7'15'443,"-4"3"1,8 3 0,1 5-1,0 4 176,-1 1 1,3 1 0,-4-1-1,2-1-340,-1-4 1,1 4 0,-5-6-1,0 2-20,0 0 0,-2-6 1,-5 1-1,0-4 104,0-1 0,-1-6 0,-5-1 7,-4-2 0,-4-2 0,-2-5 1,2-2 13,4-3 0,-8-4 1,4-8-1,0-2-108,0-2 1,-1-5 0,8 3 0,0-1-263,0-4 0,1-7 1,10-2-1,5 2-487,6 2 0,12-4 1,-1 2-1,5 4-70,6 3 1,3 9 0,6-2 0,-5 5 88,-4 6 1,2 3-1,-3 7 1,-1 1 171,-2 5 0,-3 2 0,-2 10 0,-4 1 458,-1 2 1,-2 7 0,-5-2 0,-2 2 174,-4-2 1,3 7-1,-8-5 1,-2-2 222,-1-1 0,-2 1 1,-2-5 196,-3-2 1,-4-1-406,-6-3 1,-1-6-1,2-5-321,3-8 0,-1-5 1,5-6-1,0-1-220,0 0 1,2-6-1,5-5 1,0-1-207,0 2 1,7-3 0,5 2 0,7-1 111,8 2 0,2-2 1,3 7-1,-1 2-181,1 2 1,-1 6 0,1 2 0,-1 2 261,0 4 0,1 3 0,-1 5 1,-1 6 206,-4 3 1,2 8 0,-5 5-1,0 2 38,-1 3 1,5-1-1,-7 1 1,0-1-140,-3 0 0,-3-4 0,-2-3 0,-1-1-714,1-4 0,-3-2 0,0-1-56,-2 0 1,3 0 0,-3-2-214,2-4 0,-4 2 1065,5-6 0,-6-1 0,3-5 0</inkml:trace>
  <inkml:trace contextRef="#ctx0" brushRef="#br0" timeOffset="207">28710 8173 7335,'-16'-10'0,"-1"-1"285,-4-1 1,2-2 0,-8-2 0,1 2 235,2 4 0,-11-2 0,3 6 0,-1 3-135,0 1 0,-4 2 0,1 0 0,-1 2-37,-1 3 1,4 4 0,-2 8 0,4 3-129,6 1 0,-4 5 0,4-5 0,-2 0-76,2 1 1,3-4 0,8 5-138,-1-1 1,2-4-1,3 3 1,6-4-59,3-1 0,11-6 1,5-1 86,5-2 1,4-2 0,-2-5 0,5 0 17,4 0 1,3-1 0,2-3 0,2-3-73,-2-2 0,3 1 0,-1-3 0,-2 6-28,-2 3 0,-3 2 1,-2 0-1,-2 0 51,2 0 0,-4 7 1,1 4-1,-3 3 21,-2 1 1,1-4 0,-2-1-62,0 2 0,-5-3 1,7 0-1,-4-2-352,-1-4 1,-5-1-1,-1-2-33,2 0 0,2 0 0,2 0 0,0 0-274,-1 0 0,1-2 1,0-3-1,0-5-41,-1-4 0,1-7 1,0-2-1,-1-1 734,1-4 0,7-2 0,1-8 0,8-3 0</inkml:trace>
  <inkml:trace contextRef="#ctx0" brushRef="#br0" timeOffset="208">29182 8016 8278,'5'11'0,"0"-1"271,-1 2 0,-3 7 1,-1 4-1,-1 2 210,-5 3 0,3 0 0,-7 1 0,-3-1-13,-1 0 0,4 5 0,-1-7 0,1 2-242,1-1 0,0-3 1,6-5-1,-2 2-533,1-2 0,2-6 1,2-3-613,0 2 1,-5-3 0,-2 0 77,-2-2 1,1-9 0,-5-8 0,3-4 840,-2-2 0,-2-9 0,-2-4 0,0-8 0,1-3 0,-1-2 0,0-12 0,0-2 0</inkml:trace>
  <inkml:trace contextRef="#ctx0" brushRef="#br0" timeOffset="209">28883 8063 8501,'16'18'869,"-1"3"1,3 5-289,3 4 0,3 1 1,8 0-1,-1 1-27,1-1 1,4 1-1,1-1 1,-2-1-396,-2-4 0,-3 2 0,-2-7 1,-4-2-501,-1-1 0,3-4 0,-7-2 0,-3-3-3072,-4-2 2493,-1-2 0,3-12 0,-4-5 0,-6-6 645,-8-3 1,-4-12 0,-8-2 0,0-7 274,0-7 0,-6-8 0,-3 1 0</inkml:trace>
  <inkml:trace contextRef="#ctx0" brushRef="#br0" timeOffset="210">29119 7560 8223,'16'-8'0,"-1"2"0,3 6 252,3 6 0,3 9 0,9 13 0,2 5 543,2 4 0,7 12 1,-4 0-1,2 5-294,0 5 1,-7 1 0,1 3-1,-2 1-306,-3 6 1,-1 10-1,-2-3 1,-4 4-263,-1-5 0,-2 7 1,-7-8-1,-4-2-859,-5-1 1,-3-4 0,-5-4-1,-8 3 926,-10 1 0,-21 7 0,-7-4 0</inkml:trace>
  <inkml:trace contextRef="#ctx0" brushRef="#br0" timeOffset="211">22688 9132 8690,'7'18'606,"4"2"1,3 0-1,1 6 1,3 2-1,1 0-122,2-2 0,5 4 1,-3-6-1,0 2-159,-1 0 0,5-5 0,-6 4 0,0-1-321,1 1 0,-4-6 0,3 2 0,-4-4-785,-1-1 1,0 0-633,-1 0 1,-1-6 584,-3 1 1,-4-10 0,-9-1-229,-3-8 1,1-6 1055,-6-2 0,-1-14 0,-4-3 0</inkml:trace>
  <inkml:trace contextRef="#ctx0" brushRef="#br0" timeOffset="212">23066 9195 8326,'8'-9'0,"-1"4"712,-7 10 1,-5-1 0,-2 8 0,-2 4 43,-3 3 1,-7 7 0,-4-3-1,1-1-257,-1 1 1,-3 3-1,3-3 1,0 0-448,0-1 1,3-1-1,2-5 1,1 0-152,1 0 0,-3-2 0,8-2-471,-3-2 0,4-1 0,1 3-4203,2-1 4032,2-8 1,12 4-1,3-7 1,6 0 740,5 0 0,3-14 0,8-3 0</inkml:trace>
  <inkml:trace contextRef="#ctx0" brushRef="#br0" timeOffset="213">23569 9368 9126,'15'-5'0,"1"-1"0,0 3 431,0 1 0,5 2 0,1 0 0,1 0-245,0 0 0,3 0 0,-5 0 0,-2 0-339,-1 0 1,-3 0-1,1 2 73,0 3 1,-6-1-1,-1 6-3589,-2 2 3669,-2-5 0,-19 7 0,-3-5 0</inkml:trace>
  <inkml:trace contextRef="#ctx0" brushRef="#br0" timeOffset="214">23616 9556 8326,'14'2'306,"-4"3"0,10-3 0,-3 3 0,4-3 166,2-2 1,3 5 0,-3 1 0,-1-3-314,1-1 0,0-2 0,-4 0 0,2 0-38,-2 0 1,-1 0-1,-3 0-1320,1 0 0,0 0 0,0 0-999,-1 0 2198,1 0 0,0 0 0,-1 0 0</inkml:trace>
  <inkml:trace contextRef="#ctx0" brushRef="#br0" timeOffset="215">24701 9116 8326,'-14'-15'0,"2"-1"0,3 0 0,2 0 457,2 1 1,5-1-1,0 0 305,0 1 1,7 6-1,3 4 1,6 3-1,5 2-334,5 0 1,4 0 0,1 2-1,2 3-134,4 5 0,-4 11 0,4 7 1,-4 7-76,-1 7 1,-6 3 0,-2 4 0,-3 0-74,-7-2 1,0 9-1,-9-7 1,-1 2 15,-2-2 0,-11-6 1,-7-9-1,-7-1-14,-1-2 1,-6-3 0,4-12 0,-4 0 19,-1-1 0,1-1 0,2-3 0,2-6-100,-2-3 1,4-2-1,-1-2 1,2-3 18,4-6 1,2-3-1,3-1 1,3-1-46,6 0 1,3-5 0,2 0 0,4 2-21,6 2 0,8 3 0,13 1 0,2 5 17,4 1 1,9 1-1,6 6 1,0 0-244,3 0 0,-7 0 1,7 0-1,-3 2-291,0 3 1,6 4-1,-6 7 1,-1 0-202,-2-1 0,3 1 0,3 1 0,-1 4-140,0 6 836,12 2 0,-1 3 0,14-1 0</inkml:trace>
  <inkml:trace contextRef="#ctx0" brushRef="#br3" timeOffset="216">21163 14366 8075,'-5'-10'0,"0"-1"0,-1 6-860,6-6 0,0 6 367,0-5 407,0 6 448,0-10 0,2 12 1,3-3 533,6 4 0,-2 1 1,1 0-290,2 0 1,2 0-1,2 0-176,0 0 1,0 0 0,-1 0-1,1 0-445,0 0 0,-1 0 0,1 0 0,2 0-583,3 0 0,-4 0 1,6 0-1,-1 0 272,5 0 0,2 0 0,3 0 1,-1 0 324,1 0 0,6 0 0,2 0 0</inkml:trace>
  <inkml:trace contextRef="#ctx0" brushRef="#br3" timeOffset="217">22169 14256 8078,'16'0'678,"0"0"0,0 0 0,-1 0-323,1 0 1,5 0-1,0 0 1,-2 0-5,-1 0 1,-3 0 0,1 0 0,0 0-159,0 0 1,-1 0 0,3 0 0,1 0-398,2 0 0,0 0 0,-4 0 1,3 0-328,1 0 0,6 0 0,-2 0 0,1 0-50,0 0 1,1 0-1,4 0 1,0 0-35,1 0 0,-1 0 0,1 0 615,-1 0 0,8 7 0,1 2 0</inkml:trace>
  <inkml:trace contextRef="#ctx0" brushRef="#br3" timeOffset="218">23459 14272 8502,'21'0'0,"0"0"0,-2 0 448,-2 0 0,4 0 0,2 0 0,0 0-281,-1 0 1,1 0-1,-2 0 1,4 0 28,-1 0 0,6 0 0,-4 2 0,4 1-158,1 2 1,-1 1 0,-2-5 0,-2 3-466,2 1 1,2 0 0,1-3-1,0 1 144,1 3 0,-1 1 0,1-4 0,-1 2-2198,1-1 2481,-1 5 0,1-8 0,-1 6 0</inkml:trace>
  <inkml:trace contextRef="#ctx0" brushRef="#br3" timeOffset="219">24952 14350 8264,'21'-1'0,"2"-3"0,1-1 500,4 1 1,2 3 0,3 1-1,2 0-145,2 0 0,5 0 1,-4 0-1,1 0 50,-1 0 1,-1 1-1,-6 3 1,1 1-266,-1-1 0,1-3 1,-1 1-1,-1 2-932,-4 1 0,4 2 0,-4-4 0,4 4 792,1 2 0,0 2 0,1 4 0</inkml:trace>
  <inkml:trace contextRef="#ctx0" brushRef="#br3" timeOffset="220">26902 14398 8078,'0'-11'1045,"0"1"0,0 4-431,0-4 1,7 6-1,3-1 1,4 2-308,2-3 0,5 5 1,2-5-1,1 5-199,4 1 1,2 0 0,1 0 0,1 0-555,-1 0 0,6 0 0,1 0 0,3 0-834,2 0 0,-4 0 0,-1 0 0,-1 0 1280,-1 0 0,8 0 0,-4 0 0</inkml:trace>
  <inkml:trace contextRef="#ctx0" brushRef="#br3" timeOffset="221">28333 14319 8078,'15'-5'293,"1"-1"0,0-4 0,0 5 0,1 1 15,4 3 1,-3 1 0,4 0-1,1 0 1,3 0-77,4 0 1,0 0 0,-1 1 0,-1 3-388,0 1 0,5 0 0,-6-3 1,2 1-408,3 3 1,-1-1 0,1-3-1,-3 1 67,-3 2 0,2 2 0,-5-3 0,0 1 495,0-1 0,-2-3 0,-6-1 0,8 7 0,1 2 0</inkml:trace>
  <inkml:trace contextRef="#ctx0" brushRef="#br3" timeOffset="222">29512 14366 8156,'23'-9'185,"3"4"0,-3-2 0,-1 2 1,-1 1 6,0 3 0,7 1 1,-3 0-1,1 0 52,0 0 1,-2 0-1,6 0 1,-2 0-237,0 0 1,5 0-1,-7 0 1,4 0-605,2 0 0,-3 0 0,1 0 0,-2 0-260,0 0 0,3 0 856,-10 0 0,14 7 0,-2 1 0</inkml:trace>
  <inkml:trace contextRef="#ctx0" brushRef="#br3" timeOffset="223">30738 14366 8477,'27'-9'0,"-1"2"307,2 0 0,-4 6 0,2-5 1,2 5-113,2 1 0,1 0 1,1 0-1,-1 0 8,1 0 0,4 0 0,1 0 1,-2 0-386,-2 0 0,-1 0 1,-3 0-1,-1 0-1077,-1 0 1001,-8 0 1,9 0-1,-7 0-399,-2 0 0,-2 0 0,-1 0 657,0 0 0,0 0 0,-1-7 0,1-2 0</inkml:trace>
  <inkml:trace contextRef="#ctx0" brushRef="#br3" timeOffset="224">31917 14335 8078,'51'-2'231,"-4"-3"1,4 3 0,-9-5-1,3 2 262,3-1 0,6 1 1,3 5-1,4 0-117,2 0 0,0 0 0,0 0 0,0 0-447,0 0 1,-7 0-1,-4 0 1,-5 0-14,-5 0 1,-3 5 0,-8 2 0,-1 2 83,-4 3 0,-3 2 0,-7 2 0</inkml:trace>
  <inkml:trace contextRef="#ctx0" brushRef="#br3" timeOffset="225">21289 15718 8078,'-16'0'217,"8"-7"251,-6 5 0,14-5 0,0 7-149,8 0 0,6 0 0,4 0 0,3 0 34,5 0 1,-2 5-1,3 1 1,0-3-283,3-1 0,2-2 1,-1 0-1,1 0-410,-1 0 0,0 0 1,3 0-1,1 2-44,1 3 1,1-3-1,-6 3 1,1-3-108,-1-2 1,-1 0 0,-2 0 0,-4-2 489,-1-3 0,5-4 0,-4-7 0</inkml:trace>
  <inkml:trace contextRef="#ctx0" brushRef="#br3" timeOffset="226">22327 15718 6627,'24'0'0,"-1"0"0,-2 0 411,0 0 1,1 0 0,-1 0-1,6 0-57,2 0 0,5 0 0,0 0 1,3 0-319,-2 0 0,4 0 0,-1 0 0,0 0-343,1 0 1,-2 0 0,-4 0 0,2 0-160,1 0 0,1 0 0,-6 0 0,1 0 466,-1 0 0,-1 0 0,-4 0 0,11 0 0,-4 0 0</inkml:trace>
  <inkml:trace contextRef="#ctx0" brushRef="#br3" timeOffset="227">23836 15671 8078,'31'0'125,"1"0"0,1 0 0,2 0 238,2 0 1,12 0-1,-2 0 1,2 0 17,0 0 1,1 0 0,1 0-1,-4 0-256,-1 0 0,1 0 0,-9 0 0,1 0-281,-1 0 1,-1 0-1,-6 0 1,1 1-1009,-1 5 0,-5-5 1164,0 5 0,1-5 0,4-1 0</inkml:trace>
  <inkml:trace contextRef="#ctx0" brushRef="#br3" timeOffset="228">26320 15655 10544,'7'-9'448,"2"2"0,7 7 0,-1 0 0,3 0-240,3 0 1,-2 0 0,5 0 0,1 0-203,-1 0 0,1 0 0,3 0 1,-2 0-657,2 0 1,0 5-1,0 1 1,-2-3-175,2-1 1,7-2 0,2 0 0,-2 0 823,-2 0 0,5 0 0,2 0 0</inkml:trace>
  <inkml:trace contextRef="#ctx0" brushRef="#br3" timeOffset="229">27861 15718 8078,'16'0'0,"-1"0"369,1 0 1,0 0-1,0 0 1,1 0-217,4 0 0,-2 0 0,8 0 0,0 0-74,3 0 1,2 0-1,-1 0 1,0 0 13,1 0 0,-2 0 1,-2 0-1,-2 2-850,2 3 0,0-3 0,0 3 0,-2-3-153,2-2 0,0 0 910,-2 0 0,4-7 0,-6-2 0</inkml:trace>
  <inkml:trace contextRef="#ctx0" brushRef="#br3" timeOffset="230">29072 15702 8172,'22'0'0,"5"0"0,2 0 329,3 0 1,-1 0-1,1 0 1,1 0-38,4 0 1,-3 0 0,7 0-1,-3 0-145,-3 0 0,3 0 1,-1 0-1,-2 0-417,-2 0 1,-7 0-1,1 0 1,-1 0-676,-2 0 1,4 0 0,-5 0 944,1 0 0,3-7 0,4-2 0</inkml:trace>
  <inkml:trace contextRef="#ctx0" brushRef="#br3" timeOffset="231">30267 15686 8204,'31'9'0,"-1"-4"266,-4-3 0,7-2 0,-3 0 1,1 0 14,4 0 1,0 0-1,-2 0 1,2 0-95,2 0 0,0 0 0,-8 0 0,-1 0-469,-1 0 1,-3 0 0,4 0 0,-4 0-266,-1 0 0,-2 5 1,-5 1-1,1-3-343,4-1 1,-3-2 889,3 0 0,3-7 0,1-2 0</inkml:trace>
  <inkml:trace contextRef="#ctx0" brushRef="#br3" timeOffset="232">31729 15671 8078,'40'8'142,"-2"-1"1,-4-7 0,-1 0 177,-2 0 0,9 0 0,-8 0 0,1 0-181,0 0 1,4 0-1,0 0 1,-2 0-407,-2 0 1,-2 6 0,1 1 0,-1 0-35,1 0 1,-1 5 0,0-2 0,1 3 130,-1-3 0,6 2 0,0-7 0,-2 1-118,-2 1 1,-2-6-1,2 5 1,2-5 472,2-1 0,7 0 1,-2 0-1,5 0 70,5 0 1,-3 0 0,5 0-1,-1 0-249,-1 0 0,6 0 1,-4 0-1,-2 0-614,-3 0 1,0-1 607,-12-5 0,7-9 0,-4-10 0</inkml:trace>
  <inkml:trace contextRef="#ctx0" brushRef="#br0" timeOffset="233">27138 14335 8493,'-7'-9'-393,"3"0"1084,-6 4 1,6 1 437,-1-6 0,3 5-464,2-6 1,2 6 0,3-4-212,6 2 0,3 2 0,2 5 0,-1 0-158,1 0 1,0 5-1,-1 2 1,-1 2 182,-3 3 1,3 4-182,-4 5 1,-3 2-1,-1 3-158,-5-5 0,-8-4 0,-1-1 1,-3 0-56,1-1 1,-1-6 0,-5-2-1,1-2 12,-1 1 1,0-1-1,1-5 1,-1-2 20,0-3 1,0 1-1,1-6 1,1-2-112,3-2 0,-3-2 0,5-2 0,1-1-24,2-2 0,5 0 0,1 6 1,0-3-139,0-3 1,1 6-1,5-3 1,4 6-119,4 0 0,2 5 1,0 1-1,-1 5 25,1 1 0,0 0 1,0 0-1,-1 0 38,1 0 1,-2 7-1,-2 3 193,-1 4 1,-3 2-1,3 0 1,-6-1 159,-3 1 1,-2 0 0,0-1 59,0 1 1,-2 0-1,-3 0 109,-6-1 0,-3-4 0,-1-3 0,-1-1 24,0-3 0,1-4 1,-1-4-133,0-1 0,2-7 0,2 1-57,1-2 0,8-3 0,-2 0-178,3 0 0,2 1 1,2 1-1,3 1-283,5 3 1,-1 5 0,2-4 0,1 2 76,2 4 1,-4 1-1,1 2 1,-1 2 154,-1 3 1,0 2 0,-6 5 472,2-2-249,1 1 1,-6-1-1,0 1 134,0 1 0,-6-3 1,-1 0-1,-1-2 232,-4-4 1,-2-1-1,-2-2-227,0 0 0,2-2 1,2-3-1,1-4-192,-1 0 1,3-3 0,1 5 0,-1-2-187,0-3 0,6 3 1,-3-1-594,5-2 1,1 3-1,1 0 277,5 2 0,2 2 0,10 7 0,5 3-6340,8 6 6753,1 9 0,13 5 0,-5 6 0</inkml:trace>
  <inkml:trace contextRef="#ctx0" brushRef="#br0" timeOffset="234">32578 14240 8493,'0'-15'153,"0"-6"1,0 0 0,0 2 632,0 1 1,0 8-1,2 1-549,3 2 1,-3 3 0,5 8-91,0 1 0,-4 7 0,6-1 0,-2 5 0,-4 3 28,-1 2 1,-2 0 0,-2-4 0,-1 2-141,-2 2 0,-8 0 0,3-5 0,-4-2 101,-2-4 0,0-1 0,1-5 0,-1 1 89,0-2 1,6-1-1,-1-2 49,-1 0 0,-2-9-200,-2-6 0,6-1 0,1-5 1,2 4-57,4 1 0,1 0 1,2 0-1,0 1-69,0-1 0,5 0 1,2 2-1,2 2-150,3 2 0,-3 6 0,1-1 79,3 3 1,1 2 0,1 0 0,-1 2 17,-3 3 0,1 4 1,-5 6-1,2 1 103,3 0 1,-5 1 0,0 3 0,-2 1 32,0-2 0,1-2 0,-6-1 0,0 0 6,0-1 0,-2 1 0,-3 0 333,-6 0 1,-3-6 0,-2-1-81,1-2 1,-1-2 0,0-5 0,1-2-8,-1-3 1,0 1-1,0-6 1,2-2-26,4-2 0,-2-2 0,6 0 1,3 1-51,1-1 0,2 0 0,2 1-250,3-1 0,-1 2 1,6 2-209,2 1 1,2 8 0,2-3-208,0 5 0,0 1 1,-3 1-58,-2 5 0,3 2 0,-5 8-3,-1 0 0,6 5 0,-3 3 1,3 4-877,2 5 1,5 14 1391,0 1 0,20 23 0,1 3 0</inkml:trace>
  <inkml:trace contextRef="#ctx0" brushRef="#br0" timeOffset="235">29826 15734 13323,'-8'15'2222,"-1"1"-1038,4 0 0,-2-1-599,-4 1 0,-3-7 0,4-6-195,-4-6 1,3-1 0,3-6 0,-1-2-34,0-2 1,6-2-1,-3 0-343,5 1 0,1-1 1,0 0-165,0 0 0,1 1 0,5-1-73,4 0 0,4 8 1,2 2-1,-1 5 47,1 1 0,0 0 1,0 0-1,-1 0-33,1 0 1,-2 7 0,-2 1 0,-1 3 161,1-1 1,-3 1 0,-1 4 137,-1 1 0,-1 0 1,-6 0-1,0-1 98,0 1 0,-7 0 1,-4-2-21,-3-4 1,-1 2 0,-1-6 265,0-3 0,0-1 0,1-2 1,-1 0-133,0 0 0,6-7 0,-1-2 0,1-1-121,1-1 1,-5 1 0,5-6-58,1 0 0,1 1 1,7-1-325,0 0 0,1 0 0,5 2-329,4 4 1,4 3 0,2 7 0,-1 0-30,1 0 1,0 0 0,0 2 288,-1 3 0,1 4 0,-2 6 8,-3 1 1,1 0 0,-7 0 709,-1-1 0,-4 1 1,-6 0 60,-4-1 0,-4-1 0,-2-3-85,0-6 1,1 2-1,-1-2 1,0-1-50,0-2 0,1-8 1,-1-1-1,0-1-84,1-5 1,1-1-1,1-1 1,5-1-79,1 0 1,0 1-1,3-1 1,-1 0-155,1 0 1,4 6 0,6 1 0,2 0-228,1 1 1,5 4 0,-3-1-1,3 3 56,1 2 1,6 0 0,0 2-524,-2 3 0,-1-1 0,-2 6 0,-1 1-259,1-3 1,-2 8 0,-2-2-1,-1 5-801,1 1 0,9 9 0,3 4 1693,1 6 0,12 10 0,-4 7 0</inkml:trace>
  <inkml:trace contextRef="#ctx0" brushRef="#br0" timeOffset="236">21666 14240 8493,'9'0'3003,"-2"2"-2485,-7 3 1,0 4-1,-2 7 153,-3 0 1,2-6-1,-8-1-167,-1-2 0,-2-2 0,-2-5-156,0 0 0,1 0 1,1-2-161,3-3 1,-1 1-1,7-6 1,1-2-80,3-2 1,1-2 0,1 0-207,5 1 1,1-1-1,6 2 1,1 2-124,4 1 1,1 8 0,-3-2 0,0 3-39,-1 2 1,1 0-1,0 2 1,-1 1 207,1 2 1,-5 7 0,-3-1 0,-1 3-11,-3 2 0,3-1 0,-2 1 0,-1 0 304,-3 0 1,-1-1 0,0 1 0,0 0-69,0-1 1,-5 1 0,-2-2-1,0-2 382,0-1 0,-5-8-268,1 2 0,-3-3 0,-1-2 30,-1 0 0,0-7 0,2-3 1,2-4-232,2-2 0,6 0 0,-1 1 0,3-1 3,2 0 1,0 1 0,2-1 0,3 2-665,6 3 1,3-1-1,1 7 1,1 1 95,0 3 1,-1 1 0,1 0-1,0 1 225,0 5 0,-2 2 1,-2 8-1,-3 0 337,-2 0 1,3-1 0,-5 1 0,-1 0 222,-2-1 0,-2 1 1,-2 0-1,-2 0 91,-1-1 0,-7-4 0,1-3 0,-3-1 228,-1-3 1,-1-2-1,0-2-133,0 0 0,1-2 0,-1-3-126,0-6 0,8-3 0,2-1-414,5-1 0,1 0 1,0 0-120,0 1 0,1 4 1,5 2-839,4 2 833,-3 2 0,7 0 1,-3 0-1,2 1-267,3 3 0,5 1 0,0 0 1,0 1-1131,2 4 0,0 4 0,4 9 0,0 3-2692,1 5 4258,1 4 0,3 8 0,-1 2 0</inkml:trace>
  <inkml:trace contextRef="#ctx0" brushRef="#br0" timeOffset="237">24449 15702 8493,'0'-9'3374,"2"2"-2326,3 7 0,-1 0-75,6 0 0,-6 7-438,1 4 0,-5-4 0,-5-2-129,-6-3 1,-3-2 0,-1 0-154,-1 0 1,0 0 0,0-2-1,1-1-160,-1-3 0,5-6 0,1 2-63,-2-4 0,5-2-211,1 0 0,6 2 1,4 2 135,1 2 1,7 6-1,-1-1 1,3 3-153,2 2 1,-1 0 0,1 2-1,0 1-24,-1 3 1,1 6 0,-2-2 265,-3 4 0,1 2 0,-7 0 0,-1-1 101,-3 1 0,-1 0 0,0 0 1,0-1 10,0 1 0,-5 0 0,-2-1 0,-2-1 112,-3-3 0,0-2 0,0-6 0,1 2-43,-1-1 0,-2-2 0,-2-2 0,1-2 37,-1-3 0,0-4 0,2-7 1,2 2-81,1 4 1,6-4 0,-3 3-1,1-3-45,3-1 0,2-1 1,4 2-475,3 3 1,4-1 0,8 7 0,3 1-15,1 3 1,7 1 0,-4 1-1,1 3 159,-5 1 1,3 7-1,-4-1 1,-3 1 157,-4-1 0,-6 3 1,2-4 678,-1 4 0,-3 2 1,-9-2-223,-6-4 1,-3 2 0,-2-6-1,1-3 158,-1-1 0,0-2 0,-1 0 0,-2-2-146,-2-3 1,0-2 0,5-5 0,0 3-172,0 2 1,6-4 0,1 4 0,2-1-573,4-4 0,1 3 0,2-2-143,0-1 1,0 3-1,2 1-642,3 1 0,-2 0 0,8 3 0,1-1-135,2 1 1,2 3-1,0 1 1,-1 0-6646,1 0 7872,0 0 0,6-7 0,3-2 0</inkml:trace>
  <inkml:trace contextRef="#ctx0" brushRef="#br0" timeOffset="238">28459 15089 8493,'0'-16'-1566,"1"1"3444,4-1 1,4 7-1213,7 4 0,-6 3 1,1 2-197,1 0 1,-3 5-1,0 2 1,-1 2-36,1 3 1,-5 2-1,1 2-126,-3 0 0,-2 0 0,0-1 1,0 1 6,0 0 1,-6-6-1,-1-1-81,-1-2 1,-3-2-1,-5-5 1,1 0 32,-1 0 0,0-2 1,1-3-57,-1-5 0,2-4 0,2-2 0,3 0-181,2 1 1,2-1 0,5 0 0,0 0-140,0 1 1,1-1 0,5 2-72,4 4 1,4-3 0,2 8 0,0 2-56,-1 1 0,1 2 0,1 0 0,1 2-193,-2 3 1,3 2 0,-10 5 0,1-2 305,1 3 1,-6 1 0,4 1 322,-3 1 1,0 0 0,-6 0 149,0-1 1,-2-1-1,-3-2-33,-6-1 1,3-8-1,-3 3 1,-1-5-104,-2-1 0,-2 0 1,0 0-1,1-1-91,-1-5 0,5-1 1,1-5-1,0 2-96,1-2 1,0-2 0,6-2-279,-3 0 0,1 0 1,5 1 32,0-1 0,7 2 1,4 2-130,3 1 0,-4 8 1,0-2-1,3 3 213,1 2 1,-4 0-1,1 0 1,1 2 312,2 3 1,-4-3-1,-1 5 1,0-2 188,0 0 1,-4 5 0,4-3-140,-3 2 0,1 0-160,-1 1-769,-5 4 0,6-10-1138,-7 6 1,0-4 0,0 4-721,0 2 0,0 2 2556,0 2 0,0 0 0,0-1 0</inkml:trace>
  <inkml:trace contextRef="#ctx0" brushRef="#br0" timeOffset="239">31131 15026 8493,'0'-15'0,"0"-1"101,0 7 0,0-5 0,0 4 662,0-4 0,2 5-348,3 4 1,4 3 0,5 4-208,-3 3 1,-3 2 0,-4 5 0,1-1 69,-1 1 1,-3 2 0,-2 2 0,-3-1-21,-1 1 0,-7 0 0,1-2 0,-1-2 131,1-2 0,-3-6 0,4 1 77,-4-3 1,-2-2 0,0 0-201,1 0 1,1-7-1,2-4-71,1-3 0,8-1 0,-3-1-146,5 0 1,1 1-1,0-1-185,0 0 0,7 2 1,3 2-1,4 3-133,2 2 1,-1-3 0,3 4-1,1 3 20,2 1 1,0 2 0,-5 0-1,-2 2 136,-4 3 1,4-1 0,-5 6 0,1 1 146,1-3 0,-6 6 0,4-3 0,-2 3 210,-4 2 0,-1-1 0,-2 1 1,0 0 167,0-1 0,-7 1 1,-3 0 9,-4 0 1,3-8-1,1-1-145,-2 0 0,-2-5 0,-2 3-67,0-3 0,6-4 0,1-3 0,0-4-53,0 1 0,6-6 1,-2 3-116,3-3 1,2-2-1,2 2 120,3 4 0,4-2 0,6 6-305,1 3 0,0 1 0,0 2 1,-1 0-326,1 0 0,-6 7 1,1 2-1,-1 1 434,-1 1 0,3-1 0,-6 6 142,-3 0 0,-1 0-462,-2-1 1,0 1-1,0 0 231,0-1 1,0 8 0,0 3 122,0 4 0,-7 8 0,-2 3 0</inkml:trace>
  <inkml:trace contextRef="#ctx0" brushRef="#br0" timeOffset="240">25817 15042 7752,'0'-9'1391,"0"2"1,-2 7 0,-1 2-808,-2 3 0,-8-1-148,3 6 1,-4-6 0,-2 1-141,0-3 1,1-2 0,1-2 0,2-2 76,1-1 1,6-7-1,-4 1-139,2-2 1,2-3 0,5 0-183,0 0 0,7 6 0,5 1-124,7 2 0,-1 2 1,3 5-1,-4 0-129,-1 0 1,5 2 0,0 3 124,-2 5 1,-3 4 0,-4 2 0,-3 0 63,-2 0 0,-2-1 0,-5 1 0,0 0 165,0-1 1,-7 1-1,-3 0 8,-4 0 0,0-6 1,1-1-1,3-2-1,-2-4 0,-2-1 0,-2-2 104,0 0 1,2-7-1,2-2 1,2-1-143,-3-1 1,6 1 0,2-6 0,3 0-34,2 1 1,0-1-1,0 0-174,0 1 0,7-1 0,4 2 57,3 3 0,1 4 0,1 7-24,0 0 0,0 0 0,-1 0 56,1 0 1,-2 7-1,-2 4 193,-1 3 0,-8 2 0,3-1 230,-5 1 1,-1-6-217,0 1 0,-1-8 1,-5 3 81,-4-5 1,-4-2-1,0-5-268,3-4 1,-1 1 0,5-1-192,-2-3 0,1 0 1,-3-3-75,6 0 0,5 7 0,5 2-186,6 0 1,3 6 0,3-5 0,2 5-113,2 1 0,0 0 0,-5 0 0,0 1-253,-1 5 1,1-3 0,0 8 0,-2 1-711,-4 2 1,3 3 0,-8 4 1500,-2 5 0,-1 4 0,-2 2 0</inkml:trace>
  <inkml:trace contextRef="#ctx0" brushRef="#br0" timeOffset="241">23066 15011 8493,'0'-16'0,"1"5"908,5 1 1,-3 6 0,8-1-52,1 3 1,-3 8 0,-1 1-82,-1 1 1,-1 3-279,-6 5 0,-2-3 0,-3-2 99,-6-6 1,-3-3-1,-2-2-301,1 0 1,1-2-1,1-1 1,5-4-22,1-2 1,-4-1 0,6-6-206,1 0 1,3 6 0,2 1 14,5 2 0,-3 2 0,8 5 0,1 0-376,2 0 1,2 0 0,-1 1 191,1 5 1,-2-3 0,-3 8 0,-4-1 285,0-1 0,-6 5 83,4-4 1,-5 2 0,-5-1-29,-5-6 0,-4-3 0,-2-2 0,2-2-57,4-3 0,-4 1 0,3-4 0,-1-1-160,1 0 0,-3 4-472,4-5 161,-4-1-98,5 2 0,4 2 1,10 7 282,6 0 1,3 0 0,1 2-1,1 2 108,0 1 1,0 5 0,-1-3 0,-1 2 195,-3 3 0,1-3 1,-7 1-1,1 1-74,1-2 1,-6-1 0,4-2 102,-3 4 0,-2-1 0,-2 0-59,-3-2 0,-2 0 0,-5-4 0,2 2-107,-3-1 1,-1-2-1,-1-2 1,-1-2-54,0-3 0,0 1 0,1-5 0,1 1-46,3-1 1,-1 4-1,5-6-171,-2-1 1,6 3-345,-2-1 1,5 1 194,5-1 1,4 3 0,6 7-1,1 0 72,0 0 1,-1 0-1,1 1 1,0 3-17,0 1 1,-1 7-1,1-3 1,-2 1 61,-3 1 0,1-1 0,-5 6 0,0 0-775,0 0 0,-2-1 1,-5 3-1,0 1-624,0 2 1634,-7 0 0,-9 2 0,-8 1 0</inkml:trace>
  <inkml:trace contextRef="#ctx0" brushRef="#br0" timeOffset="242">21572 14366 8493,'2'-9'-963,"3"4"1,-2 3 1744,8 2 261,-8-7 0,6 6 65,-4-5 0,-1-1-420,6 2 0,1 0 1,5 3-203,-1-3 1,1 3 0,0-3-267,-1 3 0,1-3 0,0 0 1,0 1-150,-1 3 1,6 1 0,0 0-1,-1 0-102,-3 0 1,0 0 0,3 0-1,1 0-85,-2 0 1,4 1 0,-2 3 0,-1 1 91,3-2 1,-5 4 0,4 0 0,-1 0 75,0 0 1,0 4-1,-3-4 1,1 0 55,2 0 0,0 3 0,-5-3 0,-1 2 18,1 3 1,5-3 0,0 1 0,-2 1 6,-1-2 1,-3 5 0,3-4 0,1 2-33,2-1 0,0 3 0,-5-5 0,-1 1 6,1 1 0,0-3 1,0 4-1,-1-1-20,1 1 0,-2-3 1,-2 1-1,-1 1-38,1-2 1,2 5 0,2-4-1,-1 2 12,1-1 0,0 3 1,0-4-1,-1 2-17,1-1 0,0 3 0,-1-5 1,1 1-7,0 1 1,0-1 0,-1 4 0,1-2-11,0-1 1,0-1 0,-1 6-1,1 0-16,0-1 0,-1 1 0,1 0 0,0-1 60,0 1 1,-1 0-1,1 0 1,0-1 44,-1 1 0,1-2 0,0-2 0,0-1-12,-1 1 1,1 2 0,-2 2 0,-2-1 31,-1 1 0,-1 0 0,6 0 0,0-1-70,-1 1 1,1-2 0,0-2 0,0-1-91,-1 1 0,1 2 1,0 2-1,-1-1 81,1 1 1,0 0 0,0-1 0,-1 1 51,1 0 0,0 0 0,0-1 0,-1-1-21,1-3 1,0 3-1,-1-4 1,1 2-20,0-1 0,0 3 0,-1-4-16,1 4 0,3 2 0,0 0 0,-1-2 50,1-4 1,0 4 0,-3-3 0,2 3 9,3 1 1,-4 1 0,4-2-1,-4-2 18,-1-1 1,5-1 0,2 6 0,0 0 45,-1-1 1,-1-4 0,-3-1 0,1 3-51,2 1 0,0-4 1,-4 0-1,3 3-78,0 1 1,7-4 0,-6 1 0,-2-1-64,-2-1 0,4 5 0,0-5 0,-2-1 11,-1-2 0,-2 1 0,1 0 1,2-1-56,2 1 1,0-1-1,-3-6 1,1 0 42,2 0 1,5 0 0,-3 0 0,0 0 1,-1 0 1,1 0-1,-4 0 1,4 0 9,1 0 1,-3 0-1,4 0 1,-3 0 15,-2 0 0,2 0 1,-1-2-1,-1-2 72,-3-1 0,-1-5 0,1 5 0,2-1-34,2-1 1,0 0 0,-3-3 0,1 3-57,2 0 0,0 0 1,-5-5-1,-1 1-23,1-1 1,5 3 0,0-1 0,-2-2-7,-1-2 1,-2 3 0,1 1 0,2-3 19,2-1 0,0 4 1,-3-1-1,1-1 1,2-2 1,1 4 0,-1-1 0,4 1-16,-1 1 1,1-5 0,-6 5 0,2-1 24,-2-1 1,4 6 0,0-5 0,-1-1 34,1 2 1,0-3-1,-4 5 1,4-1 23,1-5 1,-5 5 0,4-3 0,-2 1 6,0 1 1,2-5 0,-4 5 0,2-1-18,-2-1 0,0 1 0,1-6 0,1 0-49,-2 1 1,-2-1-1,-1 0 1,0 0 23,-1 1 0,6 4 0,0 1 1,-1-2 2,-3-2 1,4-2 0,0 0-1,0 0 26,2 1 1,-6-1 0,4 0 0,-2 1-20,2-1 1,-3 0 0,3 0 0,-4 1-59,-1-1 0,5 0 0,0-1 1,-2-2-97,-2-2 0,-1 0 0,2 5 1,1 0-19,2 0 0,0 3 0,-5 0 0,-1 3 52,1-2 1,0-2-1,-1-2 1,1 0 9,0 0 0,0 1 0,1-1 0,2 0-40,2 1 0,5-3 1,-5-1-1,0-2-107,2 2 1,0-4 0,3 2 0,-3 2 43,-1 1 1,-4 3 0,5 1 0,-2 2 58,-1 1 1,1 2 0,-3-3 0,1 2 44,2-3 1,0 5-1,-3-1 1,1 0-36,2 0 1,5 6-1,-5-4 1,-2 2 4,-1-1 0,3 1 0,1 5 0,1-2-16,0-3 1,-2 4 0,-4-5 0,2 5 111,2 1 1,2 0 0,-4 0-1,2 0-28,-2 0 0,4 0 0,0 0 0,0 0-51,-1 0 1,6 0 0,-2 0 0,4 1-69,2 5 1,-1-3-1,0 7 1,1 1 71,-1-2 1,-1 3-1,-2-5 1,-4 0 54,-1 0 1,5 3-1,-3-3 1,1 0-31,0 0 1,-7 4 0,4-4 0,-2 0 48,0 0 1,5 5 0,-3-3 0,-1 1 7,1 1 1,5-1-1,-2 6 1,2 0-6,-2-1 0,4 1 0,-5 0 0,1-1 2,0 1 1,-5-5 0,3-1 0,1 2 40,-1 2 0,-3 2 0,4-2 1,-3-2-5,-2-1 1,2-1 0,-1 6-1,-1 0-13,-3-1 1,4 1 0,0 0 0,0-2 16,2-4 0,-6 4 0,4-3 0,-2 3-19,2 1 1,-3 1 0,3 0-1,-4 0 0,-1-1 0,5 3 0,0 1 0,0 2 4,2-2 0,-6-1 0,6-3 0,-2 1 9,0 0 1,5-1-1,-3 1 1,-1 0-40,1 0 1,0-1-1,-4 1 1,2 0 26,-2-1 0,-1 1 1,-3 0-1,1 0 29,0-1 0,-2 1 0,-2-2 0,-2-2-18,3-1 0,-1-1 0,0 6 0,-1 0 68,1-1 1,-3-1 0,1-1 0,0-3 37,-1 2 0,5 2 0,-3 0-54,3-3 1,1 1 0,1-5 0,0 0-32,0 0 0,-1 5 0,1-3 1,0 1-103,-1 1 0,6-3 0,0 5 0,0-3-20,2 2 0,-4-3 0,6 2 1,-1-1 39,1-1 1,-4 3-1,3-5 1,0 2-65,1 3 1,1-3 0,6-1 0,-3 1 63,-2 0 0,0-6 1,-4 3-1,2-5 25,3-1 0,-4 0 1,0 0-1,-1 0 76,-4 0 1,1 0 0,-1 0-1,2 0-25,-2 0 0,-2 0 0,-1 0 0,0 0-28,0 0 0,5-5 1,0 0-1,-2 1 11,-2 3 0,-1-1 0,1-2 0,3-1-65,1 2 1,5-1 0,-5 1 0,0-2 16,1 1 1,1-3 0,5 0-1,-2 0-7,2 0 0,-3-3 1,1 3-1,0 0-43,-1 0 0,3-6 0,-7 5 0,0-3 13,1 1 0,-3 4 0,6-4 1,-1 0 80,1 1 1,-6-3 0,4 5 0,-2 0-21,0 0 0,1-6 1,-2 3-1,1-2 11,-2 1 1,-2-3 0,1 4-1,1-4 3,2-2 0,2-5 0,-4 0 0,2 2-8,-2 1 1,4-2 0,-1-3 0,1 0 16,0 0 1,3-3-1,-3 3 1,-1 1-38,1-1 1,3-3-1,-5 3 1,0-1-142,2-4 0,-6 5 1,6 0-1,-2 2 118,0 0 0,0 1 1,-3 4-1,1 0-36,2 0 0,0 6 1,-4-1-1,2-1 38,2-2 1,2-2-1,-4 1 1,2-1 61,-2 0 1,4-1 0,0-2 0,0-2-125,-1 2 0,6-1 1,-3 1-1,1-4-7,0-1 0,-5 5 0,4-4 1,-3 2 45,-3 0 0,4 0 1,-2 5-1,0 1-56,2-1 0,-6 0 0,6 1 0,-2-3 9,0-3 0,0 9 1,-4-6-1,3 3 58,1 1 0,5-5 0,-5 8 0,-2-3 17,-2-2 0,4 1 0,2-1 1,0 0 22,-1 1 1,5-1-1,-5 0 1,1 0 28,0 1 1,-2 1 0,-5 1 0,-1 5 99,1 1 1,0-4 0,-1 4-18,1-1 1,-5 4 0,-1-1 0,1 1-96,-3-1 1,6 3-1,-5-5 0,0 0 0,5 6 1,-4-5-358,4 5 1,-3 1-1,-3-2 1,1-2-657,0-1 1,-6 2 0,4 6 0,-1 4-872,-1 2 0,0 1 1873,-5 6 0,7 0 0,2-1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5.057"/>
    </inkml:context>
    <inkml:brush xml:id="br0">
      <inkml:brushProperty name="width" value="0.05292" units="cm"/>
      <inkml:brushProperty name="height" value="0.05292" units="cm"/>
      <inkml:brushProperty name="color" value="#3165BB"/>
    </inkml:brush>
    <inkml:brush xml:id="br1">
      <inkml:brushProperty name="width" value="0.05292" units="cm"/>
      <inkml:brushProperty name="height" value="0.05292" units="cm"/>
      <inkml:brushProperty name="color" value="#57D200"/>
    </inkml:brush>
    <inkml:brush xml:id="br2">
      <inkml:brushProperty name="width" value="0.05292" units="cm"/>
      <inkml:brushProperty name="height" value="0.05292" units="cm"/>
      <inkml:brushProperty name="color" value="#FF8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9654 1855 8329,'16'-16'0,"0"2"0,-1 2 354,1 1 1,-5 1-1,-1-6 1,1-1-1,-3-3 1,-3-1-1,-3 2 1412,-2 2 1,0-4-1022,0 0 0,0 0 1,-2 5-365,-3 1 0,-3 1 0,-8 1 0,-2 5 0,-1-1-72,-2 0 1,-2 6 0,4-3 0,-3 6-250,-3 6 1,6 2 0,-4 8 0,2 2-172,0 2 0,-5 5 1,5 6-1,2 1 67,1-1 1,4 1 0,2-1 0,3 1 76,2-1 1,2-1-1,5-2 1,0-4-8,0-1 1,7-2-1,4-6 1,3-1-19,1-3 1,8-2 0,3-6 0,4 2-59,1-1 0,1-8 0,1-3 0,0-1-115,-1-5 1,3 5 0,-11-3 0,1-1 104,-5-2 1,-2-7 0,-4 0 0,-2 0-35,-1-2 0,-8 6 1,4-4-1,-2 4 73,1 1 0,1 2 125,-2 3 0,4 4 0,6 7 0,1 2 70,0 3 1,-1 4 0,1 7-1,0 0-67,0-1 0,-1 1 1,1 0-1,0-1-307,0 1 1,-1 0 0,1 0 0,0-2-835,-1-4 0,1 4 0,2-5 0,1-1-467,2-2 1,7-5 0,-2-1 1500,4 0 0,1-7 0,1-1 0</inkml:trace>
  <inkml:trace contextRef="#ctx0" brushRef="#br0" timeOffset="1">10377 1729 8512,'16'-7'644,"0"5"1,-2-5 0,-2 2-246,-1 0 1,-6 0 0,5 5-1,3 0 23,0 0 0,3 0 0,0 0 1,0 0-721,-1 0 1,1 0 0,0 0 0,0 0-860,-1 0 0,-4 7 0,-3 3 1157,-1 4 0,-1 2 0,-6-1 0</inkml:trace>
  <inkml:trace contextRef="#ctx0" brushRef="#br0" timeOffset="2">10330 1996 8766,'16'11'681,"0"-3"1,-1-1-200,1-3 1,0-2-1,0-2 1,1 0 80,4 0 0,-2-2 0,7-2 0,1-1-808,-3 2 1,9-1-1,-3 1 1,1-3-892,4 3 0,0-4 0,-3 0 0,-1-2 1136,1-3 0,6-9 0,2-3 0</inkml:trace>
  <inkml:trace contextRef="#ctx0" brushRef="#br0" timeOffset="3">11211 1415 8510,'8'8'623,"-2"8"0,-5 2 0,-1 8 0,0 3 0,0 5 456,0 2 0,0 6 1,0-3-1,2 1-38,3 3 1,-3 1 0,3 0 0,-1-4-578,1-2 1,-1-6 0,4-6 0,-1 0-334,-3-1 0,3 3 0,0-7 0,0-2-965,0-2 1,3-1 0,-4 0 0,-3-1-2714,-1 1 1,0-5 3546,3-1 0,-10-6 0,3 2 0</inkml:trace>
  <inkml:trace contextRef="#ctx0" brushRef="#br0" timeOffset="4">9544 2342 8381,'9'-7'0,"-6"-2"115,-6 1 805,1 1 1,-7 7-1,6 1 1,-2 5-229,1 4 0,2 4 1,2 3-1,0 4-194,0 6 0,0 8 0,2 1 0,2 1-243,1 1 1,5-3 0,-3 5-1,0-1-66,0-4 0,0-2 0,-3-2 0,1 1-14,-1-1 0,-3-6 0,-1-3-10,0 1 1,0-5 458,0 2 0,-7-9-489,-3-6 1,-2-10 0,1-6-1,6-4-278,3-6 0,2 2 1,0-8-1,2 1-174,3 2 1,6-6 0,8 6-1,4-3-176,1 1 0,4 7 0,7 0 0,2 7 92,-3 6 0,5 5 0,-2 2 1,-2 3 384,-2 1 1,-4 13 0,-1-1 0,-3 6 356,-2 5 1,-2 0 0,-6 0-1,-1-2 376,-3 2 1,-4 0 0,-7 0 0,0-4 188,0-1 1,-2-1-1,-3-4 1,-6-1-152,-3-3 0,-1-3 1,-3-1-1,-3-3-423,-5 0 0,-4-5 0,-1 3 0,-1-3-269,1-2 0,-1-2 1,1-1-1,0-4-1108,-1-2 1,2 0-1,2-3 1,4 2 138,1-3 1,2-1 0,7-1 0,2-1-1473,2 0 0,6 1 1,1-1-1,8-2-2099,11-3 4477,-1 4 0,15-13 0,-6 6 0</inkml:trace>
  <inkml:trace contextRef="#ctx0" brushRef="#br0" timeOffset="5">10330 2735 8318,'26'0'0,"1"0"0,-8 0 0,2 0 0,-4 0 551,-1 0 0,0 0 0,-1 0 0,3 0 14,3 0 0,-4 0 1,4 0-1006,-3 0 0,-2 0-2554,-1 0 2994,1 0 0,-14 7 0,-4 2 0</inkml:trace>
  <inkml:trace contextRef="#ctx0" brushRef="#br0" timeOffset="6">10377 2892 8889,'16'5'0,"0"1"0,0-3 738,-1-1 0,1-2 0,0 0 1,-1 0-367,1 0 1,5 0 0,0 0-1,-2 0-293,-1 0 1,3-5 0,0-1-1,0 3-262,1 1 0,-4 2 0,5 0 0,-2-2-4346,0-3 4529,6-4 0,-2-13 0,6-3 0</inkml:trace>
  <inkml:trace contextRef="#ctx0" brushRef="#br0" timeOffset="7">11352 2483 8473,'2'18'1018,"3"3"0,-3-2 0,3 7 0,-3 2 0,-2 2 201,0 1 1,0 6 0,2 0-1,1-2-666,2-2 0,2-2 1,-3 1-1,1-1-259,-1 1 1,3-3 0,-2-3 0,0-3-890,2 0 0,-5-4 1,3 7-1,-3 0-1833,-2-1 0,0-1 1,-4-3 2427,-6 5 0,-8-3 0,-13 0 0</inkml:trace>
  <inkml:trace contextRef="#ctx0" brushRef="#br0" timeOffset="8">9576 3599 8289,'8'-10'0,"-2"-1"0,-5-1 418,-1-2 1,-1 4 832,-5-1 1,5 10-780,-5 1 0,5 12 1,1 10-1,1 3 8,5 3 1,-5 2 0,6 3 0,-1 3-150,-1 6 1,5-2 0,-3 2 0,0 2 39,0 1 1,4 1 0,-4-2 0,0-4-179,0-2 0,3-3 0,-5-7 0,-1-4-63,-2-1 0,-2-2 0,1-5 1,3 0-193,1-1 0,0-4 242,-5-1 0,0-8-220,0-2 0,0-9 0,2-10 0,2-4-425,1-1 1,12-2-1,-1-8 1,3 0-207,4-3 0,-4 0 1,7 6-1,2 1 243,2 4 1,0 3-1,-2 9 1,-2 4 338,2 4 0,-4 5 1,1 1-1,-1 1 91,1 5 1,-6 8-1,2 7 1,-2-2 547,2-2 1,-9 4 0,4 0 0,-2 0-31,0 2 0,-4-6 0,1 4 0,-1-3-397,-1-2 1,3-1-1,-5-1 1,0-2-987,0-1 1,0-2 0,-3 3-488,1-2 0,7-1-589,-1 2 0,-3-4 1939,3-7 0,-1 0 0,6 0 0</inkml:trace>
  <inkml:trace contextRef="#ctx0" brushRef="#br0" timeOffset="9">10802 3977 8369,'16'-2'458,"-1"-3"1,1 3 0,0-3 0,0 3 143,-1 2 1,1-2 0,0-1-1,-1-3-328,1 3 1,0 1 0,0 4-1522,-1 3 0,-1-1 1,-3 6-250,-6 2 1,-3 2 1495,-2 2 0,-14 0 0,-4-1 0</inkml:trace>
  <inkml:trace contextRef="#ctx0" brushRef="#br0" timeOffset="10">10770 4212 8369,'16'0'255,"0"0"1,0 0-1,-1 0 1,3 0 141,3 0 0,-2 0 0,7 0 1,0 0-530,-1 0 0,5 0 0,-6 0 1,2 0-438,0 0 1,-6 0 0,2 0 0,-1 0-308,0 0 0,0 0 876,-5 0 0,0-7 0,-1-1 0</inkml:trace>
  <inkml:trace contextRef="#ctx0" brushRef="#br0" timeOffset="11">12013 3725 8369,'-7'-10'146,"-4"-1"0,-3 2 1,-2-1-1,1 5 0,-1 3 839,0 2 1,-5 3 0,-1 6-525,-3 7 1,4 5 0,-3 0 0,-1 3-56,1 1 0,5 8 1,-2-3-1,5 1 350,5 4 0,4 5 1,7-3-1,0-2-454,0-2 0,2-3 1,5-2-1,7-4-55,5-1 0,9-2 0,0-7 1,5-2 85,4-2 0,7-6 0,-4 1 0,2-3 244,0-2 0,-2-2 0,2-3 0,-5-6-218,-4-3 0,-3-7 0,-3-1 1,-2-3-114,-2-3 0,-4-1 0,-7-5 0,-3-2-381,-2-6 0,-2-2 0,-8 1 0,-6 2-462,-7 3 0,-8 7 0,1 8 1,-3 5-1862,-7 10 0,-1 4 1,-8 6-1,-1 1 2177,-3 3 1,-8 6-1,-2-3 1</inkml:trace>
  <inkml:trace contextRef="#ctx0" brushRef="#br0" timeOffset="12">9921 4810 8336,'0'10'853,"0"2"1,0 4 0,0 5 268,0 3 0,2 3 1,2 6-1,1 4-342,-2 4 0,4 1 0,0 4 1,0 1-350,0-3 1,6 1 0,-5-7 0,3 1-298,-1-1 0,-4-3 0,2-7 0,-1-3-53,-3-3 1,3-1-1,-2-5 1,-2 0-714,-1-1 0,-2-4 0,2-2-3537,3-2 3133,-3-2 0,7-5 0,-6-2 0,4-5-276,2-9 0,1-6 1,8-12 1311,3-2 0,-4-4 0,6-8 0</inkml:trace>
  <inkml:trace contextRef="#ctx0" brushRef="#br0" timeOffset="13">10440 5014 8285,'-5'7'1499,"-9"5"-752,-7 7 1,-9 1-1,4 6 1,-2 2-130,2 1 1,-4 3-1,4-1 1,-4-1-68,-1-4 1,7 2 0,3-5 0,5 0-240,5-1 1,-1 4 0,7-5-1,1-1-93,3-3 0,2-1 0,6 0-156,9-1 1,0-1-1,7-3 1,-1-4-546,4 0 1,6-6 0,3 5 0,3-5-555,2-1 0,2 0 0,6-1 0,-1-3 84,0-1 0,-2-7 0,-1 1 0,-2-5 96,2-4 0,-6 0 856,-1-6 0,-4 0 0,-2-6 0</inkml:trace>
  <inkml:trace contextRef="#ctx0" brushRef="#br0" timeOffset="14">10959 5187 8332,'25'0'292,"-4"0"0,-2 0 0,0-2 0,2-1 232,-2-3 0,-1 1 0,-3 5 1,3 0-597,3 0 0,-4 0 1,4 0-1,-3 2-434,-3 3 1,-4-1 0,-2 6 505,-2 2 0,-9 2 0,-7 2 0</inkml:trace>
  <inkml:trace contextRef="#ctx0" brushRef="#br0" timeOffset="15">10975 5391 8576,'17'5'0,"3"2"392,1 2 0,1-5 1,-1 1-1,5-3-93,4-2 0,0 0 1,0 0-1,-3 0-948,1 0 0,6 0 0,-8 0 0,2 0-1030,-2 0 1679,4 0 0,-6-14 0,8-4 0</inkml:trace>
  <inkml:trace contextRef="#ctx0" brushRef="#br0" timeOffset="16">11620 5030 8059,'15'-16'171,"1"0"0,0-3 0,-1 2 0,1 4 481,0 5 0,7-3 1,1 6-1,2 1-233,0 3 1,1 2 0,2 5-1,-1 4-134,-2 4 0,-6 4 1,1 1-1,-6 3-53,-4 3 1,-4-4-1,-7 3 1,-2 1 123,-3-1 1,-9-3-1,-9 4 1,-1-3-63,-4-2 1,0-3 0,0-3-1,3-2-29,3-1 1,1-8-1,5 4 295,0 0-655,8-5 0,13 5 0,12-7 0,6 0-39,5 0 0,7 5 1,3 0-1,1 1 24,-1 1 1,1 1-1,-4 8 1,1 2 71,-1 2 0,-7 0 1,-3 6-1,-3 0 356,-2-1 1,-8 2-1,-4-4 1,1 0 240,0 0 0,-6-2 0,3-6 0,-5 1 228,-1 0 0,-7-6 1,-3-1-1,-6 0-434,-5-1 1,-3-4 0,-8 1 0,1-3-526,-1-2 0,-11 0 0,-4 0 0,-4 0-1173,-3 0 0,0-5 1,-6-2-1,1 0-2744,-6 0 4089,2-13 0,-21-4 0,44 4 0,0 0 0</inkml:trace>
  <inkml:trace contextRef="#ctx0" brushRef="#br0" timeOffset="17">26650 1462 8825,'25'-16'-19,"-6"0"13,-7 1 0,1-1 0,-6 0 0,0 0 389,-1 1 1,5-6 0,-6 0 0,-1 2 456,-3 1 1,-1-3 0,-1 0-1,-5 2-496,-4 2 0,-4 1 1,-2 0-1,-1 2-207,-4 4 0,2-3 0,-6 8 0,1 2-69,-1 1 1,4 4 0,-5 3 0,0 5-16,1 4 0,-3 9 1,6 3-1,-1 2 72,0-2 0,-3 4 1,5-4-1,4 2 95,4-2 0,1 2 0,5-5 0,0 0-194,0 0 0,2-3 1,7-4-1,3 0-34,6 0 1,3-6 0,3-1 0,2 0 8,2-1 1,12-4 0,-1 1-1,1-3-16,0-2 1,-1-5 0,-1-2 0,-1-2 5,-4-3 1,2-1-1,-5 1 1,-1 0-73,1-6 0,-2 3 1,-5-4-1,-1 5 43,1 3 1,0 2 14,0-1 0,-2 1 1,-2 6-1,-2-1 24,3 6 0,-1 5 0,0 9 0,-2 1 26,3 4 0,-1-4 0,0 4 0,-3-3-140,-2-2 0,5-1 0,-3 1 0,1 0-590,1 0 1,-6-3-1,4 0 1,0-5-18,-1-1 1,-2 4-1,4-6-1704,2-1 2423,2-3 1,2 6 0,0 2 0</inkml:trace>
  <inkml:trace contextRef="#ctx0" brushRef="#br0" timeOffset="18">27389 1383 17703,'30'0'0,"-4"0"0,-5 0-117,-3 0 0,3 0 0,0 0 0,-2 0 518,-2 0 0,-1 0 0,0 0-790,-1 0 0,1 0 0,-2 2-255,-3 3 0,-4-1 1,-9 4-1,-3-1 622,-6-3 0,-17 5 0,-5-1 0</inkml:trace>
  <inkml:trace contextRef="#ctx0" brushRef="#br0" timeOffset="19">27311 1619 13886,'15'7'0,"3"2"306,3-1 1,-4 1 0,6-5 0,0 1 148,3-2 1,2-1 0,0-2 0,-2 0-371,2 0 0,0 0 1,0 0-1,-2 0-721,2 0 1,0-5 0,0-2 0,-4 0 624,-1 0 1,12-5-1,-2 3 1</inkml:trace>
  <inkml:trace contextRef="#ctx0" brushRef="#br0" timeOffset="20">28223 1085 20831,'8'15'-1775,"-1"1"0,-7 1 0,0 3 1966,0 1 0,-7 12 1,-1-2-1,-3 2 397,1 1 1,6 2-1,-1 1 1,3-2-353,2-2 1,0-2-1,0 3 1,0 1-301,0 1 1,0 1 0,0-6-1,0 1-1503,0-1 1,0 6-1,-2 0 1573,-3-2 0,-10-2 0,-10-2 0</inkml:trace>
  <inkml:trace contextRef="#ctx0" brushRef="#br0" timeOffset="21">26525 2090 10890,'0'21'0,"0"2"0,0 2 630,0 3 1,0 1 0,0 4 0,0 2-158,0 2 1,1 7-1,3-4 1,1 2-41,-1 0 1,-1-2-1,1 3 1,1-2-424,-2-3 0,-1-6 0,-2-8-56,0-1 1,-5-2-104,0-6 0,-8-8 137,3-7 1,3-7 0,2-10-1,3-4-169,2-5 1,7-4 0,5 0-1,7 2 70,8 2 0,4 2 0,4-2 0,3 5 32,3 3 0,-7 9 1,5 4-1,-2 3 191,-1 2 0,1 7 0,-6 6 1,-1 6 286,-4 7 1,-1 4-1,-8 1 1,1-1-198,-4-4 0,-9 4 0,0-4 0,-3 2 583,-2-2 0,-7 2 1,-4-7-1,-4-2-180,-6-1 1,-4-3-1,-6 1 1,-1-2-335,1-3 0,0-4 0,-1-7 0,1 0-367,-1 0 0,2 0 0,3 0 1,0-2-353,-1-3 1,4-4 0,-1-7 0,3 0-616,3 1 0,1-1 1,4 0-1,2-1-333,1-4 1,8 2 0,-2-8 0,3-1 1407,2-1 1,14-3-1,3 1 1</inkml:trace>
  <inkml:trace contextRef="#ctx0" brushRef="#br0" timeOffset="22">27311 2515 8407,'26'0'0,"-2"0"159,-1 0 0,-2-5 0,-3-1 0,1 3 419,2 1 0,0 2 0,-6 0 0,1 0-556,0 0 0,0 0 1,-1 0-1,1 0-1050,0 0 0,-8 2 1028,-2 3 0,-5 4 0,-1 7 0</inkml:trace>
  <inkml:trace contextRef="#ctx0" brushRef="#br0" timeOffset="23">27342 2641 8407,'16'8'263,"5"5"1,2-8 0,-1-2 277,1-1 0,3 3 0,-3 1 1,0-3-71,-1-1 1,5-2-1,-5 0 1,1 0-546,0 0 1,-2 0-1,-4 0 1,2 0 115,2 0 0,0 0 1,-5 0-1,0 0-2166,-1 0 2124,1 0 0,0-7 0,0-2 0</inkml:trace>
  <inkml:trace contextRef="#ctx0" brushRef="#br0" timeOffset="24">28333 2263 18038,'8'2'-842,"-2"3"1,-5 6-1,-1 3 1342,0 2 1,0 6-1,2 4 1,2 2-56,1-1 0,0 2 1,-5-3-1,0 4 242,0 2 1,5-1-1,2 0 1,0-1-861,0-4 0,-1 4 0,-5-4 0,3 2-896,1-2 1,0 4 0,-5-4 0,0 4-2473,0 1 1,-5-6 3339,0-4 1,-14-4 0,1-1 0</inkml:trace>
  <inkml:trace contextRef="#ctx0" brushRef="#br0" timeOffset="25">26462 3254 8372,'0'-11'0,"0"1"-48,0-3 812,0 6 0,0 7 1,0 13-1,0 6-297,0 7 0,0 5 0,0 4 0,0 4-101,0 1 1,5 2 0,2 5 0,2 0 58,3 0 0,-3 6 1,-1-3-1,-1-2-258,-3-5 0,-2-8 0,-2 2 1,0-4-76,0-2 0,0-6 0,0-4 161,0-4-132,0-1 0,-2-7 0,-2-6 1,-1-6-41,2-8 1,1-3-1,2-3 1,2-2-383,3-2 0,5-7 1,11 2-1,6-4-143,2-2 1,3 1-1,-1 1 1,1 4 261,-1 5 1,0 5 0,1 6 0,-2 5 147,-4 3 0,4 2 0,-6 2 0,2 3 158,0 5 0,-5 4 0,4 4 1,-2 3 195,-4 5 0,-2-3 0,1-1 0,-1-1-105,-1 0 1,3 6-1,-8-5 1,1 1-790,-2 0 0,2-1 0,-5-4-292,2-2 0,-5 3-1605,1-9 0,-2-3 2471,3-2 0,2-10 0,8-4 0</inkml:trace>
  <inkml:trace contextRef="#ctx0" brushRef="#br0" timeOffset="26">27562 3662 8396,'16'-1'235,"0"-5"1,-1 5-1,1-5 1,0 5 16,0 1 0,-1-6 0,1 1 0,0 2 502,0 1 1,-1 2 0,1 0-781,0 0 1,-1 0-2390,1 0 1,-9 5 2414,-7 0 0,-14 1 0,-10-6 0</inkml:trace>
  <inkml:trace contextRef="#ctx0" brushRef="#br0" timeOffset="27">27594 3819 8396,'7'14'0,"1"-1"183,1-3 0,9-5 0,-4 4 0,1-2 107,5-3 1,-1-3 0,-3-1 0,-1 0-68,1 0 1,5 0 0,2 0 0,-1 0-863,1 0 0,3 0 0,-5 0 0,0 0-42,2 0 1,0-1 0,5-5 680,-2-4 0,7-4 0,7-2 0</inkml:trace>
  <inkml:trace contextRef="#ctx0" brushRef="#br0" timeOffset="28">28647 3568 7520,'-10'-16'0,"-1"1"-27,-1-1 0,-4 5 1,-3 3-1,-2 1 826,2 3 1,-9 2-1,-2 4 1,1 3-268,-1 6 0,-3 5 1,6 3-1,-1 3 9,2 3 1,-2-1-1,7 6 1,4-2-189,5 0 1,-1 5 0,8-7 0,2 2-83,1-2 0,9 4 0,3-5 0,6 1-119,5 0 0,4-7 0,8 2 1,2-3 183,1-3 0,3-6 1,-4-4-1,1-3 90,-1-2 0,-1-2 0,-3-3 0,-1-5-118,-4-4 0,2-9 0,-7-3 0,-2-4-146,-1-1 1,-10-6-1,-3-2 1,-3-1-556,-2-3 0,0 2 1,-2 1-1,-4 4-730,-10 6 0,-2 0 1,-8 11-1,-4 5-939,-5 7 0,1 5 0,-8 4 2062,-2 3 0,-1 11 0,-3 9 0</inkml:trace>
  <inkml:trace contextRef="#ctx0" brushRef="#br0" timeOffset="29">26556 4511 8431,'14'2'1318,"-2"3"-697,-1 5 0,-3 10 0,5 2 0,-5 3-8,-1 3 0,4 1 1,-6 6-1,0 4 107,2 3 0,-5 7 1,5-7-1,-2 3-405,1 2 0,-1-1 1,-5-3-1,0-3-370,0-1 1,5-3-1,0-4 1,-1-1-565,-2 1 0,-1-8 0,3-3 0,1-3-2467,-1-3 1055,-3 1 1,-1-9-127,0-7 2157,0-7 0,7-16 0,2-1 0</inkml:trace>
  <inkml:trace contextRef="#ctx0" brushRef="#br0" timeOffset="30">27075 4841 9872,'-23'9'463,"6"5"1,-6-4 0,0 4 192,-3 2 1,2 0 0,-3-1 0,1 1-144,2 0 0,-1 0 0,6-1 0,-2 1-3,2 0 1,1-1 0,3 3 31,-1 3 0,7 3-275,4 8 0,5-8 1,5-3-1,8-3-222,6-3 0,0 1 0,7-2 0,4-2-595,5-1 0,0-3 0,5 5 0,0-5-636,0-1 1,0-1 0,4-6-1,-4 0-236,-1 0 0,3 0 0,-6 0 1422,-1 0 0,5-7 0,1-2 0</inkml:trace>
  <inkml:trace contextRef="#ctx0" brushRef="#br0" timeOffset="31">27672 4920 8311,'16'-11'0,"0"2"110,0 2 0,-1 2 1,1 5-1,0 0 1,-1 0 321,1 0 1,0 0-1,0 0 1,-1 0-644,1 0 1,-2 2-1,-2 1 1,-3 4-525,-2 2 0,-2 2 735,-5 4 0,-7 1 0,-2 0 0</inkml:trace>
  <inkml:trace contextRef="#ctx0" brushRef="#br0" timeOffset="32">27578 5155 8381,'21'0'0,"0"0"0,-2 0 303,-1 0 1,4 0 0,3 0 0,1 0-15,0 0 0,-1 0 0,3 0 0,-4 0-507,-1 0 1,3 0 0,-5 0 0,-2 0-1477,-1 0 1694,-3 0 0,8 0 0,2 0 0</inkml:trace>
  <inkml:trace contextRef="#ctx0" brushRef="#br0" timeOffset="33">28569 5014 8183,'-14'-10'6,"1"-1"396,3-1 1,6 3 94,-1-1 0,3 4 0,4-2 1,3 1-1,6 1 71,3-1 1,7 6 0,2-5 0,-1 5-317,1 1 1,3 0 0,-3 0 0,1 0-324,4 0 0,-3 0 0,-1 1-1404,-1 5 1187,-2-5 0,0 6 1,0-5-1,-2 2-1198,-2 1 0,-6 0 146,-1-5 1,-6-2 1339,1-3 0,-3-11 0,-2-8 0</inkml:trace>
  <inkml:trace contextRef="#ctx0" brushRef="#br0" timeOffset="34">29025 4652 8325,'24'0'66,"-3"0"0,2 0 0,-1 0 1,1-1 261,0-5 0,5 5 0,-2-4 1,2 3 95,-2 2 1,2 7-1,-5 3 1,-1 4-94,1 2 1,-2 0 0,-7-1-1,-2 1 37,-1 0 1,-8 1-1,3 4 1,-5 4-103,-1-1 1,-8 6 0,-6-6 0,-7 2-9,-4 1 0,-1-3 0,-5 4 0,-1-4 15,1-1 0,-1 3 0,2-3 0,3 0-12,0-1 1,10-1-1,-1-5 1,8 0 181,3 0 0,-4-1 0,6 1-116,2 0 1,8-2 0,5-2 0,6-2-96,5 3 1,4-1 0,6 0 0,2-3-199,4-2 1,-2 5-1,9-1 1,1 1-199,0-2 1,10 2 0,-12-5 0,1 2-1118,1 3 1,-6-3 0,-1 2 0,-1-1 468,0-1 0,-3 5 0,-7-4 0,-6 2 812,-4-1 0,6-4 0,1-7 0</inkml:trace>
  <inkml:trace contextRef="#ctx0" brushRef="#br0" timeOffset="35">3947 3819 25342,'-11'0'-968,"1"-1"383,-2-5 0,-1 3 1,1-6-1,3 0 603,2 1 1,2 3 0,7-6 267,3-1 0,4 3 68,7-1 1,1 6-1,2-3 1,4 2 0,2 0-35,2 1 1,1 2 0,0 2 0,-3 0-57,-2 0 1,3 6-1,-5 2 1,-2 5-796,-2 4 0,-8 8 0,-2-3 0,-2 3-136,1 3 0,-3 1 0,-8 4 0,-7 2 543,-8 2 0,1 0 0,-7-6 0,0-1 222,1-4 0,-4 4 1,4-4-1,-1 2 44,0-2 0,7-3 0,-2-6-243,3 4 1,4-3-1,4 3 133,4-4 0,5-6 103,1-1 0,7-6 1,5 1-1,5-5 283,4-5 0,7 1 1,-2-5-1,4 1-336,2-1 0,-6 0 0,0-3 1,2 3-383,2 2 1,-4-3 0,0 4-1,0 1-357,-1-2 0,3 6 1,-6-5-1,1 5-661,0 1 0,3 0 1,-3-2-1,-1-2-102,1-1 0,-2 0 1485,-5 5 0,7-7 0,1-2 0</inkml:trace>
  <inkml:trace contextRef="#ctx0" brushRef="#br0" timeOffset="36">4874 3835 13169,'9'2'266,"-2"1"0,-2 4 262,1 2 1,-1 2-1,-5 6 1,0 4 171,0 5 1,0-1 0,2 1 0,1 2-275,2 1 1,1 1 0,-5-2 0,3-2-275,1 2 1,2 0-1,-3-2 1,1-3-303,-2 0 0,1-6 1,-1 4-1,3-3-2003,-3-3 1,6 1 912,1 0 0,-1-2 0,2-4 1,1-4 226,2-5 0,-4-2 0,1-6 1088,1-9 0,9 0 0,3-7 0</inkml:trace>
  <inkml:trace contextRef="#ctx0" brushRef="#br0" timeOffset="37">5205 3867 10348,'15'1'389,"1"5"0,-5 2 0,-3 8 0,-1 1 176,-3 4 1,3 4 0,-2 6 0,-1 1 84,-3-1 0,-1 1 1,0 1-1,0 0-222,0-2 0,0 4 0,0-10 0,0-1-409,0-3 0,6 2 0,-1-2-887,-2-2 1,4-1 0,-2-3-2908,-1 1 2633,-2-7 1,-4-2 0,-3-9 1129,-6-3 0,-10-11 0,-3-8 0</inkml:trace>
  <inkml:trace contextRef="#ctx0" brushRef="#br0" timeOffset="38">4654 3819 9082,'16'0'0,"0"0"132,0 0 1,1 0 0,6 0 0,6 0 721,6 0 1,4 0 0,-3 0-1,6 0-240,4 0 0,1-5 0,0 0 1,0 1-449,0 3 1,-5 1 0,0-2 0,0-2-505,-2-1 0,6 0 1,-6 5-1,0 2-105,-3 3 0,5 4 439,5 6 1,7 1 0,9 0 0</inkml:trace>
  <inkml:trace contextRef="#ctx0" brushRef="#br0" timeOffset="39">20519 3898 26391,'21'-2'-65,"-1"-1"0,0-2-281,-3 1 394,6-5 0,-4 8 1,7-5-1,2 5 1,2 1 479,1 0 1,-4 1 0,-3 3 0,-1 3-514,-4 2 1,-2 1-1,-1 7-175,0 4 1,-7-3 0,-4 5 0,-3-2 0,-2 1 225,0 3 1,-13 1 0,-2 5 0,-5 1-144,-2-1 1,-1-1-1,-5-2 1,2-4 50,-2-1 0,5 3 0,2-5 1,4-2 116,1-1 1,0 1-1,2-1 1,4-5-75,5 1 1,3-5-1,2 2-54,0 1 0,2-5 0,5-2 0,7-3 125,5-2 0,9 0 0,-2 0 0,4 0-175,1 0 0,6 0 0,1 0-1932,2 0 1501,-5 0 0,11 0 0,-6-2 1,0-1-630,-3-3 0,0-4 0,-4 5 0,-4-1-35,1-1 0,-7 4 1,-2-8-1,-4-1 1222,-1-2 0,0-1 1,-1-1-1</inkml:trace>
  <inkml:trace contextRef="#ctx0" brushRef="#br0" timeOffset="40">21415 4055 14978,'21'-9'311,"0"4"0,0 2 1,-6-1-1,1-1 518,0 2 1,0 8 0,-2 5-422,-4 4 1,2 7 0,-5 4 0,0 1 74,0 2 0,0 5 0,-3-7 0,1 2-237,-2-2 1,4 2 0,0-5 0,0 0-361,0-1 0,4 1 0,-4-4-702,2 2 0,-4 0 0,4-5-726,-2 0 0,-2-6 0,-3-1-1,3-2 1,-2-4-1,6-8 749,-2-5 0,-2-4 1,-5-4-1,0-1 790,0-2 1,7-14 0,2 2 0</inkml:trace>
  <inkml:trace contextRef="#ctx0" brushRef="#br0" timeOffset="41">21761 4071 13745,'7'-9'466,"0"4"0,5 12 0,-3 7-496,-2 5 1,3 4-1,-3-2 1,0 3 675,0 1 1,3 4 0,-3-2-1,0 1-40,0-2 1,4 2-1,-4-7 1,2-2-466,3-2 0,-3 2 0,1-1 0,1-4-323,-3 0 0,5 0 0,-6 0 1,0-2-452,0-1 0,-2-6-1984,-5 5 0,-2-6 1,-3-1-155,-6-6 2823,-3-6 1,-8-14 0,-3-1 0</inkml:trace>
  <inkml:trace contextRef="#ctx0" brushRef="#br0" timeOffset="42">21320 4024 13442,'7'8'-517,"4"-2"0,5-5 966,5-1 1,1 0 0,8 2 0,0 2 808,3 1 1,2 0-1,-2-5 1,4 0-618,5 0 0,1 0 1,1 0-1,-2 2-391,2 3 1,1-3 0,0 3-1,-1-3-102,-2-2 0,0 2 0,3 1 0,-3 4-646,-5 2 0,-4-4 0,-1 6 0,-1-1-2268,0-1 0,-1 5 2768,-4-4 1,4 18 0,-5 5 0</inkml:trace>
  <inkml:trace contextRef="#ctx0" brushRef="#br0" timeOffset="43">4073 5014 8510,'0'-10'851,"0"-1"1,1 13 0,5 0 0,4 6-300,4 10 0,5-3 1,0 8-1,-1-2 7,1 0 0,2 7 0,-2-4 0,2 1-432,-1-4 0,-3 3 1,-1 1-1,-1-1-6,1-3 0,0-3 0,-2-3 1,-2 1-195,-1 0 0,-3-6 0,5 1-2365,-3 1 0,-5-3 1259,6 1 0,-1-6 1,4-1 173,-3-6 1,3-6 1004,-4-7 0,4-6 0,2-3 0</inkml:trace>
  <inkml:trace contextRef="#ctx0" brushRef="#br0" timeOffset="44">4654 4998 8636,'7'-8'126,"-5"2"174,3 12 1,-3 4-1,-2 11 1,0 3 889,0 1 1,0 10-1,0-2 1,0 5-366,0 6 0,-5 0 1,-2 1-1,-2 1-159,-3 2 0,-2-2 1,-2-6-1,0-2-86,1-3 0,-1-3 0,0-4 0,1-4-157,-1-1 1,0 3 0,2-5 0,2-2-153,1-1 0,6-3-1524,-5 1-3232,6 0 3097,-3-7 0,9-2 1,3-7 1387,6 0 0,3-7 0,1-2 0</inkml:trace>
  <inkml:trace contextRef="#ctx0" brushRef="#br0" timeOffset="45">5047 5203 11598,'16'0'0,"0"0"754,0 0 0,5-6 0,1 1 0,3 2-401,3 1 0,-4 0 0,1-1 0,-1-3-243,1 3 0,-6 1 0,2 2-1331,-4 0 1,-3 2 0,-3 3 1220,-6 6 0,-3 3 0,-2 1 0</inkml:trace>
  <inkml:trace contextRef="#ctx0" brushRef="#br0" timeOffset="46">5079 5328 8499,'7'9'-6,"-4"0"1,8-6 0,1 3 908,2-3 0,2-1 0,1-2 0,2 0-151,2 0 1,6 0 0,-5 0 0,3 0-526,3 0 1,-4 0-1,1 0 1,-1 0-565,1 0 0,-1 0 1,4 0-1,-4 0-928,-1 0 1,0 0 0,-4 0 0,2 0 1264,-2 0 0,6-7 0,-1-2 0</inkml:trace>
  <inkml:trace contextRef="#ctx0" brushRef="#br0" timeOffset="47">5896 4951 8446,'7'-19'0,"6"0"0,4 3 369,4 2 1,5-2 0,-3 9 0,1 0 375,4 0 0,0 2 1,0 5-1,-1 0-377,0 0 0,-4 0 0,-2 4 0,-3 4-174,-3 8 1,-6 5 0,-4 0-1,-3 5 22,-2 4 1,-7 0 0,-3-3-1,-6 0-66,-5 1 0,-2 0 0,-5-1 0,4-2-73,1-2 1,-5-4 0,4-7 0,-3-1 148,1 1 0,7-5 0,-2-2-72,4-3-96,8-2 0,4-2 0,12-1 1,7-4-57,5-2 1,9 4-1,0-4 1,7 2 59,7 3 0,-2 3 0,2 1 0,0 0 75,-2 0 1,5 7 0,-5 3 0,1 4 73,-5 2 0,-4-1 1,-6 3-1,-5 1 251,-4 2 0,-3 5 0,-3-5 0,-6 0 506,-3 2 0,-4-6 1,-3 4-1,-7-3-144,-8-2 1,-4-1-1,-9-1 1,-4-2-825,-5-1 0,2-8 0,0 3 0,0-5 0,-1-1 0,5 0 0,-4 0 0,1 0 0,4 0 0,-2 0 0,3 0 0,2-1 0,2-5 0,-1 3 0,8-6-1546,-1 2 0,6 0 0,1 4-1731,5-3 0,10 1 0,4 7 665,12 3 0,8-3 2612,10 3 0,-1-3 0,1-2 0</inkml:trace>
  <inkml:trace contextRef="#ctx0" brushRef="#br0" timeOffset="48">4670 6051 9540,'0'-15'855,"0"6"1,7 4-1,4 10 1,3 5-146,1 4 1,1 2-1,0 2-324,-1 3 0,3-4 1,1 6-1,2-2-204,-2 0 0,1 5 0,-1-4 0,0 1 0,-3 2-326,-4-1 1,-2-5 0,4 2 0,-1-3-440,-3-3 0,-5 1 0,4 0-2483,-2 0 1821,5-8 1,-8-2 0,6-13 460,2-9 0,-3-2 0,0-10 774,-2-5 1,5-5-1,-3-9 1</inkml:trace>
  <inkml:trace contextRef="#ctx0" brushRef="#br0" timeOffset="49">5189 6004 8757,'7'-9'524,"3"4"0,-3 5 0,-1 5 158,-5 6 0,-1 8 0,-1 6 1,-3 1-193,-1 2 1,-13 12-1,3-3 1,-3 5 478,1-1 0,1 3 1,0-5-1,1-1-176,-1 0 1,0-3 0,0-5 0,2-2-538,4 0 0,-2 0 0,5-9 0,0 2-414,0-2 1,2-1 0,5-3-63,0 1 0,0 0 0,0 0-1980,0-1 1,1 1-1,5-2 28,4-4 0,4 3 2172,2-8 0,-1 0 0,1-5 0</inkml:trace>
  <inkml:trace contextRef="#ctx0" brushRef="#br0" timeOffset="50">5692 6114 8268,'16'-5'0,"0"0"85,-1 1 0,1-3 0,0 2 0,-1 2 0,1-1 875,0-1 0,0 3 1,1-3-1,2 1-652,2-1 1,0 3 0,-5-3 0,0 3-461,-1 2 1,1 0-1,0 2 1,-2 3-184,-4 6 1,2-2 0,-6 1 0,-1 2 334,2 2 0,-5 2 0,5 0 0</inkml:trace>
  <inkml:trace contextRef="#ctx0" brushRef="#br0" timeOffset="51">5802 6256 8399,'11'0'303,"-1"0"1,2 0 325,2 0 0,2 0 0,1 0 1,3-2-162,1-3 0,7 3 0,-4-3 0,2 3-599,0 2 0,1 0 0,4 0 0,-1 2-887,-4 3 0,4-2 1,-4 6-1,2-2-960,-2-3 1978,4-3 0,-13-1 0,6 0 0</inkml:trace>
  <inkml:trace contextRef="#ctx0" brushRef="#br0" timeOffset="52">6887 5784 8332,'0'-16'1248,"0"8"1,0 8-1,-2 10 1,-1 6-508,-2 5 1,-6-2 0,4 7 0,0 0-205,0-1 1,-5 5-1,1-2 1,-3 5 17,-1 3 0,-1 1 1,0-5-1,0-1-206,1 0 1,1-1 0,2-2 0,3-4-137,2-1 0,2-2 1,5-5-1,0 0-3,0-1 1,1-1-1,5-2 1,4-3 23,4-2 1,7-2 0,3-5 0,3 0-278,1 0 1,10-1 0,-5-5-1,4-2-463,1-1 0,4-5 0,-3 4 0,1-3-740,4 3 0,-1-2 0,1 5 0,-4 0 59,-1 0 0,-5 0 0,-7 3 0,-6-1 253,-4 1 0,-1 3 0,-2-1 0,-4-3 934,-4-6 0,2-3 0,1-1 0</inkml:trace>
  <inkml:trace contextRef="#ctx0" brushRef="#br0" timeOffset="53">7343 5941 8332,'0'16'1171,"0"2"1,0 1-101,0 2 0,0 7 0,0-2 0,0 4-341,0 1 0,0 0 1,0 1-1,0-1-398,0 1 0,0-1 0,0 1 1,2-3-566,3-3 1,-3 8 0,5-5-1,-2 1-1100,0 0 1,2 6-1,-3-6 1,1 2-1251,-2 2 0,4 1 2583,-1-3 0,-1-1 0,-5 1 0</inkml:trace>
  <inkml:trace contextRef="#ctx0" brushRef="#br0" timeOffset="54">4261 7136 10740,'7'16'0,"2"1"1287,0 4 0,5-2 0,-4 6 357,4-3-1265,2 6 1,-2-3-1,-2 6 1,-1-1-33,1-4 0,2-1 0,0-6 1,-2 2-443,-2-2 1,-1 4 0,3-2 0,-1-2-356,1-2 0,-5-6 1,0-3-1,-2 1-748,1 0 1,6-6-301,-2 3 1,4-5 0,2-2 0,0-5 802,-1-4 0,1-8 695,0-8 0,7-7 0,1-14 0</inkml:trace>
  <inkml:trace contextRef="#ctx0" brushRef="#br0" timeOffset="55">4812 7057 8486,'-6'11'0,"-1"-1"0,-1 2 253,-5 2 1,1 2-1,0 2 1,1 1 277,-1 2 0,0 7 1,0 0-1,1 5 1183,-1 4 0,3 6 1,1-3-1,-1 2-1061,0 0 1,6-2 0,-3 2 0,5-5-424,1-4 0,0 2 0,0-2 1,0-3 22,0 0 0,0-6 0,0 1 0,0-3-1099,0-3 1,0-1-1,0-2 1,0-1-1607,0 1 1,0 0 0,0 0-1732,0-1 4183,0-6 0,0-2 0,0-7 0</inkml:trace>
  <inkml:trace contextRef="#ctx0" brushRef="#br0" timeOffset="56">5236 7466 8260,'2'-9'1067,"3"4"0,4 3 0,8 2 1,3 0-75,0 0 0,3 0 0,-4 0 0,4 0-593,2 0 1,1-1-1,5-3 1,-1-1-278,-4 1 1,4 3 0,-4-1 0,4-2-635,1-1 0,-1 0 1,-2 5-1,-4 0-753,-1 0 1,-2 0 0,-7 2-1,-2 3-1081,-1 5 1,-8 4 2344,2 2 0,-17 0 0,-5-1 0</inkml:trace>
  <inkml:trace contextRef="#ctx0" brushRef="#br0" timeOffset="57">5330 7670 8554,'16'-7'0,"0"-1"203,0-1 1,-1 2 0,1 7 0,2 0 391,2 0 0,-2-5 0,5-1 0,-2 3-255,0 1 0,7 2 0,-2 0 0,3 0-1008,3 0 0,-1 5 1,1 1-1,-1-1 668,1 2 0,6 2 0,2 6 0</inkml:trace>
  <inkml:trace contextRef="#ctx0" brushRef="#br0" timeOffset="58">6447 7167 14008,'-9'-1'-468,"4"-5"101,3-4 0,2-4 0,0-2 0,2 0 1355,3 1 0,9-1 0,9 2 0,-1 2-293,1 1 1,9 8-1,-4-4-504,-1 0 0,1 5 1,2-3-1,-4 3 0,-5 4-38,-3 3-1,-8-1 1,-1 8 0,-2 4-60,-4 3 1,-1 3 0,-4-1 0,-3 6-78,-5 2 0,-6 3 0,-5-1 0,-3 1 60,-1-1 1,-5-1 0,6-2 0,0-4 127,3-1 0,3 3 1,2-5-1,2-2 96,4-1 1,-2-3 0,6 1 108,3 0 0,3-2 0,5-4 0,6-3 195,3 0 1,3-5 0,4 3 0,5-3-156,4-2 0,3-5 0,2-2 1,4-2-334,1-3 0,-4-2 0,5-2 0,-1 0-333,0 1 1,-5 1 0,2 1 0,-4 5-1667,-2 1 1,-5 2 0,-1 5-1,-2 1-2950,-4 5 4828,5 9 0,-6 17 0,4 8 0</inkml:trace>
  <inkml:trace contextRef="#ctx0" brushRef="#br0" timeOffset="59">5126 8236 8306,'-7'-16'1397,"12"9"0,1 7-872,6 9 1,9 5-1,1 4 146,3 3 1,1-2 0,4 5 0,-2-1 0,-2-2-290,2 2 1,0-4 0,0 5 0,-4-1-208,-1-4 1,3 4 0,-5-2-1,-2-2-556,-1-2 1,-4-1 0,-2 0 0,-1-2-3516,1-4 287,-5 4 3609,0-12 0,-7-2 0,0-9 0</inkml:trace>
  <inkml:trace contextRef="#ctx0" brushRef="#br0" timeOffset="60">5598 8189 8930,'-2'14'121,"-3"-4"0,-2 4 1,-7-3-1,0 3 820,-4 2 0,-6 5 1,1 1-1,-1 1-193,-4 0 1,0 3 0,0-3 0,2-1-498,-2 1 0,5 0 0,0-4 0,2 2-589,0-2 1,0-3-1,6-4 1,1-2-476,3 3 1,-1-5 0,5 1-2615,-2-2 3427,6-2 0,-4-5 0,7 0 0</inkml:trace>
  <inkml:trace contextRef="#ctx0" brushRef="#br0" timeOffset="61">6022 8299 8366,'16'-7'27,"0"-2"1,-1 1 0,3 2-1,1 3 634,2-2 0,0 3 1,-5-3-1,-1 3-157,1 2 0,0 0 0,0 0 0,-1 0-966,1 0 0,0 0 0,-2 2 0,-2 1 100,-2 2 0,-6 8 0,1-3 362,-3 4 0,-16 9 0,-3 1 0</inkml:trace>
  <inkml:trace contextRef="#ctx0" brushRef="#br0" timeOffset="62">6054 8503 8805,'15'-5'0,"1"-2"0,2 0 489,3 0 1,-4 0 0,6 4 0,-2-3 34,0 3 1,5 1-1,-3 2 1,-1 0-844,1 0 1,3 0 0,-3 0-1,0 0 127,-1 0 0,5 0 0,-5 0 0,1 0-1774,0 0 1,5 2 1965,-2 3 0,4-3 0,1 5 0</inkml:trace>
  <inkml:trace contextRef="#ctx0" brushRef="#br0" timeOffset="63">7217 8205 9357,'0'-16'0,"0"0"0,-3 1 0,-6 1 506,-7 3 0,-3-1 0,2 7 0,-3 1-96,-1 2 1,-7 2 0,2 0-1,-4 2 28,-1 3 1,1 6-1,2 8 1,2 4-134,-2 1 0,6-3 1,1 5-1,3 1-33,2-3 0,1 6 1,1-4-1,1 4-85,3 1 0,6-1 0,-1-2 0,5-4-17,5-1 1,4 3 0,9-5-1,3-2 184,5-1 0,9-8 1,3-1-1,2-2 130,4-4 1,1-1 0,3-2 0,-1-2 35,0-3 0,-7-4 1,-1-6-1,-4-1-129,-4 0 0,2-5 0,-12-3 0,-3-2-268,-6-2 0,0-6 0,-7 8 0,-1-3-582,-2-3 0,-9 1 0,-4-1 0,-5 3-1200,-5 2 1,-3 5 0,-9 8 0,-2 3-505,-2 6 1,-7 10 0,3 6 2162,-5 3 0,-1 8 0,0 3 0</inkml:trace>
  <inkml:trace contextRef="#ctx0" brushRef="#br0" timeOffset="64">8333 7938 10299,'-15'-6'64,"-1"1"0,0 0 0,1 5 0,-1 2 893,0 3 0,-1 5 1,-3 11-1,-1 5-455,2 4 1,2 2 23,1-1 1,-5 6 0,0-1 0,2 1 0,3 0 98,6-1 0,-4 6 0,5-5 1,-1-2-365,-1-2 1,8-3-1,-3-2 1,5-2-303,1 2 1,0-5-1,1-1 1,3-1-474,1 0 0,7 0 1,-1-5-1,3 0-560,1-1 0,1 1 1,2-2-1,1-2-1768,2-1 0,5-3 2842,-5 3 0,14-4 0,-2-7 0</inkml:trace>
  <inkml:trace contextRef="#ctx0" brushRef="#br0" timeOffset="65">8601 8299 8259,'0'-16'0,"0"6"2014,0-1-1374,0 8 1,0 8-1,2 13-221,3 4 1,-4-1-1,6 5 1,0 1-69,4-3 1,-2 6 0,1-4 0,1 2-88,-3-2 1,6 2-1,-5-7 1,0-2 21,-4-1 1,2-3-1,-2 1 52,-1 0-79,5 0 0,-9-8-266,0-3 0,-6-10 0,-4-5 1,3-6-48,0-5 1,0-2-1,-4-6 1,6-1-332,3-3 1,2-2 0,0 2 0,0-2-91,0-2 0,7 2 0,4 9 0,3 5 206,2 4 1,5 3 0,-1 1 0,0 5 157,-3 1 1,4 3 0,2 9-1,0 6 89,-1 3 1,6 7-1,-3 2 1,-1 1 529,-3 4 1,2 2-1,-2 1 1,-4-1-120,-5-4 1,1 2-1,-8-7 1,0-2 255,2-2 0,-5-1 81,3 0-580,-3 0 0,-4-9 0,-1-7 0,-4-7-293,-2-2 0,5-10 0,-1 1 0,3-3-277,2-1 1,0-6-1,0 1 1,0-2 7,0-3 1,13 1 0,2-1 0,5 3 64,2 3 1,-4 3 0,4 9-1,-1 3 311,0 6 1,7 3 0,-3 2 0,1 2 292,0 3 0,-1 4 0,3 9 0,-4 1 69,-1 2 1,1 5 0,-5-5-1,-1 0-266,1 2 0,-1-6 1,-6 6-1,-3-2-585,-2 0 0,3 0 0,-3-6-269,2 1 0,-4 0 1,4-1-3432,-2 1 4229,-2-7 0,-5-2 0,7-14 0,2-2 0</inkml:trace>
  <inkml:trace contextRef="#ctx0" brushRef="#br0" timeOffset="66">9874 8252 7703,'7'16'0,"2"-1"0,1 1 531,1 0 0,-6 1 0,4 2 0,0 2-117,-1-1 1,3 2 0,5 1 0,-2 0-99,-4-1 0,4 1 0,-3-4 1,3 2-877,1-2 0,-4-1 1,-3-2-1571,-1-1 2130,6 1 0,-19-7 0,5-2 0</inkml:trace>
  <inkml:trace contextRef="#ctx0" brushRef="#br0" timeOffset="67">9859 8000 8259,'0'-21'0,"0"0"0,0 2-56,0 2 1,0 1-382,0 0 437,7 8 0,1 1 0,8 7 0</inkml:trace>
  <inkml:trace contextRef="#ctx0" brushRef="#br0" timeOffset="68">4937 9321 8291,'0'-20'0,"-1"5"582,-5 1-6,5 7 0,-1 7 1,11 10-1,3 6 29,5 5 1,8 2-1,-3 5 1,3-2 12,3 2 0,2 1 0,1 3 0,0-2-338,1-4 0,-1 2 0,-1-6 0,-2 1-364,-2 0 1,-7 3-1,2-5 1,-3-2-607,-2-1 1,-6-4 0,-1-2-2062,-2-2 980,-2-6 1,-7-1 1770,-3-13 0,-11-8 0,-8-13 0</inkml:trace>
  <inkml:trace contextRef="#ctx0" brushRef="#br0" timeOffset="69">5393 9179 8686,'9'7'1183,"-4"5"0,-5 6-633,-5 3 0,-4 2 0,-6-2 0,-3 3 60,-3 0 0,2 6 0,-6-4 0,1 2-274,0-2 1,3 2-1,-4-7 1,1 0-324,-1 2 1,6-7 0,-2 1 0,4-5-462,1 1 1,0-1 0,2 0 0,2-3-1315,1-2 0,6 3 1,-4-3 1761,3 2 0,0-6 0,6 4 0</inkml:trace>
  <inkml:trace contextRef="#ctx0" brushRef="#br0" timeOffset="70">5834 9446 8179,'24'-10'118,"-3"-1"1,2 8-1,-2-2 1,-2 3 842,-2 2 1,4 0 0,0 0-700,-2 0 1,-1 0 0,-2 0 0,-1 2-1027,1 3 1,-5-2-1,-3 8 1,-1 1-2123,-3 2 2886,-2 2 0,-9 7 0,-2 1 0</inkml:trace>
  <inkml:trace contextRef="#ctx0" brushRef="#br0" timeOffset="71">5865 9666 8760,'16'0'0,"-1"0"0,1 0 494,0 0 1,1 0 0,3 0 0,2 0 102,3 0 1,-4 0 0,5 0 0,0 0-378,-1 0 1,3 0-1,-6 0 1,1 0-947,0 0 1,-2 0 0,-4 0 0,2 0-527,2 0 0,2-1 1252,-2-5 0,3-2 0,8-8 0</inkml:trace>
  <inkml:trace contextRef="#ctx0" brushRef="#br0" timeOffset="72">6824 9274 8413,'2'-16'0,"1"0"403,3 0 1,1 8 0,-2 1-1,5 1 238,4 1 0,2 0 1,0 3-1,-1-1-144,1-3 0,0 1 0,1 5-86,4 0 1,-3 7-1,1 4 1,-5 3-192,-4 1 0,-6 6 0,1 2 0,-3 1 56,-2 4 1,-12 7 0,-8 2 0,-4-2-40,-4-2 1,-12 4-1,5-1 1,-3-2 9,1-6 0,4 0 0,1-6 0,3 1 105,2 0 1,6-2 0,9-6 0,3 1 263,2 0 0,2-1-232,5 1 0,2-2 0,3-2-75,6-1 1,3-8 0,3 3 0,4-5-226,5-1 1,2 0 0,0 0 0,-2 0-599,2 0 1,7-1 0,4-3-1,-1-3-245,1-2 0,-3 1 0,-4-5 0,-1 3-1075,1-2 0,-6-2 0,-2-2 0,-1 0-789,-4 1 1,-1-1 2622,-3 0 0,8-7 0,1-1 0</inkml:trace>
  <inkml:trace contextRef="#ctx0" brushRef="#br0" timeOffset="73">7500 9352 8206,'16'0'604,"-7"7"0,-4 5 0,-3 6 188,-2 3 0,5 7 0,0-2 0,-1 2-46,-3-2 0,5 4 0,-1-4 0,0 4-546,2 1 0,-3-5 0,6-1 0,2-1-547,2 1 1,-3-6 0,-1 2 0,1-4-570,-3-1 0,5-6-58,-8 1 0,2-8 0,-4 1-96,3-8 1,-1-10 0,-5-10-1,0-4 1070,0-5 0,-7-16 0,-2 0 0</inkml:trace>
  <inkml:trace contextRef="#ctx0" brushRef="#br0" timeOffset="74">7752 9289 8206,'8'2'1011,"-2"3"1,-5 7-489,-1 8 0,6 2 0,-1 6 0,-2-2 125,-1 2 0,3 2 0,2 2 0,2-1-286,3 0 0,-3-1 1,2-2-1,-1-2-431,-1 2 1,5-3 0,-4-1 0,4-1-463,2-4 1,-7-2-1,-2-3 1,-2-1-1367,0-3 1,-1-6 1079,-10 1 0,-15-10 0,-12-9 0,-3-9 817,-3-8 0,-12-11 0,3 1 0</inkml:trace>
  <inkml:trace contextRef="#ctx0" brushRef="#br0" timeOffset="75">7249 9352 8206,'0'-10'584,"1"1"0,5 2 190,4 3 1,16-3 0,7 2 0,6 2-62,5 1 0,6 2 0,4 0 0,1 0-231,-1 0 0,-2 0 1,-5 0-1,0 0-215,1 0 0,-1 0 0,-2 0 0,-3 0-121,-5 0 0,1 2 0,-1 1 0,-2 2-374,-2-1 0,-7-2 0,-1-2 1,-3 0-581,-2 0 1,-3 0-515,-1 0 0,-2 1 698,-4 5 1,-3-3 623,-7 8 0,0 6 0,0 8 0</inkml:trace>
  <inkml:trace contextRef="#ctx0" brushRef="#br0" timeOffset="76">10896 8550 7846,'0'-15'0,"0"-1"157,0 0 0,-5 1 0,-4-1 507,-5 0 0,0-5 1,-12 0-1,-2 2 0,-2 2-19,-1 1 0,0 2 0,-3 2 0,-1 3-254,-1 2 1,-1 2 0,7 5 0,2 0-136,2 0 1,7 1 0,-4 5 0,2 4-217,0 4 0,6 7 1,4 2-1,1 0-64,1-1 1,-3 4-1,6-3 1,3 2-111,1 3 0,4-6 0,3 1 0,6-2-47,3 0 0,3 0 0,2-5 1,4-3 112,2-2 1,-1 1 0,4-7 0,-2-1 245,2-2 1,2-2 0,1-2 0,-1-3 70,-4-6 1,2-3-1,-7-3 1,-2-4-94,-1-5 1,-3-4 0,1-2 0,-2 1-193,-3 0 0,-3-8 1,-4-4-1,1-6-531,-1-4 1,-10-4 0,-4 4 0,-4 3 57,-2 1 1,-5 3-1,0 4 1,2 6 380,2 3 1,8 8 0,2 4 1076,0 4-701,5 8 1,-3 14 0,8 13 0,4 4 261,2 6 0,2 4 0,6 4 0,1 5-171,-3-1 1,10 5-1,-10-5 1,3 2-478,-1 0 1,4-2-1,0 2 1,-1-5-15,-3-4 0,4 4 0,0-2 0,-2-4-1414,-1-3 0,-3-9 0,1 2 0,0-3-2141,-1-3 3707,1-6 0,0-2 0,0-7 0</inkml:trace>
  <inkml:trace contextRef="#ctx0" brushRef="#br0" timeOffset="77">11242 8315 8099,'9'7'658,"5"7"0,-5 7 0,1-2-113,1-2 0,-8 1 0,4 1 0,-2 2-22,1-2 0,-1 4 0,-3-2 1,1 0-231,2 1 1,1-4 0,-5 3-819,4-4 0,-3-1-1606,3 0 1,-5-7 685,-5-4 1,-3-5 1444,-8-5 0,-7-4 0,-1-7 0</inkml:trace>
  <inkml:trace contextRef="#ctx0" brushRef="#br0" timeOffset="78">11038 7702 8162,'10'0'175,"1"0"0,-8 7 1,4 3-1,-2 6 1,2 3 855,2 2 0,0 7 1,3 0-1,-1 5-499,1 4 0,2 6 0,2-1 1,-1 4 239,1 1 1,5 0 0,2 0 0,-1 0-374,1 1 1,0-3 0,-4-1 0,2-2-289,-2 1 1,4-3-1,-2 2 1,-2 0-561,-1-2 1,1-1-1,-2-10 1,-3-1-223,0-1 1,-2-8 0,1 2 0,-5-4-1669,-1-1 1,4-6 1529,-6 1 0,0-9 0,-5-2-513,0-9 1,0-7 1321,0-5 0,0-3 0,0-8 0</inkml:trace>
  <inkml:trace contextRef="#ctx0" brushRef="#br0" timeOffset="79">11604 8236 8353,'2'16'442,"3"0"1,-3 5-1,5 1 1,-2 1 221,0 0 0,5 10 0,-3-2 0,0 4-132,0 4 1,4-4-1,-4 5 1,2-2 160,3-3 1,0-2-1,0-3 1,-1-2-831,1-2 1,2-7-1,0 2 1,-2-3-483,-1-3 0,-3-4-1184,3-1 0,1-8-583,-7-2 0,-5-12 2386,-5-9 0,-7-14 0,3 2 0</inkml:trace>
  <inkml:trace contextRef="#ctx0" brushRef="#br0" timeOffset="80">11620 8000 8659,'-11'-10'1120,"2"-1"-1096,2-1 1,2 3-37,5-1 0,7 6 12,4-1 0,3 4 0,1 1 0</inkml:trace>
  <inkml:trace contextRef="#ctx0" brushRef="#br0" timeOffset="81">11950 8488 8162,'19'35'234,"-3"-4"1,3 4-1,-9-9 1,3 2 545,-3-2 0,2-3 0,-6-7 0,-3-1 513,-1 1 1,3-5 369,0-1-1321,0-6 0,-10-4 0,0-13 1,0-4-280,-2-4 0,5-7 0,-3 2 0,3-6-330,2-4 1,7 1 0,2-5 0,3-1-253,4 1 0,-4 5 1,9-1-1,-2 4 154,2 6 0,-3 5 0,3 9 0,-4 3 68,-1 2 0,5 2 0,0 8 0,-2 6 231,-2 7 1,-1 5 0,0 0 0,-1 5 250,1 4 1,5 1-1,0 0 1,-2 1 255,-1-1 1,-8 1 0,3-1 0,0-1-26,1-4 0,7 2 1,-7-7-1,6-4-83,-1-4 1,4-1-1,-1-7 1,1-1 85,0-3 0,-1-1 0,-2-1 1,1-5-301,-2-4 0,-2-4 0,-1-2 1,0 1-268,-1-1 1,-4-7-1,-2-3 1,-2-2-327,-4 2 0,-1-4 0,-4 6 0,-5-3 86,-9 1 0,1 12 0,-8 0 0,2 4 263,0 1 1,0 7 0,5 2-1,1 9 439,-1 5 1,2 9-1,2 3 1,3 4 88,2 1 0,2 0 1,7 3-1,3 1-314,5 1 1,6-1 0,3-7 0,4-2-43,1 2 1,3-3 0,4-1 0,-1-3-1217,-4-7 0,2 0 0,-5-9 0,-1-1 68,1-2 0,0-4 0,-6-3 1,1-8 109,-4-6 1,-9-5-1,0-11 991,-3-7 0,-2 0 0,0-12 0</inkml:trace>
  <inkml:trace contextRef="#ctx0" brushRef="#br0" timeOffset="82">12783 7733 10183,'21'9'0,"2"7"0,-1 10 431,1 9 1,10 0 0,2 7 0,5 1 415,4 3 1,10 8-1,-7 5 1,4 8-424,-23-31 0,-2 1 1,18 40-1,-21-38 1,-1 0-1,-1 1 1,-2 1-139,-1 1 1,-1-1 0,15 33 0,-8-3 0,-6-9-441,-6-10 0,-8-3 0,1-2 0,-5-2-424,-5-3 1,-4 0 0,-9-9 0,-3-3-647,-5 0 1,-11-9 0,-8-6 0,-9-9 1223,-9-10 0,17-5 0,-2-4 0,-1-4 0,0 0 0</inkml:trace>
  <inkml:trace contextRef="#ctx0" brushRef="#br0" timeOffset="83">20550 5203 8162,'-5'-16'0,"-2"0"-25,-2 0 1,4 1-1,-4-1 1213,2 0-94,2 8-287,5 1 0,0 8 1,2 5-1,3 4 69,5 4 1,4 7 0,4 2 0,1-1-353,2 1 0,7 3 0,-2-3 0,2 1-348,-2 4 0,4-3 0,-4 1 0,4 0-135,1-1 0,-1 3 0,-2-6 0,-4 1-698,-1 0 1,0-2 0,-4-6 0,2 1-775,-2 0 1,-1-6 0,-3-1 484,1-2 0,-5-2 0,-3-6 0,1-3 290,0-1 0,-6-7 0,4-2 1,-1-7 655,-1-6 0,0-13 0,-5 7 0</inkml:trace>
  <inkml:trace contextRef="#ctx0" brushRef="#br0" timeOffset="84">21163 5124 8155,'7'-9'133,"-3"2"0,4 9 615,-1 3 1,4 9 0,-6 9 0,0 3 156,2 7 0,-5 1 1,2 7-1,-6 3-94,-3 1 1,-8 3 0,3-1-1,-4 0-266,-2 0 1,6 0 0,-1 0 0,1-1-301,1-4 0,-3-4 1,5-6-1,0-3-134,0-3 1,2 2 0,5-7 0,-2-1-444,-3-3 0,3-1 0,-3-1-1909,3 1 0,2-5 86,0-1 1,2-6-1,3 1 2155,5-3 0,4-9 0,2-2 0</inkml:trace>
  <inkml:trace contextRef="#ctx0" brushRef="#br0" timeOffset="85">21745 5407 9080,'16'0'1102,"-6"-5"1,1-1 0,1 3-517,2 1 0,3 2 0,2 0 0,2 0-588,-1 0 1,-3 0-1,-1 0 1,0 0-1109,-1 0 0,1 0 0,0 2 127,-1 3 983,-6-3 0,-2 12 0,-7-5 0</inkml:trace>
  <inkml:trace contextRef="#ctx0" brushRef="#br0" timeOffset="86">21745 5580 7303,'2'14'0,"3"-4"302,5-4 0,1 1 0,3-2 0,3-2 615,1-1 0,4-2 0,1 0 0,2 0-652,3 0 0,1 0 0,3 0 1,-1 0-724,1 0 1,4 0-1,1-2 1,-2-1 463,-2-2 1,-3-6-1,-2 2-6,-2-5 0,0 2 0,6-11 0</inkml:trace>
  <inkml:trace contextRef="#ctx0" brushRef="#br0" timeOffset="87">22531 5375 9149,'7'-15'1055,"-3"6"0,6 4 0,2 3-630,2 2 0,9-5 0,1 0 0,3 1 1,-1 2 192,2 2 0,7 0 1,1 0-1,-1 0-630,-1 0 1,-3 0 0,0 0 0,1 0-538,-1 0 0,-1 0 0,-2 0 0,-4 0-682,-1 0 0,3 0 0,-5 0 0,-2 0-338,-1 0 1,-2-7 1568,-1-3 0,1-11 0,0-4 0</inkml:trace>
  <inkml:trace contextRef="#ctx0" brushRef="#br0" timeOffset="88">23396 4967 7999,'26'-9'191,"0"4"0,-5-2 0,4 2 0,-1 1 425,1 2 1,-1 2 0,4 0-1,-4 0-98,-1 0 0,3 7 1,-3 4-1,0 3-203,-1 2 0,-2 5 0,-8 1 1,-3 3-29,-2 3 0,3 0 1,-5-1-1,-1 0-61,-2 1 1,-9 1 0,-6 3 0,-4-3-27,-4-2 0,-5 2 0,3-4 0,-1-1-99,-4-3 1,-2-3-1,-2-3 1,1-1-76,0-3 1,-1-4 0,1-7 0,1 0 48,4 0 0,-2 0 0,7-2 0,2-3-114,1-6 1,2-3 0,2-1 0,4-1 60,5 0 0,7 0 0,6 1 19,8-1 0,15 2 0,4 4 0,7 4-36,7 5 0,4 1 0,-1 0 0,2 1-33,-3 5 1,5-3 0,-13 8 0,-1-1-271,-1-1 1,0 5-1,-4-4 1,-4 2-491,-5-1 0,0 3 0,-9-2 0,-5 6 199,-7 3 1,-7 0 588,-5-6 0,-18 1 0,-10 0 0</inkml:trace>
  <inkml:trace contextRef="#ctx0" brushRef="#br0" timeOffset="89">21100 6240 8354,'16'23'1437,"0"1"-951,-1 1 0,-1-3 0,-1-6 1,-3 0-189,2-1 1,2 6 0,2 0 0,0-1-113,0-3 0,-6-1 1,0-1-271,3 1 0,1 0 0,1 0-884,1-1 1,-5-1-163,-1-3 1,1-4 624,4-7 0,1-2 1,-2-3-1,-2-6 277,-1-3 1,-1-1 0,6-3 0,0-5 227,-1-8 0,1-2 0,0-9 0,7 0 0,1-5 0</inkml:trace>
  <inkml:trace contextRef="#ctx0" brushRef="#br0" timeOffset="90">21619 6114 8911,'0'16'1236,"-2"7"0,-1 3 0,-4 5-397,-2 6 0,-3-2 0,-7 5 0,-2 0-202,2 0 0,1 1 0,2 2 0,1-1-313,-1 2 1,2-4 0,2 0 0,3-1-203,2-5 1,2 0 0,5-5 0,0-1-236,0-2 1,0-6 0,0 1 0,0-4-788,0-1 0,5 0 0,2-2-837,2-4 1,-4 2 0,5-7-96,3-1 1832,1-2 0,1-9 0,1-2 0</inkml:trace>
  <inkml:trace contextRef="#ctx0" brushRef="#br0" timeOffset="91">22122 6287 7143,'-15'0'1350,"6"0"1,9 0 0,10 0-1,4 0-941,2 0 1,0 0 0,1 0 0,2 0-194,2 0 0,6 0 0,-5 0 0,1 0-381,0 0 1,-2 0 0,-6 0-1,1 0-1178,0 0 0,-6 7-133,1 4 0,-8 3 0,3 1 1476,-5 1 0,-8-7 0,-3-4 0,-11 4 0,-4-1 0</inkml:trace>
  <inkml:trace contextRef="#ctx0" brushRef="#br0" timeOffset="92">22138 6523 7870,'16'9'63,"-1"3"0,1-7 690,0-1 0,5-3 0,0-1 1,-2 0-252,-2 0 1,4-5 0,0 0-1,-1 1-544,-3 3 0,4 1 1,0 0-1,-2 0-358,-1 0 0,3 0 1,0 0-1,-2 0-178,-2 0 0,-1-2 0,2-2 1,1-1-200,2 2 1,5 1-1,-3-2 777,1-6 0,2-1 0,6-11 0</inkml:trace>
  <inkml:trace contextRef="#ctx0" brushRef="#br0" timeOffset="93">22971 6429 8063,'16'0'395,"0"0"1,-1-6 0,1 1-1,-2 0 197,-3-2 1,3 5 0,-4-5 0,4 2-150,2 0 1,0-1-1,1 6-17,4 0 0,-4 0 0,4-1 0,-1-3-152,1-1 1,1 0-1,4 5-169,-5 0 1,-3 0 0,-4 1-1,-2 3 57,-1 1 1,-6 0-521,5-5 0,-4 0-517,4 0 309,-6 0-149,3 0 68,-7-7-1302,0 6-140,0-6 260,0 7 798,0 0 1031,7 0 0,-4 0 0,7-2 0,3-3 0,-6-4 0,0-7 0</inkml:trace>
  <inkml:trace contextRef="#ctx0" brushRef="#br0" timeOffset="94">23962 6004 8086,'-9'-7'995,"2"5"1,7-1 0,0 12 0,0 8 264,0 6 0,5 3 0,2 7-855,2 4 1,2-2 0,3 5-1,-2 0 1,-2-1 290,2-1 0,1-1 0,-3-6 0,-3 1-1096,0-1 0,-5 0 0,3-1 1,-3-2-1028,-2-2 1,-2-5 0,-3 5 0,-6 1 1426,-3-3 0,-8-1 0,-3-7 0</inkml:trace>
  <inkml:trace contextRef="#ctx0" brushRef="#br0" timeOffset="95">21258 7152 8702,'8'22'967,"4"-8"0,-5 5 0,2 1 0,3-3-249,2 1 1,2 3-1,0 1 1,1 1-609,4 0 0,-3-2 0,4-6 0,-1 1-413,0 0 0,6 0 0,-5-2 0,1-2-356,0-2 1,-1-5 0,-2 4 0,1-2-102,-2-3 1,-2-3-1,-1-2 1,-2-5 129,-4-4 0,3-4 0,-8-2 0,-2 1 630,-1-1 0,-2-12 0,0-4 0,0-2 0,0-5 0,5 6 0,1-2 0,-3 7 0,-1 7 0,3-2 0,2 2 643,2 2 1,-4 9 265,6 4 0,-8 12 0,2 6 0,-3 7-14,-2 7 1,0 6 0,0 3-1,-2 1-345,-3-1 1,-2 4 0,-5-1 0,1 1 317,-1-1 1,3 4-1,1-5 1,1-2-549,3-2 0,-3-2 0,2 1 0,2-3-324,1-3 1,2-1-1,0-6 1,0 2 75,0-2 1,0-6-1,0-3-2013,0 2 1,2 2-1,3 0 611,5-3 0,-1-4 0,3-7 1330,6 0 0,-3 0 0,8 0 0</inkml:trace>
  <inkml:trace contextRef="#ctx0" brushRef="#br0" timeOffset="96">22248 7293 8064,'-10'0'-579,"-1"0"1646,8 0 0,-3 0 0,12 0-117,4 0 1,4-5-1,2-2 1,-1 0-565,1 0 0,5 0 1,2 3-1,0-3-237,-1-1 0,-1 4 0,-5-1 0,0 3-695,-1 2 0,1-5 1,0 0-1363,0 1 0,-1 9 0,-1 6-1229,-3 3 3137,-4-5 0,-7 5 0,0-6 0</inkml:trace>
  <inkml:trace contextRef="#ctx0" brushRef="#br0" timeOffset="97">22327 7513 8972,'21'0'0,"0"0"0,-2 0 304,-2 0-1,-1-2 1,1-1 0,3-2 413,1 1 1,0-3-1,-4 0 1,2 0-690,2 0 1,2 2-1,-4 3 1,2-1-618,-2-3 1,1 1 0,-1 5 0,4-1-96,1-5 0,2 5 0,6-5 0,-3 3 684,-2-2 0,2-4 0,-4-7 0</inkml:trace>
  <inkml:trace contextRef="#ctx0" brushRef="#br0" timeOffset="98">23018 7340 8064,'16'-2'0,"0"-3"380,0-5 1,-1 3 0,3 2-1,1 1 463,2-1 1,2 3 0,-4-3-1,4 3-637,1 2 1,1 0 0,3 0 0,-2 0-545,2 0 1,-6 0 0,1 0-1,-2 0-774,0 0 0,0-2 0,-5-1 0,-1-2 511,1 1 1,-5-5 0,-3-3 600,-1-7 0,6-6 0,-5-6 0</inkml:trace>
  <inkml:trace contextRef="#ctx0" brushRef="#br0" timeOffset="99">23600 6963 8064,'30'-14'131,"-4"4"1,2-3 0,-5 6 0,1 0 283,4 0 0,-5 2 0,0 5 1,-2 0 2,0 0 0,1 7 0,-3 5 0,2 6 110,-1 3 0,-10 5 0,-5-3 1,-3 1-94,-2 4 1,0 0 0,-2 0 0,-3-2-117,-5 2 0,-11-5 1,-6-2-1,0-4-118,0-1 1,-2-6 0,2-1-1,-2-2-172,-3-3 0,6-3 1,2-1-1,1 0-84,4 0-268,8 0 1,8-5 0,11 0 40,8 1 0,10 3 1,2 1-1,5 0 213,4 0 0,7 0 0,-2 1 0,1 5 3,-1 4 1,2 4-1,-6 4 1,-1 1 458,-4 2 1,1 7 0,-13-2 0,-4 2 239,-5-2 0,-3 2 1,-6-5-1,3-1 68,-3 1 0,-8-2 1,-7-5-1,-6-2-250,-3-4 0,-7 2 0,0-6 1,-5-3-447,-3-1 1,-8-2-1,2 0 1,-4 0-726,-1 0 0,-5 0 1,-1 0-1,3 2-3037,1 3 0,-3 4 3757,-1 6 0,-6 1 0,3 0 0</inkml:trace>
  <inkml:trace contextRef="#ctx0" brushRef="#br0" timeOffset="100">22688 8252 9229,'-15'2'0,"-1"5"0,0 7 1052,0 5 0,-6 12 0,-5-1 0,0 0-457,0-1 1,-1 4-1,6-8 1,-1-1-81,0-3 0,2 2 0,6-2-284,-1-2 1,0-1 0,0-4-686,1-4 0,4 2-3405,1-6 1408,6 6 0,-3-12 168,7 0 2283,0-7 0,0-16 0,0-1 0</inkml:trace>
  <inkml:trace contextRef="#ctx0" brushRef="#br0" timeOffset="101">22185 8330 8059,'14'2'376,"-2"3"0,-1 6-3,1 3 0,2 3 1,4 3-1,1 2 284,2 3 1,7 1-1,-2 5 1,4 1-24,1-1 0,6 1 0,-1-1 1,-1-1-301,-1-4 1,-3 2 0,-1-7 0,-4-2-205,-5-1 1,2-3 0,-3-1 0,-2-2-254,-6-1 1,2-2-1,-3 3-1064,3-2 0,0-4 0,-2 2-975,-2-1 0,1-1 757,5-6 1,-3-2 1404,-2-3 0,-4-4 0,-7-7 0</inkml:trace>
  <inkml:trace contextRef="#ctx0" brushRef="#br0" timeOffset="102">22924 8456 8059,'16'-5'0,"0"-2"252,-1-2 1,1 6 0,1-4-1,3 2 1,1-1 520,-2 3 0,4 1 0,-1 2 0,1 0-757,0 0 0,-2 0 0,-6 0 1,1 0-532,0 0 0,0 5 1,-2 2-1,-2 0-858,-2 0 0,-6 5-376,1-1 1749,-10 3 0,-11 2 0,-8-1 0</inkml:trace>
  <inkml:trace contextRef="#ctx0" brushRef="#br0" timeOffset="103">23066 8645 8083,'15'5'111,"1"0"1,5 1-1,2-6 1,-1 1 232,1 5 1,3-5 0,-5 4 0,0-3-437,2-2 0,-4 5 0,6 1 1,-1-3-259,1-1 0,-6-2 1,4 0-1,-1 0-95,4 0 0,2 0 0,0-2 445,-1-3 0,6-4 0,7-6 0</inkml:trace>
  <inkml:trace contextRef="#ctx0" brushRef="#br0" timeOffset="104">24386 8346 8569,'-22'-5'0,"-5"0"0,-4 1 323,-6 2 0,2 2 0,-7 0 0,-1 2 50,-3 3 1,-1 4 0,0 9 0,0 3 24,0 5 0,1 3 0,4 3 0,7-1-49,7 1 1,2-6-1,9 0 1,5 0-57,3-1 1,5-1 0,10-5-1,6 2 27,7-1 0,5-3 0,8-3 0,1-2 242,4-1 1,3-2-1,7 1 1,0-5-146,0-3 0,1-2 1,-1 0-1,-2-2 70,-3-3 1,-3-4 0,-8-8-1,-1-2-195,-4-2 1,-3-13-1,-8 3 1,-1-4-425,-3-3 1,-4 3 0,-7-7 0,-2 0-303,-3 2 1,-4-4-1,-8 9 1,-4 4-775,-6 3 0,3 14 0,-2 0 0,-2 5-3048,-2 6 3293,6 1 0,-4 5-57,7 8 1020,0-8 0,-2 25 0,-1-10 0</inkml:trace>
  <inkml:trace contextRef="#ctx0" brushRef="#br0" timeOffset="105">25377 7780 8100,'-11'-1'0,"1"-3"0,-2 1 240,-2 4 1,3 6 0,1 11-1,-2 3 464,-2 5 0,-7 4 1,0 3-1,0 2-57,-2 1 1,5 6 0,-3-3 0,4-1-302,1 1 1,8-3-1,2-4 1,5-1-87,1 1 1,1-3 0,5-1 0,4-2-256,4 2 1,7-5 0,0 0 0,-2-2-574,-1 0 1,3 3-1,0-5 1,0-1 82,1 1 1,-4-5-1,4-4 1,-1 1-1238,0-2 0,0 3 0,-3-7 1722,3-1 0,-4-3 0,6-1 0</inkml:trace>
  <inkml:trace contextRef="#ctx0" brushRef="#br0" timeOffset="106">25676 8142 8091,'10'0'485,"1"0"0,-6 7 0,4 5 0,-1 6 94,1 2 0,-6 8 0,4 0 1,-1 6-248,-1 2 0,2 1 1,-4-7-1,3-2-135,-3-2 0,1-2 0,-1 2 0,2-5-29,-1-3 0,-2-8 0,-2 1 778,0 1-721,0-5 1,0-2-1,-2-10 1,-2-6-76,-1-3 1,0-6-1,5-3 1,0-2-235,0-3 0,0-6 0,2-3 0,3 0-223,5-1 1,4-1-1,4-3 1,1 7-110,2 8 1,7-1-1,-2 8 1,4 6 309,1 7 0,1 7 0,1 6 0,2 4 100,2 4 1,-1 9 0,-4 5 0,-1 5 217,1 4 1,-3 5 0,-2-4-1,-8 0 115,-7 1 1,0-3 0,-7-6 0,-1-2 84,-2-2 0,-2-6 0,0 0-98,0-2 0,-6-8 0,-1-1 31,-1-2 0,-3-3-235,-4-10 1,1-2 0,1-10 0,5-1-200,1-2 1,1-5-1,6 3 1,0-1-121,0-4 1,7-2-1,6-1 1,6-1-133,7 1 1,4 1 0,3 4 0,2 5 112,1 3 0,6 10 0,-3 2 0,-1 5 244,1 1 0,-3 7 0,-4 3 1,-1 6 68,1 5 0,-6 3 0,-2 8 1,-1-1 61,-4 1 0,-1-1 1,-4 2-1,-2 0-79,-2-1 1,-6 3 0,1-11 0,-3 2-433,-2 1 0,0-8 0,0 2 0,0-4-1790,0-1 1,-7 0-1674,-4-1 2407,5-6 1420,6-2 0,15-14 0,10-2 0</inkml:trace>
  <inkml:trace contextRef="#ctx0" brushRef="#br0" timeOffset="107">27484 8378 8091,'14'-18'0,"-4"-1"0,-5-2 169,-3 2 0,-9 1 0,-3 3 1,-4-1 698,-2 0 1,-7 6-1,-3 1 1,-2 2-384,2 3 1,-9 3 0,2 2-1,-4 5-106,-1 4 1,-4 6-1,5 3 1,0 4-58,-1 1 0,5 2 1,-2 6-1,5-1-131,4 1 0,7-3 0,-1-2 0,6-5-123,4 1 0,7-5 0,-3 2 0,6-4-30,6-5 0,2 3 0,8-6 0,1 1-18,4-4 0,-1-3 1,6-2-1,2 0-76,1 0 1,3-5 0,-1-2 0,1-2-27,-1-3 0,1-6 0,-1 1 0,-1 3-33,-4 0 0,4 2 0,-6 1 0,1 6 56,-4 3 1,-4 2 0,1 0-1,1 0 43,2 0 0,0 6 1,-6 1-1,1 1-48,0 5 0,-6-1 0,1 0 1,1-2-342,2 3 0,2-5 0,-1 3-813,1 1 1,0-5 0,0-2 272,-1-3 1,1-2 0,2-2 0,1-1 469,2-2 0,1-8 1,-2 1-1,2-5 475,3-4 0,-4-2 0,3 2 0,-1-5 0,5-4 0,-4-1 0</inkml:trace>
  <inkml:trace contextRef="#ctx0" brushRef="#br0" timeOffset="108">28050 8315 8091,'15'-16'674,"1"7"1,-7 9 0,-4 13 0,-3 4-166,-2 4 1,-5 7-1,-2-2 1,-2 2-188,-3-2 1,-2 4-1,-2-4 1,2 2-222,4-2 0,-4 2 0,5-5 0,-2 0-694,1-1 0,1-1 0,-3-5 0,1-2-589,-1-4 0,-2-3 0,-2-7 0,1 0 430,-1 0 0,-5-3 752,0-8 0,-7-6 0,4-14 0</inkml:trace>
  <inkml:trace contextRef="#ctx0" brushRef="#br0" timeOffset="109">27657 8378 8091,'15'-9'266,"1"5"1,0 8 153,0 6 0,6 6 0,4 5 0,4 3 136,2 1 0,-1 5 1,0-4-1,1 2-119,-1-2 1,6 4-1,0-6 1,-2 2-676,-2 0 0,-7-6 0,-1-1 0,-3-5-998,-3-4 0,-1-6 349,-2 1 1,-8-10-1,-2-6 1,-5-4 886,-1-6 0,-14-4 0,-3-13 0,-14-2 0</inkml:trace>
  <inkml:trace contextRef="#ctx0" brushRef="#br0" timeOffset="110">28018 7765 8118,'42'22'0,"-3"5"397,-6 2 1,7 10-1,-7 4 1,6 8 345,4 7 0,3 10 0,1 5 1,-24-35-1,-1 1-474,20 39 1,-3 3 0,-23-40 0,-1 2 0,0 1 0,0 1-464,-1 1 1,-2 0 0,-3 1 0,-2-1 0,-4-1 0,-1-1 0,-2 40-621,-5-4 1,-13-3 466,-13-4 1,10-34 0,-4-1 0,-3-2 0,1 0 0</inkml:trace>
  <inkml:trace contextRef="#ctx0" brushRef="#br0" timeOffset="111">21776 9462 6816,'0'-16'147,"0"1"0,-3 6 849,3 4 1,3 12 0,15 7 0,3 7-15,5 3 1,4 2 0,1 6-1,1-1-524,-1 1 1,0-1 0,-1 0-1,-2 1-438,-2-1 1,-6-1 0,1-2 0,-4-4 44,-1-1 1,-6-4-1,-1-6 1,0-5-788,-1-1 1,-4 0-1,3-3-620,0 1 1,-5-2 0,5-8 0,0-5 570,3-4 1,2-4-1,1-3 1,-3-7 770,2-6 0,2 0 0,2-11 0,0 5 0</inkml:trace>
  <inkml:trace contextRef="#ctx0" brushRef="#br0" timeOffset="112">22405 9352 10222,'-17'25'219,"-4"-4"0,-2 3 0,-5 2 0,0 4 424,-5 1 0,2-5 1,-6 1-1,2-1-8,-2-2 1,4 4 0,-4-7-1,6-2-442,5-1 0,-2-2 0,7-2 0,2-2-397,1-2 0,2-4 1,1 2-1363,-1-1 0,5 4 22,1-6 0,8 0 0,2-5 1544,9 0 0,12-7 0,3-2 0</inkml:trace>
  <inkml:trace contextRef="#ctx0" brushRef="#br0" timeOffset="113">22846 9604 8835,'24'-6'0,"-3"1"0,-2 2 0,0 1 687,2 2 0,6 0 0,-7 0-898,0 0 1,-3 0 0,-1 0 0,1 0 0,1 2-32,-2 3 0,3-2 1,-10 8-1,1-1-973,0-1 0,-8 3 1215,-2-6 0,-7 6 0,-8-4 0</inkml:trace>
  <inkml:trace contextRef="#ctx0" brushRef="#br0" timeOffset="114">22861 9808 8085,'16'9'240,"0"-2"1,-1-6 0,1 3 264,0 1 1,5 0 0,2-5 0,-1 0 81,1 0 1,3 0-1,-3 0 1,0 0-269,-1 0 1,6 0-1,-3 0 1,1 0-799,0 0 1,-7 0 0,2 0 0,-3 0-1545,-3 0 1,-4 0 2022,-1 0 0,-6-14 0,3-3 0</inkml:trace>
  <inkml:trace contextRef="#ctx0" brushRef="#br0" timeOffset="115">23962 9431 8040,'-14'-16'0,"2"0"0,3 1 350,2-1 1,2 5 0,5 1 259,0-2 1,1 3 0,5 0-1,4 2 1,4 4-170,2 1 0,1-3 1,4-1-1,5 5-215,4 4 1,2 4-1,-3 7 1,-1 0-36,-2 4 1,-6 6 0,1-1-1,-4 1-55,-1 4 0,-7 7 0,-4 4 1,-3-1-76,-2 0 0,-4 1 1,-5-4-1,-6 1 5,-3-1 0,-5-3 0,1-4 0,-3-4-68,-3-1 0,-1-2 1,-3-7-1,1-4 1,-1-5 1,1-3 0,-1-2 0,1 0 69,-1 0 1,3-5 0,1-2 0,3-2 39,3-3 0,6-2 1,7-2-1,2 1-41,4-1 1,8 5 0,5 1 0,6-1-47,5 3 1,4-4-1,8 6 1,3 3-176,6 1 0,-1 2 1,1 0-1,-1 0-189,0 0 0,4 5 0,-3 2 1,2 0-451,-2 0 1,1 4 0,-6-4 0,-2 0 384,-2 0 1,-3 3 0,-2-5 0,-4-1-1354,-1-2 0,-2-2 1760,-5 0 0,-1-7 0,-6-9 0,-2-9 0</inkml:trace>
  <inkml:trace contextRef="#ctx0" brushRef="#br0" timeOffset="116">24685 9446 8734,'16'2'368,"0"3"1,-6 9-1,-1 9 1,-1 0 376,1-1 0,-4 6 0,4-1-333,-2 2 0,4 3 0,-4-1 0,1 1 0,5-1-319,1 0 1,-4-4 0,1-3 0,1-1-1098,2-4 1,-4-1-2038,1-3 2313,-8-6 1,4-11 0,-7-12-1,0-5 728,0 0 0,0-11 0,0-1 0,0-4 0,0-4 0,0 1 0,2-4 0,1 5 0,3 4 0,4 9 0,-3 3 161,2 3 0,1 10 466,6 2 1,-2 17-1,-2 6 1,-1 4-147,1 2 1,-3 5 0,1 0-1,2 5-10,2 4 0,7-1 1,0-4-1,-1-1-524,-3 1 0,-1-3 1,-1-1-1,-1-3-832,-3-3 0,-4-6-109,-7-5 1,-7-8 0,-5 1-1,-8-8 994,-6-6 0,-10-11 0,-6-6 0,-18-16 0,-4-6 0</inkml:trace>
  <inkml:trace contextRef="#ctx0" brushRef="#br0" timeOffset="117">24371 9399 8023,'15'-7'0,"3"-1"0,1-1 481,2 4 1,9-2-1,1 1 1,9 3 704,6 1 0,3 2 1,3 0-1,4 0-753,0 0 1,5 5 0,-3 1 0,1-1-207,-1 2 0,-4-5 1,-7 5-1,0-2-462,0 0 0,-6 5 0,-5-3 0,-3 0-650,-1 0 0,-8 4 0,-3-4 1,-3 0-1239,-3 0 0,-6 5 2123,-4-1 0,-10-4 0,-4 0 0</inkml:trace>
  <inkml:trace contextRef="#ctx0" brushRef="#br1" timeOffset="118">6588 12999 16950,'16'0'765,"-6"0"0,1 0 0,1 0 0,2 0-214,2 0 0,0 0 1,-1 0-1,-1 1 1043,-3 5-826,3-5 0,-13 5-747,5-12 1,-12 3 0,-4-6 73,-4 2 0,-2-3 369,1 4-693,6 1 0,4 5 1,10 0-1,7 0 167,7 0 0,6 0 0,6 0 0,1 0 192,-1 0 0,-1 0 1,-2 0-1,-4 2 263,-1 3 1,-2-3 397,-5 3-489,-8-3 1,-8-2-1,-12 0 1,-7 0-126,-7 0 1,-4 0-1,-1 0 1,-1 0-116,1 0 0,-1 0 0,1 0 0,-1-2-72,1-3 0,5 3 0,1-3 0,2 3-56,4 2 1,2 0-123,1 0 1,9 0 122,7 0 1,7 0 0,11 0 0,3 0 55,5 0 1,9 2 0,3 1 0,1 3 51,-1-3 1,-7-1 0,-6 0 0,-2 1-103,-4 2 1,-2 1 0,-1-6-792,0 0 1,-6 0-2115,1 0 1,-8 7 2774,2 3 0,-10 4 0,-4 2 0</inkml:trace>
  <inkml:trace contextRef="#ctx0" brushRef="#br1" timeOffset="119">7626 13014 18024,'10'0'5832,"1"0"-5264,1 0 1,-1 0 0,3 0 0,3 0 0,1 0 518,-1 0 0,6-1 1,1-3-1,2-1-759,1 1 1,-3 3 0,4-1 0,-2-2-876,2-1 0,2 0 1,1 5-1,1 0-3331,-1 0 0,-1 0 3871,-4 0 0,11 0 0,-4 0 0</inkml:trace>
  <inkml:trace contextRef="#ctx0" brushRef="#br1" timeOffset="120">8569 12983 16655,'16'0'-330,"0"0"953,-1 0 1,1 0 0,0 0 0,1 0-1,3 0 967,1 0 0,0-5 0,-4-1 1,2 3-985,2 1 1,5 2 0,-5 0 0,-1 0-782,-3 0 0,4 0 1,2 0-1,-1 0-634,1 0 0,0 0 0,-4 0 0,4 0-503,1 0 0,-5 2 0,4 1 0,-2 3-3260,0-3 4562,7-1 1,-10-2-1,4 0 1</inkml:trace>
  <inkml:trace contextRef="#ctx0" brushRef="#br1" timeOffset="121">9607 12983 8546,'16'0'392,"-1"0"1,1 0-1,0 0 1,0 0 144,-1 0 1,1 0 0,0 0 0,0 0 398,-1 0 1,6 2 0,2 1 0,0 2-376,-1-1 1,5-2 0,-7-2 0,0 0-422,-3 0 1,4 5 0,0 0 0,-2-1-220,-1-3 1,-2-1 0,-1 0-1,1 2-526,0 3 1,-6-3 0,1 3-1,1-3-5866,2-2 6471,-5 0 0,12 0 0,-4 0 0</inkml:trace>
  <inkml:trace contextRef="#ctx0" brushRef="#br1" timeOffset="122">10425 13014 8548,'21'0'271,"0"0"0,5 0 0,-4 0 0,3 0 454,3 0 1,-4 0 0,2 0 0,1 0-74,-3 0 0,6 0 0,-6 0 0,3 0 30,-1 0 1,-5 0-1,3 0 1,-1 0-1113,-4 0 1,-1 0 0,-3 0 0,1 0-926,0 0 1,-1 0-1,1 0 1,0 0 1354,0 0 0,-1 0 0,1 0 0</inkml:trace>
  <inkml:trace contextRef="#ctx0" brushRef="#br1" timeOffset="123">11415 12967 8548,'23'-5'324,"3"0"0,4-6 0,3 6 0,2 2 13,2 1 0,1 2 0,-3 0 0,2 0 188,-2 0 1,1 0 0,-3 0 0,-3 0-510,0 0 1,-7 0 0,-1 0 0,-1 0-2455,0 0 1,0 0 46,-5 0 2391,0 0 0,-1-7 0,1-2 0</inkml:trace>
  <inkml:trace contextRef="#ctx0" brushRef="#br1" timeOffset="124">12453 12936 7661,'45'10'0,"-1"-1"0,-2 0-20,2-1 1,1-2 0,2 2 0,0 1 887,0 0 1,-5-4 0,-1 4 0,-3-2-707,-3-4 0,-4 4 0,-4 0 1,-6 0-2079,-4 0 1916,-8 5 0,-9-10 0,-9 5 0</inkml:trace>
  <inkml:trace contextRef="#ctx0" brushRef="#br1" timeOffset="125">6132 12951 16293,'-15'0'-214,"-1"-5"0,0 0 1422,0 2 1,-1-4-1,-2 1 1,-2 3-1,0 1 441,-2 2 0,0-5 1,-5 0-1,2 1-1551,-2 2 1,4 1-1,-2-3 1,-2-1-1637,-2 1 1,0 3-1,2 1 1,2 0-1905,-2 0 1,4 5 3459,-3 0 0,-6 7 1,-7-3-1</inkml:trace>
  <inkml:trace contextRef="#ctx0" brushRef="#br1" timeOffset="126">4969 12999 18022,'-11'-9'1349,"1"4"0,5 3 0,-6 2 1,-1 0-1,-2 0-965,-2 0 1,0 0-1,-1 0 1,-2 0-946,-2 0 1,-2 0 0,4 0 0,-4 0-806,-1 0 1,3 0 0,-5 0 0,-1 0-3204,3 0 4599,-6 0 0,6 7 0,-8 2 1</inkml:trace>
  <inkml:trace contextRef="#ctx0" brushRef="#br1" timeOffset="127">4167 12983 16293,'-16'0'824,"1"0"0,-1 0-179,0 0 0,0 0 0,1 0 652,-1 0 0,5 0 0,1 0-1256,-2 0 0,-2 0 0,-2 0 0,0 0-970,1 0 1,4 0-1,1 0 1,-3 2 935,-1 3 1,-8-3 0,-3 5 0</inkml:trace>
  <inkml:trace contextRef="#ctx0" brushRef="#br1" timeOffset="128">3334 12983 16293,'-16'0'229,"5"0"0,1 0 0,-1-2 1867,3-3 1,-6 3-857,3-3 0,-3 1 0,-1 1-1454,-1-2 1,0-1 0,0 6 0,1 0-845,-1 0 1,-5 0 0,0 0-1,2 0 278,1 0 1,-3 0-1,0 0 1,0 0 39,-1 0 1,3 0-1,-8 0 1,1 0 739,2 0 0,-4 0 0,5 0 0,0 0 20,1 0 0,1 6 1,5-1-1,0-2 414,0-1 1,1-2 0,-1 0 930,0 0 1,1 0 0,-1 0-542,0 0 0,0-5 0,1 0 0,-1 1-994,0 2 0,1 2 0,-1-1 0,0-3-923,0-1 0,-6 0 1,-5 5-1,-2 0-2307,-3 0 3400,-6 0 0,5 0 0,-6 0 0</inkml:trace>
  <inkml:trace contextRef="#ctx0" brushRef="#br1" timeOffset="129">1730 12951 15825,'-25'9'0,"5"-4"629,2-3 1,2-2-1,1 0 1,-1 0 677,0 0 1,0 0-1,1 0 1,-1 0-687,0 0 1,1-5 0,-3 0 0,-1-1-531,-2 0 1,0 4-1,3-5 1,-1 2-1459,-2-1 1,0-1-1,6 4-1874,-1-2 1,0-2 3191,0 1 1,-6-2 0,-3-8-1</inkml:trace>
  <inkml:trace contextRef="#ctx0" brushRef="#br2" timeOffset="130">849 12197 8182,'0'11'636,"0"-1"1,2-7-1,3 3-185,6-5 0,3-1 1,2 0-1,-1 0-293,1 0 1,2 0-1,1 0 1,2 0-148,-2 0 1,4 0-1,-1 0 1,1 2-158,0 3 0,5-3 0,-2 3 0,4-3-1059,1-2 0,-1 5 0,-2 1 0,-4-3 1205,-1-1 0,5-9 0,-4-2 0</inkml:trace>
  <inkml:trace contextRef="#ctx0" brushRef="#br2" timeOffset="131">1903 12276 8182,'16'0'235,"-6"0"1,1 0 0,1 0-1,2 0 293,2 0 1,-1-6-1,1 1 1,0 2-138,-1 1 1,6 0 0,0-1-1,0-3-292,2 3 1,-4 1 0,6 2 0,-1 0-315,1 0 1,-1 0 0,4 0-1,-4 0-487,-1 0 1,3 5-1,-5 1 1,-1-1-326,-3 2 0,4-5 0,0 3 1027,-2-3 0,-1-2 0,-3 0 0</inkml:trace>
  <inkml:trace contextRef="#ctx0" brushRef="#br2" timeOffset="132">2972 12276 8431,'21'0'0,"2"0"0,-1 0 191,1 0 1,0 0-1,-4 0 1,4 0 130,1 0 0,-3 0 0,4-2 0,-1-2-140,1-1 1,-1 0 0,4 5 0,-4 0-297,-1 0 1,0 0 0,-4 0 0,2 0-324,-2 0 1,4 0 0,0 0 0,-1 0 85,1 0 0,-2 0 1,-5 0-1,1 0-447,4 0 0,-9 0 798,4 0 0,3 0 0,6 0 0</inkml:trace>
  <inkml:trace contextRef="#ctx0" brushRef="#br2" timeOffset="133">4073 12291 8304,'26'0'0,"0"0"0,0 0 62,-1 0 0,4 0 0,-2 0 116,2 0 1,-1 0 0,0 0-1,4 0 1,-3 0-455,1 0 1,1 0-1,-8 0 1,0-1-829,0-5 1,-2 5 1103,-6-5 0,8-2 0,1-1 0</inkml:trace>
  <inkml:trace contextRef="#ctx0" brushRef="#br2" timeOffset="134">4953 12291 8304,'26'9'0,"1"-4"0,-1-3 173,-2-2 1,6 0 0,-4 0 0,4 0 103,1 0 0,6 0 0,0 0 1,-2 0-14,-2 0 0,3 0 0,1 0 0,-2 0-222,-2 0 1,-1 0 0,-1 0-1,1 0-586,-1 0 0,0 0 0,1 0 0,-1 0 544,1 0 0,-1-7 0,1-2 0</inkml:trace>
  <inkml:trace contextRef="#ctx0" brushRef="#br2" timeOffset="135">6635 12307 10062,'16'0'351,"0"0"1,0 0 188,-1 0 0,3 0 1,1 0-1,2 0-161,-2 0 0,4 0 0,0 0 0,-1 0-265,1 0 0,3 0 1,-3 0-1,1 0-563,4 0 1,-3 0 0,1 0 0,2 0-520,2 0 0,1 0 0,1 0 0,-1 0 968,0 0 0,8 0 0,1 0 0</inkml:trace>
  <inkml:trace contextRef="#ctx0" brushRef="#br2" timeOffset="136">7752 12307 10062,'24'9'-7,"4"-2"0,-5-7 1,0 0 289,-1 0 0,6 0 1,-3 0-1,1 0 247,0 0 0,-5-5 1,5-1-1,0 3-640,-1 1 1,5 2 0,-6 0 0,2 0-527,0 0 0,-5 0 0,4 0 0,-1 0 145,1 0 1,-6 0-1,4 0 1,-2 0 496,0 0 0,7-7 0,-4-2 1</inkml:trace>
  <inkml:trace contextRef="#ctx0" brushRef="#br2" timeOffset="137">8789 12307 10062,'32'0'278,"-1"0"1,-1 0 0,0 0 0,-2 0-111,0 0 1,5 0 0,-7 0 0,2 0-184,-2 0 1,4-5 0,-4 0-1,2 1-311,-2 2 1,-1 2 0,-6 0 0,2 0-31,-2 0 1,4 0 0,0 0 0,-1 0-140,1 0 1,-2-1 0,-5-3 503,-1-1 1,8-7 0,2 3 0</inkml:trace>
  <inkml:trace contextRef="#ctx0" brushRef="#br2" timeOffset="138">9780 12307 9974,'28'2'0,"0"1"72,0 3 0,5-1 0,-9-5 0,3 0 219,-1 0 1,-2 0 0,4 0 0,-2 0-30,2 0 1,0 0-1,0 0 1,-1 0-134,0 0 0,3 0 0,2 0 0,-3 0-320,-2 0 0,2 0 0,-3 0 0,2 0-335,-1 0 0,1-5 1,-6-1-1,1 3-10,0 1 1,3 2 0,-3-2 0,-1-1 544,1-2 0,5-2 0,-2 3 0,4-3 2,1-2 1,1 6-1,-1-2 1,1 3-25,-1 2 1,6 0 0,1 0-1,1 0 194,-1 0 1,4 2 0,-4 1 0,1 2 234,-1-1 1,-1 3 0,-4-2 0,0-1-103,-1-3 0,3-1 0,-9 2 0,4 2-407,1 1 1,-5 0-1,-1-5 1,-3 2-355,-2 3 1,2-3-1,-1 3 1,-1-3 445,-3-2 0,6-7 0,1-2 0</inkml:trace>
  <inkml:trace contextRef="#ctx0" brushRef="#br2" timeOffset="139">12075 12307 10049,'56'0'0,"-1"0"0,-1 0 149,3 0 0,3-2 0,-1-1 0,-3-2 262,-2 1 1,4 2 0,-8 2 0,-2 0-514,-5 0 0,-9 7 0,-3 4 0,-8 1 70,-6-1 0,-1 2 0,0-4 0</inkml:trace>
  <inkml:trace contextRef="#ctx0" brushRef="#br2" timeOffset="140">912 13643 8384,'0'-10'1342,"0"-1"0,2 8 0,3-3-939,6 5 0,5 1 0,3 0 0,2 0-421,-2 0 1,4 0 0,-1 0 0,3 0-408,0 0 46</inkml:trace>
  <inkml:trace contextRef="#ctx0" brushRef="#br2" timeOffset="141">2044 13643 8384,'32'-7'151,"-2"0"1,-3-3 0,0 3 346,1 0 1,-4 5 0,1-5 0,-1 2-31,0-1 1,-3 1-1,4 5 1,-1-2-249,1-3 1,-6 3-1,2-3 1,-2 3-674,2 2 1,-3 0 0,4 2 0,-1 2-1072,0 1 1,5 2 0,-5-4 1523,-1 3 0,4 6 0,1-3 0</inkml:trace>
  <inkml:trace contextRef="#ctx0" brushRef="#br2" timeOffset="142">3035 13659 8670,'35'0'0,"-2"-2"0,-3-1 294,-1-3 1,1 1 0,3 5 0,2 0-86,2 0 1,0 0-1,-4 0 1,2 0-46,1 0 0,6 0 1,-5 0-1,-2 0-953,-2 0 1,-3 0 0,-2 0 0,-2 0 326,2 0 1,-5 0 0,-1 0 0,1 0 461,3 0 0,4 7 0,2 2 0</inkml:trace>
  <inkml:trace contextRef="#ctx0" brushRef="#br2" timeOffset="143">4308 13675 7255,'41'0'0,"-5"0"-249,-2 0 1,-3 0 0,0-2 0,1-2 533,-1-1 1,4 0 0,0 5 0,-2 0 86,2 0 0,0 0 1,-3 0-1,-1 0-1331,1 0 1,-3 0 958,-3 0 0,4 0 0,-5 0 0</inkml:trace>
  <inkml:trace contextRef="#ctx0" brushRef="#br2" timeOffset="144">5456 13643 8371,'32'0'0,"-1"0"0,1 0-169,-1 0 1,0-5 0,1 0 0,-1 1-189,1 2 0,-1 2 0,1 0 0,-3 0 357,-2 0 0,2 7 0,-4 2 0</inkml:trace>
  <inkml:trace contextRef="#ctx0" brushRef="#br2" timeOffset="145">6164 13659 8220,'31'0'0,"1"0"0,-1 0-24,1 0 0,-1 0 1,2-2-1,2-1 202,2-3 0,1 1 0,-3 5 0,4 0 564,1 0-742,-5 0 0,10 0 0,-5 0 0</inkml:trace>
  <inkml:trace contextRef="#ctx0" brushRef="#br2" timeOffset="146">7327 13769 8173,'16'-9'261,"0"4"1,1 3-1,4 2 1,4 0 243,-1 0 0,11 0 1,-4 0-1,3 0-592,-1 0 1,2 0-1,0 0 1,-4 2-207,-1 3 1,3-3-1,-7 5 1,2-2 292,-2 0 0,4 8 0,-5-5 0</inkml:trace>
  <inkml:trace contextRef="#ctx0" brushRef="#br2" timeOffset="147">8538 13785 8354,'21'0'227,"0"0"1,2-6 0,-4 1 0,3 2-502,3 1 1,-4 2-1,3 0 1,1 0 109,-1 0 1,1 0 0,3 0 0,-2 0-214,2 0 0,-4 2 0,1 1 0,-1 2 377,1-1 0,1-2 0,5 5 0,1 1 0</inkml:trace>
  <inkml:trace contextRef="#ctx0" brushRef="#br2" timeOffset="148">9293 13800 8208,'38'0'0,"4"0"-18,3 0 0,3-5 0,-1 0 0,0 0 237,0-2 0,0 5 0,0-5 1,-3 2-28,-7-1 1,3 1 0,-12 3-1,-2-1-174,-2-2 0,-3-1 0,-5 6 0,0 0-38,0 0 0,-1 0 0,1 0 20,0 0 0,0-7 0,-1-1 0</inkml:trace>
  <inkml:trace contextRef="#ctx0" brushRef="#br2" timeOffset="149">10629 13706 8073,'40'-2'0,"-3"-1"-322,-4-3 0,-3-4 0,-2 5 1,-2 1-3,2 3 1,-4 1 0,1 0 323,-3 0 0,6 0 0,-3 0 0</inkml:trace>
  <inkml:trace contextRef="#ctx0" brushRef="#br2" timeOffset="150">11588 13722 8208,'32'-2'-389,"-1"-3"0,0 3 1,1-3-1,-1 3 389,1 2 0,-1 0 0,8 0 0,1 0 0</inkml:trace>
  <inkml:trace contextRef="#ctx0" brushRef="#br2" timeOffset="151">12547 13800 8208,'47'0'0,"4"0"0,-2 0 0,-4 0 225,1 0 1,-1 0 0,2 0 0,0 0-250,1 0 0,-6 0 0,0 0 1,-1 0-938,0 0 0,2 0 961,-6 0 0,7 0 0,-4 0 0</inkml:trace>
  <inkml:trace contextRef="#ctx0" brushRef="#br3" timeOffset="152">9403 15042 25144,'-2'-16'-5758,"-3"1"6427,3-1 0,-10 0 1139,6 0 1,1 6-1156,5-1 0,2 10 133,3 1 1,-3 7 0,3 8 0,-3 1-291,-2 0 0,5 1 0,0 2 0,-1 2-316,-2-1 0,-2-3 0,0-1 0,0 0-645,0-1 1,0 1-1,0 0 231,0-1 1,0-4 227,0-1 1,0-8 0,0-2-129,0-9 1,0-5 0,0-1 0,0-3 6,0-3 0,5 2 0,0-7 0,-1 0-34,-3 1 0,1-3 1,2 6-1,1-1-138,-2 0 1,-1 2 0,-2 5-693,0 1 1,0 4-568,0 1 1,2 6 641,3-1 1,-3 10-1,3 6 1,-1 5-642,1 4 1,-3 0-1,3 6 1,-3 2 1517,-2 2 1,-7 8 0,-2 2 0</inkml:trace>
  <inkml:trace contextRef="#ctx0" brushRef="#br3" timeOffset="153">9230 15513 25436,'10'2'1832,"1"3"1,-3 4 0,5 7 0,-5 0-1833,-1-1 0,4 1 0,-4 2 0,0 1 0,0 2 0,3 0 0,-5-6 0,1-1 0,1-3 0,-6 3 0,5-4 0,-3 3 0,2-3 0,-3 4-4505,3-4 2203,-3-3 0,5 0 415,4-7 1,3-7 0,0-3 0,-2-6 941,-2-5 0,-6 2 591,1-7 1,4 0-1,0-6 1</inkml:trace>
  <inkml:trace contextRef="#ctx0" brushRef="#br3" timeOffset="154">9513 15529 25142,'7'-9'893,"-6"2"1,12 14 0,-8 4 0,-2 3-1263,-1 2 0,-2-1 0,0 3 0,0 1 1218,0 2 0,5 5 1,1-5-1,-3-2-566,-1-1 0,3-2 1,0-1-1,1 1-573,1 0 0,-6-6-3262,5 1 0,-6-8 1189,-6 2 1,-2-5 0,-10-5 2371,-3-5 0,-3-11 0,-8-4 0</inkml:trace>
  <inkml:trace contextRef="#ctx0" brushRef="#br3" timeOffset="155">9088 15498 25814,'16'0'985,"0"-2"0,-1-1 91,1-3 0,7 1 0,3 5 0,4 0-907,1 0 1,6 0 0,-1 0 0,1 0-170,2 0 0,-4 0 0,6 0 0,3 0 0,2 0 0,1-2 0,0-1 0,-2-2 0,-3 1 0,2 2 0,-7 2 0,-2 0-5784,-2 0 5844,-2 0 0,1 7 0,-1 2 0</inkml:trace>
  <inkml:trace contextRef="#ctx0" brushRef="#br3" timeOffset="156">12154 14995 21295,'0'-11'-2063,"-2"3"0,-1-1 2799,-2 0 0,-2 6 0,3-4 2196,-1 0-1998,0 5 0,5-3 1,0 10 166,0 5 1,0 4 0,0 2 0,0 0-440,0 0 1,0-6-1,0 0 1,-2 1-555,-3-2 1,3 5-1,-5-6 1,2 3-311,-1-1 0,-1 1 1,4 5-1456,-2-1 1,-1 1-1,6 0 1,0 1-3260,0 4 1,-1 4 3864,-5 6 1,-2 0-1,-8 1 1</inkml:trace>
  <inkml:trace contextRef="#ctx0" brushRef="#br3" timeOffset="157">11997 15561 25945,'-16'0'-7,"0"0"834,1 0 1,4 0 827,1 0-776,6 0 1,-1 0 0,12 0 0,7 0-880,5 0 0,9-6 0,-2 1 0,4 2 0,1 1 0,-1 2 0,-2 0 0,-3 0 0,-3 0 0,4 2 0,-5 3 0,-1 5 0,-8 3 0,-3 1 0,-2 1 0,-9 3 0,-9 8 0,-3-5 0,-1-4 0,-6 4 0,0 0 0,2-1 0,1-3 0,-3-1 0,0-1 0,2 1 0,1 0 0,4 0 0,2-1 0,2 1 0,6 0 0,-1-1 0,3 1 0,2-5 0,0-1 0,7-1 0,4 1 0,3-4-16,1-5 1,3-1 0,1 0-1,4 0-816,1 0 1,1 0 0,4 0 0,-1 0-1114,0 0 0,9 0 0,-9 0 1,0 0 199,2 0 0,-1 0 2049,3 0 1,-1-7 0,1-1 0</inkml:trace>
  <inkml:trace contextRef="#ctx0" brushRef="#br3" timeOffset="158">12610 15734 11376,'0'15'0,"0"1"1135,0 0 0,0-1 0,2 1 0,1 0 409,3 0 0,-1 1 0,-3 2 0,1 2-786,2-2 1,6 4 0,-6-2 0,0-2-502,2-1 1,-3-3-1,4 1 1,1-2-751,0-3 0,-4 1 0,4-5 0,0 0-1765,-1 0 1,-2-2 0,4-5 866,2 0 1,-3-7 0,0-3 1294,-2-4 0,5-16 1,-3-3-1</inkml:trace>
  <inkml:trace contextRef="#ctx0" brushRef="#br3" timeOffset="159">12862 15592 16685,'8'16'0,"-2"0"0,-5-1-141,-1 1 1,6 0-1,1 1 1,0 4 2441,0 5 1,0 4 0,-4 1 0,2 1-483,-1-1 0,3-5 1,-2-1-1,-2-1-1766,-1 1 0,3-6 1,1 2-54,-3-4 0,4-1 0,-2 0-1506,-1 0 1,-2-6-1465,-2 1 0,-6-6 1,-1 4-6499,-1-2 9647,-3-2 0,-11 2 0,-3 1 0</inkml:trace>
  <inkml:trace contextRef="#ctx0" brushRef="#br3" timeOffset="160">12469 15718 26160,'15'0'0,"1"0"873,0 0 1,6-2-1,5-1 1,2-3-96,3 3 0,6-4 0,2 2 1,2 1-779,0 2 0,-2 2 0,4 0 0,-2 0 0,2 0 0,-6 0 0,1 0 0,-5 0 0,-2 0 0,3 0 0,-11 2 0,1 2-936,-4 1 1,3 7 1049,2-1 1,-3-4 0,0 0-1</inkml:trace>
  <inkml:trace contextRef="#ctx0" brushRef="#br3" timeOffset="161">6573 14460 25436,'-11'-10'-234,"1"1"0,-1 0 0,1 2 1878,-1 0 1,8 0-863,-3 2 1,5 2 0,2-6-304,5 2 0,2 2 0,10 5 0,3 0 1,5 0-480,4 0 0,6 0 0,3 0 0,-1 0 0,1 0 0,-8 0 0,-6 0 0,-3 0 0,-2 0 0,-3 0 0,-1 0 0,-9 0 0,-7 0 0,-9 0 0,-10 0 0,-4 0 0,-1 0 0,-3 0 0,-2 0 0,2 0 0,7 0 0,-3 0 0,2 0 0,2 0 0,1 0 0,9 0 0,4 0 0,10 0 0,6 0 0,-2 0 0,1 0-1424,2 0 1424,-5 0 0,-7 0 0,-8 0 1</inkml:trace>
  <inkml:trace contextRef="#ctx0" brushRef="#br3" timeOffset="162">6007 14225 28605,'-9'1'3071,"4"5"-3170,3 4 1,2 4 0,0 2 0,0 0 469,0-1 0,0 6 0,0 0 0,0-2-371,0-1 0,0-2 0,0-1 0,0 1 0,0 0 0,0-1 0,0 1 0,0 0 0,0-6-207,0 1 1,0-6-97,0 6 1,7-1 0,2 6-1</inkml:trace>
  <inkml:trace contextRef="#ctx0" brushRef="#br3" timeOffset="163">6557 13675 28434,'0'-11'1083,"0"1"0,7 6 0,3-3 1,4 2-1084,2 0 0,7-1 0,3 6 0,5 0 0,6 0 0,-4 0 0,6 0 0,-3 0 0,1 0 0,0 6 0,-6-1 0,-1-2 0,-4-1 0,-3 3 0,-8 1 0,1-3 0,-5-1 0,-1-2 0,-8 0 0,-2 0 0,-9 0 0,-12-7 0,4-2 0,-6-7 0</inkml:trace>
  <inkml:trace contextRef="#ctx0" brushRef="#br3" timeOffset="164">6557 12983 25436,'-9'0'2489,"4"0"-1279,10 0 1,4 0-1,7 0 1,1 0-1211,4 0 0,-2 0 0,7 0 0,2 0 0,2 0 0,1 0 0,-1 0 0,-4 0 0,4 0 0,-7 0 0,5 0 0,-4 0 0,-1 0 0,-2 0 0,-5 0 0,-1 0 0,1 0 0,-5 0-379,-1 0 1,-8 0 0,-2 0-5872,-9 0 6250,-5 0 0,-9 0 0,-1 0 0</inkml:trace>
  <inkml:trace contextRef="#ctx0" brushRef="#br3" timeOffset="165">6179 12417 25293,'2'-9'-96,"3"4"1,-1 3 0,6 2 0,3 0 886,1 0 0,-4 0 1,1 0-1,1 2-172,2 3 0,0-1 1,-2 5-1,-3-1-378,-2 1 0,-2-4 0,-5 6-631,0 1 1,0-3 9,0 1 1,0-5-1289,0 6 922,0-8 1,0 6 428,0-4 0,7 2 0,3 6 0,3-3 146,-3 2 0,4 1 0,-3 0 0,3 0 348,1-1 1,-6 5 0,-2-6-1,-2 3 325,1 2 0,-1-1 0,-5 1 246,0 0 1,-2-6-1,-3-1-354,-6-2 1,-3 3 0,-1-4 0,-1-3-587,0-1 1,0-2 0,1 0 0,-1 0-1784,0 0 1,1 2 0,-1 1 0,0 2 2063,0-1 0,1 5 0,-1-1 0</inkml:trace>
  <inkml:trace contextRef="#ctx0" brushRef="#br3" timeOffset="166">29811 15011 25246,'0'-16'-4542,"-2"7"6346,-3 4 1,3 5 1450,-3 5-3430,3 4 0,-3 7 1,-1 1 368,3 4 0,1-4 0,2 6 0,0-2 13,0 0 1,-5 0 0,0-4-366,1 4 1,2-3 0,2 3-1802,0-4 2091,0-8 0,0-4-317,0-10 0,0-4 0,0-8 1,0-4 0,0-5 1,0-4-1,0-1 1,0-1-26,0 1 1,0-1 0,0 1-1,0 1-135,0 4 1,0-2 0,2 7 45,3 2 0,-1 3 128,6 6 1,-4 4-1,2 12-279,-1 4 0,-1 4 0,-5 4 1,3 1-865,1 2 1,0 12 0,-5 0-1,0 4 1313,0 1 0,0 6 0,0-4 0</inkml:trace>
  <inkml:trace contextRef="#ctx0" brushRef="#br3" timeOffset="167">29606 15671 25436,'14'1'642,"-3"5"0,-3-3 0,-4 8 0,3 1 0,0 2 388,0 2 0,0-1 0,-4 3 1,3 1-1031,-3 2 0,-1 0 0,-2-4 0,0 3 0,0 0 0,0 1 0,0-5 0,0 0 0,0 0 0,0-1-1611,0 1 0,2-7-2141,3-4 1,-2-5 1425,8-5 0,-8-4 0,4-8 1,-1-6 80,-1-9 2032,0-6 1,-5-9-1,0 0 1</inkml:trace>
  <inkml:trace contextRef="#ctx0" brushRef="#br3" timeOffset="168">29779 15639 25436,'7'9'-788,"-3"5"0,4-4 1,1 4 1551,0 2 0,-4 5 0,4 2 0,0-1-16,-1 1 0,-2 0 1,2-4-1,1 4 163,0 1 0,-4-5 0,4 2 1,-2-3-912,-4-2 0,4-1 0,-2 1-1722,-1 0 0,-2-1-736,-2 1 0,-2-7 1,-5-4-1,-7-5-1633,-5-5 4321,-9-11 1,-4-8-1,-8-8 1</inkml:trace>
  <inkml:trace contextRef="#ctx0" brushRef="#br3" timeOffset="169">29496 15702 23546,'2'-10'-9831,"5"1"10893,9 2 1,1 0 0,11 3 0,4-1 1302,2 2 0,10 1 0,-2 0 0,3-1-1549,3-3 0,-1 1 0,0 5 0,0 0-1183,0 0 0,-5 0 0,0 0 0,0 2-1588,-2 3 0,4-1 0,-7 6 2181,-2 2 0,5-5 1,0 0-1</inkml:trace>
  <inkml:trace contextRef="#ctx0" brushRef="#br3" timeOffset="170">32373 14979 25436,'0'-16'-1312,"-5"1"1,0-1 0,1 0 0,3 0 3368,1 1-2424,7 6 0,-6 4 0,5 10 943,-5 6 1,1 4-1,2 4 1,1 4-1,-2 2 434,-1 3 0,-2-1 1,0 1-1,0-3 454,0-2 1,0 5-700,0-2-1860,-7-4 1,4-6 1111,-8-11 0,8-10 0,-3-5-20,5-4 0,1-7 0,0 0 0,0 0 143,0-2 0,0 6 0,0-6 0,0 2-1639,0 0 0,1-5 0,3 5-6339,1 2 5992,0 1 0,-5 16 0,0 8 1,0 6 93,0 4 1,0 5 1759,0 0 1,-7 20 0,-1 1-1</inkml:trace>
  <inkml:trace contextRef="#ctx0" brushRef="#br3" timeOffset="171">32090 15655 26178,'-15'-7'4419,"6"-2"-4522,4-6 1,5-1 0,5 0 111,5 0 1,4 8 0,2 1 0,0 1 443,0 1 0,6 0 0,3 5 0,1 0-297,0 0 1,-5 0-1,4 2 1,-3 1-157,-2 2 0,-5 8 0,-3-3 0,-3 4 0,-2 2 0,0 0 0,-3-1 0,1 1 0,-2 0 0,-6 1 0,-4 2 0,0 2 0,0-1 0,-5-3 0,1 0 0,-3 1 0,-1-2 0,4 6 0,2-9 0,1-1 0,-1 2 0,5 0 0,-1 1 0,3 1-2454,2 0 0,2 0 1,3-2 526,6-4 1,3 2-1,3-6 1,3-3 752,0-1 1,8-2 0,-1 0 0,2 0 932,3 0 1,-1-12 0,1-6 490,-1-5 0,8-3 0,1-5 0</inkml:trace>
  <inkml:trace contextRef="#ctx0" brushRef="#br3" timeOffset="172">32798 15734 26059,'0'15'-1192,"0"1"0,0 0 1,0 1-1,0 2 1420,0 2 0,0 6 1,0-7-1,0 1 366,0 2 1,0-5 0,0 4-1,0-1-790,0 0 0,0 0 1,0-5-1541,0 0 0,0-6-3870,0 1 5145,7-8 0,0-3 1,3-10-1,-3-4-152,0-2 1,-5-7-1,5-5 1,-2-7 522,1-7 0,4 4 0,-3 3 0,0 7-182,0 7 0,0 5 651,-2 6 1,-1 5 838,6 10 1,-6 5-1,3 10 1,-2 1 57,0-2 1,0 5-1,-3 1 1,2 1-494,1 0 1,2-5 0,-4 4 0,3-1-1730,-3 0 1,4-4 0,-2 1 0,-1-4-814,-2-1 842,-2-1 1,-7-6 0,-4-7 0,-5-9-43,-5-9 0,4-10 0,-6-2 0,2-7 1266,0-7 0,-7-10 0,4-4 0</inkml:trace>
  <inkml:trace contextRef="#ctx0" brushRef="#br3" timeOffset="173">32767 15608 25436,'15'0'-785,"3"-5"0,1-1 0,4 3 0,1 1 2003,4 2 0,0 7 1,0 4-1,-2 3-1393,2 1 0,2 3 0,0 3 1,-4 3-3214,-5 1 3138,-4 4 0,-1-4 1,0 6-1</inkml:trace>
  <inkml:trace contextRef="#ctx0" brushRef="#br3" timeOffset="174">26776 14382 25436,'9'-2'-1016,"-4"-3"1,2 1 0,0-4 643,2 1 0,-4-6 0,6 5 1133,1-1 1,-3 2 0,1 5 0,4-1 80,5-3 1,-1-1 0,4 4 0,1-2-78,3 1 0,2 3 0,0-1 0,-2-2-262,2-1 1,-3 0 0,-1 5 0,-1-2-504,-4-3 0,-7 3 0,-1-3 0,1 3 0,-5 2 0,0 0 0,-17 2 0,-3 1 0,1 3 0,0 4 0,-2-3 0,2 0 0,1 0 0,6 0 0,-5-2 0,-1-3 0,4 5 0,7-7 0,9 0 0,10 0 0,2 0 0,-2 0 0,-1 0 0,3 0 0,0 0 0,-2 0 0,-2 0 0,-1-5 0,0-1 0,-1 3 0,1-1 0,0-1-2123,-7 3 1,-6-3-1,-12 9 1530,-6 1 0,-12 0 1,1-3-1,-3 1 771,-3 3 0,-6-1 0,-2-5 0</inkml:trace>
  <inkml:trace contextRef="#ctx0" brushRef="#br3" timeOffset="175">26304 14067 25436,'-10'0'2233,"0"0"0,6 2-1858,-1 3 1,-2-1 0,2 6 0,1 3-36,2 1 1,2 1-1,0 1 1,2 2-341,3 2 0,-3-2 0,5 3 0,-2-4 0,1-1 0,4 5 0,-3 0 0,0-2-830,0-1 0,3-3 0,-4 1 0,-1 0-6933,2 0 7442,-5 6 1,12 3-1,-6 6 1</inkml:trace>
  <inkml:trace contextRef="#ctx0" brushRef="#br0" timeOffset="176">6667 12967 8167,'0'-16'984,"0"1"1,0-1-303,0 0 1,7 8 0,3 2 0,4 5-242,2 1 0,0 0 1,-1 0-1,-1 1-153,-3 5 1,6-3 0,-4 8 0,-3 1 133,-1 2 0,1 1 0,-4 1 0,-3 0-7,-1 0 1,-4-1 0,-3 1-181,-6 0 1,-3-2-1,-3-2-73,-4-2 1,-2-6-1,-3 1 1,5-3-246,4-2 0,1 0 1,0-2-1,0-1-8,1-3 1,1-6 0,1 2 0,3-2 53,-2 1 1,5-3 0,2 4 0,3-6-2,2-5 1,0 3-1,2-2 1,1 2 5,2 2 0,13 1 0,-3-1 0,3 2-46,-1 3 0,-1 4 0,0 6 0,0-3 45,-1-1 0,6 0 0,0 6 0,-2 5 31,-1 4 0,-4 4 1,-2 2-1,-3 0 48,-2-1 1,3 1 0,-4 0 0,-3 1 125,-1 4 1,-2-3-1,0 3 1,-2-4 142,-3-1 1,-2-6 0,-7 1-226,-2 1 0,-3 0 0,-11-1-78,4-6 1,3-3 0,8-2 0,-1 0 43,0 0 1,0-2 0,2-3 0,2-6 3,2-3 0,4 4 0,-2-1 0,1-1-48,3-2 1,3-2-1,1 1 1,0-3-70,0-3 1,7 6 0,3-3 0,4 6-124,2 0 1,-1 3-1,3 0 1,1 2 21,2 4 0,0 1 0,-5 2 0,-2 2 97,-4 3 0,4-2 1,-5 8-1,1 1 193,1 2 0,-8 2 1,4-1-1,-1 1 20,-1 0 1,0 0-1,-7-1 1,-1 1-10,-2 0 0,-8-2 0,3-2 1,-2-2 35,1 3 1,-3-6 0,4 0-1,-4-2-146,-2 0 1,0 0 0,1-5 0,-1 0-46,0 0 1,0-5-1,2-2 1,2-2-17,2-3 1,4-2 0,-2-1-68,1-1 0,2 0 1,5 0-1,1 1-168,5-1 1,2 2 0,8 2-1,0 3 32,-1 2 0,1-3 0,0 4 0,1 3 142,4 1 1,-3 2 0,3 0 0,-2 2 9,2 3 1,-4 4-1,3 6 1,-6 1 170,-4 0 0,-1 0 0,1-1 0,-4 1 129,-5 0 1,-1 0 0,0-1-8,0 1 0,-5 0 0,-2-2 0,-2-4-61,-3-5 1,-4 2-1,-3-1 1,-2-3-37,2-1 1,1-2 0,3-2 0,-3-1 4,-3-3 0,9-4 0,-4 3 0,4-2 173,3-3 0,-3-2 0,7-2-263,1 1 0,3 4 0,2 2 1,5 2 36,4 4 0,4-4 0,2 2 0,0 1-404,-1 2 0,1 2 0,2 0 0,1 0-390,2 0 1,0 6 0,-4 2 0,2 5-1033,2 4 1,12 4 0,-1-2 1756,1 2 0,7 7 0,0-3 0</inkml:trace>
  <inkml:trace contextRef="#ctx0" brushRef="#br0" timeOffset="177">12075 13046 8813,'-7'-9'1664,"4"-3"27,-7 7-784,6-1 1,-3 8-320,7 3 0,0 4-104,0 7 1,-2-7-270,-3-4 1,-4-3 0,-6-4 0,-1-3-73,0-6 0,6 2 1,-1-1-1,1-2 14,1-2 1,-3-4-1,5-1 1,0-2-116,0 2 0,2 1 0,5 3 0,0-1-102,0 0 0,7 6 1,3 1 126,4 2 0,2 2 0,-1 5 0,1 0-135,0 0 0,0 5 0,-1 2 0,1 2 33,0 3 0,-1 7 1,-1 2-1,-1-2-22,-3-1 0,-6-3 1,1 1-1,-3 0 94,-2 0 1,0-1 0,-2 1 0,-2 0 26,-1 0 1,-7-3 0,3 0-7,0-3 0,-5-6 0,4 1 29,-4-3 1,-2-2 0,1 0-70,-1 0 0,2-7 0,2-4 0,1-3 216,-1-1 0,5-3-184,2-3 1,3 4 0,2-4 0,0 3-65,0 2 1,7 3 0,3 0-1,4 5-220,2 1 0,0 1 1,0 6 136,-1 0 1,1 2 0,0 3 0,-1 4 57,1 0 0,0 12 63,0 0 1,-6 5 0,-1 0 170,-2-5 0,-2-3 0,-7-3 155,-3 1 0,-4-2 0,-6-4-150,-1-4 0,5-5 1,1-1-1,-2 0-16,-2 0 0,0-1 0,2-3 1,1-3-24,-1-2 0,0-1 0,-1-6 0,5 1 124,1-1 1,1 5 0,6 1-5,0-2 0,0-2 0,2 0-76,3 3 0,4 4 0,7 7-67,0 0 0,-1 0 0,1 0-109,0 0 1,-1 2 0,1 3-408,0 6 0,-6 3 1,1 1-1,1 3-2027,2 3 1,2 8-1,3 12 2405,7 4 0,7 6 0,15 12 0</inkml:trace>
  <inkml:trace contextRef="#ctx0" brushRef="#br0" timeOffset="178">9277 13046 8167,'0'-16'155,"0"0"1,2 2 1201,3 4 0,-2-2-539,8 6 1,-1 3-440,6 8 1,-6 4 0,-1 7-40,-2-1 1,-2-4 0,-5-1-85,0 3 0,-7-6 1,-3-2-33,-4-3 1,4-2 0,-1 0 28,-1 0 1,-2 0-1,0-2-82,3-3 1,-1-4 0,7-7-51,1 0 0,3 1 0,1-1-89,0 0 1,5 0 0,2 3 0,2 2-106,3 6 0,2-2 0,2 2-59,-1 1 1,1 2 0,0 2 0,-1 2 58,1 3 0,0 4 1,0 7-1,-1-2 25,1-4 1,-5 4-1,-3-3 1,-1 3 87,-3 1 1,3 1 0,-2 0-1,-2 0 62,-1-1 1,-2 1-1,-2-2-50,-3-4 0,-3-3 0,-8-7 15,0 0 0,0 0 1,1 0-1,-1-1-69,0-5 0,0-2 1,1-8 35,-1 0 1,2 1 0,4-1 0,4 0 114,5 0 0,1 6 1,0-1-55,0-1 0,7 0 0,3 1 1,4 4-29,2 1 0,5 4 1,1-3-1,1 3-44,0 2 0,-2 7 0,-5 1 0,-3 3 193,-2-1 0,1 1 422,-7 5-453,8-1 0,-12-4 0,3-2 0,-8-1 221,-6 1 0,-4-5 0,-2 1 1,-1-3 113,-4-2 0,3 0 1,-4 0-1,1 0-233,0 0 1,0-2 0,5-2 0,0-3-68,1-1 0,4-1 0,2-3 202,2 1 0,2 1-564,5-6 0,7 7 0,4 2 0,3 2-318,1 0 0,3-1 1,1 6-1,2 0-76,-2 0 1,-1 2 0,-3 2-1,1 1-428,0-2 1,0 6 0,-1 0-66,1 0 1,5 10 0,2-2 0,1 4-54,4 2 1082,2 5 0,8-4 0,2 8 0</inkml:trace>
  <inkml:trace contextRef="#ctx0" brushRef="#br0" timeOffset="179">7909 12260 8167,'9'-2'342,"-4"-3"0,-2 1-22,3-6 0,-3 6-5,8-1 0,-6 5-26,5 5 1,-4 4 0,2 7-117,-1 0 0,-1-1 0,-6 1 187,0 0 1,-2-1-57,-3 1 0,-4-7-88,-7-4 1,0-3-1,2-4-117,4-3 1,-4 1 0,5-6 0,0-2 70,4-2 0,4-2 0,1 0-53,0 1 0,0-1 1,1 0-1,3 0-35,1 1 0,7 4 1,-1 3-1,3 1 33,1 3 1,1 2 0,0 2 0,0 0-187,-1 0 1,1 2 0,0 3 123,-1 6 0,-1 3 1,-3 3-1,-4 2 36,0 2 0,-5 2 0,3-4 0,-3 2-14,-2-2 1,-2 4 0,-3-2 0,-4-2 1,0-1 1,-5-4 0,4-2-1,-4-3-98,-2-2 0,0-2 1,1-5-1,-1 0 53,0 0 1,0-2 0,1-1 103,-1-3 1,5-6 0,3 2 0,1-4-36,3-2 1,3 0-1,1 1 1,1-1-138,4 0 0,-1 6 0,6 1 0,3 0 23,1 1 0,7 4 0,0-1 1,-2 3-49,-2 2 0,4 2 1,0 1-1,-2 4 135,-1 2 0,-2 1 1,-1 8-1,-1 1 115,-3 2 1,-4 0-1,-7-5 1,0 0-33,0-1 0,-2 1 0,-3-2 0,-6-2 163,-3-1 0,-1-8 1,-3 2-1,-1-3-68,-2-2 1,-5-2 0,3-3 0,0-4-72,1 1 1,1-6 0,5 3 0,0-3 92,1-1 1,6-1-1,4 0-153,3 0 0,2 1 1,0-1-1,2 0-107,3 0 0,9 6 0,7 1 0,-2 1-347,-2-1 1,4 5 0,2-1 0,0 3-279,-1 2 1,-1 0-1,-5 0-247,0 0 1,0 2 0,-1 3-1,1 4 441,0 0 1,0 12 0,-1-2 0,3 7 416,3 6 0,3 3 0,8 12 0</inkml:trace>
  <inkml:trace contextRef="#ctx0" brushRef="#br0" timeOffset="180">10770 13643 8167,'11'-5'0,"-1"0"0,-4-1 218,4 6 1,1 2 0,4 3 0,1 6 0,-2 3 911,-3 2 1,1-1 0,-7 1-746,-1 0 1,-3-1-1,-1 1 1,-1-2 21,-5-3 0,-2 1 1,-8-7-176,0-1 1,0-3 0,1-1 0,-1 0-89,0 0 0,0-7 0,1-1 1,1-3 36,3 1 0,-1-1 1,5-5-1,0 1-347,0-1 1,2 0-1,5 1 102,0-1 1,2 2-1,3 2 1,5 3 19,4 2 0,2 2 1,0 5-1,-1 0-14,1 0 0,7 7 0,0 3 149,-4 4 0,2 2 1,-12 0-1,1-1 130,1 1 1,-8 1 0,2 3 0,-3 1-112,-2-2 0,-2-7 1,-1-2-1,-4 1 81,-2-2 0,0-1 0,-3-4 0,2 1-98,-3-1 0,-1-3 0,-1-1 1,-1 0-157,0 0 1,2-7-1,2-1 1,2-3 15,-3 1 1,6-1 0,0-4 0,2-1 17,0 0 0,0 0 0,6 1 35,5-1 0,2 7 1,8 4-1,0 3 116,-1 2 0,6 0 0,0 2 1,-1 1 137,-3 3 1,-3 6 0,-2-3 0,-3 1 233,-2 1 1,-2-1-226,-5 6 0,-1-7 0,-5-4 141,-4-3 0,-4-4 1,-2-2-337,0-1 0,1-7-119,-1 1 0,2-3-295,3-1 1,4 4-471,7 1 1,9 6 0,5 1-407,5 6 1,4 1 0,-2 8 0,4 4 1215,-1 3 0,13 2 0,-4-5 0</inkml:trace>
  <inkml:trace contextRef="#ctx0" brushRef="#br0" timeOffset="181">5362 13722 7761,'0'-9'-351,"-2"-3"0,-1 5 713,-3-2 1,-4 4 325,5-6 0,-1 1 514,6-6-814,0 7 1,7 2 0,4 7 103,3 0 0,-4 2-40,1 3 1,-8 4 40,3 7 0,-6-7-318,-6-4 1,-2-3 0,-8-2-117,0 0 0,2-2 0,2-3-26,1-6 0,6-1 0,-4 0 0,3 1 26,2-1 0,2 3 0,2-1-14,0-3 1,2 1 0,3 2-5,6 5 1,3-2 0,1 1 18,1 3 1,-2 3 0,-2 3-1,-3 4 51,-2 2 0,4-4 0,-4 6 0,0 1 3,0 2 1,-2-4 0,-5 1-1,0 1 54,0 2 0,0-3 1,0-1-20,0 2 1,-2 0 4,-3-1 1,-4-4-164,-7-7 1,1-2 0,1-3-31,3-6 0,-1 3 0,5-3 0,0-1-35,0-2 1,2-2 0,5 1-62,0-1 0,0 0 0,1 0-41,5 1 0,2 1 1,8 3-1,0 6 122,0 3 0,-1 2 1,1 0-1,0 2 31,-1 3 0,-4-1 0,-1 6 1,1 3 155,-2 0 0,-2-2 1,-6-1-1,3 3 105,1 1 0,-1 1 1,-10 1 209,-4 0 1,-2-6-1,-1-1 1,3 0-190,-2-1 0,-2-4 0,-2 1-178,0-3 0,1-2 0,-1 0 74,0 0 0,2-7-351,4-4 0,3 3 0,7-3-113,0-1 1,0 3-1,1-1-57,5-2 1,-3 3 0,8 0 10,1 2 1,2 0-1,2 4-122,-1-3 1,1 1-1,0 5-1035,-1 0 0,6 7 1,0 4-1456,-1 3 2967,-10 1 0,4 1 0,-5 0 0</inkml:trace>
  <inkml:trace contextRef="#ctx0" brushRef="#br0" timeOffset="182">4167 12967 8167,'-9'-2'0,"4"-3"714,3-5 0,2 1 1171,0-1-1579,0 6 1,5-1 0,2 8-1,0 4 59,0 2 1,-1 1-1,-6 6-36,0 0 0,0-6 1,-2-1-49,-3-2 1,-4 4 0,-7-6-44,1-2 0,-1-1 0,0-4-200,0-3 1,2 2 0,2-8 27,2-1 1,4-2-1,-2-2-77,1 0 0,3 1 1,9 1-29,6 3 0,3 4 0,2 7 35,-1 0 1,1 2 0,0 3-1,0 4 42,-1 0 1,-1 5 0,-3-4-1,-4 2 451,0-1 0,-6 3-90,5-4 0,-12 3 1,-4-3-237,-4-5 0,-2-3 0,1-2 1,-1 0-92,0 0 0,0-2 0,1-1 0,-1-4-185,0-2 1,0-1 0,2-6-369,4 0 0,3 0 292,7 1 0,0 4 0,2 3 155,3 1 1,-2 1 0,8 6 0,1 0 0,2 7 274,2 4 0,-2 3 130,-4 1 1,-3 1-109,-7 0 1,0-6-150,0 1 0,-7-8 0,-3 3-508,-4-5 1,3-1 0,1 0-1179,-2 0 0,-2 0 0,-2 0 0,0 0 1572,1 0 0,-1 0 0,0 0 0</inkml:trace>
  <inkml:trace contextRef="#ctx0" brushRef="#br0" timeOffset="183">2768 12354 26250,'-11'-2'2557,"1"-3"-2825,6 3 0,-3-3 1198,7 10 0,0-1-1311,0 6 0,-2-6 1002,-3 1 0,-4-3-226,-6-2 0,1-7 0,3-4-1105,6-3 0,3 4 0,2 0 301,0-3 0,2 1 1,3 0-1,6 3 546,3 2 0,1 2 0,1 5 1,0 0-24,0 0 1,-1 7 0,1 3 0,0 3-311,0-3 0,-8 4 0,-2-3 696,-5 2 1,-2 3-274,-5 0 1,3-7 0,-8-4 0,-1-3-67,-2-2 0,-2 0 0,1 0 0,-1 0 425,0 0 1,0-7 0,2-4-843,4-3 1,-2 4 0,7-1-1464,1-1 1,2-2 1255,2-2 0,2 6 0,3 1 913,6 2 1,3 2 0,1 5 356,1 0 0,-5 0 1,-3 2 934,-1 3-1675,6 4-297,-12 6 0,-1-6 1,-10-4 927,-4-3-698,-2-2 0,0 0 0,1 0 0,-1 0 0,0 0 0,1-5 0,-1-2 0,0 0 0,0 0 0,6-4 0,1 4 0,2-1 0,2 2 0,5-4 0,7 6 0,3-1 0,4 3 0,2 2 0,2 0 0,1 0 0,4 0 0,1 0 0,0 6 0,4 1 0,-3 1-1623,-2 5 0,3 6 0,-5 4 0,-2 1 1111,-2 4 1,-8 2-1,-2 1 1</inkml:trace>
  <inkml:trace contextRef="#ctx0" brushRef="#br0" timeOffset="184">1478 12983 8544,'-5'-11'0,"0"1"40,1-2 0,3 3 596,1-1 0,7 1-340,3-2 1,4 6 0,2 9 0,-2 3 58,-4 1 0,-1-2 0,-5 4-54,1 2 1,0 2 0,-5 2 51,0 0 1,-2-6-134,-3 1 1,-4-8-177,-6 2 1,-1-3 0,0-2 0,2-2-102,4-3 1,-3 2 0,6-8 21,-1-1 1,4-2 0,-3-2 0,2 0-140,0 1 0,-1-1 1,8 0 61,3 1 1,-1 1 0,6 1-68,3 3 0,1 6 154,1-1 1,1 3 0,-2 4 223,-3 3 1,-3-1-1,-4 6 150,1 3 1,0 1 0,-5 1 0,0 1 93,0 0 1,0-1 0,0 1 145,0 0 0,-7 0-312,-3-1 0,-4-6 0,-2-4-182,0-3 0,1-2 1,-1 0-1,0 0-142,0 0 1,6-5-1,1-2 1,1-2-137,-1-3 0,5-2 0,-1-2-70,3 0 0,4 1 1,3-1 71,6 0 0,3 8 1,1 2-1,1 5 20,0 1 0,0 0 1,-1 0-1,-1 1 248,-3 5 1,1-3-1,-7 8 1,1-1 617,1-1 0,-6 5-307,5-4 1,-12 2 0,-2 1 0,-3-5-168,1-1 1,-1-1 0,-5-6-1,1 0-165,-1 0 1,0 0-1,0 0 1,1 0-179,-1 0 1,2-2-1,2-2-281,1-1 0,3-7 39,-3 1 0,4-3 229,7-1 0,7 6 0,4 4 0,3 3-53,1 2 1,1 0 0,0 0 215,-1 0 1,1 2 142,0 3 1,-6-3 0,-1 5 7,-2 0 0,-3-5-340,-10 3 0,3-4 0,-8-1-613,-1 0 0,-2 6 1,-2-1-2003,1-2 2766,-1 6 0,0-7 0,1 5 0</inkml:trace>
  <inkml:trace contextRef="#ctx0" brushRef="#br0" timeOffset="185">1494 13093 8367,'0'9'567,"0"-2"0,-2-7 327,-3 0 1,2 0 19,-8 0 0,8-2-149,-3-3 1,5 1-481,1-6 0,0 4 0,1-2-145,5 1 0,-5 0 1,6 3-1,-1-3-86,-1-1 0,5 2 0,-3-4-31,2-2 0,-4 5 0,4 0 28,-2 0 0,4-2 0,-5-5 0,1 2 128,0 1 1,6 1-128,-3-6 0,4 0 0,2 1 0,0-1 1,-6 2-1,1 2-13,1 1 1,2 1 0,1-6-1,1 0-30,0 1 1,-2-1 0,-2 0 0,-1 0-21,1 1 1,2-1-1,2 0 1,-1 1 9,1-1 0,-2 0 1,-2 0-1,-1 2 2,1 4 0,2-4 1,2 5-1,-1-1-65,1-1 0,0 3 0,0-5 0,-1 3 6,1-2 1,5 3 0,0-2 0,0 1-13,2 1 1,-4-3 0,5 5 0,1-2 60,-1-3 1,1 3-1,3 1 1,-4 1 10,-1 3 1,3-3 0,-3 0 0,1 0-3,4 0 1,-4 0-1,1 4 1,-1-3-2,1 3 1,-4-4-1,3 2 1,-1 1 6,-4 2 1,-1-3 0,-1 0-1,2 2 42,2 1 0,0 2 1,-5 0-1,0 0 67,-1 0 0,6 0 0,0 0-102,-1 0 1,-3 0-1,-1 2 1,1 1 0,2 2 2,2-1 0,0 3 0,-5-2 0,0 0-15,0 2 1,5-3-1,0 4 1,-2-1-13,-2-3 1,4 3-1,0-2 1,-2 0-1,-1 2 1,-4-3 0,-2 5 0,-1-2 9,1-4 0,2 4 1,1 0-1,1 0-1,0 0 1,0 0 0,-1-4 0,1 4-1,0 2 1,5-4 0,0 4 0,-2 0 1,-2 0 0,-1-4 0,0 4 0,0-1 18,-1 1 1,1-5 0,0 3-1,-1-2 17,1 0 0,-5 5 1,-1-3-15,2 2 0,1-4 0,-1 4 0,-2-2-9,3-3 0,-5 3 0,3-2 0,-1 0-13,-1 2 0,5-3 1,-4 4 7,4-1 1,2 4 0,0-4-19,0 2 1,-1-4-1,1 3 1,-2 1 6,-4 0 1,4-4-1,-3 4 1,1 0 8,-1-1 0,1-2 0,-5 2 0,0 1 16,0 0 0,5-6 0,-3 4 0,1-1-16,1-1 0,-6 5 0,5-3-9,3 2 1,1-4 0,1 4-1,-1 0-1,-3-1 1,3-2 0,-4 4 44,4 2 0,2-3-6,0 2 1,-1-3-1,1 5-33,0-3 1,-6-6 0,1 2 2,1 1 0,2 0 1,2 4-1,-2-4-45,-4 0 0,4-4 0,-3 6 1,3 0-79,1 0 1,1-4 0,0 4 96,0-2 0,-1 3 0,-1-3 1,-2 0 35,-1 0 1,-1 5 0,6-3 3,0 0 0,-2-1 1,-2-4-1,-1 3 75,1 2 1,0-4 0,0 4 0,-1-1-41,1 1 1,2-4 0,2 6-34,-1 1 0,1-3 0,0-1 3,0-1 1,-1 6 0,1-5-17,0 1 1,-6 0-1,1-6 1,-1 4-11,-1 2 1,5-4 0,-4 4 24,4-2 0,2 4 1,0-4-1,0-1 36,-1 1 0,-4 4 1,-1-4-1,2 0-19,2 0 1,-3 0 0,-1-4-20,3 3 0,1 4 0,1-3 1,1 0 5,0 0 0,-6 4 0,1-4 0,1 0-73,2-1 1,2 5-1,-1-4 1,1 0-6,0 0 0,0 3 0,-2-3 0,-2 0 83,-2 0 1,1 6-1,4-5-39,1 1 0,0 3 0,0-5 0,-1 0 25,1 0 0,0 4 0,-1-6 1,-1 0 32,-3 2 1,6-3 0,-4 4 0,-1-1-51,2-3 0,0 3 0,2-2 1,-2 0-12,-4 2 1,4-5 0,-4 3 0,4-1 9,2 1 1,0-3-1,0 5 1,-1-2-148,1 0 1,0 1 0,-1-6-1,1 0 86,0 0 0,1 0 0,1 1 207,-2 4 0,10-3-38,-5 3 1,7-3 0,1-2-67,-2 0 0,-5 0 1,-6 0-1,2 0 41,2 0 1,-2-2 0,5-1-1,-2-2-31,0 1 1,0 3 0,-4 1-1,2 0 73,2 0 1,0-6 0,-5 1-1,0 0-22,-1-2 1,6 5 0,0-5 0,-2 2 23,-1 0 1,-2-6-1,-1 6 1,1 0 6,0-2 1,0 3 0,-1-5-1,1 1-75,0-1 1,-1 4 0,1-6 0,0 1-44,0 1 1,-1-3-1,1 5 1,0 0 34,0 0 0,-1-5 0,3 3 1,1-2-104,2 1 0,2 5 0,-4-4 0,2 2 76,-2 3 1,4-3 0,-2 1-1,-2-1 26,-2 0 1,-1-4 0,0 4-1,0 0 25,-1 0 1,1-3-1,0 3 1,-1-2-14,1-3 0,-2 3 0,-2-2 0,-1-1 21,1-2 0,9-1 0,3-1-25,1 0 0,-2 0 1,-8 1-1,1 1 30,0 3 0,0-3 0,-1 4 0,1-4 5,0-2 1,-6 6 0,1-1-1,1 1 9,2 1 1,2-5-1,-1 3 1,1-2-26,0-3 0,-1 5 0,1 1 0,0-2-45,0-2 1,-1 0 0,1 1 0,0 3-68,0-2 1,1-2-1,2-2 1,2 0-9,-2 1 0,-1-1 1,-2 0-1,1-1 2,4-4 1,-3 3 0,2-3 0,0 4-51,1 1 1,-4 0-1,4 1 1,-3-1 40,-3 0 0,6 2 0,0 2 0,-2 2 52,-1-3 0,-2 1 0,-1 0 0,1 1 15,0-1 1,0 0 0,-1 0-1,1 1-11,0-1 0,-1 0 0,1 0 1,0 1-1,0-1 1,5 3-1,-1-1 1,0-1-48,-3 3 0,-1-5 1,0 8-1,-1 0 21,1-2 0,5 5 0,0-3 0,-2 3 19,-1 2 0,-1 0 0,2 0 0,2 0-19,-1 0 1,-3 0 0,-1 0 0,-1 0-62,1 0 1,5 0 0,0 0 0,-2 0-42,-1 0 1,3 0 0,0 0 0,0 0 123,1 0 1,-2 5-1,4 1 1,1-1 1,-1 2 1,0-4-1,4 6 1,-3 0 27,-2-1 1,3-2 0,-4 2-1,1-1 96,0-3 1,-2 3 0,-5-2-1,-1 0-28,1 2 1,0-5 0,1 5 0,2-2-64,2 1 0,0 4 0,-5-5 0,0 1-41,0 1 1,-1-4-1,1 6 1,0-1 25,-1 1 0,1 0 1,0 3-1,0-3-48,-1-2 0,1 5 1,0-1-1,-1 1 24,1-2 0,0 4 0,0-3 0,-1 1-3,1-2 1,0 4 0,0-3-1,-1 3-1,1 2 0,0-1 1,-1 1-1,1-2-1,0-4 1,0 4 0,-1-3 0,1 3 3,0 2 1,-1-6 0,1 1 15,0 1 0,0 2 1,-1 0-1,1-2-29,0-2 0,0-1 0,-1 3 0,1-1-6,0 1 1,-1 0 0,1 1 0,2-3 14,3 2 1,-4 0-1,4 1 1,-3-3 9,-3 2 0,-1-3 0,-2 2 0,-1-1 8,1-1 1,2 5 0,2-5 14,0-1 0,-1 4 0,-1-5 1,-2 2-4,-1 3 0,-1-3 0,6 2 0,0-1-18,0-1 0,-1 5 1,1-5-1,0 1 20,0 1 0,-1-3 0,1 4 0,0-1 61,-1 1 1,1-3 0,0 1-75,0 3 1,-1-1 0,1 0 0,0-3 15,-1-2 0,1 5 0,0-2 1,0 3-52,-1-3 0,1 4 0,0-3 0,0 1-4,-1-2 1,1 4 0,0-3-1,-1 1 20,1-2 0,0 4 0,0-5 0,-1 2 7,1-1 0,0-1 0,-1 3 1,1-3 0,0-2 1,0 3 0,-1-3 0,1 0-2,0 0 0,0 4 0,-1-6 0,1 0-26,0 2 0,-1-3 0,1 4 1,0 1 37,0 0 0,-1-4 1,1 4-1,0 0 45,-1-1 1,1-4 0,0 3 0,0-2 60,-1 0 0,1 1 0,0-6 0,1 1-53,4 5 1,-3-5 0,3 5-1,-2-5-3,2-1 1,-4 0 0,4 0-1,-3 0-77,-3 0 1,6 0-1,0 0 1,-1 0 70,-3 0 0,-1 0 0,0 0 0,-1 0 79,1 0 1,0 0-1,-1 0 1,1-1-12,0-5 1,0 5 0,-1-6-1,1 1-58,0 1 0,-1-5 0,1 3 0,0 0-120,0 0 1,-1-6-1,3 5 1,1-3-33,2 1 0,2 4 0,-4-2 0,2-1 54,-2 0 1,4 4 0,0-4 0,-1 2-13,1 4 1,-2-6 0,-4 0 0,3 1 20,1 2 0,-2-2 0,-7-1 0,-1-2 91,1 1 0,2 5 0,1-4 0,-1 0 142,-3 1 0,5 2 1,-2-4-1,5-2-102,0-2 0,0 3 1,2 1-1,4-3-30,-1-1 0,4-1 0,-5-1 0,1 0-38,4 1 1,0-3-1,0-1 1,-3-2-82,-3 2 0,4-4 1,-3 2-1,0 2-73,0 1 0,-2 1 1,-4-1-1,1 1 132,-3 3 1,10 2-1,-10-2 1,3 2 13,-1 1 0,-6 2 1,-1-3-101,3 2 1,1 1 0,0-3-1973,-4 1-3612,-3 8 3248,-7-4 0,-2 7 1,-5 0 2404,-8 0 0,-8-7 0,-9-2 0</inkml:trace>
  <inkml:trace contextRef="#ctx0" brushRef="#br1" timeOffset="186">21116 16331 21232,'-9'0'1322,"2"0"0,20 0 0,4 0-476,6 0 1,-4 0 0,4 0 0,-2 0-355,0 0 1,7 0 0,-4 0 0,2 0-185,0 0 0,-5 0 0,4 0 0,-1 0-899,1 0 1,-4 0-1,3 0 1,1 0-1110,-1 0 0,1 0 0,2 0 0,-2 0-1500,-2 0 3200,5 0 0,-4 0 0,7 0 0</inkml:trace>
  <inkml:trace contextRef="#ctx0" brushRef="#br1" timeOffset="187">22154 16394 20677,'10'-6'-357,"-1"-1"1,0 0 963,-1 0 0,3 2 0,6 4 1,3-3 147,1-1 0,6 0 0,1 5 1,6 0-104,2 0 0,1 0 0,-6 0 0,1 0 169,-1 0 0,6 1 1,0 3-1,-2 1-595,-2-1 0,-7-3 0,0-1 0,0 2-426,-1 3 1,3-3 0,-5 3 0,-1-3-95,1-2 1,3 2 0,-5 1 0,-2 2-1428,-1-1 1,3-2 1818,0-2 1,0 7 0,-6 1 0</inkml:trace>
  <inkml:trace contextRef="#ctx0" brushRef="#br1" timeOffset="188">23584 16409 11257,'16'0'0,"0"0"284,0 0 0,5 0 1,1 0-1,3 0 841,3 0 1,1 0-1,3-1 1,-1-3-541,1-1 1,-1 0 0,2 5 0,2-2-382,2-3 1,5 3 0,-4-3 0,1 3-75,-1 2 1,9 0 0,-3 2 0,-2 1-1510,-2 2 0,-5 6 0,-7-4 1362,-2 2 0,-6 1 1,2 6-1</inkml:trace>
  <inkml:trace contextRef="#ctx0" brushRef="#br1" timeOffset="189">25707 16362 21833,'16'0'1000,"-1"0"0,1 0 0,0 0 0,1 0-423,4 0 0,2 0 1,5 0-1,-2 0 47,2 0 1,-3 0 0,1 0 0,2 0-647,1 0 0,1 0 0,-2 0 0,-2 0-995,2 0 0,2 0 0,3 0 0,0 0-378,-1 0 0,6 0 0,-10 0 0,0 0-958,2 0 2353,0 0 0,1 0 0,0 0 0</inkml:trace>
  <inkml:trace contextRef="#ctx0" brushRef="#br1" timeOffset="190">26902 16394 21232,'16'0'646,"-1"0"1,1 0-1,0-2-150,0-3 1,-1 3 0,3-3 0,1 3 0,4 2 145,1 0 0,1 0 0,3 0 0,-4 0-621,-1 0 0,3 0 0,-3 0 0,-1 0-378,1 0 1,3 0 0,-3 0 0,1 0-709,4 0 1,-3 0 0,1 2-1,0 1-1038,-1 2 0,3 1 2101,-7-6 0,7 0 0,-4 0 1</inkml:trace>
  <inkml:trace contextRef="#ctx0" brushRef="#br1" timeOffset="191">28286 16347 21232,'15'0'0,"1"0"0,0 0 545,-1 0 0,1 0 0,2 0 0,3-2 275,5-3 1,4 3 0,1-3 0,2 3-115,4 2 1,3 0 0,5 0 0,-1 0-338,-2 0 0,-7 0 1,3 0-1,-3 2-1297,-3 3 0,1-3 1,-10 3-1,-2-2-5086,-4 3 5951,2-5 0,-17 6 0,5-7 0</inkml:trace>
  <inkml:trace contextRef="#ctx0" brushRef="#br1" timeOffset="192">30550 16394 21232,'10'0'-1248,"1"0"2302,1 0 1,2 0-1,2 0 1,-1 0-226,1 0 0,0-6 1,-1 1-1,1 2-431,0 1 1,1 2-1,3 0 1,1 0-472,-2 0 1,3 0 0,-1 0 0,-1 0-516,-3 0 1,-1 0-1,0 0 1,-1 0-760,1 0 1,0 0 0,-1 0 0,3 0-1728,3 0 3074,-4 0 0,13 0 0,-6 0 0</inkml:trace>
  <inkml:trace contextRef="#ctx0" brushRef="#br1" timeOffset="193">31509 16378 21232,'15'0'-152,"1"0"1,2-5-1,1-1 1,2 1 889,-2-2 1,4 6-1,-2-5 1,0 5 193,1 1 0,-4 0 0,5 0 0,-2 0-502,-1 0 0,7 0 1,-6 0-1,-2 0-465,-2 0 0,4 0 0,2 0 0,1 0-89,4 0 1,-3 0 0,1 1-1,0 3-1730,-1 1 0,4 5 0,-4-4 0,-1-1 1810,-3 2 1,4-5 0,-1 5 0</inkml:trace>
  <inkml:trace contextRef="#ctx0" brushRef="#br1" timeOffset="194">32672 16409 21232,'40'0'-82,"6"0"0,-4-1 1,1-3 871,-1-1 0,2-2 0,-6 3 0,3-1-258,2 2 1,-4 1 0,-3 2 0,-2 0-528,-3 0 0,-1 2 1,-4 1-1,-5 2-3154,-4-1 3014,-8-2 0,-9-9 1,-9-2-1</inkml:trace>
  <inkml:trace contextRef="#ctx0" brushRef="#br2" timeOffset="195">21179 15624 8536,'7'-9'655,"3"4"1,4 3 0,4 2 0,1 0 100,2 0 1,5 0-1,-3 0 1,0 0-515,-1 0 1,6 0-1,-3 0 1,1 0-419,0 0 0,-1 0 0,3 0 0,-2 0-881,2 0 1,1 0 0,3 0-1,-1 0-617,1 0 1,4 0 1673,1 0 0,0 0 0,-6 0 0</inkml:trace>
  <inkml:trace contextRef="#ctx0" brushRef="#br2" timeOffset="196">22342 15639 8536,'27'0'0,"-3"0"288,-1 0 1,-2 0 0,-4 0 0,2 0 81,2 0 0,7 0 0,-3 0 0,1 0 59,0 0 0,-1 0 1,3 0-1,-2 0-243,2 0 1,-4 0 0,1 0 0,-1 0-550,1 0 1,-1 0 0,4 2-1,-2 1-119,2 3 1,-3-1 0,-1-5 0,1 0-278,-1 0 1,-5 5-1,4 0 1,-2-1 758,0-2 0,7-9 0,-4-2 0</inkml:trace>
  <inkml:trace contextRef="#ctx0" brushRef="#br2" timeOffset="197">23867 15702 8536,'30'0'193,"-4"0"0,4 0 0,-4 0 1,4 0 359,1 0 0,6 0 0,0 0 0,-1 0-15,3 0 1,1 0 0,7 0 0,0 0-322,1 0 1,-1 0-1,0 2 1,-2 1-183,-3 3 0,7 1 0,-5-4 0,-2 2-690,-2-1 0,2 3 0,-5 0 0,-2 0 655,-2 0 0,-2-2 0,1-5 0</inkml:trace>
  <inkml:trace contextRef="#ctx0" brushRef="#br2" timeOffset="198">25959 15686 8536,'10'0'0,"1"0"197,1 0 1,2 0 0,1 0 0,3 0 0,1 0 850,2 0 1,7 0 0,-3 0 0,1 0-642,0 0 0,0 0 1,6 0-1,-1 0-823,1 0 1,-3 0 0,1 0 0,0 0 204,3 0 1,3 0-1,-1 0 1,4 2-2019,1 3 1,-5-3 2228,2 3 0,3-10 0,0-4 0</inkml:trace>
  <inkml:trace contextRef="#ctx0" brushRef="#br2" timeOffset="199">27452 15749 8536,'16'0'437,"0"-5"1,-1 0-50,1 1 1,0 1 0,0-1-1,-1-1 70,1 2 1,5 1 0,2 2 0,-1-2-333,1-3 0,5 3 0,-3-3 0,1 3-267,0 2 0,0 0 0,7 0 0,2 0-626,2 0 0,0 0 0,-6 0 0,-1 0 44,-4 0 1,4 0 0,-6 0 0,1 0 722,-4 0 0,3-7 0,1-2 0</inkml:trace>
  <inkml:trace contextRef="#ctx0" brushRef="#br2" timeOffset="200">28820 15671 8597,'26'0'0,"-1"0"0,-2-2 271,-4-3 1,3 3-1,1-3 1,0 3 325,0 2 0,3-5 1,-4-1-1,3 3-267,3 1 0,-4 2 0,3 0 0,-1 0-345,-2 0 0,6 0 0,-6 0 0,3 0-454,-1 0 1,-2 0 0,4 0 0,-2 0-541,2 0 1,-5 0 0,0 0 0,-2 0-432,0 0 1440,7 0 0,-4-7 0,8-1 0</inkml:trace>
  <inkml:trace contextRef="#ctx0" brushRef="#br2" timeOffset="201">30361 15592 8735,'35'0'0,"-2"0"0,-3 0 581,-1 0 1,1 0 0,3 0-282,4 0 0,-4 0 0,4 0 0,-6 0 0,-3 0-133,-1 0 1,-1 0 0,3 0-1,-1 0-63,-1 0 0,-3 5 0,4 1 0,-4-3-1116,-1-1 1,3 3 0,-5 0 0,0-1 1011,2-2 0,-6-2 0,6 0 0</inkml:trace>
  <inkml:trace contextRef="#ctx0" brushRef="#br2" timeOffset="202">31933 15749 8585,'61'-5'0,"-3"0"1465,-6 1-1025,-3 3 0,2 1 0,0 0 0,-4 0-98,-2 0 1,9 0 0,-8 0-1,-1 0-211,-1 0 0,-9 1 0,2 3 1,-4 1-769,-2-1 0,-6 2 1,-4 1-2645,-4 2 3281,-8-5 0,-9 3 0,-9-7 0</inkml:trace>
  <inkml:trace contextRef="#ctx0" brushRef="#br2" timeOffset="203">21147 17148 8536,'-8'-16'622,"1"8"1,14-5 0,3 8 0,4 2-303,2 1 0,5 2 1,2 0-1,-1 0-286,1 0 0,5 0 0,-4 0 0,3 0-392,-1 0 0,0 5 0,5 0 1,-1-1 125,-4-2 1,4 3-1,-4 0 1,4-1-1070,1-3 0,1-1 1301,-1 0 0,1 7 0,-1 2 0</inkml:trace>
  <inkml:trace contextRef="#ctx0" brushRef="#br2" timeOffset="204">22264 17148 8536,'15'0'0,"1"0"0,0 0 0,0-2 95,-1-3 1,3 3 0,3-3 0,5 3 0,4 2-106,1 0 1,1 0-1,1 0 1,2 0-64,1 0 1,1 0-1,-4 0 1,2 0-246,2 0 0,0 0 0,-4 0 318,3 0 0,-2 0 0,4 0 0</inkml:trace>
  <inkml:trace contextRef="#ctx0" brushRef="#br2" timeOffset="205">23742 17070 8536,'31'0'0,"1"0"0,-1-6 0,0 1 0,1 2 182,-1 1 1,1 0-1,1-1 1,2-3 55,2 3 0,-1 1 0,-4 2 0,-1-2-278,1-3 0,-1 3 0,2-3 0,2 3 108,2 2 0,0-1 0,-4-3 0,2-1-312,1 1 0,3 3 0,-4 1 1,1 0 243,-1 0 0,-1 0 0,-3 0 0</inkml:trace>
  <inkml:trace contextRef="#ctx0" brushRef="#br2" timeOffset="206">25172 17007 8536,'32'0'51,"-2"0"0,-2 0 0,-2 0 194,2 0 0,3 0 0,4 0 0,4-2 81,1-3 0,2 3 1,5-3-1,0 3-94,0 2 0,6 0 0,1 0 0,0 0-527,0 0 0,4 0 1,-4 0-1,0 0-330,0 0 1,-1 0-1,-6 0 1,0 0 624,0 0 0,7 7 0,2 2 0</inkml:trace>
  <inkml:trace contextRef="#ctx0" brushRef="#br2" timeOffset="207">27704 17054 8536,'16'-5'0,"-1"-1"0,1 3 0,1 1 0,4 2 353,6 0 0,1 0 0,0 0 0,-2 0-41,2 0 0,1 0 1,1 0-1,-2 2-224,-2 3 0,-1-3 0,3 3 0,-2-3-640,2-2 0,-4 2 0,2 1 0,2 2-189,2-1 1,2-1 0,-1 1 740,0 1 0,8 7 0,1-3 0</inkml:trace>
  <inkml:trace contextRef="#ctx0" brushRef="#br2" timeOffset="208">29276 17164 8536,'16'-5'85,"0"-1"0,-1 3 97,1 1 1,0-3 0,1 0 0,2 1 33,2 2 1,7 2 0,-1 0 0,0-1-113,0-5 1,2 5 0,-4-5 0,1 5-235,0 1 1,0 0-1,6 0 1,-1 0-81,1 0 1,4 0-1,3 0 1,-1 0-366,1 0 1,3 0-1,-4 0 1,2 0 574,4 0 0,0 0 0,1 0 0,-1 0 0,-1 0 0,6 0 0,-8 0 0</inkml:trace>
  <inkml:trace contextRef="#ctx0" brushRef="#br2" timeOffset="209">30943 17101 8536,'35'-2'0,"0"-1"110,0-2 1,-11-1 0,7 5 0,-1-3 146,0-1 1,1 0 0,2 5 0,2 0-274,2 0 1,0 0 0,-4 0 0,2 0-316,2 0 0,-1 0 0,-4 0 1,-1 1-106,1 5 1,-1-5 0,0 5 0,1-5 435,-1-1 0,1 0 0,-1 0 0,1 0 0</inkml:trace>
  <inkml:trace contextRef="#ctx0" brushRef="#br2" timeOffset="210">32358 17117 8536,'56'0'57,"-6"0"1,-4 0 0,-4 0 182,1 0 0,-2 0 1,-1 0-1,-2 0-350,-3 0 0,3 0 1,-1 0-1,-2 0-209,-2 0 0,4 1 1,0 3-1,-2 3-6,-2 2 1,-2-4 0,2 4 0,2-1 324,2 1 0,0-5 0,-6 1 0,1 4 0,-1-1 0</inkml:trace>
  <inkml:trace contextRef="#ctx0" brushRef="#br0" timeOffset="211">27106 15608 14200,'16'0'0,"0"0"0,0 0 0,-1 0 1183,1 0 1,-2 2-1,-2 1-381,-1 2 1,-8 2 0,2-1-572,-3 4 0,-9-1 1,-3 1-1,-4 1 39,-2-3 0,0 1 1,1-5-1,-1 1 16,0-2 1,0-1 0,1-2 0,-1 0 367,0 0 0,0-2-286,1-3 0,-1-4 0,2-6-88,4-1 1,3 0-1,7 1-365,0-1 1,1 0-118,5 0 1,4 2 0,9 4 0,2 5 356,-2 3 0,4 2 1,-2 0-1,-2 0-367,-1 0 1,-2 2-1,-1 1 1,1 4 120,0 2 0,-6-4 0,-1 6 51,-2 1 0,-2 2 0,-5 2 0,0-1-77,0 1 0,-7 0 1,-3-2 302,-4-4 1,-2 2 0,0-5 0,1 0 42,-1 0 1,0-1 0,0-6 0,1 0 42,-1 0 0,5 0 0,1 0-221,-2 0 1,-1-7 0,1-2 0,4-2-131,1 1 1,1 5 0,6-6-459,0-1 1,7 0 0,4-1 351,3 3 0,1 7 0,3-3 0,1 5 235,2 1 1,0 1 0,-5 3 0,0 3-36,-1 1 0,1 1 0,0 3 0,-2-1 196,-4 1 1,-3-3-1,-5 1-25,3 3 1,-3 1 0,1 0-1,-6-2-140,-8-2 1,-3-6 0,-1 3 0,-1-2 356,0 0 0,-1 0 0,-2-5 0,-2-1 8,1-5 0,3 3 1,-1-6-1,-1 0-264,-2 1 1,2-3-1,7-4-314,1-1 0,3 0 0,-3 0 18,6 1 0,10 1 0,6 3 0,3 4 139,1 0 1,8 6 0,3-5 0,4 5 116,1 1 1,-1 1 0,-2 5 0,-4 2 53,-1 1 0,-4 5 1,-6-4-5,-3 4 0,-6 2 1,1 0 124,-3 0 1,-4-6 0,-3-1-88,-6-2 1,-6 0 0,-1-4 0,4 2-49,0-1 1,0-2 0,-1-4-74,-1-3 1,5 3 0,3-5-75,1 0 0,-4-2 0,6-6 0,0 4-1939,5 1 0,1 6 0,5-1-2977,4 3 1,4 2 4198,2 0 0,7 0 0,1 0 0</inkml:trace>
  <inkml:trace contextRef="#ctx0" brushRef="#br0" timeOffset="212">32468 15671 14200,'10'0'919,"1"0"-218,-1 0 0,1 0 0,-1 1 141,2 5 1,-3 1 0,0 5-112,-2-2 1,-2 1-459,-5 5 0,-2-8 0,-1-1 0,-4-2 148,-2 1 0,-1-1 1,-6-5-26,0 0 1,1-5 0,-1-2-251,0-2 0,0-1 0,1-6-84,-1 0 0,7 0-232,4 1 1,3-1 0,4 2 94,3 4 1,4-3 0,7 8-1,-1 2-45,1 1 0,0 2 0,0 0 187,-1 0 1,-4 5 0,-3 2-1,1 0 142,0 0 0,-6 5 0,3-1-58,-5 3 1,-1 1 0,0 1-1,0 0 33,0 0 0,0-6 1,-1 0-39,-5 3 1,3-5-1,-8 1 117,-1-2 1,-2-2 0,-1-5 123,-1 0 1,0 0 0,0 0-511,1 0 0,-1-7 1,0-3 63,0-4 0,8-2 0,2 1-211,5-1 1,1 0-1,0 0-31,0 1 1,7 1 0,3 1-1,4 5 167,2 1 1,0 2 0,-1 5 0,1 0 301,0 0 1,0 7 0,-1 1-83,1 1 0,-7 5 1,-2-4-1,-2 4 252,0 2 0,0 2 128,-5 3 0,-1-1 0,-3 3 0,-3-7-34,-2-2 0,1 0 1,-5 0-1,3-4-182,-2-4 1,-2 1-1,-2-2 1,0-2-84,1-1 0,-1-4 1,0-1-1,0-4-120,1-2 1,-1-1 0,2-6 0,2 0-133,1 0 0,8 1 0,-2-1 1,3 0-129,2 1 0,2-1-158,3 0 1,4 2 0,6 4 0,1 4-423,0 5 0,1 1 0,4 0 0,5 3-1732,4 8 0,9 1 0,4 14 2596,8 2 1,-2 9-1,5 3 1</inkml:trace>
  <inkml:trace contextRef="#ctx0" brushRef="#br0" timeOffset="213">29826 17148 14447,'-1'-14'-474,"-3"2"1130,-1 1 1,0 1 302,5-6 1,1 8-570,5 2 1,-3-1 0,8 2 226,1 2 1,2 3 0,2 3-229,-1 2 1,-4 6-1,-3-4 1,-1 2-347,-3 3 1,-2 2 0,-2 1-254,0 1 1,-2-5 0,-2-1 0,-3 1 130,-1-3 0,-3 1 1,-4-5 116,-1 1 1,0 0 0,0-5 0,1-2 259,-1-3 1,0-4 0,0-6 59,1-1 0,1 0 1,3 0-1,4 1 1,0-1 1,6 6-1,-5-1-319,5-1 1,8-2 0,3 0 53,4 3 1,2 4-1,1 7 1,2 0 122,2 0 0,0 2 1,-5 3-1,0 6-422,0 3 0,-2 2 1,-2-1-1,-4 1-73,-1 0 1,-1-1 0,-6 1 0,0 0 178,0 0 1,-2-2-1,-3-2 1,-6-3 317,-3-3 0,-1 1 0,-1-3 1,0 1 140,0-1 1,-3-4-1,2-4 1,3-3 106,0-2 0,0 1 0,0-4 0,2 1-117,1-1 1,6-2 0,-4-2-1,2 0-187,4 1 1,1-1 0,2 0-243,0 1 1,7 1 0,3 3 0,4 6 264,2 3 0,5 2 0,0 0 1,-2 0-140,-1 0 1,-3 7-1,1 2 1,-2 1-619,-3 1 1,3-1-1,-4 8 1,4 1-1582,2 2 1,-1 12 0,3 0 2095,3 6 0,3-4 0,8 3 1</inkml:trace>
  <inkml:trace contextRef="#ctx0" brushRef="#br0" timeOffset="214">21651 15655 14502,'-9'-9'1500,"2"0"-943,7 4 0,2 4 0,3-5 226,5 5 1,-1 6-1,2 2 245,1 1 1,-5-2 371,-2 4-1127,-3 1 1,-4-3-1,-3-2 53,-6-5 0,-3-1 1,-1-1-390,-1-5 1,5-1-1,3-5 1,1 2-340,3-3 0,2 5 0,2-3 30,0-1 0,6 3 0,1 1 1,1 1-169,5 3 1,2 2 415,6 2 0,-3 2 1,3 3 119,-4 6 0,-3 3 0,-3 2 1053,-6-1 0,-3 1-779,-2 0 0,-2-1 1,-3-1-263,-6-3 0,2-2 0,-1-6 111,-2 2 1,-2 1 0,-2-6-30,0 0 1,6-2 0,-1-3-284,-1-6 0,5 2 1,0 1-1,2-1-303,0 0 1,-1 4 0,8-4 101,3 2 1,2 0 0,6 4 0,-3-3 232,2 3 0,-3 1 1,2 2-1,-1 2 449,-1 3 1,0-1 0,-4 6 185,5 2 1,-3-3-1,-2 2 88,-3 1 1,-4 2-353,-3 2 1,2-8 0,-8-2 219,-1-5 1,-2-1 0,-2 0 0,1 0-205,-1 0 1,2-1 0,2-3 0,3-3 182,2-2 0,-4-1-460,6-6 1,0 0-152,5 1 0,7 1 0,3 3-333,4 6 1,2 3 0,0 2-1,0 0-361,-1 0 0,3 0 420,3 0 1,-4 5 0,4 1 0,-3-1-151,-3 2 0,6-4 1,0 8-1,0-1-438,2-1 1,1 5-1,8-5 1,-1 1 1133,1 1 0,6-8 0,2 4 0</inkml:trace>
  <inkml:trace contextRef="#ctx0" brushRef="#br0" timeOffset="215">24418 17117 14200,'5'-11'-3,"0"1"0,2 6 1,-2-1 2705,6 3 10,-4 2-2189,0 0 1,-9 0-1,-3 0-169,-6 0 1,-2-5 0,-3-2 0,0-2-57,0-3 1,2 3-1,2-1 1,3-2 107,2-2 1,2-2-392,5 0 1,0 1-1,2 1-61,3 3 1,-1-1-1,6 7 1,2 1 70,2 2 0,2 2 0,0 2 0,-1 2-25,1 1 0,0 7 1,0-1-1,-2 3-67,-4 1 1,2 1 0,-5 0 0,0-1 55,0 1 0,-1 0 1,-6 0 95,0-1 1,-2-1 0,-3-2 132,-6-1 0,-3-8 0,-2 3 0,1-5 66,-1-1 1,0 0 0,1-1-1,-1-3-16,0-1 0,0-7 0,1 1 0,-1-3-217,0-1 1,6-1-1,1 0-364,2 0 0,2 1 0,5-1-187,0 0 0,7 2 0,3 2 257,4 2 1,2 6 0,0-1 0,-1 5 173,1 5 0,0 2 0,-1 5 0,1-1-33,0 1 0,-6 0 0,-1 0 0,-2-1 695,-3 1 1,-3 2-177,-1 2 1,-1-7-1,-5-4 12,-4-3 1,-4-2 0,-2 0-1,1-2 424,-1-3 0,5-2 0,1-6 180,-2 3 1,5 5-809,1-6-724,5 1 0,2 1 0,5 4 0,4 3-1038,4 2 1,4 7 0,1 3 0,3 6-2507,3 5 4151,1 4 0,6 6 0,-1 0 0</inkml:trace>
  <inkml:trace contextRef="#ctx0" brushRef="#br0" timeOffset="216">28411 16394 14502,'16'0'0,"-5"0"0,-1 0 0,1 0 1452,4 0 0,-4 0 988,-1 0-1822,-6 0 1,1 5-484,-10 0 0,1 0 121,-6-5 1,4-1 0,-2-5-288,1-4 1,2-4-1,5-2-26,0 1 1,0 4-1,0 1-14,0-3 1,6 6 0,5 2 0,3 3 44,2 2 1,-1 0 0,3 0 188,3 0 1,-4 7 0,4 4-24,-3 3 1,-4 2 0,-4-1 0,-5 1 64,-3 0 1,-2-1-1,0 1 111,0 0 1,-2-2 0,-3-2-77,-5-1 1,-4-8 0,-2 2-1,0-3 130,1-2 0,-1 0 0,0-2 1,0-3-30,1-5 0,-1-3 0,2-1 0,2 2-308,1 0 1,6-11 0,-4 7-1,2-1-67,4 0 1,1 1-1,4 2 1,3 2-633,6 1 0,3 6 0,1-4 0,1 2 374,0 4 0,1 3 1,2 3-1,2 4 263,-1 2 1,-3 1 0,-3 6 511,-4 0 0,3 0 0,-8-1-59,-2 1 1,-3-2 0,-5-2 493,-5-1 0,-4-8 0,-4 2-4,-3-3 1,-1-2 0,-5 0-783,6 0 1,4-2 0,1-1 0,2-4-133,4-2 0,1 4 0,6-6-134,-3-1 0,-4-2-2584,5-1 0,1 1 0,9 3-364,6 6 3216,10 3 0,3 9 1,8 2-1</inkml:trace>
  <inkml:trace contextRef="#ctx0" brushRef="#br0" timeOffset="217">31131 16394 14502,'11'0'-123,"-1"0"1,3-2 0,1-2-159,1-1 0,1 0 0,0 7 1609,-1 3 1,-6-2 0,-2 6 0,-2 0-652,1 0 1,-1-4 0,-5 5-300,0 3 0,-7-1 1,-4-2-1,-3-4 17,-1-5 1,-6 5 0,0-1 0,0-2 65,-2-1 0,6-4 1,-4-1-1,3-2-178,2 1 1,1-5-1,-1-1-152,0-4 1,6-2 0,1 0-1,2 1-42,4-1 1,8 0 0,5 2-241,4 4 0,7-2 0,0 6 0,-2 3-70,-1 1 0,3 2 0,0 0 0,-4 2 271,-4 3 0,-1-1 1,-5 4-1,0 1-81,0 0 1,-2-4 146,-5 5 1,-7-4 0,-3 2 0,-4-1 110,-2-3 1,0-2 0,0-2 0,1 0 1192,-1 0 1,0-2 1200,0-3-2605,8 3 0,1-7 1,9 6-965,3-3 1,3 1-1,8 7-673,0 3 1,0 4 0,-2 7 0,-2-1-5084,-2 1 6796,1 7 0,5-6 0,-1 6 0</inkml:trace>
  <inkml:trace contextRef="#ctx0" brushRef="#br0" timeOffset="218">25676 16409 14502,'7'-8'-1444,"-4"1"1,8 7 4154,1 0-670,-5 0-1116,0 0 1,-2 7-82,0 3-584,0-3 1,-5 7 0,-1-5 32,-5 0 1,3-2-1,-7-7 1,-3 0 73,-1 0 0,-1 0 1,-1 0 16,0 0 0,0-6 1,2-1-1,4-1-403,5-5 0,3 5 0,2-3-189,0-1 1,2 0 0,3-1 0,5 5 163,4 1 0,2 2 1,0 3-1,0-2-131,-1-1 0,1 2 1,0 8 161,-1 5 0,-6-1 1,-4 1 339,-3 3 1,-2-5-200,0 3 0,-2-2 1,-3 1 22,-5-5 0,1-3 0,-1-2 1,-3 0 117,-1 0 0,4 0 0,-1-2 359,-1-3 1,5 2-482,2-8 1,5 8-100,5-3 1,4 5 0,7 1 0,-1 1-7,1 5 1,-5-3 0,-1 8 0,2-1-432,2-1 1,0 5-1,-2-4-600,-1 4 0,-8 2 1,1 1-1,-8 3 44,-6 1 1,-13 0 888,-8-6 0,-15 1 1,-10 0-1</inkml:trace>
  <inkml:trace contextRef="#ctx0" brushRef="#br0" timeOffset="219">23097 16441 15363,'-16'0'2365,"1"0"-1714,-1 0 0,0 0 1,0 0-139,1 0 1,4-2-1,3-3-238,1-6 1,1 3-1,6-3-298,0-1 1,2 5-1,3 2 1,8 3 121,6 2 1,0 0 0,5 0 0,-1 0-45,-4 0 0,-1 0 0,-4 2 0,-2 1 58,-2 2 0,-6 8 0,-1-5 109,-6 1 1,-8 5 0,-8-5 254,-2 0 1,-1-2 0,2-6 0,-1 3-74,2 1 0,-4 0 0,3-5 0,0 0 369,3 0 1,1-5 162,0 0 1,6-6-2234,-1 6 1,8-7-2952,-2 1 0,8 3-1844,2-3 6132,8 8 0,-12-11 1,6 5-1</inkml:trace>
  <inkml:trace contextRef="#ctx0" brushRef="#br0" timeOffset="220">21666 15686 14502,'-10'0'0,"-1"0"-317,-1 0 1,-2 0 1520,-2 0 1,6 0-43,-1 0 1,8-1-848,-2-5 1,5 3 0,5-6-227,5 2 0,4 2 1,4 5-1,1 0-83,2 0 0,5 0 0,-3 0 0,1 0-132,4 0 0,2 0 0,0 0 0,-2 0 24,-2 0 1,-2 2 0,3 1-1,-5 4 57,1 2 1,-4-6 0,6 4-1,-3-1 66,-2-1 0,2 5 0,-1-3 0,-1 0 117,-3 0 1,-1 0 0,-1-3 0,1 3 54,0 1 0,0-2 1,-1 4-1,1 1 44,0-3 1,-1 5-1,1-6 1,0 1-97,0 5 0,-1-1 0,1 0 0,0-1-13,0 1 1,-1 2-1,1 1 1,0 1-76,-1 0 0,-4 0 1,-1-1-1,3-1-45,1-3 0,1 3 0,1-4 0,-2 4-19,-3 2 0,2 0 0,-2-2 0,3-2-9,2-2 1,-2 1-1,0 4 1,-2 1-5,0 0 0,6-6 0,-8 1 0,4 1 7,2 2 0,-1 0 0,1-2 0,0-1 5,0 1 1,-1 2 0,1 2 0,0-1 21,0 1 0,1 0 1,0 0 10,-1-1 0,3-1 0,-8-2 0,3-1 41,2 1 1,-1 0-1,1 1 1,0-5 72,-1-1 1,-1 6 0,-1-5 0,-3 3-36,2-1 1,2-1 0,2 3 0,0-1 104,0 1 0,-1 2 0,1 0-42,0-4 1,-1 4 0,1-3 0,0 1-40,0-2 0,-2 4 1,0-5-1,0 2-49,3-1 0,2 1 1,-3 3-1,0-2 2,-1-2 0,1-1 0,0 3 1,0-1 24,-1 1 1,1 0-1,0 0 1,-1-1-14,1 1 1,0-3 0,0 1 0,-1 3-11,1 1 1,0-4 0,-1 0 0,1 1-32,0-2 1,0 5 0,1-6 0,2 3 23,2-1 1,0-1 0,-5 3 0,0-3 5,-1-2 1,1 3 0,0-3 0,0 0-57,-1 0 1,1 0 0,2-3 0,1 3-47,2 2 1,0-4-1,-4 4 1,2-2 42,2-4 0,0 4 0,-5 0 0,0 0 42,-1 0 1,6-2 0,0-3 0,-1 2 39,-3 1 0,-1 0 0,1-3 1,2 1-29,2 2 0,0 1 1,-5-6-1,2 0-123,3 0 0,-4 0 0,4 0 0,-2 0-43,2 0 0,-3 0 1,4 0-1,-1-2 15,0-3 0,2 3 1,-4-5-1,2 2 0,-2 0 0,4-2 0,-2 3 0,-2-1 155,-1 1 0,-3-3 1,3 0-1,1-1 41,2-5 0,0 5 1,-5-3-1,0-1-143,-1-2 1,1 3 0,1 1-1,3-2-43,1-2 1,5 0-1,-5 2 1,0 1-37,1-1 1,-4-2 0,5-2 0,-2 2-38,0 4 1,5-4 0,-4 5 0,1-1 118,0-1 0,3 2 0,-5-3 0,-2 2 66,-1-3 0,3 5 1,0-3-1,0 1-10,1 1 1,-4-5-1,5 4 1,-3-4 7,1-2 0,2 2 0,-4 2 0,2 1 30,-1-1 1,2-2-1,-1-2 1,-2 2 81,-1 4 1,3-4 0,0 3 0,0-1-14,2 2 0,-6-4 1,6 3-1,-2-3-107,0-1 0,5-1 1,-3 0-1,-1 0-72,1 1 1,3-3 0,-3-1 0,0-2-66,-1 2 0,5-4 0,-5 2 0,1 0-174,0-1 1,5 4 0,-4-3-1,1 4 47,-5 1 1,3-5 0,0 0 0,0 2 170,-1 1 1,-1 8-1,-5-1 1,0-1-13,-1-2 0,1 0 0,0 2 0,0 2 159,-1-3 1,1 1-1,0 0 1,0 1-114,-1-1 0,1 0 0,1 0 0,3 1-74,1-1 0,5 0 0,-5 0 1,0 3 7,1 2 1,-4-4 0,5 4-1,-2 0 52,0 0 0,1-3 1,-3 3-1,2 0 82,-1 0 1,-3-4-1,1 6 1,1 0-5,2-2 0,0 5 1,-4-5-1,2 2-37,2 0 1,0-2 0,-3 3-1,1-1-14,2 2 0,0 1 0,-4 0 1,3-1-14,1-3 0,0 1 0,-4 5 0,2 0-13,2 0 0,2 0 1,-4 0-1,4 0-17,1 0 0,1 2 1,3 1-1,-2 4 65,2 2 0,2-5 0,1 3 1,0 0 13,1 3 0,5-1 0,-1-1 0,-1 1 11,-2 0 1,-1-4 0,-1 4 0,1 0 54,-1-1 1,-1 1 0,-2 3-1,-2-3 14,2-2 0,-4 5 0,1-3 1,-2 1-61,-4 1 0,4-2 0,-2 3 0,-2-3-53,-2-2 0,-1 5 0,0-3 0,-2 1-214,-4 1 1,2-6 0,-5 4-963,2-2 0,-5 5 1,1-2-1913,-3 4 0,-2 2 2904,0 0 1,-14 6 0,-4 3-1</inkml:trace>
  <inkml:trace contextRef="#ctx0" brushRef="#br0" timeOffset="221">27657 15922 8517,'15'0'0,"1"0"285,0 0 0,0 0 0,-1 0 0,1 0 38,0 0 1,-1 5 0,3 2 0,1 0 4,2 0 1,5 6 0,-3-5-1,0 3-93,-1-1 0,5-4 0,-5 2 0,1 1-77,0 0 0,3-1 0,-3 5 0,-1-3-7,1 2 1,5 2-1,-4 2 1,3-2-123,-1-3 0,-5 2 0,3-2 0,1 3-75,-1 2 1,1-1-1,1 1 1,-3 0 68,-1 0 0,-2-1 1,4 1-1,0 0 97,1-1 1,-6 1 0,4 0 0,0 0-16,3-1 1,-2 1 0,1 0 0,-3-1 46,-2 1 0,2 0 1,1 0-1,0-1-32,-1 1 1,1 0 0,-4-2 0,2-2-39,-1-2 1,-3 1 0,-1 5-1,-1-1-2,1 1 0,5 0 0,0-1 0,-2 1-109,-1 0 0,-1 0 1,2-1-1,2 1 87,-1 0 1,2 5 0,-1 0 0,-1-2-15,-3-2 1,-1-1 0,1 0 0,2 0-51,2-1 1,0 1 0,-5-2 0,0-2 47,0-1 0,-1-1 1,1 6-1,0 0-23,-1-1 1,1 1-1,0 0 1,0-2 21,-1-4 0,6 4 0,0-3 0,-2 1-4,-1-2 0,-2 3 1,-1-6-1,1-1 14,0 1 0,5 4 0,0-6 1,-2 0 54,-2 2 0,-1-5 0,2 3 0,1-3-36,2-2 1,5 0-1,-3 0 1,1 2-73,4 3 0,0-3 0,2 3 0,-2-3 32,0-2 0,8 0 0,-8 0 0,0 0-14,2 0 0,0 0 0,1 0 0,-1 0 223,-4 0 0,2 0 1,-5 0-1,-1 0-59,1 0 0,3-2 1,-5-1-1,-2-3-75,-1 3 1,3-6 0,2 0-1,-1 1-159,1 2 0,-2-2 0,-4-1 0,3 0 54,1 4 1,1-2-1,-2 0 1,1-2 55,-2-3 0,3 3 0,1 1 1,0-1-44,0 0 1,-2 4 0,-4-6 0,2 1 0,2 1 1,2-3 0,-4 5 0,2 0 80,-2 0 0,4-3 1,0 3-1,-1 0-69,1 0 0,3-4 0,-3 4 0,2-2-7,2-3 0,-2 3 0,1-1 0,0-2-34,-1-2 1,5-2-1,-6 0 1,2 1-180,0-1 0,-1 2 0,3 0 0,-4 2 58,-1 0 0,3-11 0,-3 7 1,0 0-14,-1 4 1,1-7-1,-4 3 1,2 1 75,-2 2 0,1-1 0,-1 2 0,2-5 22,-2-4 0,4 0 1,-2 5-1,-2 0 32,-2 1 1,-1-1 0,0 0 0,0 0-18,-1 1 0,1-1 0,0 0 0,-2 1-32,-4-1 1,4 0 0,-3 0 0,3 1-1,1-1 0,1 0 0,0 1 0,1-1-54,4 0 1,-3 0 0,4-1 0,-1-2 47,0-2 1,0 0 0,-3 5 0,1 0 77,2 1 0,0-1 0,-5 0 0,-1 2 14,1 4 1,0-4 0,0 5 0,-1-1 3,1-1 0,1 6 1,3-4-1,1 0-14,-2 1 1,0 2-1,0-2 1,2-1 41,-2 0 1,-1 6 0,-1-4 0,3 1 11,1 1 1,0-5 0,-6 5 0,1 1-129,0 2 1,-1-3-1,1 0-185,0 1 1,0 3-752,-1 1 1,1 0-416,0 0 0,-1 8 0,1 10 0,0 13 1417,0 15 0,13 15 0,5 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5.279"/>
    </inkml:context>
    <inkml:brush xml:id="br0">
      <inkml:brushProperty name="width" value="0.05292" units="cm"/>
      <inkml:brushProperty name="height" value="0.05292" units="cm"/>
      <inkml:brushProperty name="color" value="#3165BB"/>
    </inkml:brush>
    <inkml:brush xml:id="br1">
      <inkml:brushProperty name="width" value="0.05292" units="cm"/>
      <inkml:brushProperty name="height" value="0.05292" units="cm"/>
      <inkml:brushProperty name="color" value="#57D200"/>
    </inkml:brush>
    <inkml:brush xml:id="br2">
      <inkml:brushProperty name="width" value="0.05292" units="cm"/>
      <inkml:brushProperty name="height" value="0.05292" units="cm"/>
      <inkml:brushProperty name="color" value="#FF8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9701 2059 10064,'9'-2'62,"-2"-1"0,0-4-192,4-2 118,-4 6 1,6-11 0,-2 3 0,3-3 295,2-2 1,-6 1-1,1-3 1,-1-1 309,-1-2 0,-2-5 0,-7 5 0,0 2 155,0 1 0,0-3 0,-2 0-229,-3 2 1,-9 2-1,-7 3 1,0 3-269,-2 6 1,4 3-1,-5 2 1,-1 0-55,1 0 1,3 12-1,-4 4 1,3 3 41,2 4 0,3-4 1,1 8-1,0-1-54,1-2 1,1 6 0,3-6 0,6 2-139,3 1 1,2-3 0,0 2-1,0-3-169,0 0 1,2-6-1,5 2 1,7-5-41,5-3 0,9-8 0,0 3 0,5-5-305,4-1 0,5 0 1,-7-1-1,-4-5 238,-3-4 0,-9 1 1,4-1-1,-4-3-18,-3-1 0,3-6 1,-8-3-1,1 0 80,-2 0 0,-1-3 0,-5 5 0,1 2 324,-2 2 0,1 3 0,-1 1 141,3 3 0,1 6 0,-4 1-83,2 6 0,8 6 0,-5 7 0,3 0 60,-1-1 0,-1 1 0,3 1 0,-1 3-271,1 1 1,-3 0 0,1-6 0,2 1-821,2 0 0,0-1 1,-1 1-1,-3-2-548,2-3 0,2 1 0,4-7 1,1-1 1362,2-3 0,7-8 0,-4-1 0</inkml:trace>
  <inkml:trace contextRef="#ctx0" brushRef="#br0" timeOffset="1">10487 1918 9617,'21'0'0,"0"0"0,-1 0 752,-3 0 0,4 0 0,0 0 0,-2 0-378,-1 0 0,3 0 0,0 0-1216,-2 0 0,-3 1 0,-6 5-208,-5 4 0,-5-1 1,-7 0-1,-7-3 1050,-5-2 0,-16 5 0,2-1 0</inkml:trace>
  <inkml:trace contextRef="#ctx0" brushRef="#br0" timeOffset="2">10440 2090 8636,'16'16'0,"0"-2"453,-1-3 1,3-4 0,3-7-1,3 0-16,1 0 1,5 0 0,-4 0-1,3 0-322,3 0 1,-1 0 0,1 0-1,-3 0-741,-2 0 1,1 0 0,-7 0 0,0-2-2446,1-3 3071,-4-4 0,11-21 0,-4-3 0</inkml:trace>
  <inkml:trace contextRef="#ctx0" brushRef="#br0" timeOffset="3">11399 1603 8342,'0'16'731,"0"1"0,0 4 372,0 6 1,0 2 0,0 4 0,0 2-277,0 2 1,7 5-1,4-5 1,3-1 16,2 3 1,5-6 0,-1 5 0,0-3-869,-3-3 0,4 3 0,0-9 0,-2 3-958,-1 3 0,-8-2 1,1-2-1,-1-2-613,-1 2 1,-2 1-1,-9 1 1595,-3-4 0,-4 4 0,-6-6 0</inkml:trace>
  <inkml:trace contextRef="#ctx0" brushRef="#br0" timeOffset="4">9355 2625 8587,'7'16'0,"-3"5"0,5 0 1429,-2-2 1,3 3-1,-3 1 1,0 2-487,0 3 0,4 1 1,-4 3-1,1-1-509,5 1 1,-5 2 0,1 1 0,0-3-110,-1-3 0,-4 5 1,1-10-1,-1 2-60,1 1 0,-3-8 0,3 2-34,-3-4 1,-4-1-134,-3 0 0,1-8-64,-6-2 1,1-12-1,-2-4 1,5-4-504,-1-2 0,5-1 1,-3-4-1,5-5-14,5-4 1,4-2 0,8 1 0,4-2-203,5-4 0,9 11 0,4-2 1,-1 7 280,0 5 0,4-1 1,-5 12-1,-2 1 465,-2 2 0,4 9 0,-1 4 0,-2 5 161,-6 5 1,0-2 0,-7 7-1,-4 0 425,-5-1 0,0 4 1,-6-4-1,-3 1 272,-1 0 0,-9-1 1,-2 1-1,-3-5-330,-4-4 1,4-1-1,-11 0 1,2-2 17,0-4 0,-7-1 1,2-6-1,-2 3-440,2-3 1,-7-1 0,5-2 0,0 0-549,-2 0 1,1-2-1,-3-1 1,2-4-6,4-2 0,4-2 0,6-4 0,2-1-2072,3 0 0,4-1 1,9-4-1,3-4-4423,6 1 6881,10-13 0,3 4 0,8-14 0</inkml:trace>
  <inkml:trace contextRef="#ctx0" brushRef="#br0" timeOffset="5">10409 2876 13001,'16'0'805,"-1"0"0,1 0 55,0 0 0,-1-1 1,3-3-1,1-1-626,2 1 0,0 3 0,-5 1 0,0 0-198,-1 0 0,6 0 0,0 0-148,-2 0 1,-1 0 106,-2 0 1,-1 0 0,1 0 0</inkml:trace>
  <inkml:trace contextRef="#ctx0" brushRef="#br0" timeOffset="6">10487 2971 9772,'7'10'0,"4"-1"539,3-2 0,2-2 1,1-5-1,2 0 332,2 0 1,0 0-1,-5 0 1,1 0-417,4 0 1,-3 0 0,3 0 0,-4 0-702,-1 0 1,5 0 0,0 0 0,-2 0-525,-1 0 1,-3 0 0,3-2-1,1-1-1956,2-2 2744,0-8 0,-5 5 1,-1-8-1</inkml:trace>
  <inkml:trace contextRef="#ctx0" brushRef="#br0" timeOffset="7">11525 2641 8395,'-5'10'-41,"0"1"1,-1-1-1,6 6 521,0-1 1,0 3-1,0 1 1,0 6-1,0 1 1044,0 2 1,0 8 0,2-6 0,2 0-839,1-1 0,0 8 0,-5-9 0,0 0-308,0 2 1,0-8 0,0 1-1,0-2-177,0 0 0,0 0 0,0-5 0,0-1-144,0 1 1,0-5-1,0-1-134,0 2 1,0-3-2312,0 2-734,7-8 1,-3 4 998,6-7 1,-6-7 2122,1-3 0,-3-11 0,-2-4 0</inkml:trace>
  <inkml:trace contextRef="#ctx0" brushRef="#br0" timeOffset="8">9749 3835 9141,'0'23'1003,"0"3"1,0 4 0,1 3-1,3 4 1,3 3-192,1 0 1,-2 11-1,2-4 1,1 0-451,0-3 1,-6 4-1,3-4 1,-5-2 135,-1-2 0,6 2 1,-1-5-1,-2-2-228,-1-2 1,-2-3-1,0-2 1,0-4-25,0-1 0,0-8 0,-2-6 98,-3-2 0,3 2-305,-3-9 0,3-4 0,2-13 0,0-2-684,0-2 0,2-12 1,3-1-1,6-2-222,3-3 0,7-4 1,2 1-1,1-2 264,4 2 1,-4 4 0,1 8 0,-1 4 379,1 5 0,-6 3 0,4 4 1,-2 4 118,0 5 1,0 3-1,-4 2 1,2 2 415,2 3 0,2 4 0,-4 8 0,2 2 197,-2 2 1,-1 5 0,-1-3 0,1 2 39,-3 3 1,5-4-1,-10 0 1,2-1-380,-1-4 0,3-1 1,-5-1-1,1 3-494,1 0 0,-8 1 1,2-5-1474,-3 0 1,3 0-107,1-1 0,-1-4 1,-3-2-1335,3-2 3237,-4-16 0,13-9 0,-5-13 0</inkml:trace>
  <inkml:trace contextRef="#ctx0" brushRef="#br0" timeOffset="9">10802 4338 8138,'5'-10'815,"2"1"-245,2 2 1,1 2-1,6 5 1,0-2 122,0-3 1,5 3 0,-1-3 0,0 1-521,-3-1 1,-1 3 0,0-3 0,-1 3-169,1 2 1,0 0 0,-1 0 0,1 0-434,0 0 1,0 0 0,-2 2-3499,-4 3 3926,-3 4 0,0 7 0,2-1 0</inkml:trace>
  <inkml:trace contextRef="#ctx0" brushRef="#br0" timeOffset="10">10928 4448 8211,'15'0'101,"1"0"1,7 0-1,3 0 1,2 0 665,-2 0 0,7 0 0,-5 0 0,0 0-90,2 0 0,-7 0 1,-1 0-895,1 0 1,-7-2-733,0-3 1,-9 3 948,-13-3 0,-23-4 0,-13 1 0</inkml:trace>
  <inkml:trace contextRef="#ctx0" brushRef="#br0" timeOffset="11">11903 3615 15344,'0'-16'-1178,"0"9"1,0 7 2024,0 9 0,0 7 0,0 5-64,0 5 0,5 4 0,2 1 1,1 1-1,3-1-177,-2 0 1,3 1 0,-5-1 0,0 1-417,0-1 1,0-1 0,-4-2 0,3-4-431,-3-1 1,4 3-1,-2-5 1,-1-2-686,-2-1 0,-2-2 0,1-1-356,5 1 1,-5-6 0,6-1-482,0-2 1,-5-3-1,5-10 1775,0-4 1,2-11-1,6-3 1</inkml:trace>
  <inkml:trace contextRef="#ctx0" brushRef="#br0" timeOffset="12">12233 3694 11244,'10'17'0,"-1"4"1163,-2 5 0,3 2 0,-3 0 0,0-3-633,0-3 0,4 5 0,-4-5 1,0 1 10,0 0 0,5-2 0,-3-6 1,-1 1-621,-2 0 1,1-1-1,-2 1 1,0-2-1691,2-3 0,-5 3-384,3-4 1,-5-3 1281,-5-2 1,-4-8-1,-8-6 898,-4-5 0,-4 2 0,-6-11 0</inkml:trace>
  <inkml:trace contextRef="#ctx0" brushRef="#br0" timeOffset="13">11651 3647 12712,'16'0'1745,"5"-6"1,1 1 0,3 2-872,3 1 0,7 2 1,3 0-1,1-2-372,-1-3 0,11 3 1,-2-3-1,2 1-258,0-1 1,3 3 0,2-3 0,1 3-264,-1 2 1,3-5-1,-4 0 1,-4 1-382,-6 3 1,1 1-1,-7 0 1,-4 0-324,-5 0 0,-5 1 1,-8 3-1,-1 3-786,-3 2 1,-6-1 1458,-10 3 1,-11 3-1,-8-5 1</inkml:trace>
  <inkml:trace contextRef="#ctx0" brushRef="#br0" timeOffset="14">11871 4244 8388,'16'-2'0,"0"-1"585,-1-3 1,1 1 0,1 5 0,4-2 212,6-3 1,4 3 0,4-5 0,2 2-284,-2 0 0,5-2 0,2 3 0,3-3-443,2-1 1,-5 4-1,0-1 1,0 3-452,-2 2 0,-1 0 0,-8 0 1,1 0-286,-1 0 0,-8 7 0,-6 4 0,-6 3 664,-4 1 0,-9 8 0,-7 2 0</inkml:trace>
  <inkml:trace contextRef="#ctx0" brushRef="#br0" timeOffset="15">11950 4495 8625,'15'-7'651,"1"0"1,2-5 0,3 2-93,5-3 0,3 1 0,3 0 0,1 3-156,4 2 1,-4-3 0,5 5 0,-1 1-206,0 2 0,-6 2 1,-6 2-1,-3 2-124,-2 1 1,-5 7 0,-4 0 0,-6 6-85,-3 3 1,-2 1 0,-4-2 0,-4 2 86,-8 3 1,-16-4 0,1 3 0,-2-1-4,0-4 0,-2 4 1,1-2-1,5-2 289,-1-2 1,7-1-1,1 0 100,-1 0 0,7-1 1,0 1-224,9 0 1,6-6 0,2-1 0,5-2-68,4-4 0,9 1 1,6-1-1,3 3-15,5-3 0,4-1 0,-1-2 0,6 0-825,4 0 0,1 5 1,2 0-1,1-1-1594,3-2 0,5-2 0,-6 0 2261,-1 0 0,5 7 0,-1 1 0</inkml:trace>
  <inkml:trace contextRef="#ctx0" brushRef="#br0" timeOffset="16">9874 5171 8456,'-5'-24'-166,"-2"3"166,-2 3 0,4 4 0,-4 2 0,2 2 1495,-5 6 0,10-1-896,-3 10 1,3 6-1,2 10 1,2 5-23,3 3 1,-3 8 0,3 2 0,-3-1 24,-2 0 1,0 10-1,2-5 1,1 1-225,3 1 1,-1-5-1,-5 1 1,0-3-241,0-3 0,5-4 1,0-3-1,-1-1-455,-2 0 1,-2-4 0,0-2-841,0-3 1,0-3 0,1-1-1220,5-3 0,-3-4 712,8-7 0,-1-7 1664,6-4 0,6-10 0,3-3 0</inkml:trace>
  <inkml:trace contextRef="#ctx0" brushRef="#br0" timeOffset="17">10173 5328 8799,'-16'0'0,"1"0"551,-1 0 0,0 7 0,0 4 0,1 3 102,-1 1 1,2 3-1,2 3 1,1 3-62,-1 1 0,3 5 0,1-6 0,1 2-234,3 0 0,2-5 1,2 4-1,0-3-134,0-2 1,2-3 0,2-1 0,3 0-173,1-1 0,8 1 0,7 0 0,1-2-308,4-4 1,2 2 0,3-6 0,4-1-837,5 2 0,3-5 0,2 3 0,0-3-132,1-2 1,-1-2-1,0-2 1,-2-3 1223,-3-1 0,4-10 0,-6-6 0</inkml:trace>
  <inkml:trace contextRef="#ctx0" brushRef="#br0" timeOffset="18">11038 5533 8340,'15'0'139,"1"-2"284,0-3 0,0 3 0,-1-3-240,1 3 1,0 2-995,0 0 0,-2 2 811,-4 3 0,-17 4 0,-10 6 0</inkml:trace>
  <inkml:trace contextRef="#ctx0" brushRef="#br0" timeOffset="19">10786 5816 8340,'16'1'405,"0"5"0,-1-5 1,1 5-1,2-3 180,3 2 1,-2-3 0,7 3 0,0-3-335,-1-2 0,4 0 0,-2 2 0,2 1-598,3 3 1,-1-1 0,2-5 0,2 0-594,2 0 0,0 0 0,-4 0 0,3 0 940,6 0 0,4-7 0,1-2 0</inkml:trace>
  <inkml:trace contextRef="#ctx0" brushRef="#br0" timeOffset="20">11981 5486 10357,'-26'-2'0,"0"-3"-47,-2-6 1,3 4 0,-1 2 579,-2 3 0,4 9 0,-1 4 0,1 4 0,-1 6 340,-3 5 0,6 4 1,1 2-1,3-1-272,3 0 1,6 1 0,4-1 0,3 1-267,2-1 1,7 1-1,5-3 1,7-1 79,7-2 1,11-6 0,5 1-1,3-4-14,3-1 1,8-2-1,-1-4 1,-2-5 35,-1-3 1,-3-2-1,-7 0 1,-5 0-286,-4 0 1,-3-7 0,-4-5 0,-5-5-97,-4-4 0,-1-6 1,-2 5-1,-4-3-380,-4-3 1,-6-7 0,-6-1 0,-4 1-611,-4 2 1,-7 1 0,0 2 0,0 4-662,-2 5 0,6 9 0,-6 3 0,2 2 1564,0 4 1,0 8 0,6 4 0</inkml:trace>
  <inkml:trace contextRef="#ctx0" brushRef="#br0" timeOffset="21">26823 1493 8488,'16'-5'0,"-2"-2"0,-3-2 0,3-1 0,-4-8 0,4-1 0,0-4 630,-4-1 0,3 3 0,-6-3 0,0 1 0,0 4 492,-4 1 0,-1 2-834,-2 1 0,-7-1 0,-4 2 0,-1 2-93,2 1 0,-10 6 1,3-4-1,-4 2-44,-2 4 1,-5 1-1,2 4 1,-4 3 18,-1 6 1,-2 4 0,-2 5-1,0 2 261,5 3 0,1-1 1,6 4-1,0-2-92,0 2 0,8 2 0,6 0 1,2-2 236,3-2 1,3-5-1,1 3 1,0-1-302,0-4 0,7-1 1,5-3-1,5 1-29,4 0 0,7-6 0,-1-1 0,4-2-236,6-4 1,1-1 0,6-2 0,-2 0-524,1 0 1,-4 0 0,-3-2-1,-4-3 131,-6-5 0,2-4 0,-7-2 0,-2 0-392,-1 1 1,-8-1-1,-1 0 212,-2 0 0,0 2 289,-2 4 1,4 5 0,5 10 95,-4 5 1,4 4 0,-3 2 0,3 0 551,2 0 1,-6-1 0,0 3 0,3 1-305,1 2 0,0 0 0,-2-5 1,-2-1-625,3 1 0,1-6 0,1 1 0,1 1-197,0 2 1,-1-3 0,3-3-1,1-1-373,2-3 0,2-2 1123,-2-2 0,3 0 0,8 0 0</inkml:trace>
  <inkml:trace contextRef="#ctx0" brushRef="#br0" timeOffset="22">27547 1509 8758,'15'-2'0,"1"-1"397,0-3 0,-1-1 1,3 4-1,1-4 62,2-2 0,0 6 0,-3-2 1,1 3-456,2 2 0,0 0 0,-6 0-597,1 0 0,-5 2 0,-3 3 593,-1 5 0,-8 11 0,-8 4 0</inkml:trace>
  <inkml:trace contextRef="#ctx0" brushRef="#br0" timeOffset="23">27578 1760 8488,'7'14'64,"4"-3"0,2 3 1,3-5-1,2 1 658,3 1 1,-2-8 0,5 2 0,1-3-309,-1-2 0,2 0 0,4 0 1,-2 0-812,-2 0 0,-1 0 0,3 0 1,-4 0-9,-1 0 1,5 0-1,-4 0 1,2-2 404,1-3 0,-1-11 0,5-8 0</inkml:trace>
  <inkml:trace contextRef="#ctx0" brushRef="#br0" timeOffset="24">28647 1195 23666,'0'21'-2211,"0"1"1,0 3 2577,0 3 0,0-4 1,0 2-1,0 2 214,0 2 0,2 7 0,1-1 0,4-3-158,2-5 1,-4 6-1,4-7 1,0 0-490,0-3 1,-1 2 0,3-3 0,-6 0-254,-3-1 0,-2 1 1,0-4-1,0 2-1096,0-1 1,-5 2 0,-2-1 0,0-2 1004,0-1 0,-6-2 0,5-1 0</inkml:trace>
  <inkml:trace contextRef="#ctx0" brushRef="#br0" timeOffset="25">26635 2421 8567,'-6'-16'0,"-1"0"0,0 0-386,0 1 1,-3 4 926,5 1 0,0 8 1,5 2-1,0 9-138,0 5 0,0 8 0,0 5 0,0 2-41,0 3 1,5 4 0,0 3 0,0 1 18,2 4 0,-5-4 0,3 0 0,-1 0 21,1 0 0,-3-5 1,3 2-1,-3-4-86,-2-1 0,0-8 0,0-1 0,0-2 69,0 0 0,0-6-791,0-4 395,0-8 1,0 3 0,0-12 0,0-4-376,0-4 0,1-4 0,5-3 0,4-3-104,4 0 1,9-6 0,3 4 0,5-2 41,6 1 0,3 5 0,8 6 0,-1 2 54,0 4 1,-7-3-1,-2 8 1,-1 3 590,0 6 0,-2 10 0,-7 9 0,-4 1 425,-1 4 1,1 2 0,-6 1 0,-6 1-315,-3-1 1,-4 0 0,-7 1 0,-3-2 668,-5-4 1,-10 2 0,-2-7 0,-3-4-409,-3-5 1,-1 1-1,-3-6 1,-1-1-193,-4 1 0,4-1 0,-4-6 0,4-2-587,2-3 0,-1 1 0,1-6 0,-1-2-527,1-2 0,5 3 0,1 1 0,3-3 232,2-1 0,5-7 0,4 0 0,6 1 505,3-3 0,2-9 0,0-8 0</inkml:trace>
  <inkml:trace contextRef="#ctx0" brushRef="#br0" timeOffset="26">27704 2751 8893,'16'0'725,"-1"0"1,1 0 0,0-2 0,-1-2-359,1-1 1,2 0 0,1 5 0,2 0-504,-2 0 0,-2 0 0,-1 0 0,0 0-366,0 0 0,-2 2 0,-2 1 502,-2 2 0,-6 1 0,3-6 0</inkml:trace>
  <inkml:trace contextRef="#ctx0" brushRef="#br0" timeOffset="27">27798 2971 17867,'16'0'0,"0"0"0,-1 0 174,1 0 0,2 0 1,1 0-1,2 0 400,-2 0 0,4 0 1,-1-2-1,1-2-789,0-1 1,3 0 0,-3 5-1,-1 0-385,1 0 0,3-2 0,-3-1 0,0-3-783,-1 3 1,5-4 1299,-6 2 1,7-14-1,-4 1 1</inkml:trace>
  <inkml:trace contextRef="#ctx0" brushRef="#br0" timeOffset="28">28804 2468 9631,'-14'7'-317,"4"3"0,-2 4 1,6 4-1,1 3 1126,-2 5 0,6-2 1,-5 2-1,5 2-104,1 2 0,0 1 0,0 1 0,0-1-459,0 1 0,0-1 0,0-1 0,0-2-206,0-2 1,0 0 0,0 6 0,0-3-572,0-2 1,0 2 0,-2-3 0,-3 4 525,-6 2 1,-3 6 0,-2 2 0</inkml:trace>
  <inkml:trace contextRef="#ctx0" brushRef="#br0" timeOffset="29">26855 3741 14588,'-9'17'-397,"4"4"1,3 5-1,2 6 1545,0 5 1,2 3-1,1 7-825,3 0 0,6 2 0,-3 0 1,1 1-1,-1-2 1,-2-3 1,3 2 0,-5-12-1,-1-3-217,-2-4 0,3-9 0,0 2 0,-1-4 152,-3-1-145,-1 0-224,0-8 0,0-8 0,0-10 0,0-4-119,0-2 0,0-7 1,4-3-1,5-2-409,6 2 0,12-4 0,1 4 1,5-3 106,3-3 0,6 4 0,-5 5 0,-2 8 340,-2 1 1,-3 7 0,-2 2-1,-2 5-51,2 5 0,0 4 0,0 8 1,-4 4 705,-1 5 0,3 2 0,-5 0 1,-2-2-23,-1 2 0,1 2 0,-1 0 0,-4-3-424,0 0 0,-2-8 0,0 4 0,-3-2-708,-2-1 0,0 1 0,-4-5-2617,2 0 2198,1 0 0,-8-8 1,-2-4 1090,-1-8 1,-7-11-1,3-10 1</inkml:trace>
  <inkml:trace contextRef="#ctx0" brushRef="#br0" timeOffset="30">27987 4291 8350,'16'-9'159,"-1"4"1,1 3 0,0 2-1,-1 0 389,1 0 1,2 0-1,1-1 1,2-3-192,-2-1 1,-2 0 0,-1 5 0,0-2-306,0-3 0,-1 3 1,1-3-802,0 3 1,-6 2-1691,1 0 2163,-8 0 1,-17 7 0,-12 2 0</inkml:trace>
  <inkml:trace contextRef="#ctx0" brushRef="#br0" timeOffset="31">27987 4401 7923,'16'10'0,"-1"-1"0,1 0 151,0 0 1,5-6 0,1 2 0,1-1 157,0 1 0,3-3 0,-3 3 0,-1-1-729,1 1 1,3-3 0,-3 3 419,2-3 0,1 5 0,5 1 0</inkml:trace>
  <inkml:trace contextRef="#ctx0" brushRef="#br0" timeOffset="32">28663 4071 15129,'7'-11'-219,"3"3"1,6 1 1599,5 3 1,-2 2 0,6 2-1,-1-1-640,1-5 1,1 5 0,5-4 0,-1 3-463,-4 2 1,4 0-1,-4 0 1,4 0-631,1 0 1,-1 0 0,-2 0-1,-2 0-595,2 0 1,2 5 0,-1 0-1,-1 0-500,-1 2 1,-8-5 0,4 3 1436,-1-3 0,-4 5 0,4 2 0</inkml:trace>
  <inkml:trace contextRef="#ctx0" brushRef="#br0" timeOffset="33">29638 3851 29291,'7'16'-1553,"-6"-1"1,5 1 0,-5 0 2039,-1-1 1,0 6 0,0 2 0,0 2-132,0 3 0,0-4 0,0 2 0,0 2-236,0 2 0,0-4 0,0-2 0,0 1-245,0-1 0,0-4 0,2 2 0,2-1-738,1 0 1,0 0 0,-5-5-1981,0 0 0,7-1 771,4 1 1,-3-7-1,3-4 1735,1-3 0,0-9 1,1-6 440,-3-6 1,0-5-1,6-8 1</inkml:trace>
  <inkml:trace contextRef="#ctx0" brushRef="#br0" timeOffset="34">29826 3977 20565,'6'15'-422,"-1"1"0,0 0 1,-5 1-1,0 2 1010,0 2 1,2 6-1,1-5 1,4 1 73,2 0 0,-5 3 0,3-5 0,-2-2-406,0-1 1,6 2-1,-6 1 1,-2-1-451,-1-3 1,3-1 0,0 0-2128,-1-1 1,-2 1 339,-2 0 0,-2-8 1,-3-2-266,-6-5 1,-3-8 2329,-1-3 1,-8-11-1,-2-3 1</inkml:trace>
  <inkml:trace contextRef="#ctx0" brushRef="#br0" timeOffset="35">29260 3788 16224,'-8'-2'330,"4"-1"154,8-2 0,11-2 0,12 3 0,2-1 445,3 1 1,6 4 0,4 4 0,3 3-212,3 2 0,4-4 0,2 5 0,2 2-379,4 2 0,1-3 0,2-1 0,1 3-39,4 1 1,-5-4 0,2 1 0,-9-1-199,-7-1 0,0 3 0,-13-7 0,-1 0-54,-2 2 0,-8-5 0,-4 3 0,-4-3-1010,-1-2 0,-6 0 335,1 0 0,-9 0 0,-2 0-684,-9 0 1,-10 0 0,-6 0 0,-3 0-828,-5 0 2111,-2 0 0,-3 7 1,-2 2-1</inkml:trace>
  <inkml:trace contextRef="#ctx0" brushRef="#br0" timeOffset="36">27232 5250 8429,'0'-16'0,"0"0"0,0 1 478,-7-1 0,5 5 737,-3 1 1,3 8-874,2 2 0,0 7 0,0 11 0,0 3 0,0 5 110,0 3 1,6 10 0,1 3-1,0 3-82,0 2 0,5 1 1,-2-3-1,3-1-327,-3-2 0,2-8 0,-6 3 0,-1-4-672,2-1 0,-6-8 0,5-1-1027,-5 0 1,-1-6 982,0 4 1,0-12 0,0-9-545,0-9 0,0-7 1217,0-5 0,7-10 0,2-9 0</inkml:trace>
  <inkml:trace contextRef="#ctx0" brushRef="#br0" timeOffset="37">27547 5375 8429,'5'11'0,"-2"-1"228,-4 3 0,-1-1 0,-10 0 0,-4-3 283,-3-2 1,-8 5-1,5-1 1,-1 3-89,0 1 0,-3 1 1,5 0-1,2-1 298,1 1 1,4 0 0,2-2-1,4-2-212,1-1 0,1-1 0,6 6-397,0-1 0,2-4 0,3-1 0,6 1 57,3-2 0,8 3 0,5-5 0,2 2-1116,3 3 1,-1-5 0,2 0 0,2-2-764,2 0 0,5 0 0,-5-5 0,-2 0-123,-2 0 1833,-2 0 0,8-14 0,1-3 0</inkml:trace>
  <inkml:trace contextRef="#ctx0" brushRef="#br0" timeOffset="38">28238 5423 8546,'21'0'0,"0"0"130,-1 0 1,-3-6-1,-1 1 1,-1 2 564,1 1 0,0 0 1,0-1-1199,-1-3 70,1 1 0,-9 12 1,-7 2 432,-9 0 0,-12-2 0,-3-7 0</inkml:trace>
  <inkml:trace contextRef="#ctx0" brushRef="#br0" timeOffset="39">28065 5721 8546,'7'16'-19,"4"0"1,8-6-1,2-1 1,0-2 534,2-4 0,1-1 0,8-2 0,-1 0-167,1 0 0,-1 2 1,0 1-1,1 3-954,-1-3 0,1-1 0,1-2 0,2 0 439,2 0 0,-1 0 0,-3 0 166,4 0 0,-4 0 0,6 0 0</inkml:trace>
  <inkml:trace contextRef="#ctx0" brushRef="#br0" timeOffset="40">29386 5407 17491,'-26'-11'0,"0"3"278,-2 1 1,-7 1 0,-4 8 0,1 2-59,0 1 1,-6 12-1,4-1 1,0 3 437,3 4 1,4 0-1,1 5 1,2-4-219,4-1 0,9 5 0,8-2 0,2 4-200,4 1 1,8 1-1,7-3 1,9-1 175,10-2 0,8 1 0,10 2 0,3-1 3,6-2 0,1-6 0,1-1 0,-4-7-125,-2-7 0,-4-3 0,-6-2 0,-5 0-170,-6 0 0,0-7 0,-12-5 1,-2-6-378,-1-3 0,-8-7 0,-1 1 0,-2-7-439,-4-2 0,-8-8 0,-7 2 0,-6-2-298,-3 3 1,-10-1-1,1 7 1,-3 3 34,-7 3 1,-2-1-1,-4 11 1,1 3 1019,-4 2 0,-9-10 0,3 6 1</inkml:trace>
  <inkml:trace contextRef="#ctx0" brushRef="#br0" timeOffset="41">4025 3662 22598,'-15'0'-295,"-1"0"0,0 0 0,1-1 0,-1-3 568,0-1 1,0-6 0,1 4-209,-1-1 0,5-1 0,3-3 0,1 1 0,3-1-71,3-2 0,1-2 0,0 1 0,1-1 79,4 0 1,4 0 0,7 1 0,0 1 83,-1 3 1,1-1 0,0 5 0,0 0 58,-1 0 1,6 2 0,0 5-1,-2 0-592,-1 0 0,-2 7 1,-2 5-1,-2 5 37,-2 4 1,1 7-1,3 0 1,-4 5 211,-5 4 0,-3 7 0,-2-2 0,0 3 133,0 2 0,-7 0 0,-3-1 0,-4-4 335,-2-6 0,0-2 1,-1-5-1,-2-1-179,-2-2 0,-6-6 0,5 1 0,-1-6-137,0-4 0,1 1 0,2-7 0,-1-1-109,2-2 1,2-2 0,1 0 27,0 0 0,2-7 0,2-4 0,3-3-307,2-2 0,2 1 1,5-1-1,2 0 215,3 0 0,-1 3 0,6 0 0,2 5 236,2 1 0,2-4 0,2 6 0,1 1-83,2 3 1,5 2 0,-2 3 0,3 3 208,1 2 0,10-1 0,-7 5 1,3-3-27,-1 2 1,0-3 0,2 1 0,2 1-385,-2-2 1,-2 3-1,0-7 1,2 0 53,2 2 1,-3-5-1,-4 3 1,-2-3-85,0-2 1,4 0 0,-10 0 0,1-2-1094,0-3 1,3 2 0,-5-8-1,-2-1-842,-1-2 2079,-10-2 1,6-7 0,-5-1 0</inkml:trace>
  <inkml:trace contextRef="#ctx0" brushRef="#br0" timeOffset="42">4733 3678 15860,'16'16'83,"-6"1"0,1 2 1,-1 4 110,-1 2 1,5-1-1,-4 4 1,3-2 131,-3 2 0,4 0 0,-3 0 1,1-4-411,-2-1 0,2 3 0,-5-5 0,0 0-529,0 2 0,4-6 1,-4 4-661,2-3 0,-6-8 233,2 1 0,-1-10 0,-1-1-1583,3-8 2653,-1-13 1,2-4 0,2-6 0</inkml:trace>
  <inkml:trace contextRef="#ctx0" brushRef="#br0" timeOffset="43">5095 3694 14777,'7'31'-599,"-4"-5"0,6 1 0,0 0 1070,-1 3 1,-4-4 0,3 1-1,-2 0-65,0 3 0,7-4 0,-3-1 0,2-2-125,-1-4 1,-5-2-1,4-1 1,-2 0 74,-3-1 0,3 1-2474,-2 0 0,0-6 804,-5 1 0,-9-10 1,-5-1 1257,-5-8 1,-16-6 0,2-2-1</inkml:trace>
  <inkml:trace contextRef="#ctx0" brushRef="#br0" timeOffset="44">4591 3678 14105,'23'0'0,"3"0"1146,4 0 1,7 0 0,3 0-596,5 0 1,-4 0 0,9-2 0,1-1 0,-2-3-241,0 3 0,7 1 0,1 1 0,1-3-331,5-1 0,-4 0 0,-3 5 0,-2 0-326,-3 0 1,-2 0 0,-4 0-1,-3 1-1528,-5 5 1,-4 2 1827,-1 8 0,6 0 1,2-1-1</inkml:trace>
  <inkml:trace contextRef="#ctx0" brushRef="#br0" timeOffset="45">21195 3945 24520,'0'-16'-3606,"0"6"1,0-1 3574,0-1 1,1-2 0,5-1 0,4-1 484,4 0 0,4 6 0,3-1 0,3-1-17,0-2 1,6 4 0,-4 1 0,2 0-96,-2 0 1,2 6 0,-5-2 0,0 3-128,0 2 1,-2 0 0,-7 2 0,-2 3-242,-2 5 0,-1 10 1,1 2-1,-4 3-410,-5 3 0,-1 7 0,0 3 1,0 2 652,0 4 0,-12 1 0,-4 2 0,-1-1 14,0-4 0,-6-4 0,-3-6 1,-2-1-252,1 0 1,-2-4-1,3-3 1,-2-1-60,1-4 1,-1-7 0,7-3 0,1-2 9,-3-4 1,5-1 0,-3-2-1,4 0-125,1 0 0,2-7 0,2-3 0,3-4-46,2-2 0,2 0 1,5-1-1,2-2 92,3-2 0,5 0 0,10 5 0,2 0 101,3 1 0,-1 1 0,4 3 1,-2 6 96,2 3 0,2 2 0,2 0 0,-1 2 85,0 3 0,1 4 0,-1 7 0,1-2 43,-1-4 0,-1 4 0,-2-4 1,-2 4-342,2 2 0,0-2 0,0-2 1,-2-1-253,2 1 0,2-3 1,0-1-1,-3 1-78,0 0 0,-3-6 0,4 3 0,-3-5-417,-3-1 1,4 0 0,-5 0 0,-1 0 947,-3 0 1,-1-7-1,0-1 1</inkml:trace>
  <inkml:trace contextRef="#ctx0" brushRef="#br0" timeOffset="46">22201 3977 14932,'16'0'247,"-6"0"1,1 1 293,1 5 1,2 9 0,0 10-308,-4-1 1,-1 6-1,-4-4 1,4 2-40,0-2 0,3 4 1,-5-6-1,2 3-219,3-1 1,-3-5 0,-1 3 0,-1-1-461,-3-4 0,3-1 0,-2-3-1078,-1 1 1,-3-6 444,-1 1 0,2-9 0,2-2 247,1-9 1,0-5 0,-3-2 806,3 1 1,4-8 0,6-2 0</inkml:trace>
  <inkml:trace contextRef="#ctx0" brushRef="#br0" timeOffset="47">22468 3977 15053,'9'1'-425,"-2"5"0,-2 4 600,0 4 0,2 7 0,-3 2 0,1 1 247,-1 4 0,3 0 1,0 2-137,1 1 1,1-8-1,3 7 1,-3-4-1,0-4-71,-1 1 1,1 3-1,3-5 1,-3-1-584,-2-3 1,4-1 0,-4-1-964,1 1 1,-4-5-210,1-1 1,-5-8 0,-5-2 449,-6-9 1,-3-5 1153,-1-2 0,-8-6 1,-1-3-1</inkml:trace>
  <inkml:trace contextRef="#ctx0" brushRef="#br0" timeOffset="48">22122 3977 13634,'16'5'0,"1"0"0,3-1 331,1-3 0,7 1 0,0 2 0,5 1 516,3-2 1,8 4 0,-2-1 0,2-1-450,-2 2 0,3-4 1,-5 6-1,2 0-137,0-1 1,0 1 0,5 3 0,0-1-904,1 1 0,-1 2 1,0 2 613,0 0 1,0 6 0,0 3 0</inkml:trace>
  <inkml:trace contextRef="#ctx0" brushRef="#br0" timeOffset="49">4167 4825 21121,'-7'-8'-4053,"7"1"4763,0 7 0,2 1 0,8 5 0,2 4 0,2 4-361,2 2 1,0 0 0,0-1 0,1 1-274,4 0 0,-5-1 1,1 1-1,-5 0-326,1 0 0,1-1 0,0 1 0,-2-2-916,-2-4 0,-4 3 0,2-6-631,-1 1 0,6-4 200,-3 1 1,2-5 1875,-1-5 1,3-4 0,-6-7-1</inkml:trace>
  <inkml:trace contextRef="#ctx0" brushRef="#br0" timeOffset="50">4607 4715 17593,'0'16'-614,"0"0"1,0 0-1,-2 1 1672,-3 4 0,-2-2 0,-5 9 0,2 4-87,-3 2 0,-1 5 1,0-4-1,2 1-239,2-1 1,1 4 0,-3-3 0,3-1-385,2-1 1,2-5 0,3-1 0,-2-3-357,-1-3 1,0 5-1,5-6 1,-2-2-873,-3-2 0,3-6 0,-3-1-964,3 2 0,4-5 1,3-1 567,6-5 1,4-1 0,6-1 0,4-5-219,-1-4 1561,13-11 0,-11-4 0,13-6 0</inkml:trace>
  <inkml:trace contextRef="#ctx0" brushRef="#br0" timeOffset="51">5047 4904 12311,'16'0'374,"0"0"1,0 0-1,1 0 1,2 0 203,2 0 1,0 0-1,-3 0 1,1 0-269,2 0 0,2 0 0,-4 0 0,2 0-673,-2 0 0,2 2 1,-4 1-1,-3 4-562,0 2 0,-1 1 808,-3 6 1,-3 7 0,-7 1-1</inkml:trace>
  <inkml:trace contextRef="#ctx0" brushRef="#br0" timeOffset="52">5205 5155 12311,'21'0'160,"0"0"1,1 0-1,-2 0 1,2 0 229,3 0 0,-4 0 0,5 0 0,0 0-531,-1 0 1,4 0 0,-3 0 0,2 0-579,-1 0 0,8 0 705,-4 0 1,11 7 0,-2 2 0</inkml:trace>
  <inkml:trace contextRef="#ctx0" brushRef="#br0" timeOffset="53">6400 4857 12113,'-32'-7'0,"1"-2"541,-1 0 1,1 1 0,-1 4 0,-1-1 250,-4 1 1,-1 10 0,-4 4 0,5 4-86,4 2 0,4 5 0,2 1 1,8 1-79,7 0 1,0 0 0,6-4 0,5 3-149,4 3 0,8-4 0,10 3 0,5-1-103,4-4 1,8-1 0,6-4 0,5-2-214,3-2 1,7-6 0,-3 3-1,0-2 75,-3 0 1,-1 1 0,-5-6 0,-7-2-263,-5-3 1,-5 1 0,-4-6 0,-5-3-96,-3-1 0,-10-3 0,-2-2 1,-5-4-295,-1-1 1,-1-6 0,-6-5 0,-9 2-485,-9-2 1,-10-5 0,-3 3 0,0 4-239,-1 5 1,-3 0-1,6 7 1,1 4 111,1 4 0,5 6 1,-1 7-1,4 2 1060,3 3 1,-8 4 0,13 7 0</inkml:trace>
  <inkml:trace contextRef="#ctx0" brushRef="#br0" timeOffset="54">21368 5187 14768,'-6'-16'-2701,"-1"2"2392,-1 4 1,2 1 1592,-4 4 1,6 5-465,-1 0 1,3 14 0,4 10-542,3 1 1,4-3 0,7-6 0,-2 0 41,-4-1 1,10 1 0,-5 0 0,3 0-288,-1-1 0,-1 1 0,1 0 0,3-2-1023,1-4 0,0 2 1,-6-5-1,1 0 459,0 0 0,5-1 0,0-6 0,-2 0-835,-2 0 0,-3-7 1392,-3-4 1,10-10 0,-4-3 0</inkml:trace>
  <inkml:trace contextRef="#ctx0" brushRef="#br0" timeOffset="55">21761 5140 13821,'8'1'-107,"-2"5"0,-5 4 365,-1 4 1,0 4 0,0 3 0,0 3 210,0 0 1,6 6-1,-1-2 1,-2 5 95,-1 4 1,-2 0 0,0-6 0,0 1-15,0-1 1,0 0-1,0-1 1,2-2-631,3-2 1,-3-1 0,3 1 0,-3-3-714,-2-1 1,0-4-1,0 4 1,0-1-160,0 0 0,0 0 0,0-5 1,0 0-747,0-1 1724,7 1 0,2 0 0,6 0 1</inkml:trace>
  <inkml:trace contextRef="#ctx0" brushRef="#br0" timeOffset="56">22264 5265 8585,'10'-1'0,"1"-3"0,-1-3 108,-1-1 1,5 4 0,-4-1 0,6 1 579,5-1 1,-2 3-1,6-5 1,-1 2-1,-1 0-501,0 1 1,3 3 0,-5 1-1,0 0-541,1 0 0,-4 0 0,5 0 0,-2 0-409,0 0 1,0 5 0,-7 2 0,-2 0 762,-2 0 0,1 5 0,4-3 0</inkml:trace>
  <inkml:trace contextRef="#ctx0" brushRef="#br0" timeOffset="57">22358 5407 7805,'16'9'-169,"0"-4"1,-6-3 0,1-1 0,1 3 1248,2 1 1,7 0-1,1-5 1,1 0-347,0 0 1,3 0 0,-3 0-1,1 0-602,4 0 0,-3-5 0,1 0 0,0 1-725,-2 3 0,4 1 1,-5 0-1,2 0-249,3 0 1,-4 0-1,2 0 1,0 0-270,-1 0 0,8 0 1111,-7 0 0,14-7 0,-6-2 0</inkml:trace>
  <inkml:trace contextRef="#ctx0" brushRef="#br0" timeOffset="58">23647 5155 8828,'-15'-15'-53,"-3"1"98,-3 3 1,2-1 0,-5 7 0,-1 1 0,1 3 600,-4 1 1,-7 8 0,-2 6 0,4 5-107,5 1 0,0 2 0,5 1 0,1 2 112,-1 2 0,7-2 1,7 1-1,1 2-154,-1 2 1,5-4 0,-1-2 0,5 1-172,5-1 1,9-4 0,9 2-1,2-1 51,2 0 1,10 0 0,5-7-1,4-2-164,1-1 0,3-8 0,-1 3 0,-5-5-74,-4-1 0,-3 0 1,-6-1-1,-1-5-154,-4-4 0,-3-4 1,-9-4-1,-4-3-273,-4-5 0,-5-9 1,-1-3-1,-1-2-425,-5-4 1,-4-1-1,-9-1 1,-4 4-723,-2 6 0,-1 9 1,-5 6-1,-1 6-2367,1 4 3803,-8 4 0,6 14 0,-5 2 0</inkml:trace>
  <inkml:trace contextRef="#ctx0" brushRef="#br0" timeOffset="59">4419 5973 18481,'-7'-11'-1826,"-4"3"1,-3-1 2240,-2 0 1,6 6 765,-1-3 1,8 6 0,-1 6-821,8 4 0,-1 9 1,8 2-1,1-2-139,2-1 1,2 5 0,0 1 0,-1 1-19,1-5 0,5 5 0,2-1 0,-1 1-147,1-4 1,-2 1 0,-5-1 0,-1 0-1861,1 2 0,0-11 0,0 4 282,-1-2 1,1-5-1,0-1 525,0-1 0,-1-10 1,-1-13 1046,-3-8 0,3-6 0,-6-1 1</inkml:trace>
  <inkml:trace contextRef="#ctx0" brushRef="#br0" timeOffset="60">4796 5894 17247,'7'-9'1158,"-5"-1"-1329,3 10 1,-3 3 0,-2 17 0,-2 4 972,-3 8 0,1 4 0,-5 1 0,1 3 20,-1 0 1,4 11 0,-6-4 0,1 2-330,1 0 0,-3-9 0,6-3 0,1-4-172,-2-2 1,6 1-1,-5-3 1,5-1-369,1-1 1,0-8 0,0 2 0,0-4-402,0-1 0,0 0 0,0-1 1,0 1-728,0 0 1,0-6-1,0 1-1313,0 1 1,5-3 2367,0 1 1,7 1 0,-3 4-1</inkml:trace>
  <inkml:trace contextRef="#ctx0" brushRef="#br0" timeOffset="61">5283 6099 10693,'11'0'114,"-1"0"0,-6-2 1,3-2-1,0-1 755,3 2 0,4-4 0,2 0-370,0-2 0,5 5 0,0-3 1,-1 2-1,1 0-594,0 1 1,0-3-1,-3 2-617,3 2 1,-4 1 0,3 4 0,-8 3 640,-7 5 0,4 4 0,-1 2 0</inkml:trace>
  <inkml:trace contextRef="#ctx0" brushRef="#br0" timeOffset="62">5378 6209 9783,'7'15'137,"1"-4"0,8-3 0,0-1 578,-1-3 0,1-2 1,2-2-1,1-2-181,2-3 1,5 3-1,-3-3 1,1 1-572,4-1 0,-3 3 1,1-3-1,0 3-389,-1 2 0,4-5 1,-3-2-1,2 0 399,-1 0 1,2-3 52,-3 4 0,4-13 0,2 2 0</inkml:trace>
  <inkml:trace contextRef="#ctx0" brushRef="#br0" timeOffset="63">6242 5706 21818,'2'15'-1706,"2"1"0,1 0 2038,-2-1 0,-1 8 0,-2 5 1,2 5 111,3 4 0,-3 0 0,5-6 0,-2 0 504,0 1 1,1-2 0,-5-2 0,3-4-729,1-1 1,5 3 0,-4-5-1,-1-2-889,2-1 0,-5-3 1,5 3-1,-2 1-836,0 2 0,2 0 0,-3-5 0,1-1-599,-2 1 1,-1 0 2205,-2-1 1,-14 1 0,-3 0 0</inkml:trace>
  <inkml:trace contextRef="#ctx0" brushRef="#br0" timeOffset="64">4356 6947 15568,'7'-8'282,"-6"1"1,12 14 0,-6 3 0,1 6 37,5 5 0,1-2 0,1 7 0,1 2 46,0 2 0,-1 1 0,3 1 1,1-1-254,2 0 0,7 1 1,-4-1-1,3 1-428,-1-1 0,-7-6 1,2-4-1,-3-4-1180,-3-1 1,1-6-816,0 1 0,-1-8 2246,1 3 0,0-26 0,0-6 1</inkml:trace>
  <inkml:trace contextRef="#ctx0" brushRef="#br0" timeOffset="65">4953 6947 8471,'9'16'0,"-4"0"0,-3-1 819,-2 1 0,0 12 1,0 5-1,0 4 46,0 1 0,-2 11 0,-1-2 0,-3 2-225,3 0 1,-1-3 0,1-3 0,-2-3-301,1-1 1,-3-2 0,2-8-1,0-1-118,-2-2 0,3-1 0,-5 3 0,1-4-264,-1-1 1,4-2 0,-4-5-2169,2-1 1,-3 1-284,4 0 1,3-8 2492,8-2 0,11-12 0,8-2 0</inkml:trace>
  <inkml:trace contextRef="#ctx0" brushRef="#br0" timeOffset="66">5425 7214 18378,'10'0'898,"1"0"0,-1-1 1,6-3-1,0-1-383,-1 2 0,1 1 0,0 2 0,0 0-839,-1 0 1,6 0-1,0 0-804,-2 0 0,-1 7 0,-2 1 1,-2 3-2220,-4-1 3146,-3-6 0,-14 3 0,-2-7 0</inkml:trace>
  <inkml:trace contextRef="#ctx0" brushRef="#br0" timeOffset="67">5472 7340 16351,'16'0'-185,"-1"0"555,1 0 0,5 0 0,2 0 0,-1-2-44,1-3 1,5 3 0,-3-3 0,1 4-592,0 1 0,0 0 0,6 0 0,-3 0-362,-2 0 0,1 0 0,-6 0 608,3 0 0,-6 0 1,4 0-1</inkml:trace>
  <inkml:trace contextRef="#ctx0" brushRef="#br0" timeOffset="68">6305 7246 14636,'9'-7'-29,"5"5"1,-5-10 0,8 7 0,2 1 265,2 2 1,6 2 0,-5 0 0,1 0 545,0 0 0,5 0 1,-2 0-1,2 0-864,-2 0 1,-2 0-1,-4 0 1,1 0-833,-2 0 0,0 6 1,0-1 71,2-2 0,0-1 0,-5-2 850,0 0 1,-1-14-1,1-3 1</inkml:trace>
  <inkml:trace contextRef="#ctx0" brushRef="#br0" timeOffset="69">7201 6884 8431,'0'16'461,"0"0"0,0 1 169,0 4 1,0-2 0,0 8-1,0 1 212,0 1 0,0 10 0,0 1 0,0 0-215,0-3 1,6-4 0,1 0-1,0 0-407,0-1 0,3 3 0,-3-9 1,0 4-636,0 1 1,-2-5 0,-3 0 0,2 1 195,1-3 1,-2 4 218,-8-7 0,-4 7 0,-6-4 0</inkml:trace>
  <inkml:trace contextRef="#ctx0" brushRef="#br0" timeOffset="70">21934 6067 8552,'-7'-9'1018,"5"4"-173,-3 10 0,3 4 1,4 9-1,3 1-288,5 2 1,3 5-1,-1-3 1,-2-1-319,3 1 0,6 5 0,0-4 1,-3 1-305,-4-4 1,2 2 0,3-3-1,-3 0-415,0-3 1,0-1 0,2 0 0,0-2-635,-1-4 1,1-1-1,0-6 1,0 3 393,-1-3 0,6-3 0,0-5 0,-2-6 720,-1-3 0,-2-15 0,-1-5 0</inkml:trace>
  <inkml:trace contextRef="#ctx0" brushRef="#br0" timeOffset="71">22374 6114 8547,'10'7'371,"1"4"1,-8 8 0,3 4 0,-5 1 450,-1 4 0,0 3 0,0 6 1,0 3 178,0 0 1,-1 6 0,-3-4 0,-3 1-272,-2-1 0,1-1 0,-5-7 0,5 3-426,1-2 0,-4-2 0,6-1 0,0-3-210,-2-2 0,5 0 1,-5-4-1,2 0-797,-1 0 0,1-2 0,5-6-1658,0 1 1,2-2 1069,3-4 1,4 3 0,8-8 0,3-2 1290,1-1 0,7-16 0,-4-3 0</inkml:trace>
  <inkml:trace contextRef="#ctx0" brushRef="#br0" timeOffset="72">22924 6240 8416,'11'0'8,"-1"0"1,1 0 0,4 0-1,1 0 383,0 0 0,5 0 0,1 0 0,1 0 205,0 0 1,3 0-1,-3 0 1,-1 0-697,1 0 1,3 2 0,-5 1 0,-1 4-644,-3 2 0,-3-4 0,-2 4 0,-3 0-2036,-2-1 2779,-2-4 0,-19 3 0,-3-7 0</inkml:trace>
  <inkml:trace contextRef="#ctx0" brushRef="#br0" timeOffset="73">23018 6460 7944,'16'9'0,"0"-2"404,0 0 1,-1-6 0,1 5 0,0-5 56,0-1 1,4 0 0,3-1 0,0-3-475,0-1 1,-1 0-1,-2 5 1,1-2-552,-2-3 1,3 3 0,1-5-1,2 2-622,3 0 0,-4-8 1186,2 3 0,0-18 0,6-5 0</inkml:trace>
  <inkml:trace contextRef="#ctx0" brushRef="#br0" timeOffset="74">23820 6036 8770,'9'21'620,"-4"0"1,-3 5 0,-2-4 0,0 3 266,0 3 0,0 9 0,0 4 0,0 3-164,0-2 0,2 2 1,1-6-1,3 1-389,-3-1 0,4-1 0,0-6 1,0 0-696,0 1 1,-2-2 0,-5-2-1,0-2-872,0 2 1,-7 1 0,-5 1 0,-9-2 1232,-10-2 0,-8-7 0,-8 4 0</inkml:trace>
  <inkml:trace contextRef="#ctx0" brushRef="#br0" timeOffset="75">21839 7293 8390,'16'0'364,"-6"5"1,-1 2 0,0 2 164,0 3 1,1 2 0,6 2 0,-2 0 0,-2 1 33,-1 4 1,-1-2-1,6 6 1,-1-3-334,1-2 1,0 4-1,0 1 1,-1-1-461,1-3 1,-2 2 0,-2-2 0,-1-4-412,1-5 1,-3 2 0,1-5-1,2 0-401,2-4 0,2-3 0,0-2 0,1-2 1042,4-3 0,-3-4 0,4-7 0</inkml:trace>
  <inkml:trace contextRef="#ctx0" brushRef="#br0" timeOffset="76">22374 7262 8390,'9'15'184,"-4"1"0,-3 0 470,-2 0 0,0 4 0,0 3 0,0 2 41,0 3 0,-2 6 0,-2 5 0,-3 1 114,-1 4 0,-3-1 0,-3 1 1,2-4-348,1-1 0,3 1 1,-5-5-1,3-4-424,-2-1 0,3 1 0,0-10 0,1-2-258,-1-1 1,5-2 0,-3-2 0,2-2-1526,0-2 0,0-4 29,5 4 1,1-6 0,5 1-23,4-3 1738,4-16 0,9-4 0,1-13 0</inkml:trace>
  <inkml:trace contextRef="#ctx0" brushRef="#br0" timeOffset="77">22783 7387 12129,'14'-1'15,"-2"-3"1,-2-1 42,3 1 1,6 3 0,2 1-1,0 0 542,1 0 1,-4 0 0,5 0 0,-2 0-485,-1 0 0,1 0 0,-3 0 0,1 0-593,2 0 1,0 1 0,-5 3-47,0 1 1,-8 7 441,-3-1 1,-10-4 0,-3 0 0</inkml:trace>
  <inkml:trace contextRef="#ctx0" brushRef="#br0" timeOffset="78">22940 7576 8400,'16'0'94,"-1"0"0,1 0 1,0 0 256,-1 0 1,3 0-1,1 0 1,2 0 234,-2 0 0,-1 0 1,-2 0-1,-1 0-812,1 0 1,0 0 0,-1 0-577,1 0 1,0 0-1,0 0 802,-1 0 0,1-7 0,0-2 0</inkml:trace>
  <inkml:trace contextRef="#ctx0" brushRef="#br0" timeOffset="79">23679 7356 17000,'16'0'392,"-1"0"0,1 0 1,0 0-1,-1-2 117,1-3 0,5 3 0,0-3 0,-2 3-478,-1 2 0,-3 0 1,1 0-1,2 0-886,3 0 0,-2 5 127,7 1 1,-7 1 0,2-4 0,-3 2-90,-3-1 0,-4-4 0,-2-5 693,-2-6 1,5-10 0,-3-3 0</inkml:trace>
  <inkml:trace contextRef="#ctx0" brushRef="#br0" timeOffset="80">24261 7057 12445,'8'9'0,"-2"5"30,-5 5 0,5 4 0,1 0 0,-1 6 596,1 6 1,0 4-1,-3-3 1,1 6 3,-1 4 1,-3 1 0,-1 0 0,0 0-11,0 0 0,0-7 0,0-1 0,0-2-654,0-1 1,0 1 0,0-6 0,0 1-1308,0-1 0,-1-1 0,-5-2 1,-2-4 1396,-1-1 1,-5-2 0,5-5 0</inkml:trace>
  <inkml:trace contextRef="#ctx0" brushRef="#br0" timeOffset="81">5283 8032 14618,'-10'0'953,"-1"0"1,8 2-323,-2 3 0,8 9 0,4 7 0,4-2-27,6-2 1,-1 4 0,6 2 0,1 0-83,3-1 0,-1 5 1,1-5-1,0 1-301,-1 0 1,3 3-1,-7-5 1,-2 0-203,-2 2 1,-1-6-1,0 4 1,-2-4-525,-4-1 0,2-5 0,-5-3 0,0 1-2152,0 0 0,0-6-55,-1 3 1,-3-6 2663,8-6 0,-8-9 0,4-10 0</inkml:trace>
  <inkml:trace contextRef="#ctx0" brushRef="#br0" timeOffset="82">5724 7985 8484,'-7'17'0,"-4"2"701,-3 2 0,-7 5 0,-3-3 0,-4 2 318,-6 3 1,0 0-1,0 1 1,-2-1-401,-6 0 1,2 5 0,-1-8-1,3 1-203,3 0 0,2-7 0,1 4 0,3-4-465,2-3 0,5 3 0,4-8 0,1 3-1200,1 1 1,-3-4-3244,8-1 4492,4 1 0,7 4 0,9 1 0</inkml:trace>
  <inkml:trace contextRef="#ctx0" brushRef="#br0" timeOffset="83">6242 8252 8312,'11'0'0,"-2"-2"0,-1-1 1197,1-3 0,2 1 1,4 3-518,1-3 1,0 3-1,1-3 1,2 3-380,2 2 0,0 0 1,-5 0-1,0 0-454,-1 0 0,1 0 1,0 0-1,0 0-404,-1 0 1,-4 0-1,-2 2-5938,-2 3 6495,-2 4 0,-12 7 0,-2 0 0</inkml:trace>
  <inkml:trace contextRef="#ctx0" brushRef="#br0" timeOffset="84">6321 8425 8338,'14'1'672,"-4"5"0,4-5 0,-3 5 0,3-5-231,2-1 0,1 0 0,2 0 1,4 0-49,1 0 1,-4 0 0,2 0 0,1 0-983,3 0 0,-1 0 1,1-1-1,2-3-351,2-1 0,1-5 0,0 3 1,-1-2 939,-4-3 0,4-9 0,-5-4 0</inkml:trace>
  <inkml:trace contextRef="#ctx0" brushRef="#br0" timeOffset="85">7327 7890 10901,'0'16'757,"5"2"1,1 1 0,-1 3 0,0 1-103,0 0 1,2 3 0,-3-3 0,3-1-91,2 1 0,-6 3 1,4-3-1,-2 0-538,1-1 1,1-1 0,-4-5 0,2 0-522,-1 0 1,3-6-1,-2 1 1,0-1-1476,2-1 1,-3 3 398,6-7 0,-5 0 55,6-5 1,-2-7 1514,1-3 0,4-18 0,-5-5 0</inkml:trace>
  <inkml:trace contextRef="#ctx0" brushRef="#br0" timeOffset="86">7626 7938 9083,'0'15'774,"0"1"0,0 0 1,0-1-1,0 1 29,0 0 0,0 0 0,0 1 1,0 2-403,0 2 0,0 0 0,0-5 0,2 0-98,3-1 0,-3 1 0,5 0 0,-2-1-910,0 1 1,2-5 0,-3-1-1370,1 2 1,2-5 178,-2-1 1,-5-5 0,2-2 1796,-6-5 0,-15-2 0,2-15 0,-15-2 0</inkml:trace>
  <inkml:trace contextRef="#ctx0" brushRef="#br0" timeOffset="87">7060 7938 9074,'16'0'789,"-1"0"0,3-2 0,1-2-56,2-1 0,7 0 1,0 5-1,7-2-200,7-3 0,3 3 0,4-3 0,4 3-203,4 2 0,3 0 0,-1 0 0,-3-2-267,-2-3 0,-3 3 0,-8-3 0,-2 3-820,-3 2 1,-7 0 0,-6 0-850,-2 0 0,-4 2 1,-9 3-188,-4 6 0,-12 1 1793,-4-1 0,-18-4 0,-5-7 0</inkml:trace>
  <inkml:trace contextRef="#ctx0" brushRef="#br0" timeOffset="88">7076 8582 8209,'15'-2'0,"1"-1"251,0-3 1,0-1 0,1 4 0,4-4 525,5-2 0,11 4 1,5-5-1,1-1 197,-1 2 1,9-5-1,-6 4 1,1-2-714,-2 1 0,-4-1 0,3 7 0,-2-1-519,-3-1 0,-1 6 0,-6-4 0,-1 3-787,-4 2 0,2 0 0,-7 0 68,-2 0 1,-8 1 0,-6 5-1,-5 2-452,-5 1 0,-11 5 1429,-10-3 0,-11 3 0,-3 1 0</inkml:trace>
  <inkml:trace contextRef="#ctx0" brushRef="#br0" timeOffset="89">7233 8755 8463,'7'-14'2826,"5"2"-2288,7 1 0,1 6 0,6-4 0,2 2-134,1 4 1,8-4 0,0 1 0,-4 3-254,-5 1 0,0 2 1,-7 0-1,-2 0-56,-1 0 0,-10 7 1,-1 2-1,-2 1 28,1 1 0,-1-1 0,-7 6 0,-1 0-200,-3 0 1,-6-1 0,2 3-1,-4 1 208,-2 2 0,-5 0 1,0-5-1,2 1 175,1 4 1,3-5 0,1 1-1,2-5 517,1 1 0,8 1-375,-3 1 0,5 1 0,2-2 0,5-4-132,4-4 0,6-3 0,5 1 0,3 1-144,1-2 0,4-1 1,-1-2-1,5 0-368,4 0 1,0-5 0,-4-2 0,2 0-1056,2 0 0,-1-3 0,-4 3 0,-1 0 698,1 0 0,-3 1 1,-1 6-1,-3 0-650,-3 0 1203,-1-7 0,-5-1 0,0-8 0</inkml:trace>
  <inkml:trace contextRef="#ctx0" brushRef="#br0" timeOffset="90">8852 7623 8267,'-21'-10'0,"0"1"0,2 2 228,2 3 0,1 3 1,0 2-1,-1 6 524,-4 9 1,3 7-1,-3 8 1,4 2-410,1 4 0,0 2 0,3 4 0,0-1 133,3 2 1,6-1-1,-1 1 1,3-2 23,2 2 0,0-6 0,0 1 0,2-3-149,3 1 0,2 0 0,6-6 0,-3 0-92,2 1 1,6-2 0,1-4 0,-2-4-344,3 1 1,-1-5-1,-5 3 1,-2-4-339,-1-1 0,-1-2 0,4-2 0,-2-3-951,-1-2 1,-6 3-1,5-5 169,3-1 0,1 3 1,1-2-1,1-1 1204,0-3 0,-1-1 0,1 0 0</inkml:trace>
  <inkml:trace contextRef="#ctx0" brushRef="#br0" timeOffset="91">9057 8110 8148,'0'-15'0,"-6"-1"1125,1 0 1,0 9-500,5 7 1,5 7 0,2 9 0,0 1-161,0 4 1,5 2 0,-3 5 0,2-2-203,-1 2 0,-5-3 0,4-1 0,-2 1-217,-3-1 0,-1-5 0,1 2 0,1-3 248,-2-3 1,-1-4-1066,-2-1 586,0-6 0,-5 1 0,0-10-9,1-6 0,2-4 0,2-5 0,0-2-118,0-3 0,2-1 0,3-5 0,6-1 21,3 1 0,7-1 1,1 1-1,3 1 157,3 4 0,0 5 0,0 9 0,-2 3 248,2 2 1,-4 2 0,3 7 0,-1 3 289,-2 5 1,4 6 0,-7 3-1,-2 4 35,-1 1 0,1-3 0,-1 4 0,-4-1-79,-1 1 0,-6-1 1,-1 2-1,-5-5-118,-1-3 0,0-3 0,0 1 1,0 0-228,0 0 1,0-6-1,-1-1 95,-5-2 1,3-4-251,-8-8 0,1-4 1,-4-6-1,4-1-116,4 0 0,-1-5 0,2-1 0,2-3-67,1-3 1,9-2-1,3-1 1,4 1-92,2 4 1,5-2 0,2 9 0,1 3 304,4 4 1,-3 9 0,1-3 0,0 5 388,-2 1 0,4 7 0,-7 1 0,0 3-233,2-1 1,-6 6-1,4 5 1,-3-2 244,-2-1 0,-1 3 1,-1 1-1,-1 1-386,-3 0 1,-5-2-1,4-6 1,0 3-1048,-1 3 0,-4-4 1,1 4-3005,-3-3 4144,5-3 0,-5-6 0,5-2 0</inkml:trace>
  <inkml:trace contextRef="#ctx0" brushRef="#br0" timeOffset="92">10299 8095 8220,'0'15'718,"2"1"0,1 0 140,2 0 0,6-1 0,-4 3 0,0 1-335,0 2 0,0 0 0,-4-4 0,2 3-608,-1 0 0,3 1 0,-2-5 0,0 0-971,2 0 0,-5-1 91,3 1 0,-5-7 0,-5-4 123,-5-3 0,-4-4 0,-2-3 1,0-7 841,1-8 0,-1-4 0,0-8 0,-7-13 0,-1-4 0</inkml:trace>
  <inkml:trace contextRef="#ctx0" brushRef="#br0" timeOffset="93">10220 7812 8148,'16'-9'-154,"-6"2"0,1 9 1,1 1 153,2 3 0,2 13 0,0-2 0</inkml:trace>
  <inkml:trace contextRef="#ctx0" brushRef="#br0" timeOffset="94">10928 8268 8635,'14'-21'0,"-4"-2"0,-5 0 563,-3 1 1,-2-5 0,-2 6-281,-3 2 0,-4-4 0,-6 2 1,-3 2-1,-1 4 26,-2 4 0,-5-1 0,3 7 0,0 1-132,1 2 0,-4 2 1,3 2-1,0 3 83,0 6 1,2 5-1,6 5 1,-1 3-359,0 0 0,2 6 0,4-5 0,3 1-22,0 0 0,5-2 1,-3 4-1,5-3 88,5-3 0,-1 5 0,6-6 0,2-2 68,2-2 0,7-6 0,2-2 0,0-1 27,-1 1 1,6-6 0,-1 3 0,0-6 61,0-6 1,1 3 0,-6-9-1,1-4-38,0-3 1,3-7 0,-5 3 0,-2-3-130,-1-7 0,-3-1 0,-1-8 0,-1-1-70,-3-3 1,-6-6-1,1-2 1,-5 0-306,-5 0 0,-4-4 0,-7 7 1,2 6 71,4 6 0,-4 6 0,5 4 1,-2 4 567,1 9-186,6 1 0,-3 20 1,7 2-1,2 9 134,3 5 1,-1 8-1,6 1 1,3 7 511,1 3 0,1 2 1,3 5-1,1-2-359,2-3 0,0 4 0,-5-6 1,-1 2-499,1 0 0,0-2 1,0 2-1,-1-7-333,1-7 1,-2 0 0,-2-6 0,-3 1-315,-2 0 1,0-2 0,-4-6-2671,3 1 1753,-1 0 1738,-5-8 0,-7-14 0,-2-12 0</inkml:trace>
  <inkml:trace contextRef="#ctx0" brushRef="#br0" timeOffset="95">11305 7623 8271,'0'16'608,"5"1"0,2 4 1,2 5-1,3 6 284,2 5 0,2 1 0,0 6 0,-1-2-424,1 1 1,0-3 0,0 2 0,-1 0-250,1-2 1,0-1-1,-1-6 1,1 0-211,0-1 1,-2 3 0,-2-9 0,-1 2-1109,1-2 0,0-3 1,0-8-1,-3 1-1643,-2 0 0,0-8 2742,-2-2 0,-3-5 0,12-14 0,-5-5 0</inkml:trace>
  <inkml:trace contextRef="#ctx0" brushRef="#br0" timeOffset="96">11777 8032 8271,'7'16'-12,"0"4"1,5 3 0,-2 2-88,3 3 0,1-6 1,1 1-1,1-2 1061,0 0 0,0 7 1,-1-2-1,1 2-634,0-2 0,-6-3 0,1-6 1,-1 3-1254,-1 1 0,-2-6-346,-7-4 1,-2-10 825,-3-1 1,-6-8 0,-8-11 0,-2-4 444,2-2 0,2-6 0,-1-7 0,-1-3 0,-2-2 0,0-8 0,7-1 0,2 1 0,1 2 0,1-5 0,-6-2 0</inkml:trace>
  <inkml:trace contextRef="#ctx0" brushRef="#br0" timeOffset="97">11745 7780 8271,'-8'-33'0,"2"0"-291,5 2 1,1 1-1,0 11 14,0-2 1,1 7 0,5 8 276,4 5 0,4 8 0,2 1 0</inkml:trace>
  <inkml:trace contextRef="#ctx0" brushRef="#br0" timeOffset="98">11965 7985 8271,'21'36'-65,"0"1"1,0 5-1,-5-5 1,0-4-82,-1-5 1,1-2-1,-2-7 1,-2-3 1273,-1-2 0,-6 2 0,4-9-475,-2 1 0,0-4 1,-4-1-384,3-6 1,1-4-1,-2-7 1,4 0-256,-1-4 1,6-6-1,-3 1 1,3-1-17,1-4 1,1 3 0,2 1 0,1 1-653,2 4 0,0 2 0,-6 3 0,1 3 389,0 6 1,5 3 0,0 4-1,-2 3 191,-1 6 0,2 4 0,3 4 0,0 4 120,0 2 0,3-6 0,-3 4 0,-1-2 355,1-1 0,0 1 0,-4-5 0,2-2 193,-2-3 0,4 1 1,-1-7-1,1-1-295,0-3 1,-2-1 0,-4 0-1,3 0-73,1 0 0,-1-7 0,-4-3 0,-2-4-124,-3-2 1,1 0 0,-7-1 0,-1-2-459,-3-2 1,-2-7-1,-5 2 1,-4-2 86,-4 2 1,-7 3 0,-2 9 0,1 2 220,-1 1 0,-3 8 0,5-3 1,1 6 32,3 6 0,1 8 0,2 8 0,4 1 354,5 0 1,3 10 0,2-2-1,2 1 4,3-4 0,5 5 0,10-5 0,0 0-606,0 1 0,4-1 0,1-1 0,1-6 60,0-4 1,-5-3 0,3-4-1,-1-3-612,-4 0 1,-1-5-1,-2 2 1,-1-6-265,1-3 0,-6-13 1,-1 1-1,-2-8 1078,-3-8 0,-3-12 0,-1-11 0</inkml:trace>
  <inkml:trace contextRef="#ctx0" brushRef="#br0" timeOffset="99">12909 7167 16506,'26'9'0,"4"9"0,-1 9-65,1 8 0,9 16 0,-8 1 1,2 8 346,0 3 0,-1 7 1,1 5-1,0 5-44,-17-39 1,0 2 0,3 4 0,0 0-1,-4-1 1,-2-1 0,1 0 0,0 1-128,1 0 0,0 0 1,-1-2-1,0 0 1,-1 0-1,0 1 1,-2-1-1,-1-1-111,7 39 0,-3 0 1,-3-14-1,-6-1-1034,-3-3 0,-4 3 0,-5-3 1004,-9-3 1,-6-8 0,-10 1 0</inkml:trace>
  <inkml:trace contextRef="#ctx0" brushRef="#br0" timeOffset="100">4890 9226 12984,'-10'-1'-306,"-1"-3"114,-1-1 1,3-6 0,-1 4 486,-2-1 1,3-3 0,0-5 0,2 1 388,4-1 0,1 0 0,2 1-351,0-1 1,9 2-1,5 2 1,5 1-10,0-1 1,5 3-1,1 1 1,1 1 18,0 3 0,-6 2 0,2 2 0,-1 0-290,0 0 0,0 7 0,-5 4 0,0 3-57,-1 1 0,-1 8 0,-3 3 0,-6 4 192,-3 1 1,-2 1 0,0 1-1,-2 4-16,-3 5 0,-4-2 1,-8 0-1,-3-2 87,-1-3 0,-5-1 0,3-3 0,1-1-201,-1-4 0,-3 2 0,3-7 0,-1-4-86,-4-5 0,5 1 1,0-6-1,2 0-75,0 0 0,0-2 0,6-5 0,-1-2 41,0-3 1,8 1-1,1-6 1,1-2-59,1-2 0,2-2 1,8 0-1,5 1-181,4-1 1,9 2-1,3 2 1,4 1 105,1-1 0,1 5 0,-1 2 1,1 3 54,-1 2 0,1 0 1,-1 2-1,-1 1-102,-4 2 1,2 6 0,-7-6 0,0 0-226,1 2 0,-4-5 1,3 5-1,-4-2-509,-1 1 0,0-1 0,1-5 0,3 0-1737,0 0 2718,1 0 0,2 0 0,2 0 0</inkml:trace>
  <inkml:trace contextRef="#ctx0" brushRef="#br0" timeOffset="101">5613 9195 9357,'6'-2'359,"-1"7"1,-2 8-1,-1 2 576,-2 1 0,2 5 0,1 2 0,3 1-385,-3 4 1,-1-3-1,-2 1 1,0 0-371,0-2 1,0 4 0,0-7 0,2-1-611,3-3 1,-3-1 0,5-2-1143,0-4-434,-6 4 1,8-12 1081,-4 3 1,2-10 923,4-6 0,3-10 0,-5-3 0</inkml:trace>
  <inkml:trace contextRef="#ctx0" brushRef="#br0" timeOffset="102">5834 9195 8352,'15'0'437,"-6"12"0,-2 4 1,-2 3 453,0 4 0,2-1 1,-3 6-1,1-1-220,-1 1 0,3 1 1,-2 3-1,-2-1-268,-1 1 1,3-6-1,2-2 1,0-1-247,0-4 0,-1-1 0,-5-4 1,3-2-1754,1-2 1,0-4 551,-5 4 1,-1-7 0,-5 1 0,-4-6-507,-4-3 0,-2-7 1550,0 1 0,-13-10 0,-4-3 0</inkml:trace>
  <inkml:trace contextRef="#ctx0" brushRef="#br0" timeOffset="103">5440 9179 8916,'16'-2'0,"0"-1"0,1-4 182,4-2 0,2 4 1,7-4-1,-1 2 624,5 4 0,1 1 1,-2 0-1,2-1-501,1-2 0,6-1 0,-3 6 1,-1 0-471,1 0 1,-1 2-1,-3 2 1,2 3-164,-2 1 1,-2-2 0,-2 2 0,-1 1-423,-4 0 0,2-4 0,-5 4 0,0-1 750,-1 1 0,-1-5 0,-5 3 0</inkml:trace>
  <inkml:trace contextRef="#ctx0" brushRef="#br0" timeOffset="104">6494 9289 8352,'14'16'321,"-4"0"1,-3-1 396,0 1 0,-3 0 0,5 1 0,-2 2 241,-4 2 0,4 6 1,-2-5-1,1 1-466,1 0 1,-6-2 0,6-6 0,-2 1-631,1 0 1,4 0 0,-5-1-642,-1 1 1,-1-2-1,1-2-795,1-1 0,-7-8 0,-8 2-188,-4-3 0,-7-7 1761,0 0 0,-7-15 0,4 3 0</inkml:trace>
  <inkml:trace contextRef="#ctx0" brushRef="#br0" timeOffset="105">6415 9525 8352,'7'-10'194,"4"1"0,3 2 209,1 3 0,3 1 0,3-1 0,3-1 9,1 2 0,8-4 1,-5 1-1,0 3-107,2 1 1,-2 2 0,0 0 0,-4 0-572,-1 0 1,3 0 0,-5 0-1,-2-2-2322,-1-3 2588,-3 3 0,1-12 0,0 6 0</inkml:trace>
  <inkml:trace contextRef="#ctx0" brushRef="#br0" timeOffset="106">7123 9242 10129,'9'7'465,"-1"2"1,-4 7 0,1-1 359,-1 1 1,3 5 0,-2 2 0,0-1-159,2 1 1,-4 5 0,6-4-1,0 3-622,0-1 0,-1-7 0,5 4 0,-3-4-423,2-3 0,-3 6 1,0-9-1,0-1-510,-1 2 1,-2-5-1,4-1-475,2-1 1,-3-2 0,0-6-648,-2-5 2010,5-2 0,-3-15 0,6-1 0</inkml:trace>
  <inkml:trace contextRef="#ctx0" brushRef="#br0" timeOffset="107">7453 9352 10805,'0'16'876,"5"0"1,0-1-1,1 1-272,1 0 0,-4 5 0,6 0 0,0 0-386,-1 1 0,1-4 1,3 3-1,-1-4-415,1-1 0,-3-2 0,0-2 1,-1-3-3822,1-2 3005,-5 5 1,1-10-1,-10 1 1,-6-4 1012,-3-5 0,-9-13 0,-1 2 0</inkml:trace>
  <inkml:trace contextRef="#ctx0" brushRef="#br0" timeOffset="108">7013 9258 11449,'22'-9'0,"5"4"470,2 3 0,8 2 0,0 0 0,-1-2-89,3-3 1,-1 3 0,4-3 0,-5 3 23,-4 2 1,-1 0 0,-3 0 0,-1 0-682,-2 0 0,-1 0 1,3 0-2106,-2 0 1714,-7 0 0,4 7 0,-9 4-1616,-4 3 2283,-3 2 0,-7 6 0,0 3 0</inkml:trace>
  <inkml:trace contextRef="#ctx0" brushRef="#br0" timeOffset="109">6997 9776 10438,'16'0'0,"1"-1"747,4-4 1,5 1-1,9-6 1,4-1 0,1 1 75,4-1 0,1 6 0,2-4 0,-1 2-617,-4 4 0,1-4 0,-6 1 0,-2 3-587,-2 1 0,-3 2 0,-2 0 0,-4 0-529,-1 0 1,-2 5-1,-7 2 1,-4 2-374,-4 3 0,-5 2 0,-2 2 0,-6 0 842,-9-1 1,-7 1 0,-10-2-1,-2-2 441,-2-1 0,-13-1 0,8 6 0,-12 0 0</inkml:trace>
  <inkml:trace contextRef="#ctx0" brushRef="#br0" timeOffset="110">7233 9965 8588,'-25'16'0,"4"-2"0,4-4 1237,1-4-805,8 2 0,2-6 0,12 3 0,4-1 274,4 1 0,9-3 1,3 3-1,4-3-270,1-2 1,0 0 0,1 1 0,-2 3-187,-4 1 0,-3 6 1,-9-4-1,-2 0 106,-2 0 1,-6 5-1,1-2 1,-5 3-5,-5-3 1,-9 7 0,-9-3 0,0 2-130,1 3 0,-5 1 0,6-5 0,2 1 110,2 0 1,3-1 0,3 1 0,4-2 21,0-3 1,6 3-1,-3-4 1,8 4-54,6 2 0,4-6 0,4-1 0,2 0-100,7-1 0,2-4 0,3 1 0,1-3-341,4-2 1,-2 0-1,7 0 1,0 0-933,-2 0 1,9 0-1,-4 0 1,2 2-657,4 3 0,6-2 1,1 6-1,2 0-3305,-3 0 5032,11 1 0,-10 6 0,12 0 0</inkml:trace>
  <inkml:trace contextRef="#ctx0" brushRef="#br0" timeOffset="111">22846 8095 11288,'15'12'0,"1"0"644,0 0 1,1 11-1,2-5 1,4 2 135,2 3 0,-5 3 1,7-3-506,1 2 0,-4-5 1,1 5-1,-3-1 1,-3-1-140,-1 0 0,-2-2 0,-1-6-214,1 1 1,-2 0-3695,-3 0 2365,3-1 0,-13-8 0,5-7 653,-5-8 1,-1-6 0,0-4-1,0-3 754,0-5 0,0-11 0,0-3 0</inkml:trace>
  <inkml:trace contextRef="#ctx0" brushRef="#br0" timeOffset="112">23270 8032 8248,'0'16'505,"0"-1"238,0 1 0,-2 0 0,-3-1 0,-7 3 9,-7 3 0,-1-4 1,-6 6-1,0 0-276,2 3 0,-6-2 1,4 1-1,-4-1-196,-2 1 0,8-6 0,1 2 0,2-4-363,0-1 1,0 0 0,6-2-1,-1-2-913,0-2 1,1-1 0,1 3-1809,3-1 1576,4-8 1,9 4 0,3-7 1227,6 0 0,9 0 0,5 0 0</inkml:trace>
  <inkml:trace contextRef="#ctx0" brushRef="#br0" timeOffset="113">23553 8299 8349,'16'0'680,"-1"-5"0,1 0-161,0 1 0,0 1 0,1-1 0,2-1-124,2 1 0,0 3 1,-5 1-1,0 0-397,-1 0 1,1 0-1,0 0-1495,0 0 0,-1 1-236,1 5 0,-7-3 1733,-4 8 0,-10-1 0,-4 6 0</inkml:trace>
  <inkml:trace contextRef="#ctx0" brushRef="#br0" timeOffset="114">23616 8440 8170,'16'0'498,"5"0"0,0 0 1,-2 0 148,-2 0 0,4 0 1,0 0-1,0 0-137,2 0 0,-6 0 0,6 0 0,-2 0-333,0 0 1,0 0 0,-5 0 0,-1 0-1250,1 0 1,0 0-1,0 0-3370,-1 0 4442,1 0 0,0 7 0,-1 2 0</inkml:trace>
  <inkml:trace contextRef="#ctx0" brushRef="#br0" timeOffset="115">24418 8236 8170,'7'-9'0,"-4"-3"0,8 7 0,1 0 874,2-2 1,2 5 0,-1-5 0,1 2 0,0 0 238,0 1 0,1-3-996,4 2 0,-4-2 0,4 3 0,-3-1 0,-1 2-396,4 1 0,-1 0 1,6-1-1,0-3-355,-2 3 1,6 1 0,-5 2 0,1 0-361,0 0 1,-5 0-1,3 0 1,-1 0 993,-4 0 0,-1-7 0,-2-2 0</inkml:trace>
  <inkml:trace contextRef="#ctx0" brushRef="#br0" timeOffset="116">25141 7938 8486,'9'6'951,"-1"-4"-430,-2 3 1,-5 4 0,5 2 61,-5 3 1,-1 1 0,0 3 0,0 3 132,0 5 1,0-2 0,0 3 0,0 1-484,0 1 0,0 3 0,2-3 1,2-1-273,1-1 1,0-7 0,-5 5-1138,0-2 947,0-2 0,5-6 1,1 1-631,-3 0 0,6-2-646,1-4 1,4-5-1,2-10 932,0-5 1,0-6 0,-2-5-1,-2-5 573,-2-4 0,-1-8 0,3-4 0,-1-4 0,-1-8 0,6-2 0</inkml:trace>
  <inkml:trace contextRef="#ctx0" brushRef="#br0" timeOffset="117">25424 7922 8170,'2'-9'623,"3"4"0,-3 12 1,3 7 109,-3 5 1,-2 9-1,0-2 1,0 4-62,0 1 0,0 1 1,0-1-1,0 1-302,0-1 0,0 0 1,0-1-1,0-2-54,0-2 1,0-7 0,2 2 0,1-3-646,2-2 1,6-1 0,-6 1 0,0-2-1076,2-4 1,-5-1-158,3-4 0,-3-5 1,-2 0 714,0-8 1,-2-11 0,-3-6 845,-6-5 0,-10-5 0,-3-12 0</inkml:trace>
  <inkml:trace contextRef="#ctx0" brushRef="#br0" timeOffset="118">24842 7890 10271,'18'0'0,"3"0"893,5 0 0,4 0 0,1 0 1,2 0-366,4 0 1,3 0 0,6 0 0,-3 0-10,-1 0 1,0 0 0,5 0 0,0 0-220,1 0 1,-1-5 0,-2 0 0,-1 1-151,-2 3 0,-7-1 1,1-2-1,-4-1-67,-6 2 0,2 1 0,-7 2-782,-2 0 0,-1 0 1,-4 2-1441,-4 3 0,-1 4 1,-6 6 2138,3 1 0,-8 0 0,-7 0 0</inkml:trace>
  <inkml:trace contextRef="#ctx0" brushRef="#br0" timeOffset="119">26556 7639 8218,'-16'0'392,"1"0"1,-1 7 0,-2 5 0,-1 6 11,-2 2 0,0 7 0,6-3 0,-1 2 92,0 2 1,-5 11 0,0-8 0,2 4 18,2 3 0,1-3 0,2 6 0,2-3-213,1-3 0,6 3 1,-4-1-1,2-2-289,4-2 1,1-3-1,4-2 1,3-2-190,5 2 0,-1-5 0,2-2 0,1-4-751,2-1 0,2-1 0,-1 1 0,1 0-542,0 0 0,-1-8 0,1-1 1469,0 0 0,0-5 0,-1 5 0</inkml:trace>
  <inkml:trace contextRef="#ctx0" brushRef="#br0" timeOffset="120">26745 7953 8131,'0'-9'2501,"1"4"-1929,5 10 1,1 6 0,5 8-1,-2 4-251,3 1 1,1 3-1,1 4 1,-1 0 169,-3 1 1,1 1 0,-5 2 0,0 2-225,0-2 0,-2-8 0,-3-2 0,1-2 91,3-4 1,-1-2-154,-5-1 1,0-5 0,-2-3 79,-3-1 1,1-9 0,-4-8-333,1-4 0,0-7 0,3-3 0,-1-4-354,2-5 1,1-8 0,2 3 0,2-2-266,3-4 0,4 0 0,8 3 0,2 4 226,2 4 0,5 8 0,-3 4 1,2 6 113,2 4 0,-2 4 1,-1 7-1,1 0 404,-1 0 0,-3 7 1,4 4-1,-1 4 217,1 6 0,-6-2 0,2 8 0,-4 1 257,-1 1 0,-5 3 0,-3-1 1,-1-1-138,-3-4 1,-3 4 0,-1-6 0,0 1-157,0-4 1,0-4-1,0-1-136,0-1 0,0-4 0,-1-2-72,-5-2 0,5-4 1,-6-6-1,2-4-144,-1-2 0,-4-7 0,5-6 1,1-3-278,2-3 1,2-2 0,0-1-1,0 0-25,0-1 1,13-5-1,2 3 1,4 2-95,4 4 1,-4 9 0,6-2 0,-1 5 309,1 6 0,-1 3 0,4 7 0,-3 0 167,-3 0 0,6 2 1,-3 3-1,-1 7 101,-3 7 1,2-1 0,-2 4 0,-2 1 48,-1 3 1,-4 4-1,-2 1 1,-4 1-191,-1-1 0,0-5 1,-3 1-1,1-1-428,-1-2 1,-3 4 0,-1-7 0,0-2-709,0-1 0,0-2 1,-1-2 1187,-5-4 0,5-3 0,-6-7 0,7 0 0</inkml:trace>
  <inkml:trace contextRef="#ctx0" brushRef="#br0" timeOffset="121">28348 7985 8202,'-7'-16'0,"-3"0"0,-4 2 336,-2 4 0,-1-2 0,-2 5 0,-4 0 142,-2 0 1,-1 1 0,-5 6 0,-1 0-134,1 0 1,-1 0 0,1 2 0,1 3-7,4 6 1,-2 8 0,7 4-1,2-1-17,1 1 1,3 5-1,-1-2 1,2 4-164,4 1 0,3-4 0,7-3 1,0-1-69,0-4 1,0-2 0,1-1 0,5-2 44,4-3 1,4 1 0,4-7 0,1-1-174,2-3 0,7-1 0,-2-1 0,4-5-61,1-4 1,-5-9 0,0-4 0,1 0-6,-3 1 0,4-3 0,-7 8 0,-2 3 20,-1 0 0,-3 5 1,1 0-1,0 2 82,0 4 1,-6 1 0,1 4 0,1 3 93,2 5 0,1-1 0,1 2 1,0-1-64,0-1 0,-1 3 0,1-5 0,2 2-505,2 3 1,-2-3 0,5-1-1,-2-1-364,0-3 1,0-2 0,-4-2 0,2 0 319,2 0 1,5 0 0,-3-4 0,0-3-116,0-3 0,5-13 1,-4 6-1,2-6 634,0-5 0,-6-2 0,1-1 0,3-1 0,0 1 0</inkml:trace>
  <inkml:trace contextRef="#ctx0" brushRef="#br0" timeOffset="122">29025 7875 8131,'15'-9'146,"1"4"1,-6 5 0,-1 5 414,-2 5 1,-3 10-1,-8 2 1,-3 1 172,-2 0 0,-1 8 0,-4-3 0,2 0-194,1 2 1,3-1-1,-5 3 1,3-2-326,-2-4 1,5 2-1,0-6 1,1 1-873,1 0 0,-2-2 0,4-6-545,-3 1 1,-1-7-1,2-4 227,-5-3 0,-3-6 1,1-4-1,2-10 975,-2-5 0,-1-8 0,1-9 0,2-6 0,-1-4 0,-5-13 0</inkml:trace>
  <inkml:trace contextRef="#ctx0" brushRef="#br0" timeOffset="123">28726 7922 8131,'0'16'280,"0"-1"0,7 3 0,3 3 1,6 3 466,5 1 1,3 4 0,10-3 0,1 4-251,1 2 0,1 4 0,-4 1 0,2-2-402,2-2 1,-1-9-1,-6-3 1,-4-3-474,-5-2 1,0-6-1,-3-1 1,-4-2-512,0-4 0,-7-8 1,-2-5-1,-3-6 177,-2-5 1,-7-5 0,-6-13 0,-4-6 711,-4-6 0,-14-8 0,2 3 0</inkml:trace>
  <inkml:trace contextRef="#ctx0" brushRef="#br0" timeOffset="124">29009 7230 8131,'24'7'0,"-1"2"0,-7 10 0,-1 6 0,1 6 0,7 11 0,3 3 0,5 8 863,6 4 1,-4 13 0,6-5 0,-3 3 223,1 2 1,3-2-1,-6-3 1,-5 3-1149,1 5 1,-2 9 0,-2 2-1,-7-4-760,-6-5 1,-6-5 0,-11-9 0,-6-3-1636,-11-6 2456,-14-10 0,-13 4 0,-7-6 0</inkml:trace>
  <inkml:trace contextRef="#ctx0" brushRef="#br0" timeOffset="125">22390 9274 8131,'0'-9'115,"1"2"0,5 7 0,2 2 540,1 3 1,5-2 0,-4 10 0,4 2 0,4 4 215,3 1 0,-2 2 1,6 1-327,-3 1 0,4-3 0,-3 4 1,2-1-190,3 1 0,-4-6 0,0 2 0,-1-4-569,-4-1 0,-3 0 0,-4-2 0,-1-4-1301,1-4 1,-3 1 450,1-2 0,-4 0 1,2-7-3145,-1-3 4207,-1-11 0,0-1 0,3-6 0</inkml:trace>
  <inkml:trace contextRef="#ctx0" brushRef="#br0" timeOffset="126">22798 9116 9084,'-15'11'0,"-1"-2"142,0-2 1,6 10 0,-1-1 0,1 1 450,1 1 0,-5-3 0,4 3 1,-4 3 14,-2 5 0,-2 2 1,-1 0-1,-2-2-190,2 2 0,-2-5 0,4-1 1,3-1-630,0 0 0,0-1 0,0-8 1,1-2-489,3 2 0,5-3 0,-4 2-95,2 1 0,3-5 1,10-2-1902,4-3 2695,11-2 0,4 0 0,6 0 0</inkml:trace>
  <inkml:trace contextRef="#ctx0" brushRef="#br0" timeOffset="127">23443 9321 8354,'16'-14'0,"-1"3"0,1 6 0,0 3 635,0 2 0,5-2 0,0-1-357,-2-2 1,-2 0 0,-1 5 0,0 0 0,-1 0-272,1 0 0,5 0 0,0 0-44,-2 0 1,-1 1-1,-4 5-3690,-4 4 3727,-3 4 0,-14 2 0,-2-1 0</inkml:trace>
  <inkml:trace contextRef="#ctx0" brushRef="#br0" timeOffset="128">23522 9446 8021,'7'9'390,"7"-2"0,8-7 0,1 2 204,0 3 0,5-3 0,-2 3 1,2-3-249,-2-2 0,9 0 0,-2 0 0,4 2-685,1 3 0,6 2 0,-2 5 1,2-1 338,-3 1 0,5 2 0,-6 1 0</inkml:trace>
  <inkml:trace contextRef="#ctx0" brushRef="#br0" timeOffset="129">24748 8943 10444,'14'7'810,"-4"4"1,4 5 0,-3 5 0,3 5-43,2 3 0,-2 10 0,-2 1 0,-3 0-124,-3-3 0,5-4 1,-4 0-1,0 0-371,0-1 1,3 1 0,-4-10 0,-1-1-619,2 1 1,-5-2 0,5-5-1,-2 0-688,0-1 0,2-1 1,-3-2 91,1-1 1,2-8 0,-4 1-351,3-8 1,1-4-1,-4-10 1,2-3 1290,-1-5 0,5-11 0,-1-3 0</inkml:trace>
  <inkml:trace contextRef="#ctx0" brushRef="#br0" timeOffset="130">24984 8943 8021,'14'21'576,"-2"2"1,-3 0 130,-2 0 1,5 4 0,-2 0 0,3 4 225,-3 6 0,4-4 0,-3 4 0,1-4-498,-2-2 1,4 1-1,-3-1 1,1-1-140,-2-4 1,8 2 0,-6-7 0,0 0-599,2 2 1,-1-11 0,-1 3-4010,-2-1 3442,-6-7 0,-6-7 0,-14-12 0,-8-5-1391,-6-4 2260,-15-7 0,3-4 0,-12-8 0</inkml:trace>
  <inkml:trace contextRef="#ctx0" brushRef="#br0" timeOffset="131">24591 8896 8545,'15'0'797,"1"0"0,5 0 0,4 2 1,4 2 15,10 1 0,10 0 0,5-5 0,0 2-73,0 3 0,4-3 0,-6 3 0,-1-3-291,-2-2 0,1 1 1,1 3-1,-2 3-1094,2 2 1,-1-4 0,-1 5 0,2 4-2806,1 6 1,8-1 3449,-3 7 0,4-7 0,2 4 0</inkml:trace>
  <inkml:trace contextRef="#ctx0" brushRef="#br1" timeOffset="132">944 15121 8021,'-21'0'0,"0"0"0,2 0 0,1 0 0,1 0 348,-4 0 0,3 0 0,-3 0 956,4 0-599,8-7 1,9 5-1,12-3 1,8 3-319,6 2 0,3-2 0,5-1 1,1-3 132,1 3 0,6 1 1,-5 2-1,-2 0-185,-2 0 1,-3 0 0,-4-2 0,-5-1 70,-4-2 0,-6-1-230,-1 6 1,-8 0 0,-2-1-1,-9-3-203,-5-1 0,-8 0 0,-6 5 0,-5 0-35,-4 0 1,0 0 0,6-2 0,-1-2 22,1-1 0,1 0 1,4 5-1,5 0-106,3 0 1,3 0 257,-1 0 0,9 0 0,9 0-27,12 0 1,8 0 0,12 0 0,1 0 55,1 0 0,6 0 1,-3 0-1,-3 0 64,-2 0 0,-1 0 1,-12 0 125,-2 0 1,-7 0-85,-1 0 0,-10 0 0,-1 0 0,-8 0-197,-6 0 1,-2-2 0,-2-1 0,-1-3-129,-2 3 1,-7 1 0,2 2 0,-2 0-632,2 0 1,-4 0 0,6 0-1,-1 0-638,4 0 0,4 0 0,1 2 82,0 3 1,8-1-1,4 4 1,9 1-558,11 0 0,2-6 1821,8 3 0,7 2 0,7 1 0</inkml:trace>
  <inkml:trace contextRef="#ctx0" brushRef="#br1" timeOffset="133">2154 15152 8021,'16'-16'251,"2"8"1,1 1 0,2 1 420,-2 1 0,4-2 0,-2 4 0,-2-3-92,-2 3 0,-1 1 0,-2 0 0,-2-1 472,-1-2 1,-9-1-729,-2 6 1,-7 0 0,-11 0 0,-3 0-236,-5 0 0,-4 0 0,-1 0 1,-1 0-56,1 0 1,6 0 0,4 0 171,4 0-84,8 0 1,27 2 0,13 2 10,4 1 1,0 0 0,-2-5-1,0 0 24,-1 0 0,1 0 1,-12 0-14,-2 0 1,-8 2-13,-6 3 1,-5-3-1,-5 3 1,-7-3-122,-8-2 1,-2 0 0,-6 0 0,1-2-11,-1-3 0,-1 3 1,-3-5-1,3 2-237,2 0 1,-1-1-1,8 5 1,0-3-910,3-1 1,1 0 0,2 6-1951,4 5 1,3 2 3094,7 8 0,7 0 0,1 0 0</inkml:trace>
  <inkml:trace contextRef="#ctx0" brushRef="#br1" timeOffset="134">3176 14963 8231,'-10'-5'466,"-1"0"1,10 0-68,1 5 1,12 0 0,12 0 0,6 0-1,9 1 471,4 5 1,3-5 0,-3 6 0,-3-1-555,-1-1 1,-2 5 0,-8-3 0,-2 0-160,-7 0 1,-4 6-35,-5-3 0,-4-1 1,-9-1-1,-5-1-131,-9-3 1,-7-2-1,-10-2 1,-2 0-79,-1 0 0,1 0 0,7 0 0,3 0 121,3 0 0,1-6 1,5 1 161,0 2 1,7-1-104,4-1 1,5 3-1,5-3 1,6 3-104,3 2 1,7 0 0,3 0-1,4 0-103,5 0 1,2 5 0,-3 1 0,1-3-304,4-1 0,-6-2 1,2 2-1,-5 1-75,0 2 0,-5 2 0,-2-1 0,-4 2 490,-1 1 0,-7-2 0,-2-7 0</inkml:trace>
  <inkml:trace contextRef="#ctx0" brushRef="#br1" timeOffset="135">4591 15011 8831,'16'0'1185,"2"0"0,3 0-768,5 0 0,-2 0 1,4 0-1,4 1 1,3 3 25,0 1 0,-2 0 1,-4-3-1,-2 1 77,-6 3 0,-6 1-369,-4-2 0,-6-3 0,-10 3 0,-7-2 9,-8 3 1,-6-5 0,-9 5 0,-1-5-161,1-1 1,-4 0-1,4 0 1,6 0 163,6 0 1,5 0 0,3 0 38,-1 0 1,9 0-178,7 0 0,9 0 1,10 0-1,4 0-153,1 0 1,1 0 0,4 0 0,1 0-854,3 0 1,0 0 0,-3 0 0,0 2 503,3 3 0,4-3 1,-2 3-1,3-3 476,2-2 0,2 0 0,5 0 0</inkml:trace>
  <inkml:trace contextRef="#ctx0" brushRef="#br1" timeOffset="136">5912 15042 6821,'7'-9'140,"-3"0"1,6 6-1,2-2 1453,2 1 0,-3 3 0,-1 1 55,3 0-1128,-6 0 0,-2 0 0,-12 0-139,-9 0 0,-5 0 0,-9 0 1,1 0-167,-4 0 1,3 0 0,5 0 0,3 0 74,2 0 0,8 0-278,2 0 0,10 0 0,3 0-30,11 0 1,12 0 0,4 0-1,7 0-128,5 0 0,7 0 1,-6 0-1,4-2 40,1-3 1,1 3-1,-13-3 1,-1 1 23,-2-1 1,-8 3 0,-4-3-200,-4 3 1,-6 2-1194,-1 0 1,-15 2-1,-6 3-2009,-11 6 3483,-15-4 0,-10 7 0,-9-6 0</inkml:trace>
  <inkml:trace contextRef="#ctx0" brushRef="#br1" timeOffset="137">7170 14995 8021,'16'0'0,"1"0"0,2-2 0,4-1 1229,2-3 1,3 1 0,6 5 0,3 0-656,-2 0 0,-3 0 0,-6 0 0,-5 0 182,-4 0 0,-3 2-522,-3 3 1,-11-1 0,-13 4-1,-6-1-13,-7-3 0,-4-2 1,-3-2-1,0 0-113,1 0 0,-2 0 0,9 0 1,1 0-67,3 0 0,3 0 296,2 0-308,8 0 1,8 0 0,12 0-1,7 0-137,7 0 0,4 0 0,3 0 0,0 1-341,-1 5 1,8-5-1,-8 4 1,1-3-165,0-2 0,4 2 0,-1 1 1,1 3-612,1-3 1,-3 4-1,6-2 1,-3-1 1222,-3-2 0,5-2 0,0 0 0</inkml:trace>
  <inkml:trace contextRef="#ctx0" brushRef="#br1" timeOffset="138">8475 15011 8021,'16'0'-269,"-1"0"0,3 0 0,1 0 619,2 0 0,0 0 0,-3 0 1544,2 0 1,-2 0-1143,3 0 0,-7 0-85,-9 0 0,-12 0 1,-16 0-245,-1 0 0,-2 0 1,-6-2-1,1-2-217,-1-1 1,6 0 0,2 5 0,1 0 9,4 0 0,1 0-242,3 0 0,8 0 1,7 0-43,8 0 1,8-5 0,5-1-1,5 3-14,4 1 0,1-3 0,1 0 0,-1 1-302,1 2 0,4-3 0,1-2 0,-4 0-290,-5 0 1,0 2-1,-7 5 1,-2 0-933,-1 0 0,-4 2 1606,-4 3 0,-3-3 0,-7 5 0</inkml:trace>
  <inkml:trace contextRef="#ctx0" brushRef="#br1" timeOffset="139">9780 15058 7969,'16'0'481,"-1"0"0,3 0 1,3 0 106,5 0 0,5 0 0,4 0 0,2 0 225,-2 0 0,-4 0 0,-3 0 0,-3 0-131,-2 0 1,-8 5-357,-4 0 0,-9 2 0,-2-3 0,-11 1 53,-8-2 1,-7-1-1,-9-2 1,-4 0-188,-1 0 1,5 0 0,-2-2 0,4-1-122,2-2 1,6-1 0,4 6-3,4 0-331,1 0 1,7 2 60,4 3 0,10-3 1,6 3-1,5-3-1119,5-2 0,-2 0 1,7 2-1,2 1 587,2 3 1,3 1 0,2-4 0,3 2 732,2-1 0,-5-2 0,4-2 0</inkml:trace>
  <inkml:trace contextRef="#ctx0" brushRef="#br1" timeOffset="140">10943 15042 8021,'0'-9'622,"0"0"1,2 6 0,3-2 0,6 1 62,3 3 1,2-1-1,1-2 1,2-1-336,2 2 1,5 1-1,-5 2 1,-1 0-57,-3 0 0,-1 0 610,0 0-802,-8 0 0,-2 0 1,-12 0-1,-4 0-108,-4 0 1,-2 0 0,0 0-1,1 0-52,-1 0 1,5 0 258,1 0-181,-1 0 1,5 0 0,6 0 0,8 0-40,6 0 1,7 0 0,2 0 0,0 0-75,-1 0 0,6 0 0,-3 0 0,1 0-285,0 0 0,-7 0 0,2 0 0,-1 0-461,0 0 1,-2 0-1,3 0 1,-4 0-564,-1 0 1,0 0 0,0 0 1401,-1 0 0,-6-7 0,12-2 0,-4-7 0</inkml:trace>
  <inkml:trace contextRef="#ctx0" brushRef="#br1" timeOffset="141">12075 15011 8021,'16'0'975,"-7"0"1,-4 0 0,-10 0 0,-6 0-140,-3 0 1,-6 0 0,-1 0-1,0 0-361,-2 0 0,5 0 0,-3 0 0,4 0-55,1 0 0,6 0 0,1-2 425,2-3-954,2 3 0,12-5 1,3 7-1,6 0-746,5 0 0,-2 2 0,7 1 0,1 2-369,-3-1 1,11-2 0,-4-2 0,3 0 1223,-1 0 0,5-7 0,2-2 0</inkml:trace>
  <inkml:trace contextRef="#ctx0" brushRef="#br1" timeOffset="142">21415 15105 8021,'-16'-5'0,"2"-2"0,2 0-228,1 0 901,8 1 0,-2 1 0,12 0 1,7 1-8,5 3 1,14 1 0,-2 0 0,4 0-257,4 0 0,-4 5 0,5 0 0,-2-1 7,-3-3 1,-3-1 0,-6 0-1,-5 0 163,-4 0 1,-6 0-363,-1 0 1,-8 6-1,-4-1 1,-10-2-40,-7-1 0,-9-2 0,0 0 1,-5 0-84,-4 0 1,0-2 0,6-1 0,0-2 4,-1 1 0,8 2 1,1 2 90,0 0 1,6-5 304,-4 0-616,10 0 1,11 5-1,13 0 1,6 0-66,7 0 0,9 0 1,3 0-1,1 0-518,-1 0 0,9 0 1,-3 0-1,0 0-661,1 0 1,1 0-1,2 0 1,1 0 1362,-1 0 0,9 7 0,-8 1 0</inkml:trace>
  <inkml:trace contextRef="#ctx0" brushRef="#br1" timeOffset="143">22830 15089 8241,'9'-16'527,"4"8"0,-2 2-163,3 5 0,2 1 0,-1 0 0,1 0 548,0 0 1,0 5 0,-1 2-409,1 2 0,-2-4-58,-4 5 0,-4-4 0,-12 2 6,-4-1 0,-6-1 1,-5-6-1,-7 0-165,-7 0 1,0 0 0,-5 0-1,2 0-76,3 0 1,3-6-1,5 1 1,2 0 43,2-2 1,8 5-69,4-3 0,9 1-470,2-1 1,9 3 0,12-3 0,7 2-383,7-3 0,0 5 0,7-5 1,2 5-569,1 1 1,7 0 0,3 0-1,-1 0 1233,0 0 0,19 7 0,1 1 0</inkml:trace>
  <inkml:trace contextRef="#ctx0" brushRef="#br1" timeOffset="144">24810 15058 6073,'22'0'0,"30"0"0,8 7 0,-4 1 0</inkml:trace>
  <inkml:trace contextRef="#ctx0" brushRef="#br1" timeOffset="145">25817 15089 8599,'-14'-10'2389,"4"-1"-1919,3 8 0,8-4 1,5 7-139,4 0 1,9 0-1,4 1 1,2 3-171,2 1 1,-2 0 0,1-3 0,0 2-50,-1 1 1,-8 0-1,-6-3 124,1 3 1,-7-3-92,-5 3 0,-12-3 0,-11-2 0,-3 0 360,-7 0 1,-4 0 0,-6 0 0,1 0-297,-2 0 0,0-2 0,1-1 0,4-3-139,6 3 1,0 1 0,12 2 0,2 0-154,1 0-1803,2 0 0,9 0 620,7 0 1,9 5-1,10 1 1265,2-3 0,7-1 0,-3-2 0</inkml:trace>
  <inkml:trace contextRef="#ctx0" brushRef="#br1" timeOffset="146">27955 15011 9491,'-15'0'1252,"-6"0"1,0 0 0,2 0-813,1 0 0,-5 0 0,-1 0 0,-2 0 290,-1 0 0,1 0 1,-5 0-1,-2 0-617,-4 0 1,4-6-1,-6-1 1,3 0-812,-1 0 0,-5 2 0,5 5 0,2 0-1163,2 0 0,4 0 1861,2 0 0,-2 0 0,4 0 0</inkml:trace>
  <inkml:trace contextRef="#ctx0" brushRef="#br1" timeOffset="147">29370 15089 8021,'0'-16'136,"0"6"1,-1 1 0,-3 0 687,-1 1 0,-13 4 1,1-1-1,-4 3 92,-2 2 1,-5 0 0,4 0 0,-2 0-307,0 0 0,-1 0 0,-4 0 0,-1-2-351,1-3 0,5 4 0,0-5 1,-1 5-500,3 1 0,-4-2 0,5-2 0,1-1-230,-1 2 0,7 1 0,6 2-984,-3 0 0,6 2-564,2 3 0,10-3 1,6 3 2017,3-3 0,16 5 0,3 1 0</inkml:trace>
  <inkml:trace contextRef="#ctx0" brushRef="#br1" timeOffset="148">31006 15152 8021,'-2'-10'0,"-3"1"0,-8 2 0,-4 3 1164,-4 3 1,0 1-1,4 0 1,-4 0-148,-6 0 0,-1 0 1,0 0-1,2 0-441,-2 0 0,4 0 0,-1 0 0,1 0-221,-1 0 0,4 0 0,-3 0 0,1 0-348,4 0 1,-4-2-1,1-2 1,-1-1-831,0 2 1,2-1 0,6 1-3504,-1-3 2117,0 1 0,9 0-119,7 0 1868,14-1 1,9 6 459,3 0 0,11-14 0,-4-3 0</inkml:trace>
  <inkml:trace contextRef="#ctx0" brushRef="#br1" timeOffset="149">32043 15011 8225,'7'8'1796,"4"-3"1,-6-3-922,-5-2 0,-12 0 0,-11 0 0,-1 0 96,-4 0 0,-4 0 0,-3 0 0,-1 0-182,1 0 0,-4 0 0,3 0 0,-1 0-543,-2 0 1,4 0-1,-5 0 1,0 0-1304,0 0 0,5 0 0,-3 0 0,1 0-2382,0 0 1,-5-2 3438,6-3 0,-8-10 0,4-10 0</inkml:trace>
  <inkml:trace contextRef="#ctx0" brushRef="#br2" timeOffset="150">865 14272 18288,'-9'2'883,"2"1"206,0 2-339,6 1 2122,-6-6-2144,7 0 1,7 0 0,3 0 0,4 0-239,2 0 0,0 0 0,-1 0 1,1 0-336,0 0 0,5 0 0,1 0 0,3 0-858,3 0 0,-4 0 1,3 0-1,-1 0 374,-2 0 1,6 0 0,-4 0-1,4 1-2189,1 4 1,-1-1 0,-2 5 2311,-2-2 0,0 5 0,6-3 0</inkml:trace>
  <inkml:trace contextRef="#ctx0" brushRef="#br2" timeOffset="151">1840 14335 8461,'16'-7'0,"-1"-2"0,1 0 107,0 4 0,5 3 0,2 0 1,-1-1 703,1-2 0,10 0 0,-1 5 1,1 0-441,0 0 1,-2 0-1,1 0 1,-2 0-441,-4 0 1,2 0 0,-6 0 0,1 0-58,0 0 0,3 0 0,-3 0 0,0 0-821,-1 0 0,4 0 0,-3 0 1,0 1-1893,0 4 2839,-2-3 0,-6 5 0,1-7 0</inkml:trace>
  <inkml:trace contextRef="#ctx0" brushRef="#br2" timeOffset="152">3224 14303 8461,'21'0'0,"0"0"148,-2 0 1,3 0 0,1 0-1,0 0 402,0 0 1,3 0 0,-4 0 0,1 0-218,0 0 0,3 0 0,-5 0 0,0 0-355,2 0 1,-6 0 0,4 0 0,-2 0-494,2 0 1,-3 0-1,3 0 1,-2 2-222,2 3 0,-4-3 1,6 3-1,-2-3 736,0-2 0,7 7 0,-3 2 0</inkml:trace>
  <inkml:trace contextRef="#ctx0" brushRef="#br2" timeOffset="153">4497 14288 8794,'26'0'0,"1"0"0,0 0 0,3 0 579,2 0 1,-1 5 0,1 0-264,-1-2 1,-5-1-1,0-2 1,1 2 0,-1 1 9,0 3 0,-2-1 0,3-5 0,-5 2-203,1 3 1,0-3-1,3 3 1,-3-3-562,-1-2 0,-4 5 1,3 0-1,-4-1-81,-1-3 0,0-1 0,-1 0 519,1 0 0,0 7 0,0 2 0</inkml:trace>
  <inkml:trace contextRef="#ctx0" brushRef="#br2" timeOffset="154">5991 14476 8372,'16'-5'0,"-1"0"0,1-1 0,0 6 0,-1 0 704,1 0 1,5 0 0,2-1-1,0-3-227,-1-1 0,6 0 0,-3 5 1,1 0-382,0 0 1,-2 0 0,4 0 0,-3 0-431,-2 0 0,3 0 0,-3 0 0,-1 0-679,1 0 0,3 0 0,-3 0 0,0 0 1013,-1 0 0,13 7 0,-2 1 0</inkml:trace>
  <inkml:trace contextRef="#ctx0" brushRef="#br2" timeOffset="155">7327 14382 8336,'7'-14'0,"4"3"263,3 6 0,1 3 1,3 1-1,3-3 1,3-1 137,1 1 1,4 3 0,-4 1 0,1 0-45,0 0 1,-1 0-1,3 0 1,-2 0-296,2 0 1,-4 0-1,3 0 1,-1 0-466,-2 0 1,1 0 0,-6 0 0,4 0-278,1 0 1,-5 0-1,4 0 1,-2 0 162,0 0 0,0 0 0,-5 0 0,-1 0 517,1 0 0,5 0 0,0 0 0,7 7 0,-4 1 0</inkml:trace>
  <inkml:trace contextRef="#ctx0" brushRef="#br2" timeOffset="156">8459 14319 8336,'25'0'13,"3"0"1,-7 0 0,-2 0 187,-2 0 0,4 0 1,0 0-1,-2 0 132,-1 0 1,-1-2-1,3-1 1,1-3 68,-2 3 1,4 1 0,-1 2-1,1 0-304,0 0 1,3 0 0,-3 0-1,-1 0-119,1 0 0,5 0 1,-4 0-1,3 0-1145,-1 0 1,-5 2-1,3 1 1,1 3 1165,-1-3 0,2 6 0,6 0 0</inkml:trace>
  <inkml:trace contextRef="#ctx0" brushRef="#br2" timeOffset="157">9780 14413 8336,'31'0'273,"-1"0"1,0-2 0,-2-1 153,0-2 0,5 0 1,-7 5-1,4 0-2,1 0 1,-5 0 0,-1 0 0,-1 0-457,1 0 0,-6 0 1,2 0-1,-4 0-851,-1 0 1,0 0-1,0 0-2325,-1 0 3207,1 7 0,0 1 0,0 8 0</inkml:trace>
  <inkml:trace contextRef="#ctx0" brushRef="#br2" timeOffset="158">11006 14460 8336,'32'-5'0,"-1"0"0,1 1 0,1 3 0,2 1 0,1 0 266,-1 0 1,-1 0-1,-3 0 1,1 0 0,-1 0-122,0 0 1,-1 5 0,-2 0 0,-3 0-645,-3 2 0,4-5 0,-5 3 1,0-1 42,2 1 0,-5-3 0,2 3 1,-2-1 455,-2 1 0,1-3 0,4 3 0,5-3 0,4-2 0,3 0 0,4 0 0,5 0-8,3 0 0,8 0 0,3 0 0,3 1 367,6 5 0,1-3 0,-1 6 0,1-1 108,2 1 0,5 0 0,-4 3 0,-5-3-334,-4-2 1,-8 0 0,-10-4 0,-5 3-413,-4-3 1,-9 4 0,-4 0 278,-8 2 0,2-6 0,-6 4 0</inkml:trace>
  <inkml:trace contextRef="#ctx0" brushRef="#br2" timeOffset="159">849 15671 8374,'-7'8'723,"-1"-1"1,1-7-1,7 0 1,8 0-321,6 0 1,4 0 0,3 0 0,3 0-108,1 0 0,10 0 1,-4 0-1,2 0-413,1 0 0,-3 0 1,0 0-1,3 0-496,2 0 1,-1 0 0,5 0 0,1 2-204,-1 3 0,0-3 1,2 3-1,-5-3 816,-4-2 0,-2-7 0,1-2 0</inkml:trace>
  <inkml:trace contextRef="#ctx0" brushRef="#br2" timeOffset="160">2170 15671 8374,'25'0'0,"-4"0"0,-4 0 152,-1 0 1,0 0 0,-1 0 0,3 0 0,1 0 642,2 0 0,7 0 1,-2 0-1,4 0-548,1 0 1,-1 0-1,-2 0 1,-2 0-166,2 0 0,-5 0 0,-1 0 0,-1 0-60,0 0 1,6 0 0,-6 0 0,-1 0-1359,3 0 0,-5 0 1,4 0-1,1 0 760,3 0 0,2 0 1,0 0-1,-2 0 576,2 0 0,2 0 0,8-7 0,3-2 0</inkml:trace>
  <inkml:trace contextRef="#ctx0" brushRef="#br2" timeOffset="161">3554 15671 8359,'22'0'0,"3"0"0,1 0 187,0 0 0,-5 0 0,4 0 0,-3 0 83,-2 0 1,2 0 0,1 0 0,0 0-65,0 0 0,4 0 1,-2 0-1,1 0-280,0 0 1,-1 0 0,3 0 0,-2 0-373,2 0 1,0 0 0,0 0 0,-2 0-428,2 0 0,-4 0 0,1-2 873,-2-3 0,5 3 0,-4-5 0</inkml:trace>
  <inkml:trace contextRef="#ctx0" brushRef="#br2" timeOffset="162">5000 15639 7263,'23'0'0,"1"0"0,1 0 363,-4 0 1,3 0 0,3 0 0,0 0 188,0 0 1,2 0-1,-2 0 1,1 0-249,-2 0 0,3 0 1,-2 0-1,2 0-89,3 0 1,-3 0 0,-1 0-1,-1 0-572,1 0 0,-4 0 0,2 0 0,0 2-425,-1 3 1,3-1 0,-7 4 0,-2-1-1478,-1-3 2259,4-2 0,-4 5 0,4 1 0</inkml:trace>
  <inkml:trace contextRef="#ctx0" brushRef="#br2" timeOffset="163">6258 15702 8570,'37'0'0,"1"0"418,2 0 1,2 0 0,4 0-1,-3-2-219,-1-3 1,0 3 0,4-3 0,-3 3 0,-2 2-411,-3 0 0,-3 0 0,-9 0 0,-5 0-637,-3 0 1,-4 2 0,-2 2 847,-2 1 0,-13 0 0,1-5 0</inkml:trace>
  <inkml:trace contextRef="#ctx0" brushRef="#br2" timeOffset="164">7815 15686 8374,'1'9'180,"5"-4"0,2-5 0,8-3 0,0-2 481,0 1 1,1 2 0,4 2 0,3 0-170,1 0 0,5 0 0,-4 0 0,3 0-302,3 0 1,-1 0-1,1 0 1,-3 0-433,-2 0 0,2 0 0,-2 2 1,2 2-510,3 1 1,-3 5 0,-1-3 0,-1 0 271,1 0 1,1-1-1,1-6 479,-4 0 0,4 0 0,-6 0 0</inkml:trace>
  <inkml:trace contextRef="#ctx0" brushRef="#br2" timeOffset="165">9182 15765 8374,'21'0'0,"0"0"302,-1 0 1,-1 0-1,0 0 1,2 0 5,-2 0 0,6-5 0,-1 0 0,2-1-68,1-1 0,-3 6 1,2-5-1,-3 5-318,0 1 1,-6 0 0,6 0 0,-2 0-355,0 0 1,7 0 0,-4 0 0,2 0-260,1 0 1,-3 0 0,4 0-1,-4 0 691,-1 0 0,5 0 0,-3 0 0</inkml:trace>
  <inkml:trace contextRef="#ctx0" brushRef="#br2" timeOffset="166">10440 15686 8374,'34'0'104,"0"0"1,-11 0 0,0 0 196,0 0 1,5 0-1,-2-1 1,2-3-19,-2-1 1,4 0 0,-4 5 0,3 0-190,3 0 0,-6-6 0,-1 1 0,-1 2-537,1 1 0,-6 2 0,3 0 0,-1 0 71,0 0 0,0 0 0,-5 0 1,0 0-507,-1 0 0,1 0 878,0 0 0,7 0 0,1 0 0</inkml:trace>
  <inkml:trace contextRef="#ctx0" brushRef="#br2" timeOffset="167">11682 15686 8374,'37'0'3,"0"0"0,5 0 0,-4 0 1,2 0 305,4 0 0,0 0 0,-1 0 0,-1 0-180,2 0 0,1 0 0,1 0 0,-4 0-247,-6 0 0,-2 0 0,-3 0 0,-1 0-247,-4 0 0,-2 0 0,-4 0 0,1 2-1123,-2 3 1488,5-3 0,1-2 0,6-9 0</inkml:trace>
  <inkml:trace contextRef="#ctx0" brushRef="#br2" timeOffset="168">21210 14272 12424,'16'0'548,"0"0"1,0 0 0,-1 0 0,3 0-114,3 0 1,-4 0 0,6 0 0,-2 0-160,0 0 1,5 0 0,-3 0-1,1 0-1526,4 0 0,7 0 0,2 0 1,-2 0 227,-2 0 0,4 0 0,-1 0 0,-1 2 1022,-2 3 0,-1-3 0,-1 5 0</inkml:trace>
  <inkml:trace contextRef="#ctx0" brushRef="#br2" timeOffset="169">22531 14350 8370,'16'-8'181,"0"2"1,-1 5-1,3 1 1,3 0 0,3 0 558,1 0 1,10 0 0,-4 0 0,2 0-395,0 0 0,-1 0 0,-1 0 1,1 0-391,-1 0 0,1 0 0,-1 1 0,0 3-426,1 1 1,-1 2 0,-1-3 0,-2 1-294,-2-2 1,-1 4 0,3-1 0,-4-1 212,-1 2 0,3-5 0,-3 5 0,-1-2 550,1 0 0,12 0 0,-2-5 0</inkml:trace>
  <inkml:trace contextRef="#ctx0" brushRef="#br2" timeOffset="170">24166 14413 8636,'16'-2'0,"0"-1"0,1-4 281,4-2 1,-2 6-1,8-2 1,0 3 3,3 2 0,3 0 0,2 0 0,4 0 84,1 0 0,0 0 1,4 0-1,-4 0-245,-2 0 0,6 2 0,-4 1 0,2 2-485,0-1 0,-2 3 0,4-2 1,-4 0-435,-1 2 1,2-3-1,-4 4 1,-2-1 794,-2-3 0,-8 5 0,-3-1 0</inkml:trace>
  <inkml:trace contextRef="#ctx0" brushRef="#br2" timeOffset="171">26132 14350 8239,'0'-10'0,"1"1"0,5 0 0,4 2 554,4 0 0,2 2 0,1 3 0,2-1 354,2-2 1,7 0 0,-1 5 0,2 0-854,3 0 1,-1 0 0,1 0-1,-1 0-259,0 0 1,1 0-1,-1 0 1,1 1-700,-1 4 1,4-3 0,0 3 0,-2-1 94,2 1 0,0-3 1,-2 3-1,2-3 808,2-2 0,7 0 0,-4 0 0</inkml:trace>
  <inkml:trace contextRef="#ctx0" brushRef="#br2" timeOffset="172">27657 14319 8264,'24'-5'0,"-3"-2"479,-3-2 1,-1 5 0,4-1 0,5 2-157,4-2 1,1 3 0,1-3 0,-1 3-1,1 2-116,-1 0 1,1 0-1,-1 0 1,0 0-305,1 0 1,-1 0 0,1 0 0,-3 0-508,-2 0 0,1 0 0,-6 0 0,1 0-126,0 0 0,3 0 0,-5 2 1,-2 1 729,-1 2 0,4 1 0,-4-6 0,5 0 0</inkml:trace>
  <inkml:trace contextRef="#ctx0" brushRef="#br2" timeOffset="173">29009 14303 8900,'31'-2'0,"1"-3"0,-3-3 385,-2-1 1,1 2-1,-6 5 1,3-1-348,3-3 1,1 1-1,5 5 1,0 0-24,3 0 1,0 2 0,-4 1 0,2 3-339,2-3 1,-1 4 0,-4-2 0,-2 1-266,-4 0 1,3-4 0,-4 3 0,1-3 587,0-2 0,-6 0 0,0 0 0,5 0 0,-1 0 0</inkml:trace>
  <inkml:trace contextRef="#ctx0" brushRef="#br2" timeOffset="174">30377 14319 8264,'31'0'289,"1"0"1,-1-5-1,-1-1 1,-2 3-37,-2 1 1,0-3-1,6 0 1,-1 1 39,0 3 1,1 1-1,-1 0 1,1 0-399,-1 0 0,1 1 1,-3 3-1,-1 1-228,-2-2 1,1 1-1,2-1 1,-1 3-323,-1-3 0,-8 4 0,3-2 0,-1-1 655,0-2 0,0-2 0,-5 0 0,0-7 0,0-2 0</inkml:trace>
  <inkml:trace contextRef="#ctx0" brushRef="#br2" timeOffset="175">31650 14335 8264,'40'0'115,"-1"0"0,-8 0 1,1 0 171,-1 0 0,1 0 0,-1 0 0,0 0-47,1 0 0,-1 0 0,-1 0 0,-2 0 14,-2 0 0,-5 0 0,4 0 1,-3 0-884,-2 0 1,-3 0 0,-1 0 0,0 0-57,-1 0 0,-4 0 0,-1 0 0,2 0 685,2 0 0,2 0 0,0 0 0,0 0 0,-1 0 0,8 0 0,3 0 0,6 0 3,4 0 1,5 5 0,7 0 0,1-1 221,-1-3 1,7-1 0,-6 2 0,4 2 28,1 1 1,4 2-1,-4-4 1,0 3-258,0-3 1,-9 4-1,-10-2 1,-7 1-832,-7 1 834,-3 1 0,-16 8 0,-4 0 0</inkml:trace>
  <inkml:trace contextRef="#ctx0" brushRef="#br2" timeOffset="176">21289 15702 8264,'-7'-2'1157,"7"-3"0,12 3 1,9-3-1,0 3-876,2 2 1,0 0 0,5 0 0,-2 0-571,2 0 0,0 2 0,0 2 1,-2 1-734,2-2 0,1-1 0,3 0 0,-1 1 240,1 3 0,4-1 0,1-7 782,-2-3 0,5-4 0,0-7 0</inkml:trace>
  <inkml:trace contextRef="#ctx0" brushRef="#br2" timeOffset="177">22437 15686 8145,'24'0'0,"-1"0"0,-2 0 478,0 0 1,0 0-1,-4 0-79,4 0 1,-2 0 0,6 0 0,-1 0 0,1 0-227,3 0 0,-4 0 0,2 0 0,1 0-93,-3 0 1,6 0 0,-4 0 0,4 0-978,1 0 1,-1 0 0,-2 0-1,-2 0 46,2 0 1,2-1-1,1-3 851,1-1 0,-1-7 0,0 3 0</inkml:trace>
  <inkml:trace contextRef="#ctx0" brushRef="#br2" timeOffset="178">23946 15624 8264,'23'8'45,"3"-3"1,-2-3-1,1-2 1,-1 0 417,1 0 0,-4 0 1,5 0-1,2 0-175,2 0 1,1 0 0,1 0 0,-1 0-171,0 0 1,1 0 0,-1 0 0,1 0-482,-1 0 0,1 5 1,1 1-1,2-3-209,1-1 0,1-2 0,-7 0 0,-2 0-440,-2 0 0,-7 0 1012,2 0 0,-3 0 0,-3 0 0</inkml:trace>
  <inkml:trace contextRef="#ctx0" brushRef="#br2" timeOffset="179">25330 15655 8027,'31'0'0,"1"0"206,-1 0 1,0 0 0,3 0 0,1 0 275,1 0 1,8 0-1,-2 0 1,3 0-296,2 0 0,4 2 0,0 1 0,-2 2-146,1-1 0,1 3 1,-4-2-1,-1 0-607,-4 2 1,1-5 0,-4 3 0,-3-3 565,-2-2 0,0 0 0,-9 0 0</inkml:trace>
  <inkml:trace contextRef="#ctx0" brushRef="#br2" timeOffset="180">27169 15671 8264,'9'-7'548,"0"5"0,-4-3 401,5 3 0,4 2 0,2 0 0,0-2-490,0-3 0,5 3 0,1-3 0,1 3-586,0 2 1,-1 0-1,-1 0 1,4 0-420,-1 0 1,6 2 0,-4 1 0,4 3 125,1-3 0,6 1 1,1-1-1,1 2-3314,-1-1 3734,6-2 0,-4-2 0,7 0 0</inkml:trace>
  <inkml:trace contextRef="#ctx0" brushRef="#br2" timeOffset="181">28569 15702 8264,'15'0'0,"1"-2"541,0-3 0,-1 3 0,3-3 0,1 3-182,2 2 0,2 0 1,-2-1-1,3-3-69,1-1 0,4 0 0,-2 5 0,2 0-197,3 0 0,-1 0 0,1 0 0,-3 1-489,-2 5 1,2-5 0,-3 5 0,2-3-498,-1 2 1,2-3-1,-4 3 1,-1-3 434,-3-2 1,2 0 0,-2 0 0,-2 0 457,-1 0 0,-3-2 0,1-3 0,7-4 0,1-6 0</inkml:trace>
  <inkml:trace contextRef="#ctx0" brushRef="#br2" timeOffset="182">29669 15686 8163,'32'0'124,"4"0"1,1 0 0,-2 0 291,-2 0 0,-1 6 0,-1-1 1,0-2-95,1-1 0,-2-2 0,-1 0 0,-1 0-217,0 0 1,5 0 0,-6 0-1,1 0-444,-2 0 1,3 0 0,-4 0 0,1 0-303,0 0 0,-1 0 1,3 0-1,-4 0-264,-1 0 0,3 0 905,-5 0 0,14-7 0,-2-2 0</inkml:trace>
  <inkml:trace contextRef="#ctx0" brushRef="#br2" timeOffset="183">30990 15671 7704,'31'0'0,"-1"0"181,-4 0 1,4 0 0,-6 0 0,3 0 288,-1 0 1,0 0 0,5 0 0,-1 0-485,-4 0 1,4 0 0,-6 0-1,3 0-492,-1 0 1,-7 1-1,4 3 1,-2 1 173,0-1 1,5-3-1,-5-1 1,0 0 86,2 0 1,-4 0-1,5 0 1,1 0 244,-1 0 0,1 0 0,1 0 0,11-7 0,-4-1 0</inkml:trace>
  <inkml:trace contextRef="#ctx0" brushRef="#br2" timeOffset="184">32279 15765 8264,'47'5'0,"-1"0"288,-4-1 0,3-2 0,-3-2 0,2 0 190,-2 0 0,1 0 0,-6 0 0,-2 0-407,-2 0 0,-1 0 0,-3 0 0,-1 0 93,-2 0 0,-1 0 1,1 0-1,-5 0-331,-4 0 1,-1-7 166,0-4 0,0-17 0,-1-5 0</inkml:trace>
  <inkml:trace contextRef="#ctx0" brushRef="#br3" timeOffset="185">9450 14948 8253,'0'-16'-190,"0"5"1,0 1 762,0-2 1,0 3 4647,0-1-4599,0 6 1,-5 4 0,-1 11-251,3 2 1,1 3-1,2 2 1,0 1-105,0 2 0,0 5 0,0-3 1,0-1-134,0 1 0,2 0 1,1-4-1,4 2 103,2-2 1,-4-3-1,4-4-127,-2-1 1,0-3-244,-2 3 1,-1-4 202,6-7 0,-6-7 1,1-4-1,-3-4-183,-2-6 0,0 2 1,0-8-1,0-1-98,0-1 1,-6-1-1,1 2 1,2 4-61,1 1 0,2 2-17,0 5 786,0 0 0,0 10 0,0 6 0,0 8-121,0 6 0,0 2 0,2 0 0,1-1-137,2 1 1,1 5 0,-6 0 0,0-2-280,0-1 0,0-3 0,0 1 1,0 0-1262,0 0 1,-2-1-1,-2 1 1,-1 0-752,2-1 0,-4 1 0,0 0 0,0 0-389,0-1 2439,-5 1 0,10 0 0,-5-1 0</inkml:trace>
  <inkml:trace contextRef="#ctx0" brushRef="#br3" timeOffset="186">9403 15419 8253,'8'-7'1498,"-1"5"1,-5-5 0,2 9 0,1 3-882,-2 6 0,4 3 0,-1 2 1,-1-1 411,2 1 0,-5 0 1,5 1-613,-1 4 1,-2-3-1,5 3 1,-2-4-498,-4-1 0,4-6 0,-2 1-635,-1 1 0,3 2-3490,-2 2 2260,0-8 1,1-8-1,-1-10 884,-2-4 1,-1-7 0,0 0 1060,3 2 0,-3-6 0,5 1 0</inkml:trace>
  <inkml:trace contextRef="#ctx0" brushRef="#br3" timeOffset="187">9591 15403 8793,'9'7'1580,"-2"4"0,-2 3-600,0 2 1,1 5 0,-6 0 0,1-2-177,5-2 1,-3-1-1,6 0 1,-2-1-451,-4 1 0,6 0 1,0 0-521,0-1 0,-1-4-3372,-2-1 2031,-5-6 0,5 3 0,-12-9 0,-4-2 556,-4-1 1,-9-12 0,-3 1 0,-2-1 950,2-1 0,-11-5 0,4-1 0</inkml:trace>
  <inkml:trace contextRef="#ctx0" brushRef="#br3" timeOffset="188">9340 15435 9334,'7'-14'2076,"3"3"0,4 6-1303,2 3 1,7 2 0,3 0 0,2 0-269,-2 0 1,9 2 0,-4 2 0,3 1-141,-1-2 1,-4-1 0,-1-2 0,-1 0-680,1 0 0,-4 0 1,0 0-1,-1 0-1110,-4 0 1,4 0-1,-2 0-1067,-2 0 0,-1 0 2491,-3 0 0,1 0 0,0 0 0</inkml:trace>
  <inkml:trace contextRef="#ctx0" brushRef="#br3" timeOffset="189">12060 14995 8253,'-2'-14'0,"-1"2"162,-3 1 1,1 6 2765,5-6-1988,0 8 0,0-2 0,0 10-343,0 5 1,0 4-1,0 4 1,0 1-155,0 2 0,0 5 0,0-5 0,0-2-122,0-1 1,0-2-1,0-1 213,0 1-291,7 0 1,-3-8-216,6-2 1,-7-6 0,4-6-1,-1-4 3,-1-4 1,0-2 0,-3-1 0,1-2-125,3-2 0,-1-6 0,-5 6 0,0 2-214,0 2 1,0 1-53,0 0-466,0 8-140,0 1 0,0 24-67,0 4 1,0 5 0,0-7 0,0 4-189,0 2 1,0-1 0,-2 6-1,-1-2 1220,-3 0 0,-13 5 0,2-9 0</inkml:trace>
  <inkml:trace contextRef="#ctx0" brushRef="#br3" timeOffset="190">11824 15545 8253,'-9'-7'1856,"4"-4"0,5-3-844,5-1 0,9 6 0,7 2 1,0 2-543,2 0 1,-1-1-1,6 6 1,-3 0-141,-2 0 1,-2 6-1,-6-1 1,-1 0-8,-3 2 0,-3-3 1,-4 6-222,1 2 0,-1 0 1,-10 1-1,-2-3-39,-1 2 0,-5 1 1,4-1-1,-3-2 144,3 3 1,-4-5 0,5 3 0,-1-1 84,-1-1 1,8 5 0,-3-4 81,5 4 1,1-3-216,0-1 1,1-1-1,5 2 1,4-6-578,4-3 1,-3 3-1,1 0 1,4-1-972,3-3 0,2-1 1,-4 0-1,2 0-128,2 0 0,6 0 0,-5 0 0,1-1 787,0-5 0,1-4 730,-8-11 0,10-4 0,-8-6 0</inkml:trace>
  <inkml:trace contextRef="#ctx0" brushRef="#br3" timeOffset="191">12343 15561 8253,'0'17'0,"2"1"944,3-3 1,-2 10-1,6-10 1,0 3 240,-1-1 1,-2-1 0,2 0 0,1 0-472,0-1 1,-4 1 0,6 0 0,-1-1-307,-1 1 1,3-5-1,-5-1-1501,2 2 1,-4-5-1012,5-1 1,-6-6-1,1-6 808,-3-4 1,-2-9-1,0-4 1,0-3 1295,0-7 0,7-6 0,2-8 0</inkml:trace>
  <inkml:trace contextRef="#ctx0" brushRef="#br3" timeOffset="192">12500 15529 8523,'9'16'0,"-4"0"656,-3-1 0,3 1 0,2 2 0,0 1-198,0 2 0,3 1 0,-3-2 0,2 2 678,3 3 1,2-6 0,0 2 0,-1-4-923,-3-1 1,-1 0 0,3-2-1,-3-2-2234,-2-1 282,5-1 1,-12-1-707,0-4 0,-7-16 2444,-9-4 0,-7-11 0,-1 1 0</inkml:trace>
  <inkml:trace contextRef="#ctx0" brushRef="#br3" timeOffset="193">12327 15576 9812,'21'0'718,"0"0"1,10 0-1,-1 0 1,2 0-198,2 0 0,1 0 1,-3 0-1,-1 2-25,1 3 1,-6-3 0,-2 3 0,-1-3-2129,-4-2 0,4 5 1632,-2 1 0,0-8 0,-5-7 0</inkml:trace>
  <inkml:trace contextRef="#ctx0" brushRef="#br3" timeOffset="194">6478 13863 8253,'-16'-16'3265,"1"8"1,6 2-1,4 12-2059,3 4 1,4 6-1,3 5 1,4 3 78,-1 1 1,10 4 0,-4-4 0,2 1-1123,3 0 0,0-7 0,-3 4 1,0-2-164,-1 0 0,1 0 0,0-5 0,-2-1-3163,-4 1 0,-3-5 3163,-7-1 0,0-6 0,0 3 0</inkml:trace>
  <inkml:trace contextRef="#ctx0" brushRef="#br3" timeOffset="195">28569 15168 6442,'1'8'-233,"5"-2"0,-3-5 233,8-1 0,-1 0 0,6 0 0</inkml:trace>
  <inkml:trace contextRef="#ctx0" brushRef="#br3" timeOffset="196">29795 14995 7189,'-5'-16'1901,"-1"0"0,1 1 720,5-1-2165,7 7 0,-5 4 0,3 10 0,-3 6 355,-2 3 1,0 3 0,0 2-1,0 4-140,0 1 1,0 1 0,0 3 0,0-4-49,0-1 1,0 3 0,0-5-142,0-2 0,0-1 135,0-2-714,0-1 1,-2-11-1,-1-8 1,-3-6-24,3-8 0,1-8 1,0 0-1,-1-4-66,-2-1 1,-1-6-1,6-1 1,0-1 47,0 1 0,0 6 0,0 8 0,0 1-231,0 4 0,0 2 0,2 3-380,3 3 96,-3 4 1,10 9-1,-6 3 1,-3 6-318,-1 3 1,-2 8-1,0 5 1,0 0-1486,0 0 1,0 8 2454,0-4 0,0 11 0,0-2 0</inkml:trace>
  <inkml:trace contextRef="#ctx0" brushRef="#br3" timeOffset="197">29716 15513 8877,'2'16'0,"2"0"449,1 0 0,0-1 0,-5 3 1,0 1 614,0 2 1,0 0-1,2-4 1,1 3 114,3 1 0,-1 5 1,-3-5-1,1-2-830,2-2 1,0-1 0,-3 0 0,2 0-581,1-1 1,0 1-470,-5 0-1925,7-1 1,2-8 0,5-7 1759,-4-8 0,3-13 1,-8-7-1,-2-5 865,-1-4 0,5-14 0,2 2 0</inkml:trace>
  <inkml:trace contextRef="#ctx0" brushRef="#br3" timeOffset="198">29874 15529 8253,'8'7'816,"-2"4"1,-3 3 0,1 3 0,1 2-358,-2 2 0,1 2 1,-1-2-1,2 3-101,-1 1 0,3 3 0,-2-7 0,0-2 212,2-2 1,-5 4 0,5 0-1,-2-1-1369,1-3 0,-1-7 0,-5 1-1665,0 1 1,5-7 1563,0-5 1,1-7 0,-6-10 0,0-4 899,0-5 0,0-11 0,0-3 0</inkml:trace>
  <inkml:trace contextRef="#ctx0" brushRef="#br3" timeOffset="199">29999 15576 8253,'-15'0'234,"-6"0"1,0 0 0,0 0 975,-2 0 1,-1-1 0,-8-3 0,1-1-888,-1 1 1,1-4 0,-1-1 0,1-2-691,-1 1 1,1-1 0,1-2-1,4 0-118,5 3 1,-2 1 0,4-3 0,3 3 484,4 2 0,2-5 0,-6 3 0</inkml:trace>
  <inkml:trace contextRef="#ctx0" brushRef="#br3" timeOffset="200">32484 14916 8253,'0'-16'794,"0"1"1,0 8 359,0 7 0,0 12 0,0 11 1,0-1-393,0 1 1,0 5 0,0-3 0,-2 1-340,-3 0 1,3-7 0,-3 4 0,1-2-278,-1 0 0,3-6 0,-3-4 296,3 1-287,-5-5 1,5-2 0,-3-10-129,3-5 0,2-4 0,0-2 1,0-1-165,0-4 0,0-2 0,0-5 0,0 2-276,0-2 1,0 3 0,0 1 0,0 1 64,0 4 1,2 3 0,2 4-472,1 2 75,0 6 0,-5-1 1,0 10-116,0 6 1,0 2-1,0 5 1,0 1-58,0 2 1,-2 7 0,-1-2 0,-2 6 915,1 4 0,-5 5 0,1 6 0</inkml:trace>
  <inkml:trace contextRef="#ctx0" brushRef="#br3" timeOffset="201">32138 15859 8253,'7'-15'457,"-6"4"0,6 1 1,0-3 639,4-1 0,3 4 1,2 1-1,-1 0-397,1 1 0,1 4 0,3-1 1,1 3-158,-2 2 0,-2 0 1,-1 2-121,0 3 0,-2 4 1,-2 5-97,-2-4 1,-6-1 0,-1-4-117,-6 6 0,-1-2 0,-6 1 0,-2 1 10,-2-3 0,-2 6 0,0-5 0,1 1 45,-1 1 1,0-1 0,2 6-56,4 0 0,-3-6 1,8 1-1,2 1-53,1 2 0,4 2 0,1-1-401,2 1 0,8-5 1,-3-3-1,4 1-712,2 0 1,0-4 0,-1 4 0,1 0-153,0-1 0,5-4 0,1 1 0,1-3-231,0-2 1,3 0 0,-3 0 0,1 0-492,4 0 0,-5-7 1829,-2-4 0,3-17 0,1-5 0</inkml:trace>
  <inkml:trace contextRef="#ctx0" brushRef="#br3" timeOffset="202">32672 15765 7182,'2'16'794,"3"-1"1,-3 1 0,3 2 0,-3 1 306,-2 2 1,2 0 0,1-4 0,2 2-625,-1 2 0,-2 6 0,-2-6 0,1-2-167,5-2 1,-5 4 0,5 0 0,-3-2-893,2-1 1,-3-8 0,3 1 0,-1-1-1745,1-1 1,-1 3 856,6-7 0,1-1 0,3-9 1469,-4-6 0,-1-10 0,-4-5 0,-3-11 0,5-3 0</inkml:trace>
  <inkml:trace contextRef="#ctx0" brushRef="#br3" timeOffset="203">32845 15765 8253,'0'16'948,"0"-1"1,2 1-529,3 0 1,-1 5 0,6 2 0,1-1 127,-3 1 1,6 3-1,-5-5 1,2 0-633,-1 2 1,-1-6 0,3 6-918,-2 0 1,-1-6 0,3 2 0,-3-5-1694,-2-3 2694,5-8 0,-3-3 0,7-9 0</inkml:trace>
  <inkml:trace contextRef="#ctx0" brushRef="#br3" timeOffset="204">32955 15812 8253,'-16'-9'100,"1"4"1,-3-2-1,-1 0 1,-4 0 635,-1 0 0,-1-3 1,-3 3-1,2 0-721,-2 0 1,-7 2-1,-1 3 1,-1-3-1688,-1-6 1672,4-3 0,-11-2 0,5 1 0</inkml:trace>
  <inkml:trace contextRef="#ctx0" brushRef="#br0" timeOffset="205">8066 15152 8054,'0'-16'145,"0"1"0,-2 1 388,-3 3 0,3 2 903,-3 4 720,3 3-1241,2-5 0,0 9 133,0 3 1,-1-3-741,-5 3 1,-1-5 0,-5-3 0,4-4 47,1-2 1,-4-1 0,6-6-254,1 0 1,3 1-1,1-1-183,0 0 0,0 6 0,1 1 36,5 2 0,2 2 0,8 5-97,0 0 1,-1 0-1,1 1 146,0 5 1,-7 2-1,-2 8 1,-2 0 137,0 0 1,0-1-1,-5 1 1,0 0 18,0-1 1,-5 1 0,-2 0 0,0 0-62,0-1 0,-5-1 1,1-3-1,-3-4 10,-1 0 0,-1-6 0,0 5 19,1-5 0,-1-2 0,0-3 0,0-3 5,1-2 0,1-1 0,3-6 0,4 1-5,0-1 0,5 0 1,-3-1-1,4-3-328,1-1 0,1 1 0,4 4 1,4 0-131,0 0 1,5 6-1,-4 1 1,3 0-99,-3 1 1,4 4-1,-3-1 56,3 3 1,-4 2 0,1 0 232,1 0 0,0 7 0,0 2 0,-1 1 273,1 1 0,-3-1 0,-1 6 0,1 0-94,0 0 1,-6-1 0,3 1 0,-5 0 145,-1-1 1,0 1 0,0 0-151,0 0 0,-1-6 0,-5-1 570,-4-2 0,-4-2-323,-2-5 0,0 0 0,2-2 0,2-3-120,2-5 1,5 1-1,-4-2 1,2-1 3,3-2 1,3-2 0,1 1 0,0-1-166,0 0 0,0 1 1,1-1-1,3 0-760,1 0 0,7 1 1,-1-1-1,3 2 251,1 3 1,1-1 0,0 7 0,0 2 211,-1 1 0,1 4 1,0 3-1,-2 5 60,-4 4 1,2 2 0,-5 1 0,0 3 580,0 1 1,-1 5 0,-6-4 0,0 1-34,0 0 1,-6 3 0,-1-5 0,-1-2 597,-5-1 1,0-3 0,-5 1-441,-3 0 0,-2-7 0,-3-4 0,5-3-175,4-2 1,1 0 0,0 0-1,1 0-70,-1 0 1,5-6 0,3-1 0,-1-1-171,0-5 0,6-1 1,-3-1-1,5-3-207,1-3 0,1 2 0,5-5 1,4 1-3,4 4 0,2 1 0,0 3 0,-1-1-284,1 0 1,5 7 0,0 4 0,-2 2-3,-1-3 1,-3 5-1,1-3 1,0 6 408,0 3 0,-1 6 1,1-4-1,-2 1 125,-4 5 0,3 2 0,-8 4 0,-2 2-36,-1-1 1,-2 2 0,0-1 0,0-1 333,0-3 1,-9 4-1,-5 0-175,-5-2 1,-2-3 0,6-6 0,-3-3-7,-3 0 0,4-5 1,-6 3-1,2-3 1,0-2 0,0-5 1,7-2-1,2 0 49,1 0 0,3-5 0,-3 1 0,6-5-173,3-5 0,2 2 0,0-5 1,2-1-354,3 1 0,4 5 0,7-2 0,-1 3-132,1 3 1,5 1 0,0 1 0,-2 5 117,-1 1 1,-1 1 0,2 6 0,2 2 33,-2 3 0,-6-1 0,-3 6 0,1 3 247,-3 1 0,1 1 0,-5 3 1,1 1 176,-2 2 1,-3 5-1,-5-5 1,-4-2 112,1-1 0,-6-3 0,3 1 0,-3-2-69,-1-3 0,-1-3 0,0-4 0,-1 1-43,-4-1 0,8-3 0,-2-1 0,1-1 21,0-5 1,3-1-1,3-5 1,-1 2-142,0-3 0,6-1 0,-3-3 0,5-2-145,1-2 0,1 0 1,5 5-1,2 0-134,1 1 1,5 1 0,-4 3-1,4 6-52,2 3 0,0 2 0,0 2-18,-1 3 0,1 4 1,-2 7 353,-3-1 0,-4 6 0,-7 0 0,0-1 253,0-3 1,-2-1 0,-3-2-3,-6-4 1,-3 2 0,-2-6 21,1-3 1,-1-1 0,0-2 49,0 0 1,8-2 0,1-3-352,0-6 1,5 3 0,-3-3 0,5 1-870,5 1 0,-2-5 1,8 5-461,1 1 1,2 1-1,4 7 1,1 0-307,2 0 1,9 1 0,-1 5 0,6 6 1594,0 7 0,5-2 0,0 6 0</inkml:trace>
  <inkml:trace contextRef="#ctx0" brushRef="#br0" timeOffset="206">13601 15183 8269,'1'-8'771,"5"2"0,2 5-184,8 1 1,-6 7 0,-1 3-203,-2 4 1,-2 2 0,-5 0 142,0-1 1,-1-4-148,-5-1 1,-2-6 0,-8 1-11,0-3 1,6-2-1,-1-2-169,-1-3 1,0 1 0,1-6-1,4-1-53,0 3 1,6-6 0,-5 3 0,5-3-77,1-2 1,0 1-1,0-1-211,0 0 1,1 2-1,3 2 1,3 3-47,2 2 1,-4 0 0,5 4-9,3-2 1,-5-1 0,3 6 134,1 0 1,-3 6-1,0 1 1,-1 1 72,1 5 0,-6-5 0,4 3 0,-1 1 86,-1 2 1,0-4 0,-5 1 176,0 1 1,0 2-23,0 2 0,-2-7-111,-3-4 0,2-3 1,-8-2-67,-1 0 1,-2 0 0,0-2 0,2-2 24,1-1 1,6-5 0,-4 3 0,2-2-50,4-3 0,1-2 0,2-2 12,0 0 0,0 1 0,0-1-278,0 0 0,2 2 0,3 2-65,6 1 1,3 8 0,1-2 96,1 3 0,0 2 0,-2 2 51,-4 3 0,2-2 0,-5 8 87,2 1 1,0 2 0,1 2 0,-4 0 116,-5-1 1,-1 1 0,0 0-12,0-1 1,0-4-1,-1-2 1,-3-1 183,-1 1 1,-7-5-1,3 3 228,0 0 0,-5-6-196,4 5 0,-4-10 1,-2-3-115,0-2 1,8 4 0,1-5-73,0-3 0,5-1 1,-3-1-230,3-1 0,2 0 0,2 2 0,1 2-141,2 2 1,6 4-1,-4-2 43,2 1 0,1 1 0,6 6 1,-1 0 0,-4 0 1,-1 0-1,1 2 175,-2 3 0,3-1 0,-7 6 0,-1 3 99,-3 1 1,5 1-1,-1 1 184,-2 0 0,-1-1 0,-4-1 98,-3-3 1,2 1 0,-8-5-12,-1 2 1,-2-6 0,-2 3 77,0-5 1,6-1 0,-1 0-1,1-1-44,1-5 1,-5 3-1,6-8-236,-1-1 0,-3-2 0,6-2 226,3 1 1,1 4-640,2 1 0,2 1 1,3-1-118,6 4 0,-3 5 1,3 1 305,1 0 0,-5 7 1,0 1-1,-2 3 156,0-1 0,2-1 0,-3 3 272,1-1 0,0-1 118,-5 6 1,-1-2 0,-5-4 497,-4-4 1,1-5-18,-1-1 0,-1 0-511,-4 0 0,6-7-88,4-3 1,3-4-1,2-2-1265,0 0 0,0 1-1152,0-1 1,2 7 0,3 4-974,5 3 1,10 14 3072,0 4 0,15 10 0,-1-1 0</inkml:trace>
  <inkml:trace contextRef="#ctx0" brushRef="#br0" timeOffset="207">10786 15246 6922,'9'0'0,"-2"0"0,-7 0 0,0 0 0,0-7 0,0 6 0,0-6 0,0 5 0,0-3 0,7 3 0,-5-5 0,5 5 0,-7-3 0,-2 3 0,-3-3 0,1 3 0,-5 0 0,2-3 0,0 3 0,2-3 0,2 3 0,-6 1 0,2-5 0,2 5 0,5-8-562,0 4 47,0 3 536,0-5 1,-2 7 3,-3 0 0,3-2 108,-3-3-19,3 3-77,2-5-42,0 7 0,0-1 3,0-5-25,0 5 1,0-6 22,7 7 3,-5 0-29,5 0 23,-7 0 1,0-2 7,0-3 50,0 3 1,0-7 0,-2 6 99,-3-3 0,1-1 0,-6 2 59,-2-5 1,3 3 0,0 0 0,2 0 871,4-4 1,1 2 72,2-1 0,0 5-686,0-6 0,7 8 1,3-1-116,4 8 0,0 5 0,-1 6-208,-3 1 0,-7 0 0,3-1 0,-5 1-57,-1 0 1,-5-6 0,-2-1-1,-1 0-98,-5 0 0,-1-6 0,-1 2 0,-1-3 48,0-2 0,0 0 1,2-2-1,2-3 81,2-5 0,-1 1 1,-3-2-1,2-1 48,2-2 1,4-2 0,-2 1-1,1-1-84,3 0 0,2 1 1,2-1-1,0 0-103,0 0 1,2 6 0,2-1 0,3 1-155,1 1 0,3 2 0,5 7 91,-1 0 0,6 0 0,0 2 1,-2 1-68,-1 3 1,-2 6 0,-2-2-1,-2 4 135,-2 2 0,-1 0 0,1 0 0,-4-1 44,-5 1 1,-1 0-1,0-1 1,0 1 75,0 0 1,0-6-1,0 1 1,-1-1 66,-5-1 1,3 0 0,-7-6-93,-3 2 0,-1 1 1,-1-6-1,1-2 149,3-3 1,-3 1 0,5-6 0,-1-2-1,-1-2 1,6-2 0,-4 0-304,2 0 1,2 1 0,5-1 0,2 0 20,3 1 1,4-1-1,7 2-324,-1 3 0,1 3 0,0 4 0,0-1 149,-1 1 0,1 4 1,2 4-1,1 3 42,2 2 0,-2 1 1,-7 6-1,-1 0 230,1-1 0,-5 1 0,-2 0 0,-3-1 314,-2 1 0,0 0 0,-2 0-96,-3-1 1,1-6-1,-6-2 1,-2-2 47,-2 0 1,-2 1 0,0-6 0,0 0-113,1 0 0,-1-6 0,0-1 0,1-1-83,-1-4 1,0-2 0,2-2 0,2 0-15,1 0 0,8 1 0,-2-1 1,3 0-219,2 1 0,2-1 0,3 2 0,5 2-47,4 1 1,2 8-1,0-3 1,0 5 5,-1 1 1,1 0-1,2 0 1,1 1 63,2 5 0,-2-3 0,-7 8 1,-1 1 167,1 2 0,-5 2 0,-2-1 133,-3 1 0,-2-6 1,-2 1 78,-3 1 0,-4-5 0,-7-2 126,1-3 0,-1-2-216,0 0 0,2-7 0,2-2-15,2 1 1,6-6-274,-1 3 0,3-3-575,2-1 1,2 6 28,3 4 0,4 3 1,6 4-1788,1 3 0,-5 4 1,-3 6 2423,-1 1 0,6 7 0,-5 1 0</inkml:trace>
  <inkml:trace contextRef="#ctx0" brushRef="#br0" timeOffset="208">9450 14319 8269,'-9'0'0,"-5"-5"0,5-2-123,1-2 0,1 4 1,5-4 1444,-3 2-765,3-5 0,-3 5-47,10-4 0,4 4-338,6 7 1,-4 2 0,-2 3 0,-1 4-33,1 0 1,-5 5-1,1-4 1,-3 4 130,-2 2 1,0-6 0,0 1 99,0 1 1,-2-5-4,-3-2 1,-4-3-340,-7-2 0,2-2 1,2-1-1,3-4 3,2-2 1,2 4-1,5-6-46,0-1 0,0-2-125,0-1 1,7 1 118,3 3 1,4 4 0,2 7-66,0 0 0,0 7 0,-1 4 169,1 3 1,-7 3 0,-2 0 121,0-1 0,-6 3 0,5-8 69,-5 3 1,-2 0-1,-3-2 2,-1-2 1,-7-6-1,1 1-82,-3-3 1,4-2-1,-1-2-66,-1-3 0,-2-4 0,0-6-81,4-1 0,-3 0 1,8 0-1,2 1-16,1-1 1,2 5 0,0 1-4,0-2 1,7 5-1,3 2 1,4 3-132,2 2 0,0 0 1,1 2-1,2 3 94,2 5 0,0 4 1,-7 2-1,-1 0 153,-3-1 1,-5-1 0,4-1 0,-2-3 168,-3 2 1,-3 2 0,-2 0 0,-3-2 121,-1-1 1,-7-8 0,1 4-71,-3 0 1,-2-5-1,1 3-41,-1-3 1,5-4-1,1-3-288,-2-5 1,5 1 0,0 0 0,2 0-1209,-1 1 1,1 2 958,5-4 1,2 7 0,3-1 0,6 8-3417,3 6 1,8 11 3627,4 5 0,4 4 0,2 1 0</inkml:trace>
  <inkml:trace contextRef="#ctx0" brushRef="#br0" timeOffset="209">12028 15686 8269,'9'0'335,"-2"7"0,-2-3 755,1 6 1,-1-4 852,-5 4-1051,0-6 0,0 4-428,0-2 1,-7-5-1,-2 3-37,0-8 0,-5 1 0,6-8-131,-1-1 1,2 3 0,7-1 70,0-2 0,0 3-448,0-2 1,7 6 0,3-4-1,4 2-271,2 4 1,0 3 0,-1 5 192,1 6 1,-2-3 0,-2 3 245,-1 1 1,-8 2 0,4 0 0,-1-2 117,-1-1 1,0-1 0,-5 6 93,0 0 1,-7-6-98,-3 1 1,-4-8 0,-2 2-84,0-3 1,0-2 0,2-2 0,2-1-131,2-2 1,-1-8-1,-4 3 1,1-4 74,3-2 1,-1 6-1,7-1-45,1-1 1,2-2 1,2-2 0,7 8 1,4 2-25,3 5 1,7 1 0,0 0 0,-2 1 61,-2 5 0,-3-3 1,-1 6-1,-5 0 73,-1-1 1,4-2 0,-4 2-72,2-1 1,-6 0 0,2-1-840,-3 4 1,-2-1-1,-2 1-4189,-3 2 4967,-4-5 0,-13 0 0,-3-7 0</inkml:trace>
  <inkml:trace contextRef="#ctx0" brushRef="#br0" timeOffset="210">6745 15702 8083,'-8'-7'237,"3"-3"0,3 1 906,2-2-748,0 8 0,7-2-210,3 10 0,-3-2 0,-2 8 0,-1-1 16,1-1 1,-3 5 0,3-3-30,-3 3 0,-4 0 0,-3-2-122,-6-2 1,3-6 0,-3 1-23,-1-3 0,-2-2 0,0-2 61,4-3 1,-3 1 0,6-6 0,0-2 46,0-2 0,0-2 1,4 0-1,-2 0 55,1 1 0,4-8-6,5-3 0,4 3 0,7 4 1,0 5-181,-1 3 1,1 8 0,0-2 0,-1 3-69,1 2 0,5 0 0,0 2 39,-2 3 1,-1 4 0,-4 6 0,-2 1 7,-1 0 1,-8 0-1,2-1 1,-3 1 87,-2 0 0,0-1 1,-2 1-1,-1 0 27,-2 0 0,-8-6 1,3-1-1,-4-1 15,-2 1 1,6-5 0,-1 1 0,-1-3 133,-2-2 1,-2 0 0,0 0 114,1 0 0,1-7 0,2-4-136,1-3 1,6-1 0,-4-1-181,2 0 1,2 0 0,7 1-2,3-1 1,4 2 0,6 2-1,1 3-441,0 2 0,-1 2 0,1 5 0,0 0 159,0 0 1,-1 2-1,1 1 1,-2 4 94,-3 2 0,3-1 0,-6 5 0,1-3 162,-4 2 1,-3 2 0,-2 2 87,0 0 0,-2 0 0,-3-2-20,-5-4 0,-4-3 0,-2-7 169,0 0 1,0 0-1,-1 0-82,-4 0 1,3-7 0,-2-2-1,4-1 28,5-1 0,-1 1 1,7-6-174,1 0 0,3 1 1,1-1-1,0 0-72,0 1 0,7 4 0,3 2 0,4 2 13,2 4 1,5 1-1,0 2 1,-2 0-114,-2 0 1,-1 0 0,0 2 109,0 3 0,-2 4 0,-4 7-3,-5-1 0,2-4 0,-2-1 25,-1 2 0,-4 1 0,-4-1 1,-3-3 477,-1-2 1,3 3-1,-6-5-275,-1-1 0,-2-2 0,-2-2 1,0 0-107,1 0 0,4-2 1,1-2-1,-1-3 56,2-1 0,-3 2-109,7-4 0,0-1-105,5-4 1,0 4-1,2 2-24,3 2 0,-2 2-421,8 5 0,-1 0-726,6 0 513,-7 0-786,5 0 1,-13 2-722,5 3 0,-6 2 2235,-6 4 0,-2-4 0,-8-7 0</inkml:trace>
  <inkml:trace contextRef="#ctx0" brushRef="#br0" timeOffset="211">5409 15058 8269,'-10'0'0,"-1"0"0,-1 0-396,-2 0 0,3 0-1166,1 0 1533,6 0 44,-3 0 28,7 0 0,-1 0 1,-3-2 249,-1-3 0,0 1 0,5-6 209,0-3 1,0 5 34,0-3 0,1 3 0,5-3 80,4 6 0,4 3 0,2 2-330,0 0 1,-6 0 0,1 0 0,-1 2 67,-1 3 1,0 4 0,-6 7-36,2-1 1,0 1 0,-5 0-188,0-1 1,-5-4-1,-2-2-135,-1-2 0,-3 3 1,-5-5-76,1-1 1,4-2 0,1-4 0,-3-2 27,-1-1 1,4-7-1,-1 1 55,-1-3 0,4-7 1,-1 0-1,2 2 3,3 2 1,3 1 0,1 0 12,0 1 0,1 1 1,5 1-1,4 5 46,4 1 1,2 1 0,-1 6 0,1 0-25,0 0 1,0 0-1,-1 2 85,1 3 0,0 4 0,-2 7 32,-4 0 0,-3-1 1,-7 1 58,0 0 0,0 0 1,0-1-76,0 1 0,-7 0 0,-3-2-35,-4-4 1,-2 2 0,0-6-75,1-3 0,-1-1 1,2-4-1,2-1-57,1-3 1,2-6-1,-3 3 1,3-1-40,3-1 0,0 1 0,6-6 14,0 1 1,0 4-1,2 2 1,3 2 32,6 4 1,3-4 0,1 2-1,1 1-10,0 2 0,0 2 0,-1 2 0,1 2 120,0 1 0,-2 7 1,-2-3-1,-3 1 172,-2 1 0,3-6 1,-5 5 154,-1 3 0,-2-5-51,-2 3-758,0-1 0,-7 1 1,-4-2-1005,-3-2 0,-2 3 0,1-5 1,-1 1-965,0 1 0,-1-4 2353,-4 8 0,-4-8 0,-6 4 0</inkml:trace>
  <inkml:trace contextRef="#ctx0" brushRef="#br0" timeOffset="212">4010 14335 8298,'-9'-7'62,"-5"3"518,4-6 1,3 4 391,1-4 1,6 6-604,6-1 0,-3 4 0,6 2 0,0 3 84,-1 1 1,-3 5 0,4-3 664,-2 2-684,-2 2 1,-6-3-328,-5-2 0,-2-5 0,-8-1 0,0 0-167,1 0 1,4 0-1,2-1 1,1-3 7,-1-1 0,5-7 26,-1 1 1,5 4-1,5 2-20,6 3 1,-2 2 0,1 0 0,2 0 15,2 0 1,2 7 0,0 2-1,-2 1 235,-4 1 1,-1-1-1,-6 6 202,3 0 0,-1 0-138,-5-1 0,-2-6 1,-1-2-73,-3 0 1,-6-5 0,2 3-151,-4-3 1,-2-9 0,0-2-161,1 0 1,1-5 0,1 4 11,3-4 1,6-2 92,-1 0 0,5 2 0,5 4 0,6 3-4,3 0 1,2 5-1,1-3 1,2 3 19,2 2 1,0 7-1,-3 4 178,3 3 1,-4 1-1,2 1 1,-5 0 129,-3 0 1,-8-6-1,2 0 43,-3 3 1,-2 1-191,0 1 0,-5-4 1,-2-2-1,-2-2-65,-3-4 1,-2-1 0,-2-2 0,1 0-104,-1 0 1,0-5-1,2-2 1,2 0-85,1 0 0,6-4 0,-3 4 86,1-2 1,1-1-1,6-6-231,0 1 1,2 4 0,3 1-100,6-3 1,3 5-1,1-1 1,1 2-57,0 3 0,0-3 0,-1 2-341,1 2 0,0 1 226,0 2 1,-3 2-1,0 3 1,-5 5-712,-1 4 0,-1 2 0,-6 2 0,0 3 1209,0 5 0,-7 3 0,-2 3 0</inkml:trace>
  <inkml:trace contextRef="#ctx0" brushRef="#br0" timeOffset="213">2768 15089 8307,'0'-16'0,"0"6"609,0-1 1,0 1 407,0-6 0,1 2-369,5 4 1,2 3-248,8 7 0,-5 5 0,-3 2-46,-1 2 0,-1 1 1,-6 6-32,0 0 0,-2-6 0,-3-1-163,-6-2 1,2 3-1,-1-4 1,-2-3-161,-2-1 0,-2-2 0,0-2-119,0-3 0,2 1 1,2-6 46,2-2 0,6-2 1,-1-2-58,3 0 1,2 6 0,0-1-96,0-1 0,7 5 1,4 2 138,3 3 1,1 2 0,1 2 0,0 1 138,0 3 0,-2 6 0,-2-2 111,-2 4 0,-6 2 0,3-2 0,-2-2 99,0-1 0,1-1 0,-8 4 154,-3-3 1,1 1 0,-6-7-187,-3-1 1,-1-3 0,-1-1 0,-1 0-88,0 0 0,0 0 0,1-1-103,-1-5 1,0-2 0,2-8-103,4 0 0,1 6 0,6-1-386,-3-1 1,3-2 199,8-2 0,4 2 0,7 4 1,-1 5-73,1 3 0,0 2 1,-1 0-1,1 0 31,0 0 0,0 0 0,-1 0 1,1 0-554,0 0 1,0 2 0,-2 3 0,-2 5-179,-2 4 1,-6 7-1,-1 2 1017,-6 1 0,-20 3 0,-10 4 0</inkml:trace>
  <inkml:trace contextRef="#ctx0" brushRef="#br0" timeOffset="214">1431 15686 8338,'0'-10'1266,"0"-1"1,2 8-636,3-2 1,-1 3-5,6 2 1,-6 7-31,1 3 0,-5 4-325,-5 2 0,1-7 1,-6-4-1,-3-3-30,-1-2 0,4 0 1,0 0-1,-3 0 101,-1 0 1,-1-2-424,-1-3 1,2-4 0,3-7-1,6 1 1,3-1-1,4 0-261,3 1 1,4 4 0,7 2 0,0 2 33,-1 4 0,1 1 1,0 2-1,-1 0 201,1 0 0,0 2 0,0 1 1,-1 4 161,1 2 1,-5 0-1,-3 3 108,-1-2 1,-1 1-1,-6 5 436,0-1 0,0-4 0,-2-2 0,-2-1-200,-1 1 1,-7-5 0,1 1 0,-3-3-140,-1-2 1,4 0-1,1 0 1,-3 0 22,-1 0 0,-1 0 0,-1-2-832,0-3 1,6 1-719,-1-6 0,8-1-2459,-2-5 2899,3 8 0,9 1 0,3 7 0,4 0 826,2 0 0,7-7 0,1-2 0</inkml:trace>
  <inkml:trace contextRef="#ctx0" brushRef="#br0" timeOffset="215">1415 15686 8307,'-7'9'0,"4"-2"0,-7-7 1047,6 0-282,-3 0 0,9 0-356,3 0 1,-1 0-1,6 0-102,2 0 1,-3 0 0,1 2-53,3 3 0,1-3 1,1 3-1,1-3-154,0-2 1,0 5 0,-1 0-53,1-1 1,0-2 0,-1-2 0,1 0-1,0 0 1,0 0 0,-1 0 0,1 0-41,0 0 1,-1 0 0,1 0 0,0 0 14,0 0 1,-1-2 0,1-2 8,0-1 1,0-5 0,-1 4 0,1 3-41,0 1 1,-1-5-1,1-2-20,0 1 1,0-1 0,-1 5 0,1-3 18,0-1 0,0 2 1,-1-2-1,1-1-19,0 0 0,-1 1 0,1-5 0,0 5 10,0 1 1,-1-4 0,3 4 0,1-2 100,2-3 0,0 3 0,-5-1 0,-1-1-36,1 3 1,0-4-1,0 5 1,-1-2 32,1-3 0,0 3 0,-1-2 0,1 1-19,0 1 0,0-3 1,-1 5-1,1 0-49,0 0 0,-1-5 0,1 3 0,2-1-37,3-1 0,-4 2 1,4-3-1,-5 2 14,-6-3 0,8 5 1,-6-3-1,0 1-11,2 1 0,0-5 1,2 5-1,0-1 18,-1-1 0,1 3 0,0-5 0,-1 3-62,1-2 0,0-1 0,0 1 0,-2 2 20,-4-2 1,4-2 0,-3-2 0,3 2 38,1 3 1,-4-3 0,-1 4 0,2-2-11,2 1 1,0-3 0,-1 6-1,-3-3 1,2 1 1,2-1-1,2-5 21,0 1 0,-1 1 1,1 1-1,0 3-33,0-2 0,-1-2 1,1 0-1,-2 2-3,-3 1 1,8 2 0,-4-3 0,1 2 21,-4-3 0,2 5 0,-3-3 0,3 1-12,2 1 1,-1-3 0,-1 5 0,-1-2 2,-3-3 0,0 3 0,6-1 1,0-1-10,0 2 0,-6-5 1,1 6-1,1-3-3,2 1 0,2 1 1,-1-3-1,1 3-20,0 2 0,5-5 0,0 3 0,-2-1 1,-2-1 1,-1 6 0,2-4 0,1 0-25,2 1 1,0 4 0,-6-1 0,1 3-8,0 2 0,0-5 1,-1 0-1,1 1 25,0 3 0,-1 1 1,1 0-1,0 0 4,0 0 1,5-6-1,0 1 1,-2 2 10,-2 1 0,-1 2 0,1 0 0,3 0 55,1 0 1,0 0 0,-6 0 0,3 0-33,3 0 1,-4 0 0,6 0 0,-2 0 12,0 0 0,5 0 0,-3 2 0,-1 1 0,1 2 1,3 1-1,-5-6 1,0 1-16,2 5 1,-6-5-1,4 5 1,-3-3 28,-2 2 0,1-3 0,2 3 0,2-1-4,-2 1 1,-1-3 0,-2 5 0,1-2-12,4 0 0,-3 2 0,3-3-53,-4 1 0,0 2 1,3-4-1,1 4 1,-2 0 15,-2 0 0,4 4 0,0-4 0,-1 0-10,-3 0 1,4 5 0,0-3-1,-2 1 43,-1 1 0,-3-3 1,1 5-1,0-5 21,-1-1 0,1 4 0,0-4 1,0 0-19,-1 0 1,1 3 0,0-3 0,0 0 3,-1 0 1,1 5 0,0-3 0,-1 2-6,1-1 1,0-1 0,0 3 0,-1-1-7,1 1 1,0-3-1,-1-1 1,1 1 7,0 0 1,0-1 0,-1 5 2,1-3 1,0 1-1,0 3 1,-1-2 7,1-2 0,0-1 1,-1 3-1,-1-1 7,-3 1 1,3-3 0,-4 1-1,4 1-8,2-3 1,-5 6 0,-1-3 0,2 1 41,2-1 0,0 3 0,-2-4 0,-1 2 14,1-1 1,-3 3-1,1-6 1,1 3-27,-2-1 1,5-1 0,-4 3-44,4-1 0,2-1 0,-1 6 14,1 0 1,0-1 0,0 1 57,-1 0 1,-4-2-1,-1-2 1,3-1 9,1 1 1,-4 0 0,0 0 37,3-1 0,1-3 0,1 5 8,1-3 0,0-1 1,0 3-1,-1-1-76,1 1 0,0-3 1,-1-1-1,1 1-1,0 0 0,0-4 0,-1 4 0,1-2-31,0-4 1,1 6-58,4 1 0,-3-3 0,3 0 1,-4-1-292,-1-1 0,0 0 0,-2-3 0,-2 1-1092,-2 3 0,-1 1 1,3-4 1426,-1 2 0,-8 1 0,4-6 0</inkml:trace>
  <inkml:trace contextRef="#ctx0" brushRef="#br0" timeOffset="216">5912 15482 9506,'11'2'1247,"-1"3"-922,2 6 1,2 1 0,2-2 0,-2-3-65,-3 0 0,2-3 1,-2 4-1,5-1-165,5-3 0,-4 3 0,4 0 1,-3 0-61,-3 0 1,1 3-1,0-3 1,-1 0 43,1 0 0,0 4 0,1-4 1,3 0-122,1 0 0,1 0 0,-3-4 0,2 4 69,-1 2 1,2-6 0,-1 4 0,0-1-42,2-1 1,-6 2 0,6-4-1,-2 3 8,0-3 0,2 4 0,-4-2 0,4-1-6,1-2 1,-5 3 0,4 0-1,-2-1 20,0-3 0,0-1 0,-5 0 0,-1 2 14,1 3 1,5-3 0,0 3 0,-2-3-26,-1-2 0,-2 0 1,1 0-1,2 0 20,2 0 0,2 0 0,-4 0 1,2 0-17,-2 0 0,4-5 0,-2 0 0,-2 1-1,-1 2 0,3-3 0,0 0 0,-2 0 11,-2-2 1,-1 3 0,0-5 0,-1 1-3,1-1 0,0 4 1,1-6-1,3 1-27,1 1 0,-1-3 0,-2 5 1,1 0-15,2 0 0,2-5 0,-4 3 0,2 0 25,-2 4 1,4-4-1,-2 0 1,-2-1 15,-1-1 1,-3 6-1,3-4 1,1 1 29,2-1 1,0 0-1,-5-3 1,-1 3 83,1 2 0,0-5 0,1 3 0,3-1-36,0-1 1,1 3 0,-5-5 0,2 3-2,3-2 0,-4 3 0,4-1 0,-3-1-10,-3 2 1,6-3 0,0 5 0,-2-2-60,-1-3 1,-2 3 0,-1-1 0,1-1-4,0 3 1,-1-5 0,1 6-1,0-1 17,0-4 0,-1-1 0,3 1 0,1 2-12,2-3 1,0 5 0,-5-3-1,-1 1-34,1 1 1,0-5-1,1 5 1,3-1-32,1-1 0,-1 3 1,-4-5-1,0 3 30,0-2 0,-1 3 1,1-2-1,2-1 34,3-2 1,-4 0 0,4 2 0,-4 2-1,-1-3 0,0 5 0,0-3 0,-1-1 9,1-2 0,0 3 0,-1 1 1,1-2-10,0-2 1,0 0 0,-1 2 0,1 1-25,0-1 1,0-2-1,1-2 1,2 2-2,2 4 1,0-4 0,-5 5 0,0-1 4,-1-1 1,1 2-1,0-3 1,-1 2-22,1-3 1,0 5 0,0-3-1,-1-1 1,1 0 0,0 0-38,0 1 1,-1 1 0,1-4-1,0 3-3,-1 6 1,1-2 0,0 0 0,0 0-16,-1 0 0,3 0 0,1 3 0,2-3-20,-2-1 0,4 4 0,-2-3 1,-2 2 56,-1 0 0,3 0 0,-1 3 0,0-2-25,-3-1 1,4-2-1,0 4 1,-2-3 12,-1 3 0,-1 1 1,4 2-1,4 0 24,-1 0 1,6 0 0,-4 0-1,2 0 1,-2 0 1,2 0 0,-5 2-1,0 1 4,-1 3 0,4-1 0,-5-5 0,0 0 64,2 0 0,-5 0 0,3 0 1,-4 2-2,-1 3 0,-1-3 0,1 3 0,0-3 5,0-2 0,-1 5 0,1 0 1,0-1-34,0-3 0,-1 5 1,1 0-1,0 1-28,-1 0 1,1 4-1,2-4 1,1 0-19,2 0 1,0 3 0,-6-3 0,1 2 5,0 3 0,5-3 1,0 2-1,-2-1-26,-1-1 1,2 3 0,1-5 0,-1 2 4,-3 3 1,-1-3 0,0-1-1,-1 1 37,1 0 0,0-4 0,-1 6 1,1-1 45,0-1 0,0 3 1,-2-5-1,-2 0 40,-2 0 0,1 3 1,5-3-1,-1 0-31,1 0 0,0 4 1,-1-4-8,1 2 0,0-4 0,0 4 1,-2-1-29,-4 1 1,4-4 0,-3 4-1,2-2 1,3 3 0,0-3-6,0 2 0,-1 0 0,1 1 0,-2-3-34,-3 0 1,3 0-1,-4 6-43,4-3 1,2-1 0,-1 3 0,-1-2 42,-3 3 0,3-5 0,-4 3 0,4-1 18,2-1 0,-5 3 0,-1-5 11,2 2 0,2 2 0,2 4 6,0 1 0,-6-6 0,1-1 0,-1 0 0,-1 0 0,3-4 0,-5 4 1,2-1-6,3 1 1,-3-4 0,1 4-1,1 0-3,-3 0 1,6-4 0,-3 3 0,1 1 1,-1 0 1,3-6-1,-6 4 1,3-1 7,-1-1 0,1 7 1,5-3 13,-1 0 0,1 3 0,0-5 25,-1 2 0,1-1 1,0 5-1,0-5 21,-1-1 0,1 5 0,0-3 0,-1 0 1,1 5 0,0-4-23,0 4 1,-2-3-1,-2-2 1,-2-1 43,3 1 1,-5-4 0,3 4-72,1-2 1,-3 3 0,1-3-45,2 2 0,1-4 0,-1 4 0,-2 0 39,3 0 0,-1-4 0,0 4 0,-1-2 16,1-4 0,2 4 1,1 0-1,1 2 1,0-6 0,0 4 76,-1 0 1,1-5 0,0 3-72,0-3 1,-1 3 0,1 0 0,0 1-53,-1 1 1,1-6 0,0 6 0,0-1-124,-1-1 0,1 2 0,0-4 155,-1 3 1,1 4 0,0-5-1,0-1 64,-1-2 1,1-2 0,0 0 0,0 1 15,-1 5 0,1-5 1,0 5-1,-1-5-35,1-1 1,0 0 0,0 0-1,-1 0-29,1 0 0,5 0 0,0 0 1,-2 0 46,-1 0 1,-3 0 0,1 0-64,0 0 0,5-5 1,0-2-16,-2-2 0,-2 4 0,-1-4 0,0 2-9,0 4 0,-1-4 1,1 0 32,0-2 1,-1 4-1,1-4 1,0 2 5,0 4 0,-1-4 0,1 0 0,0 0-24,0 0 0,5-4 1,-1 4-1,0 0-5,-3 0 0,-1-3 0,0 3 0,-1 0 8,1 0 0,0 0 1,-1 3-1,1-3 116,0-1 1,0 2 0,-2-4 0,-2-1 26,-2 3 1,1-1 0,5 4-1,-1-4 70,1 0 1,-6-3-1,1 5 1,1 0-36,2 0 0,0-5 1,-2 3-1,-1-1 28,1-1 0,2 6 1,2-5 6,0-3 0,-1 5 1,1-3-61,0-1 0,-1 0 0,1-1 0,0 3-53,0-2 0,-1 3 1,1-2-1,0 1-90,-1 1-1,1-5 1,0 6 0,0-3 78,-1 1 1,1 4 0,0-2-1,0-1-86,-1 0 0,1 4 1,0-4-1,-1 0-86,1 1 0,0 3 0,0-4-272,-1 2 1,1-4-1,-2 4-732,-4-1 1,4 2-2003,-3-4 1516,-4 6 0,0-1 0,-9 10 1566,-3 6 0,-11 3 0,-8 2 0</inkml:trace>
  <inkml:trace contextRef="#ctx0" brushRef="#br0" timeOffset="217">24402 14382 8557,'9'-2'-88,"-4"-3"1,-3-4 1840,-2-7 1,0 1-1009,0-1 0,-5 0-339,-1 1 0,1 4 134,5 1 1,2 1-459,3-2 0,-1 4-275,6 7 0,1 2 0,2 3 293,-2 6 1,1 3 0,-7 2 48,-1-1 0,3 1 1,-2 0-21,-1-1 1,-4 1 0,-6-2 65,-4-3 1,1 1 0,-1-7 0,-3-2 24,-1-1 1,-1-4 0,-1-3-288,0-5 1,1-4 0,-1-2 0,2 0 95,3 1 1,-1-3 0,7-1-1,1-2-43,3 2 0,1 1 1,0 3-353,0-1 0,5 0 0,2 2 274,2 4 0,1 3 0,6 7 1,0 0-14,-1 0 1,1 2 0,0 3-1,-1 5-77,1 4 1,-2 7 0,-2 2 0,-3 0 209,-2-1 1,4 6 0,-6-2 0,-2 2 345,-1-1 0,-2 0 0,0-6 0,-2-1-84,-3-3 0,2-1 0,-8-2 0,-1-2-100,-2-1 1,-2-8-1,1 2 1,-1-3-84,0-2 0,0 0 1,1 0-1,1-2-1,3-3 1,-3-4 0,5-6-1,-1-1-1,-1 0 1,8 0 0,-2 1 0,3-3-70,2-3 0,0 4 1,0-4-1,2 3-243,3 3 0,4-1 1,6 2-53,1 3 0,0 5 1,0 6-1,-1 0 48,1 0 1,0 1-1,-1 4 1,1 6 174,0 3 1,-2 2 0,-2 1-1,-3 2 326,-2 2 1,-2 0 0,-5-3 97,0 3 0,-2-4 0,-3 4 1,-5-5 69,-4-6 1,-2-3-1,0-7-285,0 0 1,1 0 0,-1 0 0,0 0-86,1 0 0,-1-7 0,0-3 1,2-4-204,4-2 0,-3-1 1,8-3-1,2-1-60,1 2 1,2 7 0,0 2-23,0-3 1,7 5-1,3-1 117,4 2 1,7 3-1,0 8-206,-1 1 0,-3 7 0,-3-1 220,-3 3 1,1 2-1,-7-1 395,-2 1 0,-1 0 0,-4-2 99,-3-4 1,2-3 0,-8-7-152,-1 0 0,-2 0 0,-2 0 1,2-2-207,4-3 0,-4-2 0,3-5 0,-1 1-168,2-1 1,-3-2-271,8-1 0,0-1 119,5 0 1,7 7 0,3 4 73,4 3 0,2 2 0,2 0 0,1 2-460,2 3 0,2 4 1,-4 7-1,3-2-876,3-4 0,-1 9 1,4-1-1,-3 3 1510,-3 2 0,-1 5 0,-5-4 0</inkml:trace>
  <inkml:trace contextRef="#ctx0" brushRef="#br0" timeOffset="218">29779 14288 8557,'9'0'750,"-4"0"0,-8 1-209,-3 4 1,-4-1-1,3 5 299,-2-2 1,1 0 0,-5-4-120,3 2 0,5 1 1,-4-8 9,2-3 1,-5 1 0,3-6-414,0-3 0,2 5 0,7-3 0,0-1-50,0-2 1,2-2-1,3 1-169,6-1 1,-3 2-1,3 3 1,1 4-403,2 0 0,2 6 0,-1-4-306,1 3 0,0 4 0,-2 3 298,-4 5 0,-3 4 0,-7 2 0,0 0 295,0-1 0,0 1 0,0 0 0,0 0 388,0-1 0,-1 4 1,-3-1-1,-3-4 126,-2 0 1,1 0 0,-5 0 237,3-4 1,-1 2 55,-4-6 0,-1-1-483,0-5 1,6-7 0,1-4 0,2-2-202,4-3 0,1 0 0,2 0 0,0 1-264,0-1 0,5 0 0,2 1 0,2 1-230,3 3 0,2-1 1,2 7-1,-2-1-174,-4-1 1,4 6 0,-3-3 193,3 8 0,1 4 1,-1 8-1,-1 2 348,-3 2 0,-5-2 0,4 5 1,-2-2 421,-3 0 0,-3 0 1,-1-6-1,0 1 421,0 0 1,-7-1-1,-3 1-45,-4 0 0,-2-7 1,0-2-421,1 0 0,-1-6 0,0 5 0,0-5-51,1-1 1,4-1-1,1-3 1,-1-3-233,3-2 0,-1 1 1,5-6-78,-1-2 0,0 4 0,7-9 0,1 3 0,2 3 0,8 4 0,-3 1-313,4-3 1,2 6 0,-1 2-1004,1 3 1,-5 2 911,-1 0 0,-6 2 807,1 3 1,-5-3-113,-5 3 0,-4-5 0,-7-3 0,2-4 267,4-2 0,-4-1 0,3-6-404,-3 0 0,6 1-1257,2-1 1,6 2 101,6 3 1,4 17 0,13 13-1,8 9 1001,9 10 0,13 13 0,3 5 0</inkml:trace>
  <inkml:trace contextRef="#ctx0" brushRef="#br0" timeOffset="219">27028 15718 8557,'0'-16'87,"1"6"0,3-1 0,3 1 443,2 1 1,-4 0 0,5 6 6,3-3 1,1 1 0,1 5 71,1 0 0,0 7 0,0 2-35,-1 0 1,-4 5-1,-3-4-108,-1 4 0,-1 2 0,-6 0-122,0-1 0,0 1 0,-2-2-167,-3-4 1,-2-1-1,-6-5 1,3 1-191,-2-2 0,-2-1 0,-2-2 0,2-2 60,4-3 1,-4 2 0,3-8 59,-3-1 0,0-2 0,4-2-25,4 1 0,5-1 0,1 0 1,1 0-180,5 1 1,2 4 0,8 2-1,0 1-140,0-1 1,5 6-1,0-3 1,-2 5 132,-2 1 0,-1 7 1,0 1-1,-1 3 84,1-1 0,-2 1 0,-2 4 0,-3 1 89,-2 0 0,-2-6 0,-5 1 0,0 1 247,0 2 0,-1-4 0,-3 1 0,-3-1-23,-2-1 1,-1 3 0,-6-6 0,2-1 20,4 2 0,-10-5 1,5 3-99,-3-3 0,1-2 0,1-2 0,0-3-59,1-6 1,-1-1 0,2 0 0,2 1-5,1-1 1,6-2-1,-4-2 1,2 1-209,4-1 0,1 0 1,4 0-1,3 1-179,5-1 1,4 2 0,2 2 0,0 3-53,0 2 0,1 2 1,2 5-1,2 0 128,-1 0 1,2 7-1,-1 3 1,-2 4 182,-1 2 1,-4 0-1,-2 1 1,-3 2 378,-2 2 1,-2 2 0,-5-4-1,0 2-27,0-2 1,-2-1 0,-1-2 0,-4-2 55,-2-4 1,-1 2 0,-8-7 0,-1-1 29,-2-2 1,0-2 0,4-2-1,-3-3-118,-1-6 1,0-3-1,6-1 1,-1-1-346,0 0 0,7 0 0,2 1 0,0-1 0,6 0 0,-3 2 0,8 2-38,6 2 0,4 6 0,5-1 1,6 3-1708,6 2 0,6 2 0,1 3 0,8 7-8086,5 8 9744,15 4 0,-1 14 1,13 3-1</inkml:trace>
  <inkml:trace contextRef="#ctx0" brushRef="#br0" timeOffset="220">25770 15042 8055,'0'-16'-378,"0"6"1,2 1-1,3 2 1468,5 4 1,-1 1 0,0 4 26,-2 3 1,-2 4-455,-5 6 0,0 1 1,-2-2 97,-3-4 1,-5 3-480,-11-8 1,3 0 0,-3-5 0,4 0-144,1 0 1,0-7-1,1-2 1,1-1-23,3-1 0,-1 1 0,7-6 0,1 1 8,2-1 1,2 0-1,2 0-159,3 1 0,6 4 0,8 2 0,2 2-57,-2 4 0,6 1 0,-1 4 1,1 1 98,-4 3 0,-4 6 1,-1-3-1,-2 1 108,-4 1 0,-3-1 0,-7 6 1,0 0 164,0-1 0,0 1 0,-1 0 0,-5-1-25,-4 1 0,-4-2 0,-2-2 0,0-1-69,1 1 0,-1-5 0,0-2 0,0-3-73,1-2 0,-1 0 1,0 0-149,1 0 0,4-2 0,2-3-8,2-5 1,2-4 0,5-2-612,0 0 1,7 2-1,4 2 256,3 1 0,1 8 0,1-2 0,0 3 221,-1 2 0,-4 0 0,-1 0 0,3 2 63,1 3 0,0-2 0,-2 6 796,-2-2 83,-6 5 0,3-8-973,-7 6 0,0-4 1,-2 2-1158,-3-1 1,-4 4 0,-5-4-101,4 2 1464,-4 1 0,5 13 0,-7 1 0</inkml:trace>
  <inkml:trace contextRef="#ctx0" brushRef="#br0" timeOffset="221">28380 15026 8557,'10'0'0,"1"0"530,1 0 0,-3 0 2452,1 0-1704,-6 0 0,1 5-420,-10 1 1,-4-1 0,-7-5-225,1 0 0,-1 0 0,0-2-390,0-3 1,1-2 0,1-5 0,2 3 31,1 2 0,8-5-278,-3 1 0,5 3 1,2-1-366,5 2 1,2 2-1,8 5 1,1 0 124,4 0 0,-3 7 0,3 1 0,-5 3 213,-6-1 0,2 1 0,-6 5 0,-1-3 54,2-2 0,-5 3 1,3-4 390,-3 4 1,-9 0-1,-2-1 113,0-3 1,-5-6 0,4 1-202,-4-3 1,-2-2 0,0-2 0,0-3-146,1-6 1,-1-3 0,0-2-1,1 1-169,-1-1 1,2-5 0,2 0 0,3 2-203,2 1 1,2 3 0,5-1-213,0 0 0,7 6 0,3 1 1,4 2 146,2 4 0,5 1 1,0 2 289,-2 0 0,4 7 0,-2 3 0,-2 4-8,-2 2 0,-6-2 0,-2-2 0,-2-1-358,-4 1 1,-1-3-1,-2 1-899,0 2 0,0 2 0,-2 2 0,-3 0 1228,-6-1 0,-10 8 0,-3 2 0</inkml:trace>
  <inkml:trace contextRef="#ctx0" brushRef="#br0" timeOffset="222">23144 15105 11218,'-15'9'1772,"-1"-4"-1110,0-3 0,6-2 0,-1 0-311,-1 0 1,3-2-1,-1-3 1,-1-6 89,2-3 1,-3-2 0,7 1 121,1-1 1,3 0-395,1 1 0,7 4 0,3 2-127,4 2 1,2 2-1,0 7-78,-1 3 1,1 4 0,-2 7 0,-3-1 51,-6 1 1,2 0 0,-2-1 0,-2 1 96,-1 0 1,-2-6 0,-2 1 92,-3 1 0,-3 0 0,-8 0 21,0-1 1,0-8 0,1 3-1,-1-5 19,0-1 0,2-1 0,2-3 1,3-3-31,2-2 1,-3-1-1,3-6-135,-2 1 1,6-1 0,-3 0-116,5 0 0,2 1-297,5-1 1,2 5-67,8 1 0,-2 8 1,-2 1 26,-1 4 1,-8 9 431,2-1 1,-3-3 0,-4 1 240,-3-2 0,-4-2 0,-6-5-82,-1 0 1,-5 0 0,0 0 0,2-1-163,1-5 0,4 3 0,2-6 1,3 0-145,2 1 1,-3 2 0,5-4 24,1-2 0,3-2-152,1-2 1,6 7 0,5 4-201,3 3 0,2 2 0,1 0 0,2 0-59,2 0 0,0 7 0,-5 2 0,0 2 52,-1-1 0,1 1 0,0 4 0,0 3-627,-1 3 1,-4-2-1,-2 7 1,-2 2-2837,-4 2 3882,-1 1 0,-16 8 0,-4 1 0</inkml:trace>
  <inkml:trace contextRef="#ctx0" brushRef="#br0" timeOffset="223">21651 15671 7969,'10'-6'-374,"1"1"0,-1 0 2058,6 5 1,-1-5-1,1-1 1,0 3-726,0 1 1,-6 7-1,-1 2-308,-2 2 1,0-4-278,-2 6 0,-3-6 0,1 4-140,-6-2 1,-1-2-247,-6-5 1,-1-5 0,-3-2-123,4-2 0,3 4 0,7-6-22,0-1 1,0 3-304,0-1 1,7 7 153,3-3 0,4 6 0,2 4 0,-2 3 307,-3 1 0,1-2 1,-7 4 362,-1 2 0,2 2-236,0 2 0,-3-2 0,-8-3 288,-5-6 1,-4-3 0,-2-2-92,0 0 0,0 0 0,1 0-208,-1 0 1,0-6-1,2-1 1,2-1-28,2-5 1,4 5-1,-2-3-19,1-1 0,1 3-36,6-1 1,7 6-1,4-1-34,3 3 1,1 2 0,1 0 0,0 2 109,0 3 0,-6-3 1,1 3-1,1-1-6,2 1 0,2-2-527,-1 8 1,1-8-1,0 4-410,-1 0 0,1-5 0,0 3 0,0-1-5139,-1 1 5970,8-3 0,1-2 0,8-9 0</inkml:trace>
  <inkml:trace contextRef="#ctx0" brushRef="#br0" timeOffset="224">31179 15042 10975,'-9'-7'1153,"2"3"0,5-4 879,-3 1-449,3-5-1079,-5 3 1,14 0-407,4 4 1,-3 5-1,1 5-84,-2 6 1,3 3-1,-4 1 54,-3 1 1,-1 0 0,-2-1 183,0 1 1,0 0 146,0 0 0,-7-2-180,-3-4 1,-4-5 0,-2-8-142,0-2 1,6-8-1,1 3 1,0-6 15,0-5 0,1 4 0,-3-4 1,6 3-175,3 3 1,2-1 0,0 0-1,0 0 18,0 1 0,2 4 0,3 2-109,6 2 1,3 2-1,1 5 1,1 0 59,0 0 0,0 5 1,-1 2-1,1 2 108,0 3 1,-6 2 0,-1 4 0,-2 1 192,-4 2 1,1 0 0,-1-5 0,3-1 12,-3 1 1,-6 0 0,-4 0 0,0-1 278,0 1 0,-6-6 0,3-1 0,-4-2-73,-2-3 0,1-3 1,-1-1-1,0 0-137,0 0 0,2-1 1,2-5-1,2-2-118,-3-1 1,5-5 0,-1 4-1,2-4 40,3-2 1,3 0-1,1 0 1,0 1-396,0-1 1,2 5 0,3 1 50,5-2 1,4 5 0,2 2 0,0 3-571,-1 2 1,1 0 0,0 0 0,0 0-115,-1 0 1,1 2 0,0 3 0,-1 4-164,1-1 0,0 11 0,1-3 0,3 2 310,1-1 0,5 6 1,-5 1-1,0 2-180,1 1 867,-4-1 0,12 5 0,-6 1 0</inkml:trace>
  <inkml:trace contextRef="#ctx0" brushRef="#br0" timeOffset="225">32546 15718 8405,'-8'-16'872,"1"6"225,7-1 1,0 6-44,0-6 0,7 10-737,3 1 0,-3 1 0,0 8 0,-2 0 134,1 0 1,-1 1 0,-5 6-77,0 0 1,0-1 0,-2 1-84,-3 0 1,-2-6 0,-5-1 87,1-2 1,1-2-270,-6-5 1,2-2 0,2-3-1,1-5-231,-1-4 0,3-2 1,1 0-1,-1-1-7,0-4 0,6 3 1,-3-4-1,5 1 117,1 0 0,0 0 1,0 5 49,0 0 0,7 6 0,3 1 30,4 2 1,2 2-1,0 7-6,-1 3 0,1 4 0,-2 8 0,-2 1 63,-1-3 1,-8 10 0,4-10 0,-2 3 127,1-1 0,-1-6 1,-5-1-1,-2 1 132,-3-2 0,1 3 1,-4-5-51,1 1 0,-6-4 1,3 1-79,-4-3 0,3-4 0,1-3 0,-2-4-1064,-2 1 0,-2-6 0,-1 3 0,-3-1-2969,-1 1 1,-7-3 3773,2 4 0,-10-11 0,-5-3 0</inkml:trace>
  <inkml:trace contextRef="#ctx0" brushRef="#br0" timeOffset="226">21698 15702 8902,'8'2'1066,"-1"1"1,-1 4-116,-1 2 1,7-4-558,-1 6 0,1-6 1,0 4 190,-1-2 1,-1-2 0,6-5-85,0 0 0,-1 5 0,1 0-340,0-1 1,5-2-1,0-2 1,-2 0 105,-2 0 0,1 0 0,1 0 1,2 0-95,-2 0 0,0 0 1,1 0-1,1-2-101,-2-3 0,4 3 0,-3-5 0,0 2 92,-3 0 1,1-6 0,1 6 0,2 0-77,-2-2 1,-2 3 0,-1-5-1,0 1 34,0-1 0,-1 4 0,1-4 0,0 0-53,0 0 0,-1 4 1,1-4-1,0 1 110,-1-1 1,1 0 0,-2-3-1,-2 3 31,-1 2 0,-1-5 0,6 2 0,0-3-31,0 3 0,4-4 0,1 3 0,-1-3-40,-3-1 1,-1 4 0,0 1 0,-1-2-140,1-2 0,0 3 0,-1 1 109,1-3 1,0-1 0,0-1 0,-1 1-30,1 3 0,0-1 1,0 5-35,-1-2 1,4-1 0,-1-4 0,-4 2-97,0 1 1,0 6 0,2-4-1,-1 0 26,1 1 1,0 3 0,-1-6 0,1 1 94,0 1 1,0-5 0,-1 3 0,1-1-20,0 2 1,0-4 0,-1 3 0,1-3-49,0-1 1,-1 1 0,1 1 0,0 3-163,0-2 1,-1-2 0,1 0 0,0 1 111,-1 3 1,1 0 0,0-6 0,0 2 5,-1 3 1,1-3-1,0 4 1,0-4 17,-1-2 0,1 0 1,-2 1-1,-2-1 76,-1 0 0,-1 1 0,6-1 0,0 0-69,-1 0 0,1 3 0,0 0 0,-1 3-46,1-2 1,0-1 0,0 1 0,-1 2-12,1-3 1,0-1 0,0 0 0,-1 2 8,1 2 1,0-1 0,-1-4 0,1-1-81,0 0 1,1 0 0,3 1 0,1 1 41,-2 3 1,-2-3 0,1 4 0,1-4-8,2-2 0,0 0 1,-5 1-1,-1 1 32,1 3 0,0-3 0,-1 4 1,1-2-12,0 1 0,5-1 0,0 5 1,-2 0 33,-2 0 1,-1-4 0,2 4 0,1 0-2,2 0 1,0 0-1,-5 4 1,-1-4 3,1-2 1,5 6 0,0-4 0,-2 2-4,-1-1 0,3-4 0,0 5 0,-2 1 15,-2 2 1,-1 2 0,0 0 0,-1 0-21,1 0 1,0 0 0,0 0 0,-1 0-10,1 0 0,5 0 0,0 0 1,-2 0 6,-1 0 0,3 0 1,0 0-1,0 2 62,1 3 1,-4-3 0,4 5 0,-1-2 22,0 1 1,2 1 0,-4-4 0,2 2-62,-2-1 0,-1 3 0,-2-2 0,-1 0-58,1 2 0,0-5 0,0 5 0,1-2 55,4 0 0,-4 6 0,6-4 1,-2 2 2,0 3 1,0-3 0,-4 1-1,3 1-4,1-3 0,5 4 0,-5-5 0,-2 0-31,-1 0 1,4 6 0,3-5 67,-1 1 1,-1 0-1,-7-6 1,-1 4-23,1 2 1,0-5 0,-1 3 0,1-2 162,0 0 0,0 7 1,-1-3-1,1 1-48,0 1 0,0-6 0,-1 6 0,1-1-6,0-1 1,-1 3-1,1-5 1,0 0-2,0 0 1,-6 4 0,1-4-1,1 0-4,2-1 1,1 7-1,1-5-61,0 1 0,0 3 1,-1-5-1,1 2-15,0 3 1,-2-3 0,-2 0 0,-1 0 25,1-1 0,2-2 1,1 4-9,1 2 0,0 0 0,-2 1 0,-2-3 3,-1 2 1,-1-3 0,4 2 0,-2-1-46,-1-1 1,-1 5-1,6-4-5,0 4 0,-1 2 0,1 0 23,0-1 0,-6-4 0,1-1 20,1 3 1,2 1 0,0 1 0,-2-1-11,-1-3 0,-1 3 1,6-4-5,0 4 0,-1 2 0,-1 0 1,-1-2-43,-3-4 0,-1 4 0,3-4 0,-2 3-2,3-3 0,-5 4 0,3-3 0,1 3 28,2 1 0,-3 1 1,-1-2-1,1-2-13,-3-1 1,5-1 0,-6 6 0,1-2 148,4-4 0,-3 4 0,2-3-1,1 3 0,-3 0 0,1-2 0,1-2-89,-3 3 1,6 1 0,-5 1-1,2-1-30,-1-3 1,1 3 0,2-4 0,0 2 2,-3-1 0,1 3 1,3-4-1,-2 3 33,-2-3 0,1 2 0,3-5 0,-2 2 41,-1 3 0,-3-3 0,4 0 0,-1-2-2,1-4 1,2 4-1,2 0-77,0 2 1,-6-6 0,1 4 38,1 0 1,2-5 0,2 5-175,-1 0 0,1-3 1,0 4 230,-1-1 1,1 0 0,0-3 128,0 1 1,-1 0 0,1-5 128,0 0 1,-1 0 0,1 0-98,0 0 0,0 0 0,-1 0-145,1 0 0,0 0 1,0 0-133,-1 0 1,1 0 0,0 0 84,-1 0 0,-4 0 0,-2-1 1,-1-3-52,1-1 0,2 0 0,3 3 0,-2-2 40,-2-1 0,1 0 1,3 3-1,-2-1-115,-2-3 1,1-1 0,5 4 93,-1-2 0,-1-2 0,-1 3 1,-3-1-33,2 1 1,2-3 0,2 2 0,0 0 4,-1-2 0,1 5 1,0-5-1,0 2-99,-1 0 1,1-2 0,0 3 0,-1-3-57,1-1 0,-5 4 1,-1-3-1,2 2 120,2 0 1,2-6-1,0 4 1,0 0 43,-1 0 1,1-3 0,0 3-7,-1-2 1,1 4-1,0-4 1,0 0 115,-1 1 0,1 2 0,0-2-74,-1 1 0,-1-6 0,-1 5 0,-3-3-36,2 1 0,1-1 1,-1-3-1,-2 2-87,3 2 0,1 1 0,1-3 0,1 1-14,0-1 0,-1 0 0,1-1 1,0 3-11,0-2 0,-1 3 0,1-2 0,0-1 0,-1-2 0,3 4 0,1-1 1,2-1-62,-2-2 0,4-2 0,0 1 1,-1-1-2,1 0 0,3 1 0,-5-1 0,-1 0 93,-3 0 1,4 6 0,0-1-1,-2 1 1,-1 1 0,-3-5 0,1 4 1,0-4 69,0-2 1,5 0-1,-1 1 1,1-1-155,2 0 1,-5-5 0,3 0-1,-4 2 61,-1 2 1,3 1 0,0 0-1,-1 0 88,1 1 0,0-1 0,-3 0 0,0 2-47,-1 4 0,3-4 0,1 3 0,2-3-25,-2-1 1,0-1 0,1 0 0,1 1-66,-2-1 0,-2 2 0,-1 2 0,0 1 102,-1-1 1,1 3 0,0 0 0,0 1-36,-1-1 0,-1 4 0,-1-4 0,-3 0-32,2 1 1,2 4 0,2-3-1,0 2-48,-1 0 0,3-6 1,1 4-1,2 0 43,-2 0 1,-1-3 0,-1 3 0,2-2 35,2-3 1,0 3 0,-3 0 0,1 1 30,2-1 1,5 4 0,-3-6 0,1 1-26,4 1 1,0-5-1,0 3 1,-2-1 43,2 2 1,6-4 0,-1 5 0,-4 0-63,1 4 0,-5-2 0,-1 2 0,1 1 46,-1 3 0,-5-1 0,2-2 0,-3-1-1,-3 2 0,6 1 0,0 2 0,-2 0-48,-1 0 1,-1 0 0,3 0-1,2 2-20,3 3 1,-4-3 0,5 5 0,0-2 54,-1 0 0,3 7 0,-6-3 0,3 2 11,3-1 1,-4 1 0,1 2 0,-1 0 75,1-3 0,-5-1 0,5 3 0,-2-3-6,-4-2 0,4 3 0,-2-3 1,-2 2 21,-2 3 0,-1-3 0,1 1 0,3 1 15,1-2 1,0 5 0,-6-4 0,3 2 2,3-1 1,-4 3-1,4-5 1,-3 1-20,-3 1 0,1-3 0,0 4 0,0-3-4,-1-2 1,1 4 0,0-4-1,-1 0-21,1 0 0,-5 3 0,-1-3 0,2 2-49,2 3 1,0-3 0,0 1 45,2 2 0,3 2 0,11 0 13,-4-3 1,-3 3 0,-7-5 0,-1 1-8,1 1 1,5-1 0,2 6 0,-1-1 22,1 1 0,3 0 1,-5 0-1,-2-1 28,-1 1 1,3 0 0,0-1-1,-2-1-76,-1-3 1,-3 3 0,1-4 0,0 4 25,-1 2 1,1 0-1,0 0 1,-2-1-31,-4 1 0,4 0 0,-3-1 1,3 1 21,1 0 1,1 0-1,0-1 1,0 1 79,-1 0 0,1-1 1,-2 1-1,-2 0-22,-1 0 1,-1-1-1,6 1 1,0-2-28,-1-4 0,-1 4 0,-1-3 0,-3 3 6,2 2 0,2-6 0,2 1 0,0 1-5,-1 2 0,3 1 0,1 1 1,2 0-21,-2 0 0,-1 5 0,-2 0 1,-1-2 2,1-2 0,5-1 0,0 0 0,-2-1-18,-1 1 1,-3-2-1,1-2 1,-2-1 4,-3 1 1,8 2-1,-4 2 1,3-2 19,-1-4 1,-1 4 0,0-3-1,0 3-26,-1 1 1,-1-4 0,-2-1 0,-1 1 94,1-3 1,4 1 0,3-5-1,2 1 249,-2-2 1,-1-1 0,-1-2 0,2 0-209,2 0 0,6 0 0,-6-2 1,0-1-65,1-2 1,-4-8 0,3 5-1,-4-3 3,-1 1 1,-6 4 0,1-2-724,1 1 0,-3-4-532,1 6-526,-6 0 1,3 17-1,-7 7 1,-2 9-1362,-3 11 1,1 17 3046,-6 6 0,-1 19 0,-4-1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5.506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3165BB"/>
    </inkml:brush>
    <inkml:brush xml:id="br2">
      <inkml:brushProperty name="width" value="0.05292" units="cm"/>
      <inkml:brushProperty name="height" value="0.05292" units="cm"/>
      <inkml:brushProperty name="color" value="#57D200"/>
    </inkml:brush>
    <inkml:brush xml:id="br3">
      <inkml:brushProperty name="width" value="0.05292" units="cm"/>
      <inkml:brushProperty name="height" value="0.05292" units="cm"/>
      <inkml:brushProperty name="color" value="#FF8000"/>
    </inkml:brush>
  </inkml:definitions>
  <inkml:trace contextRef="#ctx0" brushRef="#br0">2705 2483 8557,'5'-15'-343,"0"-1"1,6 6-114,-6-1 1,0 6-87,-5-6 0,0 6 587,0-5 1,0 4-35,0-4 0,0-1-35,0-4 0,0 4-60,0 1 1,-2 4 64,-3-4 127,3 7 1,-5-6-1,6 5 323,-5-1 1,5-2 1662,-5 2-310,5 3 0,2-3-954,5 10 0,2-3 1,8 3-346,0-3 0,0 3 0,-1 0 0,1-1-62,0-2 1,0-2-1,-1 0 23,1 0 0,0 5-297,-1 0 1,-8 0-102,-7-5 1,-7 0 0,-10 0 0,-4 0-162,-5 0 1,-4 0 0,-1 0 0,1 0 71,4 0 1,-4 0-1,6 0 1,-1 0 204,4 0 0,-2 0 0,2 0 255,2 0 0,7 0-153,2 0 0,8 0 0,2 0-162,9 0 1,12 0-1,5 0 1,3 0 16,3 0 0,1 0 1,2 0-1,3 0-72,3 0 1,-6 0 0,1 0 0,-4 0-156,-6 0 1,-3 0 0,-8 0 491,1 0-197,-7 7 0,-9-5 0,-11 3 0,-4-3 13,-6-2 0,-4 0 1,-8 0-1,-2 2-97,-2 3 0,1-3 1,2 3-1,0-3-119,-3-2 0,2 0 1,7 0-1,3 0 73,3 0 0,1 0 99,5 0 0,7 1-151,4 5 0,12-5 0,7 5 1,7-5-55,3-1 0,4 0 1,7 0-1,4 0-78,1 0 0,-5 0 1,2 0-1,-4 2-76,-2 3 1,-6-3 0,-4 3-1,-6-1 30,-4 1 407,-4-3 1,-9 5 0,-3-7 0,-7 0-69,-8 0 0,-2 0 0,-8 0 0,0 0-41,-3 0 1,0 0 0,5 0 0,2 0-56,-2 0 0,5 0 0,2 0 0,4 0 193,1 0-218,7 0 0,4 0 0,10 0-60,6 0 1,10 0-1,7 0 1,5 0-44,4 0 1,4 0 0,-2 0-1,-1 0-40,1 0 1,-3 0 0,-6 0-1,-4 0 81,-5 0 1,-3 2 493,-3 3 0,-8-3-203,-7 3 1,-12-3 0,-10-2-1,-3 0-151,-3 0 1,-12 0 0,-2-2 0,2-2-147,0-1 1,5 0 0,-5 3 0,3-1-250,7-3 1,0 1-253,9 5 389,1 0 1,18 0 0,9 0-1,10 0 107,9 0 0,4 0 0,3 0 1,2 0 26,2 0 0,-2 0 1,-9 0-1,-5 0 131,-3 0 0,-3 0 127,1 0 0,-9 0 0,-7 0-85,-9 0 1,-15 0 0,-4 0 0,0 0-139,-2 0 0,0-2 0,-1-1 1,1-2 197,4 1 1,3 1 27,8-3-262,6 5 0,4-6 0,10 7 0,5 0 0,4 0 0,2 0 0,0 0 0,0 0 0,-1 0 0,1 0 0,0 0-541,-1 0 1,1 0 0,0 1 0,0 3-1918,-1 1 0,1 7 1,0-1-1,0 3 2256,-1 2 1,1 6 0,0 3-1</inkml:trace>
  <inkml:trace contextRef="#ctx0" brushRef="#br0" timeOffset="1">21996 2578 8557,'-1'-11'72,"-5"1"0,5-1 0,-6-3 1,2 2 2616,-1 2 679,1 6-1544,5-10 1,0 14-921,0 0 0,0 7 0,2 9 1,1 0-1,4 1 204,2 4 0,-4-2 0,4 7 1,-2 2-818,-4 2 0,4 1 0,0 1 1,0-2-292,0-4 0,4 7 0,-6-5 0,0-2 0,2-1 0,-5-4 0,3-6 0,-3 1 0,-2 0 0,0-6 0,2-1 0,3-2-550,-3 5 0,5-12 0,-7 0-1908,0-9 0,0-10 1,-2-2-1,-1 2-1283,-3 2 0,-6-4 3741,2 0 0,-4-7 0,-2 3 0</inkml:trace>
  <inkml:trace contextRef="#ctx0" brushRef="#br0" timeOffset="2">21761 2688 9038,'-16'7'1960,"7"-6"0,2 8 1,9-5-1,5 1-520,9-2 0,1-1 0,9-2 0,4 0-325,5 0 1,0 2-1,7 1 1,2 3-724,1-3 1,0-1-1,-3-2 1,-5 0-393,-4 0 0,-1 5 0,-3 0 0,-1-1 0,-2-2 0,-6-2 0,1 0 0,-4 0-1151,-1 0 0,-6 0 0,-1 1-8680,-2 5 9626,-2-5 0,-5 13 0,0-5 0</inkml:trace>
  <inkml:trace contextRef="#ctx0" brushRef="#br1" timeOffset="3">12972 1949 19756,'1'-10'-930,"3"-1"1,1-1 0,-1-2 0,-3-2 0,-2 0 2684,-5 1 0,-2-6-1000,-8 0 0,0 0 0,0 5 0,-1 0 0,-2 1 48,-2-1 1,-2 5 0,4 3 0,-4-1-91,-1 0 1,3 6 0,-4-2-1,1 3-21,-1 2 0,6 0 0,-4 0 0,3 2-485,-1 3 0,-2 4 0,4 6 0,-2 1-326,1 0 0,5 5 1,2 1-1,3 1 298,-2 0 0,5 3 0,2-3 0,3-1-63,2 1 1,0-2-1,0-4 1,2 1-117,3-2 0,-2 3 0,10-9 0,2 3 0,4-3 0,8 2 0,-5-6 0,3-3 0,3-1 0,1-2 0,5 0 0,-1 0 0,-2 0 0,4-7 0,-10-4 0,-1-3-77,-3-1 0,-3-1 0,-3-2 0,-1-1-340,-3-2 0,-4 0 0,-5 6 0,1-1 107,2 0 0,0 6 679,-5-1 0,7 9 74,4 2 0,-2 2 1,-1 9-1,1 1-415,0 2 0,0 2 1,3-1-29,-2 1 0,-4-2 0,2-2 0,1-1-858,0 1 1,-6-3 0,4-1 0,0 1-2025,4 0 0,4-6 1,5 3 1212,1-5 1,1-1 0,-2 0 1902,1 0 1,0-14-1,-6-3 1</inkml:trace>
  <inkml:trace contextRef="#ctx0" brushRef="#br1" timeOffset="4">13270 1902 18659,'16'-2'0,"0"-1"0,0-3 554,-1 3 0,1-4 0,1 2 0,3-1 220,1-1 1,0 6-1,-6-5 1,1 5-1104,0 1 1,-6 0 0,1 0-912,1 0 1,-5 1-1,-4 3 986,-6 1 0,-6 7 0,-6-3 1</inkml:trace>
  <inkml:trace contextRef="#ctx0" brushRef="#br1" timeOffset="5">13270 2043 19788,'6'11'-268,"-1"-1"0,7-4 0,-1 2 1576,3-1 1,1-2 0,3-5 0,1 0-894,2 0 0,0 0 0,-5 0 0,1-1-1188,4-5 0,-3 5 0,4-6 0,-1 2-1541,0-1 0,0-8 2113,-5-1 0,7-8 1,1-9-1</inkml:trace>
  <inkml:trace contextRef="#ctx0" brushRef="#br1" timeOffset="6">13774 1682 19756,'1'-11'-6805,"5"1"6421,2-1 1,8-3 0,0 2 0,-1 3 1990,1 2 1,0 0 0,0 4 0,-1-2-146,1 1 0,0 3 1,-1 1-86,1 0 0,-5-6 153,-1 1-456,-6 0-1557,3-2 1,-9 0 64,-3-4 0,3 3-2555,-3 2 1,1 5 1039,-1-5 1,1 10 1824,-6 1 1,-1 7 0,-4-3 0</inkml:trace>
  <inkml:trace contextRef="#ctx0" brushRef="#br1" timeOffset="7">13789 1682 22852,'0'-16'-190,"2"2"0,3 4 1,7 3-1,6 1 1166,3 1 0,5-2 0,-3 4 1,1-3-174,4 3 1,-3 1 0,-1 2 0,-1 0 104,-4 0 1,-7 0 461,-1 0-1248,-1 0 0,-18 2 1,-10 1-123,-6 3 0,-4 1 0,-4-4 0,2 2 0,4-1 0,-2-1 0,6 1 0,-1 1 0,0-1 0,2 3 0,6-2 0,6 0 0,9-5 0,10 0 0,4 0 0,2 0 0,5 0 0,0 0 0,0 0 0,2 0 0,-6 0 0,4 0 0,-4 0 0,-6 0 0,-1 0 0,-6 0 0,3-2 0,-9-1-658,-3-2 0,1-1 0,-6 6-2337,-2 0 0,3-5 3033,-1 0 1,6-14 0,-3 1 0</inkml:trace>
  <inkml:trace contextRef="#ctx0" brushRef="#br1" timeOffset="8">14261 1509 10860,'2'-19'0,"1"1"0,4 4 1650,2 0 0,7 0 0,5 0 0,0 2-317,1 2 1,1 6 0,5-1 0,-2 3-473,2 2 0,0 0 0,0 2 0,-4 1-77,-1 3 0,-4 6 0,-6-2 0,-3 4-445,2 2 0,-5 5 0,-1 0 0,-5-2-75,-1-1 1,-1-3-1,-6 1 1,-7 0-21,-6 0 1,-2-1-1,2-1 1,-2-2-245,-3-1 0,4-6 0,-3 4 0,1-2 0,4-4 0,1-1 0,3-2 0,6 0 0,11 0 0,12 0 0,7 0 0,3 0 0,2 0 0,8 0 0,0 0 0,3 0 0,0 2 0,-6 3 0,-1 6 0,-4 3 0,2 1 0,-5 1 0,0 0 0,-1-1 0,-3 1 0,-6 0 0,-5 0 0,-1-1 0,-1 1 0,-6 0 0,0-1 0,0 1 0,-6-5 0,-2-1 0,-5 1 0,-4-3 0,-7 1 0,1-5 0,-2 1 0,-3-2 0,-1-1 0,-4-2 0,-2 0 0,-2 0 0,0-2 0,6-1 0,1-2 0,4 1 0,-4 2 0,6 2 0,-1 0-2605,4 0 0,-3 0 2648,-2 0 1,-4 0 0,-2 0 0</inkml:trace>
  <inkml:trace contextRef="#ctx0" brushRef="#br1" timeOffset="9">12657 2656 8139,'-14'-10'0,"2"1"953,2 2 0,4-3-19,-4 4 1,6 3 0,-1 8-390,3 6 0,4 4 0,2 5 0,3 2 23,1 3 0,-2 1 0,2 5 1,1 1-111,0-1 1,-6 6 0,4 0-1,-2-3-214,1 0 0,-1-3 0,-5-1 0,0-2-38,0-2 0,0-7 0,0 2 0,0-3 172,0-3 0,0 1 302,0 0-525,0-8 0,-5-2 0,-1-12-382,3-4 1,1-4 0,2-3 0,0-3 87,0-1 0,2-7 1,5 2-1,7-3-762,5-3 0,14 2 0,-1 2 0,1 4 356,0 1 1,2 4 0,0 9 0,-4 4 425,-1 5 0,7 1 0,-9 1 0,-2 5 75,-2 4 1,3 4 0,-6 4 0,0 3 418,1 5 0,-9-4 1,1 1-1,-6-2 819,-4 0 1,-2 5 0,-2-5 0,-2-2-273,-3-1 0,-4-2 0,-7-1 0,0-1-112,1-3 1,-1 1 0,-2-5-588,-3 2 0,2-6 0,-5 2 0,-1-3 0,1-2-171,-4 0 0,0 0 0,2 0 0,3-2-1096,0-3 0,6-2 0,-4-5 0,3 1-1305,3-1 0,-1-2 0,2-1 448,4-1 1,3 0-1,8 0 1,5 1 267,4-1 1,11-5 1632,5 0 0,4-14 0,1 2 0</inkml:trace>
  <inkml:trace contextRef="#ctx0" brushRef="#br1" timeOffset="10">13365 2908 8598,'15'0'0,"1"0"0,0 0 754,0 0 0,-1 0 1,1 0-1,0 0-30,0 0 1,-1 0 0,1 0-557,0 0 0,-1 0 1,1 0-1827,0 0 0,-6 2-2271,1 3 3929,-8-3 0,-3 12 0,-8-6 0</inkml:trace>
  <inkml:trace contextRef="#ctx0" brushRef="#br1" timeOffset="11">13365 3128 8323,'15'9'0,"1"-4"0,0-3 454,0-2 0,5 0 0,1 0 1,1 0 121,0 0 0,-1 0 0,-2-2 0,2-2-696,3-1 0,-4 0 0,3 5 0,1 0-750,-1 0 1,1 0 0,3-2 0,-4-1 869,-1-3 0,5-13 0,-4 2 0</inkml:trace>
  <inkml:trace contextRef="#ctx0" brushRef="#br1" timeOffset="12">14261 2719 8177,'-7'-16'0,"-2"1"200,0-1 0,-5 6 451,4-1 0,-4 8 1,-2-3-1,1 5 0,-1 1 18,0 0 0,0 0 0,1 1 0,-1 5-262,0 4 1,1 9 0,-1 2 0,0 0-38,0 2 0,2-4 0,4 6 0,3-3 46,0-3 0,5 6 0,-3-1 0,3 3-22,2-1 0,7-7 1,4 4-1,4-2-85,6 0 0,4 0 0,6-6 0,2-1 120,4-3 1,-2 3 0,7-6-33,2 1 0,-6-2 0,-1-7 1,-4 0-1,-3 0 42,-4 0 0,2-7 0,-7-3 0,-2-4-130,-2-2 0,-6-5 0,-2-3 1,-2-4-457,-4-6 0,-3 0 1,-7 2-1,-7 1-757,-5-1 0,-7 3 1,3 1-1,-1 3 249,-4 2 1,0-3 0,0 7 0,3 3-1670,3 4 0,6 9 76,5-3 0,10 6 1,-1 6-778,5 4 3025,10 4 0,-5 2 0,8-1 0</inkml:trace>
  <inkml:trace contextRef="#ctx0" brushRef="#br1" timeOffset="13">14795 2908 8173,'16'0'787,"0"0"2307,0 0 1,-6 0 1042,1 0-2982,-8 0 0,6 0-1356,-4 0-2524,-3 0 1,7 2 1020,-4 3 1,-2-3 0,6 1-1854,-2-6 3557,5-6 0,-3-14 0,7-1 0</inkml:trace>
  <inkml:trace contextRef="#ctx0" brushRef="#br1" timeOffset="14">15346 2656 8219,'10'-5'245,"1"0"1,-6-6 0,4 4 0,-1 0 876,1 0 0,-4 2 728,6 5-1161,-1 0 0,-3 0-255,-7 0 1,-12 0-1,-9 0 1,2 0-86,2 0 0,-1 0 0,-1 0 0,-2 0-107,2 0 0,1-5 0,2-2 1,1 0-113,-1 0 0,0-4 0,2 4 113,4-1 0,-4 4-725,3-1 1,3 5 358,-3 5 0,6 4 0,-4 7 0,0-2 172,1-4 0,2 4 1,-4-3-43,-2 3 0,5 1 0,2 1 190,3 0 0,2-1-81,0 1 0,2-2 1,3-3-166,5-6 0,11 2 0,4-2 35,-1-1 0,1 3 1,-6-2-1,2-2-188,-2-1 1,4 3 0,-1 1 0,1-1 23,0 2 0,-2 0 0,-4 5 0,2-2 339,2 3 0,0 1 1,-5 1-1,-2 1 778,-3 0 1,1 0-1,-7 1-225,-1 4 1,-3 2 0,-1 3 469,0-5 0,-7-9 0,-3-2-654,-4 3 0,-4-6 0,-1-2 1,-4-3-531,-1-2 0,3 0 0,-5 0 0,-2 0-625,-2 0 0,-1-2 1,-1-2-1,3-3-107,2-1 1,-6 4-1,3-3 1,1 2-4185,-1 0 1,-7-7 4635,11 1 1,-14-10 0,7-3-1</inkml:trace>
  <inkml:trace contextRef="#ctx0" brushRef="#br1" timeOffset="15">14748 2924 9242,'11'0'2395,"-1"0"-1619,3 0 1,-5 1-1,3 5-329,1 4 0,-5-1 0,0-1 1,-2 1 228,0 0 1,-1-4-284,-9 6 0,1-8 0,-6 2-141,-3-3 1,-1-2-1,-1-2 64,-1-3 1,2-4-128,4-6 1,3 4-138,7 1 0,7 6 1,3-1-1,4 3-271,2 2 0,-1 0 0,1 0 68,0 0 0,0 5-151,-1 1 0,-6 6-978,-4-2 1,-1-1-1,-1 2-2284,3 1 3564,-1 2 0,2-5 0,2-2 0</inkml:trace>
  <inkml:trace contextRef="#ctx0" brushRef="#br1" timeOffset="16">12767 3725 8168,'-8'-16'2989,"-6"1"-2458,12-1 1,-5 9 0,7 7-1,0 9 64,0 5 0,0 3 1,0 4-1,0 5 0,0 4-90,0 1 0,0 6 0,0 2 0,0 1-258,0 3 1,0 3 0,0-1 0,0-1-65,0-2 1,0-6-1,0 5 1,0-5 6,0-6 1,0 0 0,0-8 0,0 1-67,0 0 1,-2-2 162,-3-6-249,3-6 1,-5-4-1,7-12 1,0-7 22,0-5 0,0-7 1,2 3-1,3-3-673,6-7 0,3 2 0,1-8 1,1 1-40,0-4 1,1 5 0,2 4 0,2 7 344,-1 3 0,2 4 0,1 8 0,0 6 505,-1 3 1,5 2-1,-6 2 1,0 3 80,1 6 1,-4 8-1,3 4 1,-4-1 95,-1 1 0,0 5 0,-2-3 1,-2 1-1,-2 0 1,-1-5 0,2 3 0,-6-1-571,-3-4 0,-2-1 0,0-3-1669,0 1 1,0 0-92,0 0-2683,0-8 4637,0-8 0,0-15 0,0-10 0</inkml:trace>
  <inkml:trace contextRef="#ctx0" brushRef="#br1" timeOffset="17">13428 4087 8539,'21'0'0,"0"0"0,-2 0 652,-2 0 0,-1 0 0,0 0 0,1 0 162,4 0 0,-3-2 0,3-2-400,-4-1 1,-1 0 0,-1 5-632,1 0 1,-5 0 0,-3 2-1555,-1 3 0,-1 4 1,-8 5 1770,-3-4 0,-4 4 0,-7-5 0</inkml:trace>
  <inkml:trace contextRef="#ctx0" brushRef="#br1" timeOffset="18">13491 4275 8362,'17'0'0,"2"0"619,2 0 0,2 0 1,-4 0-1,4 0-187,1 0 0,-3 0 0,4 0 0,-1 0-357,1 0 0,-6 0 0,2 0 0,-2 0-3431,2 0 3356,-4 0 0,6-7 0,-7-1 0</inkml:trace>
  <inkml:trace contextRef="#ctx0" brushRef="#br1" timeOffset="19">14371 3709 8385,'0'-15'1100,"0"6"1,0 4 0,0 10 0,0 5-429,0 4 0,0 7 0,0 2 1,0 2-61,0 2 0,0-4 0,0 0 0,0-2-363,0 0 1,0 5 0,0-5 0,0 0-198,0 2 0,0-6 0,0 4 0,0-4-902,0-1 0,5 0 0,0 0-1800,-1-1 1,-1-6 1533,3-4 1,1-10-1,5-7 1,-2-7 1115,3-8 0,1-16 0,1-6 0</inkml:trace>
  <inkml:trace contextRef="#ctx0" brushRef="#br1" timeOffset="20">14575 3615 8684,'16'7'761,"-7"2"1,-2 8 0,-2 2-171,0 2 1,1 7 0,-6-1 0,1 1 109,5-2 0,-5 3 0,5-2 1,-5 1-17,-1-2 1,6 2 0,-1-7 0,0 0-690,2 1 1,-5-4 0,5 1 0,-2-5-701,0-4 1,2-4 0,-3 4-752,1 2-189,0-5 0,-7-7 0,-3-10 0,-5-4-976,-4-2 2620,-2-7 0,-7-8 0,-1-9 0</inkml:trace>
  <inkml:trace contextRef="#ctx0" brushRef="#br1" timeOffset="21">14277 3709 8168,'-7'0'804,"7"0"1,8 0-89,6 0 1,2 0-1,2-1 1,3-3-132,5-1 0,3 0 0,3 3 1,-1-2-270,1-1 1,-3-5-1,-1 4 1,-1 3-283,1 1 0,0-3 0,-2 0 0,-5 1-502,-4 3 1,-1 1 0,0 0 0,-1 0-2331,1 0 1,-7 7 2797,-4 3 0,-10 4 0,-4 2 0</inkml:trace>
  <inkml:trace contextRef="#ctx0" brushRef="#br1" timeOffset="22">14198 4307 11368,'16'8'0,"-1"-2"848,1-5 0,7-1 0,3 0 1,4 0 21,1 0 1,8-5 0,3 0 0,3 1-412,2 3 1,-5-5-1,0 1 1,0 0-522,-2-2 0,4 5 0,-7-3 1,-4 3-599,-5 2 0,0 0 0,-9 2 0,-3 1-1001,-4 3 0,-9 6 0,1-2 1,-8 4-318,-6 2 1,-13-2 1977,-8-3 0,-8 3 0,-8-6 0</inkml:trace>
  <inkml:trace contextRef="#ctx0" brushRef="#br1" timeOffset="23">14387 4495 8223,'17'0'124,"4"0"1,-2 0 0,9 0 0,4 0 798,3 0 0,8-1 1,-2-3-1,0-1-228,1 1 1,-12 3 0,0 2 0,-6 3-350,-5 1 0,-3 7 1,-5-1-1,-6 3-153,-3 1 1,-4 1 0,-5 0 0,-9 1-33,-8 4 0,-11-3 1,-4 4-1,-1 1-80,-3 3 1,4-3 0,2 0 0,4-2 110,2 0 0,1 5 1,4-5-1,5-2 416,3-1 1,10-3-1,2 1-36,5 0 0,2-2 1,5-2-1,4-3-275,4-2 0,9-2 1,5-3-1,7 1-254,7 2 1,1 1 0,3-6 0,-3 0-963,1 0 1,3 0 0,-10 0 0,-4 0-6484,-5 0 4624,-5 0 0,-23 7 2778,-11 3 0,-24 4 0,-14 2 0</inkml:trace>
  <inkml:trace contextRef="#ctx0" brushRef="#br1" timeOffset="24">12862 5108 7951,'7'-8'439,"-4"1"1,6 8-1,-2 5 543,-4 4 1,4 6 0,-1 5 0,-3 3-181,-1 1 0,-2 8 0,0-5 0,0 0-229,0 1 0,0 1 1,0 1-1,0 1-396,0-1 1,0 1 0,0-3 0,0-1-275,0-1 1,0-8 0,-2 2-1,-1-4-1326,-3-1 0,1-6-923,5 1 1,-5-6 1368,0 6 0,-1-17 977,6-4 0,7-11 0,2-10 0</inkml:trace>
  <inkml:trace contextRef="#ctx0" brushRef="#br1" timeOffset="25">13082 5297 7823,'7'5'2066,"-7"0"-1447,-9-1 0,0 5 1,-1 1-1,-1 4 57,3 2 0,-5-1 0,6 3 1,0 1-222,0 2 0,0 0 0,4-3 1,-2 1 476,1 2 1,2 0-1,2-6-544,0 1 0,0 0 0,2 0-267,3-1 1,6-6 0,8-2-91,2 0 1,2-5 0,-2 3 0,5-3-1247,4-2 1,1-6 0,2-1 0,2-1-377,2-4 1,5 3 0,-6-2-1,-1 1 403,-1 1 0,-5-5 0,-2 4 1188,-7-4 0,-2-9 0,-2-1 0</inkml:trace>
  <inkml:trace contextRef="#ctx0" brushRef="#br1" timeOffset="26">13601 5423 7951,'15'0'225,"1"0"0,0 0 0,1-2 0,2-2 682,2-1 0,2-5 0,-4 4 0,2 3-511,-2 1 1,-1-3 0,-2 0-1132,-1 1 1,-1 4 556,-3 5 1,-4-1-1,-9 5 1,-3-2 177,-6-4 0,-17 6 0,-5 0 0</inkml:trace>
  <inkml:trace contextRef="#ctx0" brushRef="#br1" timeOffset="27">13506 5580 7951,'0'16'478,"9"-8"1,5-2 293,5-5 0,9-1 1,-2 0-1,2 0-51,-2 0 1,8 0 0,-5 0 0,1 0-584,0 0 1,3 0 0,-7 0 0,2 0-159,-2 0 1,4 0-1,-4 0 1,2 0-1444,-2 0 1,2 0 0,-5-1 0,0-5 1462,-1-4 0,-1-18 0,-5-5 0</inkml:trace>
  <inkml:trace contextRef="#ctx0" brushRef="#br1" timeOffset="28">14371 5297 7928,'0'16'1079,"2"-1"0,1 3 0,4 3 21,2 5 1,-6 2-1,3 2 1,-5-1-193,-1 4 1,0 2-1,0-1 1,0-1-723,0-2 0,0 9 0,0-10 0,0 0-616,0-2 1,0-9 0,2 4 0,3-2-1583,6 0 1,3-1-1,5-4 2012,7 0 0,0 7 0,13 1 0</inkml:trace>
  <inkml:trace contextRef="#ctx0" brushRef="#br1" timeOffset="29">3774 3379 8455,'-9'0'361,"2"-7"648,7-3 1,0 1 0,2 0-568,3 2 0,4-3 0,7 3-249,-1-2 1,3 4-1,3-5 1,5-1-1,4 1-20,1-1 0,6 6 0,-1-4 0,-1 2-60,-1 4 0,-10-4 0,-1 1 0,-2 3-46,0 1 1,-6 2 0,-4 0 76,1 0 1,-3 0 0,0 2 72,-2 3 1,-2-1 86,-5 6 0,0 1-146,0 4 0,-5 1 0,-2 0 0,-2-1 3,-3 1 0,-2 0 1,-4 1-1,-1 3-8,-2 1 1,-5 6 0,3-2 0,0 1-20,1 0 0,-5-6 0,7 0 1,0-2-137,3-2 0,-4 3 1,0 0-1,2-3 3,1-2 0,3 3 1,-1-6-1,0 3-15,0 1 0,6-1 0,1-1 0,0-5 58,1-1 0,4 0-38,-1-1 7,3-5 1,4 6 0,3-7 0,6 0-1,3 0 0,7 0 0,0 0 0,0-1-157,1-5 0,1 5 0,5-6 0,-2 1-33,2 1 1,2-5-1,1 4 1,1 1-830,-1-2 0,4 5 0,0-3 0,-4 3-368,-1 2 0,2 0 1,-10 0-1,1-1 1374,0-5 0,-2-2 0,-6-8 0</inkml:trace>
  <inkml:trace contextRef="#ctx0" brushRef="#br1" timeOffset="30">4576 3395 8678,'0'-7'1219,"0"7"1,-2 7 0,-1 9 0,-3 1-511,3 4 0,-4-2 1,0 6-1,0-1-215,0 1 0,2-4 0,5 3 0,0-1-314,0-4 0,0-1 0,0-3 0,0 1-525,0 0 1,5-1 0,2 1-1,0 0-936,0 0 0,3-6 1,-3-1 100,2-2 0,1-2 0,6-5 0,0 0 312,0 0 0,-1-12 868,1-4 0,0-17 0,0 0 0</inkml:trace>
  <inkml:trace contextRef="#ctx0" brushRef="#br1" timeOffset="31">4812 3348 9153,'0'16'0,"0"-1"831,0 1 1,0 5 0,0 2 0,0 1-18,0 4 1,0-3-1,0-1 1,0 0-322,0 1 1,0-6-1,0 4 1,1-2-443,5 0 1,-5 0-1,6-6 1,-1 1-350,-1 0 1,0-6 0,-3-1 0,1 0-5378,3 0 3759,-1-6 1,-7 2 1915,-3-10 0,-4-11 0,-7-8 0</inkml:trace>
  <inkml:trace contextRef="#ctx0" brushRef="#br1" timeOffset="32">4324 3426 8664,'16'0'733,"5"0"0,2 0 1,1 0-165,4 0 1,3 0 0,8 0-1,6 0 390,6 0 1,7 0 0,-4 0-1,0 0-474,0 0 0,-2 0 1,-4 0-1,-1 0-475,0 0 0,-2 2 0,-3 2 0,-5 1-580,-4-2 1,-7-1-1,-1-2 1,-2 2-662,-4 3 1,-9-1 0,-6 6-3012,-8 2 4242,-18 2 0,-12 2 0,-13 0 0</inkml:trace>
  <inkml:trace contextRef="#ctx0" brushRef="#br1" timeOffset="33">3868 4118 8488,'16'0'192,"0"2"0,-1 1 0,1 3 0,2-3 949,3-1 1,5-2-1,9 0 1,3 0-1,2 0 78,4 0 0,7 0 0,3 0 0,0-2-664,0-3 0,4-2 1,-4-5-1,0 3-417,0 2 0,2-4 1,-7 4-1,-5 0-413,-4 0 1,0 2 0,-7 5 0,-5 0-2478,-3 0 1,-10 0 859,-4 0 1,-16 5 0,-8 2 147,-15 2 0,-6 2 1744,-14 4 0,5 1 0,-11 0 0</inkml:trace>
  <inkml:trace contextRef="#ctx0" brushRef="#br1" timeOffset="34">3994 4432 8283,'-16'-10'0,"1"1"0,1 0 0,1 2 0,3 1 1026,-2 2 0,-2 2 0,-2 2-524,0 0 0,2 2 0,2 3 0,2 4-223,-3 0 1,1 5 0,0-4 0,3 4-166,2 2 1,-3 5 0,4 0 0,3-2 41,1-2 1,2 4 0,0 2 0,0 0-21,0 0 1,0-3 0,2-4 0,3-2 139,6-3 0,3 1 0,3-7 1,2-1 53,2-3 0,7-1 0,-3 0 0,1 0 102,0 0 0,-5-1 1,4-5-1,-3-4-69,-3-4 1,-1-2 0,-2 0-1,-2 1 44,-4-1 1,-3 0-1,-7-1 1,0-2-479,0-2 0,0-2 0,0 4 0,-2-2 207,-3 2 0,-4 1 0,-6 2-2518,-1 1 1,0 6 137,0 4 1,1 5-4084,-1 5 6327,7 4 0,2 6 0,7 1 0</inkml:trace>
  <inkml:trace contextRef="#ctx0" brushRef="#br1" timeOffset="35">4261 4542 8283,'16'0'1005,"0"0"1,-2-1-1,-2-3 75,-2-1 0,1-6 525,5 6 1,-6 0-1853,1 5 1,-6 0-1467,5 0 1,-6 7-2820,1 3 4532,-3 4 0,-2-5 0,0-2 0</inkml:trace>
  <inkml:trace contextRef="#ctx0" brushRef="#br1" timeOffset="36">4937 4432 8261,'0'-8'976,"0"-6"0,-1 12 1,-5-3-375,-4 3 1,-4 2 0,-4 0 0,-1 0-279,-2 0 1,0 0-1,6 0 1,-1 0-166,0 0 1,0 0-1,1 0 1,-1 0 299,0 0 0,6 0-510,-1 0-224,8 0 0,-9 2 275,6 3 0,-1 2 0,4 5 113,-2-1 1,-6-1 0,4 6-30,-2 0 1,6-1 15,-2 1-170,3 0 0,4-2-62,3-4 0,4-3 1,6-7-1,1 0-59,0 0 1,5 0 0,1 0-1,1 0 96,0 0 0,3 0 0,-3 2 0,0 1 129,-1 3 0,-1 4 0,-5-3 0,0 2 510,-1 3 1,1 2 0,-2 2 274,-3-1 0,1 1 0,-7 0-242,-1 0 1,-3-6 0,-2 1-1,-5-1 24,-4-1 0,-4 3 0,-4-7 0,-1 1-303,-2 0 1,-5-4 0,3 3-1,1-3-314,-1-2 1,0 0 0,4 0-1,-2 0-828,2 0 1,1 0 0,3-2-1503,-1-3 1,5-2 0,3-5 1002,1 2 1,3-1-1,9-6 1,6-4 1342,3-6 0,16-9 0,3-4 0</inkml:trace>
  <inkml:trace contextRef="#ctx0" brushRef="#br1" timeOffset="37">5645 4212 8150,'7'-8'217,"2"-5"1,6 8 365,1 2 0,-4-1 1,2 1-1,4-3 1,1 3-332,4 1 0,-6 2 0,4 0 1,-3 0-772,-3 0 1,-4 0 0,-2 2-1,-1 3-633,1 6 1,-6-3-1,3 3 1152,-5 1 0,-15 2 0,-3 2 0</inkml:trace>
  <inkml:trace contextRef="#ctx0" brushRef="#br1" timeOffset="38">5645 4370 8150,'7'8'0,"3"-2"0,4-5 383,2-1 1,5 0 0,2 0 0,1 0 183,4 0 1,0 0-1,2 0 1,-2 0-702,0 0 0,5 0 1,-7 0-1,2 0-496,-2 0 1,2 0 0,-5 0 0,0-1 629,-1-5 0,6-2 0,-3-8 0</inkml:trace>
  <inkml:trace contextRef="#ctx0" brushRef="#br1" timeOffset="39">6478 3757 8752,'9'-7'752,"-2"3"428,-7-6 1,7 6-174,3-1 1,-1 3 0,0 4-291,-2 3 1,-2 4 0,-5 7 0,0-1-154,0 1 1,0 5-1,-2 2 1,-1 1-17,-2 4 0,-8 0 1,3 0-1,-4-2-217,-2 2 0,0 2 0,1-1 0,-1-1 27,0-1 1,6-8 0,1 4-162,2-1 0,2-4 0,5 3-136,0-4 0,5-6 1,4-3-1,3-1-114,6-3 1,6-2 0,0-2-1,4 0-382,6 0 1,2-7 0,-1-2 0,2-2-1068,-2 1 1,3 1 0,-1-3-1,-2 1-25,-2-1 0,-7-2 1,-1-1-1,-3-1 53,-2 0 1,-5 0-1,-4-1 1473,-6-4 0,4-4 1,0-6-1</inkml:trace>
  <inkml:trace contextRef="#ctx0" brushRef="#br1" timeOffset="40">6887 3882 9194,'-16'16'1303,"8"0"0,2-1 0,5 3-351,1 3 1,0-2 0,0 7 0,0 2-185,0 2 0,0 1 0,1 1 0,3-1-448,1 1 1,6-3 0,-5-1 0,1-3-923,0-3 1,0 5-1,-3-6 1,1-2-507,-1-2 1,3-1 0,0-2 0,0-2-1787,0-1 0,5-8 2893,-2 2 1,11-3-1,4-2 1</inkml:trace>
  <inkml:trace contextRef="#ctx0" brushRef="#br1" timeOffset="41">7422 3867 8581,'10'0'1571,"1"0"1,-6 12-1,3 4-783,-1 1 0,-1 7 0,-6 3 0,0 2 0,0 1-87,0-4 1,5 4 0,0-4 0,-1 2-307,-3-2 0,-1 2 0,0-5 1,0 0-536,0-1 1,6-1 0,-1-5 0,-2 0-1249,-1-1 1,-2-4 0,2-2 0,1-1-775,3 1 1,1-5 1358,-2 1 0,-3-10 1,5-6-1,-2-3 195,0-2 1,7-6-1,-3-4 608,0-4 0,5-9 0,-5-1 0</inkml:trace>
  <inkml:trace contextRef="#ctx0" brushRef="#br1" timeOffset="42">7642 3882 8721,'8'7'490,"-2"4"0,-3 8 0,1 4 0,1-1 469,-2 1 0,4 5 0,-1-2 1,-1 4-375,2 1 0,-4 1 1,6-1-1,0-1-108,0-4 0,-4 2 0,5-7 1,1-2-602,-3-1 1,5-3-1,-6-1 1,0-1-1581,0-3 1,0-5-672,-2 6 0,-3-9 1732,3-2 0,-10-7 1,-6-11-1,-5-1 643,-5-2 0,-3-14 0,-7 2 0</inkml:trace>
  <inkml:trace contextRef="#ctx0" brushRef="#br1" timeOffset="43">7107 3804 8301,'2'8'2080,"5"-2"-1191,9-5 0,6-1 1,11 0-1,4 0-46,5 0 1,10 0 0,6 0 0,3 0-459,2 0 0,2 0 1,-1 0-1,1 0-241,-4 0 0,-8 2 0,-1 2 0,-3 1-420,-2-2 1,-1-1-1,-5 0 1,-2 1-1042,-1 3 0,1 8 1,4 1 1316,-1 10 0,0 4 0,5 3 0</inkml:trace>
  <inkml:trace contextRef="#ctx0" brushRef="#br1" timeOffset="44">3978 5344 15787,'-1'-10'-2835,"-5"-1"4989,5 8-1744,-6-4 1,12 8 0,2 3 0,0 3-70,0 2 0,5 1 1,-2 8-1,4 1-106,2 2 0,-2 1 1,-2-2-1,-1 2-22,1 3 0,0-6 1,1 4-1,-5-2-442,-1 0 1,4 0 0,-4-6-604,1 1 0,1 0 0,2-1-2047,-6 1 1350,4-7 0,-6-2 939,8-7 0,-1-2 0,6-3 0,0-6-1291,-1-3 1890,1-8 1,0-3 0,-1-6 0</inkml:trace>
  <inkml:trace contextRef="#ctx0" brushRef="#br1" timeOffset="45">4371 5297 9102,'16'0'730,"-5"0"188,-1 0 1,-6 9 0,1 5-194,-3 5 0,-2 9 1,0 0-1,-2 5-80,-3 4 1,-4 1-1,-7-3 1,0 2-162,1-2 1,-1-2-1,0-2 1,0 1-137,1-1 1,4-1 0,1-2-1,-1-4-48,3-1 1,-5-2 0,6-6 0,0 1-90,0 0 1,-3 0-1,3-1-469,-2 1 1,4-2 0,-4-2-1598,2-1-1244,2-8 1497,5 4 0,0-9 0,2-1 0,3-4 1602,5-2 0,4-8 0,2-8 0</inkml:trace>
  <inkml:trace contextRef="#ctx0" brushRef="#br1" timeOffset="46">4843 5517 9042,'5'-11'873,"1"1"0,4 5 1,-3-4-452,2 2 0,3-3 1,7 4-1,2 1 1,-2 0-99,-1 0 1,3-1 0,0 5 0,-2-3-830,-2-1 0,4 0 1,0 6-1469,-1 5 1,-8-3 1972,-2 8 0,-13-8 0,1 4 0</inkml:trace>
  <inkml:trace contextRef="#ctx0" brushRef="#br1" timeOffset="47">4906 5611 8565,'7'11'299,"3"-1"0,-1-6 0,2 1 1,3-3 95,5-2 1,-2 0-1,4 0 1,-3 0 362,-3 0 0,6-6 0,2 1 0,0 0-730,0-2 0,4 5 0,-2-3 0,1 3-632,0 2 1,-1 0 0,3-1 0,-2-3-376,2-1 0,0-6 1,0 3 978,-2-6 0,0-6 0,6-11 0</inkml:trace>
  <inkml:trace contextRef="#ctx0" brushRef="#br1" timeOffset="48">5739 5140 8630,'9'0'1236,"-2"7"0,-7 5 0,0 7 0,0 6-276,0-1 1,0 6-1,0-2 1,-2 5-230,-3 4 1,1 4-1,-4-4 1,1-4-130,3-5 0,1 2 0,-1-6 0,-1 3-7,2-1 0,1-7 0,2 2-321,0-4 0,0-1-1169,0 0 0,0-6-1362,0 1 1,2-6 641,3 6 1,4-6 0,6 3 1614,1-1 0,0-1 0,-1-6 0</inkml:trace>
  <inkml:trace contextRef="#ctx0" brushRef="#br1" timeOffset="49">4466 6209 18673,'-7'-16'-95,"5"7"0,0 4 0,9 10 0,2 6 152,3 3 0,2 6 1,2 3-1,0 0-70,-1 0 0,6 5 0,0-2 1,-2 2-168,-1-2 0,-2-3 1,-1-8-1,-1 1-298,-3 0 0,1-1 0,-5 1-711,2 0 1,-4-2 0,5-4-576,3-4 0,1-6 1616,1-6 1,8-9-1,2-10 1</inkml:trace>
  <inkml:trace contextRef="#ctx0" brushRef="#br1" timeOffset="50">4874 6177 8654,'9'23'577,"-2"-6"0,-7 6 0,0 0 377,0 3 0,0 9 0,0 1 0,-2 1-216,-3 2 0,-4-4 0,-6 5 0,-1-2-487,0-3 0,2-2 1,2-1-1,2-3-136,-3-2 0,5 0 0,-1-6 0,0-1 53,0-3 1,6-1 0,-4-2 0,2-2-1129,-1-2 1,1-4-1807,5 4-1118,0-6 3884,0 3 0,0-7 0,0 0 0</inkml:trace>
  <inkml:trace contextRef="#ctx0" brushRef="#br1" timeOffset="51">5330 6334 21347,'16'0'376,"0"0"1,0-1 271,-1-5 1,1 5 0,0-6 0,-1 1 0,1 1 15,0 2 1,0 1 0,-1 2-1,3 0-985,3 0 1,-4 0 0,4 0 0,-3 0-814,-3 0 0,-4 2 0,-1 3-3212,3 5 4062,1 4 1,-6 2 0,-1 0 0</inkml:trace>
  <inkml:trace contextRef="#ctx0" brushRef="#br1" timeOffset="52">5425 6444 20087,'-7'9'-1896,"7"-2"2187,0-7 0,7 0 0,8 0 0,3 0 937,3 0 0,-2 0 0,7 0 0,2 0-974,2 0 0,-4-5 0,0 0 1,1 1-949,-3 2 0,6 2 0,-6 0 0,2 0-133,1 0 0,-8 0 0,2-1 0,-4-3-292,-1-1 1125,0-7 0,6-4 1,3-9-1</inkml:trace>
  <inkml:trace contextRef="#ctx0" brushRef="#br1" timeOffset="53">6337 6036 8447,'5'-11'2275,"0"1"-1321,0 6 1,-5-1-1,0 10-475,0 6 0,-5 3 0,-2 3 0,-2 2-133,-3 2 0,-2 5 0,-1-3 1,1 0 36,3 0 0,-1 5 0,5-4 0,0 2-159,0 0 1,0-6-1,3 1 1,-1-4 144,2-1 1,1-1-290,2 1 1,2-2 0,3-3 22,5-6 1,4-3-1,4-2-649,3 0 0,-2 0 1,7 0-1,2 0 1,0-2-466,-2-3 0,8 3 0,-7-5 0,1 2-227,2-1 1,-5-4 0,-1 3 0,-1-4-1428,-4-6 2665,-2 1 0,6-20 0,2 2 0</inkml:trace>
  <inkml:trace contextRef="#ctx0" brushRef="#br1" timeOffset="54">6667 6083 8447,'-11'7'545,"3"3"0,1 4 447,3 2 1,1 7 0,-1 3 0,-1 4-57,1 1 0,3 0 1,1 1-1,0-1-573,0 1 1,1-1 0,3 1-1,3-3-789,2-3 0,-4 4 1,4-4-1,-2 2-1973,-4-1 1,-8 6 2398,-6-7 0,-10 7 0,-3-8 0</inkml:trace>
  <inkml:trace contextRef="#ctx0" brushRef="#br1" timeOffset="55">4324 7230 8489,'-7'-16'2228,"5"1"-1493,-5 6 0,13 9 1,2 12-1,5 6-127,4 3 1,2 5-1,-1-3 1,1-1-196,2 1 1,2 3 0,-4-3 0,2 0-264,-2-1 0,-1 4 1,-3-5-1,1-1-387,0-3 0,-8-1 0,-1 0-1408,0-1 1,-5-4-2338,3-1 3029,-3-6 1,-2-4 0,2-11 952,3-3 0,-3-8 0,5-3 0</inkml:trace>
  <inkml:trace contextRef="#ctx0" brushRef="#br1" timeOffset="56">4717 7073 8456,'11'16'308,"-1"-1"1,-5 6 0,4 2 0,0 2 660,0 3 1,-6 1-1,2 4 1,-3 2-130,-2 2 0,-2 5 0,-3-4 1,-5 1-230,-4-1 1,-2-1 0,0-6 0,1 1-270,-1-1 1,5 1 0,1-3-1,-1-1-215,3-2 1,-5-6 0,6 1-1,0-4-380,0-1 0,0-6-1263,2 1 0,3-6-906,-3 5-2484,3-6 4906,2 3 0,14-14 0,4-2 0</inkml:trace>
  <inkml:trace contextRef="#ctx0" brushRef="#br1" timeOffset="57">5268 7293 13947,'8'2'920,"-1"1"1,0 3-397,4-3 1,3-1-1,1-2 1,1 0 217,0 0 0,0 0 0,-1 0 0,1 0-546,0 0 1,1 0-1,2-2 1,2-1-1015,-1-3 0,-3 1 0,-1 5-1594,0 0 1,-6 0 618,1 0 0,-10 5 1818,-1 1 0,-7-1 0,-8-5 0</inkml:trace>
  <inkml:trace contextRef="#ctx0" brushRef="#br1" timeOffset="58">5299 7419 12009,'7'9'-593,"2"-2"1,6-7 1426,1 0 1,0 0 0,0 0 0,-1 0-84,1 0 0,5 0 1,0 0-1,-2 0-501,-1 0 0,3 0 0,0 0 0,0 0-771,1 0 0,-3 0 1,6 0-1,-1 0-726,1 0 0,-1 0 1,3 0-1,-5 0-1197,1 0 2462,-6 0 1,6-14 0,-7-4 0</inkml:trace>
  <inkml:trace contextRef="#ctx0" brushRef="#br1" timeOffset="59">6164 7214 12025,'-16'0'2221,"14"0"0,8 0-1237,6 0 1,5 0-1,2 0 1,4 0-481,2 0 1,-4-5 0,5 0-1,0 2-185,-2 1 0,4 2 0,-5 0 1,0 0-699,0 0 0,3-5 0,-4-1 1,1 3-1025,0 1 1,-2 2-1,-5 0 1,-1 0-35,1 0 0,0 0 1447,-1 0 0,-6-14 0,-2-3 0</inkml:trace>
  <inkml:trace contextRef="#ctx0" brushRef="#br1" timeOffset="60">6604 6979 10578,'21'-2'0,"0"-3"158,-2-6 1,4 3-1,1-3 1,2 1 518,2 1 0,9 0 0,-7 6 0,0-3-214,-1 3 1,4 1 0,-6 2-1,1 2-186,-2 3 0,-4 2 0,-8 5 0,-3-1-94,-6 1 1,-3 2-1,-2 3 1,-2 3-127,-3 1 0,-6 7 0,-10-2 1,-5 3 109,-3 3 1,-3-2 0,1-2 0,-1-4 31,1-1 1,5 3 0,1-5 0,4-2 121,7-1 1,0-3-1,9 1 40,2 0 0,1-6 1,4-1-1,3-2 136,5-4 0,4 1 1,4-1-1,3 3-244,5-3 1,4-1-1,3-2 1,2 0-243,1 0 0,1-2 0,-4-1 0,2-3-167,2 3 0,0-4 0,-6 2 0,0 1-1166,1 2 1,-1-3-1,1 0 1,-3 1-112,-2 3 1,1 1 0,-7 0-1,-2 0-755,-2 0 1,-6 0 2188,-1 0 1,-6 0-1,3 0 1</inkml:trace>
  <inkml:trace contextRef="#ctx0" brushRef="#br1" timeOffset="61">5503 7969 8254,'0'-16'428,"0"1"0,0 4 524,0 1 4,0 6 0,2-3-53,3 7 1,-1 9-1,5 5-315,-2 5 0,3 4 0,-5-4 1,1 4-78,1 1 1,-6-3 0,5 5 0,-5 0-221,-1-1 1,2 3 0,2-6-1,1 1-365,-2 0 1,-1-2-1,-2-4-361,0 4 0,0-3 0,0 3-644,0-4 0,0-6-4821,0-1 5074,0-6 0,7-4 1,3-13-1,4-4 826,2-4 0,0-14 0,0 2 0</inkml:trace>
  <inkml:trace contextRef="#ctx0" brushRef="#br1" timeOffset="62">5834 7938 8336,'8'6'390,"-1"-2"0,-7 6 0,0 3 143,0 1 0,0 1 0,0 1 0,0 2 160,0 3 1,0 1-1,0 6 1,0-3 10,0-3 0,0 5 0,0-5 1,0 1-246,0 0 0,0-2 0,0-6 1,0 1 75,0 0 1,6-1-2656,-1 1 0,2-2 320,-2-3 0,-5-6 1057,0-10 0,-5-4 1,-9-7-1,0-1 743,-4-4 0,-8-11 0,2-8 0</inkml:trace>
  <inkml:trace contextRef="#ctx0" brushRef="#br1" timeOffset="63">5299 7843 8254,'7'9'2271,"3"-4"-1435,4-3 1,2-2 0,2 0-1,3 0-346,5 0 0,9 0 0,3 0 0,2 0 225,4 0 1,5 0-1,2 0 1,-2 0-344,1 0 1,-1-5 0,-5-1 0,-2 3-276,1 1 1,-4 2 0,-3 0 0,-2 0-94,-3 0 0,-6 0 0,-4 0 1,-4 0-1646,-1 0 0,-8 2 53,-2 3 1,-6-1-1,-7 6 1,-7 2 1587,-5 2 0,-16 2 0,1 0 0</inkml:trace>
  <inkml:trace contextRef="#ctx0" brushRef="#br1" timeOffset="64">5409 8472 8254,'7'9'1053,"-3"-2"0,6-7 0,2 0-10,2 0 1,7 0-1,2-2 1,1-2-327,4-1 0,7-5 0,4 3 1,-1 0-440,1 0 1,4-4 0,-3 6 0,2 0-599,0-2 0,-3 5 0,1-3 0,-5 3-268,0 2 1,-6 0 0,-4 2-1,-2 3-1225,-4 5 0,-9 4 0,-4 2 144,-5 0 0,-9 0 1669,-8-1 0,-14 8 0,-10 1 0</inkml:trace>
  <inkml:trace contextRef="#ctx0" brushRef="#br1" timeOffset="65">5629 8645 11401,'16'0'697,"0"0"1,5-5-1,1-1 1,1 3-207,0 1 1,3 2 0,-5 0-228,-2 0 0,-3 2 0,-4 3 0,-3 6-101,-2 3 0,-2-4 1,-5 0-1,-2 3-21,-3 1 0,-4 1 1,-6 1-1,-1 0 110,0 0 1,0-1 0,-1 1 0,-2 0 11,-2-1 0,2 1 0,6 0 0,5 0 249,1-1 0,1-4 0,6-1-79,0 2 1,2 1 0,3-1-1,6-3-14,3-2 1,2 0 0,-1-4 0,3 2-160,3-1 1,-2-2 0,7-2 0,0 0-258,-1 0 1,3-6 0,-6 1-1,3 0-473,3-2 1,-5 3 0,-3-4 0,-2 1-755,-2 3 0,-1 2 0,-1 1 0,-1-3-3978,-3-1 2776,-6 0 0,1 5 2425,-10 0 0,-4-7 0,-7-2 0</inkml:trace>
  <inkml:trace contextRef="#ctx0" brushRef="#br1" timeOffset="66">7028 7875 8023,'-15'15'0,"-1"1"528,0 0 1,-1 6 0,-2 6 0,-2 6 819,1 2 1,3 6 0,1-3-1,1 1-713,-1 3 1,2 3-1,3-1 1,4-3-124,0-5 1,6 1 0,-5-1 0,6-2-303,6-2 1,-3-3 0,8-2 0,-1-4-504,-1-1 1,5-2-1,-4-5 1,4-1-297,2 1 0,-2-6 0,0-1 0,-2 0-287,0 0 1,6-6-1,-8 2 1,4-3-192,2-2 1,0-2-1,-1-3 1,-1-5 1066,-3-4 0,10-9 0,-4-1 0</inkml:trace>
  <inkml:trace contextRef="#ctx0" brushRef="#br1" timeOffset="67">7296 8236 8557,'10'7'1067,"-1"5"0,-2 6-412,-4 3 1,4 7 0,0-2 0,0 4-93,0 1 0,4 0 1,-6 1-1,0-1-224,2 1 0,-5-6 1,3-2-1,-3-1-106,-2-4 1,2-3 0,1-4 512,3-1-559,-1-1 1,-10-3 0,-1-7 0,1-9-352,-2-4 1,4-3-1,-6-2 1,2-3-252,3-5 1,3-9 0,1-3 0,0-2-128,0-4 1,8-5-1,6 0 1,6 6 106,-1 2 1,4 6 0,-1 9 0,1 5 352,0 4 1,-1 8-1,-2 4 1,1 3 342,-2 2 0,3 7 0,1 4 0,0 3 122,0 1 0,-2 8 1,-6 3-1,1 4 144,0 1 0,-1 6 0,-1 0 0,-3-2-71,-6-2 1,-1-2 0,-1-1 0,2-4-67,-1-5 0,-2 2 0,-4-2-45,-3-2 0,1-9-179,-6-4 0,4-5-427,-4-1 1,5-7 0,-4-3 0,2-6-127,3-5 0,3-1 0,2-8 0,5 0-326,4-3 1,9-9 0,2 2 0,0 0 178,2 3 1,0 6-1,5 4 1,-2 6 382,2 4 1,-5 8 0,-1 4 623,1 3-456,-6 2 0,11 2 1,-5 3-1,0 6 147,0 3 1,-2 7 0,-6 1 0,1 1 164,0 0 1,-2 3-1,-2-3 1,-3-1-215,-2 1 1,0 3 0,-4-3 0,2 0-792,-1-1 1,-2-1-1,-2-5-113,0 0 1,0-1-1439,0 1 0,1-7 2227,5-4 0,2-3 0,8-2 0</inkml:trace>
  <inkml:trace contextRef="#ctx0" brushRef="#br1" timeOffset="68">8506 8268 8792,'9'7'0,"-4"3"732,-3 4 1,3 3 0,2 3-1,0 1 124,0-2 1,0 0-1,-3 0 1,1 2-506,-1-2 0,-1 4 1,1-2-1,1-2-352,-2-1 0,4-3 0,-1 1 0,-3 0-923,-1 0 1,-2-6-1,0 1-922,0 1 0,-2-5 1,-1-4 1845,-3-6 0,-13-13 0,2-8 0</inkml:trace>
  <inkml:trace contextRef="#ctx0" brushRef="#br1" timeOffset="69">8428 8000 8150,'0'-15'3,"0"6"1,7 4-1,2 10-284,-1 5 1,6 10 0,-3 2-1,3 3 281,1 3 0,-1 7 0,-1 1 0,-3-1 0,1 12 0,4 2 0</inkml:trace>
  <inkml:trace contextRef="#ctx0" brushRef="#br1" timeOffset="70">9072 8456 8150,'14'-26'0,"-3"2"-24,-6 1 1,-3-3-1,-2 3 1,-2 0 639,-3 1 0,-2 1 0,-5 5 1,-1 2-156,-4 3 0,1 3 0,-5 4 0,4-1-201,1 1 1,-5 3 0,0 2-1,2 5-78,1 4 0,8 6 1,1 5-1,1 3 1,-1 1 0,5 4 0,-1-2 1,3 2-12,2 3 0,2-3 0,2-2 1,3-5-19,1 1 1,5-5-1,6 2 1,2-4-107,-2-5 0,4 1 0,-1-7 0,3-1 9,3-3 0,-6-1 1,1-1-1,-2-5 82,0-4 0,5-9 0,-5-4 0,-2-1-116,-1-4 1,-9-7 0,-2-4 0,-2-1-37,0-4 1,-1-6-1,-10-4 1,-4-1-619,-4 1 1,-4-3 0,-2 4 0,-5 4 92,1 6 0,-4 4 1,7 10-1,1 2 593,3 7 1,7 4-13,-1 5 0,8 8 0,-1 12 417,8 6 1,4 11 0,8 1-1,0 4 397,-1 6 0,6 1 0,2 6 0,0-4-480,0-2 0,4 6 0,0-4 0,1 0-627,-2-3 0,-2 0 1,-4-2-1,0-4-179,0-1 1,-8 1-1,-3-8 1,-2 0-2266,-4-1 1,4-1-1,-2-5 2694,-1 0 0,-2-1 0,-2 1 0</inkml:trace>
  <inkml:trace contextRef="#ctx0" brushRef="#br1" timeOffset="71">9638 7953 8023,'-15'-21'0,"1"0"0,2 2 44,1 2 0,8 6 0,-4 2 858,0 2 1,5 4 0,-3 8 98,3 6 0,9 4 0,2 6 0,1 6-624,1 2 1,-1 3 0,6 1 0,-1 4 136,1 4 1,2 0-1,1-1 1,2-2-338,-2-3 0,4 0 1,-2 0-1,0 0-1030,1-5 1,-4-1 0,3-6 0,-5 0-659,-6-1 0,4-2 0,-5-8 384,-1-2 1,-1-8 0,-7-2 600,0-9 0,0-6 0,0-6 526,0-6 0,0-9 0,0-4 0</inkml:trace>
  <inkml:trace contextRef="#ctx0" brushRef="#br1" timeOffset="72">9921 8095 8062,'0'15'0,"6"1"0,1 2 0,1 3 627,5 5 1,1-2 0,1 2 0,1 2 281,0 2 1,0 1-1,-1 1 1,1-1-561,0 1 1,3-3-1,-2-1 1,-3-3-753,0-2 0,-1-3 0,-1-4-1407,-2 0 806,1 0 1,-4-8 0,-7-4 1003,-9-8 0,-5-11 0,-2-10 0</inkml:trace>
  <inkml:trace contextRef="#ctx0" brushRef="#br1" timeOffset="73">9953 7906 8427,'-2'-16'0,"-1"1"356,-3-1 0,1 5 0,5 1-294,0-2 0,0 3 0,2 0-122,3 2 0,-1 2 0,4 7 1,1 1 59,0 3 0,1 6 0,6-4 0</inkml:trace>
  <inkml:trace contextRef="#ctx0" brushRef="#br1" timeOffset="74">10173 7890 8082,'23'23'0,"-6"0"0,4 5 139,-3-2 0,3 0 0,0 7 0,0 2 1,-1 2 565,1-2 1,0 3 0,-5-1-1,-2-2-161,-3-2 1,1-7 0,-5 0 0,0 1-256,0-3 0,3-1 0,-4-8 0,-1 1-68,2 0 1,-4-6 0,8-1-72,1-2 0,2-2 0,2-5 0,-1 0-156,1 0 1,0-7-1,1-3 1,2-6-215,2-5 0,6 2 0,-5-7 1,1-2-57,0-2 1,0 0 0,-4 3 0,2 2 107,-2 2 0,-3-3 1,-4 5-1,-3 2-387,-2 2 1,3 1 456,-5 0 1,-1 2-1,-9 4 113,-6 4-1,-3 5 1,-2 1 0,1 0 276,-1 0 1,0 7 0,2 3 0,2 6 15,2 5 0,4-2 0,-2 5 0,1 1 371,3-1 1,4-3 0,5 4 0,6-3 12,3-2 0,8 2 0,5-1 0,2-1-295,3-3 1,5-3 0,1-2-1,0-3-167,1-2 0,3-2 1,-4-5-1,1 0-121,-1 0 1,-1 0-1,-6 0 1,-1-2-515,-4-3 1,4 3-1,-4-3 1,2 2-415,-2-3 0,-3 5 1,-7-4-1,-1 3-2027,1 2 1,-6 0 1321,1 0 1,-8 1 0,3 5 1524,-5 4 0,-1-3 0,0 0 0</inkml:trace>
  <inkml:trace contextRef="#ctx0" brushRef="#br1" timeOffset="75">11903 8519 8213,'1'-14'0,"5"4"955,-5 3 1,8 7 0,-6 1 1890,3 5 0,4 4 0,-5 9-2147,-1 2 0,3 5 1,-2-3-1,-1 0 0,-3 1 329,-1 1 1,0-4-1,0 3 1,0-1-1136,0-4 1,0-1-1,0-3-2249,0 1 0,0 0 0,0-1-6699,0 1 9055,-7-7 0,-1-9 0,-8-9 0</inkml:trace>
  <inkml:trace contextRef="#ctx0" brushRef="#br1" timeOffset="76">12626 8000 8213,'8'-15'179,"1"4"0,-5 1 0,1-3 0,-2 0 0,-3-1 1367,-5 3 1,-4 4-1151,-6 7 1,-3-5-1,-1 0 1,-2 3-1,2 4 80,1 3 1,-3 5 0,-1-3-1,-1 2-74,0 3 0,1 2 0,2 0 0,-1-2-278,2-1 0,2-2 0,3 3 0,2-2-88,1 3 1,8-5 0,-3 3 17,5 1 0,2-3 0,6-1 0,7-1-358,6-3 0,7-2 1,1-2-1,7 0 70,7 0 1,2 5 0,0 0 0,-4 0 207,-2 2 1,4 2 0,-7 7 0,-3 0 59,-4-1 0,-9 1 1,0 0-1,-5-1 353,-4 1 1,-6 0 0,1 0 0,-3-1 72,-2 1 0,-7-6 1,-4 1-1,-3-1-36,-1-1 1,-6 0-1,-2-6 1,0 3-289,1-3 1,-5-1 0,5-2 0,-3 0-331,-3 0 0,4 0 0,-2-2 0,-1-1-1220,3-3 1,1-1-1,8 2 1,-1-5 421,0-4 0,2-2 1,4-1-1,4-4 992,5-6 0,1-9 0,0-4 0</inkml:trace>
  <inkml:trace contextRef="#ctx0" brushRef="#br1" timeOffset="77">12814 7576 8229,'14'7'0,"-3"3"0,-4 6 653,0 5 0,-4-2 0,8 9 0,-1 4 60,-1 3 0,3 1 0,-5-1 0,2 4-227,3 3 1,2 6 0,2-6-1,0 2 28,-1-2 1,6 2 0,0-6 0,-1-1-646,-3-4 0,-1 0 0,-1-12 0,1-2-1069,0-1 1,-7-3 0,-2-1-3307,0-3 3274,-6-4 1,6-14 1231,-7-4 0,0-10 0,0-3 0</inkml:trace>
  <inkml:trace contextRef="#ctx0" brushRef="#br1" timeOffset="78">13428 7938 8057,'0'15'815,"-2"-1"0,-3-2 15,-6-1 1,-8-6 0,-4 4 0,-1 0-88,-4-1 0,-4-4 0,-3 1 0,-3-1-492,-2 1 1,3-3 0,-3 3-1,0-3-464,0-2 1,5 0 0,-2-2-1,4-2 91,1-1 1,6 0 0,2 3-2860,1-3 1,4 1 1909,8-6 0,11 1 1,11-3 1070,3 1 0,8 1 0,3-6 0</inkml:trace>
  <inkml:trace contextRef="#ctx0" brushRef="#br1" timeOffset="79">13632 8016 8141,'24'0'617,"-8"-7"0,-11-3-201,-3-4 1,-9-2-1,-3 0 1,-6 2 88,-5 4 1,4-2 0,-6 5 0,0 0-88,-3 0 0,1 1 0,-1 6 0,0 0-165,2 0 0,-6 6 0,5 1 0,1 1-26,3 5 1,-2 6 0,1 3 0,-1 1 45,0 0 0,4 3 0,7-3 1,1 1-56,-1 4 0,5-3 1,2-1-1,3-1-92,2-4 1,2-2-1,3-1 1,6-2-40,3-3 0,3 1 1,4-5-1,3 0 19,1 0 1,5-2 0,-4-5-1,3-2-119,3-3 0,-2 2 1,-2-8-1,-4-1-117,-1-2 0,-1-2 1,-2 0-1,1 1 72,-2-1 1,-3 6 0,-4 1 0,-2 2 10,2 3 1,2 3 0,2 1 183,0 0 0,0 5 0,-1 2 0,1 2-303,0 3 0,-6-4 0,1 3 0,1-1-1359,2-1 1,2 5-958,-1-3 1,1 1 721,0-2 0,-7-4 1074,-4-12 1,-3-8 685,-2-7 0,-7-14 0,-2 2 0</inkml:trace>
  <inkml:trace contextRef="#ctx0" brushRef="#br1" timeOffset="80">13915 8016 8057,'16'16'0,"-1"0"0,1 1 0,0 2 598,0 2 0,-1 0 1,1-3-1,-2 1 81,-3 2 0,3 1 0,-6-2 0,1 1 219,-4-2 0,-3-7-412,-2-1 1,-2-8-1,-3 2-148,-5-3 1,-4-9 0,-2-3-1,0-4 18,0-2 0,2-2 0,2-1 0,3-4-81,2-1 1,2 3 0,5-5 0,0-2-336,0-2 0,7 1 1,4 1-1,3 3-460,1 2 1,3-3 0,1 5 0,2 4 105,-2 5 0,-1-1 0,-3 6 0,1 0-1475,0 0 1,-2 0 0,-2 2 670,-1-5 1,-3-4 0,5-2 1217,-3 0 0,0 1 0,6-1 0</inkml:trace>
  <inkml:trace contextRef="#ctx0" brushRef="#br1" timeOffset="81">14324 7576 8057,'14'2'289,"-4"3"1,-1 5-1,-4 11 1,4 6 444,0 2 0,5 4 1,-4 2-1,2 4-27,-1 1 0,3 0 1,-4 6-1,4-1-382,2 4 1,3-5 0,-1-6 0,-4-1-510,0-1 1,-2-4-1,-2-8 1,-3-1-1475,0-4 0,-5-1 95,3-3 0,-3-8 1,-2-7 1562,0-8 0,7-20 0,2-6 0</inkml:trace>
  <inkml:trace contextRef="#ctx0" brushRef="#br1" timeOffset="82">14780 7922 8057,'7'-11'1064,"-7"1"0,-9 6 1,-10-1-1,-4 3-770,-1 2 0,-3 0 1,-6 0-1,-2 0-491,-1 0 1,-8 2-1,2 3 1,-3 4-1593,-3 0 1789,1 5 0,0-12 0,0 5 0</inkml:trace>
  <inkml:trace contextRef="#ctx0" brushRef="#br1" timeOffset="83">15487 8048 8082,'25'-4'167,"-6"-5"1,-5-6-1,-5-3 429,-2 1 0,-2 1 1,-7 0-1,-3 1 95,-6-1 1,-8 2 0,-3 2 0,-1 3-144,0 2 1,-5 2 0,4 5 0,-3 0-302,1 0 1,7 0 0,-4 1 0,2 5-101,0 4 1,0 9-1,6 4 1,-1 0 17,0-1 1,6 5 0,1-5 0,2 1-202,4 0 1,1-2 0,4-6 0,3 1-98,5 0 0,10 0 0,0-2 1,1-4 68,2-5 0,2-3 0,6-2 0,1 0-50,-1 0 1,0-2 0,1-3 0,-1-5-90,1-4 1,-3-2-1,-1 2 1,-3 2-57,-2 1 0,3 2 1,-5-3 265,-2 2 0,-2 6 0,-3 1 306,-3 6 1,3 6 0,-4 7 0,3-1 15,-3 1 0,2 7 1,-5 3-1,0 4 51,0 1 0,-2 6 1,-5-1-1,0-1 255,0-1 1,-7-3 0,-3-1 0,-4-4-361,-2-5 0,1 2 1,-1-4-1,-2-3-276,-3-4 1,2-9 0,-7 4-1,0-2 96,1 1 1,-4-1-1,2-7 1,-2-1-685,-3-3 1,6-1 0,0 4 0,0-4-844,1-2 0,3-1 1,8-6-1,3 0 178,6 1 0,3-1 0,4-2 0,3-1-435,6-2 1,15-7 1688,5 2 0,11-11 0,-2-3 0</inkml:trace>
  <inkml:trace contextRef="#ctx0" brushRef="#br1" timeOffset="84">16242 8016 8082,'-16'-9'380,"-1"1"0,-2 4 1,-2-1 228,1 1 1,-4 3 0,-2 1 0,-2 0-33,2 0 0,-4 7 0,5 3 0,-1 4-153,0 2 1,7 5-1,0 0 1,5-2 167,3-2 0,8-1 0,-3 0 0,5 0-192,1-1 1,1 1 0,6-2-1,7-2-106,6-1 0,8-3 0,-2 3 0,3-6-42,3-3 0,3-2 0,-2 0 0,-3 0-61,-1 0 0,-4-7 0,-1-2 1,-1-1-100,-4-1 0,-1-6 0,-4-8-291,-4 1 0,-3 1 1,-7 7-1,0 1-496,0-1 1,-7 0-1,-3 1 1,-4 1-162,-2 3 1,0-3 0,1 5 0,-1-1-1056,0-1 0,6 8 1,-1-4-1,1 0 1911,1-4 0,2-2 0,7-3 0</inkml:trace>
  <inkml:trace contextRef="#ctx0" brushRef="#br1" timeOffset="85">16352 7953 8643,'16'16'0,"-1"0"377,1-1 0,-2 1 1,-2 0-1,-1 0 484,1-1 1,2 1 0,2 1 0,-2 3-467,-4 1 1,4 0 0,-5-6 0,1 1-607,1 0 0,-6-1 0,4 1-417,-2 0 0,-4-7-38,-8-4 1,-5-3 0,-10-4 0,0-5-348,0-9 1,-2-1 0,1-10 0,1-2 1012,3-6 0,-6-5 0,-1-7 0</inkml:trace>
  <inkml:trace contextRef="#ctx0" brushRef="#br1" timeOffset="86">16305 7749 8082,'0'-39'0,"0"6"0,0-3 0,0 4 5,0 6 0,5 3 0,0 8 0,1 1-116,1 3 1,-4 4 0,8 7-1147,1 0 1257,-5 0 0,7 14 0,-6 4 0</inkml:trace>
  <inkml:trace contextRef="#ctx0" brushRef="#br1" timeOffset="87">16651 7922 8570,'17'36'0,"2"1"0,2-2 522,-1-2 1,2-1-1,1-3 1,0-1-119,-1-1 0,-2-8 1,-8 2 1443,-2-4-1472,1-1 1,-2-9 0,-4-7-108,-3-9 0,-8-12 1,-1-3-1,0-2-23,0-1 0,2 1 0,5-5 0,0 1-395,0 4 1,7-2 0,4 5 0,3 0-102,1 1 1,6 3 0,2 6-1,1 5 92,4 1 1,-3 1 0,1 8 0,0 2 57,-1 1 1,3 7-1,-6 0 1,1 7 310,0 8 0,3-3 0,-5 2 0,-2 2 2,-1 2 1,-3 0 0,-1-2 0,-1-2-300,-3 2 1,-6-6 0,3 1 0,-2-2-622,0 0 0,0 0 1,-5-5-528,0-1 1,0 1 0,2-2 142,3-3 1,-1 1 588,6-7 0,-5 0 0,6-6 502,1-5 0,2-2 0,2-8 0</inkml:trace>
  <inkml:trace contextRef="#ctx0" brushRef="#br1" timeOffset="88">17673 8142 8103,'15'-25'0,"-1"4"0,-3 4 217,-6 1 0,-1 6 0,-1-1 1,2-1 166,-1-2 0,-2 4 0,-4-1 0,-3 1 194,-6 1 1,-5 2 0,-3 7-243,-2 0 0,-5 0 0,3 2 0,1 3-58,-1 5 1,-3 10 0,5 1 0,3-2 69,6-2 1,0 4-1,7 0 1,1-2-129,2-1 0,2-8 0,0 1-104,0 1 0,7 0 0,4-1 0,3-6-108,2-3 1,-1-2 0,1 0-1,0 0 12,-1 0 1,3 0 0,1 0 0,2 0 66,-2 0 1,4 0 0,0 1 0,1 6 109,4 9 1,-5 0-1,0 7 1,-3-1 105,1 4 0,0 4 0,-7 2 0,-1-1 135,-3 0 1,-1 1 0,1-1-1,-4-1-149,-5-4 1,-1 2 0,0-7 0,0-2-269,0-1 1,-8-8 0,-6 1 0,-7-1-666,-4-1 0,-8-2 0,-9-5 0,-5 1-1409,-6 2 1,-4 1 0,-11-6-1,-6 0 2053,-3 0 0,-8 7 0,-2 1 0</inkml:trace>
  <inkml:trace contextRef="#ctx0" brushRef="#br1" timeOffset="89">13223 9399 8082,'14'-15'-50,"-3"-1"0,-6 0 1,-2 0-1,1 1 935,1-1 0,0-5 0,-6-2 1,-5 1-86,-4-1 0,1 0 1,-1 4-1,-3 0-581,0 5 1,-3 0 0,0 9-1,0 1-201,1 2 0,-1 2 0,0 0-74,0 0 1,1 7 0,1 4 0,2 3 0,1 1 16,-1 1 0,3 7 0,0 1 0,2 3 22,4-1 0,1-5 1,2 3-1,0-1 128,0-4 1,7-1 0,4-3-1,3-1 13,1-3 0,1 1 1,0-7-1,-1-1-12,1-3 1,0-1 0,0 0 0,-1 0 43,1 0 1,0-5 0,0-4-1,-1-3 50,1-5 0,-6-2 0,-1 1 1,0-3-156,0-5 1,-6-4-1,2-3 1,-3-4-307,-2-5 1,0-3 0,0-4-1,0 0-298,0 2 0,-5-4 0,-2 11 0,0 0 115,0 3 0,-4 6 0,4 7-45,-1 8 0,4 9 877,-1 12 1,3 6-1,2 8 1,0 3 75,0 3 1,7 1-1,2 6 1,1-1-330,1 0 1,-1 1-1,6-1 1,-2 1-257,-3-1 0,3 1 1,-4-1-1,4-1-687,2-4 0,-1 2 1,1-5-1,0-1-294,0 1 1,1-2 0,4-5-1,4-2-153,-1-4 1,9 2 1248,-7-6 0,15 6 0,-8-3 0</inkml:trace>
  <inkml:trace contextRef="#ctx0" brushRef="#br1" timeOffset="90">13994 9101 8852,'0'-21'0,"-2"0"0,-5 1 516,-9 3 0,0 1 0,-6 2 0,-1 2-58,-3 2 0,-2 6 1,0-1-1,2 3-24,-2 2 1,3 7-1,1 5 1,1 6-31,4 3 0,1 7 0,3-2 0,1 4-104,3 1 0,4-5 0,7-1 0,0-1-50,0 1 0,7-6 0,4 2 0,3-4-17,1-1 1,8-2 0,3-2-1,4-3-31,2-2 1,-1 0 0,0-4 0,-1 3-17,-4-3 0,4-1 1,-6-4-1,1-3 63,-4-6 0,-5-3 0,-4-1 1,-3-1-403,-2 0 0,-2-6 0,-5-5 0,0-2-329,0-3 0,0 1 0,0-1 0,0 1-1069,0-1 1,-5 8 0,-2 1-196,-2 1 1,0 4 0,-1-3 1025,4 4 0,5 6 0,1 1 0,1-1 720,5 3 0,9-13 0,10 3 0</inkml:trace>
  <inkml:trace contextRef="#ctx0" brushRef="#br1" timeOffset="91">14167 8896 8082,'5'16'-98,"0"0"0,6-1 1,-4 3-1,0 1 723,0 2 1,3 2 0,-5-2-1,0 3-69,2 1 0,-3 4 0,5-4 1,-2-1-249,-4-3 1,6 2-1,0-2 1,1-4-49,1-4 0,-1-1 1,6-5-1,0 0-65,-1 0 1,1-2-1,0-5 1,-1 0-32,1 0 1,5-7 0,2-4-1,0-2-100,-1-3 1,-1-5 0,-5-2-1,0 0-107,-1 1 1,-1-6 0,-3 2 0,-6-2-317,-3 1 0,-2 5 0,0 6 0,0 0-360,0 1 691,0 6 1,5 4-1,2 10 1,0 5 62,0 4 1,5 7 0,-1 0 0,3-2 382,1-1 0,1-1 1,0 1-1,0-1-16,-1-3 0,1-3 0,0-1 0,-1-5 25,1-3 0,0-2 0,0 0 0,-1 0-57,1 0 0,-5-7 1,-1-3-1,1-4-220,-3-2 0,5 0 0,-6 1 0,-1-1-1388,1 0 0,0 0 0,-3 1 0,1-1 491,-1 0 0,3 1 0,-2-1 0,-2 0 747,-1 0 0,-2-6 0,0-3 0</inkml:trace>
  <inkml:trace contextRef="#ctx0" brushRef="#br1" timeOffset="92">15016 8849 8082,'7'16'0,"-4"0"0,6-1 0,0 1 939,-1 0 1,-2 5-1,2 1 1,1 3-303,0 3 0,-4 0 0,4 0 0,-1-2-85,1 2 1,-5-4-1,1 1 1,-2-3-12,3-2 0,-5 2 0,5-1-94,-5-2 1,-1-1 31,0-2-344,0-8 0,0-8 0,-1-10 1,-3-6-202,-1-5 0,0-3 0,5-8 0,0 1-161,0-1 1,3-1 0,6-2-1,7-1-265,1 1 0,6 9 0,0 5 0,-1 3 65,1 2 0,3 8 1,-3 2-1,1 6 218,4 6 0,0 1 1,0 7-1,-3 0 548,-3 3 0,1 2 1,-4-1-1,2 1-268,-2 2 0,1 5 0,-1-3 1,2 1-751,-2 4 1,-1-3 0,-1 1 0,2 0-423,2-1 1,0-3-1,-7-6 1,-2 0-277,-1-1 1,-8-9 1376,3-12 0,-19-9 0,-4-17 0</inkml:trace>
  <inkml:trace contextRef="#ctx0" brushRef="#br1" timeOffset="93">15645 8582 8082,'24'0'0,"-1"3"0,-8 8 0,1 10 598,0 7 1,7 10 0,3 4 0,5 4 811,6 1 0,-4 5 0,4 4 0,-4 2-918,-2 1 0,-1 16 0,-2-5 0,-3 3-240,-3 4 1,4 3 0,-3 3-1,0-5-252,0-1 0,-10-33 0,2-1 0,9 38 0</inkml:trace>
  <inkml:trace contextRef="#ctx0" brushRef="#br1" timeOffset="94">5047 9368 8274,'0'-9'86,"-5"4"1,-2 10-1,-2 4-299,-3 0 1,-2 10-1,-1-2 1,-1 6 899,0 5 1,0 2 0,-1 1 0,-2 0 1241,-2 1 1,0 5 0,5-1 0,0-1-1497,1-2 0,1-3 1,1-2-1,3-2-268,-2 2 0,5-5 0,1-2 0,5-4 121,1-1 1,0-6-181,0 1 0,8-8 1,6 3-5,6-5-1,1-2 1,-4-5 0,4-4-632,5-4 0,4-2 0,3 1 1,2-1-905,2 0 1,-1 0 0,-4 1 0,-1-1 200,1 0 0,-6 2 0,-2 2 567,-1 2 0,-4-1 0,-8-5 0,-6 1 666,-3-1 0,-16-7 0,-4-1 0</inkml:trace>
  <inkml:trace contextRef="#ctx0" brushRef="#br1" timeOffset="95">5157 9572 8274,'6'11'277,"-1"-1"1,-2 2 837,-1 2 0,0 2 0,1 1 1,3 3-308,-3 1 1,-1 7-1,-2-2 1,0 2-349,0-2 1,0-2 0,0-4 0,0 1-195,0-2 1,0-2 0,0-1-510,0 0 0,0-1 0,0 1-2076,0 0 1,2-7 849,3-4 0,4-3 0,6-2 55,1 0 0,-2-2 1414,-3-3 0,3-11 0,-6-9 0</inkml:trace>
  <inkml:trace contextRef="#ctx0" brushRef="#br1" timeOffset="96">5645 9462 8258,'7'-9'1324,"-5"11"0,3 12-314,-3 5 0,-2 8 0,-2-3 1,-2 4-286,-1 5 0,-7 2 0,1-4 0,-1 1-343,2-1 1,-3 6 0,8-2-1,0-4-518,-2-3 1,5-7 0,-3 4-1,3-3-252,2-2 1,2-3-1,2-1-865,1 0 1,5-6 0,-3-1-37,2-2 0,1-2 0,6-5 0,0-2 550,0-3 1,-1-5 0,1-11 738,0-6 0,6-2 0,3-3 0</inkml:trace>
  <inkml:trace contextRef="#ctx0" brushRef="#br1" timeOffset="97">5881 9525 8481,'-2'-9'1909,"-2"6"-1359,-1 6 0,-5 6 0,5 7 0,1 1 1,2 4 0,-3 4 1,0 6-1,1 0 6,3 1 1,1-1-1,0 1 1,1-3-475,5-2 1,-3 1 0,6-7-1,0-2-764,-1-2 0,-3-3 0,4-2 0,-2-1-3510,-3 1 3363,-3-5 1,-2-2 0,-5-10 0,-4-5 827,-4-4 0,-9-16 0,-1-3 0</inkml:trace>
  <inkml:trace contextRef="#ctx0" brushRef="#br1" timeOffset="98">5393 9494 9566,'7'-11'0,"6"2"715,6 2 0,3-3 0,6 3 0,-1 0-83,1 0 1,7-4 0,3 6 0,2 2-401,4 1 1,1 2-1,1 0 1,-3 0-150,-1 0 0,0 0 1,4 0-1,-3 0-487,-1 0 1,-2 0-1,2 0 1,-5 0-396,-4 0 1,-7 0 0,-1 0-1,-1 0-1091,1 0 1,-6 2 1889,2 3 0,-4 4 0,-8-1 0,-2-1 0</inkml:trace>
  <inkml:trace contextRef="#ctx0" brushRef="#br1" timeOffset="99">6573 9541 8256,'0'15'964,"0"1"1,0 0 23,0 0 1,-6 5 0,1 1 0,2 3-472,1 3 1,2 1 0,0 1 0,0-2-548,0-2 1,0-7-1,0 4 1,2-4-520,3-3 0,-2 3 0,6-8-292,-2 3 0,-2-4-586,-5 1 0,-7-10 0,-3 1 0,-4-7 1427,-2-4 0,-7-8 0,-1-8 0</inkml:trace>
  <inkml:trace contextRef="#ctx0" brushRef="#br1" timeOffset="100">6337 9714 9588,'15'-2'0,"1"-2"389,0-1 1,7 0 0,3 5 0,3 0-335,3 0 1,-1 0 0,1 0 0,-1 0-531,1 0 1,-1 0-1,-1-2 1,-2-1-154,-2-3 0,-2 1 0,4 3 628,-1-3 0,-1-4 0,5-6 0</inkml:trace>
  <inkml:trace contextRef="#ctx0" brushRef="#br1" timeOffset="101">7217 9289 8209,'-7'-8'859,"5"-6"0,-5 14 1,7 0-1,0 8-36,0 6 1,0 9 0,0 3 0,0 4-175,0 1 0,0 1 1,0-3-1,0-1-317,0-1 0,0-3 0,0 2 1,0-3-404,0 0 1,6-6 0,-1 4-1,0-5-978,2-6 0,-5 4 0,5-5-1174,0 0 1,-4-2 1442,8-7 0,-2-7 1,3-4-1,-3-5-136,-2-5 0,5-1 916,-2-4 0,4-11 0,2 4 0</inkml:trace>
  <inkml:trace contextRef="#ctx0" brushRef="#br1" timeOffset="102">7390 9226 8393,'-14'7'741,"4"6"1,4 4 27,5 4 0,1 7 0,0-2 0,0 4 63,0 1 1,0 1 0,0 1 0,0 0-460,0-2 1,5 3 0,2-12 0,2 1-247,3 0 1,0 3 0,0-5-1,-1-2-1068,1-1 1,-5-8 0,0-1-1693,0-2 0,-5-4 1513,3-8 0,-10-5 0,-6-10 1120,-3-1 0,-8-14 0,-3 2 0</inkml:trace>
  <inkml:trace contextRef="#ctx0" brushRef="#br1" timeOffset="103">6871 9289 8398,'9'-10'600,"7"-1"0,6 8 1,12-2-1,2 3 594,6 2 0,11-2 0,4-1 0,3-3-734,-3 3 1,3 1 0,-8 2-1,-1 0-398,-2 0 0,-9 0 0,-2 0 0,-1 0-98,0 0 0,-6 2 0,-6 1 0,-3 4-1244,-2 2 0,-5 2 1,-4 4-709,-6 1 0,-7 0 1,-6-1 1987,-8 1 0,-17 0 0,-1 0 0</inkml:trace>
  <inkml:trace contextRef="#ctx0" brushRef="#br1" timeOffset="104">6856 9902 8281,'15'0'792,"3"-2"0,3-1 0,5-2 199,4 1 0,8-3 0,6 0 0,5-1-237,3-5 0,0 5 1,-3-1-1,0 0-472,-2 0 0,2 6 1,-10-4-1,-3 2-227,-2-1 0,-1 1 1,-10 5-1,-1 2-668,1 3 0,-7-1 1,-8 6-1,-1 2-80,-3 2 1,-9 7 0,-8 2 0,-6 1-557,-7 4 0,-5 0 0,-6 0 0,-3-3 1249,0-3 0,-13 6 0,4-3 0</inkml:trace>
  <inkml:trace contextRef="#ctx0" brushRef="#br1" timeOffset="105">6918 10201 8281,'-8'-16'0,"8"2"0,10 2 0,6 3 319,5 2 0,9-3 1,8 3-1,0 0 1163,1 0 0,3-4 0,-6 6 0,-1 2-980,-1 1 1,-10 2-1,-3 0 1,-4 0-14,-1 0 1,-2 7 0,-3 3-238,-6 4 1,-3 2 0,-6 1 0,-5 3-99,-6 1 0,-5 0 1,5-6-1,-3 3-42,-3 3 0,2-4 1,-5 4-1,1-3 73,4-3 0,3 1 1,4 0-1,3-1 30,2 1 0,-3 0 0,4 0 18,3-1 1,6 1-1,6 0 1,3-2 32,6-4 1,8 2-1,0-5 1,4 0-197,1 0 1,6 4 0,1-6 0,1-1-125,-1-3 0,-1-1 1,-6 0-1,1 0-35,-1 0 0,6 0 1,0 0-1,-1 2-2128,3 3 1,-1 4 2216,4 7 0,4 0 0,-6-1 0</inkml:trace>
  <inkml:trace contextRef="#ctx0" brushRef="#br2" timeOffset="106">1007 14398 26920,'-9'-2'-168,"2"-2"-491,0-1 1,3 0 0,-6 5 3100,-2 0-769,-2-7 0,0 3-572,3-6 0,6 6-1101,10-1 0,4 2 0,7-1 0,0-1 0,-1 1 0,8 1 0,3-1 0,2-1 0,-2 2 0,2-1 0,-5 1 0,0-3 0,-1 3 0,-1 1 0,-5 2 0,0 0 0,-9 0 0,-7 0 0,-9 0 0,-5 0 0,-7 0 0,-2 0 0,-1 0 0,-4 0 0,4 0 0,-1 0 0,1 0 0,-1 0 0,6 0 0,-2 0 0,4 0 0,1 0 0,0 0 0,0 0 0,1 0 0,6 0 0,2 0 0,19 0 0,6 0 0,4 0 0,5 0 0,4 0 0,0 0-2496,1 0 0,6 0 2496,4 0 0,4 0 0,1 0 0</inkml:trace>
  <inkml:trace contextRef="#ctx0" brushRef="#br2" timeOffset="107">1997 14319 19987,'11'-5'0,"-1"-1"0,2 3 1119,2 1 0,2 0 0,2-1 0,1-2 0,4 1 109,1 3 0,-3 1 0,5 0 0,0 0-471,-1 0 1,-2 0 0,-8 1-758,1 4 0,-2-1 0,-4 6 0,-4-6 0,-13 1 0,-9-3 0,-9-2 0,-2 0 0,-3 0 0,0 0 0,-3 0 0,3 0 0,4 0 0,0 0 0,1 0 0,3-5 0,6-1 0,7-1 0,4 2 0,12 3 0,9-3 0,6 4 0,3 1 0,8 0 0,-3 0 0,1 0 0,4 0 0,0 0 0,-3 0 0,-1 0 0,0 0 0,1 0 0,-1 0 0,1 1-751,-1 4 1,1-3 0,-3 3 0,-2-3-5737,-7-2 6575,-2 0 1,5 7 0,1 2 0</inkml:trace>
  <inkml:trace contextRef="#ctx0" brushRef="#br2" timeOffset="108">3381 14288 26920,'-16'-6'2923,"0"1"1,6 0-2924,-1 5 0,8 2 0,-2 3 0,10-3 0,5 3 0,4-2 0,2 2 0,0-3 0,0 3 0,-1-3 0,1-2 0,0 2 0,-1 1 0,1 3 0,0-3 0,0 1 0,-1 1 0,1-3 0,-9 5 0,-7-7 0,-10 0 0,-10 0 0,-2 0 0,-6 0 0,3 0 0,3 0 0,-5-6 0,6 1 0,2 0 0,2-2 0,1 5 0,0-3 0,7 1 0,4-1 0,3 5 0,4-2 0,3 8 0,6 2 0,5 3 0,5 5 0,-4-1 0,6 1 0</inkml:trace>
  <inkml:trace contextRef="#ctx0" brushRef="#br2" timeOffset="109">4308 14429 28012,'2'-11'-954,"3"1"0,4 1 0,9-1 0,3 3 2649,5 0 0,5 5 0,4-3 0,4 1-1248,1-1 1,-7 3 0,0-3 0,-7 3-448,-3 2 0,-2 0 0,-5 0 0,-9 0 0,-7 0 0,-9 0 0,-12 0 0,-5 0 0,-4 0 0,-1 0 0,-1 0 0,1 0 0,-1 0 0,3 0 0,3-1 0,5-3 0,3-1 0,2 0 0,1 5 0,-1 0 0,7 0 0,4 0 0,10 0 0,4 0 0,8 0 0,3 0 0,1 0 0,12 1 0,-2 3 0,2 1-2034,1-1 0,2-1 2076,1 2 1,7 4 0,-4 7-1</inkml:trace>
  <inkml:trace contextRef="#ctx0" brushRef="#br2" timeOffset="110">5582 14335 28063,'9'-7'1002,"-2"5"-77,-7-5 1,-7 7-1,-5 0 1,-6 0-926,-3 0 0,0 0 0,4 0 0,-3 0 0,-1 0 0,-1 0 0,3 0 0,-2 0 0,1 0 0,-2 0 0,1 0 0,1 0 0,3 0 0,7 0-253,-1 0 1,9 0-4240,2 0 0,13 0 4877,7 0 1,8 7-1,-3 2 1</inkml:trace>
  <inkml:trace contextRef="#ctx0" brushRef="#br2" timeOffset="111">6478 14335 28012,'16'0'-282,"-2"-2"1,-2-2 2289,-1-1-932,-8 0 0,2 5 0,-10 0-1056,-5 0 1,-4 0-1,-2 0 1,-2 0-21,-3 0 0,4 0 0,-6 0 0,1 0 0,-5 0 0,-2-2 0,-3-1 0,3-3 0,2 3 0,-2 1 0,4 4 0,-1 1 0,0 3 0,0-1 0,-6-5 0</inkml:trace>
  <inkml:trace contextRef="#ctx0" brushRef="#br2" timeOffset="112">7720 14335 28012,'9'-16'-5204,"-2"5"6679,-7 1 1,-7 1 0,-3-1-1,-4 5 1,-2 3-831,0 2 0,-5 0 0,-2 0 1,1 0-646,-1 0 0,0 0 0,4 0 0,-2 0 0,2 0 0,0 0 0,-1 0 0,0 0 0,0 0 0,3 2 0,1 1-4031,0 2 0,8 2 3605,2-2 0,19 4 1,4 7-1</inkml:trace>
  <inkml:trace contextRef="#ctx0" brushRef="#br2" timeOffset="113">8931 14335 28012,'0'-9'-850,"-2"2"1,-3 7 2462,-6 0 1,-3 0-1,-1 0 1,-1 0-1614,0 0 0,-5 0 0,-1 0 0,-1 0 0,0 0 0,-5 0 0,4 0 0,-2 0 0,-1 0 0,3 0 0,-4 2 0,2 1-1432,-2 2 1,3 6 1365,-1-6 0,0 7 0,-5-3 0</inkml:trace>
  <inkml:trace contextRef="#ctx0" brushRef="#br2" timeOffset="114">10393 14303 28012,'-7'-9'-4699,"-3"3"5890,-4-1 0,3 5 0,1-3 1,-2 3-1,-2 2-317,-2 0 1,0-5-1,0-1 1,1 3-875,-1 1 0,-2 2 0,-1 0 0,-2 0 0,2 0 0,2 2 0,-1 1 0,-1 3 0,-2-3 0,0-1 0,5-2 0,1 0 0,-1 0 0,0 5 0,0 0-8244,1-1 8084,6-2 0,9 4 1,9 3-1</inkml:trace>
  <inkml:trace contextRef="#ctx0" brushRef="#br2" timeOffset="115">11572 14319 27925,'-15'-9'-469,"-1"4"1796,0 3 1,-1 2 0,-3 0 0,-2 0-1328,-3 0 0,4 0 0,-3 0 0,-1 0 0,1 0 0,5 0 0,-4 2 0,2 1 0,0 3 0,0-1 0,5-5 0,1 0 0,-1 0 0,6 5 0,-1 0-1276,-1-1 0,3-2-1784,-1-2 1,8 0 3162,2 0 1,14 0-1,10 0 1</inkml:trace>
  <inkml:trace contextRef="#ctx0" brushRef="#br2" timeOffset="116">12752 14272 28012,'-2'10'820,"-3"1"1,-4-8 0,-9 2 0,-3-3-1,-5-2-657,-4 0 0,-6 5 0,-3 1 0,1-3-163,-1-1 0,-2-2 0,4 0 0,2 0 0,2 0 0,1 0 0,1 0 0,-1 0 0,1 0 0,0 0 0,-1 0 0,1 0 0</inkml:trace>
  <inkml:trace contextRef="#ctx0" brushRef="#br0" timeOffset="117">6337 13957 28128,'0'16'-338,"0"0"0,0-6 0,0 1 1,0 1 436,0 2 1,0-2 0,0 2 0,0 4 129,0-1 0,0 1 0,1-3 368,5 1 1,-5 0-1328,5-1 832,2-6 139,-6-2 1,5-14 0,-7-3 0,0-4-625,0-2 1,0-5 0,0-2 0,0-1 170,0-4 0,-5 4 0,0-1 0,1 2 333,2 4 1,2 7 0,0 1 927,0-1-752,0 5 0,0 2 0,0 10 1,0 6 229,0 3 0,0 1 0,0 1 0,0 0-449,0 0 1,-1 5 0,-3-1 0,-1 0-716,1-3 1,3-1 606,1 0 1,0-1-3112,0 1 1,1-5-4012,5-1 7428,9-7 0,3 11 0,5-5 0</inkml:trace>
  <inkml:trace contextRef="#ctx0" brushRef="#br3" timeOffset="118">6573 12276 8394,'-16'0'125,"7"0"-1,0 0 740,4 0 0,5 0-423,0 0 1,9 0-1,12 0 1,3 0-81,1 0 1,4 0 0,-2 0-1,2 0-146,3 0 1,-6 0-1,-2 0 1,-1 0 25,-4 0 1,-6 0 0,-5 1 92,-1 5 1,-3-5-393,-9 5 1,-9-5 0,-9-1-1,0-1 55,0-5 1,-3 5 0,4-5 143,-3 5 0,6-1 1,-2-2 167,3-1-311,10 0 0,8 5 0,10 0 0,4 0-169,2 0 0,5 5 0,2 0 1,1-1-566,4-2 1,-4-1 0,3 3 0,-1 1-694,-2-1 1,4-3 1428,-7-1 0,7 7 0,-3 2 0</inkml:trace>
  <inkml:trace contextRef="#ctx0" brushRef="#br3" timeOffset="119">6211 12228 8394,'9'9'-534,"-2"-2"1,-7-5 1838,0 3 227,0-3-915,0 5 1,-6-5-1,-1 1-193,-1 2 1,2 1 0,-4-6 0,-2 0-231,-2 0 0,-2 0 0,-1-2 0,-4-2-211,-6-1 1,-1 0 0,-1 5 0,1 0-339,0 0 1,-11-2 0,6-1 0,-5-3-1762,-6 3 1,0 1 2115,2 2 0,-10-7 0,3-2 0</inkml:trace>
  <inkml:trace contextRef="#ctx0" brushRef="#br3" timeOffset="120">5095 12276 8930,'-16'0'1227,"0"0"1,0 0-655,1 0 1,-1 0-1,0-2 1,-1-2-256,-4-1 0,3 0 0,-4 5 0,-1 0-434,-3 0 1,1 0-1,1 0 1,-1 0-478,1 0 1,3 0 0,-4 0 0,1 0-232,0 0 1,-1 0 0,-5 0-1,2 0 824,1 0 0,-14 0 0,8 0 0</inkml:trace>
  <inkml:trace contextRef="#ctx0" brushRef="#br3" timeOffset="121">4104 12276 8394,'-16'0'43,"1"0"1,-3 0 537,-3 0 1,4 0 0,-4 0 0,2 0 0,-1 1-209,-1 5 0,-5-5 1,3 5-1,1-5-424,-1-1 0,-5 0 0,4 0 0,-3 0-50,1 0 0,2 0 0,-4 0 0,3 0-1334,3 0 1,-5 0 0,5 0 1434,-3 0 0,6 0 0,-4 0 0</inkml:trace>
  <inkml:trace contextRef="#ctx0" brushRef="#br3" timeOffset="122">3208 12307 8394,'-7'9'121,"-2"-2"142,-7-7 1,6 0 0,-1 0 0,-1 0-1,-2 0 211,-1 0 0,-1 0 1,0 0-1,0 0-229,1 0 1,-1 0 0,-2 0 0,-1 0-558,-2 0 0,0 0 0,4 0 0,-2 0-332,-2 0 1,0 2-1,5 1 1,-1 2-114,-4-1 0,3-3 1,-3-1 756,4 0 0,-6-6 0,-2-3 0</inkml:trace>
  <inkml:trace contextRef="#ctx0" brushRef="#br3" timeOffset="123">2375 12307 8394,'-11'0'201,"1"0"1,-3 0 696,-1 0 1,-1 0 0,-1 0-540,0 0 0,1 0 0,-1 0 0,0 0-573,0 0 0,1 0 0,-1 0 0,0 0-220,0 0 0,-5 0 0,1 2 1,-1 1-101,-2 3 1,5-1 0,-4-3 0,1 1 6,0 2 1,-5 0 0,5-5-1,0 0 527,-2 0 0,0 0 0,-5-1 0,4-3 0,1-1 0,-5-7 0,4 3 0</inkml:trace>
  <inkml:trace contextRef="#ctx0" brushRef="#br3" timeOffset="124">1604 12291 8394,'-10'6'40,"-1"-1"1,1 0 690,-6-5 0,0 5-161,1 1 1,-1-1-1,0-5 1,0 0-301,1 0 1,-1 0 0,0 0 0,-1 2-29,-4 3 1,2-3 0,-8 3-1,1-4-514,2-1 1,-4 0 0,5 0-1,0 0-713,1 0 1,-5-1-1,6-3 1,2-3-354,2-1 1,1-3 1337,0-5 0,1-6 0,-1-3 0</inkml:trace>
  <inkml:trace contextRef="#ctx0" brushRef="#br3" timeOffset="125">7327 12338 8594,'7'-8'651,"-3"1"0,4 5 0,1-1 0,0-3 68,3 3 0,2 1 1,2 2-1,0 0-283,-1 0 1,3 0 0,1 0 0,2 0-414,-2 0 1,0 0 0,1 0-1,1 0 193,-2 0 1,3 2 0,-1 1 0,0 3-1372,2-3 0,2-1 0,6-2 0,-1 0-152,-4 0 0,9 0 0,-4 0 0,2-2 1307,1-3 0,-3-4 0,1-7 0</inkml:trace>
  <inkml:trace contextRef="#ctx0" brushRef="#br3" timeOffset="126">8428 12291 7929,'16'0'0,"-1"0"32,1 0 1,0 0 0,-1 0 0,1 0 947,0 0 0,0-5 1,1 0-1,2 1-506,2 3 1,0 1 0,-3 0 0,1 0-470,2 0 0,0 0 0,-4 0 0,3 0-368,0 0 1,7 0 0,-5 0 0,1 0-382,0 0 0,3 0 0,-3 0 0,1 0 144,4 0 1,2 0 0,0 0-1,-3 0 600,0 0 0,-3 0 0,2 0 0,-5 0 0,4 0 0,-1 0 0</inkml:trace>
  <inkml:trace contextRef="#ctx0" brushRef="#br3" timeOffset="127">9576 12260 8394,'15'0'28,"1"0"0,0 0 0,-1 0 302,1 0 0,0 0 0,0 0 0,-1 0 66,1 0 0,0 0 1,1 0-1,2 0-252,2 0 1,0 0 0,-3 0 0,1 0-304,2 0 1,0 0 0,-4 0 0,3 0-433,1 0 0,5 0 0,-3 0 0,-1 0 197,1 0 1,3 0-1,-5 0 394,-2 0 0,6-7 0,-1-2 0</inkml:trace>
  <inkml:trace contextRef="#ctx0" brushRef="#br3" timeOffset="128">10519 12260 8394,'26'0'88,"0"0"1,-5 0-1,5 0 1,1 0 267,-3 0 1,6 0-1,-6 0 1,3 0 81,-1 0 1,-5 0 0,3 0 0,1 0-310,-1 0 0,-5 0 0,2 0 0,-2 0-184,2 0 1,-3-2 0,3-1 0,-2-3-104,2 3 1,-3 1 0,4 2 0,-1 0-612,0 0 0,2 0 0,-4 0 0,2 0 266,-2 0 1,0 0 0,1 0 0,1 0 502,-2 0 0,4 0 0,-2 0 0,0-2 0,1-3 0,3 3 0,6-5 0</inkml:trace>
  <inkml:trace contextRef="#ctx0" brushRef="#br3" timeOffset="129">11682 12244 7954,'41'9'-287,"2"-2"0,-6-7 0,-2 2 863,-2 3 1,2-3 0,0 3 0,-2-3-61,2-2-1,-2 0 1,-5 0 0,-2 0-298,2 0 0,-3 0 1,-1 0-1,-1 1-749,-4 5 1,-1-5 0,-3 5-1,1-5 531,0-1 0,7-7 0,1-1 0</inkml:trace>
  <inkml:trace contextRef="#ctx0" brushRef="#br3" timeOffset="130">6730 16394 8394,'-11'0'-701,"1"0"0,-4 0 867,-5 0 0,1 0 1,-3 0-1,4 0 1,-1 0 558,-3 0 0,4 0 376,-4 0 0,3 0 948,3 0-1764,6 0 1,4 0 0,10 0-1,5 0-142,4 0 1,9 0-1,3 0 1,2 0-24,-2 0 0,4 0 0,-5 0 0,-1 0-230,-3 0 1,-4 0 0,-1 0-372,0 0 460,-7 0 0,-4 0 1,-10 0-1,-6 0 67,-3 0 1,-2 0 0,-1 0-1,-4 0 49,-5 0 0,1 0 0,1 0 1,1 0 131,4 0 1,-4 0 175,2 0-395,7 0 1,9 0-355,10 0 0,-1 0 1,6 1-1,3 3-483,1 1 0,6 0 0,1-5-2818,-1 0 3647,-3 0 0,-1 0 0,0 0 0</inkml:trace>
  <inkml:trace contextRef="#ctx0" brushRef="#br3" timeOffset="131">5771 16362 8394,'0'-10'494,"0"-1"1,7 8 0,3-2-1,4 3 1,4 2 35,3 0 1,-2 0 0,7 0-1,0 0-310,-1 0 0,-1 0 0,-5 2-739,2 3 1,-2-2-242,-8 8 0,-6-8 1,-12 3 759,-9-5 0,-13-1 0,-11 0 0</inkml:trace>
  <inkml:trace contextRef="#ctx0" brushRef="#br3" timeOffset="132">4733 16409 9753,'16'0'785,"-1"0"0,8-5 0,2 0 1,1 1-1,0 3-540,2 1 1,2 0-1,-1 0 1,-2 0-129,-6 0 1,1 0 0,-1 0-136,-2 0-1608,-1 0 1,-13 0 0,-8 0-1,-13 0-900,-7 0 2526,-10 0 0,0 7 0,-6 1 0</inkml:trace>
  <inkml:trace contextRef="#ctx0" brushRef="#br3" timeOffset="133">3978 16362 8394,'-14'-1'667,"4"-5"0,5 5 0,10-5 0,7 5-113,7 1 0,0 0 0,8 0 0,-1 0-202,-2 0 1,4 0 0,-5 0-1,0 0-198,-1 0 1,5 1 0,-6 3-1066,-2 1 1,-2 0-139,-1-5 0,-9 5 0,-9 1 0,-12-3 1049,-10-1 0,-13 5 0,-3 2 0</inkml:trace>
  <inkml:trace contextRef="#ctx0" brushRef="#br3" timeOffset="134">2862 16331 8313,'16'0'864,"-1"0"1,1 0 0,0 0-143,0 0 1,1 0 0,2 0 0,2 0-515,-2 0 0,-1 0 0,-1 2-490,4 3 0,-3-3 0,3 3-1415,-4-3 0,-6-1 914,-1 5 1,-13-5 0,-4 6 0,-9-2 782,-5 1 0,-14-1 0,9-5 0,-13 0 0</inkml:trace>
  <inkml:trace contextRef="#ctx0" brushRef="#br3" timeOffset="135">2327 16378 8394,'-15'0'193,"-1"0"0,5 0 1109,1 0-710,7 0 0,8 0 0,10 0-443,3 0 1,5 0 0,-2 0 0,-2 0 64,-2 0 1,4 5 0,0 0 0,-2-1-1995,-1-2 0,-8-1 665,1 5 0,-15-5 0,-3 5 1115,-10-5 0,-8-1 0,-6 0 0</inkml:trace>
  <inkml:trace contextRef="#ctx0" brushRef="#br3" timeOffset="136">1510 16331 8394,'-14'-2'338,"3"-3"0,6 3 1,10-3-34,6 3 1,10 2-1,5 0 1,2 0 17,-2 0 0,7-2 0,-5-1 0,0-2-601,2 1 1,-6 2-1,-1 4 1,-4 2-1062,-5 1 1,-8 7 683,-1-1 0,-17-4 1,-9-2 654,-7-3 0,-11 5 0,-1 1 0</inkml:trace>
  <inkml:trace contextRef="#ctx0" brushRef="#br3" timeOffset="137">897 16331 7892,'-9'-7'3641,"4"0"-3131,10-4 0,4-1 1,6 7-1,1 1-528,0 3 0,7 1 0,3-2 0,3-2-1263,3-1 0,5 0 1,3 5 1280,5 0 0,-1 0 0,10 0 0</inkml:trace>
  <inkml:trace contextRef="#ctx0" brushRef="#br3" timeOffset="138">7374 16378 8005,'16'7'695,"0"-5"0,0 3-129,-1-3 0,3-2 0,1 0 0,2 0 1,-2 0-338,-1 0 1,-3 0-1,3 0 1,1 0-426,2 0 0,0 5 0,-5 0 0,1-1-336,4-3 0,-3-1 0,4 0 1,1 0-449,3 0 0,2 6 0,0-1 980,-2-2 0,1-1 0,4-2 0</inkml:trace>
  <inkml:trace contextRef="#ctx0" brushRef="#br3" timeOffset="139">8365 16409 8084,'16'0'0,"-1"0"76,1 0 1,0 0 0,0 0-1,1 0 591,4 0 1,-4-5 0,6 0 0,-2 1 0,2 3-428,1 1 1,1 0 0,3 0 0,-4 0-325,-1 0 0,3 1 0,-3 3 0,-1 1-205,1-1 1,3-3 0,-3 1-1,0 2-856,0 1 0,-3 0 1,-2-5 1144,3 0 0,-4 0 0,6 0 0</inkml:trace>
  <inkml:trace contextRef="#ctx0" brushRef="#br3" timeOffset="140">9497 16378 8394,'21'0'0,"2"0"0,-1 0 283,1 0 1,3-5 0,-3-1 0,1 3 241,4 1 1,-3 2 0,-1 0 0,1 0 0,-3 0-352,1 0 1,0-5 0,-4 0 0,2 1-21,-2 3 0,4 1 1,-2 0-1,0 0-1156,2 0 1,-4 0 0,5 0 0,1 1 213,-1 5 1,-5-5 0,4 5 0,-2-5 787,0-1 0,0 7 0,-5 2 0</inkml:trace>
  <inkml:trace contextRef="#ctx0" brushRef="#br3" timeOffset="141">10393 16378 8329,'25'0'0,"-3"-2"0,-1-1 226,0-3 0,2 1 0,-4 4 0,2-3 447,-2-1 1,4 0 0,0 5 0,-1 0-413,1 0 1,3 0 0,-3 0 0,0 0-62,0 0 1,-1 0 0,-3 0 0,2 0-951,-1 0 0,2 0 1,-1 0-1,-1 0-225,-3 0 1,-1 0-1,-1 0 1,1-2 974,0-3 0,7 3 0,1-5 0</inkml:trace>
  <inkml:trace contextRef="#ctx0" brushRef="#br3" timeOffset="142">11226 16347 8394,'23'0'0,"2"0"0,-1 0 0,6 0 0,-4 1 0,2 3 473,-2 1 0,4 0 0,-4-5 0,2 0 10,-2 0 0,2 5 0,-7 1 1,-2-3-924,-1-1 1,3 0 0,0 1-115,-2 2 1,-7 1-1,-1-6 554,1 0 0,2 7 0,2 1 0</inkml:trace>
  <inkml:trace contextRef="#ctx0" brushRef="#br3" timeOffset="143">12028 16409 8394,'30'0'0,"-2"0"103,-2 0 1,0 0 0,6 0 0,-1 0 441,1 0 1,-1 0-1,2 0 1,2 0-467,2 0 0,0 7 0,-4 4 0,2 3-911,1 2 1,1-1-1,-4 1 832,4 0 0,10 6 0,9 3 0</inkml:trace>
  <inkml:trace contextRef="#ctx0" brushRef="#br0" timeOffset="144">9418 14916 16087,'-10'-10'3052,"-1"-1"-1053,1 8-1759,1-4 1,2 14-1,7 3 1,2 4 101,3 2 1,-1 0 0,4 1 0,-1 2-123,-3 2 1,3 5-1,-2-5 1,-1 0-98,-3 2 0,-1-5 0,0 3 0,0-4-221,0-1 1,0-6 0,0 1-246,0 1 0,-1-5-22,-5-2 0,5-5 370,-5-5 1,5-6-1,1-8 1,0-2 14,0 2 1,0-5 0,0-3 0,0-1-244,0 2 1,0-2-1,0 6 1,0-1-31,0 0 1,0 7 0,0 6 486,0-2-136,0 5 1,1 0-228,5 7 1,-5 2-1,6 1-120,0 2 0,-5 7 0,3-1 1,-3 3-838,-2 2 0,5-1 0,1 3 0,-3 3-434,-1 5 1,0-2 0,1 3 1545,2 1 1,1 1-1,-6 3 1</inkml:trace>
  <inkml:trace contextRef="#ctx0" brushRef="#br0" timeOffset="145">9135 15592 21915,'-8'-2'4915,"2"-3"0,6-4-5267,6-6 1,-3 6 0,8 2 0,1 2 475,2-1 0,1 1 0,1 5 365,0 0 0,0 0-192,-1 0 1,-4 0 0,-2 2-252,-2 3 0,-4-1 0,-8 4 0,-4 1-46,0 0 0,-5-4 0,4 4 0,-2 0 0,1-1 0,-3 1 0,4 3 0,-2-1-666,1 1 1,-1-3 0,7 1 638,1 2 1,2 2 31,2 2 1,0-5 0,2-3 203,3-1 1,4 0 0,7-3-1,-1 1-495,1-1 1,2-3 0,1-1-1,4 2-506,1 3 0,1-3 0,2 3 0,0-3-1037,1-2 1,0 0-1,-2-2 1,-7-3 1822,-7-5 0,2-4 0,-5-2 0</inkml:trace>
  <inkml:trace contextRef="#ctx0" brushRef="#br0" timeOffset="146">9544 15592 21638,'2'11'-1415,"1"-1"2495,3 2 0,-1-3 0,-5 1 289,0 3 0,0 1 1,0 1-718,0 1 1,2 0-1,1 0-939,2-1 0,6-4 0,-4-3 1,0 1 728,0 0 0,0-6-1364,-2 3 0,4-5-1038,6-1 1,-6-7 0,-4-5 0,-3-5 1811,-2-4 1,7-7 0,2 3 0</inkml:trace>
  <inkml:trace contextRef="#ctx0" brushRef="#br0" timeOffset="147">9686 15592 21915,'8'2'1295,"-1"1"0,-1 4 0,-1 2-493,-2 3 1,4 2-1,0 2 100,2 0 1,-5-1 0,3 1-286,-1 0 0,-2 0 1,5-1-618,-2 1 0,0-6-1910,-2 1-933,-3-1 0,3-1 1133,-10-4 0,-9-10 0,-9-5 1739,-1-4 1,-3-9 0,-4-1 0</inkml:trace>
  <inkml:trace contextRef="#ctx0" brushRef="#br0" timeOffset="148">9481 15624 21915,'16'0'1000,"0"0"1,-1 0-393,1 0 0,0 0 1,1 0-1,4 0 254,5 0 1,-1 0-1,-1 0 1,1 0-397,-1 0 0,1 5 1,3 0-1,-4-2-191,-1-1 1,3-2 0,-5 0 0,-2 0-276,-1 0 0,-3 0-129,1 0 1,-5 0-995,-1 0-966,-6-7 0,-4 6 0,-11-5-2048,-3 5 4144,-9 1 1,-1 0 0,-7 0 0</inkml:trace>
  <inkml:trace contextRef="#ctx0" brushRef="#br0" timeOffset="149">12060 14948 16462,'0'15'0,"0"1"628,0 0 0,0 0 1,0 1-373,0 4 1,0-4 0,0 4 0,0-3-1,0-2-27,0-1 0,0 1-110,0 0 0,0-6 117,0 1-158,0-8 0,0-8 1,0-11-145,0-1 1,0-2 0,0-1 0,0-2-145,0-3 0,0 4 0,0-3 0,0 1-150,0 4 0,0 1-9,0 3-193,0-1-135,0 7 1,0 9-1,0 11 1,1 3-193,5 1 0,-5 3 0,5 3 1,-6 3 888,-6 1-51,5 4 0,-13 3 0,5 8 0</inkml:trace>
  <inkml:trace contextRef="#ctx0" brushRef="#br0" timeOffset="150">11808 15451 16539,'9'1'2390,"-2"3"-1807,0 1 0,-5 7 0,3-1-139,-3 3 0,-4-4 0,-2 1-245,-1 1 0,-5 2 0,3 0 0,0-2-189,0-1 0,1-6 1,5 4-1,-3-1 17,-1 1 0,0-4-313,5 6 0,1-6 26,5 5 1,2-6 0,8 1-1,0-3-688,0-2 0,-1 0 1,1 0-1,2 0-757,3 0 0,-4-2 0,6-3 1657,-1-6 1,3-9 0,6-5 0</inkml:trace>
  <inkml:trace contextRef="#ctx0" brushRef="#br0" timeOffset="151">12013 15498 16331,'0'15'359,"0"1"0,0 0 0,1-2 1,3-2 569,1-1 1,0-1 0,-5 6 0,2 0-547,3-1 1,-3-4-1,3-1 1,-1 2 48,1 2 1,-3-3 0,5-1-718,0 3 1,-4-1 0,6 0-1516,-2-2 0,5-6 1,-1 1-392,3-3 0,-4-2 2089,1 0 0,6-14 0,8-3 0</inkml:trace>
  <inkml:trace contextRef="#ctx0" brushRef="#br0" timeOffset="152">12296 15513 16087,'8'2'1228,"-2"3"0,-5 4 0,-1 7 0,0 0-794,0-1 0,0-4 0,0-1 0,0 3-304,0 1 0,0 1 0,0 1 0,2-2-63,3-4 1,-3 4 0,5-3-580,0 3 0,-5-4 0,5-1-1366,0-2 1,-4-2 768,8-5 0,-6 0 1,4-1-1,-1-5 787,1-4 0,-4-9 168,6-2 0,-8-14 0,4 2 0</inkml:trace>
  <inkml:trace contextRef="#ctx0" brushRef="#br0" timeOffset="153">12421 15466 14255,'0'16'0,"0"0"810,0-1 1,2 1 0,2 0 0,1 0-24,-2-1 1,-1 1 0,0 0 0,1 0-309,3-1 1,-1 1 0,-3 0 0,1-1-160,2 1 1,2 0-580,-1 0 0,-5-1 404,5 1 1,-6-7 0,-6-4-1938,-4-3 0,-4-9 0,-4-6 1973,-3-6 0,-3-5 0,-8-8 0</inkml:trace>
  <inkml:trace contextRef="#ctx0" brushRef="#br0" timeOffset="154">12107 15466 16087,'16'0'106,"-1"0"1,1 0 0,2 0 567,3 0 1,-2 0-1,7 0 1,2 0-175,2 0 1,1 0-1,0 0 1,1 0-313,-1 0 1,1 2 0,-1 2-1,-1 3-124,-4 1 0,9-2 0,-3 4 0,2 2 10,5 2 0,1 2 1,7 0-1</inkml:trace>
  <inkml:trace contextRef="#ctx0" brushRef="#br0" timeOffset="155">7374 14335 18817,'0'-11'-1792,"0"1"1293,0 6 494,0-3 1,0 5 71,0-3-52,0 3-84,0-11-11,0 11-475,0-5 457,0 7 1936,0 0-1607,0-7 0,0 3-738,0-6 261,0-1 1,2-3 262,3 4 1,-1 3 144,6 7 0,-1 2 88,2 3 1,-3 2 0,-4 5-198,1-1 1,0-1 0,-5 6-364,0 0 0,-5-6 0,-2-1 210,-2-2 0,4-2 0,-4-3 1,1 1 359,-1 2 1,4 1 0,-6-8 260,-1-3 0,3 3 1,0-5-38,2 0 1,2-2 0,3-6-401,-3-1 1,3 0 0,-3 0-397,3 1 0,9-1-194,4 0 1,3 6 0,2 1 529,-1 2 1,-4 2-1,-1 5 1,1 2 232,-2 3 0,5-2 1,-6 8-1,3-1-71,-1-1 0,-6 5 0,3-5 1,-2 1-90,0 1 0,0-1 0,-5 6 0,0 0-78,0-1 1,0-4 0,0-1 0,0 2-1,0 2 0,-5-3 0,-2-2 0,0-1-63,0 1 1,-5-5 433,2 1 1,-4-3-357,-2-2 1,2-2 0,2-3-286,1-6 0,8-3 0,-3-2-115,5 1 0,1-1 0,0 0 1,0 1 59,0-1 0,1 2 0,3 2 0,3 3-203,2 2 1,-4-4-1,5 6 538,3 2 0,1 1 362,1 2 1,1 7 0,-2 3 25,-4 4 0,-1 2 0,-5 0-339,1 0 0,0-1 1,-5 1-1,-2 0 136,-3-1 1,2 1 0,-8 0-55,-1 0 0,0-6 1,0-1-1,1-2 126,-1-4 0,3-1 1,-1-2 78,-3 0 0,-1 0 0,0-2 0,2-1-145,2-3 1,4-6-1,-2 2 1,1-4-396,3-2 0,-3 0 1,2 1-1,2-1-288,1 0 0,4 1 0,3-1 47,5 0 1,-1 7 0,1 2 0,3 2 330,1 0 1,-4 0-1,1 6 1,-1 5 366,-1 4 0,3-1 0,-5 1 1,0 3-34,0 1 0,-2 1 1,-5 3-63,0 3 0,0-4 0,0 4 0,-1-3-133,-5-3 1,3-4-1,-8-3 259,-1-1 0,-2-1 0,-2-6 388,1 0 1,-1-2 0,2-3-44,3-6 1,-1 2 0,5-1-684,-1-2 0,4 3 1,-1-1-1233,3-3 1,4 5-600,3-3 0,4 8 0,6-3 316,1 5 0,5 8 1798,0 3 0,7 4 1,-3 2-1</inkml:trace>
  <inkml:trace contextRef="#ctx0" brushRef="#br1" timeOffset="156">7374 14350 8090,'0'-15'0,"0"-1"93,0 0 0,0 1 1164,0-1 0,7 7-764,4 4 1,3 3 0,0 4 151,-4 3 0,3-1 0,-8 6-243,-2 2 1,-1 2-1,-2 2-147,0 0 1,-2-2-1,-1-2 1,-4-3-68,-2-2 1,4 3-1,-4-3 1,0 0-173,1 0 0,2-2-159,-4-5 0,-1-2 275,-4-3 1,4-3 0,2-8-57,2 0 0,2 0 0,5 1-5,0-1 1,7 0-1,4 1-217,3-1 0,1 7 1,-1 2-1,-1 2-27,-3 0 0,1-1 0,4 8 112,1 3 1,-6-1-1,-1 6 19,-2 3 1,4 1 0,-6 1 72,-2 1 1,-1 0 0,-2-1 75,0 1 0,-2 0 1,-3 0-38,-5-1 1,1-4-1,-2-3 62,-1-1 0,4-1 0,-3-6-72,-1 0 0,0-2 1,-1-3-1,3-4 114,-2 0 1,3-5 0,0 4-1,0-4-120,1-2 0,4 0 1,-1 1-1,3-1-110,2 0 1,0 1 0,0-1-1,0 0-100,0 0 0,7 1 0,2-1 0,1 2-110,1 3 1,-1 4 0,6 7-60,0 0 0,0 0 0,-1 2 312,1 3 1,-6-1 0,-1 6 0,-2 3 74,-3 1 1,3 1-1,-2 3 1,-2 1-8,-1 2 1,-2 0 0,0-5-1,0-1 229,0 1 1,-5 0 0,-2-2 0,0-2-133,0-2 0,-5-1 1,1 3-44,-3-1 1,-1-8 0,-1 3-13,0-5 1,6-1 0,-1 0-1,1-1-21,1-5 0,-5-2 0,5-8-6,0 0 0,-3 1 0,7-1 0,2 0-149,1 0 0,2-5 1,0 0-135,0 2 1,7 2-1,3 3 1,2 2 91,-1 1 1,3 8 0,-4-4 0,4 1 114,2 1 0,-5 0 1,-1 5-1,1 2-5,-3 3 1,5-2 0,-6 8 0,-1 1 21,1 2 0,0 0 0,-3-2 1,1-1 89,-1 1 0,-3 2 0,-1 2 37,0-1 1,-7 1 0,-3-2 0,-2-2-36,1-1 0,-3-8 1,4 2-1,-4-3 92,-2-2 1,0 0 0,1 0 0,-1 0 79,0 0 0,6-7 1,-1-1-1,1-3-37,1 1 0,-3-1 0,7-5-215,1 1 0,2-1 1,2 0-121,0 1 0,2 1 0,3 3 0,6 4-78,3 0 1,3 5 0,2-3 0,2 3 40,-1 2 1,-3 6-1,-1 1 1,0 1 60,-1 5 0,-4 1 0,-3 1 1,1 1 88,0 0 0,-6-6 0,3 1 0,-5 1 159,-1 2 1,-1 0 0,-5-2-94,-4-2 0,-4-6 1,-2 1-1,1-3 437,-1-2 1,0 0-1,0 0 307,1 0 1,-1-7-482,0-4 0,2-2 0,4-3-361,5 0 0,3 6 0,2-1-653,0-1 0,2 3 1,3 0-742,5 2 1,9 4 0,4 8 0,3 7 1409,8 8 0,4 11 0,9 9 0</inkml:trace>
  <inkml:trace contextRef="#ctx0" brushRef="#br1" timeOffset="157">12767 14350 7697,'0'-10'-354,"0"-1"881,0 8 0,-1-9 0,-3 5 107,-1-2 1,0 4 22,5-6 1,1 8-87,5-2 0,-3 3-137,8 2 0,-3 2-30,3 3 0,-4 4-222,-7 6 1,0-4 0,-2-3-1,-2 1 56,-1 0 1,-7-6-1,2 3-333,-4-5 0,3-1 0,1 0 37,-3 0 1,5 0 92,-3 0 1,2-7-1,-1-3 0,5-4 1,3-2-1,2 1-59,0-1 0,2 0 1,3 0 4,5 1 0,4 1 1,2 3-1,0 6-1,0 3 1,-1 2 0,1 0 105,0 0 0,-1 2 10,1 3 1,-2 4 0,-3 7 44,-6-1 1,-3 1 0,-2 0 0,0 0-34,0-1 0,0-4 0,0-1 1,-2 1 2,-3-3 0,-4 6 0,-7-5-72,0 0 1,6-2 0,-1-7-34,-1 0 0,-2 0 0,-1 0-23,-1 0 1,2-2 0,3-3 0,4-4-33,0 0 0,6-5 1,-5 4-89,5-4 1,1-2 0,1 1-1,3-1-75,1 0 1,7 6 0,-1-1 0,3 1-24,2 1 0,-1 2 1,1 7 92,0 0 0,-1 0 1,1 2 320,0 3 0,-6 2 0,-1 5 0,-2-1 26,-3 1 1,-1-3 0,1 1 0,1 2 45,-2 2 0,-1 2 1,-2 0-70,0-1 1,-7 1 0,-3-2-136,-4-3 0,3 1 0,1-7 1,-1 0 4,2 2 1,-5-5 0,4 3 38,-4-3 1,4-2 0,-1-2-93,-1-3 1,3-2 0,0-5-1,2 1 7,4-1 0,1 3 0,2-1 1,0-2-235,0-2 0,0-2 0,2 2 1,3 2-23,6 1 1,1 6-1,0-4 1,-1 2 83,1 4 0,2 1 1,1 2-1,1 0 54,0 0 0,0 5 1,-2 2-1,-2 2 201,-2 3 0,-4 2 0,2 2 249,-1 0 1,-2-1 0,-6 1-92,-4 0 1,1 0 0,-6-3-1,-3 0 54,-1-3 1,-1-6 0,-1 1-85,0-3 0,0-2 0,1 0 0,1-2 139,3-3 0,-3 1 0,6-6 1,-3-1-167,1 3 1,4-6 0,-2 3 0,1-3-268,3-2 0,2 1-179,2-1 1,7 0-841,4 1 0,8 6 0,2 5 0,0 8-1796,2 6 0,1 11 2892,8 5 0,6 11 0,2 3 0</inkml:trace>
  <inkml:trace contextRef="#ctx0" brushRef="#br1" timeOffset="158">10047 14366 8090,'-7'-9'0,"6"-5"0,-6 6 336,0-1 1,5 0 250,-3 4 1,3-4-193,2-6 0,2 6 0,3 2-68,5 0 1,-1 5 0,1-3-58,3 3 0,-5 7 0,1 2-16,-2 2 0,0 2 0,-3 4-67,1 1 1,0-6-1,-7 1-5,-3 1 1,3-3-1,-5 0-96,0-2 1,-1-2-45,-8-5 0,0 0 1,2-2-41,4-3 1,-2-4 0,5-7 3,-2 1 1,5-1-1,-1 0 18,3 1 0,2-1 0,2 0-19,3 0 1,4 2 34,7 4 0,0 3 1,-1 7-47,1 0 1,-2 2-1,-2 3 11,-1 5 0,-6 8 1,4 1-1,-2-1 18,-4 1 0,-1 0 0,-2-3 0,0-1 103,0 1 1,0 0 0,-2 0 0,-3-1 1,-4-1 0,-7-3-28,1-6 1,4-3-1,1-2 1,-3 0 15,0 0 1,-3-2 0,0-3 45,0-6 1,6-3 0,1-1 0,0-1-104,1 0 0,4 0 1,-1 1-1,3-1-65,2 0 1,7 1 0,2-1 0,1 2-74,1 3 1,-1-1 0,6 7 0,0 1-77,0 3 0,-1 1 0,1 0 1,0 0 19,-1 0 0,-1 7 0,-3 3 0,-4 4 100,0 2 1,-5 0 0,3-1-1,-3 1 270,-2 0 1,-2 6-105,-3 5 0,-4-5 1,-7-3 308,0-6 1,1-6 0,-1-7-288,0 0 1,1 0-1,-1 0 1,2-2-27,3-3 0,-1 1 0,5-6-44,-2-3 1,6 0 0,-2-3-311,3 0 0,4 0-311,3 1 0,4 6-83,6 4 517,1 3 1,-5 7-1,-3 2-41,-1 2 0,-1-4 604,-6 6 1,-2-8-170,-3 2 1,1-3-1,-6-2-106,-3 0 0,5-2-157,-3-3-704,8 3-307,-4-5 0,8 7 156,5 0 1,-3 2-1,8 3-142,1 6 0,2 1 0,2 0 0,-1 1 970,1 4 0,7 6 0,1 8 0</inkml:trace>
  <inkml:trace contextRef="#ctx0" brushRef="#br1" timeOffset="159">8679 16378 8090,'0'-11'137,"0"1"1,-5 5 0,-2-4 598,-2 2 0,6-5 587,-2 1-864,3 4 1,9 0-1,3 7 14,4 0 1,2 0-222,0 0 1,-2 7 0,-2 2 53,-1 0 1,-8 0 0,2-4-230,-3 5 0,-2-1 0,-2 0 0,-3-1 76,-5 1 1,1-5 0,-2 1-79,-1-3 0,-2 3 1,-2 0 46,1-1 0,4-3 0,1-1-79,-3 0 1,6-1 0,0-3 0,2-3-85,0-2 1,-2 1 0,4-5 0,-3 3 13,3-2 1,1-2-1,2-2 1,0 0-143,0 1 1,5 4-1,2 1-55,2-3 1,-4 5 0,6-1 0,1 2 36,2 4 0,2 1 1,-1 2 99,1 0 1,-5 2 0,-3 3 0,1 4 63,0-1 1,-6 6 0,3-3 0,-3 3 64,2 1 1,-3 1-1,3 0 1,-3 0 62,-2-1 1,-2-1 0,-1-2 19,-2-1 1,-8-2 0,5 3 0,-3-3 74,1-2 1,4-2 0,-4-5-10,-2 0 0,-2 0 0,-2 0 0,2-2-89,3-3 0,-1 1 0,5-4 0,0-1-56,0 0 1,-3-1 0,5-6-53,1 0 1,2 1-1,2-1 1,0 0-263,0 0 1,7 1-1,4 1 1,3 1-82,1 3 1,1 6-1,0-1 1,1 4 149,4 1 1,-3 0 0,3 0-1,-4 0 167,-1 0 0,-2 6 0,-2 5 1,-1 1-17,1-1 0,-5 3 1,0-4-1,-2 4 108,0 2 1,1 0 0,-6-1 0,0 1 77,0 0 0,-2-2 0,-2-2 0,-3-3 141,-1-2 0,-3 3 0,-5-5-124,1-1 0,-1-2 1,0-2-1,1 0 50,-1 0 0,0-2 0,0-2 7,1-1 1,-1-7 0,2 1-144,3-3 0,4-1 1,7-1-194,0 0 1,0 1 0,2 1-1,2 1-84,1 3 1,7 5-1,-1-4 1,3 2 30,1 3 0,6 3 0,0 1 0,-1 0 33,-3 0 1,-1 1 0,-1 5 0,1 2 104,0 1 0,-6 5 0,-1-3 1,0 3 51,0 1 1,-6 1 0,2 0 8,-3-1 0,-2 1 0,-2 0 164,-3 0 1,2-8 0,-8-1 134,-1 0 0,-2-5 0,-2 3 1,0-3 9,1-2 1,-1-7 0,0-2-174,1 1 0,4-5 0,2 6 1,1-1-97,-1-5 1,5 5 0,-1-3-1,3-1-59,2-2 0,0 3 1,2 1-281,3-2 0,4 5 1,7 2-29,0 3 1,-1 2 0,1 2-1,0 1-1,-1 2 0,-1 8 1,-1-3 117,-3 4 0,-1 2 0,1-1 210,-4 1 0,-6 0 224,-6 0 0,-1-6 1,-5-1-1,2-2 345,-3-4 1,-1-1 0,-1-4 42,-1-3 0,2 2 0,2-8-136,1-1 1,6-2 0,-4-2-332,2 0 1,2 6-1,7 1 1,1 0-653,3 1 0,1 4 0,-2-1-310,5 3 1,4 2 0,2 0 0,-2 2-564,-4 3 0,10 4 0,-3 7 1,4-1 1357,2 1 0,5 0 0,-4 0 0</inkml:trace>
  <inkml:trace contextRef="#ctx0" brushRef="#br1" timeOffset="160">11352 12228 8090,'11'0'555,"-1"0"1,-5 0 0,6 0-109,1 0 1,2 0 0,0 2 148,-3 3 0,-4-1 0,-7 6-124,0 3 0,-2 1 0,-2 1-118,-1 1 0,-7-5 0,1-3-57,-3-1 1,-1-2-1,-1-5-39,0 0 1,1 0-297,-1 0 0,2-1 1,3-4 125,6-6 0,3 2 0,2-1-264,0-2 0,7-1 0,4 1 0,3 2 87,2-3 0,4 6 0,1 2 0,0 3-196,2 2 0,-5 0 0,3 0 0,-4 0 144,-1 0 0,-2 7 1,-2 4 146,-2 3 0,-1 2 1,2-1-1,-6 1 221,-3 0 0,-4-1 0,-2 1 1,-3-2-11,-1-3 1,-3 1 0,-5-7 0,1 0-31,-1 2 0,0-5 1,1 3-1,-1-3-22,0-2 1,0-2 0,1-1-40,-1-2 1,5-6 0,3 4-1,1-2-50,3-3 1,-3-2 0,2-2-114,2 1 1,8 1-1,5 2-61,4 1 1,2 8 0,0-3-226,-1 5 0,1 1 0,0 1 1,0 3 150,-1 1 0,1 7 1,-2-1 245,-4 3 1,3 1 0,-8 1 207,-2 0 0,-3 0 0,-5-2-119,-5-4 0,-3-1 0,1-6 0,2 3 143,-2-3 0,-2-3 1,-2-3-1,0-4 65,0-2 1,1-2-1,1-4 1,1-1-212,3 0 0,5 0 0,-4 1 0,2-1 6,4 0 0,3 1 1,5 1-102,5 3 1,4-1 0,4 7 0,1 1-480,2 2 0,0 2 0,-4 0 0,3 2-440,0 3 0,7 4 0,-5 9 1,1 3-2798,0 5 0,5 3 3651,-2 3 0,11 13 0,3 4 0</inkml:trace>
  <inkml:trace contextRef="#ctx0" brushRef="#br1" timeOffset="161">5362 12228 12845,'-11'0'-332,"1"0"1,5 0 0,-6 0 80,-1 0 1,3-5 0,0-2 0,3-1 111,2-5 1,2 5 0,2-3 101,0-1 1,0-2 0,2 0-1,3 3 126,6 6 1,1 2 0,2-1-5,2-1 1,-4 1-1,9 10 1,-4 2 31,-1 1 0,-5 5 1,-3-3-1,-1 3 20,-3 1 1,-3 1-1,-1 1-40,0 4 1,-5 2-1,-2 3 1,-1-5 4,-5-3 1,-1-4 0,-1-2 0,-1-3 4,0-2 0,0 0 1,1-4-37,-1 2 1,2-1 0,2-8 0,3-3-14,2-1 1,-3-3 0,4-5-85,3 1 1,1-1 0,2 0 0,0 1-109,0-1 0,7 0 1,4 2-43,3 4 1,-4 1 0,1 6 0,1-3 39,2 3 0,1 3 1,1 5 120,0 5 1,-6 3-1,-1 1 1,-2 0 55,-3 3 0,-3 2 0,-1-3 0,0 0 207,0-1 0,-1 8 1,-5 0 133,-4-4 0,-4 2 0,-2-10-128,0 3 1,-5-6-1,1-3-15,0-3 0,3-2 1,1-2-146,0-3 1,6 2 0,1-8 0,2-1-161,4-2 0,1-2 0,2 1-127,0-1 0,5 0 0,2 0 0,2 3 38,3 2 1,2-1-1,2 7 1,0 1-364,-1 2 0,1 2 0,0 0 392,-1 0 0,-1 7 0,-1 2 1,-5 2 410,-1-1 1,-1 0-95,-6 6 0,-2-2 228,-3-3 1,1-4-1,-6-7-209,-3 0 0,-1-2 0,-1-3-138,-1-6 0,2-3 0,4-2 0,3 3 19,0 2 1,5-3-1,-2 4-21,8-4 0,-1 3 0,8 2-113,1 2 0,2 0 1,2 4-93,-1-2 0,1-1 35,0 6 1,-2 2-1,-2 2-166,-1 1 0,-8 2-632,2-2 1,-3-1-30,-2 6 1,0 1 0,0 4-1,-2-1-433,-3-3 1360,3-4 0,-12 0 0,6 1 0</inkml:trace>
  <inkml:trace contextRef="#ctx0" brushRef="#br1" timeOffset="162">3947 14303 8276,'2'-14'-795,"1"2"833,2 2 871,8 6 0,-10-8 0,8 7 0,-6-1 246,5 6-700,-6 0 0,3 7 2,-7 4 0,-7 3-272,-4 2 0,-3-8-345,-1-3 1,-1-3 25,0-2 1,7-2 28,4-3 1,3-3 0,2-8 12,0 0 1,2 2 0,3 2 63,6 1 1,3 8-1,2-2 1,-1 3 24,1 2 1,0 0 0,-1 0 0,1 0 1,0 0 0,-6 7 0,1 3 0,-1 4 75,-1 2 1,0-2-1,-6 0 209,3 2 0,-1 3 0,-7 9-127,-3-7 1,-2 0 0,-5-12 0,1 1-106,-1 0 1,-2-6-1,-2 3 1,0-2-83,1 0 1,-1 1-1,0-6 1,1-2 30,-1-3 0,0 1 0,0-6 9,1-3 1,6 0 0,2-3-1,2 0 27,-1 0 0,1 1 0,5-1-30,0 0 1,5 1 0,2 1 0,2 1 10,3 3 0,2 6 1,2-1-36,0 3 1,0 4-1,-1 3 11,1 6 1,-6 1 0,-1 0 0,-2-1 84,-3 1 1,-3 2 0,-1 2 107,0-1 1,-7 1-1,-3-2-68,-4-3 1,4-4 0,-1-7 27,-1 0 1,-2-2-40,-2-3 0,2-4 1,4-7-184,4 0 0,5 6 0,1-1 9,0-1 0,1 0 0,3 0-26,1 1 1,7 8 15,-1-2 0,3 3 1,2 2 54,-1 0 0,-1 2 0,-2 1 0,-3 4 103,-2 2 0,4-4 0,-4 4 57,1-2 1,-4 0-185,1-2-129,4-3-373,-7 5 0,3-7-196,-10 0 1,1 0-451,-6 0 1,4 0-848,-4 0 0,1 1 1140,-1 5 901,3-5 0,0 13 0,-2-5 0</inkml:trace>
  <inkml:trace contextRef="#ctx0" brushRef="#br1" timeOffset="163">2689 16425 8308,'0'-9'3952,"0"-5"-3497,0 13 0,-2-12 0,-3 8-296,-5 2 1,1 1 0,-2 0 0,-1-1 70,-2-3 0,4-4 0,1 3 0,0 0-199,0 0 1,6-5 5,-2 1 1,3-3-44,2-1 0,7 4 0,3 2 0,4 2 17,2 4 0,0 1 0,0 2 0,-1 0-27,1 0 1,-2 2 0,-2 1 0,-3 4 83,-2 2 1,3-4-1,-3 6 1,0 1-42,0 2 0,-1-3 1,-6-1-7,0 2 0,-2 1 0,-2-1 1,-3-4 12,-1-1 1,-3-1 0,-5-6 0,1 0-60,-1 0 1,-1 0-1,-3 0 53,-1 0 1,0 0 0,7-2 132,4-3 1,-2 1 0,6-6 4,3-2 1,3-1 0,5 1-124,6 2 1,3 6-1,1-1 1,1 3-25,0 2 0,0 0 0,-1 0 0,1 0-109,0 0 1,-1 7 0,-1 4-15,-3 3 1,-2-4 0,-6 0 55,2 3 0,1 1 164,-6 1 1,-7-1 0,-4-3-69,-3-6 1,4-3-1,-1-2 1,-1 0 41,-2 0 1,-2 0 0,1-2 43,-1-3 0,5 1 0,1-6-93,-2-2 1,5-2-1,1-2-54,5 0 1,1 1 0,1 1 77,5 3 1,2-1 0,8 7-67,0 1 0,0 2 0,-1 2 90,1 0 1,0 6 0,-2 1 23,-4 1 0,2-2 0,-5 2 0,0 1 82,0 0 0,0-4-9,-1 5 1,-3-1 195,8 2-59,-8 3 46,4-13-703,-7 6 1,0-8-256,0-5 1,0 3 0,-2-6-1686,-3 2 1,2 2 647,-8 5 0,1 0 1,-6 0 1625,0 0 0,0-7 0,1-2 0</inkml:trace>
  <inkml:trace contextRef="#ctx0" brushRef="#br1" timeOffset="164">1447 14177 8308,'0'16'31,"0"0"1,0 0 0,2-1-1,1 1 244,2 0 0,1 0 1,-6-1-1,0 1 0,-2-2 256,-3-4 0,1 3 1,-5-6-90,2 1 0,-5-4 1,2 1-29,-4-3 0,3-2 1,1-2-231,-2-3 1,-1-4 0,1-7 0,3 1-80,2-1 1,2 0-1,5 1 1,0-1-51,0 0 0,2 6 0,3 1 0,6 0-58,3 0 0,1 6 0,1-2 0,0 3-68,-1 2 0,1 7 1,-2 3-1,-2 4 189,-1 2 1,-8 0-1,3 0 1,-5-1 105,-1 1 0,0 0 0,0-1-52,0 1 1,-5 0 0,-2-2 0,0-2 31,0-2 0,-5-6 0,1 1 48,-3-3 1,-1-2 0,-1 0-19,0 0 0,6 0 0,1-2-13,2-3 0,-3-4-76,4-6 0,1-1-998,5 0 1,2 6-1335,3-1 0,4 8 0,7-3 2187,-1 5 0,1 8 0,0 1 0</inkml:trace>
  <inkml:trace contextRef="#ctx0" brushRef="#br1" timeOffset="165">1478 14319 8308,'2'-9'783,"3"4"654,-3 3-1039,5 2 1,-2 2 0,1 3 20,-3 6 0,1 3 0,-1 1 0,4 1-71,2 0 1,-6 0 0,4-1 0,-1 1-78,-1 0 1,2-1-1,-4 1 1,2 0-6,-1 0 1,3 5-1,0-1 1,0 0-136,0-3 1,0 4 0,-4 0 0,3-2 31,-3-1 1,4 3 0,-2 0 0,1-2-15,1-2 1,-6 4 0,6 0 0,-1-2-72,-1-1 0,2-2 1,-4-1-1,4 3-225,2 3 0,-5-4 0,2 4 1,0-3 139,-1-3 0,5 1 0,-3 2 1,0 1-19,0 2 1,4 0-1,-4-6 1,0 3 74,0 3 1,0-4 0,-4 6 0,4-2-2,2 0 1,-5 0-1,3-4 1,-2 3 99,0 0 0,6 3 0,-6-4 0,0 2-28,2-1 1,-4 2 0,6 1 0,0 0 46,0-1 1,-1 5 0,5-6 0,-5-2-34,-1-2 0,4 1 1,-4 1-1,2 2 4,3-2 0,-3-1 0,-1-3 0,1 1-147,0 0 0,-4-1 0,4 1 1,-1 0 23,1 0 1,-4-2 0,4-2 0,0-2-26,0 2 0,-6 2 0,4 2 1,-2 0 7,1 0 1,4-1 0,-3 1 0,2 0-57,3-1 0,-3 1 0,1 0 0,1 0 10,-3-1 0,6 6 0,-5 0 0,2-2 57,-1-1 1,-1-2-1,3-1 1,-1 1 60,1 0 0,-3-2 1,1-2-1,1-2-20,-3 3 0,6 1 234,-3 1 0,1 1 0,0 0-210,-1 0 1,-1-1 0,4 1 0,-2-2-46,-1-4 0,-2 4 1,3-3-1,-2 1-22,2-1 0,-3 1 0,0-5-147,-2 1 0,3-2 0,-3 2 163,2-1 1,-4 4 0,6-6 89,1-1 1,-3-1 0,1 1-75,3 1 1,1 0 0,1-5 0,-1 2 23,-3 3 0,3-3 1,-4 3-120,4-3 1,2-2-1,0 0-90,-1 0 1,-4 0-1,-1 0 113,2 0 1,2 0-1,2 0 1,0 0 10,0 0 1,-1-2-1,1-1 1,0-3 149,0 3 0,-1-4 0,1 0 21,0-2 0,-1 0 1,1-1-1,-2 3-90,-3 0 0,1 3 0,-5-6 0,2 0 69,3 1 0,-3-5 0,1 3-83,2-3 1,0-1-1,1-1 1,-3 0 11,2 1 0,-3 1 0,2 0-31,1-2 0,0 4 0,0-9 0,-1 3-85,1 2 1,-3 6-1,1 0 1,1-3 0,-3-1 1,6 4 0,-3-1 88,3-1 0,2-2 1,-2-2-1,-2 2 95,-2 4 1,-1-4 0,3 4 0,-3-4-36,-2-2 0,3 0 0,-3 0 0,0 1-67,0-1 1,4 0 0,-4 1-29,2-1 1,-4 0 0,5 0-22,3 1 1,-5 1 0,1 1 0,-2 3 18,-3-2 0,3 3 0,-1-1 1,1-3 6,0-1 1,6-1 0,-5-1-74,1 0 0,3 1 1,-5-1-7,2 0 1,0 0 0,1 1 0,-3 1 6,0 3 0,-3-3 0,6 4 64,3-4 0,-1-2 0,0 0 1,-2 1 0,-1-1 0,3 0 42,-1 0 0,-2 1 0,3-1 0,-3 0 6,-2 1 0,3-1 1,-3-2-1,2-1-35,3-2 1,-3 0 0,-1 6 0,1-1 14,0 0 1,0 0-1,3 1 1,-3-1 27,-2 0 0,3 1 0,-3-1 0,0 0 1,0 0 1,4 1-1,-4 1 1,0 1-41,0 3 1,0 0-1,-4-6 1,4 0 0,2 0 0,-6 1 0,4-1 1,-2 0-23,1 0 0,4 1 1,-5-1-1,1 0-7,1 1 1,0-1 0,5 0-63,-2 0 1,-1 1 0,3-1-1,-3 0 12,-2 1 1,0-1 0,-3 0 0,3 0 2,1 1 0,-4-1 0,3 0 0,-2 1-10,0-1 1,6-5 0,-4 0 0,0 2 11,0 1 1,3 3 0,-3-1 0,2 0-13,3 0 1,-3-5-1,0 0 1,-1 2 6,1 2 0,0-1 1,3-1-1,-2-2 3,3 2 1,-5 0 0,3 0 0,-1-2-20,-1 1 1,5-2 0,-3-1-1,1 0-120,-2 1 0,4-6 1,-3 3-1,3-1 38,1 0 0,1 1 0,0-1 1,0 5 30,-1 4 1,-4-4-1,-1 0 1,3 2 97,1 1 1,-4 2 0,0 1 0,1-1 51,-2 0 0,5-1 0,-6-2 1,3-2-20,-1 1 0,-1-2 0,3-1 1,-1 0-72,1 1 1,-3-5 0,1 5 0,1-1 7,-3 0 1,5 1 0,-6 2-1,1-1 39,5 2 0,-5-4 0,3 3 0,-1 0-13,-1 3 1,5-4 0,-5-2-1,1 1-27,1-1 0,-2-3 1,3 5-1,-2 0-20,2-2 0,-3-1 0,2-8 0,-1 2-63,-1 4 0,5-2 0,-4 6 0,3-1-42,-3 0 1,4-3-1,-3 3 1,2 1 96,3-1 1,-5 0 0,-1 4 0,1-2-34,-3 2 1,6-4 0,-5 2 0,2 0 119,-1-2 0,-1 1 0,3-6 0,-1 3-57,1 3 0,-4-5 1,3 5-1,1-1-21,2 0 0,0 2 1,-2 6-1,-1-1-3,1 0 0,0 1 0,1 1 1,-3 1-51,2 3 1,-3 6 0,1-3 37,3 0 0,1 6 0,1-6 6,1 0 1,0 5-1,0-3 64,-1 3 1,1 0-1,0-1 1,-1-3-4,1 3 1,5 1 0,0 2 0,-2 0-9,-1 0 1,3 0-1,0-2 1,0-1 2,1-2 0,-4-1 0,5 6 0,-2 0-24,-1 0 0,3 0 1,-4 0-1,2 0 1,-1 0 1,2 0-1,-1 0 1,0 2 5,2 3 0,-6-3 0,4 5 0,-3-2-1,-2 1 1,5 4-1,-1-3 1,0 2 36,-3 3 1,-1 0-1,1 1 1,3-3 38,1 2 1,1 2-1,-3 0 1,2-2 8,-1-1 1,2-1 0,-1 6 0,-1 0 3,-3 0 0,-1-1 0,-1 1 1,1 0 0,0-1 0,0 1 0,-1 0 0,1-2 28,0-4 1,-2 4-1,-2-3 1,-2 3-40,3 1 1,-1-4 0,0-1-1,-1 3-25,1 1 1,2-4 0,2 1 0,-2 1 5,-4 2 1,4 1 0,-4 1-1,4 0 16,2 0 0,-2-1 1,-2 1-1,-1-2 7,1-3 1,2 2 0,0-2 0,-2 1-26,-1-1 1,-2 3-1,3-4 1,-4 4-27,-1 2 1,4-6 0,-4 1 0,2 1 13,3 2 0,-3-4 0,-1 1 0,1-1-4,0-1 1,0 5 0,3-3-1,-2 3 0,3 1 1,-1 6-1,0 0 1,-2-2 20,3-1 1,-5-2-1,3-1 1,-1 1 45,-1 0 1,5 6-20,-3 5 1,3 1 0,1-2-9,1-5 1,-6-4 0,-1-1-1,0 0-14,0-1 1,-1 1 0,5 0 0,-3-1 17,2 1 0,-3 0 0,2 0 0,-1-1-20,-1 1 0,5 0 0,-4 0 0,2-1-6,-1 1 0,3 0 0,-5-1 0,1-1-15,1-3 1,-1 3-1,4-4 1,-2 3 1,-1-3 0,-2 4 1,3-5-1,-2 1-1,2 1 1,1-1 0,-1 4 0,-2-2 7,3-1 1,-1-1-1,0 6 1,-1 0-1,1-1 0,-3-4 0,1-1 1,0 3 24,-1 1 1,3 1-1,-5 1 1,0 0-13,0-1 1,4 1 0,-4 0 0,0 0 2,0-1 0,3 6 1,-4 0-1,-1-2 22,2-1 0,-4-2 0,6 1 0,-2 2 3,-3 2 0,3 0 0,0-5 0,-1 0 19,1-1 0,0 6 1,-3 0-1,3-2 10,2-1 0,-4 3 0,5 0 1,1 0-51,-2 2 0,3-6 0,-5 4 0,0-2-15,0 2 1,3-3-1,-4 3 1,-1-4 6,2-1 0,-4-1 0,6 3 0,-2 1-21,-4 2 1,6 0 0,0-5 0,1-1 34,1 1 1,-6 5-1,4 0 1,0 0-7,-1 2 1,1-6-1,3 6 1,-1-2-12,1 0 1,-3 7-1,0-4 1,-1 1 14,1-4 1,0 3 0,3 1 0,-3 1 36,-2 0 0,3-7 0,-3 4 0,0-2 30,0 0 0,4 5 1,-4-5-1,0-2-21,0-1 1,3 3-1,-3 0 1,2-2-81,3-2 0,-3-1 0,-1 0 0,1-1 40,0 1 0,-4 0 0,4 1 1,0 1-125,-1-3 0,3 12 0,5-8 83,-1 4 1,-4-1 0,-1-6 0,2 0 2,2-1 1,2 1-1,0 0 1,0 0 3,-1-1 1,-1 1-1,-1 1 1,-3 3 4,2 1 0,2 0 0,2-6 0,0 1-3,-1 0 0,-4-1 0,-1 3 0,3 1 13,1 2 1,-4 0 0,1-5-1,-1-1-1,-1 1 1,5-2 0,-6-2 0,3-1-8,-1 1 0,-1 2 0,3 2 0,-1-2 2,1-4 0,-3 4 0,1-3 0,1 3 2,-2 1 1,5-1 0,-6-1 0,3-5 48,-1-1 1,1 5-43,4-1 0,1 1 0,0 0-12,0-1 1,-6-8 0,1 3 0,-1-3 3,-1 2 1,5-3 0,-4 3-1,4-3-41,2-2 0,0 5 1,-1 1-1,1-3-59,0-1 1,0-2 0,-1 0-1,1 0 30,0 0 1,-1 0 0,1 2 0,0 1-7,0 2 0,1 2 35,4-1 0,-4-5 0,4 5 105,-3-5 0,-8-1-135,1 0 0,-6 0-1333,6 0-1105,-8 0 2505,4 0 0,0 7 0,2 2 0</inkml:trace>
  <inkml:trace contextRef="#ctx0" brushRef="#br1" timeOffset="166">8711 16457 8308,'-2'-14'0,"-3"3"0,1-3-8,-6 4 1,5-3 0,-4 1 214,2 2 1241,2 6-343,5-3 0,1 9-214,5 3 1,-3-3-317,8 3 1,-6-3-241,5-2 0,1 0 0,5 0-75,-1 0 1,1 0 0,0 0 0,-1 0-58,1 0 0,0-2 0,0-1 0,-1-4-57,1-2 0,0-1 0,-1-6 0,1 0-36,0 0 0,0 2 0,1 2 0,2 2 11,2-3 0,0 0 0,-5-3 0,0 0 5,-1 0 0,-1-5 1,-1 0-1,-3 0-67,2-1 1,-3 3 0,2-6 0,-1 1-28,-1-1 1,5 1-1,-6-4 1,3 2-27,-1-2 1,-4 3 0,2 1 0,1 1 65,0 4 1,-4-4-1,6 2 1,-1 2 21,-1 2 1,5-1 0,-4-1 0,3-2-50,-3 2 0,4-1 0,-4 1 0,3-2-41,-3 2 0,2 0 0,-5 0 0,2-4-86,3-1 0,-3 3 0,2-4 0,1 2 47,2 4 1,0-3 0,-2 1 0,-2 1 11,3 3 1,1 1 0,1 0 0,-1 1 34,-3-1 1,3 0 0,-4-1 0,4-2-50,2-2 0,-2 0 0,-2 5 0,-1-1 44,1-4 1,2 3 0,0-3-1,-2 4 39,-1 1 1,-1 0-1,6 1 1,-2-1-36,-4 0 1,4 0-1,-3-1 1,3-2-20,1-2 0,1-2 0,0 4 1,-2-2-85,-4 2 1,4 1 0,-3 1 63,3-4 0,1 0 0,-1-2 0,-1 7 47,-3 2 0,-1 0 0,3-3 0,-1 0-21,1 1 0,-3-9 1,1 10-1,1-5-14,-3-2 0,6 3 1,-5-6-1,1 1-46,1-1 0,-6 4 0,6-3 0,-1-1 2,-1 1 0,5 3 0,-5-4 0,1 1 9,1 0 0,-1 3 0,6-4 0,-1 1 13,1-1 1,-5 4-1,-1-3 1,2-1 18,2 1 0,2 5 0,0-4 0,-2 2 5,-4 0 0,4-2 0,-3 4 0,1-2-37,-2 2 0,4 2 1,-3 1-1,3 0 51,2 0 1,-6-5-1,1 0 1,1 2-13,2 2 0,-4-4 0,1 0 0,1 0-23,2-2 1,0 4-1,-2-5 1,-1 1-82,1 4 1,2-6 0,2 1 0,-1-2-52,1-1 0,0 6 0,-1-5 0,1-2-32,0-1 1,0-1-1,-1 2 1,1 4 72,0 1 1,-1-3 0,1 5-1,-2 0 104,-3-2 1,1 6-1,-5-4 1,2 5 79,3 5 0,-3-3 1,-1 4-1,1-4-6,0-2 0,-4 1 1,4-1-1,-1 0-21,1 0 0,0 1 0,3-1 0,-3 0-47,-2 0 1,3 1 0,-3-1-1,2-1-46,3-4 1,1 3-1,-1-3 1,-2 4 27,3 1 1,0-1-1,3-3 4,0-1 1,0 0-1,-2 6 1,-2-1-12,-2 0 0,1 1 0,5 1 1,-1 1 7,1 3 1,-6-1-1,1-4 1,1-1-57,2 0 1,2 1 0,0-1-30,-1 0 0,1 6 0,0 1 11,0 2 0,6-4 1,3 6 11,-1 2 0,-1 1 1,-7 2-1,1 0 37,4 0 1,-4 0 0,4 2-1,-1 1 51,1 2 0,-4 6 0,4-6 0,-3 0 28,-3 2 1,1-5-1,0 5 1,-1-2 10,1 1 1,0 4-1,0-5 1,-1 1-23,1 1 0,5-4 0,0 7 0,-2 1-9,-1-2 1,-3 5-1,1-4 1,0 4-4,0 2 1,1 0-1,2-1 1,2 1 3,-2 0 0,1-1 0,-1 1 76,2 0-77,0 0 0,-6 5 1,3 0-1,1-1 34,2 3 1,0-4 0,-5 6 0,0-2 45,-1-4 0,6 3 1,0-1-1,-2 0-21,-1 2 1,-1-4 0,3 6 0,1-1 11,-2 1 1,-2-1 0,-1 4 0,0-2 2,-1 2 0,-1 0 0,-1 2 0,-3-2-11,2 0 1,2 5-1,2-5 1,-2 5-52,-4 4 0,4-1 1,-3-2-1,3 0 170,2 3 0,-2 5 0,-2-5 0,-2-2 32,3-2 0,0-2 0,3 1 0,0-3-82,0-2 0,-6 1 1,1-8-1,-1 1-65,-1 2 0,5-5 1,-5 3-1,1-4-89,1-1 0,-6-6 1,3 1-1,-1 1-580,-3 2 1,5 2 0,-1-1-272,1 1 1,0-2-1,-6-2 1,3-1-4868,-3 1 5739,-1 9 0,-9 3 0,-2 8 0</inkml:trace>
  <inkml:trace contextRef="#ctx0" brushRef="#br1" timeOffset="167">30298 1525 7931,'14'-11'0,"-2"2"0,-1 1 32,1-1 0,-3-2 1,1-4-1,1-1 653,-3 0 1,5 1-1,-6-1 1,0 0-70,0 0 0,-2 1 0,-5-1-97,0 0 1,0 1 0,-2-1 0,-3 0-293,-6 0 1,-3 6-1,-1 1 1,-1 0 27,0 1 1,-5 4 0,0-1 0,2 3 16,2 2 0,-4 0 1,0 2-1,1 3-171,3 6 1,1 3-1,1 3 1,-1 2-227,0 2 1,0 7 0,2-3 0,2 1 262,2 0 0,4-5 0,-2 4 0,1-3 4,3-3 1,2 4 0,2-2 0,2-2-57,3-1 0,4-2 1,7-1-106,0 1 1,1-7-1,2-4 1,4-3-3,2-2 1,-5 0 0,5 0 0,-1 0-85,1 0 1,-6-7 0,2-4 0,-3-3-39,-3-1 1,1-1 0,0-2 0,-2-1-140,-4-2 0,2 0 1,-5 5-1,0 1 125,0-1 1,4 6-1,-4 1 198,2 2 0,-4 2 1,5 6 150,2 5 1,2 2 0,0 8 158,-3 0 1,1-1 0,-7 1 63,-1 0 0,3 0 0,-2-1-801,-1 1 1,-3 0 0,-1 0-754,0-1 1,6-4 0,1-3 328,1-1 1,-2-1 0,4-6 809,2 0 0,2 0 0,2 0 0</inkml:trace>
  <inkml:trace contextRef="#ctx0" brushRef="#br1" timeOffset="168">30833 1509 8308,'15'0'300,"1"0"1,0 0-1,0 0 1,-1 0 507,1 0 0,0-2 0,-1-1-520,1-3 1,0-1 0,0 4 0,-1-2-352,1 1 1,-5 2 0,-1 2-2256,2 0 1130,-5 0 1,-2 0 0,-10 0 1187,-5 0 0,-11 0 0,-4 0 0</inkml:trace>
  <inkml:trace contextRef="#ctx0" brushRef="#br1" timeOffset="169">30911 1635 8412,'16'10'0,"1"-1"0,3-2 470,1-4 1,5-1 0,-5-2 0,0 0 60,1 0 0,-4 0 0,3 0 0,-4 0-333,-1 0 0,0 0 1,1 0-599,4 0 0,-3-2 0,3-1 1,-4-2-261,-1 1 0,-6 1 1,1-1-1,1-3-614,2-2 1,0 4 1273,-4-5 0,11-8 0,-3-6 0</inkml:trace>
  <inkml:trace contextRef="#ctx0" brushRef="#br1" timeOffset="170">31855 1210 8520,'0'9'628,"0"0"1,0-4 479,0 5 0,0 4 0,0 2 0,0 2 1,0 1 65,0 2 1,0 5 0,0-3 0,0 1-310,0 4 0,5 0 1,0 0-1,0-2-66,2 2 1,-5-5-1,5 0 1,-2-3-619,1 1 1,4 0-1,-5-5 1,0 0-950,2 0 0,-5 4 0,5 1 0,-2 0 94,1 2 1,-1-4 0,-5 6-1,0-3 674,0-2 0,0-10 0,0-3 0</inkml:trace>
  <inkml:trace contextRef="#ctx0" brushRef="#br1" timeOffset="171">30644 2248 8289,'0'-9'1925,"0"-5"1,0 14-1549,0 0 0,0 7 0,0 9 0,0-1-26,0 1 0,0 0 0,0 1 0,0 2-62,0 2 1,0 7 0,0-1-1,0 2-82,0 3 1,2-6 0,1 0 0,2 0-149,-1-1 1,-2 4 0,-2-4 0,0-1-124,0-3 0,5 2 1,0-2-92,-1-2 0,-3-1 242,-1-3 179,-7-6 1,0-4-350,-3-10 0,3-4 1,7-6-1,0-3-209,0-3 0,2 4 0,5-6 0,7 2-36,5 0 0,9-5 1,-2 5-1,4 2 8,1 1 1,-5 8 0,1 1-1,-1 2 231,-2 4 0,4 1 0,-5 2 0,0 2 248,-1 3 0,5 4 0,-6 6 0,-1 1 199,3 0 1,-11-1 0,4 3 0,-4 1-71,-3 2 1,-2 0 0,-7-5 0,0-1 438,0 1 0,-2-2 0,-1-2 0,-4-1-214,-2 1 0,-7-3 0,-5 0 0,0-1-280,-1 1 1,4-5-1,-4 1 1,-1-4-99,-3-1 1,1 0-1,-1 0 1,0-1-402,1-4 0,-3 1 0,6-5 0,-1 1-816,0-1 1,2 0 0,6-3 0,-1 1-340,0-1 1,2 3 0,4-1 367,4-2 0,6 3 0,6 0 0,4 1 1053,4-1 0,16-2 0,3-4 0</inkml:trace>
  <inkml:trace contextRef="#ctx0" brushRef="#br1" timeOffset="172">31351 2578 8361,'16'0'419,"0"0"1,0 0 0,-1 0 0,1 0 0,0 0 171,0 0 1,-1 0 0,1 0-725,0 0 1,-1 0 0,1 0 0,0 0-858,0 0 1,-6 0-1841,1 0 2830,-8 7 0,-3-6 0,-9 6 0</inkml:trace>
  <inkml:trace contextRef="#ctx0" brushRef="#br1" timeOffset="173">31430 2703 8217,'16'9'94,"0"-4"0,-1-3 1,1 0-1,0 1 452,-1 3 0,6-1 0,0-5 0,-1 0-235,-3 0 1,-1 0 0,-1 0-652,1 0 1,0 0 0,0 0-902,-1 0 0,-4 0 1241,-1 0 0,1 0 0,5 0 0</inkml:trace>
  <inkml:trace contextRef="#ctx0" brushRef="#br1" timeOffset="174">32090 2358 11860,'-5'17'0,"0"2"0,1 4 537,3 2 1,-1-5-1,-2 7 1,-1-1 32,2-2 1,1 4-1,2-7 1,0-2-335,0-1 1,0 3-1,0 0-501,0-2 1,0-2 0,0-1-485,0 0 0,2-7 0,1-2 0,2 0 1,2-6 0,-1 3-333,4-8 0,4-4 1,2-8-1,0 0 1081,-1 0 0,8-6 0,2-3 0</inkml:trace>
  <inkml:trace contextRef="#ctx0" brushRef="#br1" timeOffset="175">32263 2358 8393,'9'7'497,"0"7"0,-6 7 0,3-2 323,-3-2 0,-1 6 1,-2 1-1,0 3-65,0-1 0,0-5 0,0 5 0,0 0-118,0-1 0,0-3 1,0-4-457,0 3 0,0 1 0,0 5-879,0-6 0,0-9-2519,0-2 1999,0 1 0,0-4 0,0-7 0,0-9-704,0-5 1922,-7-2 0,-2-6 0,-7-3 0</inkml:trace>
  <inkml:trace contextRef="#ctx0" brushRef="#br1" timeOffset="176">31870 2295 8393,'-8'7'939,"8"-4"1,12 6 0,5-2-177,4-4 1,7 4-1,-2-1 1,4-1-117,2 2 1,1-5 0,2 3 0,3-3-339,2-2 0,0 1 1,4 3-1,-2 1-185,2-1 0,-1-3 1,1-1-1,-4 2-265,-1 3 1,-3-3-1,-2 3 1,-1-1-427,-2 1 1,4-3-1,-10 5 1,-1-2-519,-3 0 1,-5 8-1,-6-3 1,-4 4 1084,-5 2 0,-1 6 0,0 3 0</inkml:trace>
  <inkml:trace contextRef="#ctx0" brushRef="#br1" timeOffset="177">30644 3254 8342,'0'-9'-45,"-2"4"0,-1 10 874,-3 5 0,1 10 1,5 2-1,0 3-400,0 3 0,0 1 0,0 5 1,0 0 67,0 3 0,0 0 0,-2-4 0,-1 2-222,-2 2 0,0-1 0,5-4 0,0-3-143,0-2 0,0 1 0,0-8 1,0 1 121,0 2 1,0-5-1,0 3-701,0-4-242,0-8 507,0-2 1,1-19-1,3-6-89,1-5 0,7 2 1,-1-3-1,4-1 123,6 1 1,-3 5-1,5-4 1,-2 4-21,0 3 1,5-1-1,-5 11 1,-2 3 162,-2 1 0,1 2 0,1 2 0,2 3 174,-2 6 1,-3 3 0,-4 1 0,-1 1 75,1 0 0,0 0 1,0-1-1,-3 1-62,-2 0 1,-2-1-1,-5 1 1,2-2-106,3-3 1,-3 3 0,3-4-4868,-3 4 91,-2 2 4698,0-8 0,7-22 0,2-12 0</inkml:trace>
  <inkml:trace contextRef="#ctx0" brushRef="#br1" timeOffset="178">31241 3709 8308,'16'9'280,"0"-2"0,0-9 0,-1-1 65,1-2 1,0-1 0,-1 6 51,1 0 0,-5-5 0,-1 0-455,2 1 0,-5 4-1888,-1 6 1,-6-5 1945,-6 5 0,-9-5 0,-10-1 0</inkml:trace>
  <inkml:trace contextRef="#ctx0" brushRef="#br1" timeOffset="179">31179 3804 8308,'7'15'78,"-4"-4"0,7-2 0,3-2 248,1-4 1,1-1-1,1-2 1,0 0-48,0 0 1,5 0 0,0 0 0,-2 0 40,-2 0 0,-1 0 1,0 0-1219,-1 0 1,1-5 0,0-1-257,0 3 0,-6-6 1154,1-1 0,-1-11 0,6-4 0</inkml:trace>
  <inkml:trace contextRef="#ctx0" brushRef="#br1" timeOffset="180">31760 3678 8308,'16'9'-431,"0"-4"0,-1-3 1,1-2 1160,0 0 0,0 0 1,-1 0-1,1 0-302,0 0 1,-1 0 0,1 0 0,0 0-336,0 0 0,1 0-754,4 0 1,-3 0 0,3 0-329,-4 0 1,-3-2 0,-2-3 988,-1-6 0,-1-3 0,6-1 0</inkml:trace>
  <inkml:trace contextRef="#ctx0" brushRef="#br1" timeOffset="181">32216 3395 8308,'7'-16'0,"4"2"69,3 4 0,3-2 1,4 5-1,5 0 471,4 0 0,0 1 0,-2 6 1,-4 0-112,-1 0 0,3 0 1,-5 2-1,-2 2-250,-1 1 1,-4 7 0,-4-1 0,-5 3 29,-3 1 0,-2 1 0,-2 2 0,-3 1-127,-5 2 1,-11 1-1,-6-2 1,0 2 77,0 3 0,-2-6 1,2 2-1,-1-4 53,2-1 0,4 3 0,6 1 1,0-5 178,0-1 1,2 4-1,4-8-21,5 4 0,3 2 0,4-2 32,3-4 0,5 3 0,11-8 0,6 0-214,2 2 1,8-5-1,1 3 1,3-3-419,2-2 0,-3 0 0,1 0 0,-3 0-190,-3 0 1,3 5 0,-1 0 0,-4 0-661,-5 2 1,0-3-1,-9 6 1,-3 3-3196,-4 1 4274,-8 1 0,3 1 0,-7 0 0</inkml:trace>
  <inkml:trace contextRef="#ctx0" brushRef="#br1" timeOffset="182">30754 4401 10932,'0'23'438,"0"-2"1,0 7 0,0 3 0,0 0 131,0 4 0,0 6 0,-2-3 1,-1 0-172,-2 1 1,-1-2 0,6-6-1,0-1-199,0-4 0,0 2 0,0-7 0,0-2-120,0-2 0,0-1 0,0 0-1047,0 0 1,0-1-2288,0 1 2399,-7-7 0,6-4 1,-3-10 54,8-6 1,-1-3 0,8-3 0,1-4 799,2-5 0,7-4 0,0-1 0,7-15 0,-4-3 0</inkml:trace>
  <inkml:trace contextRef="#ctx0" brushRef="#br1" timeOffset="183">31068 4574 8470,'-7'9'254,"-3"-4"0,-2-2 0,0 1 0,1 3 127,-1 2 0,-2-4 1,-4 7-1,-1 2 143,-2 0 1,-1 10 0,2-8-1,-1 2-27,2-1 0,2 4 1,3 0-1,1 0-71,3 2 0,6-6 1,-1 4-1,3-3-141,2-3 0,0-4 1,0-1-1,2 2-235,3 2 0,4-3 0,7-1 0,1 1-277,4-2 0,-3 3 1,5-7-1,-1-1-558,4-3 0,2-1 0,0 0 0,-1 0-313,0 0 1,1 0-1,0 0 1,-3 0 173,-2 0 1,3-7-1,-5-3 924,-2-4 0,5-2 0,1 0 0</inkml:trace>
  <inkml:trace contextRef="#ctx0" brushRef="#br1" timeOffset="184">31414 4731 8293,'16'0'175,"-2"-2"1,-2-1 307,-1-2 1,1-1 0,7 6-181,2 0 1,0 0 0,-5 0-676,0 0 1,-1 0-1,-1 2-2298,-3 3 2670,-4-3 0,-21 5 0,-4-7 0</inkml:trace>
  <inkml:trace contextRef="#ctx0" brushRef="#br1" timeOffset="185">31414 4904 8293,'16'9'107,"0"-4"1,0-3 0,-1-2 0,3 0 197,3 0 1,-4 0 0,4 0 0,-3 0-418,-3 0 0,1 0 0,0 0-884,-1 0 0,1 0 766,0 0 230,-7 0 0,5-7 0,-6-2 0</inkml:trace>
  <inkml:trace contextRef="#ctx0" brushRef="#br1" timeOffset="186">32028 4747 8293,'-9'9'944,"4"-2"0,10-9-566,5-3 1,4 3-1,2-3 1,0 3-100,-1 2 1,1 0 0,0 0 0,0 0-124,-1 0 1,6 0-1,0 0 1,-2 0-677,-1 0 0,-2 0 0,-2 2 1,-2 1-1884,-2 2 0,1-1 2403,5-9 0,-8-11 0,-1-9 0</inkml:trace>
  <inkml:trace contextRef="#ctx0" brushRef="#br1" timeOffset="187">32436 4432 8293,'25'0'0,"-2"0"0,-3 0 0,1 0 0,2 0 0,-4 0 848,2 0-569,0 0 0,0 7 0,-2 4 0,-3 3 34,-4 2 1,-3-1-1,2 3 1,-6 1-117,-3 2 1,-4 7-1,-3-2 1,-6 4 12,-3 1 1,-9-1 0,-3-2 0,-2-4 59,2-1 1,-2 3 0,5-5-1,1-2 41,-1-1 0,4-2 0,7-3 0,3 0 406,2-3 0,2 1-203,5 4 1,1-6 0,5-2-258,4 0 0,11-5 0,5 3 1,4-3-216,1-2 0,1 0 0,1 0 0,2 0-293,2 0 1,-1 0 0,-4 0 0,-1 0-513,1 0 1,-1 0-1,-1 0 1,-2 0-389,-2 0 1,-7 0 0,2 0 1150,-3 0 0,-3 0 0,1 0 0</inkml:trace>
  <inkml:trace contextRef="#ctx0" brushRef="#br1" timeOffset="188">22735 3552 8293,'-10'0'0,"1"-2"355,2-3 0,-3 2 301,5-8 1,1 3 0,9-5-197,6 3 1,4 6 0,5-1-1,2 3 1,3 1-35,3-5 0,0 5 0,0-5 1,-4 5-226,-1 1 0,3 5 0,-5 2-129,-2 2 0,-3 1 0,-6 6 1,-4 0 8,-5-1 0,-2 3 0,-5 1 1,-4 4 62,-4 1 0,-7-3 0,-2 3 1,1-1 26,-1-4 1,-3 4-1,5-2 1,0-2-24,-2-1 0,7-3 0,-1 1 1,5-2 131,-1-3 0,5 3-138,-3-4 0,8-1 1,-1 0-136,8-3 1,-1 0-1,8-6 1,1 0-220,2 0 1,2 0 0,1-2 0,2-2-652,2-1 1,7-5 0,-3 3 0,1 0 215,0 0 1,-1-4 0,1 4 0,-4-1-360,1-5 1,-5 3-1,3-4 1006,-4-4 0,-1-8 0,0 2 0</inkml:trace>
  <inkml:trace contextRef="#ctx0" brushRef="#br1" timeOffset="189">23396 3599 8460,'7'9'531,"-5"5"1,5-3 0,-2 3-47,0 1 1,0 1 0,-5 1 0,2 3 76,3 1 0,-3 0 0,3-4 0,-3 2-420,-2 2 1,2 0-1,1-5 1,2 0-398,-1-1 0,-2-4 1,-2-1 56,0 2-2026,7-5 1,1-1 581,8-12 1,-5-9 1641,-1-11 0,8-4 0,6-2 0</inkml:trace>
  <inkml:trace contextRef="#ctx0" brushRef="#br1" timeOffset="190">23663 3568 8085,'9'7'22,"0"-4"1,-6 8 527,2 1 1,2 2 0,-3 4 0,1 1 149,-1 2 0,-1 5 0,0-3 0,3-1-288,-3 1 1,4 3 0,0-5 0,0-2-276,0-1 0,0-2 0,-3-1-558,1 1 0,2-2 0,-4-2-1294,3-1 0,-3-8 580,-8 2 1,-6-12 0,-8-7 1134,-2-5 0,-1-9 0,1 2 0,-4-11 0,-6-3 0</inkml:trace>
  <inkml:trace contextRef="#ctx0" brushRef="#br1" timeOffset="191">23144 3521 8085,'11'0'389,"-1"0"0,4 0 341,5 0 0,1 5 0,8 2 1,3 0-176,4 0 1,9 0 0,-1-4 0,6 3-162,4-3 1,4-1 0,-3 0-1,1 1-305,-1 2 1,-4 1 0,-6-6-1,-5 0 16,-6 0 0,0 1 0,-10 3-1399,1 1 0,-6 2 520,-3-2 0,-20 4 0,-18 5 0,-10-2 774,-9-1 0,-10-8 0,-4 4 0</inkml:trace>
  <inkml:trace contextRef="#ctx0" brushRef="#br1" timeOffset="192">22861 4087 8386,'11'5'341,"-1"0"0,1 0 1,4-5-1,3 2 0,1 2 209,2 1 1,12 0 0,-1-5 0,3 0 222,3 0 1,2 0-1,7 0 1,1 0-459,-1 0 0,3 0 1,-1 0-1,-3 0-295,-1 0 1,-1-5-1,0 0 1,-4-1-405,-2-1 1,-3 6-1,-9-5 1,-5 5-1602,-3 1 1,-10 1 1335,-2 5 0,-13 2 1,-9 6-1,-8-1 649,-6-3 0,-9-6 0,-1 3 0</inkml:trace>
  <inkml:trace contextRef="#ctx0" brushRef="#br1" timeOffset="193">23129 4322 8123,'8'7'1472,"-3"4"-868,-3 3 1,3 2 0,1-1 0,-3 1-173,-1 0 0,-2-1 0,0 1 1,0 0-326,0 0 1,0-1 0,0 1-1,0 0-93,0-1 0,0 1 0,0 0-863,0 0 1,5-6 0,2 1-386,2 1 1,-4-5 0,6-2 741,1-3 1,-3-9 0,1-4 0,1-3 491,-3-1 0,6-8 0,-5-2 0</inkml:trace>
  <inkml:trace contextRef="#ctx0" brushRef="#br1" timeOffset="194">23364 4370 7562,'6'-11'0,"1"2"788,1 2 0,-4 4 0,1 8-175,-3 6 0,0 3 0,1 1 1,2 1-228,-1 0 1,-2 5 0,-1 0 0,3-2-223,1-2 0,0-1 0,-5 0 0,0-1-601,0 1 1,0 0 0,0 0-2494,0-1 2416,0 1 1,-1-7 0,-5-4 0,-4-3-1603,-4-2 2116,-9-7 0,-1-9 0,-8-8 0</inkml:trace>
  <inkml:trace contextRef="#ctx0" brushRef="#br1" timeOffset="195">22971 4370 8280,'16'0'0,"0"-2"0,-1-2 459,1-1 0,5-2 1,4 4-1,3-3 474,5 3 1,7-1 0,-2 1 0,3-2-484,2 1 1,1 2 0,1 2 0,-1 0-286,0 0 0,5 0 0,-7 0 0,1 0-905,-1 0 0,2 0 1,-8 0-1,-1 0-400,-1 0 1,-8 0 0,-2 0 0,-1 0 1139,-4 0 0,6 0 0,-1 0 0</inkml:trace>
  <inkml:trace contextRef="#ctx0" brushRef="#br1" timeOffset="196">24371 4039 8123,'21'-1'582,"0"-3"-119,-2-1 0,-2-5 0,1 4 0,1 3-283,2 1 0,0 2 0,-4 0 0,3 0-384,0 0 1,1 2 0,-5 3-762,0 6 0,-7 2 0,-4 3 965,-3 0 0,-9 0 0,-2-1 0</inkml:trace>
  <inkml:trace contextRef="#ctx0" brushRef="#br1" timeOffset="197">24323 4291 8123,'25'9'0,"-2"-2"0,-6-7 0,2 0 527,2 0 1,5 0 0,-3 0-1,2 0-9,3 0 0,-4 0 0,2 0 0,2 0-927,2 0 0,0-6 1,-2 1-1,-2 2-1249,2 1 0,0 0 1658,-2-3 0,4-4 0,-6-6 0</inkml:trace>
  <inkml:trace contextRef="#ctx0" brushRef="#br1" timeOffset="198">25330 3804 8123,'0'-16'0,"0"0"0,0 1 0,7 4 0,3 1 0,6-1 676,5 2 0,-4-3 0,6 5 1,0 0-1,3 0-155,4 4 1,-1 1-1,-1 2 1,-2 0-286,2 0 0,0 7 0,0 5 0,-3 6 0,-2 3 0,-3 7 1,-4-2-1,-2 3-86,-3 3 1,1-1 0,-7 2-1,-1 2 5,-3 2 1,-8 0-1,-3-4 1,-4 0 17,-2-1 0,-7 2 1,-3-9-1,-5 1-29,-6 0 1,4-8 0,-5-1-1,-1-6-29,-3-4 1,4-2 0,-1-5 0,3 0-196,-1 0 1,2 0 0,9-2-1,5-3 102,3-5 1,4-4 0,4-2 0,5 0-79,3 0 1,2 1 0,3-1-1,6 0 47,7 1 0,15 1 0,1 3 0,3 4 37,3 0 1,6 5 0,6-1 0,-1 6 163,2 8 0,3 3 0,-3 2 0,-4-1 57,-2 1 0,4 0 0,-8-1 0,0-1-109,1-3 1,-7 3 0,2-5 0,-4 1-360,-1 0 0,-8-1 0,-3 3 0,-3-1-1996,-3 1 0,-1-3 2215,-3 1 0,-4-6 0,-7 3 0</inkml:trace>
  <inkml:trace contextRef="#ctx0" brushRef="#br1" timeOffset="199">23018 5297 8169,'-5'-11'256,"-2"1"794,-2-2 0,6 6-471,-2 6 1,3 7 0,4 9 0,3 2 13,5 3 1,4 1 0,2 8-1,0-2-271,0 0 0,1 5 1,2-7-1,2 2-236,-2-2 1,-1 2 0,-2-7 0,-1-1-135,1-3 1,-5-3 0,-3-2 0,1-3-546,0-2 1,-4 3-823,6-4 1,-8-3 0,4-8 442,0-6 0,-3-3 0,4-3 0,1-4 972,0-5 0,-6-6 0,2-3 0,-3-1 0,-2-8 0,0 4 0</inkml:trace>
  <inkml:trace contextRef="#ctx0" brushRef="#br1" timeOffset="200">23333 5265 8169,'10'-5'401,"1"0"1,-8 1 0,3 10 115,-5 4 1,5 9-1,-1 6 1,-2 1 443,-1 2 1,-2 10 0,-2-4 0,-1 2-494,-2 3 0,-1 4 0,6-1 0,-1 2-34,-5-2 0,5-4 0,-5-6 0,5-1-125,1 1 1,0-3-1,0-1-627,0-2 1,0-1 0,-2-1-3791,-3-8 2114,3 0 0,-3-14 24,10 3 1,-2-5 1969,8-5 0,6-11 0,8-9 0</inkml:trace>
  <inkml:trace contextRef="#ctx0" brushRef="#br1" timeOffset="201">23836 5375 8169,'16'0'265,"-1"0"1,1 0 0,0 0 0,0 0 524,-1 0 0,6 0 1,0 0-1,0 0-406,2 0 0,-4 6 1,6-1-1,-3 0-140,-2 2 0,-3-5 1,-1 5-1,-1-2-1275,1 0 1,-5 8-1798,-1-3 1,-13-3 2827,-3-2 0,-13 4 0,-5 0 0</inkml:trace>
  <inkml:trace contextRef="#ctx0" brushRef="#br1" timeOffset="202">23899 5580 8169,'7'10'327,"3"1"0,4-8 1,4 3-1,1-5-40,2-1 0,5 0 0,-3 0 1,0 0 71,-1 0 1,5 0-1,-5 0 1,1 0-136,0 0 0,3 0 0,-5 0 0,-2 0-1184,-1 0 0,3 0 1,-1-1-1,1-5-1075,2-4 2035,-5-4 0,4-9 0,-6-1 0</inkml:trace>
  <inkml:trace contextRef="#ctx0" brushRef="#br1" timeOffset="203">24638 5407 11217,'16'0'1535,"1"0"-8,4 0 1,4 0-1601,6 0 1,-1 0 0,-4 0-438,-5 0 0,-4 0 0,-1 0 1,0 0-305,-1 0 1,1 0 0,0 0-3606,0 0 4419,-8 0 0,6-7 0,-5-2 0</inkml:trace>
  <inkml:trace contextRef="#ctx0" brushRef="#br1" timeOffset="204">25094 5203 8169,'0'-18'84,"0"-3"1,2 4 0,3-4 0,5 3 656,4 3 0,2 4 0,1 2 0,3 2-176,1 4 0,5 1 1,-3 2-1,1 0-239,4 0 1,-4 7 0,1 4 0,-2 3-45,-4 1 1,-2 1 0,-1 1 0,0 4-65,-1 6 0,-1 1 0,-3 0 1,-6-4 5,-3-1 1,3 5 0,0-2 0,-3 2-3,-5-2 0,-1-2 0,-6-4 1,-3-1-106,-1-5 1,-1 2 0,-1-8 0,0 1-33,1-4 0,-6-3 0,0-2 0,1 0-56,3 0 1,-4-2 0,0-3 0,2-6-53,1-2 0,4-3 0,2 2 1,3 2-299,2 1 0,2 1 1,7-6 277,3 0 1,9 2 0,9 4-1,1 5 199,4 3 0,4 2 0,3 2 0,1 1 259,-1 2 1,4 6 0,-3-4 0,-1 1-130,-1 5 1,-3-5 0,-1 1 0,-2 0-161,-2 0 0,-7-4 0,2 4 0,-4-2-1056,-1-4 1,0 4 0,0 0 0,-2 2-4923,-4 3 5852,-3-5 0,0 0 0,2-7 0</inkml:trace>
  <inkml:trace contextRef="#ctx0" brushRef="#br1" timeOffset="205">23286 6303 8381,'0'9'1136,"7"3"1,1-5 0,3 2 0,-1 3-622,3 2 0,1 0 1,1-2-1,1-2-325,0 3 0,0 1 0,-1 1 1,1 1-428,0 0 0,-1 3 1,1-2-1,0-3-561,0 0 1,-1 0 0,1 0-648,0-3 1,-1 1 641,1-7-1,-2-1 1,-2-9 803,-1-6 0,-8-10 0,4-3 0,-7-8 0</inkml:trace>
  <inkml:trace contextRef="#ctx0" brushRef="#br1" timeOffset="206">23679 6193 8169,'9'2'306,"-4"3"1,-3 5 680,-2 4 1,0 4 0,0 3 0,0 3-71,0 1 0,0 11 1,0-1-1,-2 5-298,-3 2 1,3 0 0,-5 5 0,0-1-302,-4-4 1,3 1-1,-3-6 1,1-4-270,1-5 1,-5 2 0,5-6 0,-1 2-656,-1 1 1,6-8 0,-4 2 0,2-4-1146,4-1 0,-1 0 0,1-1-3378,-2 1 5129,-1 0 0,13-7 0,2-2 0</inkml:trace>
  <inkml:trace contextRef="#ctx0" brushRef="#br1" timeOffset="207">24229 6334 8169,'16'9'150,"-6"-2"0,1-7 0,1 2 320,2 3 1,2-3-1,-1 3 1,1-3-4,0-2 0,5 0 0,0 0 0,-2 0-237,-2 0 1,-1 0 0,0 0 0,0 0 95,-1 0 1,-1-2 0,-1-2-2249,-3-1 0,-5 0 655,6 5 1,-9 0 0,-2 0 1266,-9 0 0,-5 0 0,-2 0 0</inkml:trace>
  <inkml:trace contextRef="#ctx0" brushRef="#br1" timeOffset="208">24292 6554 8353,'0'16'153,"7"-7"1,3-4 823,4-3 1,2-2 0,2 0-161,3 0 0,1 0 0,5 0 1,-7 0-1192,-2 0 1,-2 0-1,-1 0 1,1 2-680,0 3 0,-6-3 0,1 3 0,1-4 162,2-1 891,2 0 0,-1 0 0,1 0 0</inkml:trace>
  <inkml:trace contextRef="#ctx0" brushRef="#br1" timeOffset="209">25031 6334 9105,'16'-5'2483,"-1"0"-2126,1 1 0,0 3 1,0 1-1,-1-2 1,3-2 39,3-1 0,-2 0 1,5 5-1,1 0-178,-1 0 0,-3 0 0,4 0 0,-1 0-564,1 0 0,1 0 0,5 0 0,-1 0-822,-4 0 1,4 0 0,-6 0 0,3 0-611,-1 0 1,-7-2 1776,2-3 0,-4-4 0,-1-7 0</inkml:trace>
  <inkml:trace contextRef="#ctx0" brushRef="#br1" timeOffset="210">25786 6036 8169,'8'-7'1435,"1"5"-29,-4-3 1,-3 5-482,3 5 1,2 5 0,-1 10 0,-3 2-141,-1 3 1,-2-4 0,0 5 0,0 2-309,0 2 0,0-1 0,2-1 0,1-3-267,2-3 0,1 5 0,-6-5 0,0 1-350,0 0 1,5 3-1,0-5 1,-1 0-1698,-3 1 1,-1-2 0,0 4 0,0 1 1836,0-1 0,0-5 0,0 4 0</inkml:trace>
  <inkml:trace contextRef="#ctx0" brushRef="#br1" timeOffset="211">23097 7325 8169,'9'0'1563,"0"0"0,-6 1-1091,2 4 1,8-1 0,-3 6 0,4 3 0,2 1 263,-1 1 1,1 6 0,0 0 0,0-1-426,-1-3 1,1 4 0,1 0-1,3 0-523,1 2 1,0-6 0,-6 2-1,-1-5-1069,-3-3 1,3-1-881,-4 6 1,4-7 1456,2-4 1,-7-5 0,-2-7-1,-2-7 704,0-5 0,2-8 0,-3 3 0,1-4 0,-2-5 0,-1-9 0,5 2 0,2-7 0</inkml:trace>
  <inkml:trace contextRef="#ctx0" brushRef="#br1" timeOffset="212">23506 7214 8169,'7'-8'445,"-5"4"1,3 13 386,-3 7 1,-2 5-1,0 0 1,0 5 127,0 4 1,0 6 0,0 3-1,-2-1-44,-3 0 0,3 10 0,-3-5 0,1-1-344,-1-2 1,3 1 0,-5-7 0,2-2-307,0-2 1,-1 1-1,6-8 1,0-1-416,0 1 1,-5-2 0,0-5-1,1 0-729,3-1 1,1-4 0,0-1-6234,0 2 1558,0-5 5553,0 0 0,7-21 0,1-3 0</inkml:trace>
  <inkml:trace contextRef="#ctx0" brushRef="#br1" timeOffset="213">23946 7560 8169,'16'-7'334,"0"6"1,-1-5 0,3 5 691,3 1 1,-4-6 0,4 1 0,-3 2-898,-3 1 0,1 2 0,0 0 1,-1 0-734,1 0 1,0 0-1,0 0 389,-1 0 1,-6 2 0,-4 3 214,-3 5 0,-2-3 0,0 0 0</inkml:trace>
  <inkml:trace contextRef="#ctx0" brushRef="#br1" timeOffset="214">24009 7702 8310,'16'0'437,"-1"0"1,1 0 0,2 0 0,1 0 181,2 0 0,5 0 0,-3 0 1,1 0-117,4 0 0,0 0 0,0-2 1,-4-2-268,-1-1 1,3 0-1,-3 5 1,0 0-850,0 0 0,-1 0 0,-3 2 1,2 3-3914,-1 5 4526,-3 4 0,-1 2 0,0 0 0</inkml:trace>
  <inkml:trace contextRef="#ctx0" brushRef="#br1" timeOffset="215">24827 7435 10858,'15'0'1138,"1"0"1,1 0 0,3 0-596,1 0 0,0-6 0,-4 1 0,2 2-334,2 1 1,2-3 0,-4-1 0,4 3-259,1 1 0,-4 2 0,2 0 1,-1 0-594,0 0 1,5 0-1,-3 0 1,0 0-867,0 0 0,-1 5 1,-3 2-1,2 0-216,-1 0 1724,-3-1 0,-1 1 0,0 1 0</inkml:trace>
  <inkml:trace contextRef="#ctx0" brushRef="#br1" timeOffset="216">25660 7167 8786,'-9'-7'419,"4"-3"1,3 1 0,2-1 0,2-3 193,3-1 1,6-1 0,10 1-1,3 2-36,0 1 0,11 8 1,-3-3-1,1 5-197,0 1 1,-1 0 0,-1 0 0,-1 0-271,-4 0 1,-3 7 0,-8 3 0,-1 4 71,-3 2 0,1-1 1,-7 1-1,-1 0 5,-2 0 1,-9 5 0,-6 0-1,-4-2-224,-4-2 1,-5-1 0,3 0 0,0-2 18,1-4 1,-1 2 0,4-6-318,-2-3 261,0 6 0,14-7 0,7 3 0,10-3 21,10-2 0,4-6 0,7 1 0,3 2 82,2 1 0,-2 2 0,4 2 0,-3 3 200,-4 5 1,4 4-1,-10 2 1,-1 0 236,-3-1 1,-9 1 0,-3 0 0,-2 0 98,-3-1 1,-3 1-1,-1 0 1,-1-1 92,-5 1 0,-2-2 0,-10-2 0,-1-3-108,-2-2 1,-7 0 0,2-3 0,-4 1-836,-1-2 1,1-1 0,0-2 0,2 0-1421,0 0 0,-8 2 0,8 1 0,2 4-6059,1 2 7764,-3 1 0,4 6 0,-8 0 0</inkml:trace>
  <inkml:trace contextRef="#ctx0" brushRef="#br1" timeOffset="217">24166 8456 8169,'16'-9'2884,"0"4"-2314,-1 3 1,1 2 0,0 0 353,0 0 0,-1 0 1,1 0-1,0-1-121,-1-5 1,6 5 0,0-4-1,-1 3-809,-3 2 1,-1 0 0,-1-2-1,1-1-187,0-3 1,0 1 0,-1 5 0,1 0-1659,0 0 0,-6 0 0,1 0 0,1 0-579,2 0 1,-4 0 2429,1 0 0,-1-7 0,6-2 0</inkml:trace>
  <inkml:trace contextRef="#ctx0" brushRef="#br1" timeOffset="218">24795 8173 7421,'25'-1'0,"-4"-5"-524,-4-4 1,0-2-1,3-1 1553,1 3 1,0 6 0,-4-1-1,2 3 158,2 2 0,0 0 1,-5 0-1,0 0-778,-1 0 0,1 2 0,0 2 0,-2 3-149,-4 1 1,-3 3 0,-7 6 0,0 3-21,0 0 0,0 8 0,-1-1 0,-6 1-93,-9-2 1,-2 7 0,-8-5-1,-2 0 61,-1 2 0,-3-3 0,2 0 1,2-5 201,2 1 0,7-5 0,-2 2 684,4-2 0,8-8-440,4 1 1,5-8 0,5 3 0,7-5 58,7-1 1,6 0 0,8 0 0,2-1-714,2-5 0,4-1 0,-2-5 0,1 2 0,4-3 0,-1 6 0,1 0 0,-4 2 0,-1 0 0,3 0 0,-6 7 0,-1 5-4916,-2 8 1,4 6 4870,0 5 1,7 11-1,-4-4 1</inkml:trace>
  <inkml:trace contextRef="#ctx0" brushRef="#br1" timeOffset="219">24418 9163 8169,'0'-10'87,"-2"0"129,-3-3 1,1 5 0,-6-1 0,-2 0 192,-2 0 0,-2 6 0,0-2 0,0 3 133,1 2 0,-1 2 0,0 3-175,1 5 0,-3 6 0,-1 5 0,-2 5 0,2 4 132,1 1 1,2 6 0,1 0 0,1-2-207,3-2 1,4 3-1,7 1 1,0-2 2,0-2 0,2-7 1,5-1-1,7-2 63,5-4 1,4-2 0,-2-1 0,5-2 171,4-4 1,1-3-1,1-7 1,-1 0-32,1 0 1,-1 0-1,1-1 1,-1-5-36,0-4 0,-4 1 0,-3-3 0,-1-4-205,-4-3 1,-3-7 0,-6 1 0,-3-2-351,0-7 0,-5-1 0,3 2 0,-5-2-393,-5-1 0,-4 1 1,-7 7-1,1 3-779,-1 3 0,-5 1 0,-2 7 1,1 3-441,-1 6 0,-3 10 1,5 7 1701,2 8 0,1 11 0,2 9 0</inkml:trace>
  <inkml:trace contextRef="#ctx0" brushRef="#br0" timeOffset="220">26981 14350 28850,'1'-8'-715,"5"2"1,2-1 0,8 2 0,1 2 1466,4 1 1,4 2 0,6 0-1,1 0-62,-1 0 0,1 0 1,-1 0-1,-1 0 1,-2 0-587,-2 0 0,-7 0 0,2 0-104,-3 0 0,-8 0 0,1 0 0,-10 0 0,-1 0 0,-8 0 0,-12 0 0,-2 0 0,-3 0 0,-3 0 0,4 0 0,-2 0 0,-2 0 0,-2 0 0,4 0 0,1 0 0,3 0 0,2 0 0,3 5 0,1 0 0,0-1 0,8-2 0,2-2 0,12 0 0,4 0 0,4 0 0,7 0 0,0 0 0,0 0 0,2 0 0,-6-2 0,6-2 0,-2-1 0,0 2 0,0 1 0,-5 2 0,-1 0 0,1 0 0,-5 0-2130,-1 0 1,-15 5 2005,-6 0 1,-17 8 0,-12-5 0</inkml:trace>
  <inkml:trace contextRef="#ctx0" brushRef="#br0" timeOffset="221">26540 14272 29188,'0'-16'-911,"-7"7"0,6 4 241,-5 10 0,5 4 0,2 9 0,3 1 981,1 2 0,0 5 0,-5-3 0,0 1-256,0 4 0,0-4 1,0 1-1,0-2 27,0-4 0,0-2 1,0-1-1,0 0 83,0-1 0,0-4 1,-1-2-648,-5-2 0,3-2 351,-8-5 0,8-2 0,-4-5 92,0-9 0,5 1 0,-3-6 1,1 2 185,-1-2 1,3-4 0,-3-6-1,3-1-944,2 1 1,0-1 0,2 1 0,2 1-1875,1 4 0,7 3 2754,-1 8 0,3-1 0,1 0 0</inkml:trace>
  <inkml:trace contextRef="#ctx0" brushRef="#br0" timeOffset="222">29795 14916 19804,'0'-10'-4321,"-2"1"4529,-3 2 1858,3 2 1,-5 7-1697,7 3 1,-2 3 0,-1 8 37,-2 0 1,-2 0 0,3 1 0,-1 2-155,2 2 1,-4 0-1,1-5 1,3 0-76,1-1 0,2 1 0,0 0 0,0 0-359,0-1 0,0 1 0,0 0-712,0-1 480,0-6 477,0-2 0,5-9 1,1-3-1,-3-5-315,-1-4 1,0-2 0,1-1 0,2-4-112,-1-6 0,-3 5 1,-1-1-1,0 2 188,0 0 1,2 0 0,2 5 0,1 1-494,-2-1 1,-1 5 911,-2 1 1,2 1 6,3-1 0,-3 10 0,3 10 79,-3 4 0,-2 2 0,0 1 0,0 3-286,0 1 0,0 0 1,0-6-1,0 1 305,0 0 0,0-1 1,0 1-127,0 0 0,0-6 249,0 1 4,0-8 1,0-8-443,0-11 1,0-8 0,0 3 0,0 0-494,0-2 0,0 4 0,0-5 0,0 1-596,0 4 1,0 1-1,0 2-503,0 1 0,7 6 0,2 6 748,-1 6 0,6 6 1,-5 6 954,0 1 1,5 0-1,-5 0 1</inkml:trace>
  <inkml:trace contextRef="#ctx0" brushRef="#br0" timeOffset="223">29889 15561 30977,'0'-7'224,"0"7"1,-5 7 0,0 8-1,0 1-209,-2 0 1,5 0 0,-3-1 0,3 1 191,2 0 0,0 5 0,0 0 1,0-2-208,0-2 0,0 4 0,0 0 0,0-2 0,0-1 0,0-2-4844,0-8-4987,0-1 9668,0-7 1,0-14 0,0-3 0</inkml:trace>
  <inkml:trace contextRef="#ctx0" brushRef="#br0" timeOffset="224">32578 14948 27833,'0'-11'-3715,"0"1"1,0-3 3986,0-1 0,0 4 0,0 0 787,0-3 1,0 5-533,0-3 0,0 9 1,-2 2-1,-1 9-218,-3 5 1,1 9-1,5 1 1,-2 2 14,-3 1 1,3-1 0,-3 5 0,3 1-29,2-1 0,0 1 0,0-1 0,0-1-530,0-4 0,0-2 0,0-4 625,0 0 1,0 1 57,0-5-333,0-7 0,0-9 0,0-11 0,0-4-179,0-6 1,0 2 0,0-8 0,0-1-339,0-1 0,0-3 0,0 1 0,0-1-133,0 1 0,0 1 0,2 4 0,2 3-167,1 1 0,0 9 184,-5-2 285,0 2 1,5 7-1,1 6 512,-3 8 0,-1 6 0,-2 2 1,0 0-569,0-1 1,0 6 0,0 2 0,0 1-1008,0 4 1,0 2-1,0 2 1,0-3-73,0-3 0,0 9 0,0-3 1,0 1 35,0 0 0,0-3 1417,0-4 1,0 4-1,0-6 1</inkml:trace>
  <inkml:trace contextRef="#ctx0" brushRef="#br0" timeOffset="225">32546 15702 27833,'0'-16'-4212,"0"1"4525,0-1 0,2 0 0,3 1 583,6-1 0,8 2 0,2 3 0,-2 6-25,-1 3 0,-3 2 0,1 0 0,2 0-492,3 0 1,-9 2 0,4 3-380,-2 6 0,-6 3 0,1 2 0,-2-1 0,-3 1 0,-10 0 0,-4-2 0,-4-4 0,-4 2 0,-1-5 0,-4 2 0,-1 3 0,-1-3 0,-2 1 0,2 1 0,2-2 0,-3 3 0,5-5 0,4 2 0,5 3 0,-1-3 0,8 1 0,2 2 0,1 2 0,4 0 0,3-2 0,5-1 0,6-2 0,3 3 0,4-2 0,1 3 0,-3-5 0,6 1 0,-1-2 0,-2-3 0,6 3 0,-4 0 0,2 0 0,-2 0 0,4-1 0,-6 0 0,1 4-4746,-4 4 4913,3 2 1,-6 0-1,4-1 1</inkml:trace>
  <inkml:trace contextRef="#ctx0" brushRef="#br2" timeOffset="226">26853 15671 13068,'2'0'-44,"22"0"-530,4 0-1,-5 0 1,0 0-340,-1 0 1,1 0 0,-4 0 0,2 0-719,-2 0 1632,-1 0 0,5 0 0,1 0 0</inkml:trace>
  <inkml:trace contextRef="#ctx0" brushRef="#br2" timeOffset="227">29936 15671 8404,'16'0'0,"0"0"275,0 0 0,-1 0 0,1 0 0,0 0 223,-1 0 1,1 0 0,0-2-1,1-2-130,4-1 1,-3 0 0,5 5 0,-1 0-316,4 0 1,-1 0 0,-1 0 0,1 0-341,-22 0 251</inkml:trace>
  <inkml:trace contextRef="#ctx0" brushRef="#br2" timeOffset="228">32451 15711 11046,'12'2'117,"28"3"-84,-2 2 0,2-5 0,-6 5 0,-5-2-409,1 0 0,-7 5 0,-2-3 0,-4 0 491,-1 0-115,0 6 0,-1-19 0,1 5 0</inkml:trace>
  <inkml:trace contextRef="#ctx0" brushRef="#br2" timeOffset="229">21147 16394 18150,'7'-9'911,"2"0"1,7 6 0,0-3-232,-1 3 0,3 1 0,1 2 0,2 0 95,-2 0 1,4-5 0,-2 0 0,0 1-198,2 3 0,-4 1 1,5 0-1347,-1 0 1,3 0 0,-3 0-1,1 0 1,3 0-274,-3 0 1,0 0-1,-4 0 1059,1 0 0,7 0 1,-4 0-1</inkml:trace>
  <inkml:trace contextRef="#ctx0" brushRef="#br2" timeOffset="230">22154 16378 17124,'15'0'0,"1"0"0,0 0 0,0 0 906,-1 0 1,1 0 0,0 0 0,1 0 366,4 0 1,-2 0 0,8 0 0,-1 0-818,-2 0 1,6 0 0,-6 0 0,3 0-251,-1 0 1,-5 0 0,3 0 0,1 0-199,-1 0 0,-5 5 0,4 0 1,-2-1-2055,0-2 1,5-2 0,-3 0 0,0 0 360,-1 0 0,1 0 1,-4 0 1684,2 0 0,0 0 0,-5 0 0</inkml:trace>
  <inkml:trace contextRef="#ctx0" brushRef="#br2" timeOffset="231">23317 16378 17124,'25'0'140,"4"0"0,-2 0 0,2 0 850,3 0 1,-1 0 0,1 0 0,-1 2-52,0 3 1,1-3 0,1 3-1,2-3-335,2-2 1,5 0-1,-6 0 1,-2 0-355,-7 0 1,3 0 0,-5 0 0,1 0-963,0 0 0,-7 0 0,2 0 1,-3 0-3257,-3 0 1,-4 5 3913,-1 0 0,1 0 0,5-5 0</inkml:trace>
  <inkml:trace contextRef="#ctx0" brushRef="#br2" timeOffset="232">24889 16394 17003,'14'-2'466,"-3"-3"0,3 1 0,-4-5 0,4 2 552,2 4 1,5-4 0,2 0 0,1 0-423,4 0 1,2-3-1,1 4 1,1 3-867,-1 1 0,1-3 0,-1 0 0,1 1-997,-1 2 1,0 2-1,1 0 1,-1 2-1183,1 3 0,-1-3 2459,1 3 1,-1 4 0,1 0-1</inkml:trace>
  <inkml:trace contextRef="#ctx0" brushRef="#br2" timeOffset="233">26462 16409 17410,'15'0'0,"1"0"0,2 0 679,3 0 0,-4 0 1,4 0-1,-2 0 1,0 0 88,2 0 1,7 0 0,-3-1 0,1-3-553,0-1 0,-1 0 0,3 5 0,-2 0-431,2 0 1,-4 0 0,1 0 0,-1 0-1126,1 0 1,-4 1 0,3 3-1,-1 1-1851,-4-1 3158,5-3 0,-6 6 0,5 2 1</inkml:trace>
  <inkml:trace contextRef="#ctx0" brushRef="#br2" timeOffset="234">27374 16457 17650,'36'0'0,"1"0"0,0 0 565,1 0 0,1 0 0,4 0 1,-1 0-129,2 0 1,1 0 0,1 1 0,-3 3-657,-1 1 0,-7 0 0,2-5 1,-6 2-1693,-4 3 1,1-3 1897,-8 3 0,1-3 0,-5-2 0</inkml:trace>
  <inkml:trace contextRef="#ctx0" brushRef="#br2" timeOffset="235">29197 16362 17003,'16'-5'-189,"0"0"975,0 1 1,-1-3 0,3 2 0,3 2-187,5 1 1,4 2 0,1 0 0,1 0 0,-1 0-1,0 0 0,1 0 1,-2 0-1,-2 0-1084,-2 0 1,0 0-1,4 0 1,-2 0 206,-2 0 0,-2 0 0,4 2 0,-2 1 266,2 2 0,2 8 0,2-5 0</inkml:trace>
  <inkml:trace contextRef="#ctx0" brushRef="#br2" timeOffset="236">30487 16425 17124,'24'0'161,"1"-2"0,-6-1 0,2-2 1,-2 1 546,-1 2 1,2 2-1,3-1 1,0-3-295,0-1 0,3 0 0,-3 5 0,1 0-359,4 0 0,-4 0 0,3 0 0,-1 1-815,-2 5 0,6-5 1,-4 6-1,2-1-195,-2-1 1,8 0 0,-7-5-1,0 0 941,-3 0 1,4 7-1,-3 2 1</inkml:trace>
  <inkml:trace contextRef="#ctx0" brushRef="#br2" timeOffset="237">31839 16425 16053,'37'0'0,"1"0"0,0 0-3,1 0 1,3-5 0,-4 0 0,1 1 1200,-1 2 0,-1 2 1,-4 0-1,2 0-874,2 0 0,-1 0 0,-4 0 0,-1 0-580,1 0 0,-8 0 1,-1 0-1064,0 0 0,-6 0 0,4 0-950,-4 0 2269,-8 0 0,5 0 0,-5 0 1</inkml:trace>
  <inkml:trace contextRef="#ctx0" brushRef="#br3" timeOffset="238">21258 15702 8329,'-9'0'1687,"9"5"1,10 1-1231,4-3 0,2-1 1,0-2-1,-1 2-182,1 3 1,0-3 0,1 3-1,3-3-290,1-2 1,5 0 0,-4 0-1,3 0-432,3 0 0,-4-2 1,2-2-1,2-1-598,2 2 1,2 1 0,-1 0 0,0-1 1044,1-3 0,6-13 0,3 2 0</inkml:trace>
  <inkml:trace contextRef="#ctx0" brushRef="#br3" timeOffset="239">22327 15686 8446,'15'0'152,"1"0"1,0 0 0,0 0 0,-1 0 476,1 0 1,1-5-1,3 0 1,2 1-215,3 3 0,1 1 0,7 0 1,2 0-149,2 0 1,0 0 0,-6 0 0,0 1-188,1 5 0,-1-5 1,-1 5-1,-2-5-572,-2-1 1,-1 0 0,3 2 0,-4 2-541,-1 1 1,3 0-1,-5-5 1,-2 0-133,-1 0 0,-3 0 1164,1 0 0,7-7 0,1-2 0</inkml:trace>
  <inkml:trace contextRef="#ctx0" brushRef="#br3" timeOffset="240">23522 15671 8329,'26'8'164,"0"-2"0,0-5 1,6-1-1,-1 0 380,1 0 0,4 0 1,3 0-1,-1 0-26,1 0 0,-3 0 0,-3 0 0,2 0-255,2 0 1,0 0-1,-6 0 1,1 0-133,-1 0 0,-5 0 1,0 0-1,2 0-502,2 0 1,-5 0-1,-3 0 1,-1 0 370,0 0 0,0-7 0,-5-1 0</inkml:trace>
  <inkml:trace contextRef="#ctx0" brushRef="#br3" timeOffset="241">25487 15655 9441,'16'0'732,"-1"0"1,1 0-1,2 0-360,3 0 1,-2 0 0,7 0-1,2 2-68,2 3 0,1-3 1,0 3-1,1-2-470,-1 3 1,6-5-1,0 5 1,-2-5-287,-2-1 1,4 0-1,-1 0 1,-1 2-6,-2 3 1,-1-3-1,1 3 1,0-3 456,-1-2 0,3-7 0,-11-2 0</inkml:trace>
  <inkml:trace contextRef="#ctx0" brushRef="#br3" timeOffset="242">26933 15686 7714,'23'0'61,"3"0"0,4 0 1,1 0-1,1 0 614,-1 0 0,1-1 0,1-3 1,0-1-210,-1 1 0,3 3 0,-11 1 0,2 0-222,0 0 1,-6-6 0,2 1 0,-1 2-450,0 1 0,0 2 0,-3 0 0,1 0-506,2 0 0,0 0 0,-4 0 0,3 0 264,1 0 1,1 0 0,-3 0 446,2 0 0,0 0 0,-5 0 0</inkml:trace>
  <inkml:trace contextRef="#ctx0" brushRef="#br3" timeOffset="243">28223 15655 8329,'26'0'197,"0"0"1,7 0 0,-7 0 0,2 0 191,-1 0 0,2-2 0,-2-1 0,2-3-72,3 3 0,-1 1 0,1 2 0,-1 0-260,0 0 1,4 0 0,0 0 0,-1 0 73,0 0 1,1 0 0,-3 0-1,-1 0-567,1 0 1,-1 0 0,1 0-1,-1 0 436,1 0 0,-1 0 0,0 0 0</inkml:trace>
  <inkml:trace contextRef="#ctx0" brushRef="#br3" timeOffset="244">29622 15655 8416,'26'0'254,"0"0"-1,-1 0 1,3 0 0,-2 0 113,2 0 0,7 0 0,2 0 0,-2 0-112,-2 0 1,-2 0-1,1 0 1,-1 0-198,0 0 0,-1 0 0,-2 0 1,-2 0-330,2 0 0,0 0 0,0 2 0,-2 1-572,2 2 0,-3 1 0,1-6 1,0 1 183,-1 5 0,4-5 659,-2 5 0,-5-12 0,1-2 0</inkml:trace>
  <inkml:trace contextRef="#ctx0" brushRef="#br3" timeOffset="245">30880 15702 8378,'33'0'0,"2"0"214,2 0 0,1 0 0,-3 0 0,2 0 227,-2 0 0,0 0 0,-1 0 0,5 0 28,1 0 0,-5 0 1,2 0-1,-4 0-304,-2 0 0,-1 0 1,-2 0-1,-4 0-324,-1 0 0,3 0 0,-5 0 0,-1 2 175,-3 3 1,-1-3-1,-1 3 1,1-3-1205,0-2 0,-6 0 1,1 0-1,1 0 1188,2 0 0,9-14 0,1-4 0</inkml:trace>
  <inkml:trace contextRef="#ctx0" brushRef="#br3" timeOffset="246">32484 15686 8329,'62'0'126,"1"0"1,14 0 0,-10 0 0,2 0 122,0 0 1,-7-5-1,-2 0 1,-4 1-271,-2 3 0,-9 1 0,-8 0 0,-6 0 576,-4 0-555,-5 7 0,-20-6 0,-4 6 0</inkml:trace>
  <inkml:trace contextRef="#ctx0" brushRef="#br3" timeOffset="247">21163 17117 8373,'7'-9'307,"4"4"1,3 3-1,1 2 186,1 0 1,2 0-1,1 0 1,3 0-278,3 0 1,1 0 0,6 0 0,-3 0-268,-3 0 1,4 0-1,-4 0 1,4 0-62,2 0 0,4-5 1,3 0-1,-1 1-514,1 2 0,2 2 0,-2 0 0,-1 0 626,1 0 0,-3-7 0,-4-1 0</inkml:trace>
  <inkml:trace contextRef="#ctx0" brushRef="#br3" timeOffset="248">22264 17070 8634,'29'0'0,"-1"0"0,-3-2 379,-2-3 1,5 3-1,-2-3 1,3 3 85,3 2 0,-1 0 1,1-2-1,-1-1-114,1-3 1,-1 1 0,1 5-1,-1 0-297,0 0 0,-1 0 0,-2 0 0,-2 0-621,2 0 0,2 0 0,1 0 0,-1 0-332,-4 0 1,4 0 0,-4 2 0,4 1-755,1 3 1653,1-1 0,-1 2 0,1 2 0</inkml:trace>
  <inkml:trace contextRef="#ctx0" brushRef="#br3" timeOffset="249">23710 17117 8274,'42'0'0,"-2"0"98,-1 0 1,3 0 0,-4 0 0,1 0 133,-1 0 1,4 0-1,-5 0 1,-2 0-182,-2 0 1,3 0 0,3 0 0,-1 0-375,1 0 1,-3 0 0,-4 0 0,-1 0-533,1 0 0,-1 0 855,1 0 0,-1 0 0,1 0 0</inkml:trace>
  <inkml:trace contextRef="#ctx0" brushRef="#br3" timeOffset="250">25581 17117 8329,'21'0'141,"0"0"0,5 0 1,-3 0-1,2 0 135,3 0 1,1 0 0,3 0-1,-1 0-177,1 0 0,4 0 0,1 0 0,-2 0-198,-2 0 0,-7 5 0,0 0 0,1 0 99,-3 2 0,6-5 0,-6 5 0</inkml:trace>
  <inkml:trace contextRef="#ctx0" brushRef="#br3" timeOffset="251">26886 17007 8329,'16'-9'187,"0"2"136,-1 0 1,1 5 0,0-3 0,0 3 0,1 2 35,4 0 1,2-1 0,5-3 0,-2-1-110,2 1 1,2 3-1,3 1 1,2 1-909,1 5 1,6-5 0,-5 5-1,0-5-497,1-1 1,-5 0 0,6 0 1154,-1 0 0,-5 7 0,6 2 0</inkml:trace>
  <inkml:trace contextRef="#ctx0" brushRef="#br3" timeOffset="252">28270 16991 7748,'45'0'-193,"-3"0"1,2 0-1,-6 0 1,1 0 898,-1 0 1,4 0 0,-5 0-1,-1 2-339,3 3 1,-1-3-1,4 3 1,-3-3-441,-1-2 0,-5 0 1,4 0-1,-4 0-381,-1 0 0,-1 0 0,1 0 1,-1 0 223,0 0 0,-1 0 0,-2 0 1,-2 0-310,2 0 0,2 5 0,1 0 0,1-1 539,-1-3 0,1-1 0,-1 0 0</inkml:trace>
  <inkml:trace contextRef="#ctx0" brushRef="#br3" timeOffset="253">29638 17038 8329,'36'0'46,"1"0"0,2 0 1,-5 0-1,5 0 334,1 0 1,-5 0 0,3 0 0,-1 0 26,0 0 1,5 0 0,-6 0 0,-1 0-441,-1 0 0,-5 0 1,-1 0-1,-3 0-276,-3 0 1,5 0-1,-6 0 1,-2 0-4,-2 0 1,-1 0 0,0 0 0,-1 0-1171,1 0 1,0 0 1481,0 0 0,6 0 0,3 0 0</inkml:trace>
  <inkml:trace contextRef="#ctx0" brushRef="#br3" timeOffset="254">30738 17022 8419,'37'0'0,"1"0"0,1 0 0,-1 0 242,-3 0 0,-5 0 0,-2 0 72,0 0 1,3 0 0,-10 0-1,-2 0-261,-1 0 1,3 0 0,0 0-1,-2 0-429,-1 0 0,-3-5 0,1 0-624,0 1 1,-2 1 999,-4-2 0,4-4 0,-5-7 0</inkml:trace>
  <inkml:trace contextRef="#ctx0" brushRef="#br3" timeOffset="255">31965 16850 8865,'61'-2'0,"-2"-2"0,-3-1-352,-2 2 0,-1 3 0,-4 5 0,1 4 832,3-1 1,4 6-1,-4-3 1,-3 3-512,-1 1 1,-3-6 0,-4-2 0,-7-2-808,-7 1 1,-1-1 837,-6-5 0,0-7 0,-5-2 0</inkml:trace>
  <inkml:trace contextRef="#ctx0" brushRef="#br1" timeOffset="256">26477 8000 8357,'-15'-8'2027,"-1"2"-1289,0 5 1,1 1-1,-1 1 1,2 5-258,3 4 1,-3 4 0,4 4 0,-2 1-26,1 2 1,-1 7-1,5-2 1,0 4 80,0 1 1,0 6 0,4 1 0,-3 1-94,3-1 1,1-1-1,2-6 1,0 0-273,0 1 0,2-2 0,1-2 0,4-2-41,2 2 0,-4-6 0,6-1 0,-1-3-380,-1-2 0,5-1-2942,-4 1 1,4-2 1467,2-4 1,-5-3-1,-1-7 1723,2 0 0,2-14 0,2-3 0</inkml:trace>
  <inkml:trace contextRef="#ctx0" brushRef="#br1" timeOffset="257">26745 8315 8217,'0'-16'462,"0"0"-30,0 8 1,0 2 0,0 12 145,0 4 0,0 6 1,0 3-1,1 4-199,5 1 1,-3 1 0,8 3 0,-1-4-104,-1-1 1,3 3 0,-7-5 0,1-2-95,1-2 1,-6-1 0,5 0 240,-5 0-188,-1-1 1,0-8-122,0-7 0,0-7 0,0-8 0,0-3-249,0-3 0,0-3 0,0-8 0,2 1 34,3-1 1,4-4 0,7-1 0,0 2-620,-1 2 0,1 7 0,1 3 0,3 4 460,1 5 1,1 9-1,-2-1 1,1 5 205,-2 1 1,3 7-1,1 5 1,0 5 421,0 4 0,-2 7 1,-6-2-1,-1 4 123,-3 2 0,3-1 0,-6 0 1,1-1 52,-4-4 1,-3 4-1,-2-6 1,0 1-95,0-4 1,0-4 0,0-1-191,0 0 1,0-6-1,-2-1 107,-3-2 1,2-4-462,-8-8 0,8-3 0,-3-10 1,5-1-291,1-2 1,0-7 0,0 2-1,3-4-98,8-1 0,-1-1 0,13 1 1,-2-1 21,0 1 1,7 1-1,-4 4 1,2 7 174,1 7 1,-3-1 0,4 8-1,-4 2 301,-1 1 0,5 9 1,-3 3-1,1 4 97,0 2 0,-7 1 0,2 3 0,-3 2-2,-3 3 0,-1-6 0,-1 4 0,-5-2-149,-1 0 0,4 5 1,-6-5-1,-1 0-481,-3 1 0,1-4 0,2 3 1,1-4-568,-2-1 1,-1 0 0,0 0 290,3-1 0,4-1 1,6-3 794,1-6 0,7 4 0,1-1 0</inkml:trace>
  <inkml:trace contextRef="#ctx0" brushRef="#br1" timeOffset="258">28301 8456 8217,'9'-21'115,"-4"0"1,-3-1 0,-4 2-1,-1-1 348,-2 2 1,-9 7-1,0 1 1,-6 1-4,1 1 1,-4 2 0,1 7 0,-3 0-147,-3 0 1,0 7-1,0 4 1,4 3-18,1 1 0,-3 8 0,3 2 0,2 1-11,4 0 1,-2-2 0,8 4 0,-1-3-131,1-2 0,3 3 0,4-5 0,-1-2-110,2-2 1,6-1 0,4 0 0,2 0-12,3-1 1,2-6-1,3-4 1,3-3-14,1-2 0,5 0 1,-5 0-1,-2 0 20,-2 0 0,4-7 1,0-2-1,-1-1 11,-3-1 1,-1 6 0,-1-4 0,1 2-68,0 4 0,0-4 0,-1 2-17,1 1 1,0 2 0,0 4 37,-1 3 0,1 2 1,0 6-1,-1-5-269,1-1 0,0 6 0,0-5 0,-1 1-511,1-4 1,0 2-1,1-2 1,2-1-161,2-2 0,2-2 0,-4 0 0,4 0 222,2 0 0,1-7 0,5-4 0,1-3 711,-1-1 0,8-8 0,1-2 0</inkml:trace>
  <inkml:trace contextRef="#ctx0" brushRef="#br1" timeOffset="259">29040 8409 7240,'16'-9'491,"-7"9"0,-4 11 278,-3 3 1,-2 3 0,-2 2 0,-2 2-204,-1-1 1,-5 2 0,3-1 0,0 0-429,0 2 1,-4-6 0,4 4-1,0-3-794,0-2 0,-3-1 0,3-1-384,-2-3 1,4-3 0,-6-4 374,-1 1 0,-2-5 1,0-7-1,2-3 665,2-8 0,-1 1 0,-5-9 0,-6-1 0,-3-4 0</inkml:trace>
  <inkml:trace contextRef="#ctx0" brushRef="#br1" timeOffset="260">28757 8409 7555,'7'-7'0,"4"7"515,3 9 0,3 5 0,2 3 151,2 4 1,6 2-1,-5 5 1,3-2-50,3 2 0,1 2 1,1-1-1,-2-1-288,-2-2 0,-1-6 1,1 1-1,-3-4-414,-1-1 0,-4 0 0,3-2 0,-6-2-741,-4-2 1,3-6-597,-4 1 1,-3-5 165,-1-5 0,-5-4 1256,-1-7 0,-7-6 0,-1-3 0</inkml:trace>
  <inkml:trace contextRef="#ctx0" brushRef="#br1" timeOffset="261">29009 7953 8217,'16'-9'-47,"1"4"0,2 5 431,2 5 1,12 6 0,1 10 0,4 5 277,6 4 0,1 8 0,2 6 1,0 7-171,1 6 0,-6 10 0,-2 2 0,-2 1-72,-3 0 1,-2 2 0,-1-8 0,-3-4-297,-2-4 0,-5-11 0,-6-8 0,0-4-353,-1-2 1,-6-6-1,-4-4 1,-3-4-501,-2-1 1,-9-7 0,-6-4 0,-10-5-725,-4-5 0,-8-13 0,-3-15 1453,-6-12 0,3-10 0,-12-7 0</inkml:trace>
  <inkml:trace contextRef="#ctx0" brushRef="#br1" timeOffset="262">24418 14963 7484,'-5'-10'2532,"-1"-1"1,1 6-1559,5-5 1,0 8-546,0 2 0,0 7 0,0 9-16,0-1 1,0 6-1,0 2 1,0 0-208,0-1 1,0 10-1,0-4 1,0-2-125,0-2 1,0 3 0,0-5 0,0 1-246,0 0 1,0-2 0,0-6-324,0 1 585,0 0 1,0-9 230,0-7 0,0-12 1,0-11-297,0-2 1,0-1-1,0-5 1,0-1-201,0 1 1,0-6 0,0 1 0,0 2-31,0 7 0,0-1 0,0 7 1,-2 1-481,-3 3 1,3 6-520,-3 1 0,3 8 489,2 2 1,0 12 0,0 9 0,0 0-3559,0 2 4264,-7 2 0,-1 6 0,-8 0 0</inkml:trace>
  <inkml:trace contextRef="#ctx0" brushRef="#br1" timeOffset="263">24025 15608 8455,'-16'0'863,"0"0"0,1 0 831,-1 0 1,5 0 1590,1 0-2407,6 0 0,10 0-594,9 0 1,5 0 0,-5 0 0,1 0-435,0 0 0,-1 0 0,1 0 0,0 0-613,0 0 1,-1 0 0,1 0 0,0 0-313,-1 0 0,1 0 0,2 0 0,1 0-286,2 0 1,0 0 0,-5 0 1360,-1 0 0,8-7 0,1-2 0</inkml:trace>
  <inkml:trace contextRef="#ctx0" brushRef="#br1" timeOffset="264">24402 15513 10812,'5'11'1499,"1"-1"1,-1-4 0,-5 4-764,0 2 1,2 1-1,1-1 1,2-2-312,-1 3 0,-2 1 0,-2 1-534,0 1 1,0 0 0,0-1 0,0 1-1366,0 0 1,0 0-1,0-1-3743,0 1 5217,0-7 0,0 5 0,0-6 0</inkml:trace>
  <inkml:trace contextRef="#ctx0" brushRef="#br1" timeOffset="265">21824 15011 8144,'-9'-11'133,"2"1"0,2-3 347,-1-1 0,-4 4 1,3-1 134,-2-1 0,4 5 1,-4 0 485,2 0-886,2 5 0,3-5 0,-1 9 0,-3 3 63,3 6 1,1 3-1,2 3 1,0 3 57,0 1 0,2 1 1,1-3-1,3 4-90,-3 2 1,-1-6 0,0 2 0,1-4-180,2-1 0,2 0-108,-1-1 165,-5 1 0,6-9-74,-7-7 1,0-7 0,0-9 0,-1-1-46,-5-4 1,3-2-1,-6-5 1,2 2-25,4-2 0,-4 0 0,1 0 1,3 4-21,1 1 1,2 2 0,0 5-313,0 1-906,0-1 1,0 9 29,0 7 1,0 12-1,0 11 1,0 1 182,0 4 1,-2 2 0,-3 3 1043,-5 4 0,-4-4 0,-2 6 0</inkml:trace>
  <inkml:trace contextRef="#ctx0" brushRef="#br1" timeOffset="266">21305 15435 8267,'-11'5'0,"1"0"1216,-3-1 0,7-1 1954,0 3-2646,5-5 1,8 6-1,3-7 1,4 0-221,2 0 0,-1 0 0,1 0 0,0 0-314,0 0 1,-1-5 0,3 0 0,1 1-801,2 3 1,0 1 0,-4 0-1,3 0-387,1 0 0,5 0 1,-5 0-1,-2 0-668,-2 0 1865,-1 0 0,0 0 0,0 0 0</inkml:trace>
  <inkml:trace contextRef="#ctx0" brushRef="#br1" timeOffset="267">21651 15388 8267,'24'-11'0,"-3"3"299,-4 1 0,4 1 0,0 6 1010,-1 0 1,-3 0-737,-1 0 0,-6 6 0,-1 1 0,-2 1-81,-3 4 0,-3 2 1,-2 2-1,-3 0-151,-1 0 0,-7-1 0,3 1 0,-2 0-37,1-1 0,-1-1 0,-3-1 1,2-5-332,2-1 0,4 4 0,-2-4-985,1 2 0,-4-4 118,6 5 0,2-1 0,8 2 0,5-6 894,4-3 0,9-2 0,1 0 0</inkml:trace>
  <inkml:trace contextRef="#ctx0" brushRef="#br1" timeOffset="268">21698 15686 7283,'0'-10'1258,"0"-1"0,7 10 0,3 1-861,4 8 1,-3 5 0,-3-1-1,-1-2-42,-3 3 1,3 6 0,-2 2 0,-1-2 0,-3-2 1,-8-1 0,-3 0-95,-4 0 0,-2-8 1,0-2-1,1-5-19,-1-1 0,0 0 0,1-1 0,-1-3-102,0-1 0,0-7 0,1 1 0,1-3-113,3-2 0,-1 1 0,7-3 0,1-1-87,3-2 0,1 0 0,1 5 0,3 1 24,1-1 1,7 0 0,-1 2 0,1 2-285,-2 2 1,4 6 0,-3-1 0,3 3-81,2 2 0,5 2 0,0 3 267,-2 6 1,-2 8-1,-3 2 1,-2-2 179,-1-2 1,-8 4 0,3 0 0,-5-1 2,-1-3 1,-5 4 0,-2 0 0,-2-2 28,-3-1 1,0-3-1,0-1 1,1-3 172,-1-6 0,-2-3 1,-2-2-70,1 0 1,4 0 0,1-2-1,-1-3-24,2-6 0,-3-3 0,5-1 0,0-1-33,0 0 1,2 0 0,5 1 0,0-1-235,0 0 1,0 1-1,2-1 1,3 2-229,5 3 0,4-1 0,2 7 19,0 1 1,0 3 0,-1 1 0,1 0 50,0 0 1,-1 7-1,-1 3 187,-3 4 0,-2 0 0,-6-2 0,2-1 110,-1 1 1,-2 2-1,-2 2 1,-2-2 128,-3-4 1,1 2 0,-5-5-1,1 0 149,-1 0 1,-2 4 0,-4-6-64,-1-1 1,0-3 0,1-2-116,-1-5 1,2 3 0,2-8-1,3-1 26,2-2 0,2-2 0,5 1-213,0-1 0,0 0 0,1 1-81,5-1 1,-3 7 0,8 2 0,1 2-40,2 0 1,2-1 0,-1 6 0,1 0-73,0 0 0,-6 6 0,1 1 189,1 1 0,0 3 0,-1 5 0,-6-1 99,-3 1 1,-2 0-1,0-1 152,0 1 1,-7 0 0,-4 0 58,-3-1 0,-2-4 0,1-3-99,-1-1 1,0-1 0,1-6 157,-1 0 0,5-6 0,3-1-146,1-1 1,1-3 0,6-4-76,0-1 1,2 0-229,3 0 1,2 6 0,6 1 0,-3 2-54,2 4 1,-3 1 0,2 2-110,1 0 1,2 0 0,0 2 176,-4 3 1,-3-2 0,-7 8 148,0 1 1,0-3 207,0 1 1,-2-6-65,-3 1 0,-4-3-66,-6-2 1,4 0-148,1 0-522,6 0-303,-3 0-50,7 0-5351,0 0 4741,0-7 424,0 5 1104,0-5 0,2 7 0,3 0 0,-3 0 0,12 0 0,-5 0 0</inkml:trace>
  <inkml:trace contextRef="#ctx0" brushRef="#br1" timeOffset="269">27106 15655 8515,'16'0'750,"0"-5"1,-2-2 770,-4-2-1126,4 6 1,-10-4-1,4 8 1,-1 5 0,-1 2 1,-6 8-3,0 0 1,0-6 0,0 1 16,0 1 1,-2 0-129,-3-1 1,-4-4-51,-7-7 1,1-2 0,-1-3-162,0-6 1,7 2-1,2-1 1,2-2-212,0-2 0,-2-2 1,3 0 100,-1 1 0,0-1 1,7 2 3,3 3 0,-2 3 0,8 4 0,1-1 37,2 1 0,2 3 0,0 1 0,-1 0-58,1 0 1,0 7 0,-1 3 0,-1 4 9,-3 2 1,1 0 0,-5-1 0,0 1 57,0 0 0,-2-1 0,-5 1 9,0 0 1,0 0 0,-1-1-1,-5-1 138,-4-3 0,1 1 0,-1-7 0,-3-1 0,-1-3 0,4-1 1,-1 0-1,-1 0-28,-2 0 1,0-7-1,2-3 1,2-2 45,-3 1 0,6-3 0,0 4 0,2-4-75,0-2 0,0 0 1,5 1-1,0-1-288,0 0 0,5 6 1,2-1-1,2 1-43,3 1 0,-3-3 0,1 7 0,2 1 41,2 2 0,-3 2 0,-1 0 0,2 0-37,2 0 1,0 7 0,-1 4 0,-3 1 227,2-1 0,-5 9 0,-1 0 258,-5 2 1,-1 1-1,0-7 1,-1 0 6,-5-1 1,-1 1 0,-7 0 0,0-2-45,-3-4 0,-2 2 0,3-5 0,0 0-32,1 0 1,-1-1 0,0-6 0,0 0 105,1 0 0,-1-7 0,0-4 0,0-3-166,1-2 0,4 1 1,3-1-1,1 0-112,3 1 1,2-1 0,2 0 0,0 0 14,0 1 0,6-1 1,1 0-1,1 2-500,4 4 1,2-2 0,2 6-1,0 3-163,0 1 1,5 2 0,0 0 0,-2 2 318,-2 3 0,-3 4 0,-2 7 0,-1-1 451,1 1 1,-5 0 0,-2-1 0,-3 1 51,-2 0 0,0-6 1,-2 1-1,-3-1 367,-5-1 1,-4 3 0,-2-7-71,0-1 1,1-2 0,-1-2 0,0 0-20,0 0 1,6-6 0,1-1 0,0-1-173,1-4 1,2-1-1,-2 1 1,1 2-180,3-3 0,2 5 1,2-3-693,0-1 0,2 0 1,3 1-620,6 6 0,8 3 0,4 2 0,1 2-1180,4 3 0,12 11 0,6 12 2369,3 7 0,-4 5 0,9 7 0</inkml:trace>
  <inkml:trace contextRef="#ctx0" brushRef="#br1" timeOffset="270">32452 15765 8455,'0'-16'0,"0"1"1,0 4-1,0 1 969,0-3 0,2 5 0,3-1-251,6 2 1,-3 2-1,3 5-412,1 0 0,0 1 1,0 3-61,-1 1 0,-8 7 0,3-1-78,-5 3 1,-2 2 0,-3-1-96,-1 1 1,-7-7 0,1-2 0,-3-2 39,-1 0 1,-1 0 0,0-5 0,0 0 11,1 0 0,-1 0 0,0-1 1,2-5 158,4-4 1,-4-4 0,5-2-100,0 1 1,-3-1 0,7 0-1,1 0-77,3 1 0,2-1 1,5 2-232,4 4 1,4-4 0,2 5 0,-1 0-58,1 4 1,0 3 0,0 2 0,-1 0 2,1 0 0,0 0 0,0 2 0,-1 3 15,1 6 1,-6 3-1,-1 1 1,-2 1 65,-3 0 1,-1-1 0,1 1-1,1 0 236,-2 0 0,-3-1 0,-3 1 0,-4 0-17,-2-1 1,0-4 0,-3-2-1,2-2-6,-3-4 0,0-1 0,-3-2 0,0 0 208,0 0 0,1 0 0,-1-2 1,2-3-66,3-6 0,-3 3 0,6-3 0,-3-1 9,1-2 1,6-2 0,-1 1-249,3-1 1,2 0-1,2 0 1,3 2 92,6 4 1,3-2 0,1 6 0,1 1-274,0-2 1,0 6-1,-1-5 1,1 5-348,0 1 1,0 1 0,-1 5 0,1 2 335,0 1 0,-6 5 0,-1-4 0,-2 4 81,-4 2 1,-1 0-1,-2 0 1,0-1 216,0 1 0,-5 0 1,-2-2-1,-2-2 280,-3-2 0,-2-1 1,-2 2-110,1-6 1,-1-3 0,0-2-38,0 0 0,6 0 1,-1-2-111,-1-3 0,0-4 0,1-7 0,6 0-59,3 1 1,2 4-1,0 1-144,0-2 1,2-1-136,3 3 0,-1-2 1,6 6 27,3 3 0,-1 3 0,0 3 0,-1 4-16,1 2 0,-5 2 1,0 4-1,-2 1-27,0 0 0,1-1 0,-6 1 0,0 0 201,0 0 1,-2-2-1,-2-2 1,-3-4 72,-1-1 0,-3 4 0,-5-6-4,1-1 0,-1-3 0,2-2 344,3-5 1,-1 3 0,7-8-322,1-1 1,3-2-1,1-1-553,0-1 0,8 2 0,8 3 1,9 8-779,4 6 0,10 8 0,4 13 1239,8 13 0,12 10 0,-27-15 0,0-1 0</inkml:trace>
  <inkml:trace contextRef="#ctx0" brushRef="#br1" timeOffset="271">24386 17117 8455,'-10'-2'9,"1"-3"337,2-6 0,-3 3 1574,4-3-1502,1 1 0,12 1 0,4 4 0,3 3-97,1 2 1,1 2 0,0 3-87,-1 5 0,-1-1 1,-3 2 28,-6 1 1,-3 2-102,-2 1 0,0-4 0,-2-2 1,-3-2-14,-6-4 1,3-1 0,-3-2 52,-1 0 1,-2 0-69,-2 0 1,1-7 0,1-4 54,3-3 0,-1-1 1,7-1-50,1 0 0,2 1 0,2-1 0,0 0-77,0 0 1,2 1-1,3 1 1,4 1-131,0 3 0,5 7 0,-4-3 0,4 5-141,2 1 1,0 0 0,-1 1 0,-1 5 30,-3 4 1,3 4 0,-5 2 214,-1-1-73,6 1 1,-12 0 0,3 0-1,-3-1 44,-2 1 0,0 0 1,-2-1 119,-3 1 1,-4 0-1,-6-2 17,-1-4 0,0-3 0,1-7 0,-1 0 76,0 0 0,0 0 0,1-1 0,-1-3-66,0-1 0,6-7 0,-1 1 0,1-3 174,1-2 0,0 1 0,6-1-286,-2 0 1,-1 1 0,8 1-1,2 1-244,1 3 0,7 6 0,-2-1 0,4 3-96,2 2 0,0 0 0,0 0 1,-2 2 36,-4 3 1,4-1 0,-5 6 0,1 3 97,1 1 0,-8 1 0,2 1 209,-3 0 1,-2-1 0,-2 1 231,-3 0 1,2-6 0,-8-1 0,-1-2-37,-2-3 0,4-1 1,-1 1-1,-1 1 71,-2-2 0,-2-3-75,0-5 0,2 2-274,4-8-555,3 1 73,7-6 1,7 7 84,3 4 0,-1 3 29,2 2 0,-3-2-1072,3-3-79,3 3 0,-5-5-3242,6 7 4794,-6 0 0,5 0 0,-5 0 0</inkml:trace>
  <inkml:trace contextRef="#ctx0" brushRef="#br1" timeOffset="272">29826 17038 8437,'0'-16'961,"0"1"-102,0-1 0,2 7-333,3 4 1,2 5-1,6 5 64,-3 6 1,-6-3 0,1 3-1,-3 1-135,-2 2 1,0-3 0,-2-3 0,-2 1 111,-1 0 0,-7-6 1,1 3-249,-3-5 0,-1-1 0,-1 0 1,0 0 31,0 0 1,6 0 0,0-1-99,-3-5 0,1 3 1,2-8-217,4-1 0,3 0 1,-1 0-88,-1 1 0,2 6 1,8-4-528,5 2 1,4 2 0,2 5 139,0 0 1,-1 2 0,1 1 82,0 2 1,-6 8-1,-1-3 306,-2 4 0,-2 2 1,-5 0 38,0-1 0,0 1 0,0 0 732,0-1 0,-7-4 0,-3-2-248,-4-2 1,3-2 0,1-5-240,-2 0 1,-2-2 0,-2-1 0,2-4 75,4-2 1,-4-2 0,5-4-182,0-1 1,2 6 0,7-1-225,0-1 0,0-2 0,0-2 184,0 0 1,5 6 0,2 1-214,2 2 1,-4 2 0,4 3 0,0-1-40,0-3 0,-4 1 0,5 7-1023,3 3 0,0 2 0,3 7 0,0 0-741,0 4 1,6 10-1,6 1 1925,7 6 0,-2 9 0,6-4 0</inkml:trace>
  <inkml:trace contextRef="#ctx0" brushRef="#br1" timeOffset="273">23018 16409 8577,'11'0'1485,"-2"-1"134,-2-5-885,5 5 1,-9-5-21,8 12 0,-9-5-138,-2 5 0,-2-5-258,-9-1 0,1 0 0,-4-1-73,3-5 0,-1-2 1,7-8-175,1 0 0,3 6 1,1-1-56,0-1 0,1 5 0,5 2 0,4 3-66,4 2 0,2 0 0,1 2 120,4 3 1,-3 2-1,1 5 1,-5-1-4,-4 1 1,-6-3 0,1 1 62,-3 2 1,-2 2 24,0 2 1,-2-5 0,-3-3 0,-6-1 0,-2-1 1,-3-6 95,0 0 0,0-2-73,1-3 0,-1-4 0,2-7-77,3 0 0,4 1 1,7-1-123,0 0 1,2 2-1,3 4 1,4 3-176,0 0 1,7 5 0,-2-3 0,5 3 1,0 2 1,4 5 0,-1 2-1,1 2 104,0 3 0,-2 1 1,-7-1-1,-2-2 53,-1 2 1,-6 1 0,4-1 309,-2-2 0,-2 1 1,-7 3 200,-3-4 1,1-3-1,-6-7-111,-2 0 1,-2 0 0,-2 0 0,0 0-180,0 0 1,1-5 0,-1-2-1,0-2-340,1-3 0,-1 3 0,0 1 0,2-1-1102,4 0 0,-3 4 0,6-4-5396,-1 2 6653,4 2 0,-3 5 0,7 0 0</inkml:trace>
  <inkml:trace contextRef="#ctx0" brushRef="#br1" timeOffset="274">25738 16394 8455,'0'-9'119,"0"-5"438,0 4 0,2 3-21,3 1 1,4 5 0,7 2-80,0 5 1,-2 2-1,-4 8 166,-5 0 0,2-6 0,-1 1-141,-3 1 1,-8-5 0,-6-2-179,-3-3 1,-1-2-1,-1 0 1,0-2-27,0-3 1,1-2-1,1-5 1,2 1-124,1-1 1,6-2 0,-4-2-275,2 1 0,2-1 0,5 0 120,0 0 0,7 8 1,3 2-161,4 5 1,4 1 0,1 0 0,2 1 51,-2 5 1,4-3 0,-2 8 0,-4 1-131,-4 2 0,1 2 395,-4-1 0,-3 1 0,-2 0 296,-3-1 0,-9-6-263,-3-4 1,-4-3 0,-2-2 0,0 0 303,0 0 1,1 0 0,-1-2-215,0-3 1,6 3 0,1-5-377,2 0 0,-3-1 145,4-8 0,1 0 0,5 1-546,0-1 1,7 5 0,4 3-1127,2 1 1,3 1-1,0 6 1,0 2-358,-1 3 0,6 9 1979,0 7 0,14 0 0,-2-5 0</inkml:trace>
  <inkml:trace contextRef="#ctx0" brushRef="#br1" timeOffset="275">28427 16378 8455,'-9'-16'105,"2"6"1,7-1 251,0-1 0,2 5 0,3 2 1,6 3 215,3 2 0,2 0 0,1 0 1,2 2-209,2 3 0,5-1 1,-6 6-1,-5 1 30,-2-3 1,-5 6 0,3-3 30,-6 3 1,-3-4 0,-4 1-62,-3 1 1,-4-5 0,-7-2-87,1-3 0,-1-2 0,0 0-62,0 0 0,1-2 0,-1-3-103,0-6 0,1-3 0,1-1 31,3-1 1,-1 0-1,7 1-268,1-1 0,4 2 0,5 3-209,6 6 1,3 3 0,2 2 147,-1 0 1,1 0 0,-2 2-1,-2 3 139,-1 6 0,-1 3 1,6 2 146,0-1 1,-8-4 0,-1-1 80,0 2 1,-5-3 184,3 2 1,-5-3-220,-5 3 1,-4-4-1,-6-9 1,-1-1-181,0-3 1,0-1 0,1 4 0,-1-4-193,0-2 0,1 0 1,1-3-760,3 2 1,-1 4-1498,7-4 1,1 7 2478,9-3 0,4 12 0,7 2 0</inkml:trace>
  <inkml:trace contextRef="#ctx0" brushRef="#br1" timeOffset="276">31147 16409 8455,'0'-10'1937,"0"-1"-469,0 8-1010,0-4 1,-2 7-1,-1 2 187,-2 3 1,-1-2-291,6 8 1,0-6 0,2 4 231,3-2-534,-3-2 1,3-5-178,-10 0 0,-4-7 0,-6-3-39,-1-4 0,5-2 356,1 0 135,6 1 1,6 1-126,14 3 0,5 6 0,5 10-288,-5 6 1,2-3 0,-2 3 0,-2 1 129,-2 2 1,-1 2 0,0 1 0,0 2-4470,-1 2 4424,-6 0 0,5-5 0,-5 0 0</inkml:trace>
  <inkml:trace contextRef="#ctx0" brushRef="#br1" timeOffset="277">21682 15702 7395,'0'-16'1531,"0"6"-819,0-1-334,0 8 1,2-4-136,3 7 0,-1 2 0,6 1-59,2 2 0,-3 2 0,1-3 4,3 1 0,-5 6 0,3-4-153,1 1 1,-3-2 0,1 2 69,3-1 1,-5 4 0,1-4-1,0 0-24,-1 0 1,-2 0 0,4-2-23,2 5 1,-3-3 0,0 0-1,0-1-44,-1-1 0,-2 5 0,4-3 51,2 2 1,-3-4-1,2 6-18,1 1 1,0-3-1,0-1 1,-3 1 9,-2 0 0,3-4 1,-3 4-1,0 0-6,0-1 0,6-2 0,-3 4-74,4 2 0,2-3 1,0 2 9,-1 1 0,-4-5 0,-1 0 3,2 0 1,2 1-1,2 6 1,-2-1-1,-3-3 1,3-5-1,-4 6-7,4 1 0,2-3 0,-1 1 14,1 3 1,0-5 0,0 1 0,-2 0-16,-4-1 1,4-2 0,-3 2 0,3 1-9,1 0 1,-4-4 0,-1 4 0,2 0-6,2-1 1,2-2 0,0 2-1,0 1-111,-1 0 1,1-4-1,0 4 1,-2-1 114,-4 1 0,9 0 1,-3 3 7,2-1 0,-1-6 0,-1 4 0,0-1-10,-1 1 1,-4-4 0,-1 4 0,2-2-10,2-3 0,2 4 0,0 1 28,0 0 0,-1 3 1,1-5 6,0 2 1,-6-6-1,1 4 11,1 0 0,2-3 0,2 6-10,-1 2 1,1-3-1,0 0 12,0-2 0,-6 3 0,1-5 0,1 1-14,2 1 1,0-4-1,-2 6 1,-2 0-29,3-1 1,1-4-1,1 3 1,1-2-4,0 0 0,0 6 0,-1-4 0,1 0-25,0 0 0,-1 3 0,1-3 0,0 2 12,0 3 1,-1-3 0,1 1 0,0 1-1,-1-2 1,6 5-1,0-4 1,-1 2 45,-3-1 0,4 3 0,0-6 1,-2 3 79,-1-1 0,-3-1 0,1 3 0,0-3-27,0-2 1,-1 4 0,-1-4 0,-1 0 28,-3 0 1,0 3 0,6-3-23,0 2 0,0-1 0,-1 5 0,1-5-39,0-1 1,0 4 0,-1-4-1,1 2 6,0 3 1,-1-3 0,1-1 0,0 1 43,0 0 0,-2-4 1,-2 5-1,-2 1 29,3-2 0,0-1 0,3-4 0,0 3-11,0 2 1,-2-4-1,-2 4 1,0-2-69,6-4 1,-3 4 0,6 0 0,-3 0 0,-3 0 0,6 0 1,0-3-1,-1 3 10,-3 1 1,4-4-1,0 3 1,-2-2-13,-1 0 0,-1 0 0,2-3 0,2 2 28,-1 1 0,-3 0 0,-1-5 1,-1 0-21,1 0 1,0 0 0,0 0 0,-1 0-35,1 0 0,0 0 1,1 0-1,2 0 18,2 0 1,0-2-1,-5-1 1,0-2-37,0 1 1,5 1 0,-1-1 0,0-1 24,-3 1 0,-3 1 1,-2-1-1,-1-1 68,1 2 0,2-4 0,2 2 0,0-1 40,-1-1 1,1 6 0,0-6-30,-1 0 0,1 0 0,0-6 0,0 5 75,-1 1 0,1-6 0,0 3-117,-1-4 0,1 3 1,0 3-1,-2-1-48,-4 0 1,4 6 0,-3-4 0,3 2 1,2-1 1,-1-4-1,1 5 1,0-1 19,-1-1 0,-1 4 0,-1-6 0,-3 0 13,2 1 0,2 2 0,2-4 21,0-2 0,-2 3 0,-2 0 0,-2 1-10,3-1 1,-1 4 0,0-4 0,-1 0 7,1 0 0,0 4 0,0-5 0,-1-1 82,1 2 1,2-5 0,2 6-66,-1-1 1,-4-5 0,-1 5-1,3-1-22,1-1 0,-4 3 0,1-5 1,1 5-24,2 1 1,1-6 0,1 5 0,0-3-24,0 1 0,-1 5 0,1-4 0,0 0 35,0 0 0,-2 4 0,-2-4 0,-2 1-4,2-1 1,2 4 0,2-4-1,-2 0-1,-3 0 0,3 4 0,-4-3 1,2-1 13,-1 0 1,3 0 0,-6-3-1,3 3-2,-1 2 0,1-3 0,5 3 0,-1 0-40,1 0 1,0-5 0,0 3 0,-1-2-9,1 1 1,0 1-1,-1-3 1,1 2 6,0-3 1,0 5-1,-1-1 1,-1 0 3,-3 0 1,3 4 0,-4-5 0,4-1 1,2 2 0,0-4 0,-1 4 0,1 0 1,0-5 0,0 4-4,-1-4 1,-1 3 0,-2 1 0,-1-1-3,1 2 1,0-5 0,1 6 0,-3-3-9,2 1 0,1-1 0,-1-3 0,-2 2-7,3 2 0,1-1 1,1-5-1,1 2-51,0 4 0,-1-4 0,1 5 1,0-1 31,0-1 0,-1 3 0,1-5 0,0 5 24,-1 1 1,1-6 0,0 5-1,0-3-8,-1 1 0,6 5 1,0-6-1,-2 1-44,-1 1 1,-1-5 0,3 5-1,1-1 20,-2-1 0,-2 2 0,-1-3 0,0 3 2,-1 3 0,1-7 1,0 5-1,0-3-36,-1 1 0,3 1 0,1-3 0,2 3 5,-2 2 1,4-4 0,0 4 0,-1 0 13,1 0 0,0-3 1,-4 5-1,4 1-38,1 3 1,1 1 0,3 0 0,-4 0 106,-1 0 1,3 0 0,-5 0-1,-2 0 55,-1 0 0,-3 0 0,1 0 1,0 0 15,-1 0 1,1 0 0,0 1 0,0 3-58,-1 1 1,1 0 0,0-5-1,0 0-7,-1 0 0,1 5 0,0 1 0,-1-1-25,1 2 0,0-4 0,1 6 0,3 0-11,1 0 1,-1-4-1,-4 4 1,0-1 12,0 1 0,-1-4 0,1 4 0,0 0 4,0-1 1,-1-2-1,1 2 1,0 1 8,-1 0 1,1-6 0,0 4 0,0-1-3,-1-1 1,1 5-1,-2-3 1,-2 0 8,-1 0 0,-1 4 0,8-4 0,1 2 21,2 3 1,0-4-1,-5 1 1,-1 0 1,1 0 1,-2-4 0,-2 4 0,-1-1-17,1 1 0,7 0 0,2 3 0,-2-3-9,-1-2 0,-3 5 1,3-3-1,1 1-4,2 1 0,2-3 0,-4 5 1,2-3-9,-2 2 1,4 1-1,-2-1 1,-2-2 13,-1 3 0,3-1 0,0 0 0,-2-2 47,-2 3 1,4-5-1,0 3 1,-2-1-40,-1-1 0,-2 3 0,-1-5 0,1 0-47,0 0 1,-1 4 0,1-4 0,0 1-19,0 5 0,-1-5-1,1 1 1,0 0 14,0 0 0,-1 1 0,-1 6 0,-2-2 22,-1-4 0,-1 4 0,4-3 1,-1 1 65,-3-2 1,1 4 0,4-3 96,1 3 1,0 2 0,-1-2-82,1-4 1,-5 2-1,-1-7 1,1 1-24,-3 1 1,5-4 0,-6 6 0,1 0-97,5-1 0,-5 1 0,3 3 21,1-1 1,2-2-1,2 3 1,-2-2 13,-4 2 1,4-3-1,-3 2 1,3-1 7,1-1 1,-1 5 0,-1-5 0,-3 1-9,2 1 0,2-3 0,2 5 0,0-3-19,-1 2 1,1 0 0,0 1 0,0-3-17,-1 2 1,1 2 0,0 2 0,-1 0 27,1 0 0,5-3 1,0 0-1,-2-3-4,-1 2 1,-3 2 0,1 2 0,2 0 20,3 0 0,-4-1 0,4 1 0,-3-2 52,-3-4 0,6 4 0,0-3 0,-2 1-24,-1-1 1,-2 1-1,-1-7 1,1-1 18,0-3 1,-6 5 0,1-1-11,1-2 1,2-1 0,2-2 5,-1 0 0,-4 0 1,-1 0-1,3 0-39,1 0 1,1-5 0,1 0 0,0 1-84,-1 2 0,1-3 1,2 0-1,1 1-54,2 3 0,5 1 1,-5-2-1,-2-2 56,-1-1 1,3 0 0,0 5 0,-2 0 36,-2 0 0,-1 0 0,0 0 0,-1 0 85,1 0 1,0-5 0,0-1 0,-1 1-4,1-2 1,0 0-1,1-5 1,2 3-26,2 2 1,0-3 0,-5 3-32,0-2 0,0 0 0,-1-3 0,1 3 11,0 2 0,-1-3 1,1 3-1,0 0 4,0 0 1,-1-4 0,1 4 0,0 0 8,0 0 0,-1-5 1,1 4-1,0-3 47,-1 1 0,1-1 1,0-5 11,0 1 1,-1 4 0,1 2 0,0 1-55,-1-1 0,1 4 1,0-4-1,0 0-20,-1 1 1,3 2 0,1-2 0,2-1 2,-2 0 1,-1 0 0,-3-3 0,1 2-68,0-3 0,0 5 0,-1-3 1,3-1 27,3-2 1,-4 4 0,6-1 0,-2-1 12,0-2 1,0 3 0,-4 1 0,2-1-8,2 3 0,0-6 0,-5 5 0,0-1 30,0-1 0,5 2 1,0-3-1,-2 2 41,-2-3 1,-1 5-1,1-3 1,3-1-30,1-2 0,5 3 0,-4 1 1,1-2 50,0-2 0,5-7 1,-2 0-1,2 2 47,-2 1 0,2 3 0,-7-1 0,-2 0-118,-1 0 1,-2 1-1,-1-1 1,1 2-11,0 3 0,-1-3 0,-1 4 1,-1-4 15,-3-2 0,1 6 0,4-1 0,1-1-5,0-2 0,-1-2 1,1 1-1,0 1 18,0 3 0,-1-8 0,1 3 0,0-1 14,0-1 1,-2 3 0,0-1-42,1 0 1,-3 1 0,9-1 0,-3 0-4,-2 0 1,-6 6 0,1-1 8,1-1 0,2 3 25,2-1 0,-1 5 0,1-4 45,0 2 0,-2 0 0,-2 4 0,-2-3-43,3 3 0,-5-4 0,3 0 1,1 0 78,2 0 1,-4-4 0,1 4 0,-1-1-8,-1-5 0,5 7 0,-3-1-43,3 0 1,0 3-1,-2-5-204,-2 2 0,1 2-46,5 5 0,-3-2 0,0-1-249,-3-2 1,-5-1-157,6 6 1,-6 7-1,4 4 1,-2 5-1791,-4 5 1,4 1 2406,-1 4 0,-1 11 0,-5-4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1T20:51:45.784"/>
    </inkml:context>
    <inkml:brush xml:id="br0">
      <inkml:brushProperty name="width" value="0.05292" units="cm"/>
      <inkml:brushProperty name="height" value="0.05292" units="cm"/>
      <inkml:brushProperty name="color" value="#3165BB"/>
    </inkml:brush>
  </inkml:definitions>
  <inkml:trace contextRef="#ctx0" brushRef="#br0">1494 12464 32767,'9'-15'-1300,"-2"4"1,-9 2 0,-3 2 0,-6 2 2598,-3-2 0,-3 5 0,-2-3 1,-2 3-1300,2 2 0,-1 6 0,1 1 0,-2 0 0,2 0 0,1 5 0,3-2 0,-1 4 0,0 2 0,1 0 0,1-1 0,3 1 0,-1 0 0,5 1 0,0 2 0,0 2 0,-4 2 0,6-4 0,2 4 0,1 2 0,2-5 0,0 5 0,0-2 0,0-4 0,2 4 0,1-2 0,4-2 0,2-2 0,1-1 0,6-2 0,0-2 0,0-1 0,5-6 0,1 4 0,3-2 0,3-4 0,1-1 0,3-2 0,-1 0 0,1 0 0,-1 0 0,1 0 0,-1-2 0,0-3 0,4 1 0,-1-6 0,-6-1-4873,-4 3 5344,-3-6 0,-5 5 1,-1-7-1</inkml:trace>
  <inkml:trace contextRef="#ctx0" brushRef="#br0" timeOffset="1">2060 12590 32767,'-7'-16'0,"-3"1"0,-4 1 0,-2 3 0,0 6 0,1 3 0,-1 2 0,0 0 0,0 0 0,1 0 0,-1 0 0,0 2 0,0 3 0,1 6 0,-1-3 0,2 3 0,2 1 0,1 2 0,3 2 0,-5-1 0,5 1 0,1 0 0,0 5 0,3 0 0,-1-2 0,1-2 0,4 4 0,6 0 0,4-1 0,4-3 0,2-1 0,1-2 0,4-2 0,5-2 0,2-4 0,2 2 0,-2-1 0,0-3 0,10-2 0,-6-2 0,-1 0 0,-3 0 0,2 0 0,-6 0 0,1-2 0,-4-3 0,-5-4 0,-4-7 0,-3 0 0,-2 1 0,-2-1 0,-5 0 0,0-1 0,0-4 0,-7 3 0,-4-3 0,-3 4 0,-1 1 0,-3 1 0,-1-1 0,-2 2 0,2 3 0,1 3 0,3 4 0,-1-1-697,7 0 0,4 6 0,10 3 1,6 1-2581,3-1 0,8 3 0,4-2 2924,4-2 1,2-1-1,-1-2 1</inkml:trace>
  <inkml:trace contextRef="#ctx0" brushRef="#br0" timeOffset="2">2595 12527 32767,'8'-7'-3277,"-2"-3"0,-5 1 0,-1-2 2506,0-1 0,-7 0 0,-3 2 0,-4 3 4047,-2 0 1,1 5 0,-1-3-2249,0 3 0,0 2 1,1 2-1029,-1 3 0,2 4 0,2 4 0,3 0 0,2-3 0,2 1 0,5 4 0,0 1 0,0 0 0,1 0 0,5-1 0,4 1 0,4 0 0,7-1 0,2 1 0,1 0 0,4 0 0,2 5 0,1-1 0,-1 0 0,-4-3 0,2-1 0,-7 0 0,-2-1 0,-1 1 0,-4 0 0,-2-2 0,-3-2 0,-2-2 0,-2 1 0,-5 5 0,-2-8 0,-3-2 0,-5-5 0,-4-1 0,-2 0 0,-2 0 0,-3 0 0,-5 0 0,-2-1 0,0-3 0,2-1 0,-2 1 0,0-3 0,2 2 0,3 2 0,1 1 0,9 2 0,-2 0 0,2-7 0,-2-2 0</inkml:trace>
  <inkml:trace contextRef="#ctx0" brushRef="#br0" timeOffset="3">3428 12166 32767,'2'15'0,"1"1"0,4 1 0,2 4 0,-4 4 0,4 6 0,0 1-354,-1-1 0,-2 1 0,2-1 0,1 1 78,0-1 0,-6 0 0,4 1 0,-1-2 62,-1-4 1,0-2 0,-3-5 0,1 2 74,3-1 1,-1-8-1,-5-2-795,0 2-2343,0 2 0,0-7 0,0-8 1336,0-13 1,-7-9-1,-2-8 1</inkml:trace>
  <inkml:trace contextRef="#ctx0" brushRef="#br0" timeOffset="4">3680 12181 31634,'10'6'-814,"-1"1"0,-2 1 734,-4 4 0,4 4 0,-2 5 0,-1 4 850,-2-1 0,3 6 0,0-2 1,0 3-823,2 1 1,-5 6 0,3-10-1,-1-2-256,1-1 0,-3 1 1,5-5-1,-2-2 100,0-2 1,1-1-1,-5 0-97,5 0 1,-5-1-1018,5 1 0,-5-9-3594,-1-7 1,-1-7 4250,-5-9 0,-9-13 0,-10-5 1</inkml:trace>
  <inkml:trace contextRef="#ctx0" brushRef="#br0" timeOffset="5">3208 12134 32767,'14'-9'0,"-4"2"0,13 6 0,0-3 0,3-1 0,4 1 0,3 3 0,4 1 0,3 0 0,0 0 0,5 0 0,-5 1 0,2 3 0,0 1 0,-1 0 0,0-3 0,-4 2 0,-4 1 0,4 0 0,-2-3 0,-4 1 0,-3 3 0,-3-1 0,3-3 0,-4 1 0,-1 2-55,-2 8 0,-12-12 0,-2 6 0</inkml:trace>
  <inkml:trace contextRef="#ctx0" brushRef="#br0" timeOffset="6">3522 12967 32767,'16'0'0,"0"0"0,1 0 0,4 0 0,2 0 0,7 0 0,-1 0 0,5 0 0,6 0 0,-2-2 0,1-1 0,-1-2 0,-1-1 0,-4 6 0,0 0 0,-1 0 0,2 0 0,-9 0 0,-1 2 0,-3 3 0,-8-3 0,-3 3 0,-6 4 0,3 0 0</inkml:trace>
  <inkml:trace contextRef="#ctx0" brushRef="#br0" timeOffset="7">3601 13250 32767,'17'0'0,"3"0"0,1 0 0,1 0 0,-1-2 0,7-1 0,5-2 0,4 1 0,0 2 0,-6 2 0,-1 0 0,-4 0 0,-3 0 0,-7 0 0,-1 0 0,-6 2 0,-4 3 0,-3 6 0,-9-2 0,-3 1 0,-6 2 0,-5 2 0,2 2 0,-8 0 0,-1-1 0,-1 1 0,3 0 0,1 0 0,2-1 0,4 1 0,2 5 0,1 0 0,0-2 0,8-1 0,2-3 0,5 1 0,2-2 0,5-2 0,4-3 0,4-2 0,9 3 0,3-3 0,5 0 0,6 0 0,1-1 0,6-6 0,-2 0 0,2 0 0,-4 0 0,2-2 0,0-2 0,-2-1 0,2 0 0,-11 5 0,4-7 0,-10-2 0</inkml:trace>
  <inkml:trace contextRef="#ctx0" brushRef="#br0" timeOffset="8">4702 12873 32767,'15'-9'0,"1"-3"0,0 7 0,-1-1 0,1-1 0,5 6 0,2-5 0,0 5 0,-1 1 0,1 0 0,-4 0 0,2 0 0,-2 0 0,-1 1 0,-2 5 0,-1 9 0,1 10 0</inkml:trace>
  <inkml:trace contextRef="#ctx0" brushRef="#br0" timeOffset="9">4780 13062 32767,'16'8'0,"0"-3"0,-1-3 0,1-2 0,0 0 0,6 0 0,3 0 0,1 0 0,0 0 0,2 0 0,2 0 0,1 0 0,1 0 0,-1 0 0,1 0 0,1 0 0,4 0 0,-4 0 0,5 0 0</inkml:trace>
  <inkml:trace contextRef="#ctx0" brushRef="#br0" timeOffset="10">6101 12606 32767,'-16'-23'-2622,"0"6"1,1-4 3046,-1 3 1,-5 8 0,-2 1 367,-1 2 0,1 2 0,-7 6 0,-3 5 1,0 4-794,0 4 0,1 9 0,1 3 0,0 2 0,-1-2 0,8 9 0,3-3 0,3 1 0,2 0 0,8-3 0,4-2 0,8-2 0,6 2 0,11 0 0,7 0 0,5-4 0,4-1 0,12-2 0,-2-7 0,2-2 0,0-2 0,-2-6 0,0 1 0,-1-3 0,-4-2 0,-6-7 0,-8-4 0,-3-3 0,-3-1 0,-1-8 0,-5-3 0,-2-6 0,-3-4 0,-4-3 0,-9-6 0,-3-1 0,-6-3 0,-5-1 0,-5 4 0,-5 5 0,-4 4 0,-6 5 0,-3 8 0,1 7 0,-1 4 0,-4 3 0,3-6 0</inkml:trace>
  <inkml:trace contextRef="#ctx0" brushRef="#br0" timeOffset="11">2485 14696 32767,'15'0'0,"6"2"0,2 1 0,1 3 0,8-1 0,6-5 0,4 0 0,5 0 0,4 0 0,2 5 0,-6 0 0,0-1 0,0-2 0,-2-2 0,-3 0 0,-5 0 0,-4 0 0,-3 0 0,-2 0 0,-4-2 0,-1-3 0,3 3 0,-5-5 0,-2 2 0,-1-1 0,-2-1 0,-1 4 0,1-2 0,0 1 0,-6-3 0,-1 0 0,-2-2-3693,-3-3 3135,-3-2 1,-15-8 0,-3-3 0</inkml:trace>
  <inkml:trace contextRef="#ctx0" brushRef="#br0" timeOffset="12">3224 14460 18959,'-9'-15'0,"4"-1"1235,3 0 1,4 6 0,3 1 1221,5 2 1,4 2-1,4 5 1,1 0-2391,2 0 1,5 0 0,-3 2 0,1 1-68,4 2 0,2 8 0,1-1 0,-1 5 0,-4 4 0,4 2 0,-6-4 0,1 2 0,-4-2 0,2 6 0,-2-1 0,-4 2 0,-5 1 0,2-8 0,-5 3 0,0-1 0,-4 0 0,-3 0 0,-2-5 0,0 0 0,0-1 0,-2-4 0,-3-2 0,-6-1 0,-3 1 0,-3-5 0,-2 1 0,-4-3 0,-2-2 0,1-6 0,-4-1 0,2-1-4916,-2-5 1,3-6 3813,-1-2 1,7-14 0,-4 2 0</inkml:trace>
  <inkml:trace contextRef="#ctx0" brushRef="#br0" timeOffset="13">3349 14460 32767,'11'0'0,"-1"0"0,1 6 0,3 1 0,-2 1 0,-1 5 0,-3 6 0,4 3 0,-3 1 0,-2 0 0,4 5 0,-6-4 0,0 2 0,2 1 0,-5-1 0,3 4 0,-1-2 0,1-2 0,-3-7 0,5 4 0</inkml:trace>
  <inkml:trace contextRef="#ctx0" brushRef="#br0" timeOffset="14">4277 14146 32767,'0'-7'0,"0"7"0,0 9 0,7 10 0,2 5 0,1 4-176,1 6 0,-1 6 1,6-4-1,0 1-14,-1 2 0,-1-6 0,-1 5 1,-3-3 52,2-4 0,0 4 0,1-10 1,-5 1 30,-1 0 0,4-7 0,-4 2 1,0-3 45,0-2 0,-2-6 0,-3-1-2626,3-2-7145,-3-2 9307,5-12 0,0-2 0,2-6 1</inkml:trace>
  <inkml:trace contextRef="#ctx0" brushRef="#br0" timeOffset="15">4654 14398 32767,'-10'-6'0,"-1"1"0,-1 2 0,-2 1 0,-3 2 0,-2 2 0,-2 3 0,-6-3 0,5 5 0,-3-2 0,-3 0 0,4 0 0,-2-5 0,-1 0 0,3 0 0,-4 0 0,7 0 0,2 0 0,1 0 0,3 0 0,-1-2-5725,0-3 5316,7-3 0,-5-15 0,6-2 0</inkml:trace>
  <inkml:trace contextRef="#ctx0" brushRef="#br0" timeOffset="16">4497 14020 32767,'16'13'-434,"0"2"0,5 10 0,0-3 0,-2 3 868,-2 3 0,-1 1 0,1 5 0,3 2-434,1 6 0,0-2 0,-6 1 0,1-3 0,0-3 0,-6-4 0,-1-3 0,0-3 0,-1-3 0,-4-1 0,1-5 0,-3 0-1030,-2 0 661,7-1 0,-7-6 211,0-4 1,-2-10 0,-7-7 0,2-6-151,4-3 1,1-7 0,2 2 0,0-3 244,0-3 0,7 1 1,4-1-1,3 3 295,1 2 1,6 5 0,0 6 0,0 2 323,2 3 0,-4 5 0,6 6 0,-1 1-376,1 4 1,-1 4-1,4 9 1,-4 1-181,-1 2 0,-2 0 0,-5-4 0,-1 2 0,1 2 0,0 6 0,-2-5 0,-2 1 0,-1 0 0,-6 3 0,4-5 0,-2-2 0,-4-1 0,4-3 0,-2 1-3376,-1 0 0,3-6 3320,-2 1 1,7-8-1,-3 4 1</inkml:trace>
  <inkml:trace contextRef="#ctx0" brushRef="#br0" timeOffset="17">5613 14413 11844,'0'-15'0,"-1"-1"2457,-5 0 1,3 2-1,-8 2 1,-1 3-1,-2 2 1,-1 2-1,-1 5 1,0 0-2143,0 0 1,-5 7 0,0 3 0,0 4-316,-1 2 0,4 5 0,-3 2 0,6 1 0,4 4 0,-1 0 0,7-2 0,1-3 0,2 0 0,2-6 0,4 4 0,5-3 0,6-3 0,10 1 0,-1-2 0,4-2 0,5-1 0,2-8 0,-1 2 0,1-3 0,1-2 0,1 0 0,-7 0 0,-2-2 0,-2-3 0,-7-4 0,2-8 0,-4-2 0,-1-2 0,-2-2 0,-3 2 0,-6-3 0,-3-1 0,-2 1 0,-2 5 0,-3-2 0,-6 1 0,-3 3 0,-2 1 0,1 1 0,-1-1 0,2 5 0,2 3-3406,1 1 3365,8 1 1,10 13-1,10 2 1</inkml:trace>
  <inkml:trace contextRef="#ctx0" brushRef="#br0" timeOffset="18">6054 14335 32767,'-7'-11'0,"-4"1"0,-8 1 0,-2-3 0,0 3 0,-2 2 0,4 2 0,-5 5 0,1 0 0,4 0 0,1 0 0,-3 0 0,0 0 0,2 0 0,9 2 0,4 3 0,5 5 0,1-1 0,1 1 0,5 3 0,4 1 0,15 0 0,4-2 0,4-2 0,8 3 0,1 2 0,1 4 0,-3 2 0,-1-1 0,-2-3 0,-6 1 0,-1 1 0,-4 2 0,-3 1 0,-9-2 0,-2 1 0,-2-2 0,-6-2 0,1-1 0,-3 0 0,-2-1 0,-7-4 0,-4-2 0,-4-1 0,-6 1 0,3-5 0,-5 1 0,1-3 0,-4-2 0,1 0 0,-1-2 0,0-2 0,1-1 0,-4-7 0,4 1 0,1-3 0,3-1 0,5 4 0,5 1 0,6-2 0,5-2 0,7 0 0,9 3 0,8 2 0,11 6 0,4-2 0,1 1 0,2-3 0,5 2 0,0 0 0,0-2 0,-5 0 0,-2-5 0,-1 1 0,-4-1 0,-4-2 0,-3-2 0,-3 0 0,-3 1 0,-1-3 0,-7-1 0,-3-2 0,-6 2 0,-3 1 0,-4 3 0,-1-1 0,-3 0 0,-11 1 0,-1 1 0,-3 3 0,-1 6 0,-4 3 0,3 2 0,0 0 0,0 0 0,2 2 0,6 3 0,1 6 0,3 3 0,-1 3 0,7 2 0,1 4 0,3 1 0,1-3 0,1 5 0,5 1 0,4-3 0,4 6 0,3-4 0,4 2 0,6-2 0,8 4 0,5-6 0,5 1 0,6 4 0,12-4 0</inkml:trace>
  <inkml:trace contextRef="#ctx0" brushRef="#br0" timeOffset="19">7170 14256 32729,'0'-16'-7482,"2"8"8986,3 2 0,4 6 0,8 6 0,2 4 0,4 6-1504,2 5 0,-1-2 0,4 5 0,-4 1 0,-1-1 0,-2 1 0,-5 1 0,0-3 0,-1-1 0,1-4 0,-2 3 0,-4-4 0,4-8 0,-3-4 0,-2-5 0,1-5 0,-6-4 0,3-8 0,-2-4 0,0-5 0,2-4 0,-2-1 0,4-1 0,0 1 0,3 1 0,-5 4 0,2 5-314,3 3 0,2 3 0,2 1 0,-1 3-2144,1 6 0,5 3 1,2 2-1,0 2 2059,-1 3 0,4-1 0,-5 6 630,-1 2 0,4 2 0,1 2 0</inkml:trace>
  <inkml:trace contextRef="#ctx0" brushRef="#br0" timeOffset="20">8066 14319 11099,'0'-16'0,"0"1"0,0-1 965,0 0 0,-2 0 1,-1 1-1,-4-1 1492,-2 0 1,-1 0-1,-6 3 1,-1 0-958,-4 3 0,3 1 1,-3-1-1,4 4-1006,1 5 0,0 1 0,1 0 0,-1 1-494,0 5 0,-3 2 0,1 8 0,4 2 0,0 2 0,2 3 0,0 5 0,3-3 0,2-3 0,2 4 0,5-5 0,0-1 0,0-3 0,2-1 0,5-2 0,7-2 0,5-2 0,7-6 0,-3 1 0,0-3 0,-1-2 0,4 0 0,-3-2 0,0-1 0,0-3 0,-2-6 0,-6 2 0,1-2 0,0 1 0,-6-1 0,1 7 0,1 1 0,2 2 0,-4 2 0,1 0 0,1 2 0,2 3 0,2 2 0,0 6 0,-3-3 0,-2 2 0,3 0 0,-4 1 0,3-3 0,-3 2 0,4 1 0,-3-1 0,3-2 0,-4-6-1777,1 1 1,-8-5-1,2-5-512,-3-6 0,-2-4 0,0-6 1840,0-6 1,0-2 0,0-3 0</inkml:trace>
  <inkml:trace contextRef="#ctx0" brushRef="#br0" timeOffset="21">8271 13832 32767,'0'3'0,"0"8"0,5 13 0,2 2 0,0 4 0,0 1 0,0 1 0,-4 1 0,4 2-409,2 2 1,-4 5-1,6-6 1,-1-1 219,-1-2 1,5 2 0,-5-2 0,1-3 81,1 0 0,-6-6 0,5 1 0,1-3 153,-2-2 1,3-8 0,-5-3-3056,1-2 1,3-2 0,3-7 550,-4-3 0,-1-9 1,-5-11-1,1-3 2347,-2-5 203,-1-9 1,5 9 0,2-5 0</inkml:trace>
  <inkml:trace contextRef="#ctx0" brushRef="#br0" timeOffset="22">8522 14099 28887,'0'21'-2316,"0"0"1,2 0 2993,3 1 0,2 3 0,5 6 0,-1 1 771,1-1 1,7-5-1,2-1 1,-2-2-1450,-1-4 0,-1-2 0,3-1 1,1-2-1,-2-4 0,-2-3 0,-1-7 0,0 0 0,-1 0 0,1-1 0,0-3 0,0-1 0,-2-13 0,-2 1 0,-2-4 0,3-2 0,-5-5 0,1 2 0,-2-3 0,-4-3 0,-1 6 0,-2 1 0,0 3 0,0 3 0,0 1 0,0 2 0,0 8 0,9 8 0,5 10 0,7 4 0,3 2 0,-3-2 0,6-2 0,-1-2 0,-2 3 0,4-6 0,-5 0 0,0-2 0,-1 0 0,-1 0 0,-3-5 0,3 0 0,-4-1 0,2-5 0,-5-2 0,-3-1 0,-8-12 0,3 2 0,-5-4 0,-2 0 0,-5 8 0,-6-1 0,-7 0 0,1 0 0,-4 2 0,1 2 0,0 2 0,-5 6 0,3-1 0,-2 3 0,-3 2 0,4 2 0,-1 3 0,3 6 0,3 3 0,1 7 0,4 1 0,2 1 0,1 0 0,8 3 0,-2-3 0,3 1 0,2 4 0,7 0 0,5 0 0,6-4 0,3-1 0,7 3 0,-4-3 0,2 0 0,0-1 0,-1-1 0,5-7 0,-2-1-2342,-1-3 1,7-6 0,-8 1 0,4-3-848,1-2 0,0 0 3161,1 0 0,-1-14 0,1-4 0</inkml:trace>
  <inkml:trace contextRef="#ctx0" brushRef="#br0" timeOffset="23">9701 14162 31924,'-8'-7'-1365,"-12"0"1,3-5-1,-4 1 1674,-2-1 0,1 3 0,2 0 0,-2 2 616,-3 4 0,6 1 0,-2 2 1,4 0-926,1 0 0,5 2 0,3 3 0,1 6 0,3 3 0,4 3 0,5 4 0,6 5 0,3 4 0,2 1 0,1 1 0,2-1 0,2 1 0,5-1 0,-5 1 0,-1-1 0,-3 0 0,-7-4 0,-1-3 0,-2-1 0,-3-4 0,3-2 0,-2-1 0,-2 0 0,-1 0 0,-9-2 0,-3-4 0,-4-5 0,-2 2 0,-1-2 0,-4-1 0,-6-2 0,-8-2 0,-5-2 0,-5-2-479,-9-1 598,-13 0 1,3-2 0,-6-2 0</inkml:trace>
  <inkml:trace contextRef="#ctx0" brushRef="#br0" timeOffset="24">3051 15781 31634,'8'-16'86,"-1"0"1,-7 1 0,0-3 87,0-3 1,0 4-1,-1-4 1,-5 3 0,-4 3-175,-4-1 0,-2 0 0,0 0 0,-1 2 0,-4 4 0,4-4 0,-4 5 0,3-1 0,2-1 0,-5 8 0,0-2 0,2 3 0,2 2 0,1 0 0,0 2 0,1 3 0,-1 3 0,2 8 0,3 0 0,6 0 0,-2 1 0,2 2 0,1 2 0,3-2 0,1 4 0,0-2 0,1 0 0,5 2 0,2-6 0,10 4 0,1-3 0,2-3 0,5-4 0,-3-2 0,1-2 0,4-4 0,0-1 0,0-2 0,-1 0 0,1 0 0,-1 0 0,0-2 0,-6-3 0,-4-6 0,-1 3 0,0-3 0,-2-1 0,-4-2 0,2-2 0,-7 1 0,6 4 0,-4 2 0,2 2 0,-4 2 0,5 7 0,3 3 0,1 6 0,1-3 0,1 3 0,0-1 0,-1-1 0,1 5 0,2-4 0,1 4 0,2 2 0,0-5 0,-4-3 0,3 1-1978,0 0 1,7-6 0,-6 3 0,-2-5-133,-2-1 0,-6 0 0,-2-1 2030,-2-5 1,-2-2-1,-5-8 1</inkml:trace>
  <inkml:trace contextRef="#ctx0" brushRef="#br0" timeOffset="25">3522 15686 31634,'16'7'-652,"-5"-3"1,-1 6 1260,2 3 0,0 1 0,1 1 0,-3 1-609,2 0 0,-3-2 0,0-2 0,-2-2 0,-4 3 0,4-5 0,-1 3 0,-1-8 0,-5 3 0,0-12 0,0-4 0,0-4 0,-2-2 0,-1-1-369,-3-4 0,1 1 1,5-6-1,0 0 7,0 2 0,7-4 1,4 7-1,3 2-534,1 1 1,3 8-1,1 1 1,4 2 377,1 3 0,2 3 0,6 2 0,-1 3 1167,1 1 1,-1 6-1,-1-4 1,-2 0 806,-2 0 0,-2 3 0,4-5 0,-3-1-1418,-2-2 1,-2-2-1,-6 0 1,1 0-39,0 0 0,-1 0 0,1-2 0,0-3 0,-2-4 0,-4-7 0,-4 0 0,-5 1 0,-1-1 0,-1 0 0,-5 0 0,-2 3 0,-8 0 0,0 3 0,0-2 0,-5 3 0,0 0 0,2 2 0,2 4 0,-4 1 0,0 4 0,2 1 0,1 2 0,2 9 0,2 0 0,2 6 0,2-1 0,5 0 0,-4 0 0,2 4 0,3 1 0,3-4 0,2 2 0,5-1 0,4 0 0,6 5 0,5-5 0,3-1 0,1-3 0,4-1 0,-1-2 0,5-2 0,4-2 0,0-6 0,-6 1 0,-1-3 0,-4-2 0,4 0 0,-4 0 0,2 0 0,-2 0 0,2-2 0,-7-1 0,-2-4-712,-1-2 0,-2 4 0,-2-6 0,-2-1 702,-2-2 0,-6-9 0,3-1 0</inkml:trace>
  <inkml:trace contextRef="#ctx0" brushRef="#br0" timeOffset="26">5440 15435 32767,'-8'-16'0,"1"7"0,7 4 0,0 10 0,0 4 0,2 9 0,3 3 0,-2-2 0,6 5 0,0-1-242,-1-4 0,-2 4 0,2-2 1,-1-2-1,-3-1 0,3-3 0,-2 1-277,-1 0 171,-3-1 1,-2-6 394,-5-4 0,3-8 1,-6-4-1,0-2-122,1-3 0,4-7 1,-3-4-1,2 0 8,0 1 0,-1-6 0,8 1 0,3-2 270,6-3 1,3 3 0,2 2 0,1 6 217,4 4 1,-3 7 0,4 1 0,1 2-227,3 3 1,-1 4 0,-1 6 0,1 4-196,-1 4 0,-3 2 0,3-1 0,-1 3 0,-4 3 0,-1-4 0,-2 4 0,-2-3 0,-4-3 0,2 6 0,-5 0 0,0-1 0,0-3 0,0-1 0,-3 0 0,1-1 0,0 1 0,-5 0-408,0-1 0,0-4-2869,0-1 0,2-6 0,3 1 1644,6-3 0,3-9 0,1-2 0</inkml:trace>
  <inkml:trace contextRef="#ctx0" brushRef="#br0" timeOffset="27">6227 15482 32767,'0'-16'-879,"0"1"1,0 4 0,-2 2 0,-2 1 2634,-1-1 1,-9 5-1757,-2-1 0,1 10 0,-6 6 0,3 5 0,3 5 0,-1 1 0,0 5 0,2-5 0,4 1 0,3-4 0,7 6 0,0-3 0,0-3 0,0 4 0,1-2 0,5-2 0,4-1 0,4-2 0,4-2 0,1-2 0,2-2 0,5-6 0,-5 3 0,-2-2 0,-1 0 0,-3-1 0,-1-10 0,-3-4 0,1-4 0,-7-2 0,-1 1 0,-2-1 0,-4-5 0,-2-2 0,-3 0 0,-1 1 0,-3-1 0,-5 4 0,1-2 0,-1 2 0,0 1 0,0 2 0,2 1 0,4-1 0,-2 0 0,7 1 0,1-1-1187,2 0 1,4 0 995,3 1 0,11-8 0,8-1 0</inkml:trace>
  <inkml:trace contextRef="#ctx0" brushRef="#br0" timeOffset="28">6352 15121 32767,'11'15'0,"-1"1"0,-4 0 0,2 1 0,1 2 0,0 2 0,1 7 0,4-2 0,-1 4 0,-3 2 0,-1-1 0,3 0 0,-3 1-137,-2-1 1,5-4 0,-3-3 0,1 0-19,1 1 1,-6-6 0,5 2 0,1-3 83,-2-3 1,5 1-1147,-4 0 1,-1-8 0,1-2-1242,2-5 0,2-8 1,2-3-1,0-6 1324,0-5 1,-1 4 0,1-6 0,0 2 1448,-1 0 1,-1 0 0,-1 5 2891,-3 1-1579,-6 6 1,3-5 292,-7 4 1,-2-3 0,-3 1-1,-6 3-867,-3 2 1,-2 2 0,1 3 0,-3-1-1055,-3-2 0,-1-1 0,-5 6 0,5 2 0,-1 3 0,4-1 0,-6 6 0,3 3 0,2 1 0,-4 8 0,-1 3 0</inkml:trace>
  <inkml:trace contextRef="#ctx0" brushRef="#br0" timeOffset="29">3853 16802 22305,'8'-15'0,"-1"-1"396,0 0 0,-5-5 0,3-1 0,-3-3 1269,-2-3 1,-2 0-1,-3 0 1,-6 4-1652,-2 1 0,-3-3 1,0 5-1,0 3 331,1 6 0,-3 0 1,-1 7-1,-2 0-151,2-2 1,-4 5-1,2-2 1,2 8-195,1 6 0,-3 4 0,0 4 0,4 3 0,5 5 0,0 4 0,5 1 0,0 0 0,0 1 0,1-1 0,8-1 0,3-2 0,6-2 0,-2-5 0,1 4 0,2-3 0,2-3 0,7-6 0,0-5 0,-2-1 0,-1-3 0,-1-2 0,3-2 0,0-2 0,0-3 0,2-4 0,-1-9 0,-1-1 0,-3-2 0,-3 0 0,-2 4 0,-3-2 0,-2-2 0,0 2 0,-4 6 0,3 3 0,-3-2 0,1 5 0,1 1 0,2 6 0,5 6 0,-1 2 0,1 1 0,2 10 0,3-3 0,3 1 0,0 1 0,1-2 0,-5-1 0,0 1 0,0 0 0,-6-2 0,1-2 0,1-2 0,-3-6 0,1 1-92,2-3 1,-5-4-1,0-3 1,-2-6-2367,1-2 0,4-5 1,-3-3-1,0-7 1222,0-7 1,-2-12-1,-5-9 1</inkml:trace>
  <inkml:trace contextRef="#ctx0" brushRef="#br0" timeOffset="30">4104 16347 32767,'7'15'0,"2"6"0,7 2 0,-1 1 0,1 4 0,0 2 0,-1 1 0,1 1 0,0-1 0,0 1 0,1-1 0,2 1 0,2-1 0,0-1 0,-5-2 0,0-4 0,-1-1 0,-4-2 0,-1-5 0,3-1 0,1-6 0,1-4 0,-6-5 0,-4-7-2458,-3-9 0,-4-4 1,-1-10-1,-4 0 261,-2-3 1,4-14 0,-4 0 2041,2-2 0,-5 0 0,3 2 0</inkml:trace>
  <inkml:trace contextRef="#ctx0" brushRef="#br0" timeOffset="31">4371 16394 32767,'0'-16'-4342,"0"0"5427,0 8 1,2 2-1,3 12 1,6 4-1086,3 4 0,7 7 0,0 2 0,-2 1 0,-2 4 0,4 2 0,0 1 0,-1 1 0,-3-1 0,-1-1 0,-1-2 0,1-2 0,0 2 0,0 0 0,-1 0 0,1-4-215,0-1 0,5 3 1,0-5-1,-2-4-2243,-2-4 0,-1-1 1,2-7-1,1-1 909,2-3 0,7-1 0,-4 0 0</inkml:trace>
  <inkml:trace contextRef="#ctx0" brushRef="#br0" timeOffset="32">5047 16708 11119,'0'-21'0,"0"-2"0,0 1 2450,0-1 1,-1 2 0,-5 5 0,-4 1-380,-4-1 0,-2 5 0,1 3 0,-1 1-1254,0 3 1,-5-3 0,0 2-1,2 1-745,1 3 1,-2 8 0,0 5 0,5 5-73,2 4 0,10 6 0,-2-3 0,3 2 0,2 2 0,0 5 0,2-6 0,3 0 0,5 0 0,6 1 0,5-7 0,3-2 0,1-2 0,5-1 0,-6-2 0,2-4 0,1-4 0,-7-5 0,5-1 0,-2-1 0,-4-5 0,-2-2 0,-1-8 0,-2-2 0,-4-2 0,-1-3 0,-5-7 0,1 0 0,-2-3 0,-1-2 0,-2 4 0,0 1 0,0 4 0,0-2 0,0 5 0,0 1-2818,0-1 1,0 2 0,0 5-460,0 1 0,2 6 0,3 4 2717,6 3 0,3 2 1943,1 0 1,-1 7 0,-1 3-1,-3 4-520,2 2 1,-5 0 0,0 1 0,0 2 1511,4 2 1,-3 6 0,1-5 0,0 1-2349,0 0 1,-1-1 0,5-2 0,-3 1 161,2-2 0,2-2 0,2-3-112,0-3 1,-1 1 0,1-7-78,0-1 0,0-4 0,-1-4 0,1-3 0,0-2 0,0-1 0,-1-6 0,1 0 0,0 1 0,-2-6 0,-2 2 0,-3 3 0,-2 4 0,5 3 0,-2-2 0,-1 4 0,2 7 0,-3 7 0,3 4 0,1 3 0,-7 2 0,1-1 0,0 1 0,-2 0 0,6-1 0,1 1 0,-2 0 0,5-2 0,-4-2 0,4-3 0,2-2 0,0-2 0,-1-5 0,1 0 0,0 0 0,-1 0 0,1-2 0,0-3 0,-6-4 0,-1-6 0,-2-1 0,-3 0 0,3-5 0,-2-1 0,-2-1 0,-1 0 0,-2-5 0,0 4 0,0-1 0,0 4 0,0-1 0,0 1 0,0 1 0,7 5 0,4 3 0,3 1 0,3 8 0,2-3 0,4 5 0,1 1 0,1 0 0,3 0 0,-2 0 0,2 0 0,2 1 0,-1 3 0,-1 1 0,-2-1 0,-6-3 0,2-1 0,-1 0 0,0 0 0,-5-5 0,-7-2 0,-2-2 0,-2 4 0,-5-5 0,0-3 0,-7 5 0,-3-1 0,-4 0 0,-2 0 0,-5 6 0,0-2 0,2 3 0,1 2 0,-3 0 0,0 0 0,2 2 0,2 3 0,1 4 0,2 6 0,3 3 0,6 3 0,3-2 0,2 7 0,0 0 0,0-1 0,7 3 0,6-5 0,4-1 0,4 1 0,11 3 0,-3-5 0,3-2 0,3-1 0,1-8 0,-1-1 0,2-2 0,-2-4 0,3-1 0,-1-2 0,-4 0 0,-5 0 0,0-7 0,-5-3 0,0-6 0,-1-5 0,-1 2 0,-5-7 0,-2-1 0,-4 3 0,-3-6 0,-7 6 0,0-1 0,0 4 0,-7-1 0,-3 3 0,-4 5 0,-2 7 0,0 0 0,1 1 0,-1 3 0,0 1 0,-5 9 0,0 4 0,2 4 0,2 6 0,6 2 0,2 5 0,2-4 0,4-1 0,1 3 0,2-3 0,2 0 0,3-1 0,-1-1 0,8-5 0,4-2 0,3-4 0,2 3 0,-5-8 0,-1-2 0,1-1 0,0-2 0,-1-2 0,-1-3 0,-3-5 0,3-9 0,-4-4 0,4-2 0,2-3 0,-5-1 0,-3-4 0,-1-2 0,-3-2 0,-2-7 0,-2 1 0,0-5 0,0 1 0,0-3 0,0 11 0,0 3 0,0 4 0,-6 11 0,1 0 0,0 13 0,5 8-366,0 8 0,2 17 0,3 4 0,5 3-188,4 3 0,2 5 1,1-3-1,3-4 364,1-5 0,0 1 0,-4-2 0,1 1 133,-3-2 0,8 3 0,-11-4 0,-1-1 157,-3-3-39,5-3 0,-12-3 1,6 1-1</inkml:trace>
  <inkml:trace contextRef="#ctx0" brushRef="#br0" timeOffset="33">7532 16802 32767,'40'9'0,"-9"3"0,-8-5 0,-2 2 0,0 3 0,-2-3 0,-8 1 0,-6 4-995,-3 6 550,-2 4 0,-14 8 0,-4-1 1</inkml:trace>
  <inkml:trace contextRef="#ctx0" brushRef="#br0" timeOffset="34">1431 17510 32767,'-16'-16'-3202,"1"0"2439,-1 1 0,6 4 0,-1 1 93,-1-3 1544,5 6 0,-2-5 229,4 7 0,3 7 0,-3 8 1,3 6-1104,2 5 0,7 3 0,4 8 0,1-1 0,-2 1 0,8 9 0,-6 3 0,0 0 0,2 1 0,0-5 0,0 1 0,-2-3 0,-1-3 0,-6-2 0,4-3 0,0-2-315,-1-2 1,-4-7-1,1 2-742,-3-4 598,-2-8 0,0-4 1,0-10-52,0-5 1,2-4 0,3-4 0,5-3 773,4-5 1,7-4 0,4-1 0,3 0 80,5-1 0,9 6 1,-2 3-1,0 4 190,-3 5 1,-4 9 0,-3 0 0,-2 5-329,-2 5 1,-7 4 0,0 6 0,-5 1-208,-3 0 0,-8 5 0,2 1 0,-3 1 0,-2 0 0,-7 5 0,-5-2 0,-5 2 0,-4-2 0,-6 2 0,5-7 0,-1-4 0,0-4 0,-5-1 0,2-5 0,-2 0 0,2 0 0,-4-2 0,6-5 0,-2 0 0,-1 0 0,8 0 0,-4-2 0,1-3 0,4 3 0,-1-5 0,7 0 0,5 4-2089,7-8 0,12 1 0,6-6 0,2 2 2521,3 4 1,12-11 0,-2 3 0</inkml:trace>
  <inkml:trace contextRef="#ctx0" brushRef="#br0" timeOffset="35">2469 17541 31634,'-2'-10'-9831,"-3"-1"6306,-6-1 1,3 5 5981,-3 2 1,8 5-1,-4 7 1,1 8-413,1 10 1,-5 10 0,3 3 0,-2 1-2046,-3-1 0,0 9 0,-1-5 0,5-3 0,1-5 0,-4 1 0,6-1 0,1-5 0,3 1 0,1-2 0,0 0 0,0-4-486,0-1 0,0-2 0,1-5 1,5-2-2792,4-4 0,-1 2 0,1-6-1639,3-3 1,1-1 4906,1-2 0,1-14 0,0-4 0</inkml:trace>
  <inkml:trace contextRef="#ctx0" brushRef="#br0" timeOffset="36">2909 17730 30439,'-2'-16'-1346,"-3"0"1,-9 2-1,-7 4 1,2 5 3272,2 3 1,-4 4-1,-2 3 1,0 5-1928,0 4 0,-5 7 0,4 2 0,-2 1 0,0 4 0,6 0 0,-1 0 0,6-2 0,4 2 0,4-3 0,7-1 0,0 1 0,0-1 0,2-5 0,3 2 0,7-3 0,8-3 0,4 1 0,8-2 0,1-2 0,3-1 0,-1-8 0,7 3 0,2-5 0,1-1 0,3 0 0,-1-1 0,-2-3 0,-3-1 0,-3-7 0,-8-4 0,0-9 0</inkml:trace>
  <inkml:trace contextRef="#ctx0" brushRef="#br0" timeOffset="37">3837 17683 32767,'9'0'0,"3"7"0,-5 3 0,1 4 0,-4 7 0,3 0 0,-2-2 0,0-1 0,1 3 0,-5 1 0,3 1 0,1 0 0,0-2 0,-3-6 0,2 1-45,1 0 1,0-6 0,-5 1-193,0 1 0,-2-5 0,-3-2-2017,-5-3 1,-4-2 0,-4-2 0,-3-3-1024,-5-6 0,-9-3 0,-3-1 3026,-3-1 1,0 0-1,-7 1 1</inkml:trace>
  <inkml:trace contextRef="#ctx0" brushRef="#br0" timeOffset="38">3444 17761 32767,'0'-16'-165,"7"6"0,5-1 0,7 1 288,7 1 1,4-3 0,3 5 0,4 0-124,5 0 0,9-3 0,1 3 0,-1 0 0,-2 0 0,-2-4 0,-2 6 0,-3 1 0,-5 3 0,-6 1 0,-3 0-2101,-2 0 0,-8 1 1714,-3 5 1,-13 2 0,-10 8-1</inkml:trace>
  <inkml:trace contextRef="#ctx0" brushRef="#br0" timeOffset="39">3695 17981 14371,'0'16'0,"2"0"2260,3-1 0,6-1 0,8-1 0,4-5 79,1-1 0,4 4 0,7-4 0,3 0-2339,3 0 0,-1-2 0,5-5 0,-1 0 0,0 0 0,4 0 0,-7 0 0,1-2 0,0-3 0,-1-4 0,0-7 0,-3 1 0</inkml:trace>
  <inkml:trace contextRef="#ctx0" brushRef="#br0" timeOffset="40">5079 17683 32767,'0'-16'-1119,"0"5"1678,0 1 1,-7 6-560,-4-1 0,-3 5 0,-1 4 0,-1 1 0,6 7 0,1-1 0,2 3 0,2 3 0,5 2 0,0 2 0,0-2 0,7 1 0,3-1 0,6 2 0,5-2 0,-4 4 0,6-2 0,-2-2 0,0-2 0,2-3 0,-4-1 0,3-5 0,3-1 0,-4-2 0,5-5 0,0 0 0,-1 0 0,3 0 0,-7-1 0,-2-3 0,-2-1 0,-1-12 0,-2 1 0,-2-2 0,-1 1 0,-8-6 0,2-1 0,-3-2 0,-2-1 0,0 8 0,-2-2 0,-3 4 0,2 6 0,-8 1 0,8 13 0,-2 2 0,3 8 0,2 2 0,7 8 0,3 2 0,4-1 0,2-3 0,1 2 0,3-2 0,1-2-45,-2-2 1,-2-3-1,1-1 1,1-5 54,2-1 0,0-2 0,-5-5 0,-1 0 36,1 0 0,5-7 0,0-3-46,-2-4 0,-3-7 0,-4-2 0,-3-1 0,-2-4 0,-2-2 0,-5-3 0,0-2 0,0-1 0,0-6 0,-2 5 0,-3 4 0,-5 5 0,1 0 0,-2 9 0,1 3 0,1 4-1097,-5 8 0,12 4 0,-3 11 0,5 4-1361,5 6 0,9-3 1,9 3-1,0-4 1214,0-1 1,5 0-1,-4-2 1,2-4 1409,0-5 1,-1-3 0,1-2-1,-5 0 383,-3 0 0,-3 0 0,1 0 1,-2-2 1537,-4-3 1,3-4 0,-8-6 1188,-2-1 1,-1 0 0,-2 1-3218,0-1 0,-7 5 0,-3 3 1,-4 1-60,-2 3 0,0 2 0,1 2 0,-3 2 0,-3 3 0,4 6 0,-4 10 0,3 3 0,2 1 0,2 4 0,2-2 0,4 2 0,1 3 0,1-6 0,6-2 0,2 1 0,3-1 0,6-5 0,10 1 0,3-6 0,1-4 0,8-1 0,-3 3 0,1-3 0,4-2 0,0-2 0,-5-5 0,-3-2 0,0-3 0,-3 2 0,2-8 0,-5-1 0,-3-2 0,-8-7 0,-1 0 0,-2 0 0,-4-2 0,-1 1 0,-2-6 0,0 1 0,0 0 0,-7 2 0,-3 1 0,-4 1 0,-2 4 0,0-4 0,1 2 0,-1 4 0,0 4 0,6 1 0,-1 5-2116,-1-2 1,7 6-2801,5-2 1,1 3 3675,10 2 0,6-7 1,8-2-1</inkml:trace>
  <inkml:trace contextRef="#ctx0" brushRef="#br0" timeOffset="41">6337 17494 32767,'8'16'-3190,"-1"-1"1,-7 1 0,0 2 3890,0 3 1,2-2 0,2 7-1,1 0 669,-2-1 0,4 4 0,0-4 0,0 1-1534,0 0 1,6-7-1,-3 4 1,6-2 377,5 0 1,-2-5 0,5-6-1,1 1 55,-1-3 1,-3-1-1,4-7 1,-1 0-270,1 0 0,-1 0 0,2-1 0,-3-5 0,0-4 0,-6-4 0,4-4 0,-5-3 0,-6-5 0,3-2 0,-6-1 0,0 1 0,0 0 0,-2-11 0,-5 8 0,-2-2 0,-3 0 0,-2 3 0,-5 2 0,1 3 0,-1 3 0,-2-4 0,-2 5 0,2 1-2458,4 3 0,-2 6 1,6 1-1,3-2 1389,1-2 1,-5-2-1,-2 0 1</inkml:trace>
  <inkml:trace contextRef="#ctx0" brushRef="#br0" timeOffset="42">6761 17164 32767,'11'7'0,"-1"3"0,1 6 0,-3 5 0,12-2 0,-5 7 0,3 2 0,-1 2 0,-1 7 0,0 1 0,-1 1 0,1-1 0,-2-1 0,-2-4 0,-1 2 0,1 1 0,-3 1 0,1-5 0,1-1-541,-3 0 1,6-4 0,-3-3 0,1-1-4376,-1-4 1,3-2 3208,-4-1 1,4 0 0,2 0-1</inkml:trace>
  <inkml:trace contextRef="#ctx0" brushRef="#br0" timeOffset="43">7406 17714 32767,'9'-16'-1418,"-2"1"0,-7-1 1,-2 0 1045,-3 0 1,1 1 0,-6-1 0,-3 2 1805,-1 4 1,-7-3-1,0 8 1,2 2-1435,2 1 0,-4 4 0,0 3 0,2 5 0,1 4 0,4 2 0,4 1 0,3 3 0,0 1 0,5 5 0,-2-5 0,8-2 0,6-2 0,4 4 0,4 0 0,1-3 0,2-6 0,5 2 0,-3-5 0,0-1 0,-1-2 0,5-5 0,-6-1 0,-2-1 0,-2-5 0,-1-2 0,0-10 0,-1-1 0,1-2 0,-5-12 0,-3 1 0,-1-2 0,-3-5 0,-2-1 0,-2-9 0,-2-2 0,-3-1 0,-4 0 0,-7 6 0,0 3 0,1 1 0,-1 3 0,0 1 0,2 8 0,4 6 0,1 10 0,4 8 0,3 12 0,-3 8 0,5 8 0,5 10 0,9 8 0,9-2 0,-1 3-435,1 2 1,3 1 0,-3 0 0,0-4 336,0-2 1,3 4-1,-5-4 1,-4 1 90,-5-1 0,1-6 0,-8-6 0,-2 0 37,-1-1 1,-2-3-1,0-6 1</inkml:trace>
  <inkml:trace contextRef="#ctx0" brushRef="#br0" timeOffset="44">8412 17148 32767,'7'14'-1937,"2"0"0,1 0 2905,1 4 1,-1 6-1,6-1 1,0 1-969,-1 4 0,-1 2 0,-1 3 0,-3 0 0,2-1 0,-3 2 0,0-9 0,0 1 0,-1 0 0,-4-6 0,1 0-481,-3-2 176,-2-2 0,0-9 1,0-7-397,0-9 0,0-5 0,0-4 0,0-1 697,0-2 1,12 0 0,5 6 0,6-1 338,5 0 1,4 1-1,3 1 1,1 3 236,-1 6 1,2 5-1,-2 5 1,-4 6-428,-1 3 0,1 3 0,-10 2 0,-1 4-145,-3 1 0,-3 1 0,-4 1 0,-4-3 0,-5-1 0,-1-4 0,-3 3 0,-6-4 0,-7-1 0,-8 0 0,0-2 0,-3-2 0,-1-2 0,-8-6 0,8 1 0,0-3 0,-2-2 0,2-5 0,2-2 0,5 0 0,4 0 0,1-4 0,2 4 0,3-2 0,4 4 0,11-4 0,6 3 0,10 0 0,16 5 0,6-3 0,4-1 0,8 0 0,3 3 0,5-2 0,0-1 0,-4-7 0,-2 1 0,-2-3 0,-3-1 0,-9-3 0,-7-1 0,-7-2 0,-7 2 0,-4 3 0,-3 4 0,-3 1 0,-6-1 0,-5-2 0,-4-1 0,-1-1 0,-12 2 0,1 2 0,-3 3 0,-4 2 0,4 2 0,-6 5 0,1 0 0,-1 0 0,6 7 0,-2 3 0,5 4 0,6 2 0,3 6 0,7 5 0,2 2 0,3 3 0,7 1 0,13 2 0,6 2 0,2-2 0,7-2 0,2-2 0,4 1 0,1-1 0,0-7 0,-1-3 0,-5-3 0,-4-2 0,0-1 0,-4-1 0,-7-1 0,-7-3 0,-6-5 0,-17 6 0,-8-1 0,-14-1 0,-39 5 0,-17-5 0</inkml:trace>
  <inkml:trace contextRef="#ctx0" brushRef="#br0" timeOffset="45">3114 18799 8049,'0'-18'187,"0"-1"1,-2-2 0,-2 2 0,-3 3 516,-1 5 0,-3-2 0,-5 2 0,-1-3-325,-4-2 0,-2 6 1,-5 1-1,4 2-129,1 4 0,-5 1 1,4 2-1,-1 2-187,4 3 0,4 4 0,1 6 1,0 3 27,1 3 0,6-4 0,2 6 1,2-2-75,-1 0 0,3 5 1,6-5-1,6-2-107,5-1 0,-2-3 0,11 1 0,-2-2 74,0-3 0,7-3 1,-2-4-1,4 1-97,1-1 0,1-4 0,-1-6 0,-1-4 36,-4-4 0,-1-2 0,-6 0 0,2-1-38,-2-4 1,-7 2-1,-3-7 1,0-2-112,-1-2 0,-4-12 1,1-2-1,-3 1-140,-2-3 0,-2 3 1,-3-1-1,-6 6 140,-3 4 1,-1 1-1,-1 12 1,2 2 186,4 2 567,-4 8 0,12 9 0,-3 10 0,5 6-47,5 5 1,4 3 0,6 8 0,1-1-15,0 1 1,-1 3 0,3 0 0,1-2-393,2 2 0,0 0 0,-3-4 0,1-1-267,2-4 0,0 2 0,-6-7 0,3-2-661,3-1 1,-9-5-1,4-2-621,-2-6 1,0 2 0,1-3 657,1-6 0,-2-5 1,-2-11 815,-1-2 0,-8-5 0,4-6 0</inkml:trace>
  <inkml:trace contextRef="#ctx0" brushRef="#br0" timeOffset="46">3538 18547 8724,'9'16'0,"-4"-1"562,-3 1 1,5 0 0,3 1-1,4 3 56,2 1 1,0 6 0,-1-2-1,1 1-286,0 0 1,0-6 0,1 0-1,2-2-398,2-2 0,0-1 1,-5-1-1,-2-1-5016,-4-3 4354,4-6 0,-12-4 0,2-13 1,-8-4 727,-6-4 0,-10-9 0,-1-1 0,-14-8 0,2-8 0</inkml:trace>
  <inkml:trace contextRef="#ctx0" brushRef="#br0" timeOffset="47">3569 18296 8049,'0'-16'11,"0"0"1,2 7-563,3 4 1,4 3 0,7 2 550,0 0 0,6-7 0,3-1 0</inkml:trace>
  <inkml:trace contextRef="#ctx0" brushRef="#br0" timeOffset="48">3821 18390 8049,'11'26'0,"-1"0"-5,2 2 0,4-3 1,3 1-1,2 0 310,-2-2 0,4 6 1,0-4-1,0 2 133,-1-1 1,-1 0 0,-3-6 0,-1 0 98,-1 2 1,3-7-1,-8 1-168,3-5 0,-4-8 1,0 1 86,3-3 0,-6-4 0,-2-3 0,-2-7 21,3-7 0,-5-4 0,6-5 0,-1 2-257,-1-2 0,7-2 0,-1-3 0,1 0-121,-2 1 1,4-1 0,-3 10-1,3 1-1222,1-1 0,1 7 1,0 8-1,0 1-440,-1 3 0,1-3 1,0 4 523,0 4 1,-6-1-1,-1 7 1039,-2 0 0,-2 2 0,-5 7 0</inkml:trace>
  <inkml:trace contextRef="#ctx0" brushRef="#br0" timeOffset="49">4686 18594 7995,'-9'-7'1960,"2"5"0,7-3-1143,0 10 1,2 4 0,3 7 0,6 0-378,3-1 1,-4 6 0,0 0 0,3-2-303,1-1 1,0-2 0,-2-1 0,-3 1-447,-2 0 0,3-6 0,-5 1-3731,-1 1 1978,-2-5 0,-4-2 1551,-3-10 0,1-4 0,-6-8 0,-3-4 510,-1-5 0,-1-6 0,-1-4 0,0-5 0,1-6 0</inkml:trace>
  <inkml:trace contextRef="#ctx0" brushRef="#br0" timeOffset="50">4639 18233 8260,'15'10'-363,"3"2"1,1 4-144,2 3 1,5 4-1,-3-4 506,1 2 0,3 7 0,4-3 0</inkml:trace>
  <inkml:trace contextRef="#ctx0" brushRef="#br0" timeOffset="51">5378 18751 7995,'10'-15'0,"-1"-1"0,-2-2 0,-4-2 0,-1 0 0,-2-4 0,-2-1 270,-3 1 1,-4 3 0,-6-3 0,-1 1 0,0 2 359,0-2 1,1 7 0,-3-1-1,-1 7-306,-2 3 1,0-4 0,5 6 0,1 1-83,-1 3 0,0 8 0,0 3 1,3 4-315,2 2 0,-1 5 0,5 3 1,0 2 77,0 2 0,2 5 0,5-6 0,0 1-84,0-2 0,5 2 1,2-6-1,2 1 94,3 0 0,4-4 1,3-7-1,2-1 29,-2 1 0,4-5 0,-2-2 0,0-3 8,1-2 1,-4 0-1,3-2 1,-4-3 60,-1-6 1,0-8 0,-1-3-90,1-3 0,-5-1 0,-3-6 0,-1-1 0,-2-3-215,2-6 0,-5-4 1,3-3-1,-3-1-200,-2-3 0,-7 3 0,-2 6 0,-1 4 147,0 1 0,1 8 1,-2 7-1,4 3 109,0 7 517,6 5 1,-6 16 0,7 5 0,1 7 17,5 8 1,2 7 0,8 5-1,0-1-130,-1 1 0,3 4 0,1-2 0,2 0-548,-2 1 0,-1-7 1,-2 2-1,-1-4-320,1-1 1,0-6 0,-1-2-1,-1-1-573,-3-4 0,1-7 0,-5-3 128,2-2 1,1-2 1041,6-5 0,-7-14 0,-2-3 0</inkml:trace>
  <inkml:trace contextRef="#ctx0" brushRef="#br0" timeOffset="52">5755 18453 7995,'0'15'539,"0"1"0,0 0-8,0 0 0,7-1 0,3 3 0,4 1-310,2 2 1,0 5 0,0-3 0,-1 0-17,1-1 1,-2-1-1,-2-3 1,-1-1-1694,1-1 0,-3 3-1907,1-8 3395,-6-4 0,3-7 0,-7-9 0</inkml:trace>
  <inkml:trace contextRef="#ctx0" brushRef="#br0" timeOffset="53">5818 18296 7995,'-9'-32'207,"0"2"0,6 4 1,-2 5-132,1 4 0,2 6-612,2 1 1,7 6-1,4-1 536,3 3 0,2 9 0,-1 2 0</inkml:trace>
  <inkml:trace contextRef="#ctx0" brushRef="#br0" timeOffset="54">6054 18468 8182,'7'32'11,"3"-1"0,-1 1 0,1-3 0,1-2 379,-2-6 0,5-2 0,-6 0 1,3 2 209,-1-2 0,-6-7 0,3-3 0,-2 0 754,0 0-1118,0-6 1,-5 2 0,0-10 0,-1-5-109,-5-4 0,3-2 1,-6-2-1,2-1-112,4-2 1,-4-7 0,2 2 0,1-2-259,2 2 1,8-4-1,1 6 1,1-1-143,4 4 0,8 4 1,2 1-1,1 2 101,0 4 1,0 3 0,-4 9-1,3 1 196,3 2 0,-6 8 1,2-1-1,-3 5 205,-3 4 1,6 0 0,0-3-1,-2 1-107,-1 2 1,-4 1-1,-2-2 1,-3 2-370,-2 3 1,5-6 0,-3 2 0,1-2-209,1 2 0,-6-3 1,4 3-1,-1-4 248,1-1 1,-4-2 0,4-2-1,0-3 318,0-2 0,1 5 0,6-3 0</inkml:trace>
  <inkml:trace contextRef="#ctx0" brushRef="#br0" timeOffset="55">6918 18563 7995,'9'-25'0,"-4"3"0,-3 1 355,-2 0 1,-2 0 0,-3 5 748,-5 0-831,3 8 0,-7-5 1,3 8 32,-3 2 1,-1 1 0,-1 4-1,0 3 7,0 5 0,1 4 0,-1 2 0,0 0-54,0-1 1,3 1 0,0 0-55,3 0 1,6-1-80,-1 1 1,5-2 0,5-2 0,6-3-433,3-2 0,7 0 0,1-4 0,3 4 41,3 2 0,0 0 0,0 5 0,-2 0 284,2 3 1,0 4 0,0-2 0,-4 4 276,-1 2 0,-2-1 0,-7 4 0,-2-4 64,-1-1 1,-8 0 0,2-4 0,-5 2 451,-5-2 0,-4-1 0,-6-3 1,-3-1-438,-3-3 0,2 1 0,-5-5 0,-1 0-376,1 0 1,-3-2 0,-2-5 0,3 0-199,5 0 1,-2 0-1,2 0 1,2-1-1756,1-5 1,4 3 0,4-8 1953,5-1 0,17-2 0,5-2 0</inkml:trace>
  <inkml:trace contextRef="#ctx0" brushRef="#br0" timeOffset="56">7453 18123 8717,'16'7'275,"1"3"1,2 4 513,2 2 1,6 5 0,-5 1-1,1 3-186,0 3 1,-2 2 0,-6 3 0,1 2-178,0 1 0,-2 1 0,-2-7 1,-3-2-116,-2-2 1,0-7 0,-4 2-1,2-4 85,-1-1 1,-2-5-405,-2-1 1,1-8-247,5-2 1,-5-7-1,6-9 1,-1 0-345,-1 1 0,7-1 1,0 0-1,6 2 176,3 4 1,7-2-1,-2 6 1,4 3 13,1 1 0,-1 2 0,-2 2 0,-4 5 551,-1 9 0,-2-1 1,-5 8-1,-2-2 332,-4 0 1,2 0 0,-6-5 0,-5-1 113,-4 1 0,-6-2 0,-7-2 0,-1-3-39,-4-2 0,-4 3 0,-4-4 0,1-3-256,2-1 0,-1-2 0,-2 0 0,2 0-322,7 0 0,-3-2 1,2-1-1,2-3-857,1 3 1,8-4 0,1 0 40,2-2 0,2-1 1,5-6-807,0 0 1,5 1-1,4-3 1,3-1 1061,5-2 1,10-7-1,-1 0 588,4-7 0,1-5 0,0-7 0</inkml:trace>
  <inkml:trace contextRef="#ctx0" brushRef="#br0" timeOffset="57">8192 18280 8386,'5'17'0,"0"3"0,1 2 51,1 3 1,0-6 0,5 4-1,-2-2 678,3-1 0,1 7 0,1-5 0,1 1-297,0 0 1,-1-2 0,3-6-1,1-1-98,2-3 1,0 1-1,-3-7 1,1-1-257,2-2 0,5-2 0,-5 0 1,-2-2-64,-1-3 1,-3-4 0,1-7 0,0 0-220,-1 1 0,-1-1 1,-1 0-1,-5 1-308,-1-1 1,4 0 534,-6 0 1,7 9 0,-3 7 333,0 9 0,3 12 0,-5 7 0,0 5-48,0 4 0,3 7 0,-4-2 0,-3 1 618,-1-1 1,-2 7-1,0-7 1,0-4-614,0-3 1,0-9 0,-2-1 0,-1-2-980,-2-4 0,-8-2-1760,4-2 151</inkml:trace>
  <inkml:trace contextRef="#ctx0" brushRef="#br0" timeOffset="58">9528 18390 7875,'18'0'879,"1"0"0,4 0-481,1 0 1,2 0 0,6 0 0,-1 2 74,1 3 0,3-3 0,-2 3 1,-5-3-23,-4-2 0,-4 1 1,-8 3 117,-2 1 0,-1 7-287,1-1 1,-10 3-1,-10 1 1,-4 1-20,-2 0 0,-5 5 1,-1 0-1,-1-2 41,0-2 0,2 4 1,7 0-1,2 0-88,2 2 1,6-5-1,-1 2 1,3-2-42,2-2 1,2-1 0,3 1 0,6 0-57,3 0 1,6-3 0,3 0-1,0-5-172,0-1 1,5 4-1,0-6 1,5-1-707,3-3 0,8-1 0,-4 0 0,0 0-411,-3 0 1,0-5 0,-6 0-1,-6 0-4164,-6-2 4499,-3 5 1,-16-10 834,-11 6 0,-10-13 0,-10 2 0</inkml:trace>
  <inkml:trace contextRef="#ctx0" brushRef="#br0" timeOffset="59">9780 18641 8051,'-2'0'423,"4"0"1,15 0 34,4 0 0,-1 0 0,4 0 1,1 2-276,-1 3 1,0-3-1,4 3 1,-1-1-205,1 1 0,6-3 0,3 5 0,-2-2-107,-2 0 1,4 0 0,0-5 0,-2 0 35,-2 0 1,2 0 0,-2 0 0,-3 0 214,-1 0 1,-4 0 0,-1-1-1,-1-4 137,-4-6 0,-1-3 0,-3-3 0,1-3-48,0-1 1,-7-1-1,-4 3 1,-3-2-22,-2 1 1,-7-2 0,-4-1 0,-3 0-85,-2 1 0,1 2 0,-1 8 0,0 2 73,0-3 0,-4 6 0,-1 2-90,1 3 0,3 4 0,3 3 0,2 6 77,1 3 0,8 7 0,-3 2-132,5 1 0,1 2 0,0 6 1,0-1-1,1-1-13,5-4 0,2 2 0,8-5 0,0-1-151,0 1 1,6-2 0,5-7 0,0-2-167,0-1 0,2-6 0,-4 4 0,1-2-54,0-4 0,-7-1 0,2-4 0,-3-3 69,-2-6 0,-6-1 1,-1-2-1,0 0-29,-1-3 0,-4-3 0,3 5 209,0-1 0,-6 0 263,5 1 0,1 8 0,-2 7 154,-2 8 0,4 6 1,-1 2-1,-3 0 54,-1-1 0,-2 1 1,0 0-1,0 0-40,0-1 0,-2-6 1,-1-2-1,-4-2 302,-2 1 0,-2-3 1,-4-6-340,-1-3 1,6-6 0,-1 2 0,1-4-158,1-2 1,2-2 0,7-1 0,0-2-391,0 2 1,2-4 0,5 2-1,7 0-36,5-1 0,9 4 0,0-3 0,5 6-297,4 4 0,5-1 0,-6 7 0,-3-1 35,-5-1 1,0 6 0,-5-5 535,1 5 0,-6 8 171,-2 3 1,-8 4 0,-8 2-1,-1 0 183,-5-1 0,-2 1 1,-8 1-1,0 3 166,0 1 1,1 7 0,-1-4 0,0 2 144,1 0 1,6-6 0,4 2-362,3 1 0,4-5 1,5 2-1,7-2-25,5-2 1,7-8-1,-3-2 1,1-5-27,4-1 1,2 0 0,1 0 0,1 0-125,-1 0 1,-6-5 0,-3-4 0,-2-3-286,-5-5 0,3-4 1,-13 0-1,-2-4-463,-1 1 0,-9-9 1,-3 5-1,-6 0-565,-5-2 0,-2 0 0,-5-1 0,2 3-436,-2 7 0,6 0 0,-1 11 406,0-4 0,7 3 1229,1 1 0,8 6 0,12-1 0,5 3 0,10 2 0,2 2 0,1 2-12,0 1 1,5 5 0,-4-3 0,1 0 204,-4 0 1,3 4 0,2-4-1,2 0 415,-2 0 1,2 5 0,-5-2 0,0 4-1545,-1 2 936,6 0 0,-3 6 0,6 3 0</inkml:trace>
  <inkml:trace contextRef="#ctx0" brushRef="#br0" timeOffset="60">10472 4165 8051,'0'-7'347,"0"7"1,2 7-1,3 9 1,5 1-1,4 3 700,2 1 0,0 5 0,-1-4-550,1 3 0,5-1 1,0 3-1,-2-5-242,-1 1 1,1-6 0,-2 4 0,-3-3-320,0-2 0,0 5 1,0-1-1,-1-2-216,-3-6 0,-7 2 0,3-3 1,-3 1-3286,2-2 2322,-3 4 0,7-15 0,-6-3 1243,3-10 0,6-12 0,-3 1 0</inkml:trace>
  <inkml:trace contextRef="#ctx0" brushRef="#br0" timeOffset="61">10865 4212 8221,'9'9'967,"-4"5"1,-3 7-138,-2 3 1,0 3 0,0 4 0,0 1-340,0-1 0,0 6 0,-2 1 342,-3 2 0,3 0 1,-5 2-1,2-3 1,-2-3-217,-2 1 1,4 0 0,-4-6-1,2-1-533,3-4 1,-3 2 0,0-5-1,0-1-159,0 1 1,2-2 0,3-5-1716,-3 0 1,3-1-699,-3 1 0,7-7 0,5-6-729,3-6 3217,15-6 0,-8-14 0,15-1 0</inkml:trace>
  <inkml:trace contextRef="#ctx0" brushRef="#br0" timeOffset="62">11384 4275 9238,'17'0'594,"4"0"0,-3 0 1,4 0-1,1 0 2415,3 0-2588,4 0 1,1 0 0,1 0 117,-1 0-636,-6 0 0,3 0 0,-6-1 0,1-3-428,0-1 1,-2 0 0,-6 5-612,1 0 0,-7 1 1,-4 5-2789,-3 4 3924,-2-3 0,-14 7 0,-4-5 0</inkml:trace>
  <inkml:trace contextRef="#ctx0" brushRef="#br0" timeOffset="63">11494 4464 8072,'7'9'961,"1"-2"0,8-7-408,0 0 0,1 0 1,3 0-1,2 0 1,3 0-330,3 0 1,0 0 0,1 0 0,-1 0-669,0 0 1,5 1 0,-6 3 0,1 1-666,-2-1 1109,4-3 0,-6-1 0,7 0 0</inkml:trace>
  <inkml:trace contextRef="#ctx0" brushRef="#br0" timeOffset="64">12814 4291 8203,'16'-7'77,"-5"3"1,-1-4 0,1-1 0,-1 0 0,-1-3 0,0-2 1383,-1-2 0,-4 1-1011,1-1 0,-3 0 0,-2 1 1,0-1-1,-2 0 7,-3 0 0,-2 1 1,-7 1-1,2 1-186,-1 3 0,-9 5 0,4-4 0,-3 2-104,-1 4 1,-5-4 0,5 1 0,-3 3-128,-3 1 1,-2 4 0,-1 3 0,1 6-131,4 2 0,-2 5 1,7 3-1,2 3 7,2 1 0,1 3 1,2-6-1,3 3 99,6 3 0,3 0 1,2-2 4,0-5 1,7 2 0,4-2 0,3-4 0,3-3-18,4-3 0,-3-3 0,6 3 0,1-6 28,1-3 1,7-2 0,-5-2 0,5-2-12,4-1 0,0-7 0,-8 2 0,-1-4-64,-2-2 1,-6 0 0,2-1 0,-1-3-35,0-1 1,-5 1 0,-6 4-1,1 0-91,-2 0 0,-2 1 0,-7-1 66,0 0 1,1 7 15,5 4 0,-3 5 1,6 5-1,0 6 41,-1 3 0,1 2 0,3-1 0,-1 3-153,1 3 0,2-4 0,3 6 0,1-2-447,-2 0 0,6 2 1,-9-6-1,-1 1-80,2-5 1,0-2 0,2 1 0,-1-3-1209,1-2 1933,0-2 0,-1-12 0,1-2 0</inkml:trace>
  <inkml:trace contextRef="#ctx0" brushRef="#br0" timeOffset="65">13616 3678 8436,'9'23'692,"5"-4"1,-4 7 0,3 2 7,-3 2 1,4 3-1,-3 2 1,3 3-257,1 2 1,-4 1 0,-1 0 0,1-2-23,-2-1 1,5-4 0,-4 4 0,2-3-550,-1-4 1,1 4 0,-5-9 0,0 2 30,0-1 1,-2-5-1,-3-6-2327,3 0 0,-1-8 1400,6-2 1,1-8 0,6-7 627,4-7 0,2-8 1,6 0-410,3-6 804,-4 2 0,10-10 0,-6 6 0,-1 2 15,1 4 0,-8 4 1,-3 6 340,-4 0 0,-4 0 94,-8 1 0,-7 6 0,-14 4 1,-1 3 163,-4 2 1,-5 0 0,-9 0 0,-2 0-70,2 0 0,-3 0 1,-1 0-1,1 0-440,0 0 0,1 0 1,5 2-1,3 1-256,3 2 0,-4 1 0,5-6-1205,1 0 1056,1 7 0,7-6 0,1 5-1415,-1-5-175,0-1 1134,8 0 1,4 0 755,15 0 0,6 7 0,14 2 0</inkml:trace>
  <inkml:trace contextRef="#ctx0" brushRef="#br0" timeOffset="66">14575 4118 8293,'6'-10'296,"-1"-1"1,0 1 0,-7-6-1,-3 0 52,-5 0 1,-4 1 0,-2 1 0,0 2 29,0 1 0,-1 2 1,-2-1-1,-2 5 34,2 3 1,-4 2-1,0 2 1,0 3-74,1 5 0,1 10 0,3 2 1,1 3-4,1 3 1,-3 0 0,8 0-1,-1-2-105,2 2 1,3-4 0,7 1 0,0-1-104,0 0 1,5-4 0,2 1 140,2-4-177,1-1 139,13-7-140,-6 5 1,6-13-22,-7 5 0,0-5 0,1-1 1,2 0-30,2 0 1,0-7 0,-5-3-1,0-2-42,-1 1 1,-1-3-1,-1 5 1,-3-1 35,2-1 1,2 8-1,2-2 22,0 3 0,-6 2 1,1 0-1,1 2-72,2 3 0,2 2 1,-1 5-1,1-1-332,0 1 1,-1 0 0,1 0 0,0-1-777,0 1 1,-1-3 0,1-1 114,0-1 1,-6-1-1,1-6 185,1 0 0,-3-7 0,-1-4 0,1-3-840,0-1 1317,-6-1 1,4-2 345,-7-3 0,0-1 0,0-4 0,0-4 0,0 4 0,0 3 0,0 0 0,2 13 0,3-1 0,-1 8 146,6-2 0,-4 3 320,4 2 0,1 7 422,4 3 0,3 9-258,3 2 1,-4 6 146,4-6 1,-3 5-267,-3-5 0,-4 1-55,-1-1 0,-4-8-213,4 2 0,-6-2 273,1 2 152,-3-6-32,-2-2-303,0-7 1,-6-7-147,1-3 0,-5-4-156,4-2 0,1 0 60,5 0 1,0-5-240,0 0 0,0-1 183,0 1 1,9 2 104,7-8 1,1 8-653,9-2 0,0 9 181,6 2 1,1 6 88,4-1 1,-4 5 259,4 5 0,1 0 245,-1 11 0,5-4-167,-6 9 0,6 2-16,-5-2 1,-6 5-1027,-4-5 459,-1 7 318,-2-4 1,-1 3-1265,-7-1 1,-8-5 372,-2 5 1,-5-2-690,-1 3 1749,0-5 0,7-6 0,2 0 0</inkml:trace>
  <inkml:trace contextRef="#ctx0" brushRef="#br0" timeOffset="67">16226 3709 8164,'-15'0'1082,"6"7"-701,2 2 1,2 9 561,-1 3 1,1-2-379,5 7 1,0 0 341,0 6 1,0 1-282,0 3 1,2-2-49,3 2 1,2 3-322,4-3 1,1 3-67,-7-3 0,5-2 15,-4 2 0,4-8 0,-5-3 115,-1-3 1,-2-1 186,-2-5-344,0-7-67,0-2 0,0-9-246,0-3 0,0-9-129,0-7 1,1-2-276,5 2 1,2-3 186,8-8 1,9 3-134,6 2 0,2 0 162,9 6 0,-5 0 55,5 5 1,-7 7 490,1 4 0,-8 3 20,-1 2 0,-1 7 135,5 4 1,-6 3-41,-4 1 0,-6 8 0,-4 2 155,-6-1 0,-3 6 0,-2-4 444,0 4 1,-9-4 119,-7 0-645,1-7 1,-15 4-235,4-7 0,-4-2 0,-3-2 0,-2-4-340,-2-1 97,1-1 1,4-1-228,1 0 1,-1 0-398,1-5 1,5-1-39,-1-5 1,8 3-673,-2-8 1,4 6-1362,1-5 2153,0-1 1,6-3-1,1 2 1,2 2-268,4-3 1,8-6-1,7-2 1,9 0-1362,10-1 2249,8-3 0,15-13 0,2-2 0</inkml:trace>
  <inkml:trace contextRef="#ctx0" brushRef="#br0" timeOffset="68">17264 3694 8832,'-18'7'2984,"-2"3"-2274,2 4-325,-19 9 230,11-6 1,-18 18 1043,8-3-1100,-1 10-891,6-9 608,-1 5 1,8-5 341,3 4 1,5-2 284,6 7 1,3-5-543,7 4 1,1-6-398,5 2 0,2-4-677,8-1 1,7-6 558,3 0 1,4-5-1256,1 5 1,6-7 513,-1 2 1,5-5-1224,1-5 0,-6 1 381,11-7 1737,-10 0 0,9-5 0,-6 0 0</inkml:trace>
  <inkml:trace contextRef="#ctx0" brushRef="#br0" timeOffset="69">17578 3914 8164,'0'-9'1347,"0"2"-534,7 7-383,2 0 1255,0 7-1086,5 2 0,-4 13 107,11 5 0,-1-3-199,6 2 1,-2 0 0,4 6-1,-2-1 1,1 1-76,-3-1 0,4 1 0,-5-3 0,-1-1-619,1-2 0,-2-6 0,-5 1 0,-1-4-1812,1-1 0,-5 0-2564,-1-1 4032,-6-6 1,3-9-1,-6-12 1,3-6-802,1-3 1332,0-7 0,-5 4 0,0-7 0</inkml:trace>
  <inkml:trace contextRef="#ctx0" brushRef="#br0" timeOffset="70">18082 3914 8164,'-7'15'0,"-4"1"0,-3 0 659,-2 0 1,-5 5 0,-3 1 0,-2 1 275,-2 0 1,-5 3-1,6-3 1,-1-1-755,2 1 0,-2 3 0,6-5 0,-1-2-414,0-1 0,-3-8 1,5 1-3,2 1 0,1 0 1,4 0-5455,4-1 5689,3-8 0,14 4 0,2-7 0</inkml:trace>
  <inkml:trace contextRef="#ctx0" brushRef="#br0" timeOffset="71">18176 4165 8164,'31'-7'0,"1"-1"0,-8-1 0,1 2 0,-4 7 0,-2 0 0,7 0 0,-7 0 530,11 0 1,-11 0 762,7 0 0,-5 0-745,6 0 0,-12 2-97,6 3-148,-14-3-660,14 5 0,-17-7-1481,6 0 1513,-6 0 182,10 0-2261,-13 0 1135,6 0 814,-7-7-87,0-2 542,0-7 0,7-7 0,2-1 0</inkml:trace>
  <inkml:trace contextRef="#ctx0" brushRef="#br0" timeOffset="72">18695 3631 8021,'8'-16'326,"6"0"194,-12 8 235,5-6-50,0 12 1,0 4-279,4 13 1,-3 8-185,-2 9 0,-5 6 811,5 4 1,1 3-309,-2 2 1,0-5-134,-5 0 1,0-2-314,0 2 0,0 2-44,0-7 1,0-2-84,0-9 1,0 2 0,0-7 0,0-6-31,0-4-51,0-1 212,0-1-374,0-2 0,-2-9 136,-3-3-746,3-4 496,-5-6 0,9-1 1,2 0-1,4 1 1,5-1-1047,4 0 1047,9 0 0,-1 2-89,6 4 0,1-2 251,-1 6 0,-5 3-123,0 8 0,1 0 463,4 11 0,-5-4-187,0 9 0,-5 2 7,6-2 1,-8 7-288,2-2 1,-4-3-264,-1-2 0,-6 1-108,1-1 1,-8 0-1425,3-5 963,-5 0 0,-1-6 390,0 1 0,-1-8-470,-5 3 1,-2-6 65,-8-6 994,7-2 0,-5-15 0,6-2 0</inkml:trace>
  <inkml:trace contextRef="#ctx0" brushRef="#br0" timeOffset="73">19182 3552 8164,'25'2'287,"-4"3"0,3 0 1,2 11-1,4 7 410,1 5 0,1 10-424,-1 4 1,2 5 823,4 6 1,-9-3-493,4 8 1,-6-2 52,0 1 1,-3-1-68,-8-3-538,-6-4-11,-2 5 0,-7-9-68,0-3 1,-2-3-488,-3-8 0,-4 0-1272,-6 1 0,-3-6 929,-3 0 0,2 0 165,-7 6 691,7-8 0,-4 6 0,7-6 0</inkml:trace>
  <inkml:trace contextRef="#ctx0" brushRef="#br0" timeOffset="74">20173 3882 8218,'0'11'0,"0"-1"0,1-3 0,3 7 811,1 4 0,6 3 1,-6 0-1,0 5 46,2 3 0,-3 3 0,4 1 0,1 0-498,0-1 0,-6 6 1,4-10-1,-1-2-643,-1-1 1,0 1 0,-3-5 0,1-2 17,2-1 1,1-3 0,-6 1 0,-2-2-1167,-3-4 1,-6 3-1,-8-8 334,-2-2 0,-2-3 1,4-5 1097,-2-5 0,-7-4 0,11-2 0,-6-1 0,0-4 0,6 3 0,-4-10 0,9 7-7,1 2 0,9 2 0,2 3 0,9 3 457,5 6 1,7 3 0,4 2-1,3 0 224,5 0 0,2 0 0,-2 0 0,2 2-405,1 3 1,8-1 0,-2 4-1,2 1-505,-2 0 1,-4-6-1,-5 4 1,0-2 191,-1 1 0,3-1 0,-11-5 0,3 0-1180,-1 0 0,-7-2 0,4-3 1224,-1-5 0,-4-4 0,5-2 0</inkml:trace>
  <inkml:trace contextRef="#ctx0" brushRef="#br0" timeOffset="75">20959 3662 8218,'0'18'391,"0"3"-228,0 5 1,5 4 0,0 3 0,-1 3 917,-2 6 0,-2-2 1,1 2-1,3 0-450,1-2 1,0 6-1,-3-6 1,1 0-381,3-3 0,-1 0 0,-5-4 0,0-4-505,0 1 1,0-5 0,0-1 0,0-1 55,0-4 1,0-2-3717,0-1 2373,0 0 0,0-9 1,2-7 262,3-9 1278,4-5 0,13-9 0,3-1 0</inkml:trace>
  <inkml:trace contextRef="#ctx0" brushRef="#br0" timeOffset="76">21273 3992 8218,'-15'-8'265,"-1"2"0,-5 5 0,-2 4 0,-1 6 142,-4 7 1,3 8 0,1-1 0,-1 1 300,1 4 1,5 2 0,-2 1 0,5 1 103,5-1 0,5-5 0,6 0 0,0 1-135,0-3 1,6 4-1,7-5 1,6-1-243,7 1 1,6-2 0,3-5 0,3 0-465,2-1 0,-3 6 0,5 0 0,1-2-1426,3-1 1,1 3 0,0 2-1,0-1-1815,1 1 3270,6-2 0,-5 2 0,5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31A5-FCB6-5448-AF3B-76372AFD902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8E292-CAB5-1345-BC9C-0DBD7C35A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A294-B911-3549-A8AC-CADEE50D6E40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F11B-A485-744D-897B-9E8C870373C4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0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FB67-2F97-EE40-9F9E-DF4365498F35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12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A99A-F4BC-B546-8DF0-0746103AD4DE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18576" y="232118"/>
            <a:ext cx="811019" cy="503578"/>
          </a:xfrm>
        </p:spPr>
        <p:txBody>
          <a:bodyPr/>
          <a:lstStyle>
            <a:lvl1pPr>
              <a:defRPr sz="3000"/>
            </a:lvl1pPr>
          </a:lstStyle>
          <a:p>
            <a:fld id="{41B3B3DF-1560-484E-AA43-F478649DC73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0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4467-2965-6C45-A72A-2E8FCBAB25D5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74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C0C4-7FC3-CE4C-8A4A-0AB7FA57A485}" type="datetime1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34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1E56-416A-4541-9D6D-FE27A665C9FD}" type="datetime1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0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19017-234B-FA48-8C14-D3116014AEF4}" type="datetime1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B1D1-0046-3A42-AC46-2B6D943A7376}" type="datetime1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5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F4CED-B85B-A547-811D-CDD36BFF7C32}" type="datetime1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8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2D3BF82-21CE-D943-8B7E-E079330DE951}" type="datetime1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88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6E929-3BAA-E948-A426-4D4CB6046CFA}" type="datetime1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B3B3DF-1560-484E-AA43-F478649DC73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32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customXml" Target="../ink/ink5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customXml" Target="../ink/ink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customXml" Target="../ink/ink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customXml" Target="../ink/ink8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n9aeestsd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customXml" Target="../ink/ink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b8tjkyjes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eouprsrtu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customXml" Target="../ink/ink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ustomXml" Target="../ink/ink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191D2-4217-E94C-9834-E03A3E4D8A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Chapter 14: Graphing Trigonometric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A0076-24A4-004B-8E24-7B94BF4EA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8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/>
              <a:t>Graphing Sine and Cosine functions with period change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56518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⁡(2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56518" y="620157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904963" y="721100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4963" y="721100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CA1B9730-57B2-304A-9E75-1EBAA4511A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BD0F302-3D2A-0A40-8990-C3BE70641A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29179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84E2332-F820-B742-A9BC-BC460281C520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4ED1A7-5ABC-4F4B-BECA-90EDA9D15080}"/>
              </a:ext>
            </a:extLst>
          </p:cNvPr>
          <p:cNvSpPr txBox="1"/>
          <p:nvPr/>
        </p:nvSpPr>
        <p:spPr>
          <a:xfrm>
            <a:off x="6589425" y="127509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9463046-797E-0346-A647-0A2D85CE84DE}"/>
                  </a:ext>
                </a:extLst>
              </p14:cNvPr>
              <p14:cNvContentPartPr/>
              <p14:nvPr/>
            </p14:nvContentPartPr>
            <p14:xfrm>
              <a:off x="266040" y="503640"/>
              <a:ext cx="11790720" cy="5302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9463046-797E-0346-A647-0A2D85CE84D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6680" y="494280"/>
                <a:ext cx="11809440" cy="532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559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/>
              <a:t>Graphing Sine and Cosine functions with vertical shift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11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155793" y="704420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5793" y="704420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746305" y="773763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305" y="773763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EB4EAE14-11E6-A747-A3F1-DF67EB7248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7C3AF6-081F-2E4B-BE08-2B1518AE0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1" y="3928280"/>
            <a:ext cx="4840369" cy="292729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4908585-F5A8-214C-9CD4-8A59AC39107F}"/>
              </a:ext>
            </a:extLst>
          </p:cNvPr>
          <p:cNvSpPr txBox="1"/>
          <p:nvPr/>
        </p:nvSpPr>
        <p:spPr>
          <a:xfrm>
            <a:off x="153893" y="125841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1F4E599-C264-B645-AC08-F5A980B75754}"/>
              </a:ext>
            </a:extLst>
          </p:cNvPr>
          <p:cNvSpPr txBox="1"/>
          <p:nvPr/>
        </p:nvSpPr>
        <p:spPr>
          <a:xfrm>
            <a:off x="6242735" y="128901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2C59809-D5FC-F742-B49A-6A2A5FAC6CB7}"/>
                  </a:ext>
                </a:extLst>
              </p14:cNvPr>
              <p14:cNvContentPartPr/>
              <p14:nvPr/>
            </p14:nvContentPartPr>
            <p14:xfrm>
              <a:off x="305640" y="390600"/>
              <a:ext cx="11683080" cy="5845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2C59809-D5FC-F742-B49A-6A2A5FAC6CB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6280" y="381240"/>
                <a:ext cx="11701800" cy="5864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9451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/>
              <a:t>Graphing Sine and Cosine functions with phase shift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4361" y="22566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pPr/>
              <a:t>12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103708" y="486504"/>
                <a:ext cx="3493214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708" y="486504"/>
                <a:ext cx="3493214" cy="876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6172091" y="647926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091" y="647926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7871E43-0FF3-6E40-B5A6-E56B20BC8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1C1C56-7393-B844-96A3-125C8CA18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30706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9529C6C-7CAD-664D-9E42-66A56DBABCC5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0618F8-8C48-CC43-9C00-EF3F6FF28F54}"/>
              </a:ext>
            </a:extLst>
          </p:cNvPr>
          <p:cNvSpPr txBox="1"/>
          <p:nvPr/>
        </p:nvSpPr>
        <p:spPr>
          <a:xfrm>
            <a:off x="6501609" y="1260991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81C54F-3A25-4247-842C-23BE35628BBE}"/>
                  </a:ext>
                </a:extLst>
              </p14:cNvPr>
              <p14:cNvContentPartPr/>
              <p14:nvPr/>
            </p14:nvContentPartPr>
            <p14:xfrm>
              <a:off x="274320" y="418680"/>
              <a:ext cx="11681280" cy="5403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81C54F-3A25-4247-842C-23BE35628BB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4960" y="409320"/>
                <a:ext cx="11700000" cy="5422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517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/>
              <a:t>Graphing Sine and Cosine functions – all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4361" y="22566"/>
            <a:ext cx="811019" cy="503578"/>
          </a:xfrm>
        </p:spPr>
        <p:txBody>
          <a:bodyPr/>
          <a:lstStyle/>
          <a:p>
            <a:fld id="{41B3B3DF-1560-484E-AA43-F478649DC738}" type="slidenum">
              <a:rPr lang="en-US" smtClean="0"/>
              <a:pPr/>
              <a:t>13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03390" y="486504"/>
                <a:ext cx="5691356" cy="876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0" i="0" smtClean="0">
                          <a:latin typeface="Cambria Math" panose="02040503050406030204" pitchFamily="18" charset="0"/>
                        </a:rPr>
                        <m:t>3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0.5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3390" y="486504"/>
                <a:ext cx="5691356" cy="8768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6604352" y="697525"/>
                <a:ext cx="4645849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0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func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352" y="697525"/>
                <a:ext cx="464584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67871E43-0FF3-6E40-B5A6-E56B20BC8D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61C1C56-7393-B844-96A3-125C8CA18B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3" y="3930706"/>
            <a:ext cx="4840369" cy="292729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B7D423B-61BC-FE4F-AA97-9B22C67E7F97}"/>
              </a:ext>
            </a:extLst>
          </p:cNvPr>
          <p:cNvSpPr txBox="1"/>
          <p:nvPr/>
        </p:nvSpPr>
        <p:spPr>
          <a:xfrm>
            <a:off x="194989" y="1292907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3CF7A7-0E37-954B-A5B7-9931A805A3D0}"/>
              </a:ext>
            </a:extLst>
          </p:cNvPr>
          <p:cNvSpPr txBox="1"/>
          <p:nvPr/>
        </p:nvSpPr>
        <p:spPr>
          <a:xfrm>
            <a:off x="7004036" y="1309408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9F5A133-7A97-B24E-9E51-B78088FC3114}"/>
                  </a:ext>
                </a:extLst>
              </p14:cNvPr>
              <p14:cNvContentPartPr/>
              <p14:nvPr/>
            </p14:nvContentPartPr>
            <p14:xfrm>
              <a:off x="317160" y="435600"/>
              <a:ext cx="11666520" cy="5760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9F5A133-7A97-B24E-9E51-B78088FC31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7800" y="426240"/>
                <a:ext cx="11685240" cy="577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4620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the basic Tangent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If you are following a point going around on a circle, tangent tracks the ratio of the y-value over the x-value of the point. </a:t>
            </a:r>
          </a:p>
          <a:p>
            <a:pPr marL="0" indent="0">
              <a:buNone/>
            </a:pPr>
            <a:br>
              <a:rPr lang="en-US"/>
            </a:br>
            <a:r>
              <a:rPr lang="en-US"/>
              <a:t>Demo: </a:t>
            </a:r>
            <a:r>
              <a:rPr lang="en-US">
                <a:hlinkClick r:id="rId2"/>
              </a:rPr>
              <a:t>https://www.desmos.com/calculator/n9aeestsd8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sine and cosine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/>
                  <a:t>Period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endParaRPr lang="en-US"/>
              </a:p>
              <a:p>
                <a:r>
                  <a:rPr lang="en-US"/>
                  <a:t>Vertical asymptotes at odd multiples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/>
              </a:p>
              <a:p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35518-2B14-024E-9A98-F22CCD21E2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475" y="3884875"/>
            <a:ext cx="4548027" cy="281093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E047CBE-01C0-104B-ADBE-BC8F019572A6}"/>
                  </a:ext>
                </a:extLst>
              </p14:cNvPr>
              <p14:cNvContentPartPr/>
              <p14:nvPr/>
            </p14:nvContentPartPr>
            <p14:xfrm>
              <a:off x="419040" y="1278720"/>
              <a:ext cx="7392600" cy="5579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E047CBE-01C0-104B-ADBE-BC8F019572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9680" y="1269360"/>
                <a:ext cx="7411320" cy="559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2894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the basic Sine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If you are following a point going around on a circle, sine tracks the y-value of the point. </a:t>
            </a:r>
          </a:p>
          <a:p>
            <a:pPr marL="0" indent="0">
              <a:buNone/>
            </a:pPr>
            <a:br>
              <a:rPr lang="en-US"/>
            </a:br>
            <a:r>
              <a:rPr lang="en-US"/>
              <a:t>Demo: </a:t>
            </a:r>
            <a:r>
              <a:rPr lang="en-US">
                <a:hlinkClick r:id="rId2"/>
              </a:rPr>
              <a:t>https://www.desmos.com/calculator/b8tjkyjesu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2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the basic Cosine function represents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50057-88E0-E749-9F13-B7586AD4F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If you are following a point going around on a circle, cosine tracks the x-value of the circle. </a:t>
            </a:r>
          </a:p>
          <a:p>
            <a:pPr marL="0" indent="0">
              <a:buNone/>
            </a:pPr>
            <a:br>
              <a:rPr lang="en-US"/>
            </a:br>
            <a:r>
              <a:rPr lang="en-US"/>
              <a:t>Demo: </a:t>
            </a:r>
            <a:r>
              <a:rPr lang="en-US">
                <a:hlinkClick r:id="rId2"/>
              </a:rPr>
              <a:t>https://www.desmos.com/calculator/eouprsrtuc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1A01716-3043-804D-AE8C-F98B4AEA65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1079" y="-8111"/>
            <a:ext cx="10664575" cy="686611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1FFE8-0546-F54B-8A87-7A8E8DC1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CC9A-B3E3-CB4D-8EE4-42B9F5BB3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basic sine and cosine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/>
                  <a:t>Domain: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US"/>
              </a:p>
              <a:p>
                <a:r>
                  <a:rPr lang="en-US"/>
                  <a:t>Range: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/>
                  <a:t> for basic function.</a:t>
                </a:r>
              </a:p>
              <a:p>
                <a:r>
                  <a:rPr lang="en-US"/>
                  <a:t>Functions are </a:t>
                </a:r>
                <a:r>
                  <a:rPr lang="en-US" b="1"/>
                  <a:t>periodic</a:t>
                </a:r>
                <a:r>
                  <a:rPr lang="en-US"/>
                  <a:t>, sine and cosine have a period of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</m:t>
                    </m:r>
                  </m:oMath>
                </a14:m>
                <a:r>
                  <a:rPr lang="en-US"/>
                  <a:t>.</a:t>
                </a:r>
              </a:p>
              <a:p>
                <a:r>
                  <a:rPr lang="en-US"/>
                  <a:t>Has a max of 1 and min of -1.</a:t>
                </a:r>
              </a:p>
              <a:p>
                <a:r>
                  <a:rPr lang="en-US"/>
                  <a:t>The </a:t>
                </a:r>
                <a:r>
                  <a:rPr lang="en-US" b="1"/>
                  <a:t>amplitude</a:t>
                </a:r>
                <a:r>
                  <a:rPr lang="en-US"/>
                  <a:t> is half the distance between the max and min.</a:t>
                </a:r>
              </a:p>
              <a:p>
                <a:r>
                  <a:rPr lang="en-US"/>
                  <a:t>Sine starts at the midline, cosine starts at a max or min. 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450057-88E0-E749-9F13-B7586AD4F4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3" t="-1767" b="-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BA6D7-1977-584C-9B1F-9F8939526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4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05" y="120019"/>
            <a:ext cx="9603275" cy="1049235"/>
          </a:xfrm>
        </p:spPr>
        <p:txBody>
          <a:bodyPr/>
          <a:lstStyle/>
          <a:p>
            <a:r>
              <a:rPr lang="en-US"/>
              <a:t>Graphing basic Sine and Cosine Functions.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527268" y="780312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7268" y="780312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710719" y="697784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0719" y="697784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868B2AE7-C26D-DD41-B38F-CB746B0885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C79C507-D11D-3747-9D08-22DFE68B9A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45495" y="3929179"/>
            <a:ext cx="4840369" cy="2927294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FFE5134B-02D3-ED40-BA58-6C6F8DA5DE1B}"/>
              </a:ext>
            </a:extLst>
          </p:cNvPr>
          <p:cNvSpPr txBox="1"/>
          <p:nvPr/>
        </p:nvSpPr>
        <p:spPr>
          <a:xfrm>
            <a:off x="162405" y="1334310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BDD0AC-20B6-0E45-AD54-E22DAAB020ED}"/>
              </a:ext>
            </a:extLst>
          </p:cNvPr>
          <p:cNvSpPr txBox="1"/>
          <p:nvPr/>
        </p:nvSpPr>
        <p:spPr>
          <a:xfrm>
            <a:off x="6472499" y="1251782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C6F15DA-8E22-944D-9D12-7059BCF1DB1A}"/>
                  </a:ext>
                </a:extLst>
              </p14:cNvPr>
              <p14:cNvContentPartPr/>
              <p14:nvPr/>
            </p14:nvContentPartPr>
            <p14:xfrm>
              <a:off x="243720" y="492120"/>
              <a:ext cx="11592720" cy="5591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C6F15DA-8E22-944D-9D12-7059BCF1DB1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4360" y="482760"/>
                <a:ext cx="11611440" cy="56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915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3580-DF12-A44C-9820-15278126B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Transformed Sine and Cosine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1079" y="1204073"/>
                <a:ext cx="10024655" cy="47446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b="0" i="1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b="0" i="1">
                    <a:latin typeface="Cambria Math" panose="02040503050406030204" pitchFamily="18" charset="0"/>
                  </a:rPr>
                  <a:t>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a: 						h: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b: 						k:</a:t>
                </a:r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1079" y="1204073"/>
                <a:ext cx="10024655" cy="4744664"/>
              </a:xfrm>
              <a:blipFill>
                <a:blip r:embed="rId2"/>
                <a:stretch>
                  <a:fillRect l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AF476-8932-A842-B4D2-C9A554F6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8FEF678-362E-154D-A435-3ACB5FDA7D93}"/>
                  </a:ext>
                </a:extLst>
              </p14:cNvPr>
              <p14:cNvContentPartPr/>
              <p14:nvPr/>
            </p14:nvContentPartPr>
            <p14:xfrm>
              <a:off x="1398240" y="1160640"/>
              <a:ext cx="10398240" cy="5414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8FEF678-362E-154D-A435-3ACB5FDA7D9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88880" y="1151280"/>
                <a:ext cx="10416960" cy="543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14811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D3580-DF12-A44C-9820-15278126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725" y="384645"/>
            <a:ext cx="9603275" cy="1049235"/>
          </a:xfrm>
        </p:spPr>
        <p:txBody>
          <a:bodyPr/>
          <a:lstStyle/>
          <a:p>
            <a:r>
              <a:rPr lang="en-US"/>
              <a:t>Steps to Graph Transformed Sine and Cosine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1079" y="1204072"/>
                <a:ext cx="10024655" cy="5421809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arenR"/>
                </a:pPr>
                <a:r>
                  <a:rPr lang="en-US"/>
                  <a:t>Determine the period: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den>
                    </m:f>
                  </m:oMath>
                </a14:m>
                <a:r>
                  <a:rPr lang="en-US"/>
                  <a:t>. Use it to label the x-axis.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Determine the midline: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/>
                  <a:t> and draw it.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Determine the max and min lines: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/>
                  <a:t> and draw them.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 Determine starting point: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/>
                  <a:t> for sine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/>
                  <a:t> for cos (do this visually).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Draw the point one period later. 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Figure out if you are going up or down first. Draw the mid-period and quarter /3-quarter period points.</a:t>
                </a:r>
              </a:p>
              <a:p>
                <a:pPr marL="514350" indent="-514350">
                  <a:buAutoNum type="arabicParenR"/>
                </a:pPr>
                <a:r>
                  <a:rPr lang="en-US"/>
                  <a:t>Draw the curve.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0746DB-0E9E-D64F-ACFC-EF148BB14F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1079" y="1204072"/>
                <a:ext cx="10024655" cy="5421809"/>
              </a:xfrm>
              <a:blipFill>
                <a:blip r:embed="rId2"/>
                <a:stretch>
                  <a:fillRect l="-1277" r="-1886" b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AF476-8932-A842-B4D2-C9A554F6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17E90F6-546E-A34E-8338-6865740A1320}"/>
                  </a:ext>
                </a:extLst>
              </p14:cNvPr>
              <p14:cNvContentPartPr/>
              <p14:nvPr/>
            </p14:nvContentPartPr>
            <p14:xfrm>
              <a:off x="5858280" y="1708920"/>
              <a:ext cx="5774040" cy="3169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17E90F6-546E-A34E-8338-6865740A132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48920" y="1699560"/>
                <a:ext cx="5792760" cy="318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741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B02D7-9247-334C-885B-0F0370BF4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527"/>
            <a:ext cx="12192000" cy="1049235"/>
          </a:xfrm>
        </p:spPr>
        <p:txBody>
          <a:bodyPr/>
          <a:lstStyle/>
          <a:p>
            <a:r>
              <a:rPr lang="en-US"/>
              <a:t>Graphing Sine and Cosine functions with amplitude change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0A9F5-F48B-FF4B-B9B4-E36F79FE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3B3DF-1560-484E-AA43-F478649DC738}" type="slidenum">
              <a:rPr lang="en-US" smtClean="0"/>
              <a:pPr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/>
              <p:nvPr/>
            </p:nvSpPr>
            <p:spPr>
              <a:xfrm>
                <a:off x="-699390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CAF30C-084B-D345-8138-81394D7922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99390" y="620157"/>
                <a:ext cx="3493214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/>
              <p:nvPr/>
            </p:nvSpPr>
            <p:spPr>
              <a:xfrm>
                <a:off x="5629060" y="620157"/>
                <a:ext cx="3493214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F292DC8-15C7-1C42-9564-A51BE1520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060" y="620157"/>
                <a:ext cx="349321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27974DF6-00DD-1047-9492-0B7935060BC0}"/>
              </a:ext>
            </a:extLst>
          </p:cNvPr>
          <p:cNvSpPr txBox="1"/>
          <p:nvPr/>
        </p:nvSpPr>
        <p:spPr>
          <a:xfrm>
            <a:off x="174441" y="1174155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349D2C8-5990-FE4A-A4EE-8CDA335E9A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929179"/>
            <a:ext cx="4840369" cy="292729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C259F79-79F2-6B40-AE48-7A880CE7DA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1631" y="3930706"/>
            <a:ext cx="4840369" cy="292729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96542B5-5D77-6242-9F13-DEB5F262F678}"/>
              </a:ext>
            </a:extLst>
          </p:cNvPr>
          <p:cNvSpPr txBox="1"/>
          <p:nvPr/>
        </p:nvSpPr>
        <p:spPr>
          <a:xfrm>
            <a:off x="6255030" y="1346250"/>
            <a:ext cx="42945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Period: </a:t>
            </a:r>
          </a:p>
          <a:p>
            <a:r>
              <a:rPr lang="en-US" sz="2400"/>
              <a:t>Midline:</a:t>
            </a:r>
          </a:p>
          <a:p>
            <a:r>
              <a:rPr lang="en-US" sz="2400"/>
              <a:t>Max line:</a:t>
            </a:r>
          </a:p>
          <a:p>
            <a:r>
              <a:rPr lang="en-US" sz="2400"/>
              <a:t>Min line:</a:t>
            </a:r>
          </a:p>
          <a:p>
            <a:r>
              <a:rPr lang="en-US" sz="2400"/>
              <a:t>Cycle start: </a:t>
            </a:r>
          </a:p>
          <a:p>
            <a:r>
              <a:rPr lang="en-US" sz="2400"/>
              <a:t>Cycle End: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327F2D-2269-0C46-8BA0-9DD0E67AAFB5}"/>
                  </a:ext>
                </a:extLst>
              </p14:cNvPr>
              <p14:cNvContentPartPr/>
              <p14:nvPr/>
            </p14:nvContentPartPr>
            <p14:xfrm>
              <a:off x="300600" y="447120"/>
              <a:ext cx="11891520" cy="5732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327F2D-2269-0C46-8BA0-9DD0E67AAFB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1240" y="437760"/>
                <a:ext cx="11910240" cy="575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771303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{83DD8625-7AA8-AD4C-A9DB-A636ACC7F9E9}tf10001119</Template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Gallery</vt:lpstr>
      <vt:lpstr>Chapter 14: Graphing Trigonometric Functions</vt:lpstr>
      <vt:lpstr>What the basic Sine function represents</vt:lpstr>
      <vt:lpstr>What the basic Cosine function represents</vt:lpstr>
      <vt:lpstr>PowerPoint Presentation</vt:lpstr>
      <vt:lpstr>Characteristics of basic sine and cosine functions</vt:lpstr>
      <vt:lpstr>Graphing basic Sine and Cosine Functions. </vt:lpstr>
      <vt:lpstr>Transformed Sine and Cosine Functions</vt:lpstr>
      <vt:lpstr>Steps to Graph Transformed Sine and Cosine Functions</vt:lpstr>
      <vt:lpstr>Graphing Sine and Cosine functions with amplitude change </vt:lpstr>
      <vt:lpstr>Graphing Sine and Cosine functions with period change </vt:lpstr>
      <vt:lpstr>Graphing Sine and Cosine functions with vertical shift</vt:lpstr>
      <vt:lpstr>Graphing Sine and Cosine functions with phase shift</vt:lpstr>
      <vt:lpstr>Graphing Sine and Cosine functions – all parameters</vt:lpstr>
      <vt:lpstr>What the basic Tangent function represents</vt:lpstr>
      <vt:lpstr>Characteristics of sine and cosine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Graphing Trigonometric Functions</dc:title>
  <dc:creator>Solenne Abaziou</dc:creator>
  <cp:revision>1</cp:revision>
  <dcterms:created xsi:type="dcterms:W3CDTF">2020-05-11T13:25:32Z</dcterms:created>
  <dcterms:modified xsi:type="dcterms:W3CDTF">2020-05-11T20:51:48Z</dcterms:modified>
</cp:coreProperties>
</file>