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66"/>
  </p:notesMasterIdLst>
  <p:sldIdLst>
    <p:sldId id="256" r:id="rId2"/>
    <p:sldId id="258" r:id="rId3"/>
    <p:sldId id="264" r:id="rId4"/>
    <p:sldId id="265" r:id="rId5"/>
    <p:sldId id="275" r:id="rId6"/>
    <p:sldId id="278" r:id="rId7"/>
    <p:sldId id="266" r:id="rId8"/>
    <p:sldId id="279" r:id="rId9"/>
    <p:sldId id="280" r:id="rId10"/>
    <p:sldId id="283" r:id="rId11"/>
    <p:sldId id="281" r:id="rId12"/>
    <p:sldId id="282" r:id="rId13"/>
    <p:sldId id="259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1" r:id="rId23"/>
    <p:sldId id="293" r:id="rId24"/>
    <p:sldId id="260" r:id="rId25"/>
    <p:sldId id="297" r:id="rId26"/>
    <p:sldId id="296" r:id="rId27"/>
    <p:sldId id="298" r:id="rId28"/>
    <p:sldId id="300" r:id="rId29"/>
    <p:sldId id="301" r:id="rId30"/>
    <p:sldId id="332" r:id="rId31"/>
    <p:sldId id="295" r:id="rId32"/>
    <p:sldId id="294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261" r:id="rId41"/>
    <p:sldId id="309" r:id="rId42"/>
    <p:sldId id="310" r:id="rId43"/>
    <p:sldId id="333" r:id="rId44"/>
    <p:sldId id="312" r:id="rId45"/>
    <p:sldId id="311" r:id="rId46"/>
    <p:sldId id="313" r:id="rId47"/>
    <p:sldId id="262" r:id="rId48"/>
    <p:sldId id="319" r:id="rId49"/>
    <p:sldId id="320" r:id="rId50"/>
    <p:sldId id="316" r:id="rId51"/>
    <p:sldId id="317" r:id="rId52"/>
    <p:sldId id="321" r:id="rId53"/>
    <p:sldId id="322" r:id="rId54"/>
    <p:sldId id="323" r:id="rId55"/>
    <p:sldId id="325" r:id="rId56"/>
    <p:sldId id="324" r:id="rId57"/>
    <p:sldId id="326" r:id="rId58"/>
    <p:sldId id="263" r:id="rId59"/>
    <p:sldId id="327" r:id="rId60"/>
    <p:sldId id="257" r:id="rId61"/>
    <p:sldId id="328" r:id="rId62"/>
    <p:sldId id="329" r:id="rId63"/>
    <p:sldId id="330" r:id="rId64"/>
    <p:sldId id="331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nne Abaziou" userId="ee763fb5-67db-4451-868e-1497afe06cae" providerId="ADAL" clId="{D4929003-6B84-B448-BDA9-5BF74461C018}"/>
    <pc:docChg chg="custSel addSld delSld modSld sldOrd">
      <pc:chgData name="Solenne Abaziou" userId="ee763fb5-67db-4451-868e-1497afe06cae" providerId="ADAL" clId="{D4929003-6B84-B448-BDA9-5BF74461C018}" dt="2020-04-27T00:14:50.008" v="19" actId="14100"/>
      <pc:docMkLst>
        <pc:docMk/>
      </pc:docMkLst>
      <pc:sldChg chg="addSp delSp modSp">
        <pc:chgData name="Solenne Abaziou" userId="ee763fb5-67db-4451-868e-1497afe06cae" providerId="ADAL" clId="{D4929003-6B84-B448-BDA9-5BF74461C018}" dt="2020-04-26T23:13:34.879" v="3" actId="1076"/>
        <pc:sldMkLst>
          <pc:docMk/>
          <pc:sldMk cId="2743218216" sldId="293"/>
        </pc:sldMkLst>
        <pc:picChg chg="add mod">
          <ac:chgData name="Solenne Abaziou" userId="ee763fb5-67db-4451-868e-1497afe06cae" providerId="ADAL" clId="{D4929003-6B84-B448-BDA9-5BF74461C018}" dt="2020-04-26T23:13:34.879" v="3" actId="1076"/>
          <ac:picMkLst>
            <pc:docMk/>
            <pc:sldMk cId="2743218216" sldId="293"/>
            <ac:picMk id="3" creationId="{638C1841-C5E7-D54C-B176-181108F8EA61}"/>
          </ac:picMkLst>
        </pc:picChg>
        <pc:picChg chg="del">
          <ac:chgData name="Solenne Abaziou" userId="ee763fb5-67db-4451-868e-1497afe06cae" providerId="ADAL" clId="{D4929003-6B84-B448-BDA9-5BF74461C018}" dt="2020-04-26T23:12:24.567" v="0" actId="478"/>
          <ac:picMkLst>
            <pc:docMk/>
            <pc:sldMk cId="2743218216" sldId="293"/>
            <ac:picMk id="10" creationId="{81FB21A3-DBFD-BA4E-8D05-A1296BF92B79}"/>
          </ac:picMkLst>
        </pc:picChg>
      </pc:sldChg>
      <pc:sldChg chg="addSp delSp modSp ord">
        <pc:chgData name="Solenne Abaziou" userId="ee763fb5-67db-4451-868e-1497afe06cae" providerId="ADAL" clId="{D4929003-6B84-B448-BDA9-5BF74461C018}" dt="2020-04-27T00:14:50.008" v="19" actId="14100"/>
        <pc:sldMkLst>
          <pc:docMk/>
          <pc:sldMk cId="2578955549" sldId="296"/>
        </pc:sldMkLst>
        <pc:spChg chg="del">
          <ac:chgData name="Solenne Abaziou" userId="ee763fb5-67db-4451-868e-1497afe06cae" providerId="ADAL" clId="{D4929003-6B84-B448-BDA9-5BF74461C018}" dt="2020-04-27T00:14:39.028" v="15" actId="478"/>
          <ac:spMkLst>
            <pc:docMk/>
            <pc:sldMk cId="2578955549" sldId="296"/>
            <ac:spMk id="2" creationId="{4ED35378-4D33-E44A-A3A7-9F0665C5DB6F}"/>
          </ac:spMkLst>
        </pc:spChg>
        <pc:spChg chg="add del mod">
          <ac:chgData name="Solenne Abaziou" userId="ee763fb5-67db-4451-868e-1497afe06cae" providerId="ADAL" clId="{D4929003-6B84-B448-BDA9-5BF74461C018}" dt="2020-04-27T00:14:41.749" v="17" actId="478"/>
          <ac:spMkLst>
            <pc:docMk/>
            <pc:sldMk cId="2578955549" sldId="296"/>
            <ac:spMk id="5" creationId="{56F1F259-A1E8-A141-A1E7-77EF18A67EDC}"/>
          </ac:spMkLst>
        </pc:spChg>
        <pc:picChg chg="mod">
          <ac:chgData name="Solenne Abaziou" userId="ee763fb5-67db-4451-868e-1497afe06cae" providerId="ADAL" clId="{D4929003-6B84-B448-BDA9-5BF74461C018}" dt="2020-04-27T00:14:50.008" v="19" actId="14100"/>
          <ac:picMkLst>
            <pc:docMk/>
            <pc:sldMk cId="2578955549" sldId="296"/>
            <ac:picMk id="8" creationId="{B02537FA-844F-F749-B6AB-128EC63B12F8}"/>
          </ac:picMkLst>
        </pc:picChg>
      </pc:sldChg>
      <pc:sldChg chg="ord">
        <pc:chgData name="Solenne Abaziou" userId="ee763fb5-67db-4451-868e-1497afe06cae" providerId="ADAL" clId="{D4929003-6B84-B448-BDA9-5BF74461C018}" dt="2020-04-27T00:12:48.779" v="5"/>
        <pc:sldMkLst>
          <pc:docMk/>
          <pc:sldMk cId="3272322325" sldId="297"/>
        </pc:sldMkLst>
      </pc:sldChg>
      <pc:sldChg chg="del">
        <pc:chgData name="Solenne Abaziou" userId="ee763fb5-67db-4451-868e-1497afe06cae" providerId="ADAL" clId="{D4929003-6B84-B448-BDA9-5BF74461C018}" dt="2020-04-27T00:14:32.690" v="14" actId="2696"/>
        <pc:sldMkLst>
          <pc:docMk/>
          <pc:sldMk cId="3224717096" sldId="299"/>
        </pc:sldMkLst>
      </pc:sldChg>
      <pc:sldChg chg="addSp delSp modSp add">
        <pc:chgData name="Solenne Abaziou" userId="ee763fb5-67db-4451-868e-1497afe06cae" providerId="ADAL" clId="{D4929003-6B84-B448-BDA9-5BF74461C018}" dt="2020-04-27T00:14:14.087" v="12" actId="1076"/>
        <pc:sldMkLst>
          <pc:docMk/>
          <pc:sldMk cId="957800364" sldId="332"/>
        </pc:sldMkLst>
        <pc:spChg chg="del">
          <ac:chgData name="Solenne Abaziou" userId="ee763fb5-67db-4451-868e-1497afe06cae" providerId="ADAL" clId="{D4929003-6B84-B448-BDA9-5BF74461C018}" dt="2020-04-27T00:14:02.568" v="8" actId="478"/>
          <ac:spMkLst>
            <pc:docMk/>
            <pc:sldMk cId="957800364" sldId="332"/>
            <ac:spMk id="2" creationId="{3656D7AE-8F5F-FA43-8FCB-403652397489}"/>
          </ac:spMkLst>
        </pc:spChg>
        <pc:spChg chg="del">
          <ac:chgData name="Solenne Abaziou" userId="ee763fb5-67db-4451-868e-1497afe06cae" providerId="ADAL" clId="{D4929003-6B84-B448-BDA9-5BF74461C018}" dt="2020-04-27T00:14:04.761" v="9" actId="478"/>
          <ac:spMkLst>
            <pc:docMk/>
            <pc:sldMk cId="957800364" sldId="332"/>
            <ac:spMk id="3" creationId="{92C878B4-393B-4642-B4B0-23C0EDC92317}"/>
          </ac:spMkLst>
        </pc:spChg>
        <pc:picChg chg="add mod">
          <ac:chgData name="Solenne Abaziou" userId="ee763fb5-67db-4451-868e-1497afe06cae" providerId="ADAL" clId="{D4929003-6B84-B448-BDA9-5BF74461C018}" dt="2020-04-27T00:14:14.087" v="12" actId="1076"/>
          <ac:picMkLst>
            <pc:docMk/>
            <pc:sldMk cId="957800364" sldId="332"/>
            <ac:picMk id="5" creationId="{E9DDA19B-14FE-1A45-BC27-2421DDA6700D}"/>
          </ac:picMkLst>
        </pc:picChg>
      </pc:sldChg>
    </pc:docChg>
  </pc:docChgLst>
  <pc:docChgLst>
    <pc:chgData name="Solenne Abaziou" userId="ee763fb5-67db-4451-868e-1497afe06cae" providerId="ADAL" clId="{0293E1B8-4001-7C49-BF42-45820E3551C0}"/>
    <pc:docChg chg="custSel addSld delSld modSld sldOrd">
      <pc:chgData name="Solenne Abaziou" userId="ee763fb5-67db-4451-868e-1497afe06cae" providerId="ADAL" clId="{0293E1B8-4001-7C49-BF42-45820E3551C0}" dt="2020-05-04T20:20:09.540" v="38" actId="7634"/>
      <pc:docMkLst>
        <pc:docMk/>
      </pc:docMkLst>
      <pc:sldChg chg="addSp">
        <pc:chgData name="Solenne Abaziou" userId="ee763fb5-67db-4451-868e-1497afe06cae" providerId="ADAL" clId="{0293E1B8-4001-7C49-BF42-45820E3551C0}" dt="2020-04-26T22:44:58.508" v="0" actId="7634"/>
        <pc:sldMkLst>
          <pc:docMk/>
          <pc:sldMk cId="1089598838" sldId="264"/>
        </pc:sldMkLst>
        <pc:inkChg chg="add">
          <ac:chgData name="Solenne Abaziou" userId="ee763fb5-67db-4451-868e-1497afe06cae" providerId="ADAL" clId="{0293E1B8-4001-7C49-BF42-45820E3551C0}" dt="2020-04-26T22:44:58.508" v="0" actId="7634"/>
          <ac:inkMkLst>
            <pc:docMk/>
            <pc:sldMk cId="1089598838" sldId="264"/>
            <ac:inkMk id="3" creationId="{B1FA7ECA-CE24-9949-91C6-DB5DFF09D5EE}"/>
          </ac:inkMkLst>
        </pc:inkChg>
      </pc:sldChg>
      <pc:sldChg chg="addSp">
        <pc:chgData name="Solenne Abaziou" userId="ee763fb5-67db-4451-868e-1497afe06cae" providerId="ADAL" clId="{0293E1B8-4001-7C49-BF42-45820E3551C0}" dt="2020-04-26T22:58:35.402" v="1" actId="7634"/>
        <pc:sldMkLst>
          <pc:docMk/>
          <pc:sldMk cId="1817994362" sldId="265"/>
        </pc:sldMkLst>
        <pc:inkChg chg="add">
          <ac:chgData name="Solenne Abaziou" userId="ee763fb5-67db-4451-868e-1497afe06cae" providerId="ADAL" clId="{0293E1B8-4001-7C49-BF42-45820E3551C0}" dt="2020-04-26T22:58:35.402" v="1" actId="7634"/>
          <ac:inkMkLst>
            <pc:docMk/>
            <pc:sldMk cId="1817994362" sldId="265"/>
            <ac:inkMk id="3" creationId="{3FA49DB8-BDF8-084C-915B-7DAF3BCEF06A}"/>
          </ac:inkMkLst>
        </pc:inkChg>
      </pc:sldChg>
      <pc:sldChg chg="addSp">
        <pc:chgData name="Solenne Abaziou" userId="ee763fb5-67db-4451-868e-1497afe06cae" providerId="ADAL" clId="{0293E1B8-4001-7C49-BF42-45820E3551C0}" dt="2020-04-26T22:58:35.402" v="1" actId="7634"/>
        <pc:sldMkLst>
          <pc:docMk/>
          <pc:sldMk cId="2146684589" sldId="266"/>
        </pc:sldMkLst>
        <pc:inkChg chg="add">
          <ac:chgData name="Solenne Abaziou" userId="ee763fb5-67db-4451-868e-1497afe06cae" providerId="ADAL" clId="{0293E1B8-4001-7C49-BF42-45820E3551C0}" dt="2020-04-26T22:58:35.402" v="1" actId="7634"/>
          <ac:inkMkLst>
            <pc:docMk/>
            <pc:sldMk cId="2146684589" sldId="266"/>
            <ac:inkMk id="3" creationId="{B46479C2-F1C9-9849-8D89-1A77DC947B3F}"/>
          </ac:inkMkLst>
        </pc:inkChg>
        <pc:inkChg chg="add">
          <ac:chgData name="Solenne Abaziou" userId="ee763fb5-67db-4451-868e-1497afe06cae" providerId="ADAL" clId="{0293E1B8-4001-7C49-BF42-45820E3551C0}" dt="2020-04-26T22:58:35.402" v="1" actId="7634"/>
          <ac:inkMkLst>
            <pc:docMk/>
            <pc:sldMk cId="2146684589" sldId="266"/>
            <ac:inkMk id="5" creationId="{90C6B6B5-29F6-E34F-8E1E-D14BF10530A5}"/>
          </ac:inkMkLst>
        </pc:inkChg>
        <pc:inkChg chg="add">
          <ac:chgData name="Solenne Abaziou" userId="ee763fb5-67db-4451-868e-1497afe06cae" providerId="ADAL" clId="{0293E1B8-4001-7C49-BF42-45820E3551C0}" dt="2020-04-26T22:58:35.402" v="1" actId="7634"/>
          <ac:inkMkLst>
            <pc:docMk/>
            <pc:sldMk cId="2146684589" sldId="266"/>
            <ac:inkMk id="6" creationId="{BDD1A389-D315-2441-B861-9EE745A8C79C}"/>
          </ac:inkMkLst>
        </pc:inkChg>
        <pc:inkChg chg="add">
          <ac:chgData name="Solenne Abaziou" userId="ee763fb5-67db-4451-868e-1497afe06cae" providerId="ADAL" clId="{0293E1B8-4001-7C49-BF42-45820E3551C0}" dt="2020-04-26T22:58:35.402" v="1" actId="7634"/>
          <ac:inkMkLst>
            <pc:docMk/>
            <pc:sldMk cId="2146684589" sldId="266"/>
            <ac:inkMk id="7" creationId="{9DF5B923-A34F-BB48-9F2A-427982367754}"/>
          </ac:inkMkLst>
        </pc:inkChg>
        <pc:inkChg chg="add">
          <ac:chgData name="Solenne Abaziou" userId="ee763fb5-67db-4451-868e-1497afe06cae" providerId="ADAL" clId="{0293E1B8-4001-7C49-BF42-45820E3551C0}" dt="2020-04-26T22:58:35.402" v="1" actId="7634"/>
          <ac:inkMkLst>
            <pc:docMk/>
            <pc:sldMk cId="2146684589" sldId="266"/>
            <ac:inkMk id="8" creationId="{C375EC7D-2787-1044-B3A2-DA826D199478}"/>
          </ac:inkMkLst>
        </pc:inkChg>
      </pc:sldChg>
      <pc:sldChg chg="addSp">
        <pc:chgData name="Solenne Abaziou" userId="ee763fb5-67db-4451-868e-1497afe06cae" providerId="ADAL" clId="{0293E1B8-4001-7C49-BF42-45820E3551C0}" dt="2020-04-26T22:58:35.402" v="1" actId="7634"/>
        <pc:sldMkLst>
          <pc:docMk/>
          <pc:sldMk cId="2934666517" sldId="275"/>
        </pc:sldMkLst>
        <pc:inkChg chg="add">
          <ac:chgData name="Solenne Abaziou" userId="ee763fb5-67db-4451-868e-1497afe06cae" providerId="ADAL" clId="{0293E1B8-4001-7C49-BF42-45820E3551C0}" dt="2020-04-26T22:58:35.402" v="1" actId="7634"/>
          <ac:inkMkLst>
            <pc:docMk/>
            <pc:sldMk cId="2934666517" sldId="275"/>
            <ac:inkMk id="3" creationId="{DE23A38D-FF63-BC4C-9AAC-844C0A5353DE}"/>
          </ac:inkMkLst>
        </pc:inkChg>
      </pc:sldChg>
      <pc:sldChg chg="addSp">
        <pc:chgData name="Solenne Abaziou" userId="ee763fb5-67db-4451-868e-1497afe06cae" providerId="ADAL" clId="{0293E1B8-4001-7C49-BF42-45820E3551C0}" dt="2020-04-26T22:58:35.402" v="1" actId="7634"/>
        <pc:sldMkLst>
          <pc:docMk/>
          <pc:sldMk cId="1134684543" sldId="278"/>
        </pc:sldMkLst>
        <pc:inkChg chg="add">
          <ac:chgData name="Solenne Abaziou" userId="ee763fb5-67db-4451-868e-1497afe06cae" providerId="ADAL" clId="{0293E1B8-4001-7C49-BF42-45820E3551C0}" dt="2020-04-26T22:58:35.402" v="1" actId="7634"/>
          <ac:inkMkLst>
            <pc:docMk/>
            <pc:sldMk cId="1134684543" sldId="278"/>
            <ac:inkMk id="2" creationId="{FD172ADD-9786-F649-AF21-3F9F6CC8D2A9}"/>
          </ac:inkMkLst>
        </pc:inkChg>
      </pc:sldChg>
      <pc:sldChg chg="addSp">
        <pc:chgData name="Solenne Abaziou" userId="ee763fb5-67db-4451-868e-1497afe06cae" providerId="ADAL" clId="{0293E1B8-4001-7C49-BF42-45820E3551C0}" dt="2020-04-26T22:58:35.402" v="1" actId="7634"/>
        <pc:sldMkLst>
          <pc:docMk/>
          <pc:sldMk cId="3452582651" sldId="279"/>
        </pc:sldMkLst>
        <pc:inkChg chg="add">
          <ac:chgData name="Solenne Abaziou" userId="ee763fb5-67db-4451-868e-1497afe06cae" providerId="ADAL" clId="{0293E1B8-4001-7C49-BF42-45820E3551C0}" dt="2020-04-26T22:58:35.402" v="1" actId="7634"/>
          <ac:inkMkLst>
            <pc:docMk/>
            <pc:sldMk cId="3452582651" sldId="279"/>
            <ac:inkMk id="3" creationId="{B729F551-CF21-F94F-85B9-82EF3CE83A25}"/>
          </ac:inkMkLst>
        </pc:inkChg>
      </pc:sldChg>
      <pc:sldChg chg="addSp">
        <pc:chgData name="Solenne Abaziou" userId="ee763fb5-67db-4451-868e-1497afe06cae" providerId="ADAL" clId="{0293E1B8-4001-7C49-BF42-45820E3551C0}" dt="2020-04-26T22:58:35.402" v="1" actId="7634"/>
        <pc:sldMkLst>
          <pc:docMk/>
          <pc:sldMk cId="920140381" sldId="280"/>
        </pc:sldMkLst>
        <pc:inkChg chg="add">
          <ac:chgData name="Solenne Abaziou" userId="ee763fb5-67db-4451-868e-1497afe06cae" providerId="ADAL" clId="{0293E1B8-4001-7C49-BF42-45820E3551C0}" dt="2020-04-26T22:58:35.402" v="1" actId="7634"/>
          <ac:inkMkLst>
            <pc:docMk/>
            <pc:sldMk cId="920140381" sldId="280"/>
            <ac:inkMk id="3" creationId="{E4F51FD2-730F-8345-92D2-557F863447DC}"/>
          </ac:inkMkLst>
        </pc:inkChg>
      </pc:sldChg>
      <pc:sldChg chg="addSp">
        <pc:chgData name="Solenne Abaziou" userId="ee763fb5-67db-4451-868e-1497afe06cae" providerId="ADAL" clId="{0293E1B8-4001-7C49-BF42-45820E3551C0}" dt="2020-04-26T22:58:35.402" v="1" actId="7634"/>
        <pc:sldMkLst>
          <pc:docMk/>
          <pc:sldMk cId="2685164231" sldId="281"/>
        </pc:sldMkLst>
        <pc:inkChg chg="add">
          <ac:chgData name="Solenne Abaziou" userId="ee763fb5-67db-4451-868e-1497afe06cae" providerId="ADAL" clId="{0293E1B8-4001-7C49-BF42-45820E3551C0}" dt="2020-04-26T22:58:35.402" v="1" actId="7634"/>
          <ac:inkMkLst>
            <pc:docMk/>
            <pc:sldMk cId="2685164231" sldId="281"/>
            <ac:inkMk id="3" creationId="{A88B3D22-C0F1-114A-91D5-300AAC038047}"/>
          </ac:inkMkLst>
        </pc:inkChg>
      </pc:sldChg>
      <pc:sldChg chg="addSp">
        <pc:chgData name="Solenne Abaziou" userId="ee763fb5-67db-4451-868e-1497afe06cae" providerId="ADAL" clId="{0293E1B8-4001-7C49-BF42-45820E3551C0}" dt="2020-04-26T22:58:35.402" v="1" actId="7634"/>
        <pc:sldMkLst>
          <pc:docMk/>
          <pc:sldMk cId="1004398522" sldId="282"/>
        </pc:sldMkLst>
        <pc:inkChg chg="add">
          <ac:chgData name="Solenne Abaziou" userId="ee763fb5-67db-4451-868e-1497afe06cae" providerId="ADAL" clId="{0293E1B8-4001-7C49-BF42-45820E3551C0}" dt="2020-04-26T22:58:35.402" v="1" actId="7634"/>
          <ac:inkMkLst>
            <pc:docMk/>
            <pc:sldMk cId="1004398522" sldId="282"/>
            <ac:inkMk id="3" creationId="{AAC951BF-CBEC-B34E-B7CD-E2FE63155204}"/>
          </ac:inkMkLst>
        </pc:inkChg>
      </pc:sldChg>
      <pc:sldChg chg="addSp">
        <pc:chgData name="Solenne Abaziou" userId="ee763fb5-67db-4451-868e-1497afe06cae" providerId="ADAL" clId="{0293E1B8-4001-7C49-BF42-45820E3551C0}" dt="2020-04-26T23:38:16.888" v="2" actId="7634"/>
        <pc:sldMkLst>
          <pc:docMk/>
          <pc:sldMk cId="1753206" sldId="285"/>
        </pc:sldMkLst>
        <pc:inkChg chg="add">
          <ac:chgData name="Solenne Abaziou" userId="ee763fb5-67db-4451-868e-1497afe06cae" providerId="ADAL" clId="{0293E1B8-4001-7C49-BF42-45820E3551C0}" dt="2020-04-26T23:38:16.888" v="2" actId="7634"/>
          <ac:inkMkLst>
            <pc:docMk/>
            <pc:sldMk cId="1753206" sldId="285"/>
            <ac:inkMk id="3" creationId="{5C7078F2-A4D3-BC4F-980E-C9B069E893D6}"/>
          </ac:inkMkLst>
        </pc:inkChg>
      </pc:sldChg>
      <pc:sldChg chg="addSp">
        <pc:chgData name="Solenne Abaziou" userId="ee763fb5-67db-4451-868e-1497afe06cae" providerId="ADAL" clId="{0293E1B8-4001-7C49-BF42-45820E3551C0}" dt="2020-04-26T23:38:16.888" v="2" actId="7634"/>
        <pc:sldMkLst>
          <pc:docMk/>
          <pc:sldMk cId="3432691495" sldId="286"/>
        </pc:sldMkLst>
        <pc:inkChg chg="add">
          <ac:chgData name="Solenne Abaziou" userId="ee763fb5-67db-4451-868e-1497afe06cae" providerId="ADAL" clId="{0293E1B8-4001-7C49-BF42-45820E3551C0}" dt="2020-04-26T23:38:16.888" v="2" actId="7634"/>
          <ac:inkMkLst>
            <pc:docMk/>
            <pc:sldMk cId="3432691495" sldId="286"/>
            <ac:inkMk id="5" creationId="{D1A907FA-3559-354C-A2AC-3D621DA2A8AC}"/>
          </ac:inkMkLst>
        </pc:inkChg>
      </pc:sldChg>
      <pc:sldChg chg="addSp">
        <pc:chgData name="Solenne Abaziou" userId="ee763fb5-67db-4451-868e-1497afe06cae" providerId="ADAL" clId="{0293E1B8-4001-7C49-BF42-45820E3551C0}" dt="2020-04-26T23:38:16.888" v="2" actId="7634"/>
        <pc:sldMkLst>
          <pc:docMk/>
          <pc:sldMk cId="816582581" sldId="287"/>
        </pc:sldMkLst>
        <pc:inkChg chg="add">
          <ac:chgData name="Solenne Abaziou" userId="ee763fb5-67db-4451-868e-1497afe06cae" providerId="ADAL" clId="{0293E1B8-4001-7C49-BF42-45820E3551C0}" dt="2020-04-26T23:38:16.888" v="2" actId="7634"/>
          <ac:inkMkLst>
            <pc:docMk/>
            <pc:sldMk cId="816582581" sldId="287"/>
            <ac:inkMk id="5" creationId="{6C941946-CEF2-E045-BB55-D874750E391A}"/>
          </ac:inkMkLst>
        </pc:inkChg>
      </pc:sldChg>
      <pc:sldChg chg="addSp">
        <pc:chgData name="Solenne Abaziou" userId="ee763fb5-67db-4451-868e-1497afe06cae" providerId="ADAL" clId="{0293E1B8-4001-7C49-BF42-45820E3551C0}" dt="2020-04-26T23:38:16.888" v="2" actId="7634"/>
        <pc:sldMkLst>
          <pc:docMk/>
          <pc:sldMk cId="2388309092" sldId="288"/>
        </pc:sldMkLst>
        <pc:inkChg chg="add">
          <ac:chgData name="Solenne Abaziou" userId="ee763fb5-67db-4451-868e-1497afe06cae" providerId="ADAL" clId="{0293E1B8-4001-7C49-BF42-45820E3551C0}" dt="2020-04-26T23:38:16.888" v="2" actId="7634"/>
          <ac:inkMkLst>
            <pc:docMk/>
            <pc:sldMk cId="2388309092" sldId="288"/>
            <ac:inkMk id="3" creationId="{CA75D711-543E-DF46-822F-ECDF4567903C}"/>
          </ac:inkMkLst>
        </pc:inkChg>
      </pc:sldChg>
      <pc:sldChg chg="addSp">
        <pc:chgData name="Solenne Abaziou" userId="ee763fb5-67db-4451-868e-1497afe06cae" providerId="ADAL" clId="{0293E1B8-4001-7C49-BF42-45820E3551C0}" dt="2020-04-26T23:38:16.888" v="2" actId="7634"/>
        <pc:sldMkLst>
          <pc:docMk/>
          <pc:sldMk cId="3610880888" sldId="290"/>
        </pc:sldMkLst>
        <pc:inkChg chg="add">
          <ac:chgData name="Solenne Abaziou" userId="ee763fb5-67db-4451-868e-1497afe06cae" providerId="ADAL" clId="{0293E1B8-4001-7C49-BF42-45820E3551C0}" dt="2020-04-26T23:38:16.888" v="2" actId="7634"/>
          <ac:inkMkLst>
            <pc:docMk/>
            <pc:sldMk cId="3610880888" sldId="290"/>
            <ac:inkMk id="3" creationId="{FC4A4350-55B3-2F49-930C-89A572A36054}"/>
          </ac:inkMkLst>
        </pc:inkChg>
      </pc:sldChg>
      <pc:sldChg chg="addSp">
        <pc:chgData name="Solenne Abaziou" userId="ee763fb5-67db-4451-868e-1497afe06cae" providerId="ADAL" clId="{0293E1B8-4001-7C49-BF42-45820E3551C0}" dt="2020-04-26T23:38:16.888" v="2" actId="7634"/>
        <pc:sldMkLst>
          <pc:docMk/>
          <pc:sldMk cId="3688984027" sldId="291"/>
        </pc:sldMkLst>
        <pc:inkChg chg="add">
          <ac:chgData name="Solenne Abaziou" userId="ee763fb5-67db-4451-868e-1497afe06cae" providerId="ADAL" clId="{0293E1B8-4001-7C49-BF42-45820E3551C0}" dt="2020-04-26T23:38:16.888" v="2" actId="7634"/>
          <ac:inkMkLst>
            <pc:docMk/>
            <pc:sldMk cId="3688984027" sldId="291"/>
            <ac:inkMk id="3" creationId="{29E3045A-2C2C-8A48-8D12-CE2FEA8E3465}"/>
          </ac:inkMkLst>
        </pc:inkChg>
      </pc:sldChg>
      <pc:sldChg chg="addSp">
        <pc:chgData name="Solenne Abaziou" userId="ee763fb5-67db-4451-868e-1497afe06cae" providerId="ADAL" clId="{0293E1B8-4001-7C49-BF42-45820E3551C0}" dt="2020-04-26T23:38:16.888" v="2" actId="7634"/>
        <pc:sldMkLst>
          <pc:docMk/>
          <pc:sldMk cId="826345173" sldId="292"/>
        </pc:sldMkLst>
        <pc:inkChg chg="add">
          <ac:chgData name="Solenne Abaziou" userId="ee763fb5-67db-4451-868e-1497afe06cae" providerId="ADAL" clId="{0293E1B8-4001-7C49-BF42-45820E3551C0}" dt="2020-04-26T23:38:16.888" v="2" actId="7634"/>
          <ac:inkMkLst>
            <pc:docMk/>
            <pc:sldMk cId="826345173" sldId="292"/>
            <ac:inkMk id="3" creationId="{6171C89F-101F-A348-BAC1-A2A47C3559F2}"/>
          </ac:inkMkLst>
        </pc:inkChg>
      </pc:sldChg>
      <pc:sldChg chg="addSp">
        <pc:chgData name="Solenne Abaziou" userId="ee763fb5-67db-4451-868e-1497afe06cae" providerId="ADAL" clId="{0293E1B8-4001-7C49-BF42-45820E3551C0}" dt="2020-04-26T23:38:16.888" v="2" actId="7634"/>
        <pc:sldMkLst>
          <pc:docMk/>
          <pc:sldMk cId="2743218216" sldId="293"/>
        </pc:sldMkLst>
        <pc:inkChg chg="add">
          <ac:chgData name="Solenne Abaziou" userId="ee763fb5-67db-4451-868e-1497afe06cae" providerId="ADAL" clId="{0293E1B8-4001-7C49-BF42-45820E3551C0}" dt="2020-04-26T23:38:16.888" v="2" actId="7634"/>
          <ac:inkMkLst>
            <pc:docMk/>
            <pc:sldMk cId="2743218216" sldId="293"/>
            <ac:inkMk id="2" creationId="{2D5DE076-98E5-3A44-9513-4E0E679CAF15}"/>
          </ac:inkMkLst>
        </pc:inkChg>
      </pc:sldChg>
      <pc:sldChg chg="addSp">
        <pc:chgData name="Solenne Abaziou" userId="ee763fb5-67db-4451-868e-1497afe06cae" providerId="ADAL" clId="{0293E1B8-4001-7C49-BF42-45820E3551C0}" dt="2020-05-04T19:42:38.234" v="36" actId="7634"/>
        <pc:sldMkLst>
          <pc:docMk/>
          <pc:sldMk cId="829060110" sldId="294"/>
        </pc:sldMkLst>
        <pc:inkChg chg="add">
          <ac:chgData name="Solenne Abaziou" userId="ee763fb5-67db-4451-868e-1497afe06cae" providerId="ADAL" clId="{0293E1B8-4001-7C49-BF42-45820E3551C0}" dt="2020-05-04T19:42:38.234" v="36" actId="7634"/>
          <ac:inkMkLst>
            <pc:docMk/>
            <pc:sldMk cId="829060110" sldId="294"/>
            <ac:inkMk id="3" creationId="{2EE18F65-268D-4C48-8817-939DBA2AC0B3}"/>
          </ac:inkMkLst>
        </pc:inkChg>
      </pc:sldChg>
      <pc:sldChg chg="addSp">
        <pc:chgData name="Solenne Abaziou" userId="ee763fb5-67db-4451-868e-1497afe06cae" providerId="ADAL" clId="{0293E1B8-4001-7C49-BF42-45820E3551C0}" dt="2020-05-01T01:13:47.933" v="3" actId="7634"/>
        <pc:sldMkLst>
          <pc:docMk/>
          <pc:sldMk cId="2578955549" sldId="296"/>
        </pc:sldMkLst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2578955549" sldId="296"/>
            <ac:inkMk id="2" creationId="{8847BC28-05AB-F24B-961E-272CB2D50B7C}"/>
          </ac:inkMkLst>
        </pc:inkChg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2578955549" sldId="296"/>
            <ac:inkMk id="3" creationId="{A29EF5F4-B0A1-4043-9331-CA03A5502073}"/>
          </ac:inkMkLst>
        </pc:inkChg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2578955549" sldId="296"/>
            <ac:inkMk id="5" creationId="{5364E318-6E7A-5B42-8672-FC86C96DC234}"/>
          </ac:inkMkLst>
        </pc:inkChg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2578955549" sldId="296"/>
            <ac:inkMk id="6" creationId="{8E19C376-A599-3B4B-BD3E-1E74D8355D14}"/>
          </ac:inkMkLst>
        </pc:inkChg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2578955549" sldId="296"/>
            <ac:inkMk id="7" creationId="{C48C1FDB-EE1A-8E43-8188-95D122EF0E49}"/>
          </ac:inkMkLst>
        </pc:inkChg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2578955549" sldId="296"/>
            <ac:inkMk id="9" creationId="{A943916B-78D4-A647-B670-8963DFC336EF}"/>
          </ac:inkMkLst>
        </pc:inkChg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2578955549" sldId="296"/>
            <ac:inkMk id="10" creationId="{58743D51-01F5-0B45-AE78-C7227D88554B}"/>
          </ac:inkMkLst>
        </pc:inkChg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2578955549" sldId="296"/>
            <ac:inkMk id="11" creationId="{AF2D06D9-4070-6145-BC90-5E5ED81789BF}"/>
          </ac:inkMkLst>
        </pc:inkChg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2578955549" sldId="296"/>
            <ac:inkMk id="12" creationId="{9B578A53-D294-CC4B-BEC7-B1016988BD63}"/>
          </ac:inkMkLst>
        </pc:inkChg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2578955549" sldId="296"/>
            <ac:inkMk id="13" creationId="{4E987587-D288-9F47-81B2-A66AC7BADACF}"/>
          </ac:inkMkLst>
        </pc:inkChg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2578955549" sldId="296"/>
            <ac:inkMk id="14" creationId="{005915C4-63BA-B74F-8EB4-DAB658DC6C44}"/>
          </ac:inkMkLst>
        </pc:inkChg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2578955549" sldId="296"/>
            <ac:inkMk id="15" creationId="{6BF65FB6-DB25-AD4F-83F7-E0543B149112}"/>
          </ac:inkMkLst>
        </pc:inkChg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2578955549" sldId="296"/>
            <ac:inkMk id="16" creationId="{7D99897D-A389-B64D-B6F7-BFCAB2382FAD}"/>
          </ac:inkMkLst>
        </pc:inkChg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2578955549" sldId="296"/>
            <ac:inkMk id="17" creationId="{723A39F2-2878-0E4F-8365-F07F6141679A}"/>
          </ac:inkMkLst>
        </pc:inkChg>
      </pc:sldChg>
      <pc:sldChg chg="addSp">
        <pc:chgData name="Solenne Abaziou" userId="ee763fb5-67db-4451-868e-1497afe06cae" providerId="ADAL" clId="{0293E1B8-4001-7C49-BF42-45820E3551C0}" dt="2020-05-01T01:13:47.933" v="3" actId="7634"/>
        <pc:sldMkLst>
          <pc:docMk/>
          <pc:sldMk cId="3272322325" sldId="297"/>
        </pc:sldMkLst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3272322325" sldId="297"/>
            <ac:inkMk id="3" creationId="{2605FEFA-5F92-FE4F-B0DA-8586325B384B}"/>
          </ac:inkMkLst>
        </pc:inkChg>
      </pc:sldChg>
      <pc:sldChg chg="addSp">
        <pc:chgData name="Solenne Abaziou" userId="ee763fb5-67db-4451-868e-1497afe06cae" providerId="ADAL" clId="{0293E1B8-4001-7C49-BF42-45820E3551C0}" dt="2020-05-01T01:13:47.933" v="3" actId="7634"/>
        <pc:sldMkLst>
          <pc:docMk/>
          <pc:sldMk cId="2742321699" sldId="298"/>
        </pc:sldMkLst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2742321699" sldId="298"/>
            <ac:inkMk id="2" creationId="{83F9D532-10F2-E749-A5B0-D3CF2523803B}"/>
          </ac:inkMkLst>
        </pc:inkChg>
      </pc:sldChg>
      <pc:sldChg chg="addSp">
        <pc:chgData name="Solenne Abaziou" userId="ee763fb5-67db-4451-868e-1497afe06cae" providerId="ADAL" clId="{0293E1B8-4001-7C49-BF42-45820E3551C0}" dt="2020-05-01T01:13:47.933" v="3" actId="7634"/>
        <pc:sldMkLst>
          <pc:docMk/>
          <pc:sldMk cId="4061196638" sldId="300"/>
        </pc:sldMkLst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4061196638" sldId="300"/>
            <ac:inkMk id="5" creationId="{297B4CFB-D367-6D45-8BCF-0AE77B290A17}"/>
          </ac:inkMkLst>
        </pc:inkChg>
      </pc:sldChg>
      <pc:sldChg chg="addSp">
        <pc:chgData name="Solenne Abaziou" userId="ee763fb5-67db-4451-868e-1497afe06cae" providerId="ADAL" clId="{0293E1B8-4001-7C49-BF42-45820E3551C0}" dt="2020-05-01T01:13:47.933" v="3" actId="7634"/>
        <pc:sldMkLst>
          <pc:docMk/>
          <pc:sldMk cId="904709135" sldId="301"/>
        </pc:sldMkLst>
        <pc:inkChg chg="add">
          <ac:chgData name="Solenne Abaziou" userId="ee763fb5-67db-4451-868e-1497afe06cae" providerId="ADAL" clId="{0293E1B8-4001-7C49-BF42-45820E3551C0}" dt="2020-05-01T01:13:47.933" v="3" actId="7634"/>
          <ac:inkMkLst>
            <pc:docMk/>
            <pc:sldMk cId="904709135" sldId="301"/>
            <ac:inkMk id="2" creationId="{625DB3DB-46A6-094D-B578-9523562D0F30}"/>
          </ac:inkMkLst>
        </pc:inkChg>
      </pc:sldChg>
      <pc:sldChg chg="addSp">
        <pc:chgData name="Solenne Abaziou" userId="ee763fb5-67db-4451-868e-1497afe06cae" providerId="ADAL" clId="{0293E1B8-4001-7C49-BF42-45820E3551C0}" dt="2020-05-04T19:42:38.234" v="36" actId="7634"/>
        <pc:sldMkLst>
          <pc:docMk/>
          <pc:sldMk cId="740378597" sldId="302"/>
        </pc:sldMkLst>
        <pc:inkChg chg="add">
          <ac:chgData name="Solenne Abaziou" userId="ee763fb5-67db-4451-868e-1497afe06cae" providerId="ADAL" clId="{0293E1B8-4001-7C49-BF42-45820E3551C0}" dt="2020-05-04T19:42:38.234" v="36" actId="7634"/>
          <ac:inkMkLst>
            <pc:docMk/>
            <pc:sldMk cId="740378597" sldId="302"/>
            <ac:inkMk id="2" creationId="{2BC3FBDC-09DB-DE48-B2CF-A61674ADF8A5}"/>
          </ac:inkMkLst>
        </pc:inkChg>
      </pc:sldChg>
      <pc:sldChg chg="modSp">
        <pc:chgData name="Solenne Abaziou" userId="ee763fb5-67db-4451-868e-1497afe06cae" providerId="ADAL" clId="{0293E1B8-4001-7C49-BF42-45820E3551C0}" dt="2020-05-04T18:01:41.213" v="27" actId="20577"/>
        <pc:sldMkLst>
          <pc:docMk/>
          <pc:sldMk cId="3921707544" sldId="303"/>
        </pc:sldMkLst>
        <pc:spChg chg="mod">
          <ac:chgData name="Solenne Abaziou" userId="ee763fb5-67db-4451-868e-1497afe06cae" providerId="ADAL" clId="{0293E1B8-4001-7C49-BF42-45820E3551C0}" dt="2020-05-04T18:01:41.213" v="27" actId="20577"/>
          <ac:spMkLst>
            <pc:docMk/>
            <pc:sldMk cId="3921707544" sldId="303"/>
            <ac:spMk id="2" creationId="{2D625B5B-6743-E44E-9F04-1D024CD04365}"/>
          </ac:spMkLst>
        </pc:spChg>
      </pc:sldChg>
      <pc:sldChg chg="addSp">
        <pc:chgData name="Solenne Abaziou" userId="ee763fb5-67db-4451-868e-1497afe06cae" providerId="ADAL" clId="{0293E1B8-4001-7C49-BF42-45820E3551C0}" dt="2020-05-04T19:42:38.234" v="36" actId="7634"/>
        <pc:sldMkLst>
          <pc:docMk/>
          <pc:sldMk cId="3341406877" sldId="305"/>
        </pc:sldMkLst>
        <pc:inkChg chg="add">
          <ac:chgData name="Solenne Abaziou" userId="ee763fb5-67db-4451-868e-1497afe06cae" providerId="ADAL" clId="{0293E1B8-4001-7C49-BF42-45820E3551C0}" dt="2020-05-04T19:42:38.234" v="36" actId="7634"/>
          <ac:inkMkLst>
            <pc:docMk/>
            <pc:sldMk cId="3341406877" sldId="305"/>
            <ac:inkMk id="3" creationId="{D1E9E11F-B377-E741-AD39-CE6A917534FC}"/>
          </ac:inkMkLst>
        </pc:inkChg>
      </pc:sldChg>
      <pc:sldChg chg="addSp">
        <pc:chgData name="Solenne Abaziou" userId="ee763fb5-67db-4451-868e-1497afe06cae" providerId="ADAL" clId="{0293E1B8-4001-7C49-BF42-45820E3551C0}" dt="2020-05-04T19:42:38.234" v="36" actId="7634"/>
        <pc:sldMkLst>
          <pc:docMk/>
          <pc:sldMk cId="3492611993" sldId="307"/>
        </pc:sldMkLst>
        <pc:inkChg chg="add">
          <ac:chgData name="Solenne Abaziou" userId="ee763fb5-67db-4451-868e-1497afe06cae" providerId="ADAL" clId="{0293E1B8-4001-7C49-BF42-45820E3551C0}" dt="2020-05-04T19:42:38.234" v="36" actId="7634"/>
          <ac:inkMkLst>
            <pc:docMk/>
            <pc:sldMk cId="3492611993" sldId="307"/>
            <ac:inkMk id="5" creationId="{E0181FE0-8F56-1646-A04A-95F1D1174F9B}"/>
          </ac:inkMkLst>
        </pc:inkChg>
      </pc:sldChg>
      <pc:sldChg chg="addSp">
        <pc:chgData name="Solenne Abaziou" userId="ee763fb5-67db-4451-868e-1497afe06cae" providerId="ADAL" clId="{0293E1B8-4001-7C49-BF42-45820E3551C0}" dt="2020-05-04T19:42:38.234" v="36" actId="7634"/>
        <pc:sldMkLst>
          <pc:docMk/>
          <pc:sldMk cId="941000221" sldId="308"/>
        </pc:sldMkLst>
        <pc:inkChg chg="add">
          <ac:chgData name="Solenne Abaziou" userId="ee763fb5-67db-4451-868e-1497afe06cae" providerId="ADAL" clId="{0293E1B8-4001-7C49-BF42-45820E3551C0}" dt="2020-05-04T19:42:38.234" v="36" actId="7634"/>
          <ac:inkMkLst>
            <pc:docMk/>
            <pc:sldMk cId="941000221" sldId="308"/>
            <ac:inkMk id="2" creationId="{46A17914-E313-D442-9AE5-13461066B4E7}"/>
          </ac:inkMkLst>
        </pc:inkChg>
      </pc:sldChg>
      <pc:sldChg chg="addSp">
        <pc:chgData name="Solenne Abaziou" userId="ee763fb5-67db-4451-868e-1497afe06cae" providerId="ADAL" clId="{0293E1B8-4001-7C49-BF42-45820E3551C0}" dt="2020-05-04T19:42:38.234" v="36" actId="7634"/>
        <pc:sldMkLst>
          <pc:docMk/>
          <pc:sldMk cId="1267969406" sldId="309"/>
        </pc:sldMkLst>
        <pc:inkChg chg="add">
          <ac:chgData name="Solenne Abaziou" userId="ee763fb5-67db-4451-868e-1497afe06cae" providerId="ADAL" clId="{0293E1B8-4001-7C49-BF42-45820E3551C0}" dt="2020-05-04T19:42:38.234" v="36" actId="7634"/>
          <ac:inkMkLst>
            <pc:docMk/>
            <pc:sldMk cId="1267969406" sldId="309"/>
            <ac:inkMk id="3" creationId="{A345589F-CF2F-FA43-8299-B6BCF45ADE62}"/>
          </ac:inkMkLst>
        </pc:inkChg>
      </pc:sldChg>
      <pc:sldChg chg="addSp">
        <pc:chgData name="Solenne Abaziou" userId="ee763fb5-67db-4451-868e-1497afe06cae" providerId="ADAL" clId="{0293E1B8-4001-7C49-BF42-45820E3551C0}" dt="2020-05-04T19:42:38.234" v="36" actId="7634"/>
        <pc:sldMkLst>
          <pc:docMk/>
          <pc:sldMk cId="1423274137" sldId="310"/>
        </pc:sldMkLst>
        <pc:inkChg chg="add">
          <ac:chgData name="Solenne Abaziou" userId="ee763fb5-67db-4451-868e-1497afe06cae" providerId="ADAL" clId="{0293E1B8-4001-7C49-BF42-45820E3551C0}" dt="2020-05-04T19:42:38.234" v="36" actId="7634"/>
          <ac:inkMkLst>
            <pc:docMk/>
            <pc:sldMk cId="1423274137" sldId="310"/>
            <ac:inkMk id="3" creationId="{9A419D25-1A20-514E-BB5C-71CC1CF24AEC}"/>
          </ac:inkMkLst>
        </pc:inkChg>
      </pc:sldChg>
      <pc:sldChg chg="addSp">
        <pc:chgData name="Solenne Abaziou" userId="ee763fb5-67db-4451-868e-1497afe06cae" providerId="ADAL" clId="{0293E1B8-4001-7C49-BF42-45820E3551C0}" dt="2020-05-04T19:42:38.234" v="36" actId="7634"/>
        <pc:sldMkLst>
          <pc:docMk/>
          <pc:sldMk cId="2979138086" sldId="311"/>
        </pc:sldMkLst>
        <pc:inkChg chg="add">
          <ac:chgData name="Solenne Abaziou" userId="ee763fb5-67db-4451-868e-1497afe06cae" providerId="ADAL" clId="{0293E1B8-4001-7C49-BF42-45820E3551C0}" dt="2020-05-04T19:42:38.234" v="36" actId="7634"/>
          <ac:inkMkLst>
            <pc:docMk/>
            <pc:sldMk cId="2979138086" sldId="311"/>
            <ac:inkMk id="3" creationId="{C731BB60-072F-C045-8F1F-CBC35FA998DE}"/>
          </ac:inkMkLst>
        </pc:inkChg>
      </pc:sldChg>
      <pc:sldChg chg="addSp">
        <pc:chgData name="Solenne Abaziou" userId="ee763fb5-67db-4451-868e-1497afe06cae" providerId="ADAL" clId="{0293E1B8-4001-7C49-BF42-45820E3551C0}" dt="2020-05-04T19:42:38.234" v="36" actId="7634"/>
        <pc:sldMkLst>
          <pc:docMk/>
          <pc:sldMk cId="2379658380" sldId="312"/>
        </pc:sldMkLst>
        <pc:inkChg chg="add">
          <ac:chgData name="Solenne Abaziou" userId="ee763fb5-67db-4451-868e-1497afe06cae" providerId="ADAL" clId="{0293E1B8-4001-7C49-BF42-45820E3551C0}" dt="2020-05-04T19:42:38.234" v="36" actId="7634"/>
          <ac:inkMkLst>
            <pc:docMk/>
            <pc:sldMk cId="2379658380" sldId="312"/>
            <ac:inkMk id="3" creationId="{37F70719-EFD5-DF44-A6C8-EA79DB8BBF2C}"/>
          </ac:inkMkLst>
        </pc:inkChg>
      </pc:sldChg>
      <pc:sldChg chg="addSp">
        <pc:chgData name="Solenne Abaziou" userId="ee763fb5-67db-4451-868e-1497afe06cae" providerId="ADAL" clId="{0293E1B8-4001-7C49-BF42-45820E3551C0}" dt="2020-05-04T19:42:38.234" v="36" actId="7634"/>
        <pc:sldMkLst>
          <pc:docMk/>
          <pc:sldMk cId="1604480796" sldId="313"/>
        </pc:sldMkLst>
        <pc:inkChg chg="add">
          <ac:chgData name="Solenne Abaziou" userId="ee763fb5-67db-4451-868e-1497afe06cae" providerId="ADAL" clId="{0293E1B8-4001-7C49-BF42-45820E3551C0}" dt="2020-05-04T19:42:38.234" v="36" actId="7634"/>
          <ac:inkMkLst>
            <pc:docMk/>
            <pc:sldMk cId="1604480796" sldId="313"/>
            <ac:inkMk id="2" creationId="{58B94102-9A01-4848-B572-EAD203706509}"/>
          </ac:inkMkLst>
        </pc:inkChg>
      </pc:sldChg>
      <pc:sldChg chg="addSp">
        <pc:chgData name="Solenne Abaziou" userId="ee763fb5-67db-4451-868e-1497afe06cae" providerId="ADAL" clId="{0293E1B8-4001-7C49-BF42-45820E3551C0}" dt="2020-05-04T20:04:58.842" v="37" actId="7634"/>
        <pc:sldMkLst>
          <pc:docMk/>
          <pc:sldMk cId="3053161831" sldId="317"/>
        </pc:sldMkLst>
        <pc:inkChg chg="add">
          <ac:chgData name="Solenne Abaziou" userId="ee763fb5-67db-4451-868e-1497afe06cae" providerId="ADAL" clId="{0293E1B8-4001-7C49-BF42-45820E3551C0}" dt="2020-05-04T20:04:58.842" v="37" actId="7634"/>
          <ac:inkMkLst>
            <pc:docMk/>
            <pc:sldMk cId="3053161831" sldId="317"/>
            <ac:inkMk id="3" creationId="{E3CF2676-08DA-F644-88E2-CD71AC9D20C4}"/>
          </ac:inkMkLst>
        </pc:inkChg>
      </pc:sldChg>
      <pc:sldChg chg="del">
        <pc:chgData name="Solenne Abaziou" userId="ee763fb5-67db-4451-868e-1497afe06cae" providerId="ADAL" clId="{0293E1B8-4001-7C49-BF42-45820E3551C0}" dt="2020-05-04T18:22:25.248" v="30" actId="2696"/>
        <pc:sldMkLst>
          <pc:docMk/>
          <pc:sldMk cId="2672213379" sldId="318"/>
        </pc:sldMkLst>
      </pc:sldChg>
      <pc:sldChg chg="addSp">
        <pc:chgData name="Solenne Abaziou" userId="ee763fb5-67db-4451-868e-1497afe06cae" providerId="ADAL" clId="{0293E1B8-4001-7C49-BF42-45820E3551C0}" dt="2020-05-04T20:04:58.842" v="37" actId="7634"/>
        <pc:sldMkLst>
          <pc:docMk/>
          <pc:sldMk cId="1607836287" sldId="321"/>
        </pc:sldMkLst>
        <pc:inkChg chg="add">
          <ac:chgData name="Solenne Abaziou" userId="ee763fb5-67db-4451-868e-1497afe06cae" providerId="ADAL" clId="{0293E1B8-4001-7C49-BF42-45820E3551C0}" dt="2020-05-04T20:04:58.842" v="37" actId="7634"/>
          <ac:inkMkLst>
            <pc:docMk/>
            <pc:sldMk cId="1607836287" sldId="321"/>
            <ac:inkMk id="3" creationId="{9C045204-DBE3-1846-A8C0-8D2DAE6F03A6}"/>
          </ac:inkMkLst>
        </pc:inkChg>
      </pc:sldChg>
      <pc:sldChg chg="addSp">
        <pc:chgData name="Solenne Abaziou" userId="ee763fb5-67db-4451-868e-1497afe06cae" providerId="ADAL" clId="{0293E1B8-4001-7C49-BF42-45820E3551C0}" dt="2020-05-04T20:04:58.842" v="37" actId="7634"/>
        <pc:sldMkLst>
          <pc:docMk/>
          <pc:sldMk cId="3461541064" sldId="322"/>
        </pc:sldMkLst>
        <pc:inkChg chg="add">
          <ac:chgData name="Solenne Abaziou" userId="ee763fb5-67db-4451-868e-1497afe06cae" providerId="ADAL" clId="{0293E1B8-4001-7C49-BF42-45820E3551C0}" dt="2020-05-04T20:04:58.842" v="37" actId="7634"/>
          <ac:inkMkLst>
            <pc:docMk/>
            <pc:sldMk cId="3461541064" sldId="322"/>
            <ac:inkMk id="3" creationId="{9439A490-95E6-BF4F-A1F5-0DC7A3FE4CA4}"/>
          </ac:inkMkLst>
        </pc:inkChg>
      </pc:sldChg>
      <pc:sldChg chg="addSp">
        <pc:chgData name="Solenne Abaziou" userId="ee763fb5-67db-4451-868e-1497afe06cae" providerId="ADAL" clId="{0293E1B8-4001-7C49-BF42-45820E3551C0}" dt="2020-05-04T20:04:58.842" v="37" actId="7634"/>
        <pc:sldMkLst>
          <pc:docMk/>
          <pc:sldMk cId="2944927556" sldId="323"/>
        </pc:sldMkLst>
        <pc:inkChg chg="add">
          <ac:chgData name="Solenne Abaziou" userId="ee763fb5-67db-4451-868e-1497afe06cae" providerId="ADAL" clId="{0293E1B8-4001-7C49-BF42-45820E3551C0}" dt="2020-05-04T20:04:58.842" v="37" actId="7634"/>
          <ac:inkMkLst>
            <pc:docMk/>
            <pc:sldMk cId="2944927556" sldId="323"/>
            <ac:inkMk id="3" creationId="{84E1B667-55DB-354B-8886-D16F295CD67A}"/>
          </ac:inkMkLst>
        </pc:inkChg>
      </pc:sldChg>
      <pc:sldChg chg="addSp">
        <pc:chgData name="Solenne Abaziou" userId="ee763fb5-67db-4451-868e-1497afe06cae" providerId="ADAL" clId="{0293E1B8-4001-7C49-BF42-45820E3551C0}" dt="2020-05-04T20:04:58.842" v="37" actId="7634"/>
        <pc:sldMkLst>
          <pc:docMk/>
          <pc:sldMk cId="2022833060" sldId="325"/>
        </pc:sldMkLst>
        <pc:inkChg chg="add">
          <ac:chgData name="Solenne Abaziou" userId="ee763fb5-67db-4451-868e-1497afe06cae" providerId="ADAL" clId="{0293E1B8-4001-7C49-BF42-45820E3551C0}" dt="2020-05-04T20:04:58.842" v="37" actId="7634"/>
          <ac:inkMkLst>
            <pc:docMk/>
            <pc:sldMk cId="2022833060" sldId="325"/>
            <ac:inkMk id="3" creationId="{92E9B06D-3115-684E-A89D-9D3170F5F1DC}"/>
          </ac:inkMkLst>
        </pc:inkChg>
      </pc:sldChg>
      <pc:sldChg chg="addSp">
        <pc:chgData name="Solenne Abaziou" userId="ee763fb5-67db-4451-868e-1497afe06cae" providerId="ADAL" clId="{0293E1B8-4001-7C49-BF42-45820E3551C0}" dt="2020-05-04T20:04:58.842" v="37" actId="7634"/>
        <pc:sldMkLst>
          <pc:docMk/>
          <pc:sldMk cId="198650712" sldId="326"/>
        </pc:sldMkLst>
        <pc:inkChg chg="add">
          <ac:chgData name="Solenne Abaziou" userId="ee763fb5-67db-4451-868e-1497afe06cae" providerId="ADAL" clId="{0293E1B8-4001-7C49-BF42-45820E3551C0}" dt="2020-05-04T20:04:58.842" v="37" actId="7634"/>
          <ac:inkMkLst>
            <pc:docMk/>
            <pc:sldMk cId="198650712" sldId="326"/>
            <ac:inkMk id="2" creationId="{4847EF4A-574C-0244-A9B1-4D15EAE05BF3}"/>
          </ac:inkMkLst>
        </pc:inkChg>
      </pc:sldChg>
      <pc:sldChg chg="addSp">
        <pc:chgData name="Solenne Abaziou" userId="ee763fb5-67db-4451-868e-1497afe06cae" providerId="ADAL" clId="{0293E1B8-4001-7C49-BF42-45820E3551C0}" dt="2020-05-04T20:20:09.540" v="38" actId="7634"/>
        <pc:sldMkLst>
          <pc:docMk/>
          <pc:sldMk cId="836887864" sldId="327"/>
        </pc:sldMkLst>
        <pc:inkChg chg="add">
          <ac:chgData name="Solenne Abaziou" userId="ee763fb5-67db-4451-868e-1497afe06cae" providerId="ADAL" clId="{0293E1B8-4001-7C49-BF42-45820E3551C0}" dt="2020-05-04T20:20:09.540" v="38" actId="7634"/>
          <ac:inkMkLst>
            <pc:docMk/>
            <pc:sldMk cId="836887864" sldId="327"/>
            <ac:inkMk id="5" creationId="{BA31D4C8-2829-3742-9A63-EF6D284CE92B}"/>
          </ac:inkMkLst>
        </pc:inkChg>
      </pc:sldChg>
      <pc:sldChg chg="addSp">
        <pc:chgData name="Solenne Abaziou" userId="ee763fb5-67db-4451-868e-1497afe06cae" providerId="ADAL" clId="{0293E1B8-4001-7C49-BF42-45820E3551C0}" dt="2020-05-04T20:20:09.540" v="38" actId="7634"/>
        <pc:sldMkLst>
          <pc:docMk/>
          <pc:sldMk cId="3551675874" sldId="328"/>
        </pc:sldMkLst>
        <pc:inkChg chg="add">
          <ac:chgData name="Solenne Abaziou" userId="ee763fb5-67db-4451-868e-1497afe06cae" providerId="ADAL" clId="{0293E1B8-4001-7C49-BF42-45820E3551C0}" dt="2020-05-04T20:20:09.540" v="38" actId="7634"/>
          <ac:inkMkLst>
            <pc:docMk/>
            <pc:sldMk cId="3551675874" sldId="328"/>
            <ac:inkMk id="3" creationId="{63328FAE-E8E1-CB46-89E8-C38E3741336A}"/>
          </ac:inkMkLst>
        </pc:inkChg>
      </pc:sldChg>
      <pc:sldChg chg="addSp">
        <pc:chgData name="Solenne Abaziou" userId="ee763fb5-67db-4451-868e-1497afe06cae" providerId="ADAL" clId="{0293E1B8-4001-7C49-BF42-45820E3551C0}" dt="2020-05-04T20:20:09.540" v="38" actId="7634"/>
        <pc:sldMkLst>
          <pc:docMk/>
          <pc:sldMk cId="1215783630" sldId="329"/>
        </pc:sldMkLst>
        <pc:inkChg chg="add">
          <ac:chgData name="Solenne Abaziou" userId="ee763fb5-67db-4451-868e-1497afe06cae" providerId="ADAL" clId="{0293E1B8-4001-7C49-BF42-45820E3551C0}" dt="2020-05-04T20:20:09.540" v="38" actId="7634"/>
          <ac:inkMkLst>
            <pc:docMk/>
            <pc:sldMk cId="1215783630" sldId="329"/>
            <ac:inkMk id="3" creationId="{2E2D0F0E-6116-3343-A489-BB39C1D51EDA}"/>
          </ac:inkMkLst>
        </pc:inkChg>
      </pc:sldChg>
      <pc:sldChg chg="addSp">
        <pc:chgData name="Solenne Abaziou" userId="ee763fb5-67db-4451-868e-1497afe06cae" providerId="ADAL" clId="{0293E1B8-4001-7C49-BF42-45820E3551C0}" dt="2020-05-04T20:20:09.540" v="38" actId="7634"/>
        <pc:sldMkLst>
          <pc:docMk/>
          <pc:sldMk cId="2798423059" sldId="331"/>
        </pc:sldMkLst>
        <pc:inkChg chg="add">
          <ac:chgData name="Solenne Abaziou" userId="ee763fb5-67db-4451-868e-1497afe06cae" providerId="ADAL" clId="{0293E1B8-4001-7C49-BF42-45820E3551C0}" dt="2020-05-04T20:20:09.540" v="38" actId="7634"/>
          <ac:inkMkLst>
            <pc:docMk/>
            <pc:sldMk cId="2798423059" sldId="331"/>
            <ac:inkMk id="2" creationId="{661F47E8-C78A-4A49-B025-1E7C7C652136}"/>
          </ac:inkMkLst>
        </pc:inkChg>
      </pc:sldChg>
      <pc:sldChg chg="addSp delSp modSp new ord">
        <pc:chgData name="Solenne Abaziou" userId="ee763fb5-67db-4451-868e-1497afe06cae" providerId="ADAL" clId="{0293E1B8-4001-7C49-BF42-45820E3551C0}" dt="2020-05-04T19:42:38.234" v="36" actId="7634"/>
        <pc:sldMkLst>
          <pc:docMk/>
          <pc:sldMk cId="4042970371" sldId="333"/>
        </pc:sldMkLst>
        <pc:spChg chg="del">
          <ac:chgData name="Solenne Abaziou" userId="ee763fb5-67db-4451-868e-1497afe06cae" providerId="ADAL" clId="{0293E1B8-4001-7C49-BF42-45820E3551C0}" dt="2020-05-04T18:23:24.871" v="35" actId="478"/>
          <ac:spMkLst>
            <pc:docMk/>
            <pc:sldMk cId="4042970371" sldId="333"/>
            <ac:spMk id="2" creationId="{F5B7F5A2-6056-5448-965D-B719494E0298}"/>
          </ac:spMkLst>
        </pc:spChg>
        <pc:spChg chg="del">
          <ac:chgData name="Solenne Abaziou" userId="ee763fb5-67db-4451-868e-1497afe06cae" providerId="ADAL" clId="{0293E1B8-4001-7C49-BF42-45820E3551C0}" dt="2020-05-04T18:23:08.194" v="31" actId="931"/>
          <ac:spMkLst>
            <pc:docMk/>
            <pc:sldMk cId="4042970371" sldId="333"/>
            <ac:spMk id="3" creationId="{A9F350ED-81CA-FE48-BFC3-CAE056995B2E}"/>
          </ac:spMkLst>
        </pc:spChg>
        <pc:picChg chg="add mod ord">
          <ac:chgData name="Solenne Abaziou" userId="ee763fb5-67db-4451-868e-1497afe06cae" providerId="ADAL" clId="{0293E1B8-4001-7C49-BF42-45820E3551C0}" dt="2020-05-04T18:23:18.779" v="34" actId="14100"/>
          <ac:picMkLst>
            <pc:docMk/>
            <pc:sldMk cId="4042970371" sldId="333"/>
            <ac:picMk id="5" creationId="{CCDCC3F5-DCA1-D745-8E64-26423FAC5C11}"/>
          </ac:picMkLst>
        </pc:picChg>
        <pc:inkChg chg="add">
          <ac:chgData name="Solenne Abaziou" userId="ee763fb5-67db-4451-868e-1497afe06cae" providerId="ADAL" clId="{0293E1B8-4001-7C49-BF42-45820E3551C0}" dt="2020-05-04T19:42:38.234" v="36" actId="7634"/>
          <ac:inkMkLst>
            <pc:docMk/>
            <pc:sldMk cId="4042970371" sldId="333"/>
            <ac:inkMk id="7" creationId="{7E7A0747-B820-D047-9404-DD7251A870B8}"/>
          </ac:inkMkLst>
        </pc:inkChg>
        <pc:inkChg chg="add">
          <ac:chgData name="Solenne Abaziou" userId="ee763fb5-67db-4451-868e-1497afe06cae" providerId="ADAL" clId="{0293E1B8-4001-7C49-BF42-45820E3551C0}" dt="2020-05-04T19:42:38.234" v="36" actId="7634"/>
          <ac:inkMkLst>
            <pc:docMk/>
            <pc:sldMk cId="4042970371" sldId="333"/>
            <ac:inkMk id="8" creationId="{A5CBB8BA-750B-AB44-84CC-083DE46A7D0B}"/>
          </ac:inkMkLst>
        </pc:inkChg>
        <pc:inkChg chg="add">
          <ac:chgData name="Solenne Abaziou" userId="ee763fb5-67db-4451-868e-1497afe06cae" providerId="ADAL" clId="{0293E1B8-4001-7C49-BF42-45820E3551C0}" dt="2020-05-04T19:42:38.234" v="36" actId="7634"/>
          <ac:inkMkLst>
            <pc:docMk/>
            <pc:sldMk cId="4042970371" sldId="333"/>
            <ac:inkMk id="9" creationId="{963284B6-57E5-7C44-AB62-63AA345B912F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3:12:15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22075 4700 7853,'11'0'929,"-3"-2"-496,-1-3 1,-3 3 0,-9-3 0,-8 3-1,-4 2 1095,-4 0 0,-7 0 1,2 0-482,-4 0 1,-1 0-641,-1 0 0,-5 0 0,1 2 1,1 1 3,2 2 0,1 1 0,1-6 0,-1 0-112,1 0 0,5 0 1,1 0-1,2 0-317,4 0 1,2 0 0,1 0-4506,0 0-1502,1 0 6025,6-7 0,2-9 0,7-9 0</inkml:trace>
  <inkml:trace contextRef="#ctx0" brushRef="#br0" timeOffset="1">15472 4763 7853,'15'-16'0,"-1"-2"0,-2-1 0,-1-2 0,-8 0 551,3 5 0,-5 6 0,-1 0 0,0-3 115,0-1 1,-1 4-1,-5 1-372,-4 2 0,-4 2 0,-3 5 1,-3 0-206,-1 0 0,-1 2 1,1 3-1,-4 5-39,1 4 1,-4 2-1,5 0 1,0 1-30,1 4 1,2-3 0,8 4 0,4-1-118,1 0 1,1 5-1,6-3 1,2 0 130,3 0 0,6-2 0,8-6 1,4 1 184,1 0 0,2-6 0,6-1 0,-1-2 322,1-4 0,-3-1 0,1-2 1,-2 0-75,0 0 1,0-2 0,-9-3 0,2-5 25,-2-4 0,-6-7 0,-5-4 0,1-1-313,0-2 0,-6-9 0,1 10 1,-6-1-910,-3-2 1,-9 2-1,0 2 1,-5 5-152,-1 3 1,3 3 0,1 1 0,0 1-1550,1 3 2428,6 6 0,2-10 0,7 6 0</inkml:trace>
  <inkml:trace contextRef="#ctx0" brushRef="#br0" timeOffset="2">15692 4558 7966,'15'16'67,"-1"0"1,-3-1 0,-4 1 419,0 0 1,-5 1 0,5 2 0,-2 4 160,0 2 0,0 1 0,-5 5 1,2 1-313,3-1 1,-3 1 0,5-1-1,-2 0-188,1 1 1,0-2-1,-2-3 1,1-2-114,-1-2 1,-3-2-1,-1-6 1,0 1 66,0 0-44,0-8 0,-1-2 0,-5-13-197,-4-9 1,-2-7 0,0-10 0,3-4-272,2-4 1,2-12-1,6-5-708,5-3 885,2-1 0,10 6 1,3 3-1,5 6 136,4 5 1,5 5-1,0 11 1,-2 5 349,2 4 1,-2 8 0,-3 4 0,-3 3 280,1 2 1,6 7 0,-10 4 0,1 3 152,-4 1 0,-6 6 0,-4 2 0,-6 1-264,-3 4 0,-2 0 1,-2 0-1,-3-2 80,-6 2 0,-8-3 0,-4-1 1,-1-1-280,-4-4 0,-2-1 1,-1-4-1,-2-2-541,-4-2 1,4-4 0,-4 2 0,6-1-679,4-3 1,-1-2 0,7-2-1,4-2-270,5-3 1,5 1-1,7-6 1,0-3 596,0-1 0,8-8 668,8-5 0,7-16 0,8-6 0</inkml:trace>
  <inkml:trace contextRef="#ctx0" brushRef="#br0" timeOffset="3">16258 4480 7969,'21'15'0,"0"1"244,-2 0 0,-2 1 0,-1 4 0,0 5 368,-1 4 0,-4-2 1,-1 2-1,1 3 1,-1 2 74,1 3 1,-6-5-1,4 4 1,0-4-380,-1-1 0,-2-3 0,2-1 0,1-3-139,0-3 0,-6-1 1,3-5-1,-3-2 450,2-3-447,-3 3 0,3-13 1,-8 1-1,-4-9-211,-2-9 0,-1-12 0,-4-3 0,1-9-546,3-6 0,6-3 0,-1-3 0,3-6-70,2-3 0,2 0 1,3 4-1,6 6 262,3 7 1,7 8-1,1 9 1,3 8 396,3 7 0,2 5 0,1 7 1,0 0 426,1 0 0,-2 2 0,-2 3 0,-4 5 200,-1 4 0,-8 9 0,-6 3 0,-2 2-44,-3-2 1,-4 4-1,-6-4 1,-4 2-172,-4-2 1,-7 2 0,-2-5 0,1-2-116,-1-3 1,-5 4-1,2-10 1,-2-1-614,2-2 1,-4 1 0,5-5-1,1-1-1321,3-2 0,4-2 1,1 0-431,0 0 0,9 0 0,7-2 2063,9-3 0,19-11 0,5-8 0</inkml:trace>
  <inkml:trace contextRef="#ctx0" brushRef="#br0" timeOffset="4">17233 4464 8046,'0'-16'452,"-7"6"0,-4-1 0,-3 1 12,-2 1 1,1 2 0,-3 7 0,-1 0-4,-2 0 1,-5 5 0,5 4 0,2 3-156,1 6 1,2 8-1,2 0 1,2 2-67,2-2 1,6 4 0,1-4 0,4 2-63,5-2 1,9 2 0,-1-7-1,4-2-57,6-1 1,-1-2 0,3-3 0,0 0 129,-1-3 0,5-6 1,-6 1-1,1-3 293,-5-2 1,3-7 0,-2-6 0,-2-4-45,-1-4 1,-8-7 0,-1 2-1,-2-4-428,-3-1 0,-4-4 0,-6 2 0,-4 3-568,-4 0 0,-4 8 1,-1 1-1,-2 5-200,2 5 0,2-1 1,3 5-2138,3-2 0,6 6 0,10-2 1242,6 3 0,4 2 1591,6 0 0,11 0 0,8 0 0</inkml:trace>
  <inkml:trace contextRef="#ctx0" brushRef="#br0" timeOffset="5">17767 4401 8044,'0'-16'402,"0"1"0,-7 4 0,-3 2 0,-4 2-46,-2 4 0,-7 1 0,-1 2 1,-2 0 243,-1 0 1,3 0-1,-2 2 1,3 1-236,0 3 0,11 4 0,-2-3 1,4 2-272,1 3 0,5-3 1,1 1-1,6 1-5,8-3 0,3 6 0,3-3 0,4 3-93,5 2 1,4-1 0,2 1 0,-1 0-120,0-1 1,1 1 0,-2 2-1,-2 1 291,-2 2 0,-7 0 0,2-4 0,-5 2 84,-6 2 0,2 0 0,-6-5 1,-1 0 25,2 0 0,-5-1 1,1 1 45,-6 0 1,-4-6 0,-7-1-1,0-2-156,-4-4 0,-3-1 0,0-2 1,-3 0-352,-1 0 1,-4-7 0,4-3 0,-1-3-390,0 3 1,7-9 0,-2 3-80,3-1 1,9-3-1,4 1 1,3-5-1,4-6 651,3-8 0,11-6 0,9-3 0</inkml:trace>
  <inkml:trace contextRef="#ctx0" brushRef="#br0" timeOffset="6">17971 4432 8098,'14'16'290,"-3"0"0,3 5 0,-4 0 0,4-2 612,2-2 1,0 4 0,0 2 0,-1 0-331,1 0 1,-2-3-1,-2-4 1,-1 0-825,1 0 0,-5-1 1,-2 1-1,-1-2-2038,1-3 0,-5-4 923,0-7 0,-7-9 1367,-9-7 0,-7-14 0,-1-10 0</inkml:trace>
  <inkml:trace contextRef="#ctx0" brushRef="#br0" timeOffset="7">17924 3929 8098,'0'-15'-486,"0"4"-94,0 1 0,7 6 48,4-1 532,-4-4 0,0 1 0,-7-8 0</inkml:trace>
  <inkml:trace contextRef="#ctx0" brushRef="#br0" timeOffset="8">18270 3961 8098,'16'26'0,"-2"0"0,-2 0 452,-1-1 0,-1 10 0,6-2 1,0 5 502,-1 6 1,6 2-1,0 1 1,-2 0-417,-1 0 0,3-7 1,0-1-1,-2-3-444,-2 1 0,-1 0 0,0-8 1,0-1 3,-1-2 1,1-6 0,-2 1 0,-2-4-1671,-1-1 0,-6-7-368,6-4 0,-3-10 0,4-9 1939,-1-11 0,-1-8 0,6-14 0</inkml:trace>
  <inkml:trace contextRef="#ctx0" brushRef="#br0" timeOffset="9">18821 4448 9776,'-18'0'1019,"-1"0"0,-4 0-780,-1 0 1,-1 0 0,-3-2-1,2-1-639,-2-2 0,0-1 0,0 6 0,4 0-991,1 0 1,2 0-357,5 0 1747,8 0 0,1-7 0,7-1 0</inkml:trace>
  <inkml:trace contextRef="#ctx0" brushRef="#br0" timeOffset="10">18616 4464 8145,'33'14'0,"4"-2"0,5-3 212,3-2 0,3 3 0,-1-5 0,0-1 49,0-2 0,-2-2 0,-1 0 0,-4 0 379,-1 0 1,-8-7 0,-6-4 0,-3-3-118,-2-1 1,-3-1 0,-3-2-395,-4-3 1,-3 4 0,-8-2 0,-5 5-19,-4 3 1,-4 3 0,-3-5 0,-3 5-45,-1 1 1,-7 1-1,4 6 1,-2 2 84,0 3 1,6-1 0,-1 8 0,6 4 493,4 3 0,-1 2 0,7-4 1,1 3-215,2 1 0,9 5 1,4-3-1,5-1-415,5 1 1,3 3 0,8-5-1,-1 0-321,0 2 1,1-8 0,-1 3 0,1-6-1188,-1 0 1,4-5-1,-2-1 1,-3-5-120,0-1 1,-2-1-1,-2-8 1610,-5-12 0,3-11 0,1-15 0</inkml:trace>
  <inkml:trace contextRef="#ctx0" brushRef="#br0" timeOffset="11">19748 4039 7288,'0'16'1424,"2"0"0,1 1 0,4 4-637,2 6 0,0 2 1,3 4-1,-1 2 529,1 2 0,2 7 0,1-4 0,1 2-992,0 0 1,1-2-1,3 3 1,1-2-745,-2-3 1,-3-1 0,-4-8 0,-2-2-1379,2-6 1,-5-4-1,0-1 479,0 0 1,-5-10 0,3-7-1371,-3-13 2689,5-16 0,2-10 0,7-7 0</inkml:trace>
  <inkml:trace contextRef="#ctx0" brushRef="#br0" timeOffset="12">20204 4354 8621,'-7'9'729,"4"-2"0,-8-7 1,-1 0 199,-2 0 1,-4 0-1,-3 0 1,-5 0-420,-3 0 0,-5 0 1,-1-2-1,-1-2-780,1-1 1,-4-7-1,3 3 1,1-1-581,2-1 1,8 2-1,4-3 1,4 2-13,1-2 1,7-2 0,4-4 0,3-1 861,2-2 0,7-7 0,2 4 0</inkml:trace>
  <inkml:trace contextRef="#ctx0" brushRef="#br0" timeOffset="13">20047 3961 8098,'16'30'82,"-1"-4"0,1 2 0,0-4 0,-1 4 607,1 5 0,0 2 0,0-3 0,-2 1 339,-4 4 0,2-4 0,-5 3 0,0-4-522,0-6 1,0 2 0,-3-7 0,1-2-184,-1-1 0,-1-3 0,1 1-397,1 0 1,7-8-223,-2-2 1,4-5 0,2-1-1,0-1-280,0-5 0,1 5 0,2-6 0,2 1 84,-2 1 0,4 0 0,-2 5 0,-2 0 302,-1 0 1,-2 0 0,-1 0 0,1 2 168,0 3 0,-1-3 0,1 5 499,0 0 1,-6-6-215,1 5 1,-1-5 0,6 1-169,0 3 1,5-3-1,0 3 1,0-3-10,1-2 0,-2 0 1,4-2-1,-1-1 28,-4-2 0,-2-2 1,-1 3-1,0-3-46,0-2 1,-6-1 0,-1-6-1,0 2-141,-1 4 1,-4-4-1,1 3 1,-3-3 93,-2-1 1,0 4 0,-2 2 0,-3 1 103,-6-1 1,-8 4-1,-4-4 1,1 2 103,-1 4 1,-3 1 0,5 4 0,2 3 36,1 5 0,8 4 1,1 2-1,2 1 15,3 4 1,4-1 0,7 6 0,9 0 207,9-2 0,3 4 1,3-5-1,2 2-265,6 3 0,8-6 0,-7 1 1,0-2-315,-3 0 1,1-5 0,-1-6 0,-4 1-1752,-5-3 1,-5 4 737,-7-6 1,-9-1 0,-9-7 1101,-12-3 0,-23-11 0,-12-8 0</inkml:trace>
  <inkml:trace contextRef="#ctx0" brushRef="#br0" timeOffset="14">16446 5753 8588,'34'-6'0,"-6"-1"656,-4-1 0,-7-3 0,4-4 65,-3-1 0,-8-5 0,-1 0 0,-2 0-104,-3-2 0,-3 1 1,-2-6-1,-5 3-311,-4 2 1,-4 3 0,-4 4 0,-1 2-266,-2 3 0,-1 4 0,2 7 0,-2 2-38,-3 3 0,1 6 0,-3 10 0,5 3-156,-1 1 1,6 10-1,-3-4 1,6 2 14,4 0 0,6-6 0,-1-3 0,3 1-52,2-1 1,13-5-1,2 0 1,5-6 163,2-8 0,3-3 0,6-2 0,1 0 379,-1 0 1,1-7 0,-3-4 0,-1-5-116,-2-5 1,-1-1 0,1-6 0,-5 2-48,-4-2 1,-6 0-1,-2 2 1,-2 5 184,-4 3 0,1 9-566,1 4 0,-2 7 0,6 8 290,-2 11 1,4 7 0,-4 5 0,0 4 57,0 5 1,-2 3-1,-3 1 1,1-4 546,2-6 1,1 1-1,-5-4 1,3-3-679,1 0 1,0-2 0,-3-2 0,2-5-990,1-4 1,0-1-3092,-5 0 2531,0-8 0,5-2 1,2-12-1,2-6 1522,3-7 0,2-12 0,2-10 0</inkml:trace>
  <inkml:trace contextRef="#ctx0" brushRef="#br0" timeOffset="15">17075 5674 8013,'9'-7'117,"-4"5"1,-8-5 523,-2 0 0,-8 6 0,3-3 1,-4 6 47,-2 3 0,-5 13 1,-2-1-1,1 6-166,-1 5 1,2 0 0,5 0 0,1-2-326,-1 2 0,7 1 1,4 1-1,3-2-15,2-2 0,12-5 1,6 4-1,5-3 185,5-2 1,6-5-1,5-2 1,1-5-67,4-1 1,-4-1 0,2-6 0,0-2 145,-2-3 0,4-4 0,-8-7 0,-2-1-238,-7-4 1,-4 1 0,-9-4 0,-3 0-287,-6-1 0,-3 1 0,-4-4 0,-3 3-529,-6 3 0,-5-5 0,-3 6 0,-3 2-241,-3 2 1,6 1 0,-4 0-1,2 1-575,0-1 1,2 5 0,7 3 122,1 1 1,8 0 0,-1 3 0,6-3 1297,3-2 0,8 6 0,2-18 0,10 4 0</inkml:trace>
  <inkml:trace contextRef="#ctx0" brushRef="#br0" timeOffset="16">17531 5470 8243,'7'0'865,"-7"0"1,-7 2-497,-8 3 1,1 4 0,1 6 0,5 1-3,1 0 1,1-1-1,6 1 1,2 0-88,3 0 0,4-2 0,9-2 0,1-4-3,2-1 0,0-1 0,-4-6 1,2 0 170,2 0 0,0 0 0,-5-2 0,-2-3-147,-4-6 0,3-3 0,-6-1 0,0-1-72,0 0 0,-2-5 1,-5 0-521,0 2 0,-2 3 0,-1 4 0,-4 3-2478,-2 2 0,4 2 1239,-6 5 1,9 5 0,2 1 1529,9-3 0,5 6 0,2 0 0</inkml:trace>
  <inkml:trace contextRef="#ctx0" brushRef="#br0" timeOffset="17">18412 5690 8205,'14'-7'0,"-4"-4"0,-5-3 74,-3-1 1,-4-6 0,-1 0 0,-4 2 561,-2 1 0,-1 2 0,-6 2 0,0 2 137,1 2 1,-1 6 0,0-1 0,-1 1-506,-4-1 0,3 4 0,-3-3 0,2 6-11,-2 3 0,4 7 0,-4 0-71,3 8 0,2-1 0,1 5 0,-1 1 0,2-3-42,4 1 0,-3 3 1,8-5-178,2-1 1,1-1 0,2 0 0,2 2 0,3-4-55,5-4 1,6-1 0,3-7-1,4 0-8,1 2 0,3-5 0,2 2 1,-1-8 69,-2-6 1,-6-4-1,1 0 1,-4 1 35,-1 3 1,0 5 0,-1-4 371,1 2 1,-6 2 0,1 5-35,1 0 0,2 0 1,2 1-1,-2 5-241,-4 4 0,4-1 0,-3 1 0,3 1-590,1-2 0,1 5 0,2-4 0,1 2-162,2-1 1,0 1 0,-5-7 0,-1-1-1317,1-3 1,0-1 0,-1 0 1316,1 0 0,-7-12 0,-4-3 0,-3-5 643,-2-2 0,0-10 0,0-8 0</inkml:trace>
  <inkml:trace contextRef="#ctx0" brushRef="#br0" timeOffset="18">18710 5596 8098,'14'7'0,"-1"3"0,-5 4 0,1 2 106,0-1 1,0 3 0,3 1 0,-2 4 751,3 1 0,-1 1 1,0 3-1,-3-4-97,-2-1 0,-2-1 0,-5-2-117,0 1 0,0 0 405,0-6-897,0-6 0,0-9 1,0-10-1,-2-6-328,-3-5 0,3-4 1,-3-6-1,3 0-277,2-1 0,2 1 1,1-1-1,6 3-79,5 2 0,-2-1 0,11 8 0,-2 2 172,0 6 0,5 0 0,-3 6 0,0 3 323,-1 1 1,-1 4 0,-3 1 0,1 4 104,2 2 0,-2 2 1,-7 6-1,-1 2 58,1 2 1,2 2 0,2-4 0,0 4-46,-1 1 1,-4-5 0,-1 2 0,2-3-168,2-2 1,2-1 0,0 1 0,0 0-38,-1-1 1,-1-4 0,0-2 0,0-1 135,4 1 0,1-5 0,-3 1 0,-1-3 63,1-2 0,5 0 1,2 0-1,0-2-11,-1-3 1,-1 1-1,-5-6 1,0-3 314,-1-1 1,1-1 0,-2-1-1,-2-1-99,-1-4 1,-8 3 0,3-5-1,-5 2-105,-1 1 1,0-1-1,-1 5 1,-5 2-42,-4 3 1,-4-3-1,-2 6 1,0-1-64,1 4 1,-6-2 0,0 2-1,0 1 48,-2 2 1,6 4 0,-4 3 0,3 6 0,2 3 1,6 1-1,1 1 1,0 0-53,1 0 1,4-1 0,-1 1 0,3 0-39,2-1 1,5-4 0,2-1 0,4 1-155,6-2 0,-1-1 0,7-4 0,-2 1 88,0-1 0,5-3 1,-3-1-1,-1 2 1,1 2-1,-2 3-85,2 1 0,-6-2 236,4 4 1,-3 0 0,-1 8 0,1 3 207,-3 5 0,8 2 1,-11 2-1,1-1 156,0 5 1,-6 1 0,-1-4 0,-5-1-167,-1-4 1,0 2-1,0-7 1,-1-2 52,-5-2 1,-2-3 0,-10-1 0,-1-5-339,-2-1 0,-7-1 1,2-10-1,-4-5-751,-1-6 0,-4-10 1,2 2-1,3-1-867,0-4 1,8-3 0,1-6 0,5-5 424,5-3 0,4-11 0,7-7 1,2-9 1163,3-5 0,11-8 0,-4 41 0,1 1 0</inkml:trace>
  <inkml:trace contextRef="#ctx0" brushRef="#br0" timeOffset="19">19842 5234 8103,'23'11'0,"-5"-1"0,-6 2 254,0 2 0,-5 2 0,0 1 0,-2 4 274,1 6 1,4 2 0,-3 3 0,0-1 51,0 1 1,3 6-1,-3 2 1,2 2 31,3 0 0,2-7 0,2 3 0,0-3-261,0-3 0,5 3 1,1-11-1,1 0-28,0-3 1,3-5-1,-3-5 1,-1-4-183,1 0 0,5-6 1,-2 5-1,2-6-226,-2-6 0,2-2 0,-5-10 0,0-3-264,-1-5 0,-1-4 0,-7-3 0,-3-2 87,-6-1 1,-3-1 0,-2 5 0,-2 3-367,-3 3 1,-4-2 0,-8 8 0,-3 5 439,-1 2 1,-5 10 0,5-2 312,2 3 1,3 9 0,6 5-1,5 7-67,3 8 1,2 2 0,2 3 0,3 1 92,5 4 0,10-4 0,2 5 0,3-1-707,3 0 0,-4-3 0,1-6 0,-3-3-528,-2-2 0,2-3 1,1-4-1,0 0 378,-1 0 1,5-8 0,-6-2 705,-2-5 0,5-1 0,1 0 0</inkml:trace>
  <inkml:trace contextRef="#ctx0" brushRef="#br0" timeOffset="20">20880 6051 8365,'21'0'0,"0"0"0,-2 0 1189,-1 0-583,-2 0-606,-8 0 0,-1 0 0,-7 0 0</inkml:trace>
  <inkml:trace contextRef="#ctx0" brushRef="#br0" timeOffset="21">26021 10201 8098,'16'0'856,"-5"0"0,-3 2 1,1 3 222,0 5 1,-4 6 0,4 3-384,-2 2 0,3 7 0,-3-2 0,2 2 18,3-2 0,-3 4 0,2-5 0,1 1-174,2 0 1,-4-7 0,1 4-1,-1-2 91,-1 0 0,5-2 1,-5-5-1893,-1 2 1,5-4-876,-8 9 1,0-9-1,-7-3 1243,-3-2 0,-9-7 0,-9-7 0,1-2-1346,-1-3 0,-3-7 2239,5-2 0,-7-7 0,3 3 0</inkml:trace>
  <inkml:trace contextRef="#ctx0" brushRef="#br0" timeOffset="22">25974 10500 8098,'0'15'324,"0"1"0,6-6 1,2 1-1,5 1 542,4 2 0,2 2 0,-3 0 0,0-1-278,-1 1 0,6 5 0,2 0 0,0-2-206,-1-1 0,-1-3 0,-3 1 1,1 0-111,2-1 1,0-4-1,-5-2 1,0-2 61,-1-4 1,1-1-1,0-2 1,-1 0 30,1 0 1,-5-7 0,-1-4 0,1-3-110,-3-1 1,1-6 0,-5-2 0,1 0-76,-2 1 0,4 1 1,-2 5-1429,-1 0 0,3 6-6613,-2-1 7860,7 15 0,-10-9 0,5 12 0</inkml:trace>
  <inkml:trace contextRef="#ctx0" brushRef="#br0" timeOffset="23">25093 11527 8069,'8'3'0,"-1"1"0</inkml:trace>
  <inkml:trace contextRef="#ctx0" brushRef="#br0" timeOffset="24">24355 11317 10985,'7'16'983,"-5"-1"1,5 1 0,-2 1 0,0 4-251,-1 6 1,-1-3 0,1 2 0,1 0 209,-2-1 1,4 8-1,-1-3 1,-1 1-696,2 4 0,0-2 0,5-5 1,-2-3-1106,3-3 0,-5-1 0,3-5-1164,1 0 0,-3-7 473,1-4 1,-6-10 1547,1-6 0,-10-10 0,-4-3 0</inkml:trace>
  <inkml:trace contextRef="#ctx0" brushRef="#br0" timeOffset="25">24323 11065 8108,'0'-15'178,"0"-1"0,-5 5 333,0 1 1,1 8-205,10 2 1,1 7 0,5 9 0,0 0-308,6-1 0,4 8 0,10 2 0</inkml:trace>
  <inkml:trace contextRef="#ctx0" brushRef="#br0" timeOffset="26">24795 11270 8398,'2'0'828,"-9"1"1,-14 3-163,2 1 0,-1 0 0,1-3 0,-2 2-252,2 1 1,7 5 0,1-3-332,-1 2 1,5-4 0,4 6 0,6-1-17,8-1 0,4 5 1,6-2-1,6 6 201,2 3 0,3 0 0,1-4 0,2 4 101,1 5 0,1-1 0,-7 1 0,-2 2 67,-2 1 1,-7 1-1,2-2 1,-5-2 59,-6 2 1,3-5 0,-8 0 0,-2-2-1,-1 0 1,-9-6 0,-3-6 0,-6 0-167,-5-1 1,-3-4 0,-8 1-1,1-5-207,-1-5 1,1 1 0,-1-6 0,3 0-1471,2 1 0,-2-3 1,4 5-2365,1-2 0,3 4 3711,10-6 0,4 1 0,7-6 0</inkml:trace>
  <inkml:trace contextRef="#ctx0" brushRef="#br0" timeOffset="27">26053 11458 8108,'0'-15'187,"0"-1"0,-2 2 590,-3 3 1,-2-3 0,-5 6 0,1-3 7,-1 1 1,-7 6 0,-4-1 0,-1 3-492,-4 2 1,3 0 0,-1 0 0,-2 0-154,-2 0 1,6 7-1,3 4 1,3 3-89,3 1 0,4 8 0,3 2 0,1 1 9,3 0 0,9 0 1,8 6-1,6-1 25,7 0 1,4-4 0,1-1-1,1 0 356,-1-1 0,0-3 0,-1-8 1,-2-3 114,-2-6 1,-1-3 0,3-2 0,-4 0-505,-1 0 1,-2-9-1,-7-5 1,-2-7-869,-1-3 1,-8-3 0,2-4-1,-3-1-578,-2 1 0,0 1 0,0 2 0,0 4 145,0 1 1,-2 2 0,-1 6-1,-2-1 1247,1 0 0,-5 7 0,9 4 0,-1 12 0,6 7-156,4 5 1,1 2-1,6-3 1,-1 3 790,1 5 1,-5-2 0,-1 1-1,1-1 261,-3 1 0,5-6 0,-6 4-82,1-1 0,-2-4 116,4 3-758,-6-11 0,2-10 0,-6-12 0,0-7-45,0-7 1,6-2 0,1 0 0,0 2-207,0-2 1,5-2 0,-2-2 0,4 1-333,2 0 0,0 1 0,0 4 1,-1 5 76,1 3 1,0 10 0,-1 2 328,1 5 1,-2 2 0,-2 5 0,-1 4-37,1 4 1,0 9-1,1 1 1,-3 2 568,2 1 1,2-1 0,2 5-1,0 1-8,-1-1 0,8-1 1,2-4-1,1-5-239,0-4 1,-2-1 0,4-2-1,-1-3 61,1-6 1,-1-4-1,1-1 1,-1 0-64,1 0 0,-4-6 1,1-5-1,-3-5-115,-3-5 0,-3-1 0,-5-6 0,-6 2-178,-3-2 1,-2-2-1,0 0 1,-2 2-245,-3 2 1,-4 7 0,-9-2 0,-1 3 68,-2 3 0,-1 6 1,2 4-1,-1 3 359,2 2 1,-4 7 0,4 5 0,4 6 75,2 3 1,10 7-1,-2-2 1,3 3-187,2 3 0,0-2 0,2-2 1,3-2-436,5 2 1,9 1 0,6 1 0,1-2-687,2-2 1,11-1-1,-5 3 1,7-4-2549,2-1 0,4-2 3609,-10-6 0,14 1 0,-2 0 0</inkml:trace>
  <inkml:trace contextRef="#ctx0" brushRef="#br0" timeOffset="28">28301 11191 8108,'0'-10'621,"0"-1"0,-7 8 0,-3-3 1,-4 5-1,-2 1-809,0 0 0,-1 5 0,-2 2 0,-2 0 577,2 0 1,-4 5 0,2-3-1,2 1 53,1 1 1,4-1-344,4 6 0,3 0 1,8-1 30,5 1 0,9 5 1,13 0-1,6 0 40,2 2 0,8-1 0,-4 6 1,0-1 304,-3 0 1,-6 1 0,-4 2-1,-6-2 150,-4 0 0,-6 3 0,-3-8 0,-1 0 163,-3 0 0,-4 3 0,-5-5-515,-6-2 1,-3-3-1,-3-6 1,-3-5-330,-1-3 1,-5-2 0,3 0 0,1-2-565,-1-3 1,-3 2 0,5-8-1,2-1-1091,1-2 0,8-2 1,1-1-1,2-4 389,4-5 1,3 1-1,5-3 1,5-3 1321,4-4 0,16-16 0,3 2 0</inkml:trace>
  <inkml:trace contextRef="#ctx0" brushRef="#br0" timeOffset="29">28553 11254 8664,'16'16'927,"-6"5"1,-1 0-1,-2 0-503,-4 1 1,4 3 0,0 6-1,2-1 87,3-4 0,-3 4 1,0-4-1,-1 2-559,1-2 1,-4-3 0,6-8 0,-1 1-1249,-1 0 0,0 0-119,-4-1 1,-3-8-1,1-7 869,-6-8 0,-11-13 0,-7-7 0,0-7 546,-2-7 0,6-4 0,-13-8 0,6-2 0</inkml:trace>
  <inkml:trace contextRef="#ctx0" brushRef="#br0" timeOffset="30">28459 11018 7918,'0'-21'-259,"0"0"0,1 7 0,4 9 0,6 5-5,3 5 1,2 11 0,1 10 0,2 4 263,2 1 0,7 1 0,-3 6 0,6 2 0</inkml:trace>
  <inkml:trace contextRef="#ctx0" brushRef="#br0" timeOffset="31">29135 11458 8108,'29'0'0,"-3"0"110,-5 0 0,-5-1 0,-5-5 249,-6-4 1,-3-4-1,-4-2 1,-5 2 58,-9 4 1,-1-4 0,-9 5 0,-1 0-252,3 4 0,-6 3 1,4 2-1,-4 0 42,-1 0 1,6 7-1,3 4 1,1 3-133,0 1 1,1 1-1,10 2 1,3 1-227,0 2 1,5 0-1,-1-4 1,6 2 108,8 2 0,3-1 0,3-8 0,2-2 260,2 3 1,11-5 0,-4 1 0,0-2-38,1-4 0,1-1 1,2-4-1,-3-3 126,-3-5 0,2-9 0,-7-4 0,-1-2-198,-3-3 0,-1-7 0,-2-3 0,-4-2-298,-4-4 0,-5-3 1,-1-5-1,0-4-159,0 0 1,-5-3 0,0 8 0,0 5-525,-2 8 1,5 12 568,-3 5 0,3 12 0,2 9 1,0 11 425,0 8 1,5 11-1,2 8 1,0 0 255,0 1 0,5 8 1,-1-3-1,3-1-105,1 3 0,3-8 1,1 1-1,4-5 79,1-2 0,2-2 0,6-11 0,-1 0-85,1-5 1,-2 0-1,-3-9 1,0-1-26,1-3 1,1-1 0,1-1 0,-2-5-25,-2-4 0,-7-4 0,2-3 0,-3-4-203,-2-6 0,-8-1 0,-2 1 0,-5 0-336,-1-1 1,-1 6-1,-6-1 1,-7 4 248,-6 3 0,-1-1 1,6 11-1,-1 3 432,0 1 1,0 4 0,3 5 0,0 7-87,3 5 1,6 7 0,-1-3 0,3 1 366,2 4 0,2 2 0,3 1 1,8 1-710,6-1 1,3-5-1,8-1 1,0-1-588,3 1 1,4-4 0,-2 3 0,1-1-31,-1-4 0,-2 0 0,-3-1 0,-5-1 682,-10-3 0,1-2 0,-7 4 0</inkml:trace>
  <inkml:trace contextRef="#ctx0" brushRef="#br0" timeOffset="32">25204 12747 8108,'0'-21'233,"0"0"0,-7 0 1,-4 6 342,-3-1 1,4 2-1,0 3 1,-3 4 0,-1 2 139,-1 0 0,-1 0 0,0 5 0,0 0-655,1 0 0,-3 7 0,1 3 0,-1 4-127,4 2 0,4 1 0,-2 3 0,3 2 180,2 3 1,2-4 0,5 3 0,1 1 14,5-1 1,4-3 0,11 3-1,4-1 103,-1-4 0,11-1 1,-4-3-1,3-1 383,-1-3 1,2-2-1,-2-6 1,-3 2 11,-1-1 0,-1-4 0,-2-4 0,-6-3-64,-8-1 0,0-3 0,-7-6 0,-1-2-272,-2-2 1,-2-7 0,-2 1 0,-3-1-721,-6 2 1,-3-2-1,-2 7 1,1 2-863,-1 2 1,-1-2 0,-3 1-1,1 4-5391,5 0 5614,-2 7 0,16 0 1,0 7-1,11 0 1068,8 0 0,6 0 0,6 0 0,0 0 0,8-7 0,1-2 0</inkml:trace>
  <inkml:trace contextRef="#ctx0" brushRef="#br0" timeOffset="33">25691 12543 8108,'30'-21'0,"-4"0"0,-7 0-63,-6-2 0,-6 1 1,-7-6-1,-2 1 608,-3-1 0,-1 4 0,-8 0 0,-3 1-44,0 4 1,-1 6-1,2 5 1,-1 1 71,-4 3 1,3 11 0,-1 9 0,5 10 27,4 9 1,1 3-1,-1 8 1,4-1-13,5 4 0,1 5 0,0-5 1,0-3-292,0-1 1,7-7 0,5-1 0,5-4-503,4-1 0,0-1 1,-3-1-1,1-4-1190,2-5 1,2-4 0,-3-1 0,5 0-115,-1 0 0,4-8 0,-3-2 0,1-5 1508,2-1 0,12-7 0,-7-1 0</inkml:trace>
  <inkml:trace contextRef="#ctx0" brushRef="#br0" timeOffset="34">26053 12857 9353,'-18'-5'0,"-4"-2"1037,-10-2 1,-4 4 0,-8-4 0,4 1-621,1-1 0,-3 5 0,4-3 1,0 2-662,-1 0 0,8 0 0,6 5 1,2 0-205,4 0 1,9 1 447,5 5 0,10-5 0,4 6 0</inkml:trace>
  <inkml:trace contextRef="#ctx0" brushRef="#br0" timeOffset="35">26949 12291 8108,'0'16'1663,"0"0"1,0 1-1290,0 4 0,11 4 1,1 6-1,2 1 487,5-1 0,-3 6 0,6 1 1,-1 0-637,0 1 0,2-2 1,-4-6-1,2-1-235,-1-4 1,-3 2-1,-3-7 1,-2-2-1118,-1-2 1,-8-1-228,2 0 1,-15-7-1,-8-4 1,-3-3-334,-1-2 0,-6-2 1687,2-3 0,-11-11 0,-3-9 0</inkml:trace>
  <inkml:trace contextRef="#ctx0" brushRef="#br0" timeOffset="36">26776 12747 8108,'2'-9'193,"3"4"0,9 3 0,9 2 0,0 0 200,-1 0 0,6 0 1,-2 0-1,4 0-166,2 0 0,4-7 0,3-3 0,-1-4-65,1-2 0,2-5 0,-4-1 0,-2-3-176,-2-3 1,-3-1-1,-4-3 1,-7 2 1,-6 4 1,-1 4 0,-7 6 0,-1 0 224,-3 0 0,-1 6-1,0-1 1,-5 10-129,0 1 1,-2 14-1,3 14 1,-1 5 95,2 3 1,1 6-1,2-3 1,0-1-59,0 1 1,2-4 0,1-6 0,2-1-110,-1 0 0,-1-2 0,1-10 0,1 0 26,-1-1 0,-1-6 0,1-2 23,1 0 0,2-7 1,-2 2-60,6-6 0,-3-13 0,3 1 0,1-3-121,2-4 0,7 1 0,2-8 0,1 2-173,4 0 1,-3-3 0,-1 10 0,-1 1 57,-4 3 1,4 8 0,-2 4 0,-2 3 110,-2 2 0,-1 0 0,-2 2 1,-2 1 99,-1 3 1,-3 6 0,5-2-1,-3 4 165,2 2 0,8 5 0,1 2 1,-1-1 148,3 1 0,-4-2 1,8-5-1,1 0 101,1-1 0,3-1 0,-1-3 0,1-6-93,-1-3 0,0-2 0,-1 0 0,-4 0-111,-5 0 1,2-2-1,-2-3 1,-3-6-119,-6-3 0,0-7 0,-7 0 0,-1 0-33,-3-1 1,-8-1 0,-3-5 0,-4 4 20,-2 1 0,-6 2 1,-5 5-1,-2 2-59,-3 4 1,6-2-1,2 6 1,1 5 209,4 4 0,1 6 0,2 7 0,2 1-95,4 4 0,3-2 1,7 7-1,2 2-203,3 2 1,4-4 0,8 0 0,4 1-526,5-3 0,9 4 1,5-5-1,4-1-698,5 1 0,9 2 1,1-8-1,4-3 1311,0 0 0,10-7 0,-8 0 0</inkml:trace>
  <inkml:trace contextRef="#ctx0" brushRef="#br0" timeOffset="37">29732 12747 9032,'14'-26'0,"-3"2"464,-6 1 1,-4 0 0,-1 4 0,0-2-447,0 2 0,-1 1 0,-4 3 1,-6-1 718,-3 0 1,-2 0 0,-1 1 0,-4 1-381,-5 3 0,-9 4 0,-2 7 0,2 0-323,2 0 0,-4 5 0,1 2 0,2 2-117,6 3 0,4 4 0,5 3 0,0 2-7,5-1 0,0 2 0,8 1 1,3 1 87,1 4 1,9-5 0,5 0 0,8-2 114,6 0 1,3 0-1,3-6 1,1-1 243,4-3 0,-4 1 1,5-7-1,-1-1-139,0-3 1,-8-1-1,-6 0 1,-4-1-95,-3-5 0,3 3 0,-8-7 41,3-3 0,-4 6-110,1 2 1,-6 3-1,5 4-119,3 3 0,-1 4 0,0 7 1,-1-1-175,1 1 1,2 0 0,2 0-913,-1-1 1,1-4 0,0-2 76,-1-2 0,1-2 1,0-5 411,0 0 1,-1-2 0,1-1 0,-2-4 259,-3-2 0,1-7 1,-7-5-1,-2 0 401,-1-2 0,-2 4 0,0-5 0,0 1-210,0 4 0,0 1 1,0 3 866,0-1 1,0 9-79,0 7 0,0 7 0,0 9 0,0-1-120,0 1 1,5 5-1,1 0 1,-1-2 104,2-1 1,-5-3 0,3 1 452,-3 0-677,-2-7 0,0-4 0,0-10-89,0-6 1,-6-3-1,1-2 1,2-1-290,1-4 1,7 2-1,2-6 1,4 1-291,6-1 1,-1 1 0,7-4 0,-2 4 12,-1 1 0,7 2 0,-5 7 1,1 2-2,0 1 1,-2 8-1,-5-2 1,-1 3 145,1 2 1,0 7-1,-1 5 1,-1 5 300,-3 4 1,1 6 0,-5-5 0,0 3 86,0 3 0,4 0 0,-4 0 0,0-2-16,-1 2 0,7-4 1,-3 1-1,4-3-96,2-2 0,1 1 1,3-4-1,1-5 94,-2-3 1,3-4 0,1-5 0,0 0 6,0 0 1,-1 0 0,-2-2 0,1-3-31,-2-5 0,-2-9 1,-3-4-1,-2-2-57,-1-3 0,-8-1 0,3-3 0,-5 1-22,-1-1 0,-7 1 1,-3 1-1,-4 2-436,-2 2 1,2 7 0,2 0 0,2 7 258,-3 6 1,-2 5-1,-5 1 1,-1 0 69,2 0 1,0 7 0,0 3 0,-2 4 43,2 2 1,3-1-1,5 1 1,4 0 45,0 0 1,6-1 0,-5 1 0,6-2-69,6-4 1,2 3-1,8-6 1,0 0 10,0 0 0,1-2 1,2-5-1,4 0-247,1 0 0,-3 0 0,6 0 1,-1 0 64,-2 0 0,4 0 0,-7 2 0,0 3 105,2 5 1,-6 4 0,6 2-1,-2 0 90,0-1 0,-2 8 0,-7 2 1,-1 1 154,1 0 1,-5 0 0,-2 6 0,-3-1 152,-2 1 0,0 4 1,-2 3-1,-3-1 187,-5 0 1,-4 3 0,-4-6 0,-1-4-31,-2-1 0,-2-2 0,4-9 1,-2 0-403,2-5 1,1 0 0,3-9-1,-1-1-216,0-3 0,-5-8 1,-1-5-1,-1-5-231,0-4 1,2-7-1,5 2 1,2-2-779,4 2 1,3-9 0,7 0-1,0-5 213,0-4 1,7-10-1,3 5 1,6-4 366,5-1 0,-2-10 0,8 3 0,0-1 194,3 3 0,0 10 0,0 2 0,-1 9 347,4 4 0,2 5 0,-1 3 0,1 5 375,1 3 0,8 4 0,-2 2 1,3 3 95,2 2 0,-6-3 1,-5 3-1,-3-2 4,-1-3 0,-8 3 1,-3 0-1,-5 1-194,-5-1 1,1 4-1,-7-6 1,-1-1-128,-3-2 0,-2-2 0,-5 0 0,-2 1-193,-1-1 0,-5 0 0,5 1 0,-1 1 173,-1 3 0,8-3 0,-4 5 0,1-1 377,1-1-873,0 8 1,7-4-293,3 7 1,-2 0-1246,8 0 508,-8 7 628,4 2 255,-7-1 1213,0-1-372,7-7 454,-5-7 1,7 6-428,-4-5 0,-3 6 0,3 6 183,-3 4 1,-2 4-1,0 2 1,0 0-87,0-1 0,-5 8 0,-2 3 1,0 4 81,0 1 1,-4 6-1,4 1 1,0 1-195,0-1 0,-3 9 0,3-3 0,0 0-54,0 1 0,1-1 0,6-1 0,0-2-307,0-3 1,2-1 0,2-6-1,3-1-31,1-4 1,3 2 0,5-7 0,1-2-144,4-1 0,-3-4 0,4-4 0,1-3-261,3 0 0,4-5 0,3 3 0,2-5 186,2-5 0,5-4 0,-6-7 0,1-1 12,1-4 1,-10-4 0,2-6 0,-5 0 61,-6-1 1,-4 2 0,-2 3 0,-5 0 44,-1-1 1,-1 4 0,-8 0 0,-3 1 212,-6 4 1,-3 1 0,-2 4 309,1 4 0,-1 3 0,0 7 0,1 3 241,-1 8 1,5 4 0,3 15-1,1 0-62,3 3 0,4 2 1,5-2-1,6 2-308,3 2 0,2-1 1,1-4-1,2-3-1441,2-2 0,5 2 1,-5-4-1,0 1-2472,2 0 0,-4-12 3669,8 2 0,-1-11 0,5 2 0</inkml:trace>
  <inkml:trace contextRef="#ctx0" brushRef="#br0" timeOffset="38">32279 12967 8108,'16'0'1271,"0"0"1,1 0 0,2 2-1654,2 3 1,-2-1-1,-8 8 1,-6 4 24,-3 3 357,-2 2 0,-7-5 0,-2-1 0</inkml:trace>
  <inkml:trace contextRef="#ctx0" brushRef="#br0" timeOffset="39">912 11333 8728,'-15'0'587,"-1"0"0,-2 0 0,-1 0-73,-2 0 0,-1 5 0,2 2 0,-1 2-239,2 3 1,2 0 0,1 0-1,0-1 1,1 1-39,-1 2 1,5-4 0,3 1-101,1 1 1,-4-3-1,6 1-158,1 2 0,3-3 0,2 0 1,5-2 21,4-4 1,6-1 0,5-2 0,5 0-97,4 0 1,1 2 0,2 1 0,2 3 248,2-3 1,0-1 0,-8 0 0,-1 3 71,-2 5 1,-6 3-1,1-1 1,-4-2-6,-1 3 1,-2 0 0,-4 3 0,-4 0 200,-5 0 1,-1-1 0,0 1-1,0 0 28,0-1 0,-5 1 0,-2 0 0,-2-2-267,-3-4 1,-7 3 0,-2-6 0,0 0-186,-2 0 1,4-2 0,-7-5 0,-2 0-119,-2 0 0,-1 0 0,1-2 0,2-1-1774,2-3 0,1-4 0,-1 3 473,5-2 0,6-1 0,4-6 0,6 0-191,3 0 0,9 1 1612,4-1 0,10-7 0,3-1 0</inkml:trace>
  <inkml:trace contextRef="#ctx0" brushRef="#br0" timeOffset="40">1258 11191 8108,'0'-16'166,"-7"6"0,-3 1 289,-4 2 1,3 2-1,1 5-94,-2 0 1,3 0 0,0 2 0,0 3 0,2 5 72,0 4 0,0 7 0,4 0 0,-2-2-180,1-1 0,2 3 0,2 0 0,2-2 15,3-1 0,-1-4 0,8-2 0,4-4 90,3-1 0,7 4 0,-3-6 0,0-1 293,-1-3 1,5-1-1,-5 0 1,1-1-234,0-5 0,-2-2 0,-6-8 0,-1 0 44,-3 1 1,1-3 0,-7-1 0,-1-2-325,-2 2 0,-2-4 0,-2 2 0,-3 4-1346,-6 4 0,2 5 0,-1 4 0,-2-1-924,-2 1 1,0 4-1,2 6 1,3 4 79,2 4 2051,2 2 0,-2 7 0,-2 1 0</inkml:trace>
  <inkml:trace contextRef="#ctx0" brushRef="#br0" timeOffset="41">1132 11600 8108,'7'8'189,"4"-2"0,-2-5 0,1-1 881,2 0 0,4 0 1,3-1-1,4-3-534,2-1 0,1-5 0,5 4 1,1 1-1,-3 0-594,-3 0 1,2-1 0,-7 6-1,0 0-15,2 0 0,-5 0 1,1 2-1,-5 3-1504,-4 6 0,-6 3 0,1 1 1,-3 1-1189,-2 0 2765,0 0 0,-7-1 0,-2 1 0</inkml:trace>
  <inkml:trace contextRef="#ctx0" brushRef="#br0" timeOffset="42">1290 11883 8108,'0'15'661,"0"-4"1,0-1-1,0 3-239,0 1 1,1 1 0,5 3 0,4 1 376,4 2 0,0 0 1,-2-4-1,-1 3-528,1 0 1,2 1-1,2-5 1,-2 0-538,-4 0 1,2-6 0,-5-1 0,0 0-1261,0-1 1,0-4 0,-1 1 304,4-3 0,-1-4 1,0-3 1220,-2-6 0,5-10 0,-3-3 0</inkml:trace>
  <inkml:trace contextRef="#ctx0" brushRef="#br0" timeOffset="43">1588 11898 8399,'16'16'0,"-2"0"0,-3 0 403,-6-1 1,4-1-1,-1 0 1,3-2 352,-1 1 1,-6 9-1,3-6 1,-2 2-372,0-1 1,2-3 0,-3-2 0,3-1-775,1 1 1,-2-5 0,2 0-1067,-1 0 0,4-4 1,-4 6 436,2-2 1,-6-3 1017,2-10 0,-3-2 0,-4-6-71,-3 3 0,2-1 344,-8 7 1,6-2-1,-6 3 1366,-1-1 0,-4 0-1120,-4 5 0,-3 0 1,-3 0-1,3 0-523,0 0 1,0 0-1,-4-2 1,2-2-399,2-1 1,2 0 0,6 5 0,-1-2-3587,0-3 3988,7 3 0,2-12 0,7 6 0</inkml:trace>
  <inkml:trace contextRef="#ctx0" brushRef="#br0" timeOffset="44">2453 11364 8592,'-16'-5'0,"1"-2"435,-1-2 0,0 6 0,1-3 0,-1 3 246,0-2 1,-1 3-1,-3-3 1,-1 5-1,2 3-7,2 2 0,3 8 0,2-3 1,1 4-319,-1 2 1,5 5 0,0 1-1,2 1-98,-1 0 1,1 5-1,7-2 1,1 2-47,3-2 0,11 2 1,-1-5-1,3-1-116,4 1 1,-1-2-1,6-5 1,-1-1-618,1 1 1,5-2 0,2-3 0,-2-6-503,2-3 1,0 3 0,-2 0 0,0-1-324,-1-3 1,1-6 0,-12 0 0,-2 0 473,-2-2 0,-3 3 872,-3-6 0,3-1 0,-5-5 0</inkml:trace>
  <inkml:trace contextRef="#ctx0" brushRef="#br0" timeOffset="45">2862 11395 8070,'-9'-7'1348,"4"-3"-581,3-4 0,1-2 0,-3 1 1,-1-1-382,1 0 1,4 0 0,4-1 0,1-2-350,-1-2 1,2 0 0,0 3-1,-1 1-80,2 1 0,-5-3 1,5 10-1,-2-1-6,0-1 1,7 8-1,-3-1 106,0 8 0,5 5 0,-2 6 1,6 1 241,3 0 1,-1 5 0,-4 1 0,0 3 53,0 3 0,-1-6 0,-1-1 0,-1-3-456,-3-2 0,-1-1 0,3 1 0,-3 0-751,-2-1 0,5-4-1660,-2-1 707,4-6 1,-5 1 1483,-4-10 0,-10-2 0,-4-5 0,-1 3 531,-1 2 0,1-4 0,-6 4-403,1-1 0,-1 4 0,0-1 1056,0 3 0,6 2 1,-1 0-482,-1 0 0,-2 0 0,-2 0-1298,1 0 0,4 2 1,1 2-1178,-2 1 2095,-2 0 0,-9-12 0,-2-2 0</inkml:trace>
  <inkml:trace contextRef="#ctx0" brushRef="#br0" timeOffset="46">2783 11600 7366,'7'8'77,"2"5"1,9-8 0,1-2 1188,2-1 0,7-2 1,0 0-1,5 0-607,4 0 1,6-5 0,-3 0 0,1 1-454,-5 2 0,3 2 0,-3 0 0,-1 0-156,-2 0 1,-3 0 0,-4 0 0,-5 0-1207,-3 0 0,-4 2 0,-4 3-734,-4 6 1,-5 3 0,-2 2 1889,-5-1 0,-9 1 0,-10 0 0</inkml:trace>
  <inkml:trace contextRef="#ctx0" brushRef="#br0" timeOffset="47">3051 11946 8108,'0'15'0,"1"1"540,5 0 0,-5-1 0,6 1 0,-1 0 99,-1 0 1,5 5-1,-3-1 1,0 0-437,0-3 1,4 4 0,-4 0-1,2-2-198,3-1 0,-4-8 0,1 1-1156,-2 1-734,5 2 1,-5-7 0,4-7 1884,-6-9 0,4-12 0,0-3 0</inkml:trace>
  <inkml:trace contextRef="#ctx0" brushRef="#br0" timeOffset="48">3271 12008 9284,'14'13'0,"-2"-1"396,-2 0 1,1 6 0,5-8 0,-1 4 263,1 2 1,0-1 0,0 1 0,-1 0-295,1 0 1,-6-6-1,-1 1 1,0-1-435,0-1 1,-4 3 0,5-5-2700,3 2 0,1-1 1774,1 3 0,-6-6 1,-4-10 992,-3-6 0,-2 3 0,0-3 493,0 8 1,-2-4 0,-3 7 268,-5 0 0,-4-5 1,-2-1-1,0 3-254,0 1 1,-5 0 0,-1-1 0,-3-2-328,-3 1 0,0-3 0,0 2 0,2 0-1067,-2-2 1,6 5-1,2-5-1894,8 0 2780,5 5 0,14-12 0,2 5 0</inkml:trace>
  <inkml:trace contextRef="#ctx0" brushRef="#br0" timeOffset="49">3900 11317 8108,'5'10'619,"0"1"0,6-6 0,-4 6 0,1-1 1,5-1 1,-5 8 0,3-3-1,1 2-129,2 3 1,0 6 0,-2-5 0,-1 1-288,1 2 1,0-5-1,0 3 1,-1-4-373,1-1 1,-3-1 0,1 1-2148,3 0-216,-6-7 1,-2-2 1614,-10-7 0,-4-9 916,-7-7 0,-7-7 0,-1-8 0</inkml:trace>
  <inkml:trace contextRef="#ctx0" brushRef="#br0" timeOffset="50">3727 11317 8857,'14'2'0,"-2"1"0,-2 2 525,3-1 1,1-2 0,3-4-1,4-2-117,5-1 1,-1 0-1,1 5 1,0-2-331,-1-3 1,4 3-1,-4-3 1,-1 3-602,-3 2 1,4 0-1,-1 0 1,2 0-352,0 0 0,-1 0 0,3 0 0,-4 0 874,-1 0 0,-2 0 0,-5 0 0</inkml:trace>
  <inkml:trace contextRef="#ctx0" brushRef="#br0" timeOffset="51">4560 11128 8108,'-10'-10'0,"-1"1"0,-1 0 437,-2 1 0,-2 4 0,0-1 260,1 3 0,-1 2 0,0 0-379,1 0 0,1 7 0,1 4 0,5 3-125,1 1 1,1 6 0,6 0 0,2-2 7,3-1 1,4-2 0,7-1 0,0 1 114,-1 0 0,3-6 0,1-1 0,2-2 221,-2-4 1,-1 4 0,-3-1 0,1-3 74,0-1 0,-1-9 0,-1-4-592,-3-3 1,-4-1 0,-7-3 0,0-1-256,0-2 0,-2-5 0,-1 5 0,-4 2-1673,-2 1 1,0 8-1,-3 1-879,2 2 1,1 4 2786,-2 8 0,-3 4 0,6 6 0</inkml:trace>
  <inkml:trace contextRef="#ctx0" brushRef="#br0" timeOffset="52">4419 11364 8108,'7'16'463,"-4"-6"1,7-1-1,3-2 451,1-4 0,3-1 0,4-2 0,5 0-485,4 0 1,1 0-1,1 0 1,-2 0-255,-4 0 0,2 0 0,-6 0 0,1 0-1178,0 0 0,-2 0 1,-7 2-460,-4 3 1,3-1-1,-8 6 1462,-2 2 0,-8 2 0,-4 2 0</inkml:trace>
  <inkml:trace contextRef="#ctx0" brushRef="#br0" timeOffset="53">4466 11993 8108,'5'10'365,"0"1"0,7-6 637,-1 5 0,-2-6 0,-1 3 60,-1 0 0,4-7-707,-6 0 0,6-7 1,-6-11-1,0-1-225,2-2 0,-5-7 1,5 2-1,-2-4-216,0-1 0,6 0 0,-6-1 0,-2 2-261,-1 4 0,3-2 0,1 7 63,-3 2 0,1 9 341,1 4 1,2 12 0,5 4 0,-3 4 298,-2 2 0,3 1 1,-3 2-1,2 2 111,3-1 1,-3-1 0,1 0 0,1 2-371,-2-2 0,3-1 0,-5-3 1,2-1-745,3-3 1,2 3 0,0-4 0,-2 4-163,-1 2 1,-6-6 0,4 1-1126,-2 1 0,-2-3 636,-5 1 1,-2-6 1297,-3 1 0,-4-3 0,-7-9 0,1-2 0</inkml:trace>
  <inkml:trace contextRef="#ctx0" brushRef="#br0" timeOffset="54">4812 11977 8108,'8'-16'2452,"-2"2"-1544,-12 4 1,-4 3 0,-9 7 0,-4 0 0,-2 0-901,-2 0 1,-3 0 0,-2 0 0,1 0-452,-1 0 0,6 0 0,0 0 443,-2 0 0,-2 7 0,-1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3:12:15.956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29716 7466 9029,'-8'-16'0,"1"1"736,0-1 1,5 0 0,-2 2-97,8 4 0,5 1 1,6 5-1,3-1-162,3 2 0,3 1 1,9 4-1,2 3-201,2 5 1,0 4-1,-8 2 1,-2 0-84,-6 0 1,-4 4-1,-3 1 1,-3-1-47,-6-3 0,-4 4 1,-2 0-1,-4-2-62,-6-1 1,-5-4 0,-5-2 0,-5-2-61,-4 3 1,-1-6 0,0 0-1,-1-2-60,1 0 1,-1 0 0,3-5 0,2 0 40,6 0 0,4 2 0,1 2-51,0 1 0,11 0 31,10-5 1,6 5-1,15 2 1,2 0 76,2 0 0,6 5 0,1-1 0,-2 3 151,-2 2 1,-3 1 0,-2 2 0,-4 4-59,-1 1 1,-2-4 0,-7 2 0,-3-1 216,-6 0 1,-4 5 0,-1-5-1,0-1-127,0-3 0,-8-3 0,-6-2 0,-7-3-35,-4-2 0,1-2 0,-6-5 0,2 0-386,0 0 1,-10-2 0,6-3 0,-1-3-325,0-1 0,2-5 0,-1 3 1,2-3-1185,4-1 1,4 4 0,8 1 725,3-3 0,6 5 0,10-1 0,7 0 956,8 1 0,18-3 0,11-5 0</inkml:trace>
  <inkml:trace contextRef="#ctx0" brushRef="#br0" timeOffset="1">30502 7765 8415,'-17'-2'352,"-2"-2"-329,-2-1 1,-7 0 0,2 5 0,-4 2 290,-1 3 0,-1 4 1,1 6-1,1 3 1,4 1 1100,5 2 0,3 2 0,4-4 1,4 4-784,5 1 0,10-3 0,7 5 0,7 0 13,7-1 1,6-1-1,5-5 1,5 2-103,3-1 1,6-3 0,-2-3 0,-4-2-71,0-1 1,-3-8 0,-2 3 0,-6-6 0,-5-6 1,3-2-1,-11-10 0,-4-3-463,-5-5 1,-5-4 0,-7-1-1,0-1-744,0 1 0,-8 0 0,-8-1 0,-7 1 68,-1-1 1,-11 1 0,2 1-1,-6 2-7158,-4 2 7823,4 7 0,-6-11 0,5 6 0</inkml:trace>
  <inkml:trace contextRef="#ctx0" brushRef="#br0" timeOffset="2">6242 2892 17605,'16'0'0,"0"0"-131,0 0 1,-6 0 0,0 2 169,3 3 0,-5 6 0,3 10 0,1 5 0,2 5 716,2 6 1,-6 3-1,-1 9 1,0 2-56,0 1 0,-6 20 1,4 3-1,-2 8-353,-2-38 0,0 1 0,-1 8 0,1 1 0,-3 2 0,0 1 0,0 1 0,0 1-140,0 2 0,0 1 1,0 5-1,0 1 1,0 0-1,0 1 1,-1 0-1,0 0-230,-2 0 1,1 1 0,0 14-1,0 0 1,-2-7 0,0 1 0,0 4-1,1 2 201,0-1 0,2 1 1,0 4-1,0 0 1,2-2-1,0-1 1,1-2-1,0 0-283,0-2 1,1 0 0,2-1 0,0-1 0,-2-7 0,0-1 0,-2-2 0,1-1 75,-1-1 1,0-1 0,1 0-1,1 0 1,0-7 0,1-1-1,-1 0 1,1-1 1,-1-3 0,1 0 0,2 0 0,0 0 0,-1-6 1,-1-2-1,5 37 11,-4-9 0,2-9 0,-2-8 1,-1-7 2,-3-8 1,-1-6 0,0-11 0,2-5-910,3-3 0,-3-13-1536,3-10 0,-5-18 1,-5-24-1,-5-13 2458,-4-13 0,-2-7 0,0 1 0</inkml:trace>
  <inkml:trace contextRef="#ctx0" brushRef="#br0" timeOffset="3">4812 3159 8550,'-25'0'279,"4"0"1,4 0 977,1 0 0,7-7-532,4-3 0,7 1 0,8 0 0,11 2-366,7 4 1,4-4 0,1 2 0,2 1-105,1 2 0,1 2 0,-7 0 1,-2 2-32,-2 3 0,-9 4 0,1 7 0,-8 1-190,-3 4 0,-1 2 1,-6 5-1,-2-2 78,-3 2 1,-6-3 0,-8-1 0,-2 0-89,2 1 1,-4-6 0,2 2-1,0-4-71,-2-1 0,6 0-97,-4 0 1,12-8 0,9-2-32,9-5 0,15-1 0,6 0 0,2 0 189,2 0 0,7 6 0,-5 1 0,-2 1 195,-7 5 1,1 1 0,-7 1 0,-1 3 174,-3 3 0,-3-4 0,-2 6 1,-3 0 71,-2 3 1,-3-4 0,-8 1 0,-5 0-174,-5 3 0,0-3 0,-12-2 0,0-4-374,1-1 1,-9 0-1,2-2 1,-1-2-619,0-2 1,1-6 0,1 1 0,1-3-1374,4-2 1,-2 0 0,9-2 1238,5-3 1,7-6 0,16-11 842,11-10 0,12-13 0,15-11 0</inkml:trace>
  <inkml:trace contextRef="#ctx0" brushRef="#br0" timeOffset="4">5771 3222 8248,'-16'0'262,"0"0"1,-6 0-1,-5 2 1,-1 3 265,2 6 0,-4 4 0,4 5 0,-2 4-36,2 6 1,-2-2 0,7 8 0,2-3-131,1-1 0,10 3 0,3 0 0,3-4 101,2-1 0,12 3 0,7-8 0,9-1 71,11-3 0,4-4 0,4-3 1,1-3 78,-1-6 0,5-3 1,1-2-1,-4 0-235,-6 0 0,1-7 0,-7-4 0,-4-4-59,-5-6 0,0-2 1,-9-7-1,-3 1-411,-4-5 1,-9-6 0,1 4 0,-8 1-1037,-6 1 0,-4 3 0,-4 1 0,-1 4-842,-2 5 0,2 4 0,7 3 195,1 3 1775,8-3 0,-4 13 0,7-6 0</inkml:trace>
  <inkml:trace contextRef="#ctx0" brushRef="#br0" timeOffset="5">7846 3049 8368,'-17'-1'0,"-3"-3"263,-1-1 0,-7 0 1,2 5-1,-5 0 428,-6 0 0,-1 7 0,-6 5 0,4 5 60,1 4 0,-3 7 0,6 0 1,1 5-46,2 4 1,3 5 0,4-5 0,5-1-219,3 3 0,10-6 1,2 5-1,5-3-189,1-3 0,14 2 1,8-7-1,11 1-15,9-2 0,6-3 0,4-8 0,4 1-35,0 0 0,3-2 1,-6-4-1,-4-5-29,-6-3 1,-4-2 0,-11-2 0,-6-1-126,-6-2 1,-11-8 0,0 3 0,-3-4 13,-2-2 0,-9 1 0,-6 1 1,-10 1-446,-4 3 0,-8-1 0,-1-4 0,-1 1-567,1 3 1,-4-3-1,3 6 1,1-3-179,-1 1 1,4 4 0,9-2 0,5 1-323,4 3 1,6 2 0,4 2 744,6 0 1,13 0-1,19 0 1,11 0 657,9 0 0,5-14 0,7-3 0</inkml:trace>
  <inkml:trace contextRef="#ctx0" brushRef="#br0" timeOffset="6">8742 3222 8307,'-1'-16'447,"-5"1"0,-8 1 0,-10 2 0,-4 3-6,-5 2 0,-2 2 0,2 5 0,-2 1-129,-2 5 1,-5 9 0,5 11 0,2 4 216,2 2 1,3-1-1,4 2 1,7 2-37,7 2 0,5 6 1,9-2-1,5-1-65,8-4 1,15-2 0,12-3 0,5-1 39,6-4 0,1-3 1,7-8-1,-2 1 92,1 0 0,3-7 1,-11-4-1,-3-3 135,-6-2 1,1-13 0,-9-4 0,-5-6-427,-7-5 1,-8-8 0,-4-6 0,-6-4-643,-3-1 1,-16-7 0,-9-2-1,-8 2 366,-6 7 1,-10 7 0,3 10-2317,0 4 1,8 5-1,-1 10 1,6 6-4779,4 3 5914,12 2 561,8 7 626,21 2 0,10 7 0,16-1 0</inkml:trace>
  <inkml:trace contextRef="#ctx0" brushRef="#br0" timeOffset="7">10283 2813 9673,'-7'16'811,"5"12"1,-5 5 0,2 8-363,0 7 0,0 12 1,5 13-1,0 9-78,0-35 1,0 2 0,0 5 0,0 1 0,0 2 0,0 1 0,0 0 0,1 1-13,2 2 0,0 2 0,0 12 0,1 3 0,2 4 0,0 1 0,-3-25 1,1 2-1,-1 0-316,1 2 1,0 2-1,1 0 1,0 8-1,2 1 1,0 0 0,0 5-1,0 1 1,0 0-1,-1 2 1,0 0 0,-1 0 151,0 3 1,-1 0 0,-1-1 0,0-1-1,0-1 1,-2-1 0,0-3 0,-1 0-1,-1-2 1,1-4 0,0-1 0,0-1-18,0-5 1,0 0 0,0 0 0,1-2-1,-1 0 1,1-1 0,1 26 0,0-1 0,1-4-1,1-2 60,0-4 0,0-2 0,-2-5 0,0-1 0,1-9 0,1-1 0,-1-5 0,-1-2-238,0-4 0,1-1 0,10 39 0,-3-20 0,2-7-74,-1-8 1,3-2 0,-6-17 0,3-8-373,-1-9 0,-4-9 1,2-14-1,1-10-2831,0-11 0,1-26 0,6-14 3277,-8 24 0,0-2 0,3-1 0,1-1 0,0-12 0,0 0 0</inkml:trace>
  <inkml:trace contextRef="#ctx0" brushRef="#br0" timeOffset="8">11651 3206 7839,'19'-26'18,"-5"0"1,-5-2 272,-6-2 1,-1-1 0,-4 0 0,-3-1 0,-5 2 148,-4 4 0,-7-2 0,-2 7 1,-1 2-79,-4 2 0,-2 1 0,-3 2 0,-2 2-29,-2 1 0,-5 8 0,4-2 0,-1 3-69,1 2 1,-6 9 0,4 4 0,0 8-29,3 4 0,4-4 1,1 3-1,3 1-66,3-1 0,3-3 0,9 4 0,3-1-137,6 0 0,3-4 1,2 2-1,2-1-102,3 0 0,11 0 0,10-5 0,6-2-101,4-4 0,-1 3 0,9-8 0,3-2-124,4-1 1,0-4 0,-8-3 0,-3-5 103,-1-4 0,-2-2 0,-8 0 0,-3 1-280,-5-1 1,-8 2 0,-5 2 889,-1 1-105,6 8 0,-12-3 0,5 13 1,-5 7 186,-1 6 1,0 11 0,2-1 0,2 1-1,1 4 1,0 0 0,-5-4-1,2 1-345,3-1 1,-3-1 0,3 0-1,-1-2-689,1 0 1,-2 3 0,6-8 0,0-1-520,-1 1 0,-2 3 1,4-5-1,2-1 69,2-3 0,2-8 1,0-4-1,0-3 497,-1-2 0,6-2 0,2-5 485,1-9 0,3-6 0,4-10 0</inkml:trace>
  <inkml:trace contextRef="#ctx0" brushRef="#br0" timeOffset="9">12390 2955 7839,'9'-16'0,"-6"1"156,-6-1 0,-11 2 0,-9 2 1,-1 3 336,-4 2 1,-7 3 0,-4 11-1,1 9 54,-1 9 0,-4 9 0,2 7 0,3 1 103,7 1 1,3 11 0,10-5 0,6 4-73,3 1 0,6 3 0,10-4 0,8-3-182,10-1 1,6-8-1,6-5 1,5-3 59,3-1 0,15-2 0,3-4 0,1-7-11,1-7 1,-2-5 0,0-7 0,-2-2-299,-4-3 0,-9-5 0,-12-11 0,-4-5-9,-6-4 0,-5-14 1,-11-5-1,-4-5-1321,-5-5 0,-9 5 0,-10 1 0,-11 4-564,-12 2 1,-11 12-1,-7 7 1,-8 9-700,-6 10 0,-13 1 2446,40 5 0,-2 0 0,-6-6 0,0-1 0,-6 1 0,1 1 0</inkml:trace>
  <inkml:trace contextRef="#ctx0" brushRef="#br0" timeOffset="10">3176 4527 8284,'16'-6'-38,"0"0"1,0-1 0,1 0 0,4 3-57,5 2 0,11 2 0,7 0 0,6-1 1004,8-5 0,10 5 0,11-6 1,-35 4-1,2 0-614,6 1 1,1-1 0,7 0 0,1 1-1,3 2 1,1 0 0,6 0 0,1 0-406,5 0 1,2 0-1,-16 0 1,2 0 0,1 0-1,2-1 1,1 1 0,2-1-1,4 0 1,1 0-1,2 0 134,3-1 0,2 1 1,1-2-1,-17 1 0,1-1 1,1 0-1,1 1 0,3 0 1,1 1-1,0 0 0,0 0 1,1-1-1,0 1 1,1 0-1,0-1-115,3 1 0,0-1 0,1 0 0,2 0 0,-11 1 0,2 0 0,0 0 0,1-1 0,-2 0 0,0 0 0,-1 0 0,0-1 0,0 1 0,1-1 0,2 1 0,1 0 0,0 1 0,1-1 0,-1 0 126,3 1 0,0 0 0,0-1 1,0 1-1,0 0 0,-2-1 1,-1-1-1,0 1 0,1 0 1,-1 0-1,3 1 0,-1-1 1,1 2-1,0-1 0,-1 0 1,0 0-1,0 0 0,0 0 1,1 1-1,-1-1 112,2 1 0,0-1 1,1 1-1,-1-1 1,1 2-1,0-1 0,1 2 1,0-1-1,0 1 1,-1 0-1,-1-1 0,-1 1 1,1 0-1,-1 1 1,0-1-1,-1 1 1,0-1-1,0 1 0,0 0 1,-1 0 0,-1 0 0,-1 0 1,0 0-1,1 0 1,-1 1-1,1 0 1,1 0-1,-1 0 1,0 0-1,0 1 1,-3-1-1,0 1 1,0-1-1,0 1 1,0-1-1,15 2 1,1 0-1,-1-1 1,0 1 32,-2 0 0,-1-1 1,0 1-1,0 0 0,0 0 1,-1 1-1,0 0 0,-1-1 1,-6 0-1,0-1 0,-2 1 1,0 0-1,-2-1 0,-1 1 1,-1 0-1,0-1-153,0 1 0,-1 0 0,-1-1 0,0 1 0,17 2 0,0 1 0,-2-1 0,-6-2 0,-2 0 0,-2-1 104,-3 0 1,0 0 0,-3-1 0,21-1 0,-3-1 0,-8 2 0,-2-1 0,-9 0 0,-3-1 0,-10 1 0,-3 0-134,34 0 0,-23-8 0,-19-6 0,-16-4 0,-12-6 0,-7 3 0,-11-4 0,-6 1-797,-11 0 0,-12 0 1,-7 5-1,-8 0 797,-11 1 0,5 6 0,-7 2 0</inkml:trace>
  <inkml:trace contextRef="#ctx0" brushRef="#br0" timeOffset="11">4843 4983 8189,'-9'-2'238,"4"-3"1,3 5 0,4 0 0,3 8 0,6 6 1191,3 2 1,8 12 0,5 5 0,2 4-199,3 1 0,5 6 1,-1-2-1,-1 1-297,-2-1 1,-1 4-1,-1-4 258,1 3-964,-1-12 1,-5 9 0,-1-10-1,-3 1-255,-2 0 1,-3-7-1,-1-1 1,-2-3-845,-4-2 0,3-3 1,-6-3-1882,1-4 1,-4-4 1133,1-12 0,-5-4 1,-3-11-1,-3-7 476,3-7 0,-1-7 0,1-12 1141,-2-9 0,-8 0 0,5-7 0</inkml:trace>
  <inkml:trace contextRef="#ctx0" brushRef="#br0" timeOffset="12">5488 4998 8600,'8'18'0,"-2"1"1009,-5 2 0,-2 0 1,-5-4-1,-4 4 230,-4 5 0,-9 4 0,-5 3 0,-7 2-281,-7 2 1,-5 1-1,-3-3 1,-5 2-99,0-2 1,4-2 0,-2-3-1,5-2-641,0-2 0,8-7 0,2 2 0,1-3-823,0-3 0,2-4 1,9-3-1,5 1 566,4 0 1,1-4-2335,0 6 0,8-6 1,4 4-1,8-2-3683,6-4 6055,11-1 0,11 5 0,8 2 0</inkml:trace>
  <inkml:trace contextRef="#ctx0" brushRef="#br0" timeOffset="13">7736 4935 8121,'7'0'275,"-7"0"0,-7 2 0,-9 3 0,1 6 0,-1 5 672,0 5 0,-1 3 1,-3 9-1,-1 2 83,2 2 1,-3 5 0,1-4-445,1 2 0,3-3 1,1 3-1,0-1 1,2-5-439,4 0 1,-4-5 0,4-2 0,-4-7-721,-2-2 0,0-4 1,2-2-1,2-3-647,1-2 0,1-2 0,-4-7 0,2-3-577,1-5 0,8-6 1,-2-5 1795,3-5 0,-5-11 0,-2-3 0</inkml:trace>
  <inkml:trace contextRef="#ctx0" brushRef="#br0" timeOffset="14">7201 4935 6666,'16'0'289,"0"0"0,-2 2 0,-2 3 789,-1 6 0,1 3 0,7 3 1,4 4-528,1 5 0,-3 6 0,5 5 0,1 3 332,-3 0 1,4 5 0,-5-3 0,1 2-232,4-2 1,0 1 0,0-4 0,-4-1-948,-1 1 0,5-4 0,-3-7 0,1-2-671,0 2 0,-2-6 0,4-1 0,-3-3-78,-2-2 0,-1-8 0,-3-2 1,2-5-777,-1-1 1,2-8 1819,-1-8 0,7-14 0,-3-10 0</inkml:trace>
  <inkml:trace contextRef="#ctx0" brushRef="#br0" timeOffset="15">8035 5108 9302,'15'0'0,"1"2"0,-2 3 520,-3 6 0,8 8 0,-2 4 240,6 1 1,-2 4 0,5 7-1,4 3-195,5 3 0,-2-6 1,4 1-1,-2-1 0,0 0 91,1 2 1,1-1 0,-6-4 0,-1-2-441,-4-4 1,2 2 0,-7-9 0,-3-3-190,-6-4 1,0-10 77,-7-2 1,1-9 0,-6-12 0,-2-5-489,-3-4 1,-4-8-1,-7-6 1,-1-7-340,-4-6 1,2 1-1,-8-2 1,-1-1-4,-1-2 1,4-1 0,4 7 544,4 7 1,8 8 0,4 9 0,3 1-1,2 4 461,0 5 1,9 4-1,7 1 1,8 0-29,6 0 0,8 2 1,4 2-1,2 3 469,-2 2 0,7-3 0,-4 5 0,2 1-614,4 3 0,-2 1 1,-4 0-1,-1 0-898,0 0 1,-3 0-1,-9 0 1,-2 0-527,-4 0 1,-4 5 0,-8 2 0,-3 1 99,-6 5 0,-5 1 1,-7 0 1215,-9-4 0,-6 4 0,-10-5 0</inkml:trace>
  <inkml:trace contextRef="#ctx0" brushRef="#br0" timeOffset="16">8852 4951 8185,'18'0'0,"1"-2"0,2-1 267,-2-2 0,4-8 0,1 5 1,3-1 511,1 4 1,5 3 0,-7 2 0,2 0-188,-2 0 1,2 7 0,-7 5 0,-2 6-200,-1 3 1,-8 5 0,-1-4 0,-2 3-151,-4 3 1,-8-4-1,-5 1 1,-4-3-13,-2-2 1,-5-5-1,0-2 1,2-5 92,1-1 1,3 0-1008,-1-1 0,11-5 0,8 6 394,11 0 0,18-3 0,2 6 0,8 2 345,7 2 1,5 2-1,-5 0 1,-5 0-8,-4-1 0,2 1 0,-5 2 1,-4 1 598,-5 2 1,-7 5-1,-9-5 1,-3-2 399,-2-1 1,-4-3-1,-10 1 1,-7-2-316,-5-4 1,-14 3-1,-2-8 1,-7 0-401,-7 2 0,-1-5 0,1 3 0,-2-3-284,-1-2 0,-1-2 1,6-1-3112,0-3 1,7 1-1,5 5-4929,7 0 7991,19 0 0,25-7 0,17-2 0</inkml:trace>
  <inkml:trace contextRef="#ctx0" brushRef="#br0" timeOffset="17">11462 5061 8061,'0'-16'0,"0"1"682,0-1 0,7 0 0,4 1 0,4 1 0,6 1-32,6 3 1,8 5-1,1-4 1,-1 2-222,-2 3 0,-1 4 1,-2 4-1,-4 3 17,-5 2 0,-6 3 1,-4 7-1,-6 2-258,-3-2 1,-4 6 0,-5 3 0,-9 5-140,-8 3 1,-13 3 0,-5-4 0,-3 2-50,-2-3 0,1-2 0,3-4 0,3-2-71,1 2 0,2-4 0,8 1 0,2-2 300,7-4 0,4-2 1,5-1 704,6 0 1,5-6 0,7-1-510,9-2 1,7-2 0,10-5 0,3 0-353,6 0 0,11 0 0,3 0 0,3-2-150,4-3 1,-5 3 0,6-3 0,-4 3-1804,-1 2 1,-7-5-1,-4 0 1,-10 1 55,-5 3 1,-8-5-1,-4-1 1,-4-1 631,-1-5 1,-7-2 1191,-4-6 0,-3-11 0,-2-8 0</inkml:trace>
  <inkml:trace contextRef="#ctx0" brushRef="#br0" timeOffset="18">12201 5077 8352,'7'-9'464,"4"4"1,-3-2-1,3 2-83,1 1 0,2 4 0,2 5 0,1 6 371,4 3 1,4 9 0,4 3 0,-1 3 185,-1 3 1,-1 3 0,7 0-1,2-2-825,2 2 1,-1 0 0,-4-2 0,-3 0-530,-2-1 0,2 1 0,-4-12 0,1-2 177,0-2 0,-7-1 0,2-2 0,-3-3-1561,-2-6 0,-1-3 0,1-4 0,-2-3-864,-3-6 2664,2-10 0,-11-10 0,5-9 0</inkml:trace>
  <inkml:trace contextRef="#ctx0" brushRef="#br0" timeOffset="19">12987 5061 8061,'-22'12'0,"-6"2"779,-7 4 0,-4 1 0,-4-2 0,2 4 538,3 6 1,-6 2-1,4 3 1,-2 1-319,0 4 1,-3-4 0,-6 3 0,4-2-823,2-3 1,-8 1 0,10-3 0,-1-3-874,-1-5 1,4 4 0,1-1 0,2 1-3235,3-4 3930,-5-4 0,6-1 0,-4 0 0</inkml:trace>
  <inkml:trace contextRef="#ctx0" brushRef="#br0" timeOffset="20">3334 6696 8044,'-16'0'-25,"5"0"0,1 0 0,-2 0 539,-2 0 0,5-2 827,4-3-1140,3 3 0,11-5 0,5 7 1,7-2-26,3-3 0,4 3 0,11-3 0,8 3-194,9 2 0,14 0 0,12 0 0,-34 0 0,1 0-14,7 0 1,2 0 0,6 0 0,1 0 0,5 0 0,2 0 0,5 0 0,3 0-107,8 0 0,2 0 0,-23 0 0,2 0 0,1 0 0,5 0 1,0 0-1,1 0 0,1 0 0,1 0 0,1 0 175,0 0 1,2 0 0,0 0 0,6 0-1,1 0 1,1 0 0,-19 0 0,0 0-1,1 0 1,1 0 0,1 0 0,0 0 0,0 0-1,1 0-147,1 0 1,0 0 0,0 0 0,1 0 0,3 1 0,2-1 0,0 1-1,-1-1 1,-1 1 0,0 0 0,0 0 0,0 0 0,3 0 0,0 0-1,0 1 1,1-1 163,3 0 1,0-1 0,1 1-1,0 0 1,-1 1 0,0 0 0,0 0-1,0-1 1,1 1 0,0-1 0,1 0-1,-1 1 1,-1-1 0,0 0 0,0 0-1,0 1-102,0-1 0,0 1 1,0 0-1,0 0 1,-14-1-1,0-1 1,1 1-1,-1-1 1,-1 1-1,15 1 1,-1 1-1,-1 0 1,0 0-1,0-1 1,0 1-1,0 0 1,0-1 104,-1 0 1,0 1 0,0-1-1,1 0 1,3 1 0,1 0 0,0 0-1,-1 0 1,-4-1 0,-1 0 0,0 0-1,-1-1 1,0 1 0,-1 0 0,1-1-1,-1 1 20,-2 0 0,1-1 1,0 1-1,-1 0 0,1 1 1,0 0-1,-1 0 0,-1 0 1,-7 0-1,-1-1 0,-1 0 1,-1 0-1,19 1 0,-1 1 1,-1 0-43,-5-1 1,-2 1 0,1-1 0,1 0 0,0 1 0,-1 0 0,-7 0 0,-2 1 0,-1 0 0,-2-2 0,-1 1-1,0-1 44,-5-1 0,0 0 1,0-1-1,22 1 1,-2 0-1,-5-1 1,-2 1-1,-3 1 1,-2-1-14,-2 0 1,-2 0 0,-2-1-1,-2 0 1,-6-1 0,-1 0 0,-3 0-1,-1 0-130,40 0 0,-5 0 0,-9 0 0,-12 0 481,-10 0 1,-10 0 0,-13 0-2486,-4 0 2049,-3 0 0,-16 5 0,-7 2 0,-9 2-964,-5 3 0,-2 2 0,-1 2 0,-2-1-59,-2 1 1042,-7-7 0,3 5 0,-6-6 0</inkml:trace>
  <inkml:trace contextRef="#ctx0" brushRef="#br1" timeOffset="21">11965 7199 23313,'-8'-23'738,"-6"6"0,7-6 0,-6 9 480,3 3 1,7 8-1,-3 12 1,6 8-1,4 6-931,1 5 0,0 8 0,-3 6 0,1 4-287,3 1 0,-1 7 0,-5 4 0,0 3 0,0 2 0,0 0 0,0-1 0,0 0 0,0-5 0,0-3 0,0-6 0,0-3 0,0-3 0,-5 1 0,-1-4 0,3-2 0,1-4 0,2 0 0,0-12 0,-2-2 0,-3-1-2529,4-10 0,-6-2 1,7-12 489,0-4 1,7-11 0,5-5 0,7-6 350,7-4 1678,4-5 1,8-13 0,2-2 0</inkml:trace>
  <inkml:trace contextRef="#ctx0" brushRef="#br1" timeOffset="22">12736 7387 10395,'9'-21'0,"-4"0"1315,-3 2 0,-4 2 0,-3 1 1,-6 0 469,-3 1 1,-7 4 0,-2 2 0,-1 2-439,-4 4 1,-2 6 0,-3 6 0,0 3-721,1 6 0,-6 13 0,10 2 1,0 6-111,-2 5 0,6 1 0,0 4 0,3 2-517,7 1 0,0 6 0,8-6 0,5-1 0,4-3 0,8 0 0,11-3 0,8-3 0,5-5 0,9 1 0,-2-1 0,3-4 0,2-5 0,0-5 0,0-8 0,-1-1 0,-4-3 0,2-4 0,-8-9 0,-1-3 0,-2-6 0,-3-10 0,-2-7 0,-4-7 0,-1-7 0,-4-5 0,-8-7 0,-6-7 0,-3-5 0,-6-13 0,-4 6 0,-10 3 0,-5 4 0,2 6 0,-5 8 0,-2 10 0,6 9 0,1 6-8223,3 7 8238,2 9 1,-6 4-1,-3 7 1</inkml:trace>
  <inkml:trace contextRef="#ctx0" brushRef="#br1" timeOffset="23">5440 7073 22518,'16'0'3177,"0"0"2517,0 0-5235,-8 0 0,-20 0 1,-14 0-460,-5 0 0,-8 5 0,1 0 0,-1-1 0,1-2 0,-4 3 0,3 0 0,1-1 0,0-3 0,-4-1 0,3-1 0,1-3 0,-1-1 0,3-2 0,4 3 0,1-1 0,-1 2 0,3-4 0,1 0 0,3 0 0,2 0 0,3 2 0,6 3 0,3-3 0,2 3 0,4-3 0,3 10 0,-3 5 0,3 4 0,1 2 0,-3 1 0,-1 3 0,1 1 0,-3 7 0,0-2 0,0 3 0,0 3 0,-3-2 0,5-1 0,-1-1 0,-1 0 0,6 4 0,-6-10 0,2 1 0,-1 0 0,-4-2 0,5-6-684,1 1 140,2-7 0,4-2 1,3-7-1,6-2 180,3-3 0,7-4 1,3-7-1,4 1 316,5-1 1,7 0 0,1 1 0,1-1 138,1 0 0,6 2 0,-7 4 0,2 4 303,-2 5 1,7 1 0,-6 0 0,1 1 245,1 5 0,-6 4 0,-1 11 0,-3 4-640,-3-1 0,6 11 0,-10-2 0,0 4 0,2 1 0,-8 4 0,-1-3 0,-5-1 0,-5 0 0,-4 6 0,-7-2 0,-2 0 0,-3-5 0,-9 4 0,-11-9 0,-3 1 0,-5 0 0,-9-3 0,0-2 0,-3-5 0,-2-6 0,-6 6 0,1-11 0,-1-2 0,-1-1 0,5-4 0,-3-5 0,3 0 0,2 0 0,1 0 0,3 0 0,2-1 0,3-5 0,-4-1 0,4-5 0,-1 2 0,1-2 0,1 3 0,6 0 0,-1 0 0,1 1 0,1-1 0,2-3 0,4 3 0,1 2 0,-3 0 0,5 2 0,3 3 0,13-5 0,10 0 0,15-9 0,4-8 0</inkml:trace>
  <inkml:trace contextRef="#ctx0" brushRef="#br1" timeOffset="24">8003 6979 8214,'14'1'971,"-3"5"0,-6-3 0,-10 6-685,-6-2 0,-3-2 0,-1-3 0,-3 1 0,-3 3 483,-5-3-24,-4 6 1,-1-6-434,-1 8 0,1-8 1,-1 4-1,1-1-47,0-1 1,4 2 0,3-4 0,-1 2-95,1-1 1,5 3 0,-4-2 0,2-1 51,0-3 1,0-1 0,5 0 0,-1 0-154,-4 0 0,4 0 0,-4 0 1,3 0 118,2 0 0,1 0 1,-1-1 95,0-5 1,0 5 37,1-5 0,4 5-857,1 1-37,6 0 1,-1 0 353,10 0 1,-1 1 201,6 5 1,-4-5 0,2 6-60,-1 0 0,0-5 6,-2 3-336,-3-3 1,5 0-573,-7 3 0,-2-3-108,-3 3 1,2-3 170,-8-2 0,6 0-78,-5 0 1224,6 0 856,-3 0-255,7 0 3311,0 0-4833,-7 0 496,5 0 0,-5 7 208,7 3 1,-5-1-1,0 2 66,1 1 0,3 2 0,1 1 0,0 1 129,0 0 1,0 0-1,0-1 1,0 1-3,0 0 0,0 5 0,0 0 0,0-2-115,0-2 0,0 6 1,0 2-1,0-1-98,0-3 1,0 2 0,0-2 0,0-2 21,0-2 0,0-1-75,0 0 1,0-6 54,0 1 0,0-10 0,0-1-36,0-8 0,0-6 0,3-2 0,6-1-128,7-4 0,10 1 0,2-6 1,5 0-21,4 2 0,12-4 0,-1 8 0,5 5-229,1 2 0,4 10 1,-6-2-1,-3 3 394,-5 2 0,-1 2 1,-6 3-1,-2 5 458,-2 4 1,-3 7-1,-2 4 1,-4 1 131,-1 2 1,-2 10-1,-7-4 1,-4 4-34,-4 6 1,-5 1 0,-2 0 0,-5-1-39,-4-2 0,-9-2 0,-4 2 1,-3-5-86,-7-4 0,-1-9 1,-8-3-1,-1-3-305,-3-2 1,-6-3 0,0-2-1,1-6-82,2-3 0,-3-2 1,-3 0-1,1-2-736,0-3 1,3-4 0,8-8 0,4-2-842,6-2 0,0-7 1,14 3-1,5-1-262,7 0 0,7 0 0,8-4 0,13 2 1813,14 2 0,16-7 0,5-8 0</inkml:trace>
  <inkml:trace contextRef="#ctx0" brushRef="#br1" timeOffset="25">8381 7450 8972,'15'7'777,"-4"2"1,-1 8 0,4 4 20,6 6 0,-1-1 0,5 3 0,1 6 0,-1 2-84,4 1 1,0 4-1,0-5 1,-4-2-249,-1-2 0,3 2 1,-3-3-315,2-8 0,-6 0 0,0-3 1,-5-3-1,-4-4 184,3-4 0,-5-6 0,1 3-245,-2 0 0,-2-7 1,-5-2-1,0-12-138,0-10 1,0-6-1,0-5 1,-1-5-669,-5-7 1,-2-13 0,-8-3 0,-2-6-137,-3-3 1,2-3 0,-5 9-1,1 4 354,4 8 0,3 12 0,4 6 0,3 4 451,2 6 0,2 3 0,5 8 1,0-1 277,0 0 1,7 6 0,5 1-1,7 2 239,8 3 1,2-3 0,4 2 0,2 2 29,2 1 1,12-3 0,-2 0 0,4 1-206,3 2 1,0-3 0,6 0 0,-5 1-375,0 3 1,-3 1 0,-7 0 0,-3 0-697,-5 0 1,-9 0 0,-4 0-2147,-1 0 1,-9 1 1084,-9 5 0,-8-3 1835,-2 8 0,-15-8 0,3 4 0</inkml:trace>
  <inkml:trace contextRef="#ctx0" brushRef="#br1" timeOffset="26">9245 7325 8591,'27'0'565,"-1"0"1,-2-6-1,2-1 1,-3 0-107,0 0 1,-6 2 0,6 5 0,-2 0-36,0 0 1,-2 2 0,-7 3 0,-3 6-172,-2 3 0,-2 1 0,-5 1 1,0 1 9,0 4 0,-7-3 1,-3 5-1,-4-3-45,-2 1 0,-5 0 0,-1-5 0,-3 0-215,-3 0 1,0-2 0,0-2 0,4-4-73,1-1 0,2 0 0,5-3-240,1 1 263,-1 0 1,14-5-1,9 0 1,11 0 32,8 0 1,4 0-1,3 2 1,2 2 56,1 1 1,8 7-1,-4-1 1,0 3 86,-3 1 0,0 3 1,-4 1-1,-5 4 186,-4 1 0,1-3 0,-8 4 0,-3-1 235,0 0 0,-7-4 1,-2 2-1,-3-1 43,-2 0 1,-5 5 0,-4-5 0,-3-1-19,-5-3 1,-10-3-1,-1-2 1,-5-3-83,-3-2 0,-8-2 0,2-5 0,-3 0-135,-3 0 0,1 0 0,0 0-218,0 0-325,0 0 1,5-5-1,2-2 1,1 0-328,4 0 0,2-5 0,2 3 0,1-1-1586,4-1 0,-2 6 0,7-4 1,0-1 2095,-2-4 0,-1-5 0,-8-13 0</inkml:trace>
  <inkml:trace contextRef="#ctx0" brushRef="#br1" timeOffset="27">9969 11081 8088,'15'-7'945,"1"5"1,-7-3 0,-4 10-1,-3 8 1,-2 6-276,0 7 1,-12 4-1,-8 3 1,-8 5 559,-10 9 0,-7 2 0,-8 9-397,-5 1 1,-3-1-1,0 1 1,2 2 0,5-3-282,5-2 1,0-4-1,10-4 1,3-3-391,3-3 0,-1-4 1,12-5-1,-1 1-395,0-3 0,2 2 0,7-12 0,2-3-1123,2-6 1,6 2-499,-1-4 1,3-6 0,2-8 315,0-10 0,5-7 0,2-1 1,0-8-655,0-5 1,-2-7 2191,-5 6 0,0-8 0,0 4 0</inkml:trace>
  <inkml:trace contextRef="#ctx0" brushRef="#br1" timeOffset="28">8962 11191 8128,'16'7'0,"0"-3"0,1 6 945,4 2 0,0 9 0,11 5 1,6 8-4,6 8 0,5 3 1,3 14-1,6 4 1,3 2-263,-30-30 0,1 1 0,-1-1 1,1 0-1,-1 2 0,1 0 0,-1 0 1,0 1-68,1 0 0,-1 1 0,-2-3 0,-2-1 0,26 33 0,-6-5-304,-5-5 1,-4-6 0,-8-8-1,-4-6-382,-5-5 0,-5 1 0,-4-15 0,-3-3-3118,-2-4 927,-2-9 1,-5-3 0,0-10 0,0-6-80,0-5 2343,0-10 0,7-10 0,2-6 0</inkml:trace>
  <inkml:trace contextRef="#ctx0" brushRef="#br1" timeOffset="29">10566 11694 9406,'7'-9'1421,"4"1"0,8 4 1,3-1-650,3 1 1,1 1-1,7-2 1,2-4 0,5-2-146,6 1 0,-8 5 0,9-6 0,-1 1-1047,-1 1 1,-4-3 0,-3 7 0,-3 1-768,-4 2 0,-1 2 0,-11 2 1,0 3-162,-5 6 1,-5 8 0,-9 4 1347,0 1 0,-14 2 0,-3 6 0</inkml:trace>
  <inkml:trace contextRef="#ctx0" brushRef="#br1" timeOffset="30">10660 11977 8121,'16'0'2131,"2"0"0,3 0-677,5 0 1,5 2-1,6 1 1,5 2-1049,3-1 0,2-2 0,2-2 0,2 0-833,1 0 0,-1 1 0,-5 3 0,-1 1-558,4-1 1,3-3 0,-1-1 0,3-1 984,2-5 0,9-2 0,6-8 0</inkml:trace>
  <inkml:trace contextRef="#ctx0" brushRef="#br1" timeOffset="31">13208 10908 9587,'33'-23'3216,"-7"8"-2280,-14-1 0,-7 14-498,-10-3 0,-11 9 0,-10 1 0,-5 0-83,-6 2 0,2-4 1,-5 6-1,0 0-297,0 0 1,3-6 0,-3 4 0,1-2-91,4 1 0,-1 1 0,1-4 0,3 2-116,3-1 0,-5 3 0,8-2 1,-4 0 25,-1 2 1,1-3 0,2 5-1,4-1 200,1 1 1,-3 1 0,3 6 0,1 0 17,-1 0 0,0 1 0,4 4 0,-2 4 78,2-1 0,1 6 1,1-4-1,-2 4-49,-2 1 0,0 0 0,7 1 1,1-2-44,3-4 1,5 3 0,-4-4 0,2-1-85,4-3 1,1-3-1,2-3 1,0 1-60,0 0 1,2-7-120,3-4 0,5-3 1,9-2-1,4-2 60,2-3 0,8-4 0,11-9 0,6-1-256,8-2 0,10-5 0,5 5 1,2 4 173,-1 4 1,4 6 0,-8 7-1,-5 2 456,-2 3 1,-11 4-1,-3 9 1,-7 3 143,-3 5 0,-8 2 1,-8 1-1,-6-1 417,-8 0 1,-6 11-1,-3-6 1,-3 4 68,-8 1 1,-4 4-1,-15-4 1,-1 1-383,-8-1 1,-3 2-1,-3-6 1,-1-7-293,-3-2 0,-3-4 0,1-7 0,-1-2-127,1-1 0,-3-8 0,0 2 1,0-3-1339,0-2 1,1-7 0,6-3 0,0-4-48,0-2 1,7 0 0,3-1 0,5-3 146,6 0 1,11-7 0,9 5 0,6-1-287,6 0 1,16-5 0,18 2 1440,15-4 0,2-8 0,13-2 0</inkml:trace>
  <inkml:trace contextRef="#ctx0" brushRef="#br1" timeOffset="32">13538 11443 8108,'19'1'90,"-2"6"0,-3 7 240,0 5 0,7 8 1,5-3-1,2 4 360,-1 5 1,2 2-1,-2-2 1,2 2 174,3 2 0,-3 5 0,-1-5 0,-1-3-18,0 0 0,3-3 1,2 1-1,-3-3-632,-2-3 0,0-3 0,-6-9 0,-1-2-170,-3-1 1,-6-8 0,-1 1-38,2-8 0,-5-4 0,-1-12 0,-5-4-418,-1-8 1,0-15 0,0-2 0,-1-6-194,-5-10 0,-2-5 0,-10-9 0,-3 3 169,-5 2 0,3 1 0,2 8 0,4 8 305,1 6 1,0 2 0,1 12-1,1 3 282,3 0 0,4 8 0,7 2 0,0-1 402,0 1 0,2 5 0,3-4 0,6 2-296,3 0 1,8 0 0,8 7 0,7 2-177,5 1 0,12 3 0,-4-3 0,6 6 8,4 3 0,4 2 0,-6 0 1,3 0-226,2 0 0,-2 0 0,-3 0 0,-6 0-355,-3 0 1,-2 0-1,-1 0 1,-4 0-602,-6 0 0,-4 5 1,-8 2-1,-6 2-38,-6 3 0,-8 2 0,-1 2 0,-6-2 1128,-8-4 0,-10 4 0,-3-5 0</inkml:trace>
  <inkml:trace contextRef="#ctx0" brushRef="#br1" timeOffset="33">14544 11191 9290,'16'0'548,"1"0"1,2 0-686,2 0 0,12 0 1,2-2-1,7-1 1173,7-2 0,4-1 0,-3 6 1,3 0-461,-3 0 1,-8 0 0,-5 2 0,-6 3-207,-4 6 0,-5 3 1,-6 2-1,-2-1-55,-3 1 0,-4 1 1,-7 3-1,-4 2 44,-6 3 1,-8-4-1,-15 5 1,-2-2-74,-2-4 0,-12 6 0,2-12 0,0 0-177,3-2 1,1-7 0,6 4 0,4-2 138,5-4 1,5-1-269,7-2 1,9 0 0,9 0-416,12 0 0,9 0 0,10 2 1,4 1 350,5 3 1,10 6-1,6-2 1,3 4 298,2 2 1,-7 5 0,-4 2 0,-5-1 256,-5 1 0,-3 5 1,-10-2-1,-2 4 88,-7 1 0,-9 1 0,-6-1 0,-3 1 149,-2-1 0,-19 6 1,-9-1-1,-11-2-604,-10-6 0,-10 0 0,-13-8 1,-4-2-309,-10-6 1,0 0-1,-1-6 1,1-5-351,4-4 1,-3-8 0,-1-10-1,43 9 1,0-2-615,0 0 1,1-1 0,0-4 0,0-3 0,2-1 0,0-2 1166,-2-5 0,0-2 0,1 2 0,0-1 0,-4-4 0,1-3 0,-2-2 0,1-2 0,-2-3 0,1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3:12:15.9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9481 7120 8610,'-9'2'1251,"4"3"0,4 4 0,1 7 1,0 1-166,0 4 1,0 2 0,1 5-819,4-2 0,-3 0 0,3 6 0,-3 1 0,-2 0-79,0-2 1,0 2 0,0-12 0,0-1 30,0-3 1,0-1-1,0 0-194,0-1 38,0-6 0,0-9 0,-2-12 0,-1-7-259,-2-8 0,0-9 0,5-6 0,0-5-132,0-6 1,6 4 0,5-3 0,3 3-137,2 2 1,-1 7 0,3 5 0,1 7 63,2 7 0,5 3 0,-5 4 0,0 4 675,2 5 0,-6 3 1,6 2-1,-2 2 194,0 3 1,0 9 0,-5 9-1,-1 1-51,1 4 0,0 3 1,-2 6-1,-4 3 156,-4 0 0,1-1 0,-2-6 0,-2 0-316,-1-1 1,3 6 0,0-12 0,-1-3 21,-2-4 0,-2-3-30,0 0 0,0-9-249,0-7 0,0-13 0,1-9 0,5-4-779,4-8 1,-1-4-1,3-11 1,4-2 155,3-1 0,7 0 0,-3 8 0,1 6 146,4 6 1,-3 11-1,-1 2 1,1 7 564,-1 6 0,-3 5 1,4 2-1,-1 5 413,1 4 1,-6 6 0,4 5-1,-3 5 61,1 4 0,0 1 0,-5 2 0,-2 2-102,-3 2 0,1 0 0,-7-6 0,-1-1-249,-3-4 1,5 4 0,-1-6 0,-2 1-655,-1-4 0,-2-4 0,0-1 0,0-1-1325,0 1 0,0-5 0,2-3 47,3-1 1,-1-1-1,6-6 824,2 0 1,7-7 0,4-4-1,2-5 895,3-5 0,8-17 0,4-11 0</inkml:trace>
  <inkml:trace contextRef="#ctx0" brushRef="#br0" timeOffset="1">11211 6916 8133,'10'-16'784,"1"0"732,-8 1 0,9 8-989,-6 7 0,-6 8 0,-7 13 0,-4 6 85,-6 2 0,-6 3 0,-8-1 0,-1 1-218,1-1 1,-6 6-1,0 1 1,2-1 229,2-4 1,2 7-1,-1-8 1,3 1-193,2 0 1,5-7-1,8-1 1,3-3-142,6-2 1,-2-3 0,2-1 0,3-2-37,5-4 0,6 2 0,9-6 0,3-3-88,5-1 1,5-2 0,6 0 0,3 0-732,0 0 0,9-2 1,-3-3-1,-1-4-747,1 0 0,8-3 1,-7 5-1,2 0-338,0 0 1,-9-3-1,-3 3 1,-4 0-602,-2 0 1,-6-5 2249,-4 1 0,3-17 0,1-5 0</inkml:trace>
  <inkml:trace contextRef="#ctx0" brushRef="#br0" timeOffset="2">11761 6916 10760,'0'21'1311,"0"2"1,0 1-567,0 4 0,0 2 0,0 1 0,0 2-31,0 4 1,0-4 0,0 5 0,2-1-399,3 0 0,-3-2 0,3-7 0,-3-2-228,-2 2 1,5-5 0,0-2 93,-1-4-428,-3-1 1,-1-15 0,0-8 0,-1-10-158,-5-9 1,5-11 0,-5-7 0,5-6-411,1-8 0,0-3 0,0-4 1,3-1 384,8-2 1,1 7 0,16 7 0,3 3 123,4 4 0,7 5 0,-3 16 1,-1 5 488,1 3 1,-5 4 0,-6 2-1,-3 3 386,-2 2 0,-2 4 1,-7 8-244,-4 6 0,-3 4 0,-7 6 0,-2 6 9,-3 2 1,-4 1 0,-8-2 0,-2-2-124,-2 2 1,-7-5 0,1-2-1,-1-4-142,2-1 1,5-6 0,9-1-336,2-2 1,10 4 0,3-6 89,11-2 0,14-1 1,3-2-1,8 0 155,1 0 1,6 7 0,-5 2 0,3 1 183,-2 1 1,2 4-1,-9 8 1,-4 0 499,-3-1 1,-16 5 0,-1-5 0,-8 3 222,-3 3 0,-8-4 0,-8 2 0,-10 1-101,-9-3 1,-7-1 0,-11-7-1,-4-3-362,-4-2 0,-2 1 1,-4-5-1,-1 0-999,0 0 1,-9 0 0,14-3 0,2 1-1543,7-2 0,5-1 1,18-2-1,8-2 2115,9-3 0,21-32 0,10-13 0</inkml:trace>
  <inkml:trace contextRef="#ctx0" brushRef="#br0" timeOffset="3">13113 7073 8133,'16'-7'292,"0"0"0,-1-5 344,1 1 1,2 6-1,1-4 1,3 2-1,1 2-804,0-2 0,3 5 1,-5-3-1,-2 3-1033,-1 2 1,-10 2 1200,-2 3 0,-5 4 0,-1 7 0</inkml:trace>
  <inkml:trace contextRef="#ctx0" brushRef="#br0" timeOffset="4">13066 7230 8820,'16'11'0,"-1"-3"0,1-1 619,0-3 1,5-2 0,2-2 0,-1-2-268,1-3 0,10 3 1,-1-5-1,1 2-296,0-1 0,-2-4 0,1 5 1,-1 1-896,1 2 1,-1-3 0,1-2 0,-3-1 838,-2-5 0,2-8 0,-4-3 0</inkml:trace>
  <inkml:trace contextRef="#ctx0" brushRef="#br0" timeOffset="5">14858 6712 8133,'16'-23'0,"-2"-3"0,-3-4 306,-6-2 1,-3 1-1,-2-2 275,0-4 1,-7 9 0,-4-3 0,-5 3 0,-3 3 7,-2 4 0,-7 6 1,0 3-1,-3 3-300,-1 2 1,-8 2-1,11 5 1,-1 0-64,2 0 0,3 12 0,-3 4 0,4 3-226,1 3 1,1 3 0,2 8 0,-1 2-127,2 2 1,2 5-1,1-6 1,2-3 33,4-5 0,3 0 1,7-5-1,0 0 91,0-1 1,7-2 0,5-8-1,5-3-108,4-2 1,12-2 0,1-5-1,4 0-23,6 0 1,-1-7 0,1-4 0,-2-3 89,2-1 1,-8-1 0,-2 0 0,-8 1-68,-4-1 1,-1-5-1,-5-2 1,-2 0 37,-3 1 1,-4 1-1,-6 7 1,3 2 835,1 1-448,0 8 1,-5 3 0,0 12 0,0 5 228,0 4 1,0 7 0,0 0 0,0 5-41,0 4 0,-1 0 1,-5-4-1,-2 2-249,-1 1 1,-3 1 0,5-5 0,0-3-505,0-3 0,0-1 1,3-6-1,-1 2 176,1-2 0,3-1 1,1-3-1891,0 1 1,1-5-1,5-3 1002,4-1 1,9-1-1,4-8 1,3-5 958,7-9 0,-1-7 0,6-8 0</inkml:trace>
  <inkml:trace contextRef="#ctx0" brushRef="#br0" timeOffset="6">15472 6586 6660,'8'-21'0,"-2"0"0,-6 2 61,-6 1 0,-2 2 0,-8 2 803,0 4 0,0 3 1,1 9-1,-3 3-506,-3 5 1,4 6 0,-6 5 0,2 5 58,0 4 1,0 8 0,5 4 0,1 4-15,-1 1 1,0-2 0,2-1 0,4-2 1,5 2 1,5-6 0,5-1 0,7-4-51,7-2 0,6-1 0,6-2 0,2-4 36,4-1 0,1-4 0,6-6 0,-4-5 55,-1-1 1,3-2-1,-6-6 1,-1-6-108,-1-9 0,-8-7 0,-2-8 0,-1-1-242,-4 1 1,-8-7 0,-6-6 0,-3-5-63,-2-3 1,-2-1 0,-3 6 0,-6 2-1204,-3 3 1,-7 5 0,0 9 0,2 5-147,2 6 1,3-2-1,1 10-2740,3 0 425,6 2 3629,11 21 0,11-10 0,13 10 0</inkml:trace>
  <inkml:trace contextRef="#ctx0" brushRef="#br0" timeOffset="7">16163 6822 8314,'39'-2'0,"-6"-2"572,-5-1 0,-9-5 0,4 3 0,-2 0 38,0 0 0,5-4 0,-3 4 0,-1 0-207,1 0 0,3 0 0,-3 4 0,0-3-840,-1 3 1,5 1 0,-5 2 0,1 0-795,0 0 1,-2 0-1,-6 0 1231,1 0 0,0 0 0,0 0 0</inkml:trace>
  <inkml:trace contextRef="#ctx0" brushRef="#br0" timeOffset="8">16997 6476 8030,'0'15'0,"0"1"919,0 0 0,0 5 0,0 2 0,0 1 293,0 4 1,0 0 0,0 0 0,-2-2-925,-3 2 0,3 0 1,-3 0-1,3-4-294,2-1 1,0 0-1,0-4 1,2 2-516,3-2 0,-3-1 0,5-3 0,-2 1-1056,0 0 0,7-2 1,-1-4 35,3-5 1541,2-3 0,-1-2 0,1 0 0</inkml:trace>
  <inkml:trace contextRef="#ctx0" brushRef="#br0" timeOffset="9">17814 6507 9293,'-1'-26'0,"-5"0"0,-4-2 0,-4 0 600,-2 2 1,0-2 0,1 7-236,-1 2 0,-2 6 0,-1 5 0,-2 1 0,0 3 105,-1 2 0,-1 4 1,-3 5-1,5 7-99,3 5 1,-3 8 0,0-5 0,4 3 22,5 3 0,-1-4 0,6 2 0,0 0-206,0-1 0,2-1 1,5-4-1,0 1-187,0-2 1,9-4 0,5-2 0,7-5-63,3-1 0,1-1 1,3-6-1,-2 0-129,2 0 1,2-2-1,1-5 1,-1-7 19,-4-5 1,2-7 0,-7 5 0,0 1-432,2 3 0,-11 1 1,3 2 364,-1 4 1,0 3 0,2 8 561,0 5 0,-6 2 0,1 10 1,-1 3 579,-1 5 1,3 4 0,-6 1-1,-1 1-138,2-1 0,-6-1 1,5-2-1,-5-4-426,-1-1 0,0 5 0,0-4 0,0 2-721,0 1 1,0-3 0,0 6 0,-1-2-2134,-5 0 1,5 5 0,-4-7 2511,3 4 0,2-6 0,0-1 0</inkml:trace>
  <inkml:trace contextRef="#ctx0" brushRef="#br0" timeOffset="10">18616 6759 8033,'11'-7'0,"-1"-2"0,1-2 1144,-3 1 0,8 5 1,-2-4-769,5 2 0,9-5 0,-3 3 0,3-1 0,0 1-800,-1 2 0,7 2 1,-10 5-1,2 0-959,1 0 0,-14 7 0,1 3 1383,-5 4 0,-4 9 0,-5 1 0</inkml:trace>
  <inkml:trace contextRef="#ctx0" brushRef="#br0" timeOffset="11">18695 6947 8070,'14'11'240,"-4"-1"0,4-6 0,-3 1 0,3-3 151,1-2 0,8 0 1,3 0-1,4 0-865,1 0 1,1-6-1,-1 1 1,2 0 473,4-2 0,3-9 0,8-8 0</inkml:trace>
  <inkml:trace contextRef="#ctx0" brushRef="#br0" timeOffset="12">19355 6319 8622,'11'-14'0,"-1"1"674,2 3 0,7 5 0,4-4 0,2 0-249,3 0 1,1 6 0,3-4-1,1 2-75,4-1 0,-6 1 1,4 5-1,-5 0-139,-2 0 1,-2 0 0,-10 0-1,-1 0-71,1 0 0,-2 7 0,-2 2 0,-3 1 77,-2 1 1,0 5 0,-4 6-1,3 1 197,-3 0 1,-1 10 0,-2-2-1,0 3 72,0-1 1,-2-2 0,-1 2 0,-3 1-161,3-3 1,1 4 0,2-9 0,0 2-306,0-2 0,0 2 0,0-5 0,0 0-848,0-1 1,2 4 0,1-5 0,3 0-1260,-3 2 1,4-5 0,-2 3 858,-1-4 1,-4-3 0,-7-4-1,-9-6 1227,-8-8 0,-13-11 0,-3-10 0</inkml:trace>
  <inkml:trace contextRef="#ctx0" brushRef="#br0" timeOffset="13">19512 6822 8070,'-8'-11'0,"2"1"458,5-3 1,8 5 0,3-1 0,6 2 89,5 3 0,3 3 0,8 1 0,-3-2-316,-2-3 1,6 3-1,-4-3 1,1 3-349,0 2 1,3 0-1,-5 0 1,3 0-200,1 0 1,6 0-1,-8-2 1,1-1-2028,4-3 1,-1-4 2341,-8 5 0,10-14 0,-2 1 0</inkml:trace>
  <inkml:trace contextRef="#ctx0" brushRef="#br0" timeOffset="14">20456 6319 8262,'0'15'1134,"0"1"0,0 0 0,0 1-109,0 4 1,0 4-1,0 6 1,1 0-327,5 1 0,-5-1 0,6 3 0,-1 0-307,-1 3 0,5 0 0,-3-6 0,0-1-849,0-4 1,0 4-1,-3-4 1,1 4-3184,-1 1 1,-3-1 3639,-1-4 0,-7-3 0,-1-8 0</inkml:trace>
  <inkml:trace contextRef="#ctx0" brushRef="#br0" timeOffset="15">30848 13895 8070,'-10'-2'448,"-1"-3"1,3 1-113,-3-6 0,4 4 691,7-4 0,7 6 0,5-1 0,8 3-656,6 2 1,9 0 0,3 0 0,2 0-213,4 0 0,-6 0 0,1 0 1,-4 0 61,-4 0 1,-3 0 0,-12 0 0,0 0-27,-1 0 0,-4 0-36,-1 0 45,-6 0 1,3 2-1,-7 3 1,0 6-41,0 3 1,0 3 0,-2 3 0,-1 0 66,-3 0 1,1 2 0,5 1 0,0 0-768,0-1 1,0 5-1,0-6 1,0 0-879,0 1 0,0-4 0,0 3 321,0-4 1,-2-3 0,-3-3 0,-7-6 398,-7-3 1,-1-4 0,-6-3 0,0-6 693,2-3 0,-4-2 0,5 1 0,0-1 0,1 0 0,6 2 0,7 2 0,0 3 273,1 2 1,4 0 0,1 4 598,6-2 0,1-1 0,8 6 0,4 0-318,3 0 1,7 0-1,-3 0 1,1 0-206,4 0 0,2 6 0,1 1 0,1 0-577,-1 0 0,1-2 0,-1-5 0,0 0-500,1 0 0,-1 0 0,1 0 1,-1 0-962,1 0 1,-3-12 1688,-2-4 0,2-10 0,-4 1 0</inkml:trace>
  <inkml:trace contextRef="#ctx0" brushRef="#br0" timeOffset="16">31713 13863 8356,'0'16'850,"0"0"0,-5 5 0,-2 1 0,0 1 110,0 0 1,-5 5-1,3-2 1,-2 2 87,1-2 0,1 2 0,-3-7 0,3 0-421,2 1 0,-3-4 0,5 3 1,1-4-1439,2-1 1,-3 7 0,0 1-162,1 1 0,3-3 972,1-6 0,-7 7 0,-2 1 0</inkml:trace>
  <inkml:trace contextRef="#ctx0" brushRef="#br0" timeOffset="17">18459 1100 8070,'0'-15'0,"0"-1"197,0 0 1,0 0 0,-2 2 423,-3 4 0,1-2 1,-6 5-1,-2 0 1,-2 0 70,-2 3 0,-7 3 0,-3 1-423,-4 0 0,-3 5 0,-2 2 0,-1 1 0,1 5-11,1 1 1,3 1-1,0 1 1,1 0-164,4 0 1,3-1 0,7 1 0,0-2-125,1-4 1,6 4 0,4-3-46,3 3 0,11 2 1,6-2-1,12-2 113,8-2 0,10-1 0,11 5 1,2-2 107,1 0 1,6 11 0,-9-5 0,-2 3 196,-7 1 0,4 4 0,-10-3 0,-4 2 200,-7 3 1,-7-4 0,-8 0 0,-1 1 88,-3-1 1,-4-4-1,-7 0 1,0-2-266,0-2 1,-7-1 0,-4 1 0,-3-2 180,-1-3 0,-8 1 0,-5-7 0,-5-2-481,-4-1 1,-5-2-1,4-2 1,-3-1-965,-2-2 0,-1-7 0,2 1 0,4-1 223,-1 1 1,8-3-1,-1 4 1,10-4-960,4-2 1,4 6 0,4-1-1,6-1-620,8-2 1,13-7 0,15-2 2251,8-1 0,12-9 0,4-7 0</inkml:trace>
  <inkml:trace contextRef="#ctx0" brushRef="#br0" timeOffset="18">19214 880 8120,'-16'-16'0,"-2"1"353,-3-1 0,2 2 0,-5 4 0,1 4 0,2 5 501,-2 1 1,4 0-1,-5 1 1,1 5-324,4 4 0,1 11 0,3 5 0,1 2 61,3-2 0,4 4 1,7-4-1,0 4-212,0 1 0,7-4 0,5-3 0,6-1 573,3-4 0,7-2 0,-2-1 0,4-2-257,1-3 0,1-4 0,-1-7 0,0 0-116,1 0 1,-8-2 0,-1-3 0,-2-8-472,0-6 0,0 0 0,-5-6 0,-1 1-109,1 0 0,-7-3 0,-4-4 0,-3 0-1149,-2-1 0,-5 6 0,-4 1 0,-3 3 507,-6 3 1,-1 6 0,1 5 0,-1 1-2180,-2 3 0,0 4 1,4 5 2820,-4 6 0,3 10 0,-4 3 0</inkml:trace>
  <inkml:trace contextRef="#ctx0" brushRef="#br0" timeOffset="19">18899 1305 8120,'14'10'448,"-3"1"0,3-3 1,-2 3-1,5-4 581,4 0 1,5-6 0,-1 5-1,3-5-496,5-1 1,2 0 0,-2 0 0,2 0 96,2 0 1,5 0 0,-6 0 0,-2 0-1378,-6 0 1,-1 0 0,-4 0-437,2 0 0,-6 7 0,0 6 0,-7 4-1025,-6 4 0,-6 2 2208,-6-2 0,-9-4 0,-10 6 0</inkml:trace>
  <inkml:trace contextRef="#ctx0" brushRef="#br0" timeOffset="20">19104 1698 8120,'0'15'0,"0"1"161,0 0 1,0-1 0,0 1-1,0 0 1136,0 0 1,0-1 0,0 3 0,0 3-384,0 5 0,0-2 0,1 3 0,3 0-487,1 3 1,0-4 0,-5 1 0,2-1-919,3-2 1,-1 1-1,4-6 1,-1 2 170,-3-2 0,5-7 1,1-3-990,4-2 1,7-2 0,0-5 0,0-3-956,2-8 1,1-6 2263,8-15 0,-1-13 0,1-4 0</inkml:trace>
  <inkml:trace contextRef="#ctx0" brushRef="#br0" timeOffset="21">19481 1823 8538,'5'16'0,"2"1"769,2 4 1,-4-1-1,4 6 1,0 0 128,-1-2 0,-4 10 0,1-6 0,-3-2-646,-2-2 1,1 2 0,3-3 0,1 0-1027,-1 0 1,3-3-1,0-4 165,1 0 1,-2-7-1,2-2-702,-1 0 0,4-7 0,-6 0 828,-1-9 1,-3-5-1,-1-2 1,0 0 618,0 1 1,0 4-1,-1 1 212,-5-2 0,-2-2 1,-10 0-1,-1 1 190,-2 3 0,-7 1 0,2-3 1,-2 2 148,2-3 1,-8 1-1,7 0 1,-1 3-737,-2 2 0,5-3 0,1 3 0,1 0-1987,4 0 1,3 0 2035,6 1 0,3-2 0,7-8 0</inkml:trace>
  <inkml:trace contextRef="#ctx0" brushRef="#br0" timeOffset="22">21430 990 8635,'-20'-10'0,"-3"1"0,0 2 886,0 4 0,-5 1 0,0 2 1,-5 2-138,-3 3 0,-3 4 1,4 6-251,-1 1 0,-6 7 0,5 1 0,2 4 0,2 2 126,1 3 1,3 4-1,2-2 1,6 1 52,4-1 0,3-2 0,4 0 0,4 2-112,5 2 0,1-2 0,1-7 0,6-2-356,9 2 1,1-3-1,10-1 1,1-1-549,1-4 0,5-2 0,2-1 0,6-2-498,4-3 0,6 1 0,2-7 1,2-2-743,3-1 1,-4-2 0,-1 0 0,-4 0-220,-2 0 0,0-5 0,-11-2 1797,-2-2 0,-2-8 0,-1-8 0</inkml:trace>
  <inkml:trace contextRef="#ctx0" brushRef="#br0" timeOffset="23">21855 1320 9423,'0'-17'0,"0"-2"376,0-2 0,0-6 0,0 5 0,0-1 353,0 0 1,0-10 0,0 0 0,2-5-288,3-6 0,4 0 0,8-1 0,2 1-491,2 1 0,6-10 0,-5 11 1,1 4 44,0 3 1,-2 9 0,-6 1 0,1 4 99,0 7 1,0 0 0,-1 9 0,1 2-100,0 1 1,-1 5-1,-1 6 1,-1 9 263,-3 4 0,6 11 0,5 9 0,-2 4 438,-2 1 1,-3 5 0,-1 1-1,-3-3-294,2-1 1,2-7 0,2-2 0,0 0-244,0 1 1,-1-8 0,-1-2 0,-2-6-757,-1-3 0,-6-6 1,4 2-745,-2-6 1,0-9 971,-2 3 1,-3-12 0,1-6 0,-6-5 120,-8-4 1,-3-7-1,-3 2 1,-2-2 44,-2 1 1,-5-1 0,3 7 0,-2 2-23,-3 2 1,-1 1-1,-3 0 1,1 1-253,-1-1 0,1 5 0,0 3 0,1 1-1202,4 3 0,1 3 1676,4 1 0,4 6 0,-6 3 0</inkml:trace>
  <inkml:trace contextRef="#ctx0" brushRef="#br0" timeOffset="24">21871 1367 8686,'15'16'0,"1"-2"0,0-3 0,0-4 765,-1 0 0,8-6 0,5 5 0,5-5 135,4-1 1,14 0 0,-1 0 0,6 0-398,2 0 1,-8 0 0,3 2 0,-4 2-489,-2 1 0,-2 0 0,-3-5 0,-5 2-147,-4 3 0,-7-1 0,-1 6-1556,-3 2 1,-8 2-1,-8 2 1,-6 0-2225,-6-1 3912,-2-6 0,-22 5 0,-3-5 0</inkml:trace>
  <inkml:trace contextRef="#ctx0" brushRef="#br0" timeOffset="25">22154 1776 9518,'0'16'426,"0"0"0,0-1 1,0 1-1,0 0 580,0-1 1,1 3 0,3 3-1,3 5-434,2 4 1,1 1-1,4 1 1,-2-1-268,-1 0 0,-1 4 1,4-1-1,-1-5-172,-3 1 1,-1-6 0,3 1 0,-3-2-1292,-2-4 1,0-4-1,-4-2 1,4-5-163,2-1 0,-4-1 0,6-6 20,1 0 0,-5-13 0,0-8 1300,0-12 0,-5-3 0,5-19 0</inkml:trace>
  <inkml:trace contextRef="#ctx0" brushRef="#br0" timeOffset="26">22547 1870 8584,'9'16'0,"-2"0"621,-1 0 1,-2 5 0,6 1 0,3 3-149,1 3 1,0 1 0,-2 3 0,-2-1 208,3 1 0,-5 3 0,1-2 0,0-4-790,0 1 1,-6-5 0,4-1 0,-2-1-1653,0-4 0,6-2 213,-6-1 0,7-4 901,-1-6 0,-2-8 1,1-16 645,2-3 0,-5-3 0,0-7 0</inkml:trace>
  <inkml:trace contextRef="#ctx0" brushRef="#br0" timeOffset="27">22783 2248 8142,'-9'-9'233,"-5"2"0,-7 2 0,-4-2 0,-2-2 172,-3-3 1,-7 3 0,-1 0-1,-2 1 387,-4-1 1,0 0 0,1-3 0,1 3-857,-2 2 0,5-3 0,3 4 0,3 3-1074,1 1 1,9 0 0,6-3 0,6-5 1137,5-4 0,7-16 0,8-3 0</inkml:trace>
  <inkml:trace contextRef="#ctx0" brushRef="#br0" timeOffset="28">24261 1147 8116,'-11'23'0,"1"3"0,1-3 784,-2-2 1,4 3 0,7 3 0,0 2 0,0 3 604,0-1 1,2 8-1,3 3 1,4 1-480,0-1 1,3 2 0,-5-4 0,2 2-754,3 1 1,0-1-1,0-10 1,-1-2-795,1-4 1,-5-4 0,-2-6-2864,-3 0 2048,-2-7 1,-9-11 0,-5-12-1,-7-7 76,-3-4 1,-7-6 0,-8-7 1375,-1-3 0,-9-7 0,-7-8 0</inkml:trace>
  <inkml:trace contextRef="#ctx0" brushRef="#br0" timeOffset="29">23647 1289 8271,'-8'-7'581,"1"-2"0,10-5 0,6 2 209,7 1 1,10 6 0,0-4 0,5 1-52,6-1 0,3 6 0,7-3 0,1 3-411,-1-2 1,3 3 0,1-3 0,-4 3-502,-1 2 0,6 0 0,-8 0 1,-1 0-515,3 0 1,-6 0 0,0 0 0,-1 0-705,-4 0 1,3 5 0,-1 0 0,-2-1-1087,-2-2 2477,-2-2 0,-6-7 0,-2-2 0</inkml:trace>
  <inkml:trace contextRef="#ctx0" brushRef="#br0" timeOffset="30">25267 912 8030,'-16'-21'0,"-1"0"0,-3 2 117,-1 1 1,-5 4 0,4 2-1,-3 3 760,-3 2 0,-2 2 0,1 5 0,1 0-344,2 0 0,5 7 0,-4 3 0,4 6-101,7 5 0,4-2 0,6 6 0,-1-1-79,1 1 1,11-1-1,7 4 1,7-4-3,4-1 1,3 3-1,9-5 1,4-1 54,5-3 1,-1-1 0,-1-2 0,-4-4-33,-1-5 1,-3-3-1,-6-2 1,-4-2-207,-5-3 1,2-4 0,-4-6 0,-3-3-84,-4-3 1,-9 2 0,3-5 0,-5 1-1319,-1 4 1,-7-4-1,-3 4 1,-4 3-476,-2 4 1,-5 8 0,-1-1 0,-1 3-2056,0 2 3763,2 0 0,-1 0 0,-3 0 0</inkml:trace>
  <inkml:trace contextRef="#ctx0" brushRef="#br0" timeOffset="31">24842 1399 8118,'16'0'915,"0"0"0,-1 0 0,3 0-310,3 0 1,3-5-1,10-2 1,0 0 111,3 0 1,12-4 0,0 6 0,2 0-611,-2-2 1,5 5 0,-11-3 0,1 3-616,1 2 0,-6 2 1,-4 1-1,-7 4 137,-7 2 0,-4 1 0,-3 8 0,-3 1-3584,-6 2 3955,-3 0 0,-9 2 0,-2 1 0</inkml:trace>
  <inkml:trace contextRef="#ctx0" brushRef="#br0" timeOffset="32">24921 2200 8118,'10'14'770,"1"-3"228,-8-4 1,4-9 0,-7-3 32,0-6 1,0-8-1,0-2-573,0 2 1,2-5 0,2-3 0,1-2-1,0-3-178,2 1 0,2-8 1,7-2-1,-3-3-381,-2 2 1,3-2-1,-4 8 1,4 2-140,2 7 1,0 6-1,0 8 1,-1 5 134,1 1 1,0 3 0,-1 11 0,3 9 224,3 8 1,-2 6-1,6 3 1,-1 2 308,0 2 0,-1 6 0,2-1 0,-6 4-297,0 1 0,0-2 0,-3-3 0,0-5-895,-1-4 0,-4-3 0,-1-2-2969,3-2 2953,-6-7 1,0-7 0,-9-15 535,-3-11 1,-4-12 0,-7-1 0,-1 0 188,-4 0 1,2-2-1,-8 2 1,1-2 541,2-3 0,-6 8 0,4 1 0,-4 2 128,-1 0 0,1 0 0,2 7 0,4 2-473,1 2 0,-3 4 0,3-2 0,0 1-807,0 3 1,1-3-1,3 2 664,-2 1 0,-7 3 0,3 1 0</inkml:trace>
  <inkml:trace contextRef="#ctx0" brushRef="#br0" timeOffset="33">4136 9761 12105,'0'-16'921,"0"0"1,1 8-646,4 2 0,-3 6 0,5 7 0,-2 9 0,2 9 993,2 4 0,-4 10 0,4 3 0,-2 5 0,-2 5 270,2 6 1,0 3-1,6 0-787,-3-3 0,-1 1 0,3-8 1,-3-6-776,-2-7 1,3 1-1,-5-4 1,-1-4-120,-2-3 0,-2-9 0,0 2-2463,0-3 1,-2-9 0,-3-6 558,-6-6 0,-4-11 0,-6-9 0,-6-3 2012,-2-8 1,-10-4 0,-1-9-1</inkml:trace>
  <inkml:trace contextRef="#ctx0" brushRef="#br0" timeOffset="34">3019 9824 14268,'16'-2'0,"0"-2"605,-1-1 0,6-2 0,4 4 1,4-4 718,10-2 0,6 0 0,9-3 1,8 2-447,4-3 1,14-1 0,1-1 0,4-1-656,-39 8 0,-1 0 0,1 3 0,-1 0 0,1 0 1,1-1-1,-2 0 0,0 0 53,1-1 0,-1 0 0,3 2 0,0 0 0,-3-1 0,-1 1 0,2-1 1,-1 0-165,0-1 0,-1 0 0,2 0 0,-1 0 0,37-5 0,-7 1-581,-10-1 1,-11 5-1,-12 2 1,-7 1-2310,-7-1 0,-10 3 450,-8-3 0,-8 5 2302,-2 5 1,-14 4 0,-11 7-1</inkml:trace>
  <inkml:trace contextRef="#ctx0" brushRef="#br0" timeOffset="35">5189 10232 8342,'16'-21'64,"-2"0"0,-2 0 375,-2-1 1,-6 4 0,1-3 0,-3 4 154,-2 1 0,-7 0 0,-4 1 0,-3-1-150,-1 0 0,-6 1 1,-4 1-1,-3 3-108,-5 6 0,-2-2 1,2 2-1,-2 1-53,-2 2 1,-5 2 0,6 2 0,1 3-159,2 6 1,3 3 0,2 3 0,3 2-133,3 2 1,1 6 0,5-3 0,2 4 149,4 5 0,-3 2 0,8-3 0,2-1-1,1 0 1,4 4 0,3-1 0,7-5 10,7 1 1,1-2 0,6-2 0,2-5 31,1-3 0,8-3 1,2-1-1,-1-2-70,0-1 1,1-8 0,-4 3 0,1-6-42,-1-6 1,-3-2 0,-4-10-1,-4-1-15,-1-2 1,-2-7 0,-5 2 0,-2-4-347,-4-1 0,-3 1 1,-7 2-1,0 4-42,0 1 1,0 2 1007,0 5-509,-7 8 1,5 2 0,-3 12-46,3 4 0,9 6 0,4 3 0,1 2-28,-1-2 0,3 4 0,-2-2 0,5-2-412,4-2 0,2 1 0,-4 1 0,2 0-395,-2-5 1,4 2 0,0-5-1,-1 1-142,1-2 1,3 2-1,-5-6 1,0-3-37,2-1 0,-4-2 1,6-2-1,-3-3-588,-2-6 1,-3-4 1475,-1-6 0,0-4 0,-1-6 0</inkml:trace>
  <inkml:trace contextRef="#ctx0" brushRef="#br0" timeOffset="36">5676 10217 8342,'-7'-9'436,"6"2"1,-6 9 0,7 3-1,1 7 314,5 7 1,-5 0-1,6 6 1,-1-1-311,-1 1 1,5-4 0,-3 3 0,0 1-66,0-1 1,4-3 0,-6 4 0,0-3-20,2-3 0,-5-1 0,3-2 66,-3-1 0,-9-6-244,-4-4 1,-2-5-1,-3-5 1,0-7-96,0-7 0,2-4 0,4-7 1,5 1-589,3-5 1,2-8-1,0-1 1,2-4 215,3 0 1,11-4 0,10 11 0,4 1-196,1 8 0,6 3 1,1 10-1,2 4 237,4 1 1,5 6-1,1 3 1,-2 6 761,-3 3 1,7 9 0,-10 0 0,-1 7 550,-1 3 1,-9 3 0,2 2 0,-6-1-561,-5-2 0,-1-1 1,-5 1-1,-2-3-271,-4-1 0,3-4 0,-8 3 0,-2-4-252,-1-1 1,-4 0-1,-3-1 1,-7 3-2280,-7 3 1,1-4-1,-4 4 1,1-5 2295,0-5 0,-7 2 0,3-4 0</inkml:trace>
  <inkml:trace contextRef="#ctx0" brushRef="#br0" timeOffset="37">7484 9572 8374,'0'11'1071,"0"-1"-620,0 2 1,2 9 0,3 5 0,6 6 0,3 5 1274,2 5 1,1 8-1,2 3 1,4-1-773,1 2 1,-4-3-1,2 5 1,-1-2-391,0-4 0,0-1 1,-5-3-1,0-3-527,-1-1 1,-1-9 0,-1 1 0,-5-6 19,-1 0 1,-1-6 0,-6-1 0,0-3-3547,0-3 1,0-4 1557,0-1 0,1-8 1,3-2-1,3-10-1867,2-10 3798,1-4 0,13-7 0,1-1 0</inkml:trace>
  <inkml:trace contextRef="#ctx0" brushRef="#br0" timeOffset="38">8522 9776 10476,'9'-31'0,"-6"1"-9,-6 4 0,-6-2 0,-5 6 0,0-1 254,-2 0 1,4 4 0,-10 7 0,-1 3 1018,-3 2 1,-4 2-1,-2 5 1,1 1-372,0 5 0,-1 8 1,2 8-1,2 3-424,2 3 1,7 7 0,-2 3 0,4 1-261,1-1 0,7-3 0,4-7 0,3-2-213,2 2 0,7-5 0,5-2 0,8-4 86,6-1 0,11-6 0,4-1 0,5-2-36,1-3 1,5-3 0,3-2 0,-1-5-35,0-4 1,-3-4-1,-10-4 1,-6-1-229,-7-2 0,-1-7 0,-10 4 0,-5-2-121,-3-1 1,-4 8 0,-5-2 503,0 4 1,0 10 371,0 7 0,0 12 1,2 12-1,3 4 382,6 6 1,-3 2-1,3 1 1,1 5-203,2 3 0,-3 2 0,-3-1 1,1-3-822,0-1 0,-4-7 0,4 2 0,0-4-30,-1-1 0,-4-8 1,1-1-1,-1-2-1479,1 0 1,-4 0-1,6-7 1,-1-2-431,-1-2 0,2-4 0,-2 2 0,6-1-529,3-3 1,7-4 2586,0-5 1,14-11-1,-2-9 1</inkml:trace>
  <inkml:trace contextRef="#ctx0" brushRef="#br0" timeOffset="39">9450 10059 9312,'31'-14'0,"-1"2"0,0 3 0,-1 2 844,5 4 0,2 0 0,-1-1 1,2-1-214,-2 1 1,3 3-1,-1 1 1,-4 0-620,-5 0 1,-5 0-1,-8 0-897,1 0 1,-2 1 0,-3 5-1,-6 4-885,-3 4 1,-9 2 1769,-4-1 0,-17 8 0,-5 2 0</inkml:trace>
  <inkml:trace contextRef="#ctx0" brushRef="#br0" timeOffset="40">9528 10279 8409,'18'6'0,"3"-1"339,5-2 1,4-1 0,1-2-1,2 2 746,4 3 1,3-3 0,6 3-1,-3-3-520,-1-2 1,-7 2 0,0 1 0,-7 2-2207,-7-1 1,-3-2 1640,-3-2 0,1 7 0,0 1 0</inkml:trace>
  <inkml:trace contextRef="#ctx0" brushRef="#br0" timeOffset="41">11808 9415 8362,'23'-16'0,"-6"1"0,-6-1 0,-2 0 0,-2 0 596,0 1 1,-2-1-1,-5 0-42,0 1 1,0-6 0,0 0 0,-2 1 331,-3 3 1,-4 1-1,-7 2 1,-1 2-389,-4 2 1,3 6 0,-4-1-1,1 3-224,0 2 1,-7 7 0,2 5 0,-4 6-24,-1 3 0,1 12 0,2 0 0,3 4-173,3 1 1,1 4-1,5-5 1,0-2-13,1-2 0,6-3 1,4-3-1,3-2-105,2-2 0,7-2 1,5-6-1,7 1 43,7 0 0,4-6 0,5-1 0,4-2 49,2-4 0,14-1 0,-8-2 0,0 0-158,-3 0 1,-1-7 0,-4-5 0,-3-5-37,-2-4 0,-1-6 1,-12 5-1,-4-3-233,-5-3 0,-3-1 0,-5-1 0,1 4-74,-2 5 1,-1 3 836,-2 3 0,0 8-59,0 7 0,7 8 1,4 11-1,1 2 382,-2-1 1,4 2-1,-3 1 1,3 0-125,2-1 0,-2-1 0,-2-5 0,-4 0-1114,-1 0 0,4-1 0,-4 1-116,2 0 0,-6-6 1,2 1-1573,-3 1 0,-9 2 0,-5 2 0,-7-2-2282,-7-4 4496,-11-3 0,-3 0 0,-8 2 0</inkml:trace>
  <inkml:trace contextRef="#ctx0" brushRef="#br0" timeOffset="42">10676 10169 9441,'-16'0'2514,"8"2"-1780,2 3 0,12 2 1,6 4-1,9-6 1,10-1 665,10 1 0,11-3 1,7 3-1,8-3-792,6-2 1,14 0-1,-39 0 1,1 0-1,2 0 1,2 0-323,6 0 1,1 0-1,3 0 1,0 0-1,1 0 1,1 0-1,1 0 1,1 0-234,1 0 1,0 0 0,3 0 0,0 0 0,-5 0 0,-1 0 0,-2 0 0,0 0-5,-5 0 0,1 0 1,-1 0-1,-1 0 1,-9 0-1,-2 0 0,35 0-49,-12 0 0,-13 0 0,-3 0 0,-8 0 44,-8 0 0,0 0 0,-13 0 0,0 0-44,-3 0 0,-3 0 0,-2 0 0,-8-2-2159,-2-3 1,-12 3-1,-6-3 1,-7 5-5428,-7 5 7586,-11 4 0,4 6 0,-6 1 0</inkml:trace>
  <inkml:trace contextRef="#ctx0" brushRef="#br0" timeOffset="43">11242 10562 13890,'2'9'-286,"3"-4"1,-3-1 1041,3 1 1,-3 4-1,0 8 1,1 4 0,2 7 75,-1 7 0,-2 4 0,-1 6 0,3-1 96,1-1 0,0 6 0,-3-7 0,2 2-116,1-2 1,2 1-1,-4-6 1,3-4-623,-3-5 0,1 0 1,-1-7-1133,2-2 0,1-1-908,-6-3 0,0-4-500,0-1 1,5-8-1,2-2 1,3-9-1133,8-5 3510,-3-8 0,22-3 0,-4-6 1</inkml:trace>
  <inkml:trace contextRef="#ctx0" brushRef="#br0" timeOffset="44">11761 10625 15639,'16'-7'190,"-1"-3"1,6-2-1,0-1 1,0 5 879,2 1 1,-4-4-1,6 6 1,-3 1-261,-2 3 0,-5 8 0,-2 3 1,-5 6-590,-1 5 1,-1 2-1,-6 4 1,-2 0 220,-3 1 0,-6 1 1,-10 1-1,-5-2 16,-4-2 1,-1-7-1,-1 2 1,1-3-282,-1-3 0,3-4 0,1-2 0,3-2-590,3-4 0,6-1 194,5-2 1,10 0 0,4-2 0,15-1-203,11-3 0,13-4 0,2 5 0,7 1 215,6 2 1,4 2 0,2 2 0,0 5 930,0 9 1,-2 1 0,-1 10-1,-6 1-156,-5 1 1,0 8 0,-14 1 0,-6 1-136,-6-1 1,-7 4-1,-6-4 1,-5 1-203,-3-1 1,-9-1 0,-5-6 0,-7-1-233,-7-4 0,-6-3 0,-5-9 0,-3-4 0,0-4 0,-11-5 0,2-1 0,-3 0 0,-2 0 0,0-7 0,3-3 0,-1-2-486,1 1 1,4-1-1,5 7 1,5 1-692,4 3 0,3 1 1234,4 0 0,-4-14 1,6-4-1</inkml:trace>
  <inkml:trace contextRef="#ctx0" brushRef="#br0" timeOffset="45">14607 10044 11713,'-7'-9'1432,"5"2"1,2 7 0,11-2-143,3-3 1,8 3 0,4-3-623,4 3 0,2 2 0,-1 0 0,0 0 0,1 0 99,-1 0 0,1 0 1,1 0-1,0-1-508,-1-5 0,3 5 0,-9-5 0,4 3-648,1-2 1,0 1 0,3-5-1,1 1-1100,1-1 0,6 4 0,-3-4 0,-3 0-692,-3 0 0,1 6 0,-13-4 0,-2 2 2266,-2-1 1,-8-13 0,-2 2 0</inkml:trace>
  <inkml:trace contextRef="#ctx0" brushRef="#br0" timeOffset="46">15472 9682 11816,'15'-2'332,"1"-3"1,0 3 0,1-3 0,2 3 529,2 2 0,7 0 1,-1 0-1,2 0-76,3 0 0,-1 2 0,-1 3 0,-2 6-215,-2 3 0,-7 2 0,4-1 0,-2 1-80,0 0 1,-5 1 0,-8 2 0,1 4-254,0 2 0,-6-6 1,3 4-1,-5-3-205,-1 1 1,-1 6 0,-5-6 0,-4-2-667,-4-2 0,-2-6 0,0-3 0,1 1-872,-1 0 1,0-6 0,0 3 0,1-5-30,-1-1 0,0-1 0,1-5 0,-1-6 1465,0-7 1,-7-12 0,-1-10 0</inkml:trace>
  <inkml:trace contextRef="#ctx0" brushRef="#br0" timeOffset="47">15519 9698 11816,'8'10'-164,"-2"1"1,-5-6-1,-1 6 1,2 1 1650,3 2 0,-3 3 0,5 2-599,0 2 0,-3 6 0,6-5 1,1 3-815,-3 3 1,6 7 0,-3 1 0,3 1-2818,2 1 0,3-4 2737,-4 2 1,12-3 0,-10-1 0</inkml:trace>
  <inkml:trace contextRef="#ctx0" brushRef="#br0" timeOffset="48">17610 9556 11837,'24'-15'568,"-3"-3"0,-3-1 384,-3-2 0,-1-2 0,-1 2 0,-5-3-9,-1 0 0,-1-11 0,-6 1 0,-2-2-361,-3-3 0,-2 3 1,-7 6-1,0 2-197,-4 2 0,-1 8 0,2 1 0,-3 6-104,-1 4 1,-10 2 0,3 7 0,0 3-136,-2 6 1,1 4-1,-3 8 1,1 7-256,-1 5 0,3 8 0,1-1 0,3 2-16,2-2 0,8 3 0,6-5 0,2 1-92,4-5 0,1-4 0,4-4 1,3-4 232,5-1 0,4-4 1,2-7-1,1-1 228,4 1 1,4-5 0,6-2 0,2-3 0,4-2 1,-4-7 0,6-4 0,-3-3-184,1-1 0,3-1 0,-6-1 1,-7-3-102,-2-1 1,-1-7 0,-6 2-1,-6-3-192,-3-3 0,1 2 0,-4 4 1,-3 5-220,-1 4 472,-2 1 0,5 9 1,2 7-1,2 11 496,3 8 0,0-2 0,2 6 0,0 0-198,4 3 1,1-2 0,-3 1 0,-1-3-666,1-2 1,0-3 0,-1-1 0,1-2-598,0-4 1,5 4-1,2-5 1,-1 0-1446,1-4 1,8-3 0,-1-2 2453,3 0 0,-3-14 0,8-4 0</inkml:trace>
  <inkml:trace contextRef="#ctx0" brushRef="#br0" timeOffset="49">18427 9384 12362,'25'-16'0,"-4"2"0,-4 2 597,-1 1 1,0 8 0,1-3 0,2 5 400,2 1 0,0 0 0,-5 0-1823,0 0 0,0 1 0,-2 5-596,-4 4 0,-5 4 1,-12 2-1,-7-2 1431,-5-4 27,-9 4 0,-3-5 1,-10 7-1</inkml:trace>
  <inkml:trace contextRef="#ctx0" brushRef="#br0" timeOffset="50">18396 9509 11863,'-10'6'478,"-1"-1"1,8 2-1,-1-4 195,8 2 0,4 1 1,8-5-1,1 3 1,4 1-241,6-1 1,2 3 0,5 0 0,0 0-542,3 0 0,5 3 1,-5-3-1,-2 0 122,-2 0 1,5-9 0,3-6 0</inkml:trace>
  <inkml:trace contextRef="#ctx0" brushRef="#br0" timeOffset="51">19670 8849 15434,'0'25'0,"0"-3"1098,0 1 1,0 1-1,0 11 1,0 6-32,0 6 1,5 9 0,0-2-1,0 0-186,2 0 1,-3 4 0,4-6 0,-1-3-584,-3-5 0,-1-6 0,1-7 0,1-1-1047,-1-4 0,-1 2 0,1-7-2254,1-2 101,0-1 1,2-11 0,4-7-266,3-9 1,1-7 3213,1-5 0,0-3 1,-1-7-1</inkml:trace>
  <inkml:trace contextRef="#ctx0" brushRef="#br0" timeOffset="52">20094 8975 13292,'14'-21'0,"-2"0"0,-1 2 479,1 1 0,2 3 1,2 1-1,-1 1 346,1 3 1,0 6 0,0-1 0,-1 5-297,1 5 1,0-1 0,-2 8 0,-4 4-42,-5 3 0,-3 9 1,-2-2-115,0 4 0,-2 1 0,-3 1 0,-5-1 1,-4-1-6,-2-4 1,-5 2 0,0-7 0,2-2-40,1-1 1,3-4-1,1-2 1,1-3-855,3-2 0,5-2-133,-6-5 1,9-2 0,2-1 0,9-4 375,5-2 1,9 0 0,7-3 0,8 3 267,9 2 0,-1 2 1,-4 5-1,-1 0 224,0 0 0,2 9 0,-6 5 1,-4 7 373,-5 3 0,0 0 0,-7 4 0,-2-1 103,-1 1 0,-9 1 0,-4 4 1,-3 1 31,-2-3 1,-2 4 0,-3-9-1,-8 2-667,-6-2 0,-4-3 0,-5-7 0,2-1-32,-2 1 1,-7-7-1,-3-4 1,-1-3-35,1-2 0,1 0 1,4-2-1,0-3-29,1-6 1,-2-1 0,9-2-2417,1-1 0,3 2 1,10-9-1,6-1-3785,3-3 6304,16-4 1,11-1 0,15-1-1</inkml:trace>
  <inkml:trace contextRef="#ctx0" brushRef="#br0" timeOffset="53">21179 8629 8171,'0'16'1114,"0"0"1,2 1-628,3 4 0,-3 3 1,3 8-1,-2 1 514,3 4 1,-5 3 0,6 9 0,-1 1-417,-1 3 1,5 4 0,-3-2 0,2-1 162,3 0 0,0-2 0,1-6 1,-5-3-466,-1-1 0,4-9 0,-4 1 0,0-8-705,0-4 0,0 3 0,-4-8 0,3-3-1714,-3 0 1,1-7 348,1-1 0,-2-6 1,6-6-109,-2-4 1,11-11 1894,-3-5 0,4-11 0,-3-3 0</inkml:trace>
  <inkml:trace contextRef="#ctx0" brushRef="#br0" timeOffset="54">21839 9116 9034,'-7'9'1050,"-1"3"0,-8-6 0,-2-1-320,-3 2 1,-3-4 0,-9 6 0,-4-2 123,-5-4 1,-2 1 0,-1-1-1,1 3-616,1-3 1,-4-1-1,8-2 1,1 0-34,-1 0 1,-3-2 0,6-1 0,1-3-1219,1 3 1,5-4-1,3 2-4627,5 1 4505,3 2 1,23 2 0,13 0 0,12 0 1134,6 0 0,15 7 0,-2 2 0</inkml:trace>
  <inkml:trace contextRef="#ctx0" brushRef="#br0" timeOffset="55">22248 9226 8171,'16'-15'71,"-1"-1"0,-6 0 0,-4-1 0,-3-2 535,-2-2 0,-2 0 0,-3 3 0,-5-1 52,-4-2 0,-4 0 1,-1 7-1,-4 2-213,-1 1 1,-1 8 0,-2-4 0,0 2-264,-1-1 0,-1 1 0,-3 7 0,1 1-8,-1 3 1,1 6 0,-1 0-1,1 6 15,0 3 0,6 10 1,4-1-1,4 1 62,1 4 1,7 0 0,4-4 0,3 1 54,2-1 1,2 1 0,3-1 0,7-1 72,8-4 0,4 2 1,8-7-1,-1-2-61,0-1 1,6-8 0,2-1-288,1-2 0,-4-2 0,5-5 0,-1-2 0,-2-3-216,1-5 1,-8-4-1,-6-2 1,-3 0-177,-3 0 1,-6-5 0,-5 0 0,1 2-436,0 2 0,-6 1 550,3 0 0,-3 8 1,2 4 304,6 8 1,3 4 0,2 8 0,-1 0-400,1 0 1,-6-1 0,1 1 0,1 0-847,2-1 1,2 1-1,0 0 389,-1 0 1,-4-8 0,-1-2-272,3-5 0,-5-1 0,1-1 1,0-6 1067,-1-9 0,3 0 0,5-7 0</inkml:trace>
  <inkml:trace contextRef="#ctx0" brushRef="#br0" timeOffset="56">22657 9116 8171,'10'9'0,"-1"5"476,-2 5 1,5 7-1,-1-1 1,3 3 342,1 5 1,-1 4-1,-1-2 1,-5 1-298,-1-1 0,-1-3 0,-6-4 0,0-4 207,0-1 1,0-2-1,-2-7-378,-3-4 1,1-3 0,-6-7-137,-3 0 0,5-7 0,-3-5 0,1-6-66,1-2 1,-3-14 0,7 3 0,1-4-469,2-3 0,9 3 0,4-6 0,3 3-424,1 3 1,8-3 0,3 3 0,4 5 444,2 7 0,-1 11 0,0 3 0,1 2 193,-1 4 1,6 10 0,1 7 0,-1 7 102,-4 3 1,7 2 0,-8 6 0,1 1 576,0 4 1,-6-4-1,-3 4 1,-1-4-497,-4-2 1,-3-6-1,-6-3 1,-3-1-237,0 0 1,-5 0-1,3-5-369,-3 0 0,-2-6-1241,0 1 1,2-8-1,1 1 1767,2-8 0,8-12 0,-5-8 0</inkml:trace>
  <inkml:trace contextRef="#ctx0" brushRef="#br0" timeOffset="57">23679 8802 11169,'0'23'0,"0"3"799,0 4 1,5 13-1,0 4 1,-1 4 300,-2 3 1,3 0 0,2 6 0,1-4-152,5-2 0,-1-2 1,0-5-1,-1-1-680,1-4 1,0-4-1,0-7 1,-1-1-263,1-4 1,-5 2 0,0-7-3424,0-2 1,-3-3 1228,6-5 1,-5-6-1,6-10 748,1-6 0,7-10 1439,2-5 0,0-11 0,-5-3 0</inkml:trace>
  <inkml:trace contextRef="#ctx0" brushRef="#br0" timeOffset="58">24434 9022 8206,'8'-24'182,"4"-1"0,-5 6 0,0-4 282,0-1 0,4-1 0,-6-3 0,-1 4 82,-3 1 0,-8 2 1,-5 6-1,-7 1-156,-7 3 1,-4 4-1,-3 7 1,-4 2 36,-5 3 1,4 4 0,1 8 0,4 3-116,1 0 0,8 8 0,3-1 0,4 1-146,1-2 1,7 7 0,4-5 0,3 0-78,2 1 1,7-6-1,4 0 1,4-2 15,6 0 0,-1 0 0,4-7 0,-1-4-209,-4-5 0,4-3 1,-1-2-1,1-2-115,0-3 1,-2-4 0,-4-8 0,2-2-121,2-2 0,2-5 0,-4 5 1,2 0-39,-2-2 1,-1 7 0,-2 1 329,-1 8 1,1 5-1,0 5 1,0 8 685,-1 10 1,1 14 0,0 7-1,-2 3 224,-4 2 1,8 0 0,-6 1 0,-2-3-91,-1-3 1,2 0-1,-4-7 1,0-4-798,0-1 0,-2-4 0,-5-10 0,2-1-348,3 1 1,-3-5 0,3-1-5999,-3 2 2836,-2-5 0,0-1 3534,0-12 0,6-2 0,3-8 0</inkml:trace>
  <inkml:trace contextRef="#ctx0" brushRef="#br0" timeOffset="59">25283 9116 8206,'26'-7'0,"0"-1"351,2-1 1,2-3 0,3 5 340,3-2 1,-2 5 0,2-1 0,-1 3-1,-2 2-349,-1 0 0,1 0 1,-12 0-1,-3 2-948,-6 3 0,0-1 0,-7 6 451,-1 3 1,-10 1-1,-6 0 1,-5-2 153,-4-2 0,-14 1 0,2 4 0</inkml:trace>
  <inkml:trace contextRef="#ctx0" brushRef="#br0" timeOffset="60">25361 9274 8206,'23'0'15,"-4"0"1,9 0-1,3 0 474,4 0 0,14 0 0,-2 1 0,4 3 376,3 1 1,-3 2-1,5-4 1,-2 4-693,-3 2 0,1 0 0,-3 3-789,-4-1 0,-10-1 0,-3 8 0,-11 1-1277,-9 2 0,-5 7 1893,-7-2 0,-7-3 0,-2-1 0</inkml:trace>
  <inkml:trace contextRef="#ctx0" brushRef="#br0" timeOffset="61">27012 8598 8218,'-2'-25'25,"-3"4"1,2 4-1,-6 1 1,2 0 745,3 1 1,-3-1 0,0 2 3919,-1 3-3890,4 4 1,-5 14 0,6 4 0,-2 5-441,1 5 0,1 3 0,-1 7 0,-3 1 388,-2-1 1,1 6 0,-5 1-1,3 3-152,-2 2 1,-2 3 0,-2 1 0,0 0-222,1 0 1,4-1-1,1-3 1,-1-3-165,2-1 0,2-3 1,7-6-1,0-4-115,0-5 0,2 2 1,3-2-1,6-4-92,3-4 1,3-1-1,4-7 1,4-1-446,-1-3 1,11-1-1,-2-1 1,6-5-900,4-4 1,3-2-1,1-2 1,-1 2-115,-5-1 1,3-4-1,-9 8 1,-5-1-620,-8-1 1,-4 1 0,-4-8-675,-4-3 2746,-3 4 0,-7-20 0,0 4 0</inkml:trace>
  <inkml:trace contextRef="#ctx0" brushRef="#br0" timeOffset="62">27264 8865 8218,'-2'16'0,"-2"-1"1042,-1 1 1,-2 5 0,4 2 0,-3 1 661,3 4 0,-1 2 1,1 1-1,-2 1-845,1-1 0,-3 0 1,2 1-1,1-2-733,3-4 0,1 2 0,0-7 0,0-2-181,0-2 1,0 4 0,0 0-1829,0-1 0,7-5 1,3-4-1,4-4-988,2 0 1,0-6 2870,-1 5 0,8-12 0,1-2 0</inkml:trace>
  <inkml:trace contextRef="#ctx0" brushRef="#br0" timeOffset="63">27720 9258 8242,'15'0'903,"6"0"0,0 0 1249,-2 0 1,-3 2-1213,-5 3 0,-6-2 0,-10 6-526,-6-2 1,-3-2 0,-2-5 0,1 0-213,-1 0 1,0-5-1,2-2 1,2 0 54,2 0 0,6-5-185,-1 1 1,5 4-1,5 2-272,6 3 0,8 2 0,2 0 0,0 0-106,1 0 0,-4 0 0,5 0 0,-2 0-917,0 0 0,-1 2 1,-4 2-1,0 1-468,0-2 1,-1-1 0,1-2 1690,0 0 0,7 0 0,1 0 0</inkml:trace>
  <inkml:trace contextRef="#ctx0" brushRef="#br0" timeOffset="64">28144 8425 8344,'-16'0'739,"8"-2"1879,2-3-1895,5 3 1,8-5-151,3 7 1,-1 0-77,1 0 0,-4 0 544,4 0-593,-6 0 1,1 0-381,-10 0 0,3-2 1,-5-1-69,0-2 0,5-2 0,-5 3 74,0-1-261,5 0 131,-5 5 167,7 0 0,0 0 129,7 0 0,-5 1-92,3 5 1,-3-3-1,0 6 1,1 0 60,3-1 0,-1 3 0,-5 4 0,0 1-1,0 0 1,0 5-1,0 2 1,0 1 3,0 4 1,0 7-1,0 2 1,0-3 13,0 0 1,-5 2 0,-1 1 0,1 0 33,-2 1 1,5-1 0,-5 3 0,2-7-182,0-3 0,0 3 1,5-9-1,0 1-70,0-4 1,0-4-1,0-1 1,1-2 63,5-3 1,2 1 0,10-7-1,1-2-26,2-1 0,12-2 0,2 0 0,7 0-273,7 0 1,9 0 0,-1 0 0,3 0-439,-3 0 0,3-5 0,-8 0 1,-3 1-290,-5 2 0,-8 2 0,-8 0 0,-3 0-1143,-2 0 0,-3 0 1097,-4 0 1,-7-6 0,-4-7 998,-3-6 0,-9-5 0,-2-8 0</inkml:trace>
  <inkml:trace contextRef="#ctx0" brushRef="#br0" timeOffset="65">28710 8771 8601,'0'21'1089,"0"1"1,2 1-593,3 0 1,-1 10 0,4 0 401,-1 5 0,-1-1 0,-6 3 0,1 0 0,3-1-502,1-1 0,0-1 0,-3-7 0,1-2-681,3-2 0,1-7 0,-4 2 153,2-4 1,2-1-788,-1 0 0,-3-7 0,8-4 918,1-3 0,2-9 0,2-2 0</inkml:trace>
  <inkml:trace contextRef="#ctx0" brushRef="#br0" timeOffset="66">28977 8519 8339,'16'-16'0,"0"1"0,0 6 0,1-5 605,4 3 1,-2-3 0,7-1 0,2-1 133,2 0 0,1 6 0,3-1 0,-1-1-441,-2-2 1,4-2-1,-10 2 1,1 4-105,0 5 0,-7 3 1,2 2-1,-3 0 59,-3 0 0,1 0 0,-2 2 1,-2 5-100,-1 8 0,-6 3 0,4 10 0,-2 5 191,-4 7 1,-1 6 0,-2 3 0,0 1 221,0 3 1,0 4-1,0-3 1,0 0-92,0 1 1,5 2 0,1-6-1,-3-4-149,-1-3 1,-2-9 0,2 3-1,1-3-424,2-4 0,6 4 0,-4-8 0,0 0-1067,0 0 0,0-5 1,-4-6-1911,2 0 0,1-4 2354,-6-7 1,-13-6 0,-4-17 0,-7-3-490,-10-5 1,3-9-1,-8-5 1209,1-6 0,-9-4 0,-9-13 0</inkml:trace>
  <inkml:trace contextRef="#ctx0" brushRef="#br0" timeOffset="67">29197 8896 8339,'2'-14'0,"3"2"0,8 3 891,6 2 1,12-3-1,11 5 1,4 1 49,1 2 1,7 2-1,4 0 1,1 0-468,-1 0 0,-1 2 0,-6 2 0,-4 3-1009,-1 1 1,1 3 0,-11 5-1,-1-1 535,-1 1 0,-3-7 0,0-2 0</inkml:trace>
  <inkml:trace contextRef="#ctx0" brushRef="#br0" timeOffset="68">32625 15969 8392,'0'-15'0,"0"-1"1913,0 0-711,0 0 1,-2 8 2,-3 2 0,-4 12 0,-5 4-465,4 4 1,-4 2 0,5 0-392,0-1 1,2 1 0,7 0-1,-1-2-110,-5-4 0,5 4 1,-5-3-1,6 3-311,6 1 1,-3 1-1,8 0-118,1-1 1,2-1 0,2-3 0,-1-4-109,1 0 0,0-5 0,-1 3 1,1-3-80,0-2 1,0 0 0,-1 0-956,1 0 1,0 0-1363,0 0 0,-1 0-283,1 0 2977,-7-7 0,5-2 0,-6-7 0</inkml:trace>
  <inkml:trace contextRef="#ctx0" brushRef="#br0" timeOffset="69">32782 16016 10552,'0'16'1606,"0"0"1,0 0 0,0-1-865,0 1 1,0 0 0,0-1 0,2 1-465,3 0 0,-3 0 1,5 1-920,0 4 0,0 2 1,5 3-2293,-1-5 0,-6-4-1932,5-1 4865,1-7 0,5-9 0,-1-9 0</inkml:trace>
  <inkml:trace contextRef="#ctx0" brushRef="#br0" timeOffset="70">32971 16111 8392,'9'-2'4061,"-2"-1"-1907,0-3-1247,-6 1-1712,6 5 1,-7 2 0,0 3-719,0 6 0,6-3 372,-1 3 1151,0-8 0,-5 11 0,0-5 0</inkml:trace>
  <inkml:trace contextRef="#ctx0" brushRef="#br0" timeOffset="71">33097 15875 8463,'10'0'1389,"1"0"1,-8 2-663,2 3 0,-3 4 1,-2 6-1,0 1-284,0 0 0,-5 0 0,0 1 0,1 2-140,2 2 0,-3 0 0,0-5 0,1 0-107,3-1 1,1 1 0,1 0 0,5-1-136,4 1 0,-1-2 1,1-2-1,3-3-427,1-2 1,-4 4 0,1-6 0,1-2-139,2-1 1,1-2-1,1 0-2867,0 0 0,0-2 2742,-1-3 0,-6-4 0,-4-6 1,-3-1 628,-2 0 0,0-6 0,0-3 0</inkml:trace>
  <inkml:trace contextRef="#ctx0" brushRef="#br0" timeOffset="72">33285 16001 10194,'0'15'1016,"0"1"0,0 0 1,0 0-576,0-1 0,2 1 0,2 0 0,1-1-358,-2 1 1,-1 0-1,0 0 1,1-1-349,3 1 0,-1 0-5594,-5 0 2952,0-8 2907,0-8 0,-7-15 0,-2-10 0</inkml:trace>
  <inkml:trace contextRef="#ctx0" brushRef="#br0" timeOffset="73">33317 15796 8700,'16'0'663,"-6"0"1,1 0-467,1 0 1,3 0-1,5-1 1,1-3 280,-2-1 1,-2 0 0,-1 5 0,0 0-388,-1 0 0,-4 0 0,-1 0-249,3 0 1,-6 1 454,-2 5 1,-3-3-1,-2 8 112,0 1 1,-6 4 0,-1 3 0,0 4 9,0 1 0,2 0 1,3 4-1,-1-1-15,-2 0 0,-1 1 1,6 0-1,0-3-624,0-2 0,2 3 1,2-5-1,3-2-1160,1-2 1,-2-1 0,4 0-4595,2 0 5974,2-8 0,-5-3 0,-4-10 0,-10-3 0,-4-8 0</inkml:trace>
  <inkml:trace contextRef="#ctx0" brushRef="#br0" timeOffset="74">33741 16016 8392,'9'7'627,"-4"-5"1,-12 3-1,-7-3 142,-5-2 0,-4 0 0,1 0 0,-8 0-1004,-5 0 1,-9 0 0,4 0 0,-2 0-3225,0 0 3459,0 0 0,-5 0 0,0 0 0</inkml:trace>
  <inkml:trace contextRef="#ctx0" brushRef="#br0" timeOffset="75">4151 13282 8392,'9'-30'0,"-4"2"0,-5 3 875,-5 3 1,-4 1 0,-8 3 0,-4-1-60,-5-2 0,-4 2 0,-2 8 1,1 6 1095,0 4 0,-6 1 0,-2 0 0,1 1-802,0 4 0,-4 11 1,3 10-1,-1 6-755,-4 5 1,6 3-1,1 9 1,4 3-356,2 6 0,1 3 0,4 2 0,5-2 0,3-4 0,4 8 0,4-7 0,5-4 0,3-4 0,9-9 0,3-3 0,6-1 0,5-1 0,-2-4 0,7-6 0,4 0 0,5-1 0,-2-3 0,6-6 0,-3-2 0,1-4 0,1 3 0,-3-8 0,2-2 0,-2-1 0,-2-2 0,-1 0 0,-3-2 0,-2-3 0,1 2 0,-6-8 0,1 1-1934,0 1 1,-2-5 0,-6 4-1,1-3 439,0 3 1,0-4 0,-1 3-1,1-1-5813,0 2 7308,6-4 0,-4-2 0,5-8 0</inkml:trace>
  <inkml:trace contextRef="#ctx0" brushRef="#br0" timeOffset="76">4796 13706 8696,'0'-16'0,"0"1"0,0-1 1126,0 0 0,-7 6 0,-2-1 0,-3 1 0,-2 1-73,-4 4 0,-8 3 1,0 2-1,-4 0-386,-1 0 0,-1 2 1,-1 5-1,0 7-183,2 5 0,-4 9 0,10-2 0,-1 4 219,0 1 0,7-1 0,-1-2 0,6-2-277,4 2 0,6 0 0,-1 0 0,5-4-223,5-1 1,4-2-1,9-4 1,3 1-155,5-2 0,5 6 0,4-10 1,2 1-50,-2 1 0,3-6 0,1 1 0,-3-2 0,-2-3 0,1-3 0,-11-1 0,2 0 0,0 0 0,-6-7 0,1-5 0,-4-5 0,-1-4 0,-2-7 0,-2 2 0,-3-4-15,-2-2 1,-2-4 0,-5-1-1,0 2-1783,0 2 1,-5 3-1,-1 2 1,1 4-1689,-2 1 0,5 2 1964,-3 6 1,5 1 0,7 3 0,7 6 1521,5 3 0,16 9 0,-1 2 0</inkml:trace>
  <inkml:trace contextRef="#ctx0" brushRef="#br0" timeOffset="77">5440 13612 8392,'6'-11'0,"-1"1"461,-2-3 0,-3-1 0,-5 1 1,-5 0 1242,-4 3 1,-4 5 0,-1-4 0,-4 2-1166,-1 3 1,3 4 0,-4 4-1,3 3 44,3 2 0,6-4 0,5 5-232,1 3 0,1 0 0,8 3 0,3 0-324,6 0 1,5-1-1,5 3 1,5 1 14,3 2 1,8 7-1,0-2 1,-2 2 105,-2-2 1,-2 4 0,-1-4 0,-2 2 142,-2-2 0,-8 2 1,-1-5-1,-6 0 107,-4-1 1,-2 5 0,-7-7 0,-5 0 268,-9-3 0,-8-1 0,-13 0 1,-5-1-668,-3 1 0,-7-7 0,-3-2 0,1-2 0,0 0 0,3 0 0,8-5 0,3 0-374,1 0 0,9 0 1,9 0-1,6-1 374,4-5 0,4-16 0,7-11 0</inkml:trace>
  <inkml:trace contextRef="#ctx0" brushRef="#br0" timeOffset="78">6321 13156 8392,'16'16'0,"-2"1"1012,-4 4 1,-3 0-1,-7 9 1,0 3 0,2 0 1444,3 0 1,-3 6-1,3 2 1,-1 5-1166,1 1 1,-2-2-1,6-1 1,0-4-1239,0-1 0,-6 3 0,4-6 0,-2-1-54,1-2 0,0-3 0,-2-2 0,1-4-403,-1-1 1,-3-2 0,-1-5-3842,0 0 0,2-8 2319,3-2 0,6-6 0,10-6 0,5-6 1925,4-7 0,8-6 0,2-6 0</inkml:trace>
  <inkml:trace contextRef="#ctx0" brushRef="#br0" timeOffset="79">7406 13360 8639,'0'-23'542,"0"-3"1,0 2 0,-2-1 0,-3 3 571,-6 2 1,-8-1 0,-2 4 0,0 5 54,-1 3 0,-8 4 0,-7 5 1,2 2-528,2 3 1,-4 4 0,1 8 0,1 2-6,1 2 0,5 7 1,3-2-1,5 4 129,3 1 1,4-6 0,4-2 0,4-2-640,5-1 1,13 1 0,5-5 0,6 0-122,5 0 1,4-2 0,4-4 0,6-3-7,4 0 0,-5-5 0,1 3 0,0-3-118,-1-2 0,-3-7 0,-7-4 0,1-4-160,-1-6 1,-1-2 0,-4-5 0,-5 4 183,-3 1 1,-3-2 0,-1 8-1,-1 3 653,-3 0 0,-5 7 1,4 3-491,-2 8 0,-2 13 0,-3 13 1,1 7-70,3 3 0,-1 0 0,-5 6 0,0-1 0,0 4 0,0-4 0,0-3 0,-2 0 0,-3-2 0,-2-1 0,-5-8 0,1 1 0,-1-1 0,5-1 0,2-2 0,3-2-3101,2 2 1,2-6-1,5-2 3101,9-8 0,6-5 0,10-7 0</inkml:trace>
  <inkml:trace contextRef="#ctx0" brushRef="#br0" timeOffset="80">9025 13564 10503,'-15'-5'0,"-3"0"0,-1 2 2457,-2 1 1,-5 2-1,3 0 1,-1 0-1527,-4 0 0,-2-2 0,-2-1 0,1-3-1016,0 3 1,1 1-1,2 2 1,3 0-1927,3 0 1,-4 0 0,5 0-1,1 0 2011,3 0 0,1 0 0,0 0 0</inkml:trace>
  <inkml:trace contextRef="#ctx0" brushRef="#br0" timeOffset="81">9057 13832 15431,'-16'0'4699,"0"-2"-4139,1-3 1,-3 3-1,-1-5 1,-4 2-97,-1-1 1,3-4 0,-5 3 0,-2 0-2131,-2 0 0,4 0 0,1 4 0,1-3 1666,-1 3 0,-1-13 0,-5-1 0</inkml:trace>
  <inkml:trace contextRef="#ctx0" brushRef="#br0" timeOffset="82">10236 12826 8392,'16'0'0,"-2"1"0,-4 5 1276,-5 4 0,-3 11 1,-2 5-1,0 4 0,0 1 2000,0 1 1,0 5 0,0 3-2464,0 5 1,0-6-1,0 6 1,0-3 0,0-4-814,0 1 0,0 3 0,0-7 0,0-4 0,0-3 0,2-7 0,1 3 0,3-1-1911,-3-4 0,-1-6-1366,-2-3 0,2-7 0,3 3-646,5-5 0,11-13 3923,5-3 0,4-12 0,2 3 0</inkml:trace>
  <inkml:trace contextRef="#ctx0" brushRef="#br0" timeOffset="83">10896 12826 8392,'32'-21'0,"-1"0"0,-1 3 700,-4 6 1,2 0 0,-5 5 0,-1 0 795,1 0 0,-2 2 0,-7 6 0,-2 5-783,-1 4 0,-8 4 0,3 4 0,-5 1 34,-1 2 0,-7 7 0,-3-2 1,-6 4-190,-5 1 0,-3-6 1,-8-3-1,3-1-136,2 0 1,-2 0 0,4-7 0,-1-2-127,0-1 1,12-6 0,-2 4-41,2-2-179,7-2 0,14-5 0,14 0 0,7 0-688,3 0 0,13 0 0,5 0 0,3 0 171,3 0 0,-5 2 0,-4 3 1,-4 5 407,-4 4 0,2 4 0,-15 3 0,-1 3 1147,-3 1 0,-10 4 0,-6-2 0,-3 2-1079,-2 3 0,-7 3 0,-6 0 0,-6-2-36,-7 2 0,-6-2 0,-2-5 0,-5-4 0,-1-1 0,0-2 0,-6-5 0,1-2-385,-4-4 0,-7 2 0,0-5 0,0 0-2892,2 0 0,-7 5 0,14-3 1907,-2 0 0,0 12 1,2-4-1</inkml:trace>
  <inkml:trace contextRef="#ctx0" brushRef="#br0" timeOffset="84">9984 13989 10424,'27'0'0,"-3"0"1834,-1 0 0,3 0 0,-2 0-170,6 0 1,7 0 0,15 0-1,8-2 1,4-1-560,4-3 1,14-4-1,1 3 1,4 0-1106,-42 4 0,-1-1 0,38-7 0,2 6 0,-5 2 0,-6 1 0,-3 2 0,-11 0 0,-6 0 0,-11 0 0,-4 7 0,-7 3 0,-6 6-2458,-6 5 0,-10 4 1,-9 6-1,-12 0 1676,-15 1 1,-20-1 0,-2 1 0</inkml:trace>
  <inkml:trace contextRef="#ctx0" brushRef="#br0" timeOffset="85">10676 14555 8392,'14'-7'1690,"-2"-4"1,-3-3 617,-2-1 0,-10 4 0,-11 1-2155,-6-3 1,-2 5 0,-1-1 0,-7 2 0,-6 3 1159,-5 3 1,1 1-1,-3 1 1,1 5-327,-2 4 1,6 9 0,1 4 0,4 2-988,1 2 0,8 3 0,5 2 0,6-1 0,8 0 0,3 1 0,2-1 0,2 1 0,3-1 0,4-1 0,10 0 0,4-2 0,3-1 0,20 7 0,-3-10 0,10 2 0,6 0 0,7-8 0,6-1 0,3-6 0,6-4 0,-6 3 0,-7-4 0,-7-1 0,-9 2 0,-1-5 0,-14 3 0,-4-3 0,-5-2 0,-5 0 0,-8-2 0,-1-3 0,-3-6 0,-4-24 0,-7-7 0</inkml:trace>
  <inkml:trace contextRef="#ctx0" brushRef="#br0" timeOffset="86">12421 13675 9639,'-15'0'1049,"6"-2"0,5-2 1,8-1 760,6 2 1,11 1 0,6 2-1237,2 0 0,4-2 0,4-1 0,5-3 0,2 1-411,-2-2 0,8 4 0,-3-6 0,2 0-784,0 0 0,2 4 1,-2-4-1,-5 2-272,-4 4 1,-5-4 0,-9 2-1,-5 1-2102,-4 2 1,-8 1 2220,-4-5 1,-10-2 0,-7-8 0,-6-1 773,-3-4 0,-7-4 0,4-6 0</inkml:trace>
  <inkml:trace contextRef="#ctx0" brushRef="#br0" timeOffset="87">12987 13250 9445,'25'-5'0,"-2"0"0,-2 1 0,1 2 666,3 2 1,6 0-1,6 0 1,-2 2 34,-2 3 0,-2 4 1,-1 7-1,-2 0-140,-2-1 1,-7 8 0,2 1 0,-3 3-224,-2-1 1,-2 0 0,-4 5 0,-3 1-137,0-1 1,-5-4-1,3-1 1,-3 0-363,-2-2 0,-5-1 0,-2-7 0,0 0-1035,0-1 0,-6-4 1,3-3 325,-4-1 0,-2-1 1,0-6-213,1 0 0,-1-7 0,0-6 1,2-4 409,4-4 1,-8-7-1,4 0 671,-3-7 0,3-12 0,-9-9 0</inkml:trace>
  <inkml:trace contextRef="#ctx0" brushRef="#br0" timeOffset="88">13129 13234 8392,'-7'-1'808,"5"2"0,-1 17 1,6 1 790,8 2 0,1 10 1,0-1-1,-1 2-745,1 3 1,0 1-1,0-1 1,-3 2-1150,-2-2 0,3 3 0,-3-1 0,0-2-1425,0-2 1,4 2 0,-4-2 1719,2-3 0,1-9 0,6 1 0</inkml:trace>
  <inkml:trace contextRef="#ctx0" brushRef="#br0" timeOffset="89">14685 13187 8392,'0'-22'556,"0"4"0,-14-12 1,-7 6-1,-5-1 801,0 5 1,3 4 0,8 4 0,-3 3-935,-3 2 0,4 2 0,-6 5 0,2 0 166,0 0 1,-5 1 0,5 6 0,2 7-199,1 6 1,-3 7 0,0 0-1,4 2 76,5 3 1,-1 4-1,8 3 1,0-1-136,-2 1 0,5 3 0,-1-6 1,6-2 6,8-7 1,3 1 0,1-7 0,3 0-134,3 2 1,-2-6 0,7 3 0,2-6-63,2-4 0,7-1 0,1 1 0,0-4-989,1-5 0,5-1 1,-1 0-1,8-1-1409,7-5 1,-3-1 0,5-5-1,1 2-939,0-3 1,4 1 3192,-13 2 0,1-11 0,-6 3 0</inkml:trace>
  <inkml:trace contextRef="#ctx0" brushRef="#br0" timeOffset="90">15534 13156 8392,'16'-5'-51,"0"-1"0,0-4 0,-1 5 1,3-1 1094,3-1 1,-4 6-1,4-5 1,-3 5-819,-3 1 0,6 0 0,0 0 0,-1 0-732,-3 0 1,-6 0 0,-3 1 505,-1 5 0,5 2 0,-3 8 0</inkml:trace>
  <inkml:trace contextRef="#ctx0" brushRef="#br0" timeOffset="91">15519 13360 9140,'-7'9'1550,"7"-4"-680,8-3 1,8-7 0,5-2 0,5-2-659,4-3 1,2 3 0,1-2-1,3 1-512,6 1 1,-1-5 0,0 6 0,1-3-2819,-1 1 0,2-1 3118,-6-5 0,7-13 0,-4-4 0</inkml:trace>
  <inkml:trace contextRef="#ctx0" brushRef="#br0" timeOffset="92">17091 12024 8854,'-2'12'1348,"-1"2"0,-2 4 0,1 1 9,2 4 0,1-1 0,-3 8 0,-1 0-777,1 3 1,3 7-1,1-1 1,0-1 155,0 0 0,0 6 1,1-2-1,3 2 73,1-2 1,6-4 0,-6-7 0,0 1-1229,2-1 1,-4-5 0,6-1 0,0-2-1087,0-4 1,-4 2 0,4-4 0,-1-3-775,1 0 1,2-7-1,4-2 1066,1-3 1213,0-2 0,0-14 0,-1-3 0</inkml:trace>
  <inkml:trace contextRef="#ctx0" brushRef="#br0" timeOffset="93">17421 12134 8640,'21'-16'267,"0"1"0,0-6 0,-3 0 0,3 3 548,5 6 0,3 0 0,3 7 0,-2 1-29,-4 2 0,2 2 0,-6 2 0,1 3-320,0 6 0,-4 8 1,-7 4-1,-3-1 19,-2 1 0,-2 5 0,-6-2 0,-6 2-23,-9-2 0,-2 4 0,-10-4 0,-3 4-288,-4 1 0,-2-4 1,6-3-1,-1-3-122,1-7 0,1 2 0,4-7 0,5-1-154,4-3 1,3-1-11,3 1 1,6-5-1,12 2-139,9-6 1,6-6 0,13 3 0,5 0-24,8 0 0,2 2 1,-3 5-1,1 0 289,-1 0 1,-7 7-1,-3 3 1,-6 6-8,-5 5 0,-3 2 1,-7 5-1,-2-2 603,-4 2 1,-3-4 0,-7 1 0,0-1 97,0 1 0,-7-5 0,-3 5 0,-6-2-396,-5-4 1,-3-3 0,-8-4 0,-1-3-1111,-4-2 1,4 3 0,-7-5-1,0-1-828,-2-3 0,-12-1 0,6 2 0,-2 2-153,-4 1 0,5 7 0,-4-3 1778,4 0 0,-5 5 0,-2-6 0</inkml:trace>
  <inkml:trace contextRef="#ctx0" brushRef="#br0" timeOffset="94">16714 13124 8901,'15'0'1474,"1"0"0,2 0 0,4 0 368,10 0 0,6 0 0,11 0 0,3 0-475,6 0 0,12 0 1,7 0-1,7 0-949,3 0 1,2 0-1,-42 0 1,1 0-1,-1 0 1,0 0-419,0 0 0,0 0 0,41 0 0,-5 0 0,-4 0-441,-6 0 1,-4 0-1,-12 0 1,-4 2-2018,-5 3 0,-9-1 1,-8 6-1,-10 3-4879,-8 1 7337,-6-6 0,-14 13 0,-2-3 0</inkml:trace>
  <inkml:trace contextRef="#ctx0" brushRef="#br0" timeOffset="95">16446 13926 7262,'-15'-16'0,"-3"1"0,-1 1 491,-2 3 0,-2-1 0,4 5 1,-4 0-1,1 0 1376,-1 3 0,-5-3 0,2 2 0,-2 2-857,2 1 1,-2 4 0,5 1-1,0 4-521,1 2 1,1 1 0,5 8-1,2 1-45,3 2 1,-1 2 0,7-4 0,1 4-72,3 1 0,1-3 0,0 4 0,1-3-145,5-3 0,2 1 0,10-1 1,1 2-407,2-2 0,7-2 0,-2-1 0,4 0-1402,1 0 1,1-1-1,-1-1 1,2-1-174,4-3 1,-2-6-1,7 1 1,2-3 379,1-2 0,2 0 1,2-4-1,0-5 1373,-2-6 0,4-12 0,-11-4 0,7-9 0</inkml:trace>
  <inkml:trace contextRef="#ctx0" brushRef="#br0" timeOffset="96">16981 13942 9000,'-7'-16'367,"-2"6"0,-8-1 0,-4 1-60,-5 1 1,1-3-1,-1 6 1,-2 3 409,-2 1 0,-5 2 0,0 0 0,4 0-102,1 0 1,-1 7 0,8 5 0,0 6-87,1 3 1,6 5 0,7-3 0,2-1-101,4 1 0,1 3 0,5-3 0,6 0-60,7-1 0,5-1 0,0-3 0,7 1 113,7 2 1,-2-5-1,5-6 1,-1 1-54,0-3 0,-1-1 0,-4-7 1,-1 0-223,1 0 0,-6-5 0,-2-4 0,-3-3-63,-7-5 0,0-4 0,-8 2 0,-3-4-244,-1-2 1,-2 1-1,-2-4 1,-3 2-1137,-6-2 0,-3 3 1,-1 1-1,-1 1-1165,0 4 0,2 2 0,4 1-753,5 0 0,6 6 3154,10-1 0,6 1 0,15-6 0</inkml:trace>
  <inkml:trace contextRef="#ctx0" brushRef="#br0" timeOffset="97">17563 13785 8392,'-16'-14'0,"-2"1"374,-2 3 1,0 5 0,-4-4 0,1 2-1,4 3 680,1 3 0,-3 1 0,1 0 0,0 0-109,3 0 0,1 0 0,0 1-702,1 5 0,6-3 0,4 8 0,3 1 0,2 2-163,0 2 0,7-1 0,5 1 0,7 0 21,8-1 1,2 1 0,3 2 0,-1 1 10,1 2 1,-1 7-1,-1-2 1,-2 2 292,-2-2 0,-7 7 0,2-3 0,-5 0 331,-6-1 0,-3 3 0,-7-10-267,0 3 1,0-4 0,-1 3 0,-3-1 0,-3-6 38,-2-4 0,-6-1 1,-6-7-1,0 0-320,-2 2 0,4-5 0,-7 2 1,-1-6-444,3-3 1,-6-8 0,6 3-1,-2-4-1302,-1-2 1,8 1 0,-2-1-108,4 0 0,3-1 0,3-3 1,6-1-1,3 0 452,2-1 1,7 3 0,5-9 1211,8-6 0,4 3 0,8-7 0</inkml:trace>
  <inkml:trace contextRef="#ctx0" brushRef="#br0" timeOffset="98">17940 13596 8392,'0'26'0,"0"-1"679,0-3 1,0 6-1,0 0 1,2 4 1549,3-1 0,-3 7 0,5-8 0,-2 2-1347,0 2 0,6 7 0,-4-5 0,0-1 68,0-2 1,5-1 0,-3 1 0,1 0-685,1-1 1,-3 1 0,5-10 0,-5-1-1552,-1 1 0,4-2 1,-4-7-1,1-2-1992,5-1 0,-5-6 0,3 4 1409,1-2 0,2-2 1,4-9 1867,3-6 0,3-1 0,7-11 0</inkml:trace>
  <inkml:trace contextRef="#ctx0" brushRef="#br0" timeOffset="99">18742 13863 8392,'0'-24'0,"0"-4"0,-2 5 0,-3-1 628,-6-4 1,3 5 0,-3 0 0,-1 2 245,-2 0 1,-2 0 0,-1 7 0,-2 2-268,-2 2 0,-7 6 0,3-1 1,-1 3-193,0 2 1,1 2-1,-3 5 1,4 7-81,1 5 1,4 4 0,7-2 0,3 3-34,2 1 0,2 3 0,5-6 0,2 1-222,3 0 1,4-2 0,8-6-1,4 1-74,5 0 0,4-2 0,1-2 0,1-3-91,-1-2 1,4-2-1,-2-5 1,-3-2-92,0-3 1,-8-2-1,-1-5 1,-3 1-108,-2-1 0,-1 5 0,1 2 502,0 3 1,-1 4-1,1 3 324,0 6 1,-2 10 0,-2 5 0,-1 3 2,1 3 1,2 1-1,0 2 1,-4 2 141,-4-2 0,-5-2 1,-1-2-1,0 1-1031,0-1 1,0-5 0,-1-1-1,-3-3-1343,-1-2 0,-6-3 1,6-1-1,0-2-5325,-2-4 7011,5-3 0,-5-14 0,7-1 0</inkml:trace>
  <inkml:trace contextRef="#ctx0" brushRef="#br0" timeOffset="100">19497 12716 8842,'1'-14'1044,"5"3"0,-3-1 1,8 5-1,3 0-169,5 0 0,0-3 0,7 3 0,0 0-380,-1 0 1,5-4 0,-4 6 0,2 1-228,-2 3 1,2 1-1,-5 0 1,-1 1-1193,1 5 1,-2 8 0,-5 8 0,-1 1-3198,1 0 1,-7 3 4120,-4-5 0,-3 7 0,-2-4 0</inkml:trace>
  <inkml:trace contextRef="#ctx0" brushRef="#br0" timeOffset="101">19622 12967 8841,'7'9'658,"2"0"1,7-6-1,1 2 384,4-1 0,4 3 0,8-2 1,2 0-137,2 2 0,1-3 0,-3 5 0,2-2-859,-2-4 0,-2 4 1,0 0-1,2 2-2380,2 3 1,6 7 0,-1 4 2332,4 1 0,8 10 0,2 6 0</inkml:trace>
  <inkml:trace contextRef="#ctx0" brushRef="#br0" timeOffset="102">21839 11788 8392,'-10'-24'0,"1"3"1054,2 3 0,-5 10 419,1 3 1,4 5 0,2 7-549,3 8 1,-3 8 0,0 10 0,1 4 1275,3 5 0,-1 8 0,-2 3 1,-1-3-1892,2-1 1,1 2-1,2 0 1,0-3-311,0 3 0,0-5 0,0-5 0,0 1 0,0-1 0,5 2 0,0-8 0,1-3-701,1-5 0,-6-7 0,6 1-3552,0-4 1,-3-8 2430,6-4 0,1-10 0,5-6 1,-1-4 1821,1-6 0,7-11 0,1-8 0</inkml:trace>
  <inkml:trace contextRef="#ctx0" brushRef="#br0" timeOffset="103">22217 11804 9054,'10'-16'676,"1"1"1,-8-1 0,4 0 0,0 0 0,4 1-340,2-1 1,8 6 0,2 1 0,2 2 268,3 3 0,-4 3 1,2 1-1,0 0 93,-1 0 1,-2 5-1,-8 4 1,1 3-275,0 5 1,-2 2 0,-4-1 0,-5 3 3,-3 5 0,-2 4 1,-2 1-1,-3 1-37,-5-1 0,-6 6 0,-3-1 0,-4-1-143,-1-1 1,-3-10 0,-2-1 0,1-2-90,2 0 0,5-6 0,-4-6 0,1-2-215,-1-3 0,6-3 1,-2-1-1,4 0-436,1 0 1,2-1-1,3-5-3,6-4 1,5-2-1,7-1 1,9 3 31,8-2 1,11-1-1,5 3 1,4 5 257,5 3 1,5 2-1,-3 2 1,-4 3 459,-2 5 1,1 4 0,-13 4 0,-3 3 346,-1 5 0,-6-1 0,-4 1 0,-5 2 240,-3 1 0,-8 3 0,3-1 1,-6-1-208,-6-4 0,-2 4 0,-8-6 1,0 1-637,0-4 0,-6 0 0,-3-4 0,1-5 0,3-3 0,-2-2 0,0-4 0,1 3-292,-1-3 1,-3-1-1,5-4-2985,2-3 0,3 1 0,5-6 1881,6-2 1,5 3-1,7-1 1396,9-3 0,7-1 0,8-1 0</inkml:trace>
  <inkml:trace contextRef="#ctx0" brushRef="#br0" timeOffset="104">23081 12354 9747,'21'0'0,"0"0"1838,-2 0 1,-1 0 0,-2 0 218,-1 0 1,1 0-1631,0 0 0,0 5-2746,-1 1 0,1 4 1819,0-5 0,-6 1 500,1-6 0,-1-14 0,6-4 0</inkml:trace>
  <inkml:trace contextRef="#ctx0" brushRef="#br0" timeOffset="105">23459 11615 11002,'0'-15'0,"0"-1"0,0 0 0,1 1 864,5-1 0,9 5 1,12 1-1,2-1-539,3 3 1,6-5 0,4 7 0,2-1 128,-2 0 0,1-4 0,-4 6 0,-1 1-290,1 3 0,-4 1 0,-7 0 0,-4 0 125,-1 0 1,-1 1 0,-2 5 0,1 4 49,-2 4 0,-2 9 0,-3 5 0,-1 7 184,-3 7 1,-1 8-1,1 4 1,-5 2 470,-3 4 1,-2-1-1,0 0 1,0-3-533,0-2 1,-5-3-1,0-7 1,-1-4-463,0-2 0,4-1 0,-3-6 0,3-1 0,2-4 0,0-3 0,0-7-6053,0-1 4317,0 1 1,2-7 0,3-4 0,3-5 85,1-5 0,7-11 1,-2-12-1,5-7 1650,0-7 0,6-10 0,-1-4 0</inkml:trace>
  <inkml:trace contextRef="#ctx0" brushRef="#br0" timeOffset="106">24528 11914 8392,'0'16'1286,"0"-6"0,-2-1 1,-3-2-626,-6-3 0,-4-3 1,-6 1-1,-6 2 654,-2 1 1,-8 2 0,-3-4-1,-2 2-656,-2-1 1,-8-2 0,8-2-1,1-2-599,-3-3 0,2-2 1,3-5-1,4 3-736,4 2 0,8-5 0,4 3 0,4-2-1155,1 1 0,7 5 0,4-6 101,3-1 0,11 5 0,7 0 0,8 2 1730,6-1 0,8-13 0,3 2 0</inkml:trace>
  <inkml:trace contextRef="#ctx0" brushRef="#br0" timeOffset="107">25172 11600 8392,'14'-2'487,"-3"-3"0,-2 3-25,-4-3 1114,-3 3 1,3 2 0,-10 2-1,-6 3-775,-3 6 0,-7 8 0,-3 3 0,-2 1 143,-2 0 1,-11-2 0,8-6-1,-2-1-459,-1-3 1,-2-2 0,-1-6 0,4 2 53,5-1 1,-2-2 0,4-4-1,-2-3-454,2-6 0,-2-3 0,7-2 0,2 1-263,1-1 0,2 2 0,2 2 1,2 1-246,2-1 1,6-2-1,-1-2 1,3 1-938,2-1 1,0 6 1112,0-1 0,2 8 1,3-1 268,6 8 1,-3 3 0,1 5 0,-2-2 110,-3 3 1,3 0-1,-2 3 1,-2 0 12,-1 0 1,-2 5 0,0 0 0,0-2 232,0-2 0,-5-1 0,0 1-202,1 4 0,2-3 0,2 3-273,0-4 1,7-1 0,4-2 0,3-4-54,2-4 1,-1 1 0,3 0-1,1 0-133,2 0 1,10 3 0,-1-3 0,3 2-193,8 3 1,-5 2-1,3 3 1,-1 3 401,4 1 0,-4 7 1,-1-4-1,-4 2 403,-1 0 1,-3 1 0,-1 4 0,-3 0 302,-2 1 0,-2-1 1,-6 1-1,-1-1-11,-3 1 1,1-1 0,-7 1 0,-3-1-120,-6 0 0,-6-4 0,-11-3 0,-7-1-504,-7-4 0,-7-3 0,-10-6 0,-6-5 0,-3-3 0,-12-2 0,-4-2 0,0-5-661,0-8 1,-7-3 0,9-8 0,2-2-1345,1-2 0,0 1 0,8-1 0,3-1 2005,-1-8 0,-6-11 0,33 22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3:12:16.09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12248 3348 9590,'16'0'207,"0"0"1,1 0-79,4 0 0,-3 0 1,4 0-1,1 0 1,3 0 87,4 0 1,2 0 0,-1 0-131,0 0 0,8 0 0,1 0 1,4 0-1,-1 0-42,1 0 1,10 0 0,-5 0 0,4 0 39,1 0 1,5 0-1,-1 0 1,1 0-10,-1 0 1,12 0-1,-2 0 1,2 0-60,3 0 0,4 0 0,-7 0 0,0 0 3,0 0 1,3 0-1,-3 0 1,0 0 17,0 0 0,3 0 0,-1 0 1,1 0 48,2 0 0,0 0 1,-7 0-1,4-2-24,0-3 0,4 3 0,-2-3 0,4 1-64,6-1 0,2 3 0,-41 0 0,1-1 1,43 1 5,-44 2 1,1 0 0,39 0 0,1 0 0,-4 0 65,-3 0 1,8 0 0,-8 0 8,1 0 0,2 6 0,-2-1 0,2-2 0,-3 1-25,-2 1 0,7-3 1,-7 3-1,1-3-42,4-2 0,7 2 0,-44-1 0,0 1 0,-1 1 0,1-1 27,39 2 1,3-2-1,-14-2 1,-1 0-19,0 0 1,-8 0-1,6 0 1,-2 0 11,0 0 1,6 0 0,-4 0 0,-1 0-7,1 0 0,4 0 0,-3-2 1,3-2-36,1-1 1,9-2 0,-8 4-1,3-3-54,3 3 1,0-4 0,-3 2-1,0-1 81,-1-1 1,-6 6 0,-4-6 0,-2 2 30,2-1 1,-3-1 0,3 4-1,-3-2-42,-2 1 0,5-3 0,2 0 1,1 0-9,4 0 0,8 2 0,4 5 0,2 0-19,-44 0 1,1 0 0,1 0 0,0 0 0,37 0 0,-4-2 105,-4-3 1,4 3 0,-5-3 0,0 1 122,2-1 1,0 2 0,3-6 0,1 2 102,-3 3 0,8-3 1,-8 2-1,5 2-71,4 1 1,-34 2 0,0 0 0,0 1 0,1 0-1,3 1 1,1 1-140,3 2 1,1 0-1,-1 1 1,0 1-1,-1-1 1,0 0-1,-2-1 1,-2 0 75,-2 2 1,-1-1-1,-2-2 1,-1 0-1,-3 1 1,-2-1-1,0 0 1,0 1 71,38 4 0,-2-4 0,-3 4 0,1-1-133,0 1 1,-3 1 0,0 4-1,-5-1-456,-1-3 0,-2 1 0,-8 3 0,-8-4-2540,-10-5 2877,-7-3 0,-18-2 0,-6 0 0</inkml:trace>
  <inkml:trace contextRef="#ctx0" brushRef="#br0" timeOffset="1">8994 4197 8536,'7'-9'178,"3"4"1,4-2-1,4 1 1,3 3 169,5 1 0,11 2 1,5 0-1,5 0 128,5 0 1,7 0-1,10 0 1,-1 0-120,3 0 1,15 0 0,1 0 0,-38 0 0,0 0-188,3 0 0,1 0 0,8 0 1,2 0-1,-2 0 0,0 0 0,4 1 1,0 0-198,0 2 0,2-1 0,6-1 1,-1 0-1,0 2 0,0-1 1,-1-1-1,1 0-6,2-1 0,0 0 1,2 0-1,-1 0 1,-4 0-1,-1 0 1,-2 0-1,-1 0-24,-2 0 0,1 0 0,3 0 0,0 0 0,-7 0 0,0 0 0,-1 0 0,0 0-235,-2 0 1,-1 0 0,-7 0 0,-1 0 0,-3 0 0,-3 0 0,33 0-512,-11 0 0,-10-5 0,-19-2 803,-11-2 0,-5-5 0,0-2 0,4 4 0</inkml:trace>
  <inkml:trace contextRef="#ctx0" brushRef="#br0" timeOffset="2">12909 3301 21302,'-9'-7'-488,"-5"5"0,4-5 0,-4 2 1,-2 0 265,0 1 0,-8 2 0,-6 2 0,-7 0 766,-3 0 0,-7 0 0,-7 0 0,-4 0 144,-6 0 0,-1 0 0,-10 0 0,-4 0-535,-3 0 1,34 1 0,-2 0 0,0 1 0,-1 0 0,-4 0 0,0 1-19,-2-2 0,-1 1 0,-7 2 1,-1-1-1,-1 1 0,1-1 0,-3 1 1,0 1-114,-4 1 0,-1 0 0,-5 1 0,-1 0 0,1 1 0,1 0 0,-1 0 0,1 0 75,0-1 0,0 1 1,-6 3-1,0 1 0,7 1 1,1 0-1,-3 1 0,0 0 27,3-1 0,-1 0 1,-3 4-1,1 0 0,7-3 1,0-1-1,2 1 1,-1-1-20,-1-1 0,1 0 1,0 2-1,2 0 0,5-1 1,0 0-1,1 1 1,1 0-6,1-1 0,1 0 0,-3 2 0,2 0 0,9-3 1,1 1-1,3-1 0,2 0 10,-36 9 1,5-4 0,10-1 0,6 0-81,7 0 1,7-1 0,5-1-1,5-2-106,4-1 1,7-6 0,1 4 0,1 0-1367,-1-1 1,6-2 1441,-2 4 0,11 1 0,3 4 0</inkml:trace>
  <inkml:trace contextRef="#ctx0" brushRef="#br0" timeOffset="3">2280 4527 15352,'0'-16'-1171,"0"0"0,0-1 1225,0-4 1,-2 3 0,-3-3-1,-5 4 1,-4 1 0,-2 2 501,0 4 0,-1-2 0,-2 6 264,-2 3 0,-7 1 0,2 2-537,-4 0 1,4 0-1,-1 2 1,1 3 0,0 4-39,0 0 0,7 10 0,-4-2 0,2 4-41,0 2 1,0 5 0,5-2 0,1 4-258,-1 1 0,2 1 0,3-3 0,6-1-22,3-2 1,2-1-1,2 1 1,3-5 126,6-3 1,5-8 0,5-1 0,5-2 38,3-4 1,5-1 0,2-2 0,5-2-23,-1-3 0,10-4 0,-4-6 0,-3-1-189,-4 0 0,-6 0 0,-3-1 0,-4-2-36,-5-2 1,-4-5 0,-3 5-1,-3 0-224,-6-2 0,-3 5 50,-2-3 389,0 4 0,2 15 0,1 8 1,4 6 272,2 3 0,1 6 0,6 0 0,0-1-484,-1-3 1,1 4-1,0 0 1,0-2-616,-1-1 0,1-4 1,0-2 349,0-2 1,1-6 0,2 1-1,2-3 1,-2-2-1394,-1 0 0,3-2 0,0-3 1329,-2-6 0,-9-8 0,-4-4 0,-5 1 197,-1-1 1,-1-3 0,-3 3-1,-3 0 260,-1 1 1,4 6-1,-1 5 1,1 1 608,-1 1 0,5 2 119,0 7 0,2 6 0,7 1 1,-1 1 99,1 4 1,0 8 0,3 2 0,-3 1-300,-2 0 1,-2 0 0,-3-4 0,1 2-243,2-2 1,1-2-1,-6-1-329,0 0 1,1-2 0,3-2-121,1-2 1,0-8 292,-5-2 0,0-12 0,0-11 0,0-1-88,0-4 1,2-2-1,2-5 1,3-1-242,1-1 1,3-8 0,5 13-1,1-1-405,4 0 1,-4 8-1,6 4 1,0 6 422,3 4 1,2-1 0,0 7 0,-4 1 610,-1 2 0,3 4 0,-3 3 1,0 8-147,-1 6 0,-1 0 1,-3 7 210,3 2 0,-9-3 0,4 1 0,-2 2 0,0 1-58,1 3 1,1-6 0,2 0 0,1 0-254,2-1 1,5-2 0,-3-8 0,-1 1 14,1 0 0,5-6 0,-2-1 0,2-2-121,-1-4 1,2-1 0,-3-2-1,4 0-419,2 0 1,-1-7 0,0-3 300,1-4 1,-8-4 0,-3-3 0,-3-5 0,-4-4-104,-4-1 0,2 0 0,-6 1 0,-3 2 102,-1 2 1,-4 1 0,-3-1 0,-4 5-12,0 4 0,-10 3 1,4 2-1,-5 3 163,-2 2 0,2 2 0,-6 5 0,-2 1 94,-1 5 1,2 4-1,3 9 1,1 4 14,4 1 1,1-3-1,5 4 1,2-1-22,6 1 0,3-6 1,4 2-1,3-4-3,6-1 1,2-2 0,5-2-1,1-3-73,2-2 1,7-2 0,-2-5 0,2 0-78,-2 0 1,8 0 0,-6-2-1,0-3 7,1-5 0,-4 1 1,1 0-1,0 2-305,-1 4 1,4 1 0,-4 4 0,1 3 312,0 6 0,-1 4 1,1 6-1,-5 4 191,-4-1 1,-1 6 0,-2-4 0,-4 4 367,-4 1 1,-5 6 0,-1-1 0,-1-1 363,-5-1 0,-8-3 0,-8-1 0,-3-4-555,-3-5 0,0 0 0,-1-4 0,-3-5-419,-6-3 1,-6-4 0,-3-5 0,2 0-1169,3 0 1,-7-7-1,7-3 1,3-6-1110,4-5 0,11-3 1,3-9-1,5-4-703,6-5 0,3-10 2977,7-6 1,7-17-1,1-5 1</inkml:trace>
  <inkml:trace contextRef="#ctx0" brushRef="#br0" timeOffset="4">4246 3804 11746,'8'7'0,"-1"3"-398,0 4 1,-5 4 0,3 3 0,-3 5 1611,-2 3 0,0 13 0,2 2 0,1 0-306,2 1 1,1 1-1,-5 1 1,3 0-417,1 0 1,7-2-1,-1-1 1,5-4-118,5-1 0,1-3 0,6-4 0,-2-1-115,2 1 1,2-6 0,2-2 0,-1-1-190,0-4 1,3-8-1,1-6 1,1-3-122,-1-2 1,2-2 0,-2-3 0,-4-8 79,-1-6 0,3-3 0,-8-8 0,-3 0-683,-6-3 1,-7-7 0,-9 3 0,0 2-26,0 2 0,-7 3 1,-5 4-1,-6 5 625,-3 4 0,-5 3 0,5 3 1,2 6 623,1 3 0,-3 4 0,0 3-152,2 6 1,7 8 0,3 4 0,2 1 18,4 4 1,8 0 0,7 0 0,6-2-345,3 2 0,7-4 0,-2 3 1,3-1-1090,3-2 0,-1 4 0,3-5 1,2 0-472,6-1 0,-2-1 0,2-7 0,0-1 770,-2-3 0,6-1 0,-4 1 753,3-5 1,9-10-1,2-3 1</inkml:trace>
  <inkml:trace contextRef="#ctx0" brushRef="#br0" timeOffset="5">6242 4432 11753,'-7'-22'-331,"-7"4"1,-8-3 0,-1 6 940,0 4 0,-5-1 1,2 7-1,-5 1 204,-6 2 1,4 4 0,-4 3 0,4 6-139,1 3 0,8 7 1,3 1-1,5 1-346,6 0 0,3 3 0,7-5 0,2 0-78,3 2 0,9-4 0,10 5 0,4-1 102,5-4 1,9-1 0,-1-4 0,0-4-35,1-5 0,-5-3 1,3-2-1,-3 0-61,-7 0 1,1-7 0,-6-5-1,-1-5-330,-3-4 0,-5-7 0,-6 1 0,-5-2-421,-3-3 0,-2 8 0,-2 1 0,-1 2-1016,-2 0 1,-2 0-1,3 6 1,-1-1-1439,1 0 0,-3 6 2942,2-1 0,7 1 0,7-6 1</inkml:trace>
  <inkml:trace contextRef="#ctx0" brushRef="#br0" timeOffset="6">6777 3898 11852,'-5'-24'-367,"-1"3"1,-11 3 0,0 2 0,-4 2 1170,-2 4 0,-3-2 0,3 7-287,-2 1 0,4 4 0,-3 7 0,1 9 0,4 8 1,2 6 1,3 7-1,3 3 1,6 3 51,3 6 1,9 2 0,4-2 0,3 1-42,1 3 0,8 1 1,3-3-1,2 1-460,-2-1 0,8-2 0,-6-2 1,0-2-599,1-3 1,-4 2 0,-1-8 0,-1-2-1740,-4-6 1,-1-1 696,-3-6 1,-1-8 0,-3-13 0,-6-11 1414,-3-8 1,-2-12 123,0-11 1,0-4 0,0-1 0</inkml:trace>
  <inkml:trace contextRef="#ctx0" brushRef="#br0" timeOffset="7">6918 4527 11854,'0'-16'-245,"-7"7"1,-3 4 688,-4 3 0,-3 2 1,-6 0-1,-9 0-551,-8 0 1,-10 7-1,-8 4 1,-9 3-1581,-13 1 1708,36-7 1,-1 0-1,-5 0 1,-1 0-1,-1 0 1,1 0 0</inkml:trace>
  <inkml:trace contextRef="#ctx0" brushRef="#br0" timeOffset="8">2154 6067 8187,'-15'16'0,"-1"0"503,0-1 0,8-4-85,2-1 0,12-5 0,4 4 1,6-2-1,5-3 91,5-3 1,11-2-1,5-5 1,5-4-129,5-4 1,2-7-1,4-2 1,-7 1-49,-8-1 1,-6 2 0,-11 3 0,-5-1-68,-3-2 1,-10 0-1,-2 4 1,-6-2-195,-6-2 1,-4 0-1,-11 5 1,-5 0-564,-4 1 0,-1 6 0,-1 4 0,1 3 133,-1 2 1,-5 2 0,1 5 0,3 7 87,5 5 0,-2 9 0,6-2 0,-1 2 536,4-2 0,5 7 0,4-3 0,3 0-2,2-1 1,2 5-1,7-8 1,5 2 273,9-2 1,1 2 0,9-7-1,2-2-383,2-2 1,3-3-1,6-1 1,6-5-242,6-1 0,6-1 1,-3-8-1,2-3-261,4-6 0,-6-3 1,-2-2-1,-4 1-139,-7-1 1,-4-5-1,-9-2 1,-3-1 80,-3-4 0,3-9 0,-8-6 0,-5-6 131,-3-4 1,-4-4-1,-5 3 1,0-1-34,0 1 0,-1 7 0,-3 9 1,-3 3 202,-2 5 1,-1 9-1,-6 0 1202,0 4 1,1 8-675,-1 4 1,7 6-1,4 8 1,3 9-30,2 4 1,0 5 0,0 4 0,0 0 3,0 1 0,6 5 0,1 1 1,1 0-58,5 1 0,-5 3 0,3-6 0,1-1-124,2-2 0,2-1 1,-1-2-1,1-2-204,0-2 1,1-7 0,3 2 0,2-4-68,3-1 1,1-2 0,5-3 0,1-6 55,-1-3 1,1-2 0,1-2 0,2-3-246,1-6 0,1-3 0,-4-3 0,1-4 41,-3-6 1,4-2 0,-11-3 0,1-1 2,-4-3 0,-5 2 0,-6-2 0,-5 2-38,-3 3 1,-2 7-1,-2 3 1,-3 3 176,-5 2 1,-10 8 0,-2 2 0,-1 5 181,0 1 1,-5 0 0,2 1 0,-2 5 152,2 4 0,3 9 0,7 4 0,2 0 111,4 0 1,-2 4 0,7 0-1,3 1-171,5-2 1,6 2-1,7-6 1,1 1-318,4 0 1,2 3-1,7-5 1,-2-2-400,-1-1 1,14-8 0,-6-1 0,5-2-277,2-4 0,-2-1 0,4-2 1,-3 0 116,3 0 1,-5-7 0,-4-3 0,-8-4 278,-6-2 1,-3-5 0,-4-2 0,-4-1-59,-4-4 0,-5 0 1,-1 0-1,0 4 295,0 1 0,-1-3 0,-3 5 0,-3 3 417,-2 6 0,6-2 1,-4 5 503,0 1 588,5 1 1,2 24-1,11 6-845,3 3 1,1 0 0,1 2 0,0-2-174,0 2 0,-1 5 1,1 1-1,0-5-77,-1 1 1,1-2 0,0-2 0,0-5-90,-1-3 1,-4-3 0,-1-1 97,2-3 0,-3-4-55,2-7 1,-3-9-1,5-5 1,-5-7-234,-1-3 1,7-8 0,0-6 0,6-2-97,-1-4 0,3 4 0,1 0 0,0 1-1485,0 4 1,3 9-1,-3 5 1,-1 4 773,1 1 0,3 7 1,-3 4-1,1 3 364,4 2 1,-3 0-1,1 0 1,0 0 176,-1 0 1,3 5-1,-7 2 1,-2 0 153,-2 0 1,-1 0 0,0-3 0,-1 1 276,1-1 1,-5-3 0,-1-2 273,2-5 0,-5 3 0,-1-8 55,-5-1 1,-1-7 0,-1-2 118,-5 2 1,-2 1 0,-8 4 0,0 2-46,0 2 1,-5 1 0,-1-2-1,-3 6-242,-3 3 1,-1 2-1,-3 2 1,-1 3-68,-4 6 1,9 8-1,-3 6 1,3 1-26,3 2 0,3 10 0,8-6 0,3 1-108,6 0 1,-2-3 0,4-2 0,3-2-217,3 2 0,15-6 0,-1-1 1,6-3 35,5-2 1,1-8 0,3-1 0,-1-2 58,1 1 1,-1-3 0,2-8 0,1-6-98,-3-2 1,7-8 0,-10 0 0,-1 0 41,-3-2 1,-3 5-1,-5-1 1,-1 5 185,1 4 1,0 6 0,0-1 0,-1 3 103,1 2 0,0 7 0,1 4 1,2 3 42,2 1 0,0 1 0,-3 0-304,3 0 1,2-1-1,3 1 1,-5-2-540,-4-3 1,-6 1 0,-1-7 0,2-2-1090,2-1 0,2-2 858,0 0 0,-2-7 0,-2-5 1,-2-5 355,3-4 0,-6-7 1,0 0 15,0-7 0,-6-2 0,5-8 0,-5-4 1,-1 0 426,0 0 0,-7 4 0,-3 3 0,-2 5-93,1 4 0,-1 7 1,5 1 364,-2 2 1,4 8 346,-5 4 1,6 15 0,-1 3 0,3 8 340,2 6 0,0 7 0,0 0 0,0 6-187,0 2 1,5 1 0,2-6-1,0 1-551,0-1 0,5 6 1,-1 0-1,3-3-611,2 0 0,-6-8 1,1-2-1,1-1-670,2-4 1,-4-3-1,1-6 74,1-4 1,-3-5 0,-1-2-102,-1-5 0,4-8 0,-4-8 1086,2-3 0,8-1 0,8-5 0</inkml:trace>
  <inkml:trace contextRef="#ctx0" brushRef="#br0" timeOffset="9">5786 5784 8187,'14'-10'-443,"-3"-1"1022,-4 8 1,-9-6 0,-3 5 0,-7-1-67,-8 2 1,-4 1 0,-7 2-1,-1 0-548,1 0 0,-1-5 0,1 0 1,-1 1-146,1 2 0,6 2 1,4-1-1,4-3 63,1-1 1,0-6-1,3 4 1,2-1-1828,6-5 1944,3-1 0,2-8 0,0-3 0</inkml:trace>
  <inkml:trace contextRef="#ctx0" brushRef="#br0" timeOffset="10">5692 5596 8209,'21'21'0,"2"1"0,-1 1 177,1 0 0,-2 3 0,-3-3 0,1 1 571,2 4 0,0 0 0,-6 0 0,1-2-523,0 2 0,-2-4 0,-2 1 0,-1-2-326,1-4 1,-5-2 0,0-1-2018,0 0 1145,-5-8 0,-2-8 0,-11-12 0,-3-7 973,-2-7 0,1-4 0,-1-3 0,0-4 0,-7-3 0,-1-7 0</inkml:trace>
  <inkml:trace contextRef="#ctx0" brushRef="#br0" timeOffset="11">5802 5438 8187,'0'-24'-242,"0"1"64,0 7 1,2 8 0,3 3 0,6 5-37,3 5 0,1 3 0,3 10 1,1 1 213,2 2 0,2 0 0,-4-5 0,2 0 0,7-1 0,-4 1 0</inkml:trace>
  <inkml:trace contextRef="#ctx0" brushRef="#br0" timeOffset="12">6258 5643 8187,'16'0'262,"-7"0"1,-4-2-1,-10-2 99,-6-1 1,-3 0 0,-3 7 0,-3 1-26,-1 2 1,0 8 0,4-3 0,-2 6 85,-2 5 1,0-4 0,7 6 0,2-2-170,1 0 0,8 5 0,-3-3 1,5 0-88,1-1 0,7 3 0,5-6 0,7-3-70,7-2 0,4 1 0,1-8 1,1 0-210,-1 0 1,1-2 0,-1-6 0,-1-3-190,-4-1 1,2-9-1,-5 0 1,0-7-176,-1-3 1,-6-1 0,-6-4 0,1-1-14,-2-3 0,-2 3 1,-7 4-1,0 0-342,0 1 1,0 2-1,0 8 812,0-1 1,1 9 286,5 7 0,2 7 1,8 9-1,0 1 254,0 4 0,-1-2 0,1 6 0,-2-3 202,-4-2 0,3-3 0,-8-1 337,-2 0-884,-1-1 0,0-8 0,1-7-257,3-8 1,1-6 0,-4-2 0,4-2-190,2-3 1,1-1-1,8-4 1,1 3 76,2 0 0,0 11 0,-4-4 0,3 4 292,1 3 1,1 2-1,-2 7 1,2 2 196,3 3 1,-1 4-1,4 8 1,-2 3 8,2 1 1,0 7-1,0-2 1,-2 3-635,2 3 1,2-1-1,0 1 1,-4-1 185,-5 1 1,-4-8-1,-3-1 1,-1-4-2453,-3-3 0,-5 1 597,6-12 1998,-8 1 0,4-13 0,-7-2 0</inkml:trace>
  <inkml:trace contextRef="#ctx0" brushRef="#br0" timeOffset="13">8695 14429 11404,'16'0'194,"0"0"0,-1 0 0,3 0 0,1 0 1,4 0-1,1 0 0,4 0 89,2 0 1,1 0-285,1 0 0,4 0 0,1 0 0,-2 0-30,-2 0 1,4 0 0,0 0 0,-3-2 32,0-3 0,4 3 0,2-5 1,2 2 107,0 0 1,-5-6 0,5 6 0,0 0-58,-2-2 0,5 3 0,-3-4 0,2 1-61,-2 3 0,7-3 0,-6 2 0,1 1-98,1 3 1,6-5-1,2 1 1,-3 0 55,-1-2 0,4 5 0,-1-5 1,0 2 70,3 0 1,-7-2-1,7 3 1,-3-3 198,0-1 1,6 4 0,-4-3 0,2 2-62,4 0 1,-1-8 0,0 5 0,-1-3-36,1 1 1,1 4 0,-1-2 0,-1-1-20,1 0 0,1 6 0,-1-4 0,-3 2-58,-2-1 1,4 1 0,-4 5 0,-2 0-23,-3 0 1,2-5-1,-7 0 1,4 1-33,5 2 0,1 2 0,-2 0 0,6 0-53,3 0 0,9-5 1,3 0-1,3 1 42,-3 3 1,-3-1-1,-6-2 1,3-1 22,1 2 1,-2 1 0,-6 2 0,-3 0-2,3 0 0,1 0 1,2 0-1,0 0 181,0 0 1,10 0 0,4 0 0,3 0-75,8 0 1,-3 0 0,4 0 0,0 0-65,-1 0 1,1 0 0,-9 0 0,-3 0 71,0 0 0,-2 0 1,2 0-1,0 2-52,3 3 0,9-3 0,-44 0 0,1 1 0,2-2 0,0 0 68,1-1 1,2 0-1,7 0 1,1 1 0,-1 1-1,1 0 1,1 0 0,0 1-157,2-1 0,0 0 1,3-1-1,0-1 1,1 1-1,0 0 1,-1 1-1,0 0-63,-4 0 1,0 1 0,2 0 0,-2-1 0,-9-2 0,-1 0 0,-3 1 0,-2 0 1,37 4 1,-3-3-1,-10 5 1,-7-2-575,-6 0 0,-4 2 1,-8-3-1,-5 3-2016,-8 1 0,-11-4 2672,-16 1 0,2-3 0,-18-2 0,-3 0 0</inkml:trace>
  <inkml:trace contextRef="#ctx0" brushRef="#br0" timeOffset="14">7689 13392 8314,'-2'-16'0,"-3"0"0,3-1 0,-3-3 0,3 0 389,2 0 1,0 3-1,0-1 1,0-1 206,0-2 1,12 0 0,4 6 0,3-1-293,4 0 0,1 6 0,8-1 0,-1 1-37,1 1 0,-1 0 0,1 6 0,-1-3-39,1 3 1,-1 1 0,0 2 0,1 2-185,-1 3 0,-1-1 0,-2 4 0,-4 1 78,-1 0 0,-2 1 0,-5 6 0,1 0-51,4 0 1,-8 4 0,2 3 0,-3 2 6,-3 3 1,0 1-1,-6 3 1,3-1-4,-3 1 0,-6-1 0,-4 0 0,-2 1-11,-3-1 0,-7-1 1,-4-2-1,-2-4-8,-3-1 0,-3-2 1,-4-5-1,-3 0 97,-3-1 1,1-6 0,-3-4 0,2-3-16,3-2 0,1 0 0,6-2 0,-1-3 370,1-6 0,6-2 1,4-5-1,4-3-104,1-5 0,8-6 0,2-2 0,5-5-542,1-1 1,7-2 0,5-3 0,5 3-273,4 5 1,7 6 0,-2 4-1,4 6-659,2 4 1,-3 3 0,-1 4 0,-2 4-2168,2 5 0,0 1 3236,-2 0 0,4 0 0,-5 0 0</inkml:trace>
  <inkml:trace contextRef="#ctx0" brushRef="#br0" timeOffset="15">7925 13753 14508,'0'16'0,"0"1"564,0 4 1,0-2 0,0 8-1,0 2 1,-2 5-13,-3 2 0,3 11 1,-3-1-1,3 1-71,2 4 0,-5 8 1,-2 2-1,0 5 5,0 1 1,0-3-1,3-1 1,-1-2-110,2-3 1,1 1 0,2-6 0,0-4-115,0-6 1,5 1 0,0-9 0,-1-4-80,-2-3 1,-1-8-1,3 0-598,1-2 0,0-2-3436,-5-1 791,0-6 0,-2-2 2235,-3-7 1,3-7-1,-4-3 1,0-4 823,1-2 0,-7-7 0,3-1 0</inkml:trace>
  <inkml:trace contextRef="#ctx0" brushRef="#br0" timeOffset="16">7893 14319 8257,'-10'-5'0,"-1"-2"88,-1-2 1,0 4-1,0-4 1,1 0 501,-1 1 1,-2 4-1,-2-1 1,0 3 46,1 2 1,-1 0-1,-1 0 1,-3 0-194,-1 0 0,-5 0 0,2 2 0,-3 3 139,0 6 1,-7-3 0,10 1-1,-2 0-459,-1-1 0,7 1 0,-5 3 0,2-3-968,4-2 0,7-2 0,3-3-3772,2 3 3209,2-3 1,14 5 0,5-7 1406,5 0 0,9-7 0,-4-2 0</inkml:trace>
  <inkml:trace contextRef="#ctx0" brushRef="#br0" timeOffset="17">7846 14225 8338,'16'0'0,"0"0"108,-1 0 0,1 5 0,1 2 0,3 0 530,1 0 1,7 5-1,-2-1 1,3 3 65,3 1 1,5 1 0,-1 0 0,-1-1-231,-2 1 1,-1 0-1,-1-2 1,-1-2-482,-4-2 1,2 1 0,-5 3-1,0-2-215,-1-1 1,-1-6-1,-5 4 1,-2-1-732,-4 1 1,4-4-1,-3 4 1,1 0-2683,-1 0 3635,3-6 0,-13 11 0,6-5 0</inkml:trace>
  <inkml:trace contextRef="#ctx0" brushRef="#br0" timeOffset="18">7972 15246 8376,'0'-15'738,"0"6"0,-2 2 1,-3 7-207,-6 0 1,-3 7 0,-3 3-1,-2 4 366,-2 2 0,-5 5 0,3 2 0,-2-1-499,-3 1 1,0 3 0,1-3 0,2 1-216,2 4 1,-3-5-1,5-2 1,2-4 1,2-1-3207,1 0 0,5-6 1424,1 1 0,6-9 0,1-2 1597,6-9 0,-1-12 0,5-4 0</inkml:trace>
  <inkml:trace contextRef="#ctx0" brushRef="#br0" timeOffset="19">7862 15199 9028,'24'0'0,"-1"0"0,-2 0 154,0 0 0,7 7 0,-2 5 1,4 6 359,1 3 0,2 5 0,2-3 0,2 1 780,-2 4 1,-2-5 0,0-1 0,1-1-1274,-3 0 0,4 0 1,-11-5-1,1 0-1039,-4-1 0,-4-4 1,-1-2-900,0-2 0,-6-2 1917,1-5 0,-8-14 0,4-4 0</inkml:trace>
  <inkml:trace contextRef="#ctx0" brushRef="#br0" timeOffset="20">17154 8928 8436,'-9'0'344,"0"-6"468,4 1 0,5 2-461,0 8 0,2 5 0,8 10 0,4 2 0,4 1 336,3 0 0,2 5 1,-2-2-1,5 4-152,3 1 0,3 0 0,1 1 0,2-1-165,2 1 1,6 4 0,-1 1-1,2-2-247,-2-2 1,-4-7 0,-6 1 0,-1-1-506,1-2 1,-3-1-1,-2-9 1,-6-2-3296,-4-1 2474,-8-1-1,-4-1 1,-10-6 0,-8-6 1203,-6-8 0,-12-10 0,-9-3 0</inkml:trace>
  <inkml:trace contextRef="#ctx0" brushRef="#br0" timeOffset="21">17248 8928 23207,'-7'15'76,"-1"3"0,-8 1 0,0 4 0,0 1 625,1 4 0,-6 0 0,-2 2 0,0 0-247,1 3 1,-5 2-1,6-4 1,0 1-138,-1-1 1,4-1 0,-4-2-1,-1-2-682,-3 2 0,1-4 0,1 1 0,-1-3 134,1-2 1,6-3 0,1-1-1,6-1-4091,4 1 1,-3 0 1504,5 0 0,1-2 2629,9-4 1,4-10-1,7-9 1</inkml:trace>
  <inkml:trace contextRef="#ctx0" brushRef="#br0" timeOffset="22">16871 9635 12105,'16'9'-173,"-1"3"0,1-5 1,0 0 683,0 0 0,-3 5 0,0-1 0,-3 3 316,2 1 0,8 1 1,1 0-1,0 1-387,1 4 0,-3-3 1,8 4-1,1 1-159,1 3 0,1-1 0,0-1 0,-1 1-112,5-1 0,2-3 1,-1 3-1,2-1-542,-2-4 1,-2-1-1,-3-2 1,-2-1-238,-2 1 0,-7-2 1,2-2-1,-3-3-817,-3-2 1,-4 3-1,-2-3-1317,-2 2 2772,5-5 1,-4 3 0,8-7 0</inkml:trace>
  <inkml:trace contextRef="#ctx0" brushRef="#br0" timeOffset="23">17909 9572 8459,'0'-2'353,"0"4"0,-2 14 0,-3 0 685,-6-1 0,-3 8 0,-2 3 1,-1 4-385,-4 1 1,2 6 0,-6 0 0,3-2-444,2-2 1,-2-2 0,1 1 0,1-1-48,3 1 0,7-6 0,1-2 0,0-1-1133,0-4 1,6 4 0,-4-2 0,2-2-4420,-1-2 5388,1-1 0,5 0 0,0 0 0</inkml:trace>
  <inkml:trace contextRef="#ctx0" brushRef="#br0" timeOffset="24">17720 10232 8084,'9'2'562,"-2"3"-264,0 6 1,-4-3 0,6 3 0,0-1 0,-2 1 92,0-1 1,3 1 0,-3 5 0,0-1-290,0 1 0,3 0 0,-3-1-122,2 1 0,-5-5 1,3-1 1,0 2 0,1 2 0,8 2-151,0 0 1,-2-6 0,-2-1-1,-1 0 61,1-1 1,2-2 0,1 2 0,1-1-96,0-3 0,0 3 1,-1-2-1,1-1 67,0-3 0,-2 1 0,-2 2 0,-2 1-1,3-2 1,1 4-1,1 0 1,1 0 18,0 0 1,0 4-1,1-4 1,2 0 193,2 0 1,0 5 0,-5-3 0,0 1 151,-1 1 0,1-3 0,0 5 0,0-3-135,-1 2 1,1-3 0,0 2 0,-1 1-16,1 2 0,2 1 0,1 3 0,2 1-40,-2 2 0,-2 2 0,-3-4 0,-1 4-17,-3 1 0,-1-3 0,3 4 0,-1-1 85,1 0 1,-3-4 0,-1 2-1,1-1 91,0 0 1,1 5 0,6-5 0,0-1 29,-1-3 0,6 4 0,2 0 0,2-2 9,3-1 0,1-3 0,4 3 0,2 1 5,2 2 1,12 2 0,-2-4-1,2 4 27,0 1 1,3-5 0,3 4 0,-1-2-195,0 0 0,-2 2 1,-5-4-1,1 4 92,-1 1 1,0-5-1,-2 4 1,-1-2 77,-2 0 0,-9 7-244,-1-2 0,-1-3 0,-7-1 0</inkml:trace>
  <inkml:trace contextRef="#ctx0" brushRef="#br0" timeOffset="25">16761 14382 8227,'-11'-16'203,"3"0"1,1 1-1,1-1 739,-1 0 0,6 1 49,-5-1-287,5 7 1,1 4 0,0 12-1,0 9-144,0 8 0,0 4 0,1 2 0,3-1-195,1 4 1,0 8 0,-3-3 0,2 0-12,1 1 1,2 3 0,-4-2 0,4 2-106,2 2 0,-4 3 0,4-7 0,0 2-125,0 1 1,-4 1 0,3-9 0,-1 2-139,-3-2 1,3-6 0,-2-1-1,-1 2-66,-3-2 0,5-5 0,-1 1 0,-2 1-90,-1-1 1,3-5 0,2 2 0,0-3-1482,0-3 0,4 1 0,-4 0-3558,2-1 2174,-6 1 3035,4-7 0,-21-9 0,-3-9 0</inkml:trace>
  <inkml:trace contextRef="#ctx0" brushRef="#br0" timeOffset="26">16588 15215 8460,'-9'-16'1643,"2"0"0,9 15 0,3 6-1249,6 7 1,3 6 0,1 1-1,1 2-69,0-2 0,-1 4 0,-1-1 0,0 1-112,2 0 0,-7 3 1,8-3-1,-1-1-44,-4 1 0,4-2 1,3-5-1,-1-1-57,1 1 0,0-2 0,-3-2 1,0-3 33,-1-2 1,1-2 0,2-5 0,1 0 30,2 0 0,0-1 0,-4-3 0,2-3 164,2-2 0,0-1 1,-3-4-1,1 2-144,2 1 1,0 1 0,-5-4 0,-1 2-901,1 1 0,0 1-667,0-6 0,-3 0-439,-2 0 1,-4 1 1808,-7-1 0,-14-7 0,-3-1 0</inkml:trace>
  <inkml:trace contextRef="#ctx0" brushRef="#br0" timeOffset="27">16714 14115 8262,'15'0'46,"1"-2"525,0-3 1,-7 5 354,-4 0 1,-3 1 0,-4 12-539,-3 4 1,-4-1-1,-7 5 1,0-2-1,-1 0-23,-4 2 0,3 5 0,-2-3 0,0 0-233,-1-1 1,4 5-1,-2-6 1,5-2-111,3-2 0,2-1-548,-1 0 516,-4-1 1,14-6 0,-2-5 11,6-8 0,8-5 0,0-6 0,7-3-67,8-3 0,1 4 0,1-6 1,-1 2-93,0 0 1,5 0-1,-6 7 1,1 2 241,-2 2 1,3 6 0,-4-1 0,1 3 163,0 2 0,-6 2 0,2 1 0,-1 4 43,0 2 1,0-4 0,-5 6-1,0-1-177,-1-1 0,-1 5 0,-2-5 0,-1 1-804,1 1 0,-5-1 0,-2 6 1,-3 0-1901,-2-1 0,0 1 2589,0 0 0,-7-1 0,-2 1 0</inkml:trace>
  <inkml:trace contextRef="#ctx0" brushRef="#br0" timeOffset="28">17594 14665 8170,'5'-16'282,"1"0"0,-1 6 1,-5-1 945,0-1 0,0 3-222,0-1 1,0 8-1,0 2-484,0 9 0,0 5 0,0 3 0,0 3-93,0 0 1,0 3-1,0-4 1,-2 4-112,-3 2 0,3-4 1,-3 3-1,1-1-202,-1-4 1,3 4 0,-3-2-76,3-2 1,2-2 0,2-1-174,3 0 0,-1-8 1,5-1-1,-1-1-451,1-1 0,-4 0 1,6-5-1,1 0-180,2 0 1,2-2 0,-1-1 0,1-4-838,0-2 1,0 4 0,-1-7-1,-1-6 1600,-3-6 0,3-6 0,-5-1 0</inkml:trace>
  <inkml:trace contextRef="#ctx0" brushRef="#br0" timeOffset="29">17830 14680 10248,'9'16'982,"-1"0"1,-4 0-1,1-1-262,-1 1 0,-3 0 0,-1 1 1,0 2-332,0 2 1,0 2-1,0-4 1,-1 2-97,-5-2 1,5-1 0,-5-2 0,5-1-289,1 1 0,0 0 1,-2 0-508,-3-1 0,3 1 1,-3 0-942,3-1 1,2-4 0,0-1-55,0 3 0,2-6 1497,3-2 0,-3-3 0,5-2 0</inkml:trace>
  <inkml:trace contextRef="#ctx0" brushRef="#br0" timeOffset="30">18553 14555 8254,'0'-16'112,"-2"-5"1,-3 0-1,-4 2 1,-1 1 0,0 3 824,-3-1 0,-1 2 0,0 2 0,0 3-538,-1 2 1,-3 2-1,-8 5 1,5 2-149,4 3 1,1 4-1,2 8 1,2 2 26,1 2 1,8 12 0,-3-1 0,5 1 49,1 0 1,0 0 0,0 2 0,1 2-180,5-2 1,-3 3 0,8-1-1,1-2-419,2-2 0,-4-2 1,1-1-1,-1-2-453,-1-2 1,3-6-1,-5 0 1,0-2-643,0-2 0,5-8 201,-1-2 0,-2-6 0,-1-6 0,1-6 1164,0-7 0,1-5 0,6-15 0,0-1 0</inkml:trace>
  <inkml:trace contextRef="#ctx0" brushRef="#br0" timeOffset="31">18616 14806 8254,'0'-9'1486,"-7"2"1,-3 7-1051,-4 0 0,-2 0 0,0 0 0,-1-1-247,-4-5 1,3 5 0,-3-4 0,4 3-305,1 2 0,0 0 1,1-2-1,-1-1-505,0-3 1,8-1-1343,2 2 0,5-4 1962,1-6 0,7-8 0,1-2 0</inkml:trace>
  <inkml:trace contextRef="#ctx0" brushRef="#br0" timeOffset="32">18742 14429 8579,'10'16'476,"1"-1"1,-6 6 0,4 2 0,0 0 157,-1-1 1,1 6 0,3-1-1,-3 2-157,-2 3 1,5-1 0,-3 1-1,1-1-317,1 0 0,-2 1 0,3-1 1,-2-1-543,3-4 1,-5 2-1,1-7 1,0-2-808,0-1 1,-4-9-1,5-4-77,2-3 0,-3-9 1,0-6 1265,-2-6 0,5-12 0,-3-10 0</inkml:trace>
  <inkml:trace contextRef="#ctx0" brushRef="#br0" timeOffset="33">19135 14649 8560,'-7'-10'568,"-4"-1"0,-2 8 0,-3-3-83,0 5 0,0 1 0,-1 0 1,-2 0-659,-2 0 0,-9 7 0,0 3 0,-6 2 173,-5-1 0,-7 3 0,-8-6 0</inkml:trace>
  <inkml:trace contextRef="#ctx0" brushRef="#br0" timeOffset="34">8569 14508 7421,'-15'0'-154,"-1"0"1,5 0 0,1 1 0,-2 3 792,-2 1 0,-2 0 77,0-5 1,1-5-349,-1 0 0,5-6 1,3 4 117,1-1 1,1 2-233,6-4 0,2 5 1,3-4-149,6 2 1,-2-4 0,1 4 0,2 0-8,2 0 1,4-3 0,1 3 0,2 0 38,-2 0 0,4-5 0,0 1 1,1-3-89,4-1 0,2-1 1,1-2-1,2-1 40,4-2 0,1-5 0,6 3 0,-4 1-1,-1-1 0,10-3 1,-2 3-1,2 0 59,0 1 0,3-6 1,0 2-1,1-2 31,1 1 1,-3-2 0,6 3 0,1-2-9,-2 1 0,5-2 1,-3 3-1,3-4-37,2-2 0,-2 1 0,-2-2 0,-1-2-61,1-2 0,2-1 1,1 3-1,-3-2 13,-1 2 1,-6 0 0,6 0-1,-1-1-41,-1 1 0,5 2 0,-3-1-8,3-2 1,2 3-1,0-4 1,0 4 0,0 1 45,0 1 0,-1-4 0,3 0 0,2 2-29,1-2 0,0 0 0,-4 3 0,1 1-18,-2 0 0,9-6 1,-8 0-1,3 2 3,-3 2 0,6-4 0,-10 1 0,-1-1 10,2-1 1,-2 5 0,3-6 0,-3 2-9,0 1 0,11-1 0,-7 6 0,0-1-50,-4 1 1,6-4 0,-6 2 0,1 3 23,1 0 0,-2 1 0,3-3 0,-3 1 5,0-1 1,4 1-1,-9 1 1,2 2 28,4 2 0,-1 0 0,0-6 0,-1 1-30,2-1 1,-5 3 0,3-1-1,0 2-13,-2 0 0,5-5 0,-4 7 0,3-4 22,-3-1 0,8-4 1,-7 2-1,-2 3-4,0 0 1,-6 2 0,6 0 0,-2 2-9,-3-2 0,3 0 1,-1 0-1,-1 2 30,2-2 0,-5-1 0,5-1 0,-1 2 30,-1 2 0,6-1 0,-6-4 0,-1 0-22,-2-1 1,3 1 0,0-1 0,-1 3-79,-2 2 1,-2-2-1,0 3 1,1-2 19,-1 1 1,0-1 0,0 6 0,-2-1-10,-3 0 1,2-3-1,-6 5 1,1 0-39,-1-1 1,4 4 0,-3-3 0,1 4 38,4 1 1,-1-2-1,1-1 1,-4-2 16,-1 2 1,2 2 0,-2 1 0,-1 0 33,1 0 0,3-5 1,-6 1-1,1 0 28,1 3 0,-4 1 1,2 0-1,-2 1 94,-3-1 0,4 0 0,0-1 0,-2-2-31,2-2 0,0 0 0,-2 5 0,2 0-15,2 1 0,5-1 0,-6 0 0,-1 0-10,-1 1 1,2 1 0,1 1 0,-2 3-26,-2-2 1,-2 0 0,1-1 0,-1 3 6,1-2 1,-3-2 0,-1 0 0,-3 1-44,-2 3 0,-2 1 0,-6-3 0,1 2-100,0-3 1,-1 5-1,-1-3 1,-1 1-46,-3 1 1,-5-3 0,4 5 0,0 0-41,0 0 1,-4 0-584,5 1 1,1 5-3506,5-5 4229,-8 5 0,-1 8 0,-7 1 0</inkml:trace>
  <inkml:trace contextRef="#ctx0" brushRef="#br0" timeOffset="35">12028 11458 14418,'0'-24'-2070,"0"3"2436,0 3 0,0 8 0,0-1 1969,0-1-2143,0 5 0,-1 2 587,-5 10 0,3 6 0,-8 8 1,-1 4-1,-4 1-350,-5 4 1,2 2-1,-7 1 1,-2-1-423,-2-4 1,1 4 0,1-6-1,3 1-51,3-4 0,-5-4 0,6-1 0,2-1-952,2 1 0,1-7 27,0-4 918,7-3 0,4-7 1,9-2-1,3 0 145,1 0 1,3-4-1,5 6 1,-1 2-26,1 1 1,0 2 0,0 0 0,-1 2 69,1 3 0,-6 3 0,-1 8 0,0 0-104,0 0 0,-4 5 0,4 0 0,-2-2-81,-4-2 1,-1-1-1,-2 0 1,0-1-14,0 1 0,0-5 1,-2-3-104,-3-1 230,3 6 0,-5-13 0,7 0 23,0-9 0,9-7 0,7-3 0,8-4-155,6-1 1,8-2-1,4-4 1,4 2 28,1 2 0,0 6 0,0 0 0,-1 4 247,-5 5 1,3 4 0,-7 7 0,-4 0 65,-5 0 0,0 2 0,-7 3 166,-2 6 0,-3 8 1,-6 2-1,-4 0 5,-5 2 1,-2-1-1,-5 6 1,-4-2-322,-4 2 0,-2-3 0,-1-1 0,-3-1-263,-1-4 0,-5-1 0,4-3 0,-1 1-330,0 0 1,-3-6 0,3-1 0,0-2-1055,1-3 0,1-3 0,5-1 0,0 0-635,1 0 1,6-1-1,4-5 2154,3-4 0,9-11 0,2-4 0</inkml:trace>
  <inkml:trace contextRef="#ctx0" brushRef="#br0" timeOffset="36">12689 11317 8874,'-7'-16'242,"-2"6"0,-7 1 1,0 2-364,1 3 1,-1 3-1,0 2 1,1 5 930,-1 4 1,-5 6 0,0 5 0,2 3 244,1 1 1,-3 10 0,0-4 0,2 2-780,2 0 0,6-1 0,2-1 0,2 1-164,4-1 1,3-5-1,7-1 1,9-2 86,8-4 1,6-7 0,3-3 0,4-1 194,5 1 0,3-5 0,2 1 1,-1-3 102,-4-2 1,-1-7 0,-7-4-1,-5-3-137,1-2 1,-7-6 0,-4-3 0,-5-1-97,-4 0 1,-6 1 0,1-4 0,-3 1 2,-2 0 0,-7-4 0,-5 10 1,-6-1-1227,-3 0 1,-1-3-1,2 5 1,-2 2-1014,-3 2 1,6 6 0,-2 2 0,4 2-3840,1 4 5811,7 1 0,16-5 0,11-2 0</inkml:trace>
  <inkml:trace contextRef="#ctx0" brushRef="#br0" timeOffset="37">13160 11144 8326,'0'-16'0,"0"1"0,-1-1 604,-5 0 1,-2 2 0,-8 4-1,0 4 47,0 5 1,1 1 0,-1 0 0,0 1-164,1 5 1,-1 4-1,0 11 1,0 4-34,1-1 1,1 11-1,3-4 1,6 2-64,3 1 1,4-5-1,3-1 1,7-3-65,8-3 0,6-1 1,9-5-1,3-2 132,2-3 0,1 1 1,2-7-1,-3-1 97,-1-3 0,-2-2 0,-6-5 0,-1-2-140,-4-1 0,-3-10 0,-8 1 1,-1-3-276,-3-1 0,1-6 0,-7 1 0,-3-2-350,-5-3 0,-6-4 0,-9-1 0,-3 4-1550,-5 5 0,-4 0 0,1 9 1,1 5 1757,2 7 0,-1 5 0,-4 2 0</inkml:trace>
  <inkml:trace contextRef="#ctx0" brushRef="#br0" timeOffset="38">17122 10012 8565,'9'11'3283,"-4"-1"-3690,-3 2 1,-2 8 0,0 1-743,0-2 0,0 4 1,0-3 1148,0 0 0,0 4 0,0 1 0</inkml:trace>
  <inkml:trace contextRef="#ctx0" brushRef="#br0" timeOffset="39">17107 10437 8300,'5'15'0,"0"1"-61,-1 0 0,3 0 0,-2-1 0,-2 1-60,-1 0 1,-2-6 120,0 1 0,0-1 0,0 6 0</inkml:trace>
  <inkml:trace contextRef="#ctx0" brushRef="#br0" timeOffset="40">17075 10908 8427,'6'16'0,"1"0"0,0-1 533,-1 1 0,0 0 0,-6-1-978,0 1 1,0 0 444,0 0 0,-7-1 0,-2 1 0</inkml:trace>
  <inkml:trace contextRef="#ctx0" brushRef="#br0" timeOffset="41">17091 11443 8287,'7'17'756,"-5"4"0,3-11-460,-3 4 1,-2 2-1418,0 0 0,-2-7 0,-2-2 1121,-1 0 0,-7-6 0,3 6 0</inkml:trace>
  <inkml:trace contextRef="#ctx0" brushRef="#br0" timeOffset="42">17044 11678 7276,'5'21'0,"2"0"266,2-2 0,-6-1 0,3-2 0,-3-2 789,2-4 1,-3 4-1,3-3-1739,-3 3 0,-2 1 0,-2 1-2108,-3 0 2792,3-8 0,-5 13 0,7-3 0</inkml:trace>
  <inkml:trace contextRef="#ctx0" brushRef="#br0" timeOffset="43">17060 12166 8880,'0'15'0,"1"1"0,3 0 0,1-1 587,-1 1 0,-3-5 0,-1-1-1332,0 2 0,-1 1 745,-5-3 0,5 4 0,-6-5 0</inkml:trace>
  <inkml:trace contextRef="#ctx0" brushRef="#br0" timeOffset="44">17028 12731 9088,'9'21'0,"-4"0"0,-3-1 0,-2-3 541,0-1 1,0 5 0,0 1 0,0 3-785,0 3 0,-2-5 0,-1-3 0,-3-2-657,3-2 1,-4-1 0,2 1 0,1 0 899,2 0 0,2-1 0,0 1 0,0 0 0,0-1 0,0 6 0,0 2 0,0 1 0,0 4 0,0 2 0,0 2 0,0 1 169,0 3 1,0-2 0,0 4 0,0 0 404,0 4 1,0 2 0,0 0 0,0-4 120,0-2 1,0-1 0,-1-4 0,-3 2 13,-1 2 0,-6-2 0,6-7 0,2-4-1288,1-1 1,-3-2 578,-1-6 0,1-13 0,5-4 0</inkml:trace>
  <inkml:trace contextRef="#ctx0" brushRef="#br1" timeOffset="45">17751 9839 8300,'0'9'594,"0"-4"1,0-10-119,0-5 0,7 3 0,4 1 0,5 5-105,5 1 1,1 0-1,8 0 1,0 1-93,3 5 1,4 2-1,-3 8 1,3 0-196,-2 0 0,3-1 0,1 3 0,-1 1-126,1 2 0,4 7 1,-1-4-1,2 2-35,-2 1 0,3-6 0,-4 5 0,-1 2 86,-4 1 0,3 1 0,-1 0 0,1-1 45,-1 5 0,-3 1 1,-5-6-1,-2-1 57,0-2 1,3 1-1,-10 4 1,-2 1-50,-1-1 0,-2-1 1,-1-1-1,1 1-27,0 3 1,-6 2 0,1-3 0,-1 1 28,-1 3 0,0-2 0,-6 2 1,2-3-15,-1-1 0,3 3 1,-2-2-1,-1-3 8,-3-1 0,-1 1 1,-1 2-1,-3-1 73,-1 0 0,-2-1 0,3-2 0,-3-2 14,-1 2 0,2 2 0,-2 3 0,1 2 3,3 2 0,-3-1 1,0-3-1,0 2-78,0 2 0,-3 0 1,3-4-1,0 2-20,0 2 0,-4-3 0,4-4 0,0-2 30,0 0 1,-5 9-1,3-9 1,-1 0 55,-1 1 1,6 1-1,-4 1 1,1 1-53,-1-1 0,4-1 0,-4-2 1,0-2 96,1 2 1,4 0 0,-3 0 0,2-2-65,0 2 0,-2 0 1,3 0-1,-1-2-54,1 2 1,3 2 0,-1 1 0,-2 1-77,-1-1 1,0 1-1,5-1 1,2-1 80,3-4 0,-2 2 0,6-5 0,0-1 10,0 1 1,1 0 0,8-4 0,1 2-22,2-2 0,1 4 0,-2-1 1,2 1-13,3 0 1,-1-2 0,4-6 0,-3 1 14,-3 0 1,6 0 0,-1 1 0,2 2-122,3 2 1,-1 0 0,1-5-1,-1-2-153,0-4 0,-4 4 1,-3-5-1,-1 2 115,-4-1 0,4-6 0,-2 1 107,-2-3 0,-2 3 261,-1 0 0,-5 0 0,-3-3 433,-1 3-551,-1-3 0,-6 7 0,0-4-85,0 5 0,0-1 1,0 2-1,-2 1-56,-3 2 0,1 2 0,-5-1 0,2 3 5,4 3 0,-4-2 0,2 7 0,-1 2 23,-1 2 1,6-4 0,-5 0 0,5 2 22,1 2 0,0 8 0,-2 2 0,-2 2 4,-1 0 0,0 0 0,7 5 0,1 0 142,2 1 0,6 2 1,-4-1-1,0-5-126,0-4 0,5 9 1,-1-2-1,1 0-2,-2-3 0,4 5 0,-3-6 0,3 1-252,1 1 0,-1-1 0,0 1 0,0-1-94,4 0 0,1 10 0,-1-7 0,1 2 111,2 0 1,0 2 0,-6-1 0,1 1 225,0 5 0,-6 1 0,1 3 0,-1-4 20,-1-2 0,3 3 0,-6-4 1,-1-3-58,2-1 0,-6-3 1,5-3-1,-5-2-1,-1-3 1,-1 2 0,-5-5-1,-2-2-16,-1 2 0,-10-2 1,1-5-1,-3-1-26,-1 0 1,-12 1 0,1 0 0,-3-3 489,-3-2 0,-5 3 1,1-5-1,-4-2 383,-1-2 1,-7-3 0,7-1 0,-1-5-864,1-1 0,0-2 0,1-5 0,0 0 0,0 0 0,5-1 0,0-5 0,2-6-1571,5-7 1,-5-5 0,12-8 0,0-1-54,-2-4 0,2-1 0,2-6 0,5 2 252,4-1 1,8-4 1371,4-6 0,3-3 0,2-7 0</inkml:trace>
  <inkml:trace contextRef="#ctx0" brushRef="#br1" timeOffset="46">20000 12779 8092,'0'-30'0,"0"2"60,0 2 1,0 0 0,1-4-1,5 2 495,4 2 1,6 5 0,5-2 68,5 6 0,4-3 1,1 12-1,1-1-408,-1 4 0,1 3 1,-3 4-1,-1 3-18,-2 5 0,-6 6 0,1 3 0,-6 4-6,-4 1 1,1 3 0,-7 4-1,-1 1-41,-3-1 1,-1 7 0,0 3-1,-1-1-46,-4-4 1,1 1 0,-5-2-1,2-2-663,4 2 1,-4 0 0,2-3 0,1 1-1117,2 3 1,2 3 0,0 3 1673,0-6 0,0-2 0,0-3 0</inkml:trace>
  <inkml:trace contextRef="#ctx0" brushRef="#br1" timeOffset="47">20393 13612 10190,'21'0'0,"0"0"817,-2 0 0,-2 0 0,-1 0 0,0 0 163,0 0 0,-6 0 1,1 0-1,1 1-1127,2 5 1,-4-5 0,1 6 0,-1 0-4389,-1 4 4535,5 3 0,-5 2 0,6-1 0</inkml:trace>
  <inkml:trace contextRef="#ctx0" brushRef="#br2" timeOffset="48">17201 10169 8043,'0'-8'1113,"0"1"1,-2 8-475,-3 5 1,3 2 0,-3 10 0,2 1-341,-3 2 1,5 5 0,-5-3 0,5 1-50,1 4 0,0 2 0,-2 1 0,-2 1 161,-1-1 0,0 3 0,3 0-284,-3 3 0,3 2 0,-5-5 0,2 3 0,0 0 36,1 1 0,-3 1 1,2 4-1,1-1-217,3 2 0,-5-4 1,1 2-1,2 0 76,1-2 1,0 5 0,-1-4 0,-2 1-41,1-1 0,2 1 1,2 6-12,0-1 1,0 0 0,0 0-1,0 0 1,0-1 215,0-5 0,-5 8 0,0-5-55,1 0 1,3-2-1,1 1 1,0-3-26,0-1 1,-6-1-1,1-3 1,2 4 0,1-1-38,2 0 0,-5 4 0,-1-3 0,3-1-67,1 1 1,0-3 0,-1-2 0,-2 0 87,1 3 1,2 5 0,2-4 0,0 1 30,0-1 0,0 1 0,0-3 0,-1 5-35,-5-1 0,5 3 0,-5-4 1,5-1-115,1 1 0,-2-3 0,-2-2 0,-1 0-39,2 3 0,1 5 1,2-4-1,0 1 107,0-1 0,-5 4 0,-1-3 1,3 1-32,1 3 0,-3-4 0,0-1 0,1-1-35,3 0 0,1 1 0,0-3 0,0 3-69,0 3 1,-6 1 0,1 5 0,2 0 22,1 0 1,2 0-1,0 0 1,0 0 36,0 1 1,-5-10-1,-1-5 1,3-7-67,1-3 0,0-2 0,-1-5 0,-2-1-383,1 1 386,2-7 0,2-4 42,0-10 0,0-6 0,0-10 0,0-5-21,0-3 0,0-5 1,0-1 50,0-1 1,0-10 0,0 1 0,2-6 0,2 1-20,1 1 0,5-4 1,-3 1-1,0 1 27,0 2 0,0-3 0,-3 0 0,1 1 1,-2 2 0,4-1 1,-1-1-1,-1 2 39,2-2 0,-5 1 0,5 1-4,0-4 1,-6 3 0,6-8 0,-1 0 0,-1 1-24,-2-1 1,-1 2 0,-2-3 0,2 3-37,3 2 1,-3-4-1,3 6 1,-3 3 17,-2 5 0,5 1 1,2 4 160,2-1 1,-4 0 0,4-2 0,0 4 0,-2-1-109,-1-3 1,5-8 0,-6-3-1,0 1-109,2-2 1,-5 5-1,3-5 1,-3 1 14,-2 1 1,0 6 0,0 8 0,2 3 86,3 4 0,-3-3 0,5 12 80,0-3 0,-4 4 0,6-3 0,0-1 0,-2 1-123,0-4 1,3-2-1,-4-3-78,-3-3 1,4 2 0,-2-2 0,-1 1 0,-2 0-31,-2-2 1,0 2-1,0 7 1,0 4 149,0 1 0,0-3 0,1 3 0,3 0 92,1 1 0,0-4 1,-5 3-1,2-2-93,3-2 0,-3-8 0,3-4 0,-3-1-73,-2-4 0,0 6 0,-2-1 1,-1 3-94,-3-1 0,1 6 0,5 4 1,0 1-21,0 2 1,0 1 0,0 7 0,0 1 141,0-1 1,0 0-184,0 1 0,0-1-5,0 0 181,0 7 0,0 4 0,0 10 0,0 6 1,0 5 148,0 5 0,0 3 0,0 7 1,0 3 139,0 2 0,0 3 0,0 4 0,0-2-41,0-3 0,-2 6 0,-1-2 0,-2 3-63,1 2 0,1 0 0,-1 2-82,-1 4 1,-2-5-1,4 5 1,-4-3-1,0 1-150,0 2 0,-4-1 0,6-3 0,0 1 250,-2 3 1,3 4 0,-5-2 0,2-1 72,4 0 0,-4 4 1,0-4-1,0 0-82,0 0 0,-4 4 0,6-6 1,0-1-50,-2-2 0,5 3 1,-3 0-1,2-1-40,-3-2 0,5 3 1,-5 1-1,3-3 39,-2-1 1,3 4-1,-3-1 1,3-1-68,2-2 0,0 3 0,-2 0 0,-1-1-3,-3-2 0,1 3 1,5 2-1,0 1 52,0-1 1,-2 3 0,-1-4-1,-2-3-2,1-1 0,2-2 0,1-1 1,-3-3 11,-1-1 0,-6-5 0,4 3 1,0 0 128,0 1 1,-3-7 0,3 5-119,-2-1 0,6-3 1,-4 5-1,2 1 1,-2-3-151,-2 0 1,5 4 0,-3-5-1,2-2-963,0-2 0,-6-1 0,4-1-2868,-1 0 3863,4-6 0,-10-9 0,5-9 0</inkml:trace>
  <inkml:trace contextRef="#ctx0" brushRef="#br2" timeOffset="49">10346 13675 8043,'-2'-14'0,"-1"1"-69,-3 3 2759,1-1-2003,5-4 1,7 6 0,4 5-121,3 8 1,1-1 0,1 8-1,0 1 139,0 2 0,6 7 0,3 2 0,1 1-176,0 4 1,0 2-1,6 1 1,-2 1 162,-4-1 1,3 1 0,-4 1-1,-1 0-75,-3-2 1,-5 4 0,-4-10-1,-3 1-233,-2 0 0,-2-7 1,-5 2-1,0-3-1150,0-3 1,0-4-146,0-1 0,-7-6 0,-3 1 0,-6-5-7420,-5-5 8330,4-4 0,-13-20 0,5-5 0</inkml:trace>
  <inkml:trace contextRef="#ctx0" brushRef="#br2" timeOffset="50">26147 4322 14980,'-15'0'-547,"4"0"0,1 0 1176,-3 0 1,-1-5-278,-1 0 1,4-2 0,1 3 204,-3-1 0,6-2-367,2 2 1,5 3 0,5-3 193,6 3 0,3 2 0,2 0-145,-1 0 0,1 0 0,0 0 0,0 0-4,-1 0 0,1 0 0,0 0 0,-1 0-51,1 0 1,5-5-1,0 0 1,0 1 28,2 3 0,-4 1 0,7 0 0,2 0-127,2 0 1,1 0-1,1 0 1,-1 0-51,1 0 1,-1 0-1,1 0 1,-1 0 57,0 0 0,1 0 0,-1 0 0,-1 0-105,-4 0 0,2 0 0,-5 0 0,0 0 14,-1 0 0,6 0 0,-3 0 0,1 0-14,0 0 0,0 0 0,6 0 0,-3 0 1,-2 0 1,6 0-1,-3 0 1,1 0-24,4 0 1,2 0 0,-2 0-1,3 0 31,2 0 1,-5 0-1,4 0 1,-3 0-13,1 0 1,0 0 0,-6 0 0,0 0-50,1 0 0,-1 0 0,1 0 0,-1 0 48,1 0 0,-1 0 1,2 0-1,2 0 5,2 0 1,7-2 0,-4-2 0,2-1 24,0 2 0,0-4 1,5 1-1,0 3 0,0 1 1,-5-3 0,0 0 0,0 1-28,-2 2 1,4 2 0,-6 0 0,1 0-53,-1 0 0,4 0 0,-4 0 0,1 0 70,-1 0 0,4 0 0,-3 0 0,1-1 12,3-5 0,1 5 0,0-5 0,-4 5-25,-2 1 1,4-2 0,-3-2 0,-1-1-44,1 2 0,3-4 0,-4 1 0,0 3-77,1 1 1,3-3 0,-5 0 0,-1 1 36,3 3 0,-6 1 1,5 0-1,-1 0 86,0 0 0,-1 0 0,-4-2 1,1-2 21,4-1 1,-4 0 0,5 5 0,-1 0 50,0 0 0,10-2 0,-4-1 0,1-3-22,2 3 1,-6 1 0,2 2 0,0 0-9,-2 0 0,3-2 0,-4-1 0,-1-2 65,1 1 1,-3 2-1,-4 2 1,-1 0 37,1 0 1,4 0-1,3 0 1,-1 0 28,1 0 1,3-1 0,-4-3 0,2-1 23,4 1 0,1 3 1,3-1-1,-1-2-80,0-1 0,-2 0 0,-1 5 0,-4 0 21,-1 0 0,3 0 1,-6 0-1,-3-2-10,-5-3 1,6 3-1,-5-3 1,3 3 4,3 2 1,0 0 0,-2 2 0,2 1 14,1 3 0,12 4 0,-3-3 0,0 0 36,1 0 0,6 5 0,-8-3 0,0 2 4,1-1 1,-5 1 0,2 4 0,0-1 68,-2-3 1,-1 3 0,-6-4-1,0 4-182,-1 2 1,8 0 0,-9-1 0,1 1-131,-4 0 1,-1 5 0,-4 0-1,0-2-70,0-2 1,-2-1 0,-6 0 0,-1-1-288,-3 1 1,1 7 0,-5 1 95,2 1 1,-6-3 0,2-4 0,-5 1-37,-5 2 1,2 2 0,-8-4 0,-1 2 187,-2-2 1,-2-1 0,-1-3 0,-4 1 279,-5 0 1,-4 0 0,-1-1 0,-1-1 94,1-3 1,-8 1-1,-1-5 1,-2 0 62,0 0 0,2-2 0,-4-5 1,4 0-15,2 0 1,-4 2 0,5 1 0,2 3 17,2-3 1,1 1 0,1-1 0,0 2 123,-1-1 0,1-2 0,-2-1 0,-2 3 45,-2 1 0,-2 0 1,5-5-1,-3 0-434,2 0 0,-4 0 0,1 0 1,0 0-12,-1 0 0,2 0 0,4 0 0,-2 2 0,-1 3 0,-1-3 0,6 3 0,-3-1 0,-2 1 0,-3-3 0,-6 3 0,-1-3 0,-3-2 0,-1 0 0,3 1 0,-1 3 0,1 1 0,5 0 0,2-5 0,2 0 0,3 0 0,2 6 0,1-1 0,1-2 0,-1-1 0,-4-2 0,-3 0 0,1 0 0,-1 0 0,1 0 0,3 0 0,-2 0 0,2 0 0,-3 0 0,1 0 0,2 0 0,2 0 0,2 0 0,-1 0 0,1 0 0,-1 0 0,-4 0 0,-3 0 0,1 0 0,-1 0 0,-4 0 0,1 0 0,-4 0 0,-1 0 0,5 0 0,-2 0 0,-1-2 0,0-3 0,-6 3 0,9-3 0,-2 2 0,2-3 0,-1 5 0,4-5 0,1 5 0,-1 1 0,-1 0 0,5 0 0,2-2 0,-2-3 0,-5 3 0,2-5 0,-3 2 0,-2-1 0,-3-1 0,-1 4 0,2-2 0,3 1 0,-2-3 0,6 2 0,-1 0 0,1-2 0,1 5 0,4-3 0,-2 1 0,-2-1 0,-1 3 0,3-3 0,-2 3 0,2 2 0,2-1 0,2-3 0,-1-1 0,1 1 0,-1 3 0,-1 1 0,0 0 0,2 0 0,-8 0 0,11 0 0,0-2 0,-1-3 0,-1 3 0,0-3 0,2 3 0,2 2 0,5 0 0,-3 0 0,-1 0 0,1 0 0,-1 0 0,-3 0 0,4 2 0,1 3 0,-5-3 0,2 3 0,-2-3 0,2-2 0,-4 5 0,2 0 0,-5-1 0,-4-3 0,1 5 0,2-1 0,-1-2 0,-1-1 0,-6-2 0,3 0 0,-1 0 0,5 0 0,-1 0 0,1 2 0,1 1 0,3 3 0,-9-1 0,7-5 0,-4 0 0,-2 0 0,1 0 0,3 0 0,-2 0 0,2 0 0,-3 0 0,1 0 0,2 0 0,2 0 0,4 0 0,1 0 0,1 0 0,3 0 0,-4 0 0,4 0 0,-1 0 0,1 0 0,-1-5 0,-3-1 0,4 1 0,1-2 0,2 5 0,4-5 0,-3 2 0,-1 0 0,0-7 0,6 1 0,-1-3 0,0-1 0,-5 1 0,0 1 0,2 3 0,2-2 0,6-8 0,2-1 0,2 2 0,-3 2 0,5 1 0,1-1 0,2-3-11,2-1 0,2-1 0,3 2 0,4-2-295,0-3 1,10 6-1,-1-4 1,3 2 97,1 1 1,8-1 0,0 5 0,5 0 155,0 0 1,3 1 0,0-1 0,3 2 0,2 4 0,-3-3 0,1 6 0,-3-1-123,-3-5 1,3 5-1,-1-1 1,-2 0-102,-2 0 1,-1 4-1,-3-4 1,-1 1 904,-1-1-306,-1 5 1,5-9 0,1 4-1</inkml:trace>
  <inkml:trace contextRef="#ctx0" brushRef="#br2" timeOffset="51">11148 13407 8478,'5'-10'0,"0"-1"968,-1-1 136,-2 5-66,5 0 1,-6 14 0,5 4 0,-5 3-560,-1 1 1,0 1 0,0 0 0,-1 1 13,-5 4 1,3-3 0,-6 4 0,0-1-202,1 0 0,2 5 0,-2-5 0,1-1 8,3-3 1,2-1-1,2 0-62,0-1 0,2 1-60,3 0 1,11-8 0,9-2-410,-1-5 0,4-2 0,-5-5 1,1-2-653,4-1 1,2-5-1,-1 5 1,-1-1-1134,-1-1 1,-6 6 0,3-5 73,-1-3 1,-9-1 1016,-9-1 925,-3-1 0,-9-7 0,-2-1 0</inkml:trace>
  <inkml:trace contextRef="#ctx0" brushRef="#br2" timeOffset="52">11447 13502 7059,'-7'-9'1329,"5"2"1,-10 9-1,6 3 1,3 5-779,1 4 0,2 2 0,-2 0 1,-1-1-119,-2 1 1,-1 0 0,6 1 0,0 3-660,0 1 0,0 0 0,0-6-681,0 1 0,0 0 1,0-1-254,0 1 1,7-5 0,4-3 237,3-1 1,0-3 921,-4-9 0,4-4 0,-5-7 0</inkml:trace>
  <inkml:trace contextRef="#ctx0" brushRef="#br2" timeOffset="53">11714 13329 8590,'30'-25'0,"-4"4"655,-5 4 1,-4 1 1146,-1 0-1450,0 1 1,-8 15 0,-2 8 0,-5 12 1,-1 4 1,-7 2 0,-3 6-1,-6-1-2,-5 1 0,4 4 1,-4 1-1,3-4 95,3-5 0,4 2 1,2-6-1,2 1-203,4-4 1,1 1 0,4-1 44,3-2 1,4-8-1,8-4 1,4-2 91,5 0 0,-1 1 0,1-8-226,2-3 0,-5-2 0,-2-6 1,-4 3-1,-3-2-75,-3-2 1,-4-2 0,-7-1-136,0-4 0,0 3 0,-2-5 1,-5 3-1,-7-3-251,-5-2 0,-7 6 0,3-4 0,0 2 38,0 1 0,1-1 0,2 5 0,0 0-418,0 0 1,3 1-1578,1-1 0,2 0-2103,4 1 4366,3 6 0,7-12 0,0 3 0</inkml:trace>
  <inkml:trace contextRef="#ctx0" brushRef="#br2" timeOffset="54">22374 8818 16867,'-16'-7'0,"0"-2"97,1 0 0,-6 2 1,-2 7 1028,-1 0 1,4 0 0,-2 0 0,-1 2-233,-3 3 0,1 4 0,1 7 0,-1 1 0,3 2-479,-1 2 0,2 2 0,5-4 1,0 2-244,1-2 1,4 4 0,3-2-681,1-2 0,1-1 0,8-3-5,3 1 0,11-5 0,10-3 0,6-1-19,4-3 0,5-2 0,4-1 0,-1 3 95,-2 1 0,-2 6 0,2-4 0,-6 1 376,-2 5 1,-3 0 0,0 3 0,-1 0 335,-4 0 0,-3 5 0,-7 0 0,-2 0 256,-4 1 0,-3 1 0,-7 5 0,0-2 229,0 2 1,-9-4 0,-4 3 0,-8-1-292,-4-2 1,-1 4 0,-6-7 0,1-2-371,0-1 0,-6-2 1,-2-2-1,1-2-532,0-2 0,-6-6 0,4 1 1,0-3-497,3-2 0,5 0 1,6-2-1,5-3-857,4-6 0,8-3 0,4-1 1744,3-1 1,9-14 0,2-3 0</inkml:trace>
  <inkml:trace contextRef="#ctx0" brushRef="#br2" timeOffset="55">22563 9069 17925,'15'0'-250,"-1"7"0,-2 4 0,-3 3 658,-2 1 0,5 6 0,-3 2 0,0 0 441,-4-1 1,4 6 0,0-1 0,1 2-190,1 3 1,-3-1 0,4-1 0,-1-2-590,1-2 1,0-2-1,1 3 1,-3-6-1494,2-4 0,-3-1 1,0-1-1777,-2 1 1,3-5 1290,-4-1 1,-1-8 1762,-5-2 1,-14-14 0,-4-11 0</inkml:trace>
  <inkml:trace contextRef="#ctx0" brushRef="#br2" timeOffset="56">22610 8881 11218,'1'-25'0,"3"4"0,1 4 0,0 1 509,2 0 0,2 1 0,7 1-781,0 3 1,-1 4-1,1 7 1,0 0 373,-1 0 0,1-7 0,0-2 1</inkml:trace>
  <inkml:trace contextRef="#ctx0" brushRef="#br2" timeOffset="57">22924 9195 17609,'16'23'-635,"0"3"0,-1 2 0,-1 0 1,-2-2 1026,-1 2 0,-1 0 1,4 0-1,-1-4 72,-3-1 0,-6-2 0,1-5 1105,-3-1-1059,-2-6 1,0-4-1,0-10-538,0-5 1,-2-6-1,-2-5 1,-1-5-474,2-4 0,8-7 0,5-1 1,6-1-133,5 1 0,4-2 1,6 7-1,0 5 654,1 3 1,5 6 0,-1 9-1,1 4 477,1 5 0,1 2 1,4 5-1,-1 6 437,2 7 0,0 4 1,-1 6-1,-4 1-345,-6 3 1,2 4 0,-11-2 0,1 2-723,-4-2 0,-9 3 1,-3-1-1,-2-2-1201,-4-2 1,4-2-1,-1 1 1,-1-3 1273,2-3 0,1-3 0,8-7 0</inkml:trace>
  <inkml:trace contextRef="#ctx0" brushRef="#br2" timeOffset="58">24544 8629 8398,'5'-16'-108,"0"1"1099,-1-1 1,-3 9-127,-1 7 1,6 7 0,-1 10-1,-2 3-460,-1 1 1,-2 7-1,0-1 1,-2 8 387,-3 7 1,-4 4-1,-8 3 1,-2 1-104,-2 3 0,0-1 1,3-5-1,1 0-135,1 0 1,-7-1 0,11-2 0,0-3-38,-2 3 1,7-11 0,0-3 0,2-6 0,-1-4 0,1 2 0,5-1-352,0-1 1,2-10 0,3-5-564,6-3 0,4-2 0,8 0 0,7-2-918,5-3 1,8-9 0,1-9 0,3 1-356,0-1 1,8-3-1,-14 3 1,-2-1 913,-4-4 1,-4 0 0,-1 0 0,-4 2-322,-5-2 1,-3-2 0,-4 0 0,-4 2 1075,-5 2 0,-3 7 0,-2-2 0,0 3-4,0 3 1,-7 6-1,-3 4 739,-4 3 0,-2 2 0,0 2 164,0 3 1,2 5 0,2 11-1,2 4 186,-2-1 1,-2 11-1,-2-3 1,0 1-126,0 0 0,1 4 0,-1 1 0,2 1-479,3-1 1,-1-1 0,5-6 0,0-1-584,0-4 0,2 2 0,5-5 1,0-1-203,0 1 0,5-2 0,2-5 0,2-2-1711,3-4 0,2 2 0,4-6 1,1-3-267,2-1 0,5-9 2281,-5-4 0,7-10 0,-4-3 0</inkml:trace>
  <inkml:trace contextRef="#ctx0" brushRef="#br2" timeOffset="59">25361 8786 20070,'25'-21'-419,"-4"0"0,-4 0 0,-1 7 1348,-1 4 0,-4 3-839,-1 7 1,-6 7 0,1 5 0,-3 7 0,-4 8 228,-3 2 0,-11 10 0,-12 3 0,-7 5 223,-7 5 1,2-3 0,-2 3 0,0-3-88,2-2 1,2 1 0,10-3 0,5-3-203,7-5 0,11-1 1,3-3-1,9-3-358,9 0 0,10-2 0,2-2 0,7-5 482,7-4 1,2-8 0,-1-4 0,-2-3 159,-3-2 1,-1-2 0,-6-5 0,-1-10-231,-4-13 1,-3-3-1,-9-9 1,-4-1-534,-4-3 0,-5-8 0,-2-2 0,-6 0-943,-9 4 0,-7-2 0,-8 1 0,-1 3-388,1 1 0,-1 9 1,3 3-1,1 4 461,1 1 1,8 8 0,-2 3 0,6 3-884,4 3 0,4 4 260,7 1 1710,7 6 1,9 4 0,8 9 0</inkml:trace>
  <inkml:trace contextRef="#ctx0" brushRef="#br2" timeOffset="60">26006 9242 8503,'35'-10'0,"0"1"0,-2 2 921,2 3 1,7 3 0,0 1 0,1-2-427,-1-3 1,2 3-1,-7-3 1,-2 3-427,-2 2 0,-7 5 0,-2 2 0,-1 0-1478,-4 0 0,-8 5 0,-6-1 1409,-3 3 0,-9 9 0,-2 1 0</inkml:trace>
  <inkml:trace contextRef="#ctx0" brushRef="#br2" timeOffset="61">26210 9399 8503,'23'9'0,"1"-4"207,1-3 1,10 3 0,-2 0 0,4 1 669,1 1 1,9-4 0,-3 6-1,0 0-547,1-1 0,-5 3 0,0 5 0,-1-1-1514,-4 1 0,-2-2 1184,-2-4 0,1 4 0,-1-5 0</inkml:trace>
  <inkml:trace contextRef="#ctx0" brushRef="#br2" timeOffset="62">27657 8550 8789,'14'7'634,"-2"6"-393,-2 6 1,3 5 0,6 8 0,2-1 0,0 2 761,1 4 0,1-4 1,5 7-1,-3 1 22,-3 1 0,6 1 0,-3-8 1,-1 2-1014,-3-2 1,-3-2 0,-3-3 0,-1-2-179,-3-2 1,-3-9-1,-4 1-793,1-6 0,2-3-1801,-2 1 0,6-12 1,8-12 2759,2-5 0,0-23 0,-5 0 0</inkml:trace>
  <inkml:trace contextRef="#ctx0" brushRef="#br2" timeOffset="63">28474 8755 8574,'-15'5'345,"-3"2"1,-1 2 514,-2 3 1,-2 2 0,0 2-1,-6 1-370,-6 4 0,-7-3 0,2 4 0,-2-1-439,-2 0 1,-8 5 0,6-3 0,1 2-656,-1 2 1,-2 3 0,7 2 0,-1-1-2063,0 0 2666,8 8 0,-12-6 0,6 6 0</inkml:trace>
  <inkml:trace contextRef="#ctx0" brushRef="#br2" timeOffset="64">26792 9776 15112,'16'-8'1694,"1"3"0,2 3 0,4 2-747,1 0 0,10 0 1,9-2-1,8-1 218,7-3 1,13 1 0,8 5 0,5 0-893,-38 0 0,0 0 0,3 0 0,0 0 0,1 0 0,0 0 0,0 0 0,1 0-224,-2 0 0,0 0 1,0 0-1,0 0 0,35 0 1,-4 0-498,-5 0 1,-9 0-1,-11 0 1,-12 2-1928,-8 3 1,-2-1 0,-13 6 290,-6 2 1,-7 6 0,-14-1-1,-9-5 2070,-9-3 0,-18-4 0,-6-5 1</inkml:trace>
  <inkml:trace contextRef="#ctx0" brushRef="#br2" timeOffset="65">27562 10154 8409,'9'-16'3143,"-4"7"-2865,-10 4 0,-4 3 1,-6 2-1,-3 0 1,-3 0 83,-5 0 1,-9 0 0,-3 0-1,-3 0-132,-2 0 1,3 0 0,-2 0 0,0 0-128,2 0 1,1 0 0,8 0 0,-1 0-193,1 0 1,-6 6 0,0 1 0,2-1 27,2 1 1,4 6 0,1-3 0,5 4 24,5 2 1,-1 1 0,10 3 0,-1 0 93,-1 0 1,8-3-1,-2-1 1,3 0 12,2-1 1,0-4 0,0-1 0,2 1-93,3-3 0,4 5 0,6-8 0,1-2-23,0-1 0,7 3 0,5 1 0,7-3-35,6-1 1,10-2 0,3 0-1,0 0 91,1 0 1,-5 5-1,-8 2 1,-5 2 296,-4 3 1,-9 2 0,-3 2-1,-3 0 190,-2-1 1,-8 6-1,-2 2 1,-5 0 143,-1-1 0,0 4 0,-1-3 0,-5 2-261,-4 3 0,-6 0 1,-5-2-1,-7-4-96,-7 1 1,0-5 0,-5 3-1,0-6-515,0-4 1,-2-3 0,-4-4 0,5 1-589,4-1 0,-2-3 0,3-1 0,3 0-186,5 0 0,5-5 0,9-2 0,3-2-291,6-3 1,7 0-1,10-2 1,13-2 1293,8-6 0,17-20 0,-1-7 0</inkml:trace>
  <inkml:trace contextRef="#ctx0" brushRef="#br2" timeOffset="66">27861 10295 8857,'-16'-9'0,"-1"4"438,-4 3 0,-4 9 1,-6 4-1,0 3-147,-1 2 1,1 5 0,-1 1 0,1 3 106,-1 3 1,-3 0 0,2 1 0,5-1 204,4 0 1,5 5-1,8-6 1,6 1-60,3-2 0,4 3 1,5-4-1,9-1-177,8-3 0,6 0 1,3-3-1,4-4-114,5 0 1,1-6 0,1 1 0,-2-2-102,1-3 0,-4-4 0,-2-6 0,-6-4-69,-5-4 0,2-9 1,-7-3-1,-2-5-327,-1-6 1,-9 2 0,-4-7 0,-3-2-492,-2-1 1,-2 3-1,-5 2 1,-7 1-169,-5 5 0,-4 6 0,4 3 0,-2 2-479,2 4 0,3 7 1,4 3-728,1 2 2109,8 2 0,3 5 0,8 0 0</inkml:trace>
  <inkml:trace contextRef="#ctx0" brushRef="#br2" timeOffset="67">28506 10264 8372,'8'10'243,"-4"1"106,-8 1 1,-10 2 0,-10 3 0,-4 3 31,-5 1 0,-4 6 0,2 0 0,-1 2 83,1 3 0,1-1 1,5 1-1,2-1-60,7 1 1,9-1-1,6 0 1,5-1-39,5-4 1,16 2-1,10-7 1,4-2 319,4-1 1,1-4 0,9-2-297,3-1 1,-8-8 0,3 2-1,-1-3 1,-1-4-43,2-3 0,-7-9 1,-3-9-1,-4-1-268,-1-4 1,-6-7 0,-3-3 0,-4-1-1202,-5 1 0,-9 1 0,0 6 1,-5 1-1418,-5 4 1,-11 5 2537,-10 10 0,-11-3 0,-3 6 0</inkml:trace>
  <inkml:trace contextRef="#ctx0" brushRef="#br2" timeOffset="68">22091 12983 10743,'12'26'0,"2"0"944,3 2 1,4 2 0,0 1 0,6 3-96,2 2 0,-2-3 0,-1 4 0,2-4 70,1-1 1,1 4-1,-2 1 1,-4-2-1024,-1-2 0,3-3 0,-5-2 0,-1-4-328,-3-1 1,-1 3 0,0-5 0,-1-2-882,1-1 0,0-4 1,-1-4-1,1-3-1211,0 0 1,0-9 2523,-1-3 0,8-4 0,1-13 0</inkml:trace>
  <inkml:trace contextRef="#ctx0" brushRef="#br2" timeOffset="69">22735 12967 8271,'-15'0'146,"-6"2"1,-2 3 0,2 6 1056,4 3 0,-8 7 0,8 3 0,-4 4-471,-2 5 0,-5 2 1,0-3-1,-5-3-218,-4-3 0,-5 2 0,6-5 0,1 0-361,1-1 0,5-1 0,1-5 0,3-2-1158,3-3 1,1 1 0,5-5-524,0 2 1,8-4 374,2 5 1,12-6 0,6 1 1152,7-3 0,-2-2 0,6 0 0</inkml:trace>
  <inkml:trace contextRef="#ctx0" brushRef="#br2" timeOffset="70">23160 13250 9435,'35'-21'0,"-5"2"632,-6 5 1,-1 0-1,-2 7 1,3 0-381,1 0 0,4 2 0,-2 5 0,2 0-207,3 0 1,-1 0-1,-1 2 1,-2 3-1279,-2 5 0,-7 4 1,0 2 1232,-6 0 0,1 6 0,-6 3 0</inkml:trace>
  <inkml:trace contextRef="#ctx0" brushRef="#br2" timeOffset="71">23349 13502 8304,'15'0'236,"1"-2"1,2-2 0,1-1 274,2 2 1,14 1 0,1 2 0,8 2-573,3 3 0,13-2 0,4 8 0,4-1 61,2-1 0,12 5 0,-1-5 0</inkml:trace>
  <inkml:trace contextRef="#ctx0" brushRef="#br2" timeOffset="72">25298 12621 8213,'9'-7'777,"-4"-3"0,-10 3 0,-5 3 0,-4 8-201,-2 6 0,-12-1 1,-4 2-1,-3-1-221,-3-1 1,-2 3 0,-7-7 0,0-1-304,-1-2 0,6-2 1,0-2-1,1-2-185,0-1 0,3-2 0,7 4 0,1-3 73,4 3 0,-2 1 1,7 2-88,1 0 1,5 2-1,3 1 1,3 4 55,2 2 1,-4 3 0,4 8 0,0 2 128,0 3 1,-3-1-1,3 4 1,-2-2 30,-3 2 1,3 0-1,0 0 1,1-3-5,-1-3 1,0 4 0,-1-5 0,3-1 164,0-3 0,5-1 0,-3 0-183,3-1 0,4-1-106,3-3 0,4-6 0,8-9 1,4-3-53,5-1 1,9-3 0,6-4 0,2-1 39,6 0 0,11 2 1,1 2-1,3 3-38,-3 2 0,1 2 0,-10 7 0,-1 3 292,-2 5 1,-9 4 0,-4 4-1,-4 1 206,-6 2 0,-5 7 0,-9-4 0,-3 3 208,-2-1 1,-2 0-1,-6 4 1,-5-2 0,-4-2 0,-11-2 0,-5 4 0,-4-3-373,-2-3 0,-4-1 0,-1-7 1,0-3-226,-1-6 0,0-3 0,-4-2 0,3 0-489,1 0 0,5 0 1,-4 0-1,5 0-595,6 0 1,-2-6-1,7 0 1,2-1 103,2 0 1,8 0-1,4 1-668,3-4 1,11 1 0,6-1 1647,10-3 0,11-8 0,5-3 0</inkml:trace>
  <inkml:trace contextRef="#ctx0" brushRef="#br2" timeOffset="73">25754 12873 8214,'9'-16'0,"-4"0"0,-3 1 339,-2-1 1,-7 6 0,-5 1-101,-8 2 1,0 2 0,-10 6-1,-5 5 1,-4 4 227,-4 4 0,-3 9 1,-1 3-1,2 4-196,3 1 0,-2 6 0,9-1 0,6-1 51,6-1 0,12-3 1,6 0-1,5 1 101,5-1 1,11 1 0,12-3-1,5-1 9,4-1 0,14-1 0,-1 3 0,4-2 11,-1-6 1,1-4 0,-2-3-1,-1-2-111,-2-1 0,-9-8 0,-3 1 0,-4-8-79,-2-6 0,-1-11 1,-5-7-1,-8-5-478,-5-4 0,-8-7 1,1 1-1,-3-6-440,-2-4 1,-7 6 0,-5 7 0,-6 2-37,-3 3 0,-5 8 0,5 7 1,2 2-4762,1 2 2765,3 1 2697,6 6 0,16 9 0,10 9 0</inkml:trace>
  <inkml:trace contextRef="#ctx0" brushRef="#br2" timeOffset="74">26603 12763 8524,'-2'-14'0,"-3"2"245,-5 1 1,-15 2 0,-4-1 0,-3 5 32,-3 3 0,-1 11 1,-1 6-1,-3 10 204,-1 5 0,-4 3 0,3 2 1,0 1-12,6-1 1,1 5-1,14 2 1,3 2-6,6-2 1,7 2 0,13-6-1,10 0 70,6 1 1,15-2 0,-6-6 0,5-1-141,6-4 1,5 2 0,2-7 0,-2-2-98,1-2 0,1-3 1,-4-3-1,-2-6-156,-3-3 0,2-9 1,-7-4-224,-2-3 0,-4-10 0,-5-7 1,-6-10-724,-8-4 0,0-9 0,-7-2 1,-3-2-1,-5 2-921,-8 2 1,-5 4-1,-3 8 1724,-2 5 0,-7 11 0,4 3 0</inkml:trace>
  <inkml:trace contextRef="#ctx0" brushRef="#br2" timeOffset="75">27845 12637 8146,'-15'-16'377,"-3"1"1,-1 1 116,-2 3 1,-2 4-1,4 7 1,-2 0-5,2 0 0,-4 2 1,0 1-1,1 3-150,-1-3 0,-3 6 1,3 0-1,0 1-203,1 1 1,1-3-1,5 5 1,2-3-162,4 2 1,1 1 0,5-1 0,-1-2-58,2 2 1,8 2 0,7 2 0,7 0 72,7 0 0,11 5 0,5 1 1,3 1 321,3 0 1,-3 5 0,-3-2 0,-4 3 272,1 3 0,-13-1 1,0 1-1,-7-3-72,-3-2 0,-7 1 0,-4-7 0,-3-2-192,-2-2 0,-2-1 0,-3 0 1,-6-2-274,-3-4 0,-1 2 0,-3-6 0,-3-3-96,-5-1 0,-4-2 0,-1 0 0,0-2-781,-1-3 1,2-4 0,2-7-1,2 2-419,-2 4 0,6-4 1,2 4-1,6-4-1345,4-2 0,6-5 2591,-1 0 0,17-14 0,6 2 0</inkml:trace>
  <inkml:trace contextRef="#ctx0" brushRef="#br2" timeOffset="76">28128 12747 9135,'14'7'0,"-3"5"0,-4 6 879,0 3 1,0 12 0,5-2 0,-3 3-501,-2-1 0,-2-4 1,-3-1-1,1-1-203,2 1 1,1-1 0,-6 1-1,1-3-871,5-2 1,-5-2-1,5-6 555,-5 1 0,-2-2-827,-5-4 1,-1-17-1,-5-14 967,2-6 0,-8-12 0,-6-1 0</inkml:trace>
  <inkml:trace contextRef="#ctx0" brushRef="#br2" timeOffset="77">28003 12338 8121,'10'-10'-160,"-1"0"1,0-1 159,-1 2 0,3-12 0,4 4 0</inkml:trace>
  <inkml:trace contextRef="#ctx0" brushRef="#br2" timeOffset="78">28301 12621 7398,'25'37'-94,"-4"0"1,-4 1-1,-1-1 1,0 3 770,-1 0 0,1 9 0,-2-5 1,-2-2-163,-1-2 1,-6 0 0,4-7-1,-1-5-28,1-3 0,-5-4 1,1-6 532,-3 1-660,-2-7 1,0-4 0,0-12 0,-2-9-141,-3-8 1,1-6 0,-5-3 0,2-2-435,4-2 1,3-6-1,5 1 1,7-2-77,8 2 0,4 4 0,9 6 1,4 3 118,5 2 1,-2 6 0,2 11 0,0 5 135,-2 3 1,0 5-1,-5 6 1,2 9 213,-2 4 1,-2 10 0,-1 6 0,-3 1 137,-3-1 1,-1 1 0,-8-3 0,1 4-560,-4 1 1,-7-3 0,2-8 0,-2-2-484,-4-2 0,-1-7 0,-2 2 0,0-4-395,0-1 1,-2-7-1592,-3-4 2711,3-10 0,-12-18 0,5-10 0</inkml:trace>
  <inkml:trace contextRef="#ctx0" brushRef="#br2" timeOffset="79">29528 12464 8472,'8'-7'252,"1"7"495,-4 0 0,-3 9 0,3 10 0,-3 4-43,-2 1 1,-5 1-1,-2 4 1,-2-1-300,-3 0 1,3 6-1,0-8 1,2 3-31,4 3 0,-4-1 1,2-1-1,1-2-154,2-2 1,8-5 0,2 4 0,5-3-59,4-3 0,8-1 0,-1-2 1,4-2 86,5-4 0,2 2 1,-2-5-1,2 0-486,2 0 1,5-1 0,-5-6-1,-4-2-285,-5-3 1,1 1 0,-4-6 0,-1-3-1958,-3-1 0,-3-1 0,-3-3 2478,1-3 0,-7-3 0,-2-8 0</inkml:trace>
  <inkml:trace contextRef="#ctx0" brushRef="#br2" timeOffset="80">30031 12590 8440,'9'2'359,"-2"3"1,-2 5 392,0 4 0,2 9 1,-4 3-1,4 6-264,2 4 1,-5-1 0,3 7 0,-2 0 6,0-2 1,0 4-1,-5-6 1,2 1-830,3-1 1,-3-3-1,3-7 1,-3-3-792,-2-3 0,0 4 0,0-5-951,0-1 1,2-12 2075,3-8 0,-3-14 0,12-17 0,-5-9 0</inkml:trace>
  <inkml:trace contextRef="#ctx0" brushRef="#br2" timeOffset="81">30597 12559 8322,'0'-16'170,"0"0"0,-2 2 227,-3 4 0,-4 3 0,-7 7 0,-1 1 158,-4 5 0,-4 9 0,-8 13 0,-2 5-108,-1 4 1,1 5-1,8-2 1,8 4-80,7 5 0,5 5 0,9-5 1,5-4-53,9 1 0,6-3 1,11-1-1,2-5-97,2-4 1,5-3-1,-4-4 1,1-5 6,-1-4 0,4-8 1,-5-4-1,0-3-57,1-2 0,-5-7 1,4-5-1,-4-7-196,-1-7 0,-3-11 1,-1-7-1,-3-3-103,-3 0 1,-2-9 0,-10 7 0,-5-2-373,-3 3 1,-14-3 0,-7 11 0,-9 0-519,-11 3 0,-11 11 0,-10 5 0,-6 5 1020,-8 6 0,-9-4 0,-5 5 0</inkml:trace>
  <inkml:trace contextRef="#ctx0" brushRef="#br2" timeOffset="82">21902 14916 8315,'0'9'764,"0"-2"1,0 0 0,2 3-397,3 4 1,2 4-1,7 3 1,0 5 156,4 4 1,8 1-1,0 1 1,2 1 30,-2 3 1,9-1 0,-4 5-1,3 1-424,-1-1 0,-3-5 0,-2 1 1,-2-2-408,2-3 1,-6-6 0,-1-6 0,-5-5-3042,-5-4 1418,3-6 0,-6 1 897,8-10 0,-7-6 1001,-4-10 0,4-3 0,-1-8 0</inkml:trace>
  <inkml:trace contextRef="#ctx0" brushRef="#br2" timeOffset="83">22452 14853 6522,'-8'25'0,"-8"-4"1077,-8-4 1,-6 1 0,-3 3 0,-2 5-76,-2 4 0,-7 6 0,2 1 0,-1-2-632,1-2 1,-2-3 0,6-2 0,-1-4-233,1-1 0,3 3 0,7-5 0,3-2-334,3-1 1,1-3 0,7 1-921,3 0 0,4-6 1,9 1-1,3-1-11,6-1 1,10 3 0,7-7 0,5 1 1126,4 1 0,13-6 0,-1 6 0</inkml:trace>
  <inkml:trace contextRef="#ctx0" brushRef="#br2" timeOffset="84">23018 15262 9423,'35'-9'0,"-5"4"0,-4 3 0,-1 2 482,3 0 1,7 0 0,3 0-1,2 0-189,4 0 1,-4 0 0,0 2-1,-3 2-297,-7 1 0,1 5 0,-6-3 0,-1 2-46,-3 3 0,-9-3 0,-3 1 0,-2 3-1917,-4 1 0,-4 1 1967,-10 1 0,-6 0 0,-15-1 0</inkml:trace>
  <inkml:trace contextRef="#ctx0" brushRef="#br2" timeOffset="85">23081 15513 8315,'16'6'343,"0"-1"1,0 5 0,1-4 0,4-3 313,5-1 1,9 3 0,4 0-1,-1 1-244,0 1 1,10-4-1,-5 6 1,-1 0-344,-2-1 0,2 3 0,-5 5 0,-2-3-937,-2-2 1,-1 8-1,-1-3 1,-1 0 866,-4-4 0,4 2 0,-6-5 0</inkml:trace>
  <inkml:trace contextRef="#ctx0" brushRef="#br2" timeOffset="86">24465 14853 8315,'-5'-10'1246,"-1"-1"0,1 1 0,7-6-715,3 0 1,4 8-1,8 3 1,4 3-7,6 2 1,6 0 0,0 0 0,-3 0-220,-1 0 1,-4 2 0,-1 3 0,-3 5-93,-7 4 1,0 2 0,-9 1 0,-1 3-154,-2 1 0,-2 1 1,0-3-1,-2 2-147,-3-1 0,-6 2 0,-8 1 0,-4 0-38,-1-1 1,-1-1-1,-3-5 1,4 0-91,1 0 0,-3-2 1,5-4-1,2-5-26,1-3 0,3-2 25,-1 0 1,9-2 0,9-1 223,12-2 1,14-8 0,12 3 0,3-2 41,6 1 1,7-1 0,-2 7 0,1 1 123,-1 2 1,-4 2-1,-6 2 1,-4 5 93,-1 9 0,-3 0 1,-4 6-1,-2 1 129,-4 3 0,-4 4 0,-8 1 1,-3-1-157,-6-4 0,-3 7 1,-2-5-1,0 0 219,0 2 1,-9-2 0,-5 0 0,-7-4 113,-3-1 1,-2-2 0,-6-5 0,1-2-705,-1-4 1,-4 2 0,-3-6 0,1-3-414,-1-1 0,3-2 1,2 0-1,1-2-434,2-3 0,-2 1 1,12-6-1,1-1-818,3 3 1,3-6 0,3 3-77,6-3 0,12-2 1870,9 1 0,7-15 0,8-3 0</inkml:trace>
  <inkml:trace contextRef="#ctx0" brushRef="#br2" timeOffset="87">25393 14869 8315,'15'-5'64,"1"-2"0,2 0 1,2-2 531,7 0 0,6 4 0,5-4 0,6 1 0,0 1-83,1 0 0,-1-4 0,-1 6 1,-2 2-195,-3 1 1,-3 2-1,-7 0 1,-4 0 24,-1 0 1,-2 0-1,-5 0-13,-1 0 0,-4 8 0,-2 8 94,-2 9 1,-2 4-1,-5 6 1,0 5 297,0 8 0,0 9 0,-2-1 1,-1 2-134,-3-1 0,1-6 1,5 1-1,0-4-408,0-7 1,0 3 0,0-9 0,0-3-544,0-5 1,5-7 0,2 2-1,2-1 436,3 0 0,-5-5 0,0-6-3352,0 3 0,-7-6 0,0-2-217,-8-3 0,-13-9 3494,-6-4 0,-16-3 0,-6-1 0</inkml:trace>
  <inkml:trace contextRef="#ctx0" brushRef="#br2" timeOffset="88">25628 15529 8315,'2'-14'609,"3"2"0,6 3 112,3 2 1,9-3 0,3 3 0,5 0-219,6 0 0,3 2 0,9 3 0,2-2-228,1-1 0,-1-5 0,-6 4 1,-1 1-1147,0-2 1,10-2 0,-9-5-1,1 2-1307,-3 2 1,-3-6 2177,2-5 0,4-14 0,-6 2 0</inkml:trace>
  <inkml:trace contextRef="#ctx0" brushRef="#br2" timeOffset="89">26729 14869 9421,'9'16'0,"-4"1"0,-3 4 876,-2 5 0,0-1 0,0 3-530,0 5 0,0 0 1,0 7-1,0 0 1,0-1 1047,0-1 0,0 4 1,0-5-1,0-2-813,0-2 0,0-7 0,0 0 0,0 1-1473,0-3 0,0-1 0,1-6 0,5 2-539,4 2 0,4 0 1,2-7-1,0-1-301,-1-3 1,6-6 0,2 1 1731,1-3 0,3-9 0,4-2 0</inkml:trace>
  <inkml:trace contextRef="#ctx0" brushRef="#br2" timeOffset="90">27154 15545 8315,'24'9'836,"4"-2"1,-7-7 0,-2 0-373,-1 0 0,-3 0 0,1 0 0,0-2 431,-1-3 0,-4 3 0,-2-5-1139,-2 0 1,0 5-1,-4-5-1853,2 0 0,1 4 2097,-6-8 0,7-6 0,1-8 0</inkml:trace>
  <inkml:trace contextRef="#ctx0" brushRef="#br2" timeOffset="91">28050 14822 9061,'8'-7'2687,"-2"-4"-1836,-5-3 1,-2 6-274,-5 3 0,-8 3 0,-10 4 1,-4 1-321,-5 2 0,-2 0 0,2-5 0,-2 0-159,-2 0 1,0 0-1,6 0 1,0-1-126,-1-5 1,6 3 0,1-6-1,3 1-245,3-1 1,1 4 240,2-6 0,6 8 0,1-1 70,2 8 1,2 4 0,3 8 0,-1 2 184,-3 2 1,-4 0 0,3 4 0,0 1 45,0-1 1,-4 0-1,4 3 1,-1-6-90,-4-4 1,3 4 0,0 0-247,2-2 0,2-1 39,5-3 1,2-6 0,3-4-274,5-3 0,15-2 1,4 0-1,5 0 7,6 0 0,-2-5 0,6 0 1,3 1 203,4 2 0,-4 2 0,-5 2 1,0 3 292,-2 6 1,4 5 0,-8 5 0,-2 3 171,-7 0 1,-4 6-1,-7-2 1,0 5-96,-1 4 1,-6 5 0,-4-5 0,-5-3 329,-5 0 1,-5-3 0,-11-1 0,-6-4 88,-2-5 0,-3-4 1,-1-3-1,-2-1-704,-2-3 0,-4-6 1,2 1-1,2-3 15,4-2 0,-5-6 1,10-1-1,2 0-2971,1 0 1,6-5 0,8 2 615,6-4 0,3-9 1,4-3 2341,3-4 0,11-8 0,9-3 0</inkml:trace>
  <inkml:trace contextRef="#ctx0" brushRef="#br2" timeOffset="92">28207 14775 8944,'24'-7'0,"-1"-4"0,-2-1 84,0 2 1,2-3 0,-2 6-1,5 0 555,4 0 0,6 0 0,3 4 0,-1-2-225,1 1 0,3 4 0,-6 4 0,-1 3-141,-2 1 1,-3 3 0,-4 5 0,-3-1 32,0 1 1,-6 0-1,4 1 1,-5 2 91,-6 2 1,3 9 0,-6 2-1,0 8-61,0 5 1,-1 2-1,-2 2 1,1 2 223,-1 1 1,3 6 0,0-6-1,0-3-684,0-5 0,0-1 1,-4-8-1,4-3-707,2-4 0,-4-9 1,6 2-1,-1-4-511,-1-1 1,5-2-1,-4-3 1,4-6 586,2-3 0,5-2 0,0-2 1,0-3 753,2-6 0,-6-17 0,6-5 0</inkml:trace>
  <inkml:trace contextRef="#ctx0" brushRef="#br2" timeOffset="93">29355 15231 8315,'-16'0'0,"-3"0"977,-7 0 1,-2 0-475,-14 0 0,5 0 0,-3 0 0,-2 0 0,-2 0 226,-5 0 1,-8 0 0,1 0-1,-2 0-539,0 0 1,8 0 0,-3 0 0,6 0-240,5 0 0,6-6 0,9 1 0,6 2-4034,4 1 4083,8 2 0,2 0 0</inkml:trace>
  <inkml:trace contextRef="#ctx0" brushRef="#br2" timeOffset="94">30125 14838 8532,'14'-37'194,"-3"0"0,-6-3 0,-9 7 1,-3 3-123,-1 1 0,-3 1 1,-6 0-1,-4 3 715,-6 3 0,-2 1 1,-6 7-1,-5 1-312,-8 3 1,-2 8 0,3 2 0,1 9-33,4 5 0,-1 16 0,8 6 0,5 8-118,7 3 0,6 5 0,3 4 0,3 4 254,6 4 1,5 8 0,5-4 0,6 0-106,3 2 0,2-5 1,-1 3-1,1-5-317,0-6 1,1-3 0,2-8-1,2-4-1142,-1-6 1,-3-2 0,-1-3-1,1-1-263,4-4 1,-3 0 0,4-9-1,-1-4 346,0-5 0,2-2 0,-4-6 0,2-4-376,-2-6 1,4-8 1277,-2-13 0,14-15 0,-2-2 0</inkml:trace>
  <inkml:trace contextRef="#ctx0" brushRef="#br2" timeOffset="95">30267 15231 8315,'-28'0'0,"-4"0"320,-6 0 0,-1 5 0,-1 2 0,2 0 695,3 0 0,-5 3 1,-1-5-1,0 1-585,-1 1 1,1-6 0,-2 5 0,3-5-187,1-1 0,2-5 0,6 0 0,1 0-38,4-2 0,3 5 0,9-5-1788,4 0 0,5 4 0,10-6-1189,5 2 1,6-5 2770,5 1 0,4-10 0,6-3 0</inkml:trace>
  <inkml:trace contextRef="#ctx0" brushRef="#br2" timeOffset="96">30565 14759 9854,'-10'18'0,"-1"4"0,1 8 0,1 5 668,4 0 1,3 0 0,4 1 0,1 6-162,3 4 1,1 3 0,-4 1 0,2 3-271,-1-3 1,-2-1 0,-1-3 0,3-3-842,1-1 0,6-7 1,-3 2-1,5-4-417,4-2 0,4-6 0,0-6 0,5-7 1021,4-7 0,8-17 0,2-5 0</inkml:trace>
  <inkml:trace contextRef="#ctx0" brushRef="#br2" timeOffset="97">31210 15168 8315,'-44'-14'0,"1"2"587,-1 1 0,-8 2 0,8-1 1,0 5-42,-1 3 0,-6 4 0,-5 3 0,-5 7-842,-9 7 0,27-5 0,-1 2 0,-4 3 0,0 2 0,-3 1 1,0 2 295,-2 2 0,0 2 0,2 1 0,1 1 0,-1 1 0,0 1 0</inkml:trace>
  <inkml:trace contextRef="#ctx0" brushRef="#br2" timeOffset="98">16494 14413 8315,'-11'-2'-275,"2"-3"1,1-3 0,1-3 0,-2 1 130,0-3 1,4 1 0,-4 0 389,2 1 0,2 1 0,5-6 0,0 1 16,0-1 1,0 5-1,2 3 1,3-1-6,5 0 1,-1 0 0,2-3-1,1 3-88,2 2 0,7-3 0,1 3 0,3 0-74,3 0 0,2 2 0,1 3 0,0-1-24,1-3 0,6 1 0,3 5 0,0 0 17,1 0 1,-1 2 0,1 1-1,-4 4-40,0 2 1,-3-4-1,6 6 1,-3 1 16,-3 2 0,-2 3 0,-3 1 1,-2 1 8,-2 0 1,-7-5 0,4 7 0,-2-2-3,0 2 1,0 2 0,-4 5 0,2-2 41,2 2 0,0 2 0,-3 3 1,-1 0 37,-1-1 1,8 8 0,-8-9 0,2 4-18,-1 4 1,-3-6-1,-2 5 1,-1-1 26,1 0 1,-3 6 0,0-1 0,-1 4-127,1 1 1,-6 0 0,4 0-1,-1 0 26,-1 0 1,0 0-1,-5 1 1,-2-3-111,-3-3 0,2 2 0,-8-6 1,-1 0 87,-2 1 1,-2-2 0,-1-4 0,-2 0 107,-2-2 1,-2 4-1,4-9 1,-4 2 15,-1-1 1,3 1 0,-6-8 0,1 0 9,2-3 0,-1-1 0,4-2 0,-3-4 20,-1-4 0,-10 1 1,4-2-1,-2-2-133,0-1 0,-4-7 1,-1-2-1,-1 0-1,1 0 1,-4-5-1,3 1 1,1-3 5,-1-2 1,3 1 0,3-3 0,-2-1 46,-2-2 0,0-2 0,6 2 1,-1-3-13,1 0 1,5-6 0,-1 2-1,0-5-66,-3-4 0,0-5 0,2 2 0,4-4-104,1-5 1,-3-1 0,5 1-1,2 0 60,1 2 0,4-2 1,2 10-1,3 1 96,2 0 1,2 1-1,5 6 1,2-1 60,3 1 1,-2-4 0,8 2 0,-1 3-95,-1 0 1,3 0-1,-5-1 1,0 1-65,0 4 0,0-2 0,-3 7 0,1 0 49,-1-1 0,-3 9 1,1-2-763,3 1-986,-3 0 473,5-2 1,-7 16-1,0 9-642,0 8 0,-7 16 1878,-3-1 0,-4 3 0,-2-4 0</inkml:trace>
  <inkml:trace contextRef="#ctx0" brushRef="#br2" timeOffset="99">18475 17557 8315,'35'0'0,"-2"-2"0,-4-1 486,1-3 0,-2-11 0,-2 1 0,-5-1 73,-3-1 0,-3-4 1,-1-5-1,-3-1 337,-6 2 0,-3-7 0,-4 5 1,-3 0-537,-6-2 1,-4 1-1,-6-1 1,-4 2-204,1 2 1,-6 7 0,2-1 0,-5 7 57,-4 2 1,1 8 0,4-3 0,1 6-308,-1 6 1,1 8-1,-1 10 1,3 4-95,2 5 0,0 4 0,6-1 0,1 5 175,3-1 0,8-2 0,4-5 0,3 2 120,2 2 1,7-2-1,4-7 1,4-2-4,6 2 0,2 0 0,7-2 0,-1-5 116,5-3 1,1-4-1,-2-4 1,2-5-214,1-3 0,1-2 0,-4-2 0,2-3-121,2-5 0,-6-6 0,-4-5 0,-1-4 5,-2 1 1,-1-11 0,-7 4-1,-2-1-610,-4 4 1,2 0-1,-6 7-22,-3 2 985,6 2 1,-7 20 0,4 8 0,0 4-141,-1 3 1,5 4-1,-3 3 1,2 1 429,3 0 1,-3-6 0,2 2 0,-1-1-416,-1 0 1,5 2 0,-4-4 0,4 2-1153,2-2 0,0-1 0,1-3 0,2-1-646,2-3 1,2 1 0,-4-5-1,4 0 260,1 0 0,1-2 1417,1-5 0,4 0 0,-6 0 0</inkml:trace>
  <inkml:trace contextRef="#ctx0" brushRef="#br2" timeOffset="100">19575 17463 8315,'21'-6'64,"0"1"1,-5-2-1,-6 4 1,3-3 370,1 3 1,6 1 0,1 2 199,-1 0 0,-3 0 0,-1 0 0,0 2-1162,-1 3 0,-6-1 0,-4 6-1502,-3 2 1,-4 0 2028,-3-1 0,-11-4 0,-8-7 0</inkml:trace>
  <inkml:trace contextRef="#ctx0" brushRef="#br2" timeOffset="101">19402 17651 8592,'16'2'0,"0"1"203,-1 3 0,8 4 1,3-5-6,4-1 0,3 3 0,2 0 0,2 0 0,-2 0 641,-2-4 0,-7-1 0,0-2 0,1 0-977,-3 0 1,-1 0 0,-8 0-1197,1 0 1,-5 0 493,-1 0 840,-6 0 0,3 0 0,-7 0 0</inkml:trace>
  <inkml:trace contextRef="#ctx0" brushRef="#br2" timeOffset="102">20503 17180 8315,'-11'-14'0,"3"1"524,1 3 1,1-1-1,5-4 1,-3-1 312,-1 0 0,1 1 0,10-1 0,4 0-367,4 0 0,9 1 0,5-1 1,5 2-224,4 4 0,5 1 0,-4 5 0,0-1-57,1 2 0,1 6 0,-7 4 1,-5 2-133,-3 3 1,-4 4-1,-6 3 1,1 4-73,0 1 0,-7-3 0,-4 5 0,-3 2 98,-2 2 1,-7-4-1,-6 0 1,-4 2 62,-4 2 1,-7-4 0,2-1 0,-4-3-221,-1-3 0,1-1 0,2-2 1,3-1-161,3 1 0,-3-5 0,8-3 0,3-1-600,0-3 684,0-2 1,7-2 0,7 0 72,9 0 1,12-6 0,7 1 0,6 2 173,8 1 0,9 2 0,5 0 0,2 0 137,1 0 0,4 7 0,-11 3 0,-3 4 215,-5 2 0,-2 7 0,-9 3 0,-5 4-173,-4 1 1,-4 0 0,-8 3-1,-3 1 343,-2 1 1,-2-1 0,-7-7 0,-1-2-37,-3 2 1,-13-5 0,-2-2 0,-7-4-390,-3-1 1,-2-2 0,-4-4 0,-3-4-544,0-5 1,-11-2 0,4-3-1,0-3-573,3-1 0,0-3 0,8-5 0,2 2-1220,6 4 1,6-2 0,8 5-211,3-2 0,8 5 2351,13-1 0,15-4 0,15 1 0</inkml:trace>
  <inkml:trace contextRef="#ctx0" brushRef="#br2" timeOffset="103">21556 16975 8607,'0'-15'2168,"2"-1"-1842,3 0 0,6 7 0,8 4 0,5 2 0,6-1 164,9-1 0,4-6 0,8 4 0,1 0-289,1 0 1,8 2 0,-14 5 0,0 0-57,-3 0 1,-6 0 0,-8 2 0,-4 1-107,-5 3 0,-3 6 0,-3-2 0,-1 4 165,-3 2 0,1 2 0,-7 3 0,-1 5 351,-3 3 1,-6 10 0,-2 4 0,-1 5 136,-5-1 0,5 7 0,-1-9 1,2 1-413,3-1 1,3 2-1,1-10 1,0 0-213,0 1 0,5-6 0,2-1 0,0-7-581,0-1 0,3-5 0,-3 1-5545,2-7 4281,-5 2 0,2-14 1,-9 0 1098,-7-9 1,-3-5-1,-13-1 1,-2-1 50,-2 0 0,-8-7 627,-4-3 0,4-3 0,-1-3 0</inkml:trace>
  <inkml:trace contextRef="#ctx0" brushRef="#br2" timeOffset="104">21886 17447 8315,'0'-16'594,"0"6"1,4 1-1,5 0-107,6 0 0,12 1 0,-1-5 0,5 3 43,6-2 0,3 3 1,9 0-1,2 1-245,1-1 0,6 5 1,-4-1-1,0 3-481,0 2 0,-3 0 1,-7 2-1,-4 2-1061,-2 1 0,-1 7 0,-6-1 0,-1 1 1257,-4-2 0,4 4 0,-6-5 0</inkml:trace>
  <inkml:trace contextRef="#ctx0" brushRef="#br2" timeOffset="105">23490 16865 8732,'9'0'3107,"-4"0"-2447,-10 0 0,-9 5 0,-7 1 1,0-3-318,-2-1 0,1-2 0,-6 0 1,1 0 36,-1 0 1,-1-2 0,-3-1 0,3-4-179,2-2 0,-1 0 1,7-3-1,1 2-257,-3-3 1,5 5-1,-3-3-179,4-1 0,1 5 111,0 2 0,8 5 0,1 5 0,1 5 26,1 4 1,-5 4 0,3 3 0,0 3 141,0 1 0,-5 4 0,3-2 0,-2 2 81,1 3 0,6-1 1,-3 1-1,2-1-168,0 0 1,-2-6 0,3-2 8,-1-1 1,0-4 71,5 3 161,0-4 0,0-10 0,2-5-224,3-6 0,4-6 0,6 3 0,3-2-183,3-3 1,3 0 0,9 0 0,4 3-35,5 2 0,5-4 1,4 6-1,1 2 130,-1 1 1,-2 7-1,-4 4 1,-3 3 407,-5 6 0,-4 6 1,-3-1-1,-4 1 35,-5 4 0,-5 0 1,-6 0-1,-5-2 291,-3 2 0,-4 2 1,-3 1-1,-5-1-101,-4-4 1,-7 2-1,-2-7 1,-1-2-122,-4-1 0,0-4 1,0-2-1,2-3-334,-2-2 1,0-2 0,0-5 0,2-2-381,-2-3 1,3-2 0,1-5 0,1 1-802,4-1 0,6 0 0,5-1-1097,1 3 1,9 0 2210,8-6 0,18-7 0,5-1 0</inkml:trace>
  <inkml:trace contextRef="#ctx0" brushRef="#br2" timeOffset="106">23978 17400 8315,'24'0'708,"-1"5"0,-8 0 450,1-1 1,5-3-1,0-1-162,-2 0 0,-6 0 1,-5 2 899,-1 3-3544,-2-3 0,-5 12 0,0-3-2660,0 3 4308,0-6 0,-6 6 0,-3-5 0</inkml:trace>
  <inkml:trace contextRef="#ctx0" brushRef="#br2" timeOffset="107">25015 16677 8315,'9'8'859,"-2"-1"0,-9-5 0,-3 2 0,-6 1-86,-2-2 1,-3 4 0,-2 0 0,-3 0-300,-5 0 0,-4-2 0,-1-5 0,0 0-297,-1 0 0,1 0 1,-3 0-1,1 0-164,2 0 1,-4 0 0,9 0 0,-2 0-132,2 0 1,1 6-1,6 1 1,-2 0-180,2 0 1,3 5 0,4-2 202,1 4 1,1 2 0,-4 0 0,2 0 0,1-1-25,-1 1 0,0 0 1,-1-1 89,3 1 0,5 5 1,-4 0-1,2-2 85,3-1 0,3-3 0,1 1 115,0 0 1,0-6-129,0 1 1,7-8 0,3 4-8,4 0 0,9-5 0,3 3 1,4-3-49,1-2 1,13 0 0,5 0 0,3 0 31,2 0 0,6 0 1,-4 0-1,-2 0 209,-7 0 1,-3 7 0,-11 3 0,-5 6-27,-4 5 1,-5-3 0,-6 4 0,-5-1 120,-1 0 1,-1 5-1,-6-3 1,-2 0 415,-3 0 1,-4 3 0,-9-4-1,-1 1-407,-2 0 1,-1-2 0,2-7 0,-2-2-331,-3-2 1,-1-6 0,-4 1 0,2-3-481,2-2 1,5-2 0,-3-3 0,1-4-406,4 0 1,1-4 0,4 2 0,2-3-626,2-2 1,6 1 0,-1-1 0,5 2-39,5 3 1,6-8 0,8 2 1543,2-6 0,14-10 0,-2-7 0</inkml:trace>
  <inkml:trace contextRef="#ctx0" brushRef="#br2" timeOffset="108">25094 16739 8315,'14'-7'0,"-2"-1"78,-1-1 0,-1-3 0,6 5 0,1 0 490,4 0 1,4-4 0,6 6 0,2 2 134,4 1 1,-2 2-1,9 0 1,1 0-361,0 0 1,6 0 0,-9 2 0,2 1-145,-2 2 1,-6 6 0,-8-4 0,-3 0 34,-3 0 0,-1 5 1,-7-1-1,-1 2-54,-3 3 0,-6 5 0,1 2 0,-3 1 383,-2 4 0,0 9 0,-2 5 0,-3 3 233,-6 2 0,-1 6 1,0-1-1,1-1-204,-1-2 0,0-9 1,-1-2-1,5-1-542,1 0 0,1-2 1,6-7-1,0-4-787,0-1 0,0 3 0,0-5-1231,0-2 0,0-1 0,2-3-1447,3 1 1,-1-7 2057,6-4 1,-8-10 0,-4-8 1356,-12-6 0,-8-12 0,-10-9 0</inkml:trace>
  <inkml:trace contextRef="#ctx0" brushRef="#br2" timeOffset="109">25251 17211 8517,'-9'-16'0,"6"1"274,6-1 0,8 0 0,12 0 0,8 1 52,9-1 0,11 0 0,3 2 1,2 4 538,3 5 0,2 3 0,1 2 0,-3 0-1825,-1 0 1,-8 7 0,3 5-1,-6 6-1434,-5 2 2394,3 15 0,-5-15 0,8 9 0</inkml:trace>
  <inkml:trace contextRef="#ctx0" brushRef="#br2" timeOffset="110">27043 16928 8315,'9'-31'0,"-4"-1"419,-3 1 0,-2-1 0,-2 1 0,-3 1 82,-5 4 1,-4-2-1,-4 5 1,-1 1 72,-2-1 0,-7 4 0,2 8 0,-2 6-221,2 3 1,-2 2 0,5 4 0,0 5 1,1 6 0,-5 13 0,7 4 0,2 8 75,6 5 1,0 2 0,6 4 0,3 3-161,1 4 0,4 6 1,3-6-1,7 1 38,8-1 1,-3 1-1,6-6 1,-2-3-876,0-1 1,-2-8 0,-7-5-1,-1-3-712,1-1 1,-3-8-1,-1-3 1,1-5-93,0-6 0,-4-1 0,5-5 0,3-1 246,1-5 0,3-5 1125,4-8 0,4-22 0,6-5 0</inkml:trace>
  <inkml:trace contextRef="#ctx0" brushRef="#br2" timeOffset="111">27106 17242 8634,'-17'9'0,"-2"-4"375,-2-3 0,0-2 1,3 0-1,-1 0 507,-2 0 1,-5 0 0,3 0 0,0 0-603,1 0 0,-6 0 1,3-2-1,-1-1-734,0-2 1,12-1 0,-2 6 0,4-1-914,3-5 1,1 5 0,4-6-1018,-1 0 2384,7-2 0,13-14 0,10-1 0</inkml:trace>
  <inkml:trace contextRef="#ctx0" brushRef="#br2" timeOffset="112">27358 16677 8315,'0'22'0,"0"8"0,0 7 482,0 5 0,-5 3 0,-1-10 0,5 0 722,4 5 0,4 4 1,5 5-1,-1 1-657,1 3 1,6-1 0,1-5 0,-2 0-604,2 0 0,1-6 0,-5-5 1,1-4-869,0-6 1,0 2 0,-1-7-1,1-4-574,0-4 1,6-6 0,5-7 1497,2 0 0,10-21 0,1-6 0</inkml:trace>
  <inkml:trace contextRef="#ctx0" brushRef="#br2" timeOffset="113">27971 17117 8315,'-33'0'0,"-6"0"0,-6 0 225,-6 0 1,1-2 0,6-2 0,4-1 912,1 2 1,3 1 0,3 2 0,-2 0-1277,-2 0 1,-7 0-1,4 0 1,-2 0-2959,0 0 3096,0-7 0,-12-9 0,-2-8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3:12:16.2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19670 13360 8315,'15'0'-4,"-4"0"1,-1 0-1,2 0 115,2 0 0,2-5 0,2 0 0,3 1 34,5 2 0,3 1 0,3-3 0,1-3 27,4-2 1,-2 6-1,7-4 1,1 2-47,3 0 0,6-6 0,2 6 1,0 0 37,1-2 1,4 5 0,-1-5 0,3 2 119,2-1 0,5-1 0,2 4 0,1-2-79,4 1 0,1-3 0,0 0 0,0 0-10,-1 0 1,10-5 0,-6 3 0,3-1-91,4-1 0,-6 6 0,7-5 1,-42 4-1,-1 1-69,3 1 1,1-1-1,1-2 1,1 0-1,0 3 1,0 0-1,1-1 1,1-1-114,-1 1 0,1 0 1,3 0-1,0 1 1,-1-2-1,0 0 1,4 1-1,0 1 102,1 1 1,1-1 0,-1-1-1,0 0 1,2 1 0,1 1-1,-2-1 1,0-1-2,1-1 0,0 0 0,2 2 0,0 1 0,2-1 0,-1 1 1,2 0-1,0 0-22,-2 1 0,1-1 0,2 0 0,0 1 0,2 2 1,0 0-1,2 0 0,0 0-20,-1 0 0,1 0 0,5 0 0,0 0 1,-3 0-1,-1 0 0,1 0 0,-1 0 44,2 0 0,1 0 0,6 0 0,0 0 0,-5 0 0,-1 0 0,0 0 0,1 0-8,-1 0 0,1 0 1,7 0-1,0 0 0,-6 0 1,-1 0-1,1 0 0,0 0-12,-1 0 1,0 0 0,1-2 0,0-1 0,-3 0 0,0 0 0,-2 1 0,0 1-1,-1 0 0,1 0 1,6 1-1,1 0 1,-4 0-1,-1 0 1,-1 0-1,0 0 38,-3 0 0,0 0 0,5 0 0,0 0 0,-5 0 1,-2 0-1,3 0 0,0 0 16,3 0 0,0 0 0,2 0 0,0 0 0,-2 0 1,-1 0-1,1 0 0,1 0 33,2 0 0,1 0 0,3 1 1,1 0-1,-1 0 0,0 1 1,-1 2-1,1-1-5,-1 2 0,0-1 0,9-1 0,-1-1 0,-6 3 0,0 1 0,-1-1 0,-1 0 54,0 0 0,1-1 1,1 2-1,0 0 1,-6-2-1,0-1 1,-3 1-1,0-1-57,-2 1 0,0-1 1,4 3-1,0-1 1,-9-2-1,-1-1 1,0 0-1,0-1-25,-3 1 1,0-2 0,-2 0-1,0 0 1,-4 0 0,0 0 0,-3 0-1,-1 0 56,-3 0 0,0 0 1,40 0-1,-16-2 0,-8-1-1,-11-2 0,-5-2 1,-18 3-1,-6-1-1035,-6 2 1,-10-1-637,-4-1 0,-10 3 0,-9-3 0,-9 1 1556,-9-1 0,-3 3 0,4-5 0</inkml:trace>
  <inkml:trace contextRef="#ctx0" brushRef="#br0" timeOffset="1">19355 12559 8043,'-10'-6'122,"-1"1"0,6-5 1,-6 3-1,1-2 1,-1-3 247,1-2 1,5-2 0,-4 0 0,2 1 111,3-1 0,3 5 0,2 1 0,5-2-187,4-2 1,11 3 0,7 2 0,5 1-86,4-1 1,1 5-1,-3-1 1,2 3 12,-2 2 1,-7 6-1,-4 1 1,1 1-76,-1 5 1,-6 6 0,-1 4-1,-6 1-17,-4 4 1,-2 2-1,-5 1 1,-2-1-56,-3-4 1,-9 2-1,-9-5 1,-1-1-14,-4 1 1,0-2 0,0-7-1,2-2 44,-2-1 0,0-8 0,0 2 0,3-3 78,3-2 0,1 0 0,7-2 0,2-1-132,1-2 1,6-8 0,-4 3 0,2-4-520,4-2 0,1 1 1,2-1-532,0 0 1,5 0 0,2 1-1,2 1-551,3 3 1,2 4 764,2 7 0,-2 7 0,-4 4 1,-5 3 782,-3 1 0,-2 1 0,0 0 0,0 0 64,0-1 0,0 1 333,0 0 0,0-1 1,0 1 410,0 0 1,5 0-1,1-1 1,-3 3-143,-1 3 1,-2-2 0,0 5-1,0 1-144,0-1 1,0 1 0,0 3 0,0-2-147,0 2 1,0 2 0,0 1 0,0-1-173,0-4 1,0 4 0,2-6-1,1 2-134,2 0 0,2-6 1,-3 1-1,3-4-741,2-1 0,-6-1 0,4 1-1439,0 0 0,-5 0-505,3-1 1,-3-8 2614,-2-7 0,-7-14 0,-2-10 0</inkml:trace>
  <inkml:trace contextRef="#ctx0" brushRef="#br0" timeOffset="2">19434 12889 8033,'15'1'250,"1"5"163,0 4 0,-6 1 1,1 3-1,-1 3 0,1 2 200,-1 4 1,-1 1 0,3 8-1,-1-1 9,1 1 0,-3-3 1,1-1-491,2-2 0,-3 1 1,2 2-1,-1-1 0,1-3-648,-1-3 0,-5 5 0,4-6-234,-2-2 1,3-2 0,-3-3 0,0-2-477,0-1 0,4-6 0,-4 4 1226,2-2 0,-6-2 0,4-5 0</inkml:trace>
  <inkml:trace contextRef="#ctx0" brushRef="#br0" timeOffset="3">19607 12716 8074,'7'15'-482,"1"1"1,8 0 0</inkml:trace>
  <inkml:trace contextRef="#ctx0" brushRef="#br0" timeOffset="4">19528 13014 8074,'-9'0'-1411,"2"-1"1295,7-5 1,0 3 534,0-8 0,0 6 229,0-5 1,0 4 22,0-4 0,0 5-200,0-6 0,7 8 0,2-4-266,0 0 1,5 5 0,-6-5-1,3 2-96,-1 0 0,-1-2 0,3 3 0,-1-1 42,1 1 1,-3-3-1,0 0 1,-1 0 3,1 0 1,-4-3-1,6 3-50,1-2 0,2-1 1,2-4-1,-2 2-45,-4 1 1,4 6-1,-3-6 1,3 1 28,1 1 0,6-5 1,0 4-1,-2-3-12,-1 3 0,-1-4 0,3 4 1,1-3-22,-2 3 1,3-4 0,1 3 0,0-3 20,0-1 1,5-6-1,-2 0 1,3 2 3,3 1 0,1-3 1,2-2-1,3 1-49,3-1 0,-6-3 1,5 3-1,0 0-118,2 1 1,5-6-1,-7 2 1,2-2 117,2 1 0,10-2 0,-7 3 1,2-2 29,0 1 1,3-2 0,3 3 0,0-4-8,5-2 0,1-4 1,2-1-1,0 2 3,0 2 1,0-4 0,-1-1 0,1-1-43,0 1 0,0 0 1,2 1-1,1-3-31,2 0 0,7-4 0,-3 6 0,1-3-22,1-2 1,1 3-1,-34 19 1,0 0-1,1 0 1,0 0-526,-1 1 0,0 0 552,3-3 1,-1 0 0,-2 3-1,0 0 5,4-4 0,0 1 0,-4 2 1,1 0-22,3 0 0,-1 0 0,-2 0 0,-1 0 0,1-2 0,-1-1 68,0 0 0,-1 1 1,2-1-1,1 1 0,1-1 1,0 0-1,0 1 1,1-1-21,0 1 1,-1-1 0,-3 1 0,0-1-1,2 0 1,0 1 0,-1-1 0,1 1-6,2-1 1,-1 1-1,0-1 1,0 0-1,0 0 1,1-1 0,-1 1-1,1 0-15,-2 0 1,1 0 0,5-4 0,0 1 0,-2 3-1,0 0 1,1 0 0,0-1 1,1 1 0,-1 0 0,-3-2 0,0 1 0,0-1 0,-1 1 0,-1 1 0,0 1-8,0 0 1,1 1 0,4-4 0,-1 1 0,-2 2 0,-1 1 0,1-3 0,-1-1-10,-2 1 0,0-1 1,4 0-1,0-2 0,-4 1 1,-1 0-1,0 0 1,0 0 15,0 0 0,1 0 0,2-2 0,0 0 0,-1 2 0,-1 0 0,1 0 0,0 0-13,0 0 0,0 0 0,2-2 0,0 0 0,0 3 0,0 0 1,0 0-1,0 1-1,0 1 1,0-1 0,0-1-1,0 0 1,-1 0 0,0-1-1,0 2 1,1 0 5,0 0 1,1 1 0,1 0 0,0 1 0,-3-1 0,-1-1 0,1 0 0,0-1 17,-2 0 0,1 0 0,7-2 0,0 0 0,-6 2 1,-1 1-1,2 1 0,-1-1 37,-1 0 0,0 0 0,1-1 0,1 1 0,0 1 0,-1 1 0,0-1 0,-1 1-1,2-1 1,0 1-1,3 0 1,1 0 0,-2 1-1,-1-1 1,0 0-1,1 0 25,-1-1 0,0-1 0,5 0 1,-1 0-1,-1 1 0,-1 1 0,0 0 1,1 0 23,-1 2 0,0 0 0,4-3 0,0-1 0,-4 3 0,0-1 0,1 0 0,1 1-4,1-1 0,0 0 0,-2-1 0,1-1 0,-2 4 0,0 0 0,0 0 0,0-1 4,-1 1 1,1 0 0,3-2-1,1 0 1,-5 3 0,0 0-1,0 0 1,0 0-28,-1 2 0,-1-1 0,2 0 0,1 0 0,-4 1 0,-1-1 1,-2 2-1,0-1-8,38-15 1,-3 4 0,-9-1 0,-6 2-447,-5 0 1,5-4 0,-16 12 0,-1-1-714,-5-2 1,-6 5 0,-2-4-1,1 3-5090,-1 3 6186,-6-3 0,1 13 0,-11-9 0,-2-5 0</inkml:trace>
  <inkml:trace contextRef="#ctx0" brushRef="#br0" timeOffset="5">20487 12684 8071,'11'0'-817,"-1"0"0,-6-1 817,1-5 0,-3 3 0,-2-8 0,-6 6 0,1-5 0,0-1 0,5-5 0</inkml:trace>
  <inkml:trace contextRef="#ctx0" brushRef="#br0" timeOffset="6">20424 12496 8064,'-5'-11'0,"-2"2"240,-2 2 0,4-5 549,-5 2 0,6 1-205,-1-1 0,5 6 1,5-1 105,6 3 0,-3 2 0,3 0-257,1 0 0,2 5 0,2 2 0,-2 2-37,-4 3 0,6 2 0,-2 4 0,3 1-137,-3 2 0,7 7 1,-5-2-1,1 4 22,1 1 1,-2 1-1,1-1 1,2 2-130,2 4 0,0-4 0,-5 5 0,0-1-100,-1 0 1,1-1-1,0-4 1,-2-2 6,-4-4 1,-3 3-1,-7-2 1,0 1 24,0-2 1,0-3 0,0-8 0,0 1 37,0 0 1,-1-6-1,-5-1-138,-4-2 0,1 3 0,-1-4-769,-3-3 0,5-1 1,-1-4-1,0-3-1099,0-6 0,1 3 0,-3-3 906,6-1 0,3-2 978,2-2 0,0-6 0,0-3 0</inkml:trace>
  <inkml:trace contextRef="#ctx0" brushRef="#br0" timeOffset="7">21320 12307 12318,'0'16'1009,"0"1"1,0 4 0,0 4-163,0-1 1,0 11 0,2-4 0,2 3-536,1-1 0,2 2 1,-4-2-1,4-3-175,2-1 0,-5-1 0,1 0 0,-2-3-540,3-3 1,-5-1 0,5-5 0,-5 0-65,-1-1 1,0-4-1,0-1-3023,0 3 1,2-6-38,3-2 3527,-3-3 0,12-2 0,-5 0 0</inkml:trace>
  <inkml:trace contextRef="#ctx0" brushRef="#br0" timeOffset="8">21855 12386 8071,'-7'-9'-1242,"5"-5"1242,-5 12 0,7-5 0,0 7 0,0 0 0,7 0 0,-5 0 0,5 0 0,-7 0 0,0 0 0,7 0 0,2 0 0</inkml:trace>
  <inkml:trace contextRef="#ctx0" brushRef="#br0" timeOffset="9">21871 12338 8183,'0'-10'1125,"-2"0"-757,-3-3 0,1 6 0,-6 2 521,-2 3 0,-2 2 0,-2 0 1,0 0-216,0 0 0,1 2 0,-1 3 0,0 4-262,0 0 1,3 5-1,0-2 1,3 5-197,-2 4 1,-1 2 0,1-2 0,3 5-357,2 4 0,0 0 0,4-2 0,-2-2-52,1 2 1,2 0 0,4 0 0,3-4 24,6-1 0,3-2 0,2-6 0,1 1 44,4 0 0,2-6 1,6-1-1,1-2 310,3-3 1,2-3 0,-3-1 0,-1-1 314,1-5 0,-3-1 0,-1-7 1,-3 2-218,-3 0 0,-6-11 0,-7 6 0,-2-6-24,-4-5 1,-1-2-1,-4-1 1,-3 1-388,-5 4 1,-4-4 0,-4 4 0,-1-2-689,-2 2 1,-7 3-1,4 8 1,-1-1-807,4 0 0,2 2 0,0 2-2872,-2 2 3400,0 6 1,14-5 1091,7 4 0,7 3 0,9-5 0</inkml:trace>
  <inkml:trace contextRef="#ctx0" brushRef="#br0" timeOffset="10">22311 12118 8071,'0'-15'526,"-2"1"-112,-3 3 1,-4-1 0,-7 7-138,1 1 0,-1 3 0,0 2 0,2 5 35,4 4 1,-2 4 0,5 3 0,0 3 79,0 1 1,1 5 0,6-5 0,2-2-103,3-2 1,4-1 0,7 0 0,0 0 36,-1-1 0,6-6 0,0-2 0,0-2 68,2 1 0,-6-1 0,4-7 132,-3-3 1,-9-4 0,-4-7 0,-3 1-355,-2-1 1,0-2-1,-2-3 1,-3-3-628,-6 0 1,-3-4 0,-3 7-1,-3 1-341,-1 3 0,0 1 1,6 2-1,-1 4-2171,0 5 2966,1 3 0,-1 9 0,0 2 0</inkml:trace>
  <inkml:trace contextRef="#ctx0" brushRef="#br0" timeOffset="11">29842 6287 8071,'16'0'228,"0"0"0,-1-2 0,1-1 1,0-2 513,-1 1 0,5 2-585,6 2 0,-3 0 0,12 0 0,3 0 1,4-1-26,7-5 1,7 5-1,-4-5 1,-1 5-85,-2 1 1,1-6-1,-1 1 1,-3 2-63,-1 1 0,-5 0 0,0-1 0,1-3 35,-1 3 1,-3 0 0,4-1 0,3-1-185,2 1 1,2 1 0,5-1 0,3-1 61,0 2 0,5 1 0,-4 2 1,3 0 65,-3 0 1,3 0 0,-9 0 0,-6 0 7,-7 0 0,-1 0 0,-4 0 0,-3 0 36,0 0 1,-6 2-1,2 1 1,2 2-39,2-1 0,0 5 0,-2-1 0,-2 3-6,2-1 1,0 1 0,0 3-1,-4-2-2,-1-2 1,1 1 0,-6 5 0,-4-1-29,0 1 0,-6-6 1,1 1 21,-2 1 0,-2 2 0,-6 2 31,-5 0 1,-4-2-1,-11-2 1,-5-3-2,-4-2 1,-1 3 0,-3-3-1,-2 0 0,-6 0 0,-9 3 0,-1-4 0,-1-1-33,-1 2 1,0-5 0,-5 3 0,3-3-124,2-2 0,-9 0 0,3 0 0,3 0 40,1 0 1,-2 0 0,4 0 0,0-2 78,0-3 0,-6 3 1,4-3-1,-1 1 58,-1-1 0,2 3 0,-1-3 1,4 3 298,4 2 0,2 0 0,0 0 0,1 0-166,4 0 1,4-2 0,7-1 0,1-2-14,4 1 1,-2 2-1,5 2 1,0 0 13,1 0 0,-5 0 0,6 0-1023,2 0 1,2 0 485,1 0 0,6 0 0,1-1 0,2-5-367,3-4 0,3-4 762,1-2 0,7-13 0,1-5 0</inkml:trace>
  <inkml:trace contextRef="#ctx0" brushRef="#br0" timeOffset="12">30487 6114 8118,'0'-31'-21,"5"6"0,2 4 110,2 4 0,-4-4 1,5-2-1,3-1 557,1-4 0,3-2 1,2-1-1,2-2-454,-2-4 0,-1 2 0,-1-7 0,3-2-203,1-1 0,0-6 1,-6 1-1,1 1 42,0-2 0,-1 6 0,1 3 1,-2 0-312,-3 2 1,3 3 0,-4 11-1,4 5 15,2 3 1,-2 3 0,-2 1 0,-2 3 287,3 6 0,1 3 1,1 2 8,1 0 0,0 2 0,0 3 0,-2 8-25,-4 6 1,4 0 0,-5 9 0,-1 5 77,-2 7 1,1 6 0,-2 1 0,-2 0 150,-1 0 1,3 4 0,1-1 0,-1-1-53,2 2 0,-4-6 0,6-5 0,0 1-31,0-1 0,-6-7 1,2 0-1,-1-7-215,1-3 0,-3 3 0,3-5 0,-3-2-467,-2-1 0,2-4 1,1-2-1,2-1-258,-1 1 0,-2 2 1,-2 2-49,0-1 0,0 1 835,0 0 0,-7-1 0,-2 1 0</inkml:trace>
  <inkml:trace contextRef="#ctx0" brushRef="#br0" timeOffset="13">30613 6649 8381,'10'-6'-632,"0"1"306,-6 0 0,5 5 0,-6 2 0,2 3 848,-1 5 1,-2 4 0,-2 2-1,0 2 192,0 2 0,-7 0 0,-2 6 1,-2 0-605,1-1 0,1 4 0,-3-3 0,2 4 63,-3 2 1,1-1-1,0 0 1,1 1-74,-1-1 1,0 4 0,0 0 0,3-3-55,2-3 0,0 8 1,3-9-1,-1 0 43,2 2 1,8-1-1,5 3 1,4-3-58,2-2 1,0 0 0,0-6 0,-1-1-157,1-3 0,0-3 0,0-2 0,-1-3 118,1-2 1,0-2 0,-1-6 0,1-5 122,0-4 0,0-11 1,1-7-1,2-5-67,2-4 0,0-12 0,-5 0 1,0-3-32,-1-2 1,1-4 0,0 2-1,0-1-229,-1-3 0,-4 3 0,-3 11 0,-1 4-301,-3 6 1,-2 2 0,-1 5 0,3 2-321,1 7 1,0 2 0,-5 2 135,0 1 0,-7 1 1,-3 3 694,-4 6 0,-9-4 0,-1 0 0</inkml:trace>
  <inkml:trace contextRef="#ctx0" brushRef="#br0" timeOffset="14">30188 6381 8381,'7'9'608,"-5"-2"0,6-7 372,-2 0 1,-5 2-41,5 3-518,-5-3-1172,-1 5 1,2-7-634,3 0 0,-1 0 0,6 0 1383,3 0 0,1 0 0,8-14 0,3-4 0</inkml:trace>
  <inkml:trace contextRef="#ctx0" brushRef="#br0" timeOffset="15">30581 6381 8505,'16'0'365,"0"0"0,-1 0-182,1 0 1,-6 0-306,1 0 1,-6 0-1166,6 0 1,-8-1 1286,2-5 0,-3-9 0,-2-10 0</inkml:trace>
  <inkml:trace contextRef="#ctx0" brushRef="#br0" timeOffset="16">30880 6366 8285,'16'8'0,"-1"-2"-7,1-5 0,-6-1 0,1 0-373,1 0 1,-3 0-154,1 0 1,1-1 532,5-5 0,-1-2 0,1-8 0</inkml:trace>
  <inkml:trace contextRef="#ctx0" brushRef="#br0" timeOffset="17">31241 6350 7948,'16'0'-474,"0"0"1,0 5-1,-1 0 571,1-1 0,0-2 0,-1-2-97,1 0 0,0-14 0,0-4 0</inkml:trace>
  <inkml:trace contextRef="#ctx0" brushRef="#br0" timeOffset="18">31855 6350 7945,'29'9'-532,"-2"-4"0,-5-9 1,-6-1 1020,0 2 1,-1 1 0,3 2-490,3 0 0,3 0 0,8 0 0</inkml:trace>
  <inkml:trace contextRef="#ctx0" brushRef="#br0" timeOffset="19">30565 7529 6974,'9'0'2490,"-2"2"-2553,-7 3 1,0-2 0,0 8 140,0 1 0,0 2 1,0 2-1,0-1 10,0 1 0,0 0 1,0 0-1,0 1 106,0 4 1,0 2 0,0 6 0,0-1-74,0 0 0,0 11 0,0-8 0,0 2-63,0 1 0,-2-3 1,-1 0-1,-2 1-7,1-1 0,2 1 1,1-1-1,-3 1 2,-1-1 1,0 6-1,5 1 1,0 1 45,0-1 0,0 6 0,0-3 0,0 3-16,0-2 0,0 9 1,0-4-1,0 2-1,0 0 1,0-7 0,0 1 0,0 4-100,0 4 0,-6 0 0,1-8 0,2-2-77,1-3 0,2 6 0,0-2 0,0 3 72,0 2 1,0-2 0,0 1 0,0-1 114,0 4 0,0 2 0,0-4-20,0 0 1,0 0 0,0-1 0,0-4 0,0-4-50,0 0 0,0-4 0,-2 4 0,-1-1-4,-3-1 1,-4 13 0,3-2-1,0 2 56,0 0 0,2 2 0,3 0 0,-2-3 91,-1 3 0,0 5 0,5-2 0,0 0-61,0 0 1,-5 1-1,0-5 1,1 3 15,2-3 0,2-1 0,-1-2 0,-3 0 68,-1 1 0,0-3 1,5 0-1,0-1-67,0 0 1,0 10 0,0-7 0,0 2-101,0 0 1,0 3 0,0 1 0,0-3-10,0-1 1,0-3 0,0-1-1,0-1 74,0-1 1,0 1 0,0-7 0,1 3-57,5 0 1,-5 4 0,5-6 0,-5 2-9,-1 4 1,0 1-1,0 4 1,0 0 25,0-2 0,0 4 1,0-9-1,0 3-56,0 2 1,0 1 0,0-1-1,0 0-1,0 0 0,0-2 0,0-1 0,0-4 108,0-1 1,0-3-1,0-4 1,-1-1-118,-5 1 0,5-6 0,-5-2 0,5 1-281,1-1 1,0-5 0,0 2 0,-2-5-1973,-3-5 1597,3-4 0,-3-9 0,8-5 0,4-9-1352,2-8 1,-4-4 2023,6 1 0,-1-2 0,6 4 0</inkml:trace>
  <inkml:trace contextRef="#ctx0" brushRef="#br0" timeOffset="20">30943 9745 8574,'15'-7'911,"-4"5"0,-1-5 0,3 2 0,1 0-207,1 1 1,3-3 0,3 2-347,5 2 0,-2 1 0,1 4 0,-2 1 0,-6 4 189,-5 2 1,0 1 0,-6 8-91,-3 3 0,-1-4 0,-4 6 0,-5-2-173,-8 0 0,-3 5 0,-8-5 0,0 0-154,1 2 0,-5-6 1,4 2-1,-2-5-139,2-3 1,-2-2-1,7 3 1,2-4-116,2-1 0,1 0-161,0-1 271,0-5 0,15 6 0,8-7 0,8 0-56,6 0 0,7 0 1,0 2-1,5 3 48,4 6 0,-2 1 1,-7 2-1,-4 0 43,-1 4 1,-2 1 0,-7-2 0,-3 2 213,-6 2 0,-3 6 1,-2-7-1,0 0 62,0-3 1,-7-1 0,-4 0 0,-3-1-69,-2 1 0,1-2 0,-1-2 1,-2-3-192,-3-2 1,4 0 0,-4-4 0,4 3-1104,1-3 0,0-1 0,0-4-860,1-3 1,-1 1-1,2-6-50,4-2 1,3-2 0,8-2 1030,5 0 0,11 1 944,14-1 0,15-7 0,10-1 0</inkml:trace>
  <inkml:trace contextRef="#ctx0" brushRef="#br0" timeOffset="21">31682 9902 8207,'-2'-14'599,"-3"4"1,-6 3 0,-10 7 0,-3 0 431,-1 0 1,-10 2 0,4 3-1,-2 7-183,0 7 1,1 6 0,2 6-1,4 1-415,5-1 1,0 6 0,6-1 0,4-1 170,2-2 1,9-1 0,0-1 0,9 1-193,5-1 0,9-1 0,3-4 0,5-3-88,6-1 1,-4-4 0,6 1 0,-4-5 58,-4-3 0,8-8 0,-12 2 1,0-3-234,-3-2 0,2-7 0,-5-5 1,-1-6-98,-3-3 1,-1-7 0,-2 1 0,-4-8-805,-5-7 1,-5-4 0,-5-1 0,-5 2-1487,-4 3 0,-7 0 1,-4 9-1,-3 1 2237,-5-3 0,-2-3 0,4-9 0</inkml:trace>
  <inkml:trace contextRef="#ctx0" brushRef="#br0" timeOffset="22">19937 11961 11600,'0'-10'-1096,"0"-1"0,5 6 1783,0-5 0,8 4 0,-5-4 1,3-1-395,-1 3 1,1-6 0,4 5 0,-1-2-188,-3 1 1,8 0 0,-3-6 0,1 0 46,1 0 0,-3 1 0,1-1 0,2 2-199,3 3 1,-4-2 0,4 2 80,-3-3 0,-3-2 1,1 2-1,-2 2 94,-4 2 0,4-1 0,-3-5-17,3 1 0,2 4 1,-1 1-1,1-2-45,0-2 1,5 3-1,1-1 1,1-4-39,0-3 0,5-2 1,-2 5-1,2 1-61,-2-1 1,4 0-1,-4 0 1,2 1 11,-2-1 0,4 0 0,-4 1 0,4-1-16,1 0 0,1 0 0,1 1 1,0-1-5,-1 0 1,8-5 0,-7 0-1,4 0 51,1-1 0,4 2 0,-4-4 0,1 0 39,-1-1 1,9 1-1,-1-4 1,-1 2-22,1-2 0,8-2 0,-5-2 0,3 1-33,2 0 1,6-1 0,-3 1 0,3-1 24,-3 1 1,10-6-1,-4 0 1,1 3-24,1 0 1,-2-1 0,2 1-1,1 0-1,2-1 1,4-5 0,-4 2 0,-2-1 4,1 1 1,8-4 0,-11 4 0,4-3-5,2-2 1,4-1 0,-4 0 0,-1 3-3,1-3 1,4 4-1,-3-2 1,3-2 7,1-1 0,-35 21 1,0 1-1,32-23 1,1 3 3,1 1 1,-3-4 0,-33 22 0,-1-1 0,37-20-3,1 0 0,-37 22 0,1 0 0,1-1 0,0-1 0,0 1 0,0-1 14,0 2 0,-1-1-216,2-1 0,0 0 1,31-16 200,-33 18 0,0-1 1,36-23-2,-35 23 1,-1 1-1,27-19 14,13 0 0,-7 0 1,-31 19-1,2-1 1,-2 0-1,1 1 1,0 0-1,0 0-39,0 2 1,0 1 0,5-3 0,0 0 0,-5 2 0,-1 0 0,2-1 0,1-1 37,0-1 0,1 1 0,-1 0 1,-1 0-1,3 1 0,-1 1 0,0 0 1,-1 0-19,2-1 1,-1 0 0,1-1 0,-1 1-1,0-1 1,-1 0 0,-2 1 0,0 1-7,-2-1 1,0 2 0,2-1 0,0 0 0,0-2 0,0 0 0,-1 1 0,0 1 42,-1-1 1,0 2 0,39-15-1,0-4 1,-1 1 4,1-4 0,-2 4 0,-2-1 0,-3 2-36,-3 1 0,5-6 0,-4 5 0,0 2 21,-1 2 1,0 2 0,-7-2 0,1-2 22,0-2 1,-5 2 0,-2 7-1,0 2-47,0-2 1,-1-2-1,5 1 1,-4 1-24,-2 1 1,0 3 0,-3-4-1,3 4-8,2 1 1,1-3 0,8 3 0,0-2 127,-2-2 1,13-3 0,-9 0 0,-2 2-55,-4 2 1,-11 5-1,3-3 1,-4 1 84,-2 4 1,-7 1 0,-3 3 0,-6-1-43,-5 0 1,2 2 0,-7 2 0,-2 3 368,-1 2-44,-2-5-477,-8 3 1,-8 0 0,-10 4 0,-6 3 12,-5 2 0,-3 0 1,-9 0-1,-4 0 18,-5 0 1,-2 0 0,2 0-1,6 0 55,2 0 0,5 0 0,3 0 1,5 0 281,3 0-275,9 0 1,4 0-1,12 0 1,9 0-42,8 0 1,6 0 0,3 0-1,4 0 113,5 0 1,7 0 0,1 0 0,-2 2 224,-3 3 0,-3-1 0,-9 8 1,0 4-188,-1 3 0,-4 2 0,-13-3 0,1 1-245,0 2 0,-7 0 0,-4-4 0,-3 2 0,-2 2 1,-14 5-1,-9-1 1,-9 3-482,-4 5 0,-20 7 625,-2-3 0,20-12 1,-2 1-1,-1-2 1,1 0-1</inkml:trace>
  <inkml:trace contextRef="#ctx0" brushRef="#br0" timeOffset="23">19874 11757 15073,'9'-25'0,"-4"5"72,-3 2 0,-2 2 28,0 1 0,-6 4 0,-1 2-195,-1 2 1,2 4-1,-4 8 498,-2 6 1,-2 8-1,-2 4 1,0 1-122,1 4 1,-3 0 0,-1 0 0,0-2-23,5 2 1,-2 0-1,7 0 1,1-4-16,2-1 0,5-2 0,1-5 1,0-1-138,0 1 0,8-5 0,8-3 0,8-1-21,6-3 1,7-2-1,3-2 1,4-2-278,5-3 1,6-6 0,1-8 0,4-4 37,4-1 0,8-2 1,0-8-1,3-2 159,-35 15 1,0 0 0,35-25-1,-5-1 1</inkml:trace>
  <inkml:trace contextRef="#ctx0" brushRef="#br0" timeOffset="24">23239 8268 23075,'1'-16'-4531,"3"-2"4572,1-3 1,2 4 0,-3-4 0,3 4 0,1 1 680,4 0 0,2 0 0,2 1 0,2 1 77,3 3 1,-4-1-1,4 7 1,-3 1-220,-3 3 0,1 4 1,-2 6-1166,-4 6 1,-3 12 0,-7-1 0,0 4 590,0 1 0,-1 7 0,-3 3 1,-1 0-73,1 1 1,3-1-1,1 2 1,-2-1 292,-3 2 0,3-4 1,-3 0-1,3 0-1293,2 0 1,5-3 0,0 3 0,1 0 618,1 1 1,1-6 0,8 3 0</inkml:trace>
  <inkml:trace contextRef="#ctx0" brushRef="#br0" timeOffset="25">23506 9132 23421,'16'14'-2033,"-1"-3"0,1-6 3170,0-4 1,1-1-1,2 2 1,2 2 171,-1 1 0,2 7 0,1-1 0,0 3-1742,-1 1 1,6 22 0,-3 5 0</inkml:trace>
  <inkml:trace contextRef="#ctx0" brushRef="#br0" timeOffset="26">7139 7183 7712,'-16'0'735,"7"-2"0,2-3 0,0-4 0,-3 1 226,-4 2 0,-2 3 0,0-1 0,0-1-352,1 2 1,-8 6 0,-3 4-1,-4 2-134,-1 3 0,1 2 0,2 4 0,2 1-128,-2 2 1,5 1-1,2-2 1,6 1-215,4-2 0,-1-2 0,7-1 0,1 0-47,2-1 0,9-1 0,7-1 0,9-3-91,8 2 1,11 1 0,2-1-1,5-2-195,3 2 1,6 2 0,-6 4 0,-3 1 272,-5 2 0,-2 5 0,-9-3 1,-5 1 312,-3 4 1,-6 0 0,-9 0 908,-5-2-1000,-3 1 1,-2-3 0,-2-3 0,-3-4-7,-5-1 0,-4 0 0,-4-2 0,-1-2-311,-2-1 0,-7-8 0,2 2 0,-5-3-427,-6-2 0,4 0 1,-6-2-1,3-1-860,-1-2 0,2-8 0,9 3 0,3-6 228,0-5 1,11 2 0,-2-5 0,5-1-266,6 1 0,3-4 0,7-7 0,9-2 1346,8 2 0,13-12 0,3-2 0</inkml:trace>
  <inkml:trace contextRef="#ctx0" brushRef="#br0" timeOffset="27">7453 7214 8631,'16'25'0,"-1"-2"0,-1-1 0,-1 5 937,-3 2 1,-5 8-1,4 1 1,0 1 101,0-1 0,-1 4 0,5-5 0,-3-2-174,2-2 1,-3-2 0,1 1 0,1-3-583,-2-2 1,5 1 0,-6-7 0,3-4-1726,-1-5 1,-4 2-5678,4-3 4788,-6-4 0,3-7 2331,-7-11 0,7-17 0,1-5 0</inkml:trace>
  <inkml:trace contextRef="#ctx0" brushRef="#br0" timeOffset="28">7453 7199 7712,'-5'-32'290,"0"1"1,-1 1 0,6 4 0,-1 5 104,-5 4 0,5 1 1,-3 2-1,6 2-424,3 1 0,7 8 0,-1-3-2198,3 5 2227,1-6 0,1 5 0,0-5 0</inkml:trace>
  <inkml:trace contextRef="#ctx0" brushRef="#br0" timeOffset="29">7799 7325 9053,'31'41'0,"1"1"0,-3 0 0,-2 0 764,-6 0 0,-9-7 0,-3 0 0,-1-5-174,1-4 0,-5-5 0,1 3 0,-3-1 101,-2-4 0,0-7-358,0-1 0,0-9-215,0-2 1,0-7 0,1-13-1,3-2-493,1-5 0,7-13 0,-1 4 0,3-6 19,1 0 1,3-2 0,3 6 0,3 1 358,1 4 0,5 5 0,-3 14 0,5 3-62,-1 6 1,10 4-1,-10 4 1,0 6 506,-3 6 1,0 10 0,-5-2 0,0 1 217,-1 4 1,-2 7 0,-8 2-1,-2-1-700,3 3 1,-6-6-1,-2 4 1,-2-4-652,3-2 1,-5-1 0,5-4 0,-5-5-502,-1-4 0,0-1-3336,0 0 4522,0-7 0,0-9 0,0-9 0</inkml:trace>
  <inkml:trace contextRef="#ctx0" brushRef="#br0" timeOffset="30">9245 6869 8321,'16'0'0,"0"0"0,-2 3 1313,-4 8 1,-3 1-1,-7 14 1,2 2-671,3 2 0,-3 1 0,3 4 0,-1 3 309,1 4 1,-3 7 0,3-7 0,-3 4-440,-2 1 1,0 0 0,0-2-1,0-1-296,0-2 1,0-7 0,0 2 0,0-6-915,0-5 0,0-3 1,0-7-1,0-1-2300,0 1 1,1-2 1802,5-4 1,2-3-1,8-8 1,2-5 700,3-4 0,3-9 0,9-6 0,4-4 493,5-10 0,3-4 0,2-12 0,1 0 0</inkml:trace>
  <inkml:trace contextRef="#ctx0" brushRef="#br0" timeOffset="31">9984 7026 7712,'0'-16'475,"-1"7"0,-6 4 0,-7 3-25,-6 2 1,-8 7-1,2 4 1,-3 5 256,-3 5 1,1 10 0,-1 11-1,3 3-10,2 2 0,6 1 1,11-1-1,5-2-296,3-3 1,4 2-1,5-6 1,8 1 64,10-1 0,10-3 0,5-7 1,4-4-226,5-1 1,1-4-1,-1-7 1,0-3-3,-2-2 1,4-3 0,-11-10 0,2-6-27,0-7 1,-12-5 0,-1-8 0,-4-1-210,-6-4 1,-9-8 0,-4-9 0,-5 0-577,-1-1 0,-12-2 1,-5 4-1,-6 5 249,-5 4 0,0 5 0,0 8 1,4 1-2195,1 4 0,2 10 1768,5 11 0,9 3 749,7 2 0,14 7 0,11 2 0</inkml:trace>
  <inkml:trace contextRef="#ctx0" brushRef="#br0" timeOffset="32">11085 7136 7712,'31'-7'0,"-1"-4"901,-4-3 0,2 0 1,-7 2-1,-2 4-713,-1 1 1,-2 0-1,-1 3-955,1-1 1,-7 1 20,-4 10 0,-5-3 0,-7 8 746,-9 1 0,-6-5 0,-10 0 0</inkml:trace>
  <inkml:trace contextRef="#ctx0" brushRef="#br0" timeOffset="33">10943 7309 7712,'2'16'139,"3"-1"1,4-6-1,7-4 1,0-1 1026,-1 1 1,8-3 0,1 3 0,3-3-401,-1-2 0,-2 0 0,3 0 0,-6 0-1479,-4 0 0,-1-2 0,-2-3 713,-4-6 0,-3-17 0,-7-5 0</inkml:trace>
  <inkml:trace contextRef="#ctx0" brushRef="#br0" timeOffset="34">12484 6130 7712,'-8'-7'455,"1"3"124,7-6 0,7 0 1,5-4-1,5 1 1,6 5 282,1 1 0,8-6 0,6 5-399,2-1 1,1 0 0,1 6-1,-6-3-266,-3 3 1,-1 6 0,-2 6 0,-4 3-164,-5 6 0,-4 6 0,-3-1 1,-3 0 60,-6-1 0,-5 6 0,-7-1 0,-7 1-130,-5-2 0,-11 2 0,0-6 0,-5 1-137,0 0 1,2-2-1,2-7 1,1-2-177,4-2 1,3-6 220,7 1 1,9-3 0,7-2-1,11-2 90,8-3 0,11 3 0,10-3 0,5 3 122,10 2 0,2 0 0,3 0 0,-6 2 44,-5 3 0,0 4 1,-13 8-1,-1 4 626,-1 5 1,-12 2-1,-6 0 1,-9-1-261,-5 1 1,-4 1 0,-3 1-1,-8-2-292,-6-2 0,-3-2 0,-8 3 0,0-6-192,-3-4 0,-2-3 1,2-3-1,-2-4-343,-2 0 1,-5-6-1,6 5 1,1-5-802,1-1 0,10-5 1,3-2-1,4-2 646,1-3 0,7-7 1,4-4-1,7-1-603,8-4 1,2-2 0,16-3 0,5-2 390,8-2 0,11-6 0,6 1 1,5-4 698,5-1 0,-4 0 0,6 7 0,-7 1 0</inkml:trace>
  <inkml:trace contextRef="#ctx0" brushRef="#br0" timeOffset="35">13616 6161 7712,'25'-10'560,"-4"-1"72,-11 8 1,-10-4-1,-12 9 1,-7 3 259,-7 5 1,-2 11 0,0 6 0,3 2-211,2 3 0,4 4 0,9 3 0,5-1-325,3 1 1,4-3 0,3-4 0,7-3 233,7-2 1,11 1-1,10-6 1,4 1-181,5 0 1,7-8 0,-2-6-1,0-2-91,0-3 1,4-3-1,-6-1 1,-3 0-74,-5 0 0,-8-7 0,-8-3 0,-3-6-36,-2-5 0,-10-1 0,-7-8 0,-5 0-347,-1-3 1,-13-7 0,-10 1 0,-10-1-564,-9-3 1,-7-1-1,-2 2 1,0 7-1007,-4 7 0,2 2 0,2 8 0,8 6-1423,6 3 1,4 4 3127,1 5 0,1 14 0,0 4 0</inkml:trace>
  <inkml:trace contextRef="#ctx0" brushRef="#br0" timeOffset="36">12343 7419 7712,'15'-9'0,"1"4"907,0 3 1,7 2 0,5 0-1,8 0 256,11 0 1,8 0-1,7 0 1,5 0-1,6-2-649,11-3 0,-39 4 0,1 0 1,3-1-1,0-1 0,1 1 0,-1 1-345,1-2 1,0 0 0,7 2 0,1-1 0,-6-2 0,-1-1 0,2 1 0,-1-1-24,-1 1 1,-1 0 0,-3 2-1,-1 0 1,40-3 0,-10 3-261,-4 2 0,-7 0 0,-13 0 0,-10 0-686,-7 0 1,-11-5-1,-3 0-3938,-3 1 4117,-9 3 0,-9 1 621,-11 0 0,-10 0 0,-3 0 0</inkml:trace>
  <inkml:trace contextRef="#ctx0" brushRef="#br0" timeOffset="37">12940 7875 7712,'16'0'222,"0"0"0,-1 1 1155,1 5 0,0 4 0,0 9 1,1 4-43,4 1 1,-2 3-1,7 4 1,1 1-541,-3-1 1,4 7 0,-5 3 0,-1-1-402,1-4 1,0-2-1,-4-3 1,0 0-365,-5 1 1,2-2 0,-6-2 0,3-4-1542,-3-1 0,2-2-1726,-6-6 0,-1-2 2485,-5-8 1,0-12-1,0-18 1,2-3-2752,3-5 3503,4-16 0,6-7 0,1-15 0</inkml:trace>
  <inkml:trace contextRef="#ctx0" brushRef="#br0" timeOffset="38">13632 7686 7712,'-23'16'1047,"-3"-1"1,-21 13-1,-9 4 1,-3 3 1270,-3 3 1,-11 8-1,8 8 1,4 0-781,4 0 1,-1 9 0,4-2 0,1 0-1204,5 0 0,-1-1 0,12-10 0,4 1-376,5-6 0,0 1 0,7-10 0,2-1-3762,1-1 0,8-10 3803,-1-3 0,8-4 0,-4-1 0</inkml:trace>
  <inkml:trace contextRef="#ctx0" brushRef="#br0" timeOffset="39">6227 10547 8991,'15'0'1585,"-4"8"0,-1 6 0,3 7-627,1 4 1,6 8 0,5 9 110,5 3 1,-2 2 0,8 1 0,-3-1 0,-3-2-255,-4-3 1,4 2 0,-5-6 0,-1-1-460,-3-4 0,0 2 0,-4-9 0,-3 2-342,0-2 0,-1-3 1,-1-7-1,-3-1-396,-2 1 0,-2-5-1190,-5-1 719,0 1 1,-2-3-1,-3-2 374,-6-5 0,3-1 1,-3 0 105,-1 0 503,-2 0 1,0-1 804,3-5-95,4 5-641,7-6 0,0 5 0,2-2 66,3-1-359,-3 0 31,5 5 1,-5 0 39,3 0-497,-3 0 88,5 0 1,-5 0-1883,3 0-1081,-3 0 543,5 0-2647,-7 0 5499,-7-7 0,-2-2 0,-7-7 0</inkml:trace>
  <inkml:trace contextRef="#ctx0" brushRef="#br0" timeOffset="40">6840 10547 7668,'17'0'1218,"4"0"0,-10 1 0,-1 5 1,-10 4-592,-10 4 1,-2 9-1,-16 3 1,-4 4 53,-3 1 1,-7 2 0,4 2 0,-1 2-230,1-2 0,1-2 0,6-2 1,-1 1-202,1-1 1,-1-6 0,3-3 0,1-1-144,2 0 0,6-1 0,-1-8-613,4-2 1,1-1-5945,1 2 5086,6-4 0,14-7 1,14-2-1,7-3 1363,8-6 0,15-10 0,-1-3 0</inkml:trace>
  <inkml:trace contextRef="#ctx0" brushRef="#br0" timeOffset="41">7579 10782 7668,'52'-15'0,"1"-1"0,-4 0 0,-6 1 0,-4 6 0,-8 2 0,1 2 779,-1-1 0,0 1 0,-1 5 0,-4 0-1122,-5 0 0,-5 2 0,-6 3 343,-4 6 0,-19 10 0,-4 3 0</inkml:trace>
  <inkml:trace contextRef="#ctx0" brushRef="#br0" timeOffset="42">7783 11097 7668,'37'-11'0,"0"1"0,10 1 0,-5-3 0,-4 3 987,-3 2 0,2 2 0,1 5 0,2 0-523,4 0 1,0 0-1,-2 0 1,-6 0-2381,-3 0 1,4 0 1915,0 0 0,0 0 0,-6 0 0</inkml:trace>
  <inkml:trace contextRef="#ctx0" brushRef="#br0" timeOffset="43">9450 10138 7668,'0'-16'202,"5"1"1,2-1-1,0 0 1,2 0-1,-1 1 750,5-1 1,8 0-1,7 2 1,5 2-445,3 2 0,12 1 1,-5-2-1,1 6-192,1 3 0,-8 2 1,-4 0-1,-6 2-230,-5 3 1,-6 9-1,-7 7 1,-2 0-30,-4 2 1,-6 1 0,-6 8 0,-3-1 8,-6 1 1,-8-6 0,-2 0 0,-5 0-49,-4-1 0,1-3 0,2-6 117,-2 0-71,9-7 0,-9 3 1,11-7-1,1-1 81,3-3 1,3-1-1,4-1-111,4-5 1,5 3 0,10-8 0,7 1-113,7 1 1,11-5 0,10 5 0,4 1 17,5 2 1,7 5 0,-2 1 0,2 0 42,3 0 1,-10 1-1,-2 5 1,-5 4 291,-7 4 0,0 7 0,-14 2 0,-3 0 87,-6-1 0,-5 4 1,-7-1-1,-2 1-105,-3 2 0,-4 3 0,-8-8 0,-4 0-256,-6 0 1,-2-2 0,-5-7 0,0-2-348,-3-2 1,-5-6 0,5 1 0,2-3-227,2-2 1,2 0 0,1 0 0,4-2-458,5-3 1,3 1-1,4-6 1,4-2 269,5-2 1,3-2 0,4-2 0,3-1 110,5-2 0,13-7 1,9 2-1,6-2 648,2 2 0,13-11 0,-12 4 0,14-14 0</inkml:trace>
  <inkml:trace contextRef="#ctx0" brushRef="#br0" timeOffset="44">10582 9887 8031,'16'-7'656,"-8"3"1,-4-5 0,-9 2-381,-11 4 1,-7 3-1,-8 5 1,-1 7 72,1 7 0,-1 8 0,1 9 0,1 5-81,4-1 0,3 5 0,8-3 0,-1 3 224,0 3 1,7-7 0,4 0 0,7-3-29,8-3 0,4-4 0,16-4 0,5-5-147,3 1 1,4-5 0,5 1-1,1-5-17,-1-4 0,3-6 0,1 1 0,-2-3-56,2-2 0,-1-7 1,-4-4-1,-4-5 25,-6-4 0,-4 0 0,-4-6 0,-5-2-208,-6-2 1,0-1 0,-11-2 0,-3-4-341,-1-5 0,-9-3 0,-5-2 0,-7 1-526,-8 4 0,-9 4 0,-6 8 0,-4 4-1088,-1 5 1,2 11 0,1 4-1,2 6 1893,-2 6 0,-1 2 0,-2 8 0</inkml:trace>
  <inkml:trace contextRef="#ctx0" brushRef="#br0" timeOffset="45">9214 11081 7934,'17'5'0,"3"1"0,2-3 0,1-1 1151,0-2 0,15 5 0,4 0 0,9-1-131,10-2 0,16-2 1,5 0-1,7 0-705,-42 0 1,2 0 0,6-3 0,0 0 0,1 0-1,0-1 1,1 1 0,1-1-240,1 1 0,-1-1 1,3-2-1,1 0 1,-4 2-1,-1-1 0,-3 0 1,0 0 68,0 0 1,-1-1-1,-3 2 1,-1 0 0,39-9-1,-10 5-120,-6 1 1,-2-4 0,-20 4 0,-4 0-374,-8 0 0,-6-3 1,-6 3-1,-5 0-1251,-4 0 0,-8 0 0,-5 3 683,-8-1 0,-12 0 0,-12 5 0,-6 0 916,-8 0 0,-4 7 0,-1 2 0</inkml:trace>
  <inkml:trace contextRef="#ctx0" brushRef="#br0" timeOffset="46">9151 11710 7601,'0'-16'0,"0"0"0,-3 2 943,-8 4 1,-1-2-269,-14 6 1,1 1 0,-5 5 0,1 2-348,-4 3 1,-2-1 0,1 6 0,1 2-110,2 2 0,-4 2 0,10 0 0,1-1-29,3 1 0,4 0 0,3 0-98,3-1 1,6 1 0,10 0-94,6 0 0,10-6 0,6-1 0,8-1 9,7 1 1,9-4-1,3 6 1,0 1 231,0 2 1,-3 2 0,-7 1 0,-4 3 78,-2 0 1,-3 7 0,-8-5 0,-6 1-36,-4 0 0,-8-1 0,-4-2 1,-3 1-7,-2-2 1,-4 4 0,-5-2-179,-6-2 0,-10-2 0,1-3 0,-4-3-145,-5-6 1,-2 2 0,2-2 0,-1-1-623,3-3 1,-9-1-1,10 0 1,0-1-314,2-5 0,4 3 0,-2-6 0,5 0-10,3 1 0,10-3 0,2-5 0,5 1 123,1-1 0,8-1 1,8-3 866,9-1 0,4-7 0,3 4 0</inkml:trace>
  <inkml:trace contextRef="#ctx0" brushRef="#br0" timeOffset="47">9497 11741 8970,'21'2'0,"0"3"1014,-2 6 0,-8 4 1,-6 6-1,-3 4-605,-2-1 0,1 11 1,3-3-1,1 1 247,-1 0 0,3 2 1,-2-2-1,0-3-381,2-1 1,-4-6-1,6 0 1,0-2-790,0 0 0,-4-5 0,4-6 0,-1 0-2007,1-1 0,-4 0 1031,6-4 0,-8-10 1,3 0 1489,-5-8 0,-1-2 0,0-1 0</inkml:trace>
  <inkml:trace contextRef="#ctx0" brushRef="#br0" timeOffset="48">9387 11615 6618,'-9'-29'0,"4"1"374,3 2 0,7 6 0,2-1-226,2 4 0,2 3 0,4 2 0,1 3-957,0 2 1,0 0 808,-1 2 0,8-4 0,1-7 0</inkml:trace>
  <inkml:trace contextRef="#ctx0" brushRef="#br0" timeOffset="49">9890 11914 9794,'21'26'0,"2"-1"0,-2-3 730,-4-2 1,-5 4-1,-10 1 1,2 1-330,1 0 0,0-7 0,-5 2 452,0-3 0,0-3-675,0 1 1,0-5-255,0-1 0,0-15 0,-2-4-102,-3-8 0,3-6 0,-3 2 0,3-7-171,2-7 1,2 0 0,3-7-1,6-1 127,3-3 1,2 1-1,1 3 1,2 5 242,2 4 0,7 8 0,-2 5 0,4 4 160,1 5 0,1 4 0,-1 9 0,1 3 251,-1 6 1,-5 8 0,-1 5 0,-2 4-72,-4 6 0,-2 2 1,-3-1-1,-1 2-281,-3-2 0,-7 3 1,3-1-1,-5-4-200,-1-5 1,0 0 0,0-5 0,0-1-554,0 1 0,0-2 0,-1-7 1,-3-2-416,-1-1 1,0-6-1,3 4 63,-3-2 1,3-4 0,-3-8-647,3-6 1671,2-10 0,7 4 0,2-6 0</inkml:trace>
  <inkml:trace contextRef="#ctx0" brushRef="#br0" timeOffset="50">10975 11521 10047,'17'0'1413,"4"0"0,-5 4 0,0 4-1653,-9 8 1,-6 16 0,-1 1 0,0 5 860,0 6 1,0 1 0,0 2 0,0 1 84,0-1 1,0 0-1,0-2 1,0-3-672,0-5 1,0-4-1,0-2 1,2-1-437,3-4 0,-3-3 1,3-7-1,-3-1-860,-2 1 0,0-5 0,2-3 307,3-1 0,-1-1 0,6-6 0,2-2 321,2-3 1,2-6 0,2-8 0,3-4 632,5-1 0,10-2 0,5-13 0,6-1 0</inkml:trace>
  <inkml:trace contextRef="#ctx0" brushRef="#br0" timeOffset="51">11682 11537 11148,'-21'16'176,"0"-1"0,-6 8 0,0 5 0,-1 7 286,2 7 1,-2 3 0,7 4 0,2 2-83,2 1 1,8-5-1,4-7 1,5-1-204,5-4 1,9-4 0,9-3 0,3-3 148,7-3 0,-2-1 1,8-7-1,-3-3 83,1-6 1,5-3-1,-5-2 1,-2 0-4,-2 0 0,-2-12 1,-1-6-1,-2-5-113,-2-5 0,-8-7 0,-1-3 1,-6-2-283,-4-4 1,-2-3-1,-7-4 1,-3-1-708,-6 1 0,-8 4 0,-5 4 0,-4 2-816,-5 3 1,-8 8-1,3 9 1,0 6-3532,-1 4 5043,2 4 0,-1 7 0,-2 0 0</inkml:trace>
  <inkml:trace contextRef="#ctx0" brushRef="#br0" timeOffset="52">5613 13973 7718,'7'9'799,"2"3"0,9-3 1,1 5 677,2 9 1,5 10-1,-2 5-671,6 2 1,-2 0-1,9 4 1,-2-4-1,0-1-78,1-4 0,5 3 0,-7-1 0,-2-2-658,-2-2 1,1-7 0,-10-2 0,-2 1-935,-1-1 1,-3-4 0,1 1-658,0-4 1,-6-8 0,1-4 434,1-3 0,-3-2 0,1-2 1,3-5 1085,1-9 0,1-6 0,1-10 0</inkml:trace>
  <inkml:trace contextRef="#ctx0" brushRef="#br0" timeOffset="53">6415 13879 7964,'-15'7'623,"-1"3"0,-2 4 0,-6 5 0,-9 6 500,-7 6 1,-15 6 0,8 0 0,-2 5-56,0 3 0,4 2 0,1-1 0,4-4-579,2-6 1,3-3 0,7-1-1,2-3-485,-2-2 0,5-5 0,0-6 0,2 0-988,0 0 0,6-6 0,4-1-1060,-1-2 0,7 0 1,5-4 2043,8 2 0,20 1 0,6-6 0</inkml:trace>
  <inkml:trace contextRef="#ctx0" brushRef="#br0" timeOffset="54">6824 14335 7663,'23'-2'591,"3"-3"0,4-2 0,1-4 0,1 6 0,-1 3 155,0 2 0,1 0 1,1 0-1,4 0 0,5 0-1553,3 0 0,1 0 0,-4 2 1,-6 3-640,-3 6 1,-8 1 0,-6 2 1445,-7 2 0,-12-1 0,-12 10 0,-9-6 0,-10 0 0,-6 0 0,-7-1 0,6-1 255,5-1 1,5 3 0,12-10 1344,0 0 0,8 5-358,2-4 0,17 2 1,6 1-1,4-5-827,2-1 0,10 0 1,0-3-1,4 1-719,1-1 0,10 3 0,-5 0 0,1 0-943,1-1 1,-1 7 0,1-5 1246,3 1 0,-5 5 0,11-5 0</inkml:trace>
  <inkml:trace contextRef="#ctx0" brushRef="#br0" timeOffset="55">8396 13816 8243,'0'16'412,"0"-1"0,6 3 0,1 3 0,0 5 0,0 4 1300,-4 1 0,1 8 0,-1 1-1022,2 0 0,6 5 0,-4-5 0,0 1-361,0-5 1,5-2 0,-3-5-1,1-1-167,1-2 1,-1-6 0,4 0-1,-2-2-1769,-1-2 0,-1-2-145,6-4 1,-5-3 0,-3-9 699,-1-3 1,4-4 0,-6-8 0,-2-4 1051,-1-5 0,-2-18 0,0-5 0</inkml:trace>
  <inkml:trace contextRef="#ctx0" brushRef="#br0" timeOffset="56">8648 13832 8551,'16'-16'615,"-1"5"0,1 1 0,2 0 9,3 1 1,8-5 0,10 5 0,1-1-262,4-1 0,-4 6 0,2-4 0,0 2-91,-2 4 0,-2 1 0,-6 2 0,-3 0-30,-2 0 0,-5 0 0,-6 2 0,-2 3 83,-4 5 1,3 4 0,-6 4 0,0 3-26,0 5 1,-2 9-1,-5 3 1,0 1 264,0-1 0,0 4 0,0-3 0,0-1-199,0 0 0,0 3 0,0-8 0,2-4-530,3 1 1,-2-5 0,6-1-1,0-1-973,0-4 1,-4 4-1,3-2 1,1-2-4462,0-2 4721,-6-1 0,-3-7 1,-12-6-1,-7-6 316,-7-8 0,-11-3 0,-5-3 0,-3-2 561,-2-2 0,6-7 0,3 3 0</inkml:trace>
  <inkml:trace contextRef="#ctx0" brushRef="#br0" timeOffset="57">8947 14240 8281,'-9'-15'0,"4"-1"0,10 2 786,5 3 0,11-1 1,7 7-1,7 0-65,7-2 0,4 5 0,1-3 0,0 3-474,0 2 1,4 0 0,-2 0 0,-6 0-697,-2 0 1,0 0-1,-4 0 1,-2 0-313,-2 0 1,-1 0 0,-1 0 0,1 0-299,-1 0 0,-1-2 0,-2-3 1059,-2-5 0,0-11 0,6-4 0</inkml:trace>
  <inkml:trace contextRef="#ctx0" brushRef="#br0" timeOffset="58">9984 13722 8205,'-5'-18'0,"0"-1"175,1-2 1,3-5 0,2 5 0,5 2 578,4 1 1,11 2 0,5 1 0,4 1-384,1 3 1,6-1 0,0 7 0,-2 1-94,-2 3 0,4 1 0,-1 1 0,-1 5 130,-2 4 1,-3 6-1,-4 5 1,-3 7-114,0 7 1,-6 0-1,2 6 1,-6 3-24,-8 2 0,-3 6 0,-2 0 1,-2-1-87,-3-2 1,-4-9-1,-9-2 1,-3-3-56,-5-3 1,-2 1 0,0-12 0,4-4-128,1-4 0,-5-1 0,4-7 0,-2-1 7,-1-3 0,8-6 0,0-2 1,5-3-45,4-8 1,6 2 0,-1-6 0,5 1-72,5 0 0,12-5 0,15 5 0,8 1 145,6 3 1,6 3 0,4 4 0,3 4 106,6 5 0,1 1 1,-3 1-1,0 3-12,0 1 0,-7 7 0,-4-3 0,-5 1-336,-5 1 1,-3-6-1,-10 4 1,-2 0-762,-6-1 0,-4 1 1,-3 3-1,-3-1-897,-6 1 1,-3 2 1857,-2 2 0,-7-1 0,-2 1 0</inkml:trace>
  <inkml:trace contextRef="#ctx0" brushRef="#br0" timeOffset="59">12610 13580 8180,'0'-21'0,"-2"0"0,-3 4 340,-5 5 1,-6-2-1,-3 5 1,-4-2 160,-2 1 1,5 6 0,-7-1 0,-1 3-25,-1 2 1,-3 0 0,-1 2 0,-2 3-312,-2 6 1,1 8 0,4 4 0,1 1-61,-1 4 0,6 7 0,3 2 1,4-2-84,5-2 1,9 4-1,0-1 1,3-3 76,2-5 0,9 2 0,5-5 0,8-1 61,8-3 1,0-4 0,12-1-1,3 0 130,6 0 0,3-8 0,5-1 0,-3-1 179,-2-1 1,-3 0 0,-7-7 0,-6-3-44,-5-5 1,1-4-1,-13-4 1,-2-3-193,-2-5 1,-8-4-1,-4-1 1,-3-1-277,-2 1 0,0 0 0,-2-1 0,-3 1-443,-5-1 0,-10 3 0,-1 1 0,2 3-528,2 2 1,-4 4-1,-2 9 1,0 3-6,1 0 1,1 5-1,5-1-1065,0 6 0,7 6 2082,4 6 0,3 8 0,2 2 0</inkml:trace>
  <inkml:trace contextRef="#ctx0" brushRef="#br0" timeOffset="60">13318 13502 8361,'0'-16'0,"-2"0"0,-3 0 0,-6 1 734,-3-1 0,-2 6 0,-1 1 1,-2 2-230,-2 3 1,-5 3 0,3 1 0,-2 1-229,-3 5 1,0 2 0,1 10 0,0 1-27,-1 2 0,4 7 1,-1-2-1,3 4-38,3 1 0,6 1 0,5-1 1,1 1-21,3-1 0,9-5 0,8-1 0,6-3-37,7-2 1,9-5 0,5-3 0,4-3 113,5-2 1,1-2 0,-1-5 0,2 0 218,1 0 0,-1-7 0,-7-3 0,-2-6-228,1-5 0,-11-1 1,-6-6-1,-7 1-205,-3-1 1,-7-6 0,-4-3-1,-3 2-629,-2 2 1,-7 1 0,-6 1-1,-4 1-70,-4 4 0,-5 5 0,1 9 0,-1 3-1642,-2 2 1,-10 4 0,8 6 2284,2 2 0,-3 15 0,6-3 0</inkml:trace>
  <inkml:trace contextRef="#ctx0" brushRef="#br0" timeOffset="61">14245 13439 8170,'0'-16'-12,"-2"0"0,-3 1-29,-5-1 0,-4 5 0,-2 3 0,-1 1 2155,-4 3-1599,-4 2 1,-1 2-1,0 0 1,-2 2 62,-2 3 1,-1 6 0,1 10 0,2 5-247,2 4 0,7 1 0,-2 1 1,3-1-132,2 0 1,8 4 0,2-1 0,5-5-59,1 1 1,12-6 0,5 1 0,6-2 45,5-4 1,9-7-1,5-3 1,3-1 158,2 1 1,0-5 0,1 1 0,-1-3 29,0-2 0,-2 0 0,-1-2 1,-4-2 19,-1-1 0,-8-9 0,-6 0 0,-3-7-25,-3-3 1,-8-2 0,-6-8-1,-3 1-450,-2 2 0,0-11 0,-2 7 0,-3-3-849,-6 1 0,-3 4 0,-3 1 0,-2 3-251,-2 2 1,-5 5-1,5 6 1,0 2-367,-2 4 1,6 3 0,-4 7-210,3 0 1752,9 0 0,9 7 0,9 1 0</inkml:trace>
  <inkml:trace contextRef="#ctx0" brushRef="#br0" timeOffset="62">15189 12951 8294,'-7'-26'0,"-4"2"0,-5 1 0,-5 4 347,-5 1 1,2 3 0,-2 1 0,-2 3 73,-2 6 0,0 3 0,2 6 0,4 6-94,1 11 0,-3 9 0,5 7 0,3 5 48,6 3 0,0 7 0,7 1 0,1-3 72,2-1 1,2 4 0,2-1-1,3-1-163,6-2 1,8-2 0,4 0 0,1 0-240,4 0 1,2-1 0,3-4 0,2-4 48,2 0 1,0-6-1,-6 1 1,0-5-1373,1 0 0,-2-5 0,-3-4 0,-2-7 52,-2-7 1,-2-3 0,-6-4 0,1-5 1225,0-8 0,0-15 0,-1-10 0</inkml:trace>
  <inkml:trace contextRef="#ctx0" brushRef="#br0" timeOffset="63">15409 13470 8221,'-7'-9'369,"-4"2"0,-12 7 0,-6 0 343,-6 0 1,-9 0 0,2 0-1,-3 0-56,-2 0 1,-6 6-1,1 1 1,1 0-349,2 0 0,4 3 1,1-5-1,4-1-425,2-2 1,1-2-1,7 0 1,4 0-855,5 0 0,5-2 0,6-3-300,5-6 1,6-3 0,10-3 0,10-6 1270,7-8 0,17-15 0,4-10 0</inkml:trace>
  <inkml:trace contextRef="#ctx0" brushRef="#br0" timeOffset="64">15362 12904 8306,'24'32'609,"-1"6"0,-8 2 1,1 1-223,0-5 0,5 3 1,2-1-1,-1 2 142,1 4 1,5 0 0,-2 1 0,2-1-281,-2-1 0,2 4 1,-7-10-1,-2-4-679,-1-5 0,-2-3 0,-1-8 0,3 1-504,3-4 1,-4-4 0,4 1 0,-3-6-2165,-3-3 3098,8-16 0,-5 3 0,4-12 0</inkml:trace>
  <inkml:trace contextRef="#ctx0" brushRef="#br0" timeOffset="65">15990 13282 8306,'-22'1'494,"-4"5"0,-9-5 0,-4 5 0,1-5-199,-1-1 0,-3 0 0,4 0 1,-1 0-600,1 0 1,-6 0-1,2 2 1,-3 2 303,-2 1 0,-7-14 0,-2-8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0:11:19.65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7264 9682 7853,'-1'9'3982,"-5"-4"-2325,5-3-569,-6-2-797,7 7 7,0-5 0,0 12-32,0-4 0,0-1 1,0 1-120,0 3 1,0 0-123,0 3 0,0 0 0,0 0 19,0-1 1,0 1-1,0 0 3,0 0 0,0-1 0,1-1 0,3-2 35,1-1 1,0-1 0,-5 6 67,0 0 0,0 0 0,2-1-46,3 1 0,-3 0 0,3-1-78,-3 1 0,0 0 0,1 0-37,3-1 0,-1 1 0,-5 0 14,0-1 1,5 1 0,0 0 0,-1 0-18,-3-1 1,-1 1 0,0 0 0,0-1 35,0 1 0,0 0 0,0 0 1,0-1 2,0 1 0,0 0 0,0-1-6,0 1 1,0 0-1,0 0 1,0-1-31,0 1 1,0 0-1,0 1 1,0 2 17,0 2 0,0 0 1,0-5-1,0 0 10,0 0 1,0 1 0,0 2-1,0 2-7,0-2 0,0-1 0,0-1 0,0 3 1,0 0 0,0 1 0,0-5 1,0 0-24,0 0 0,0-1 1,0 1-1,0 0-5,0-1 1,0 1 0,0 0 0,0 0 8,0-1 0,6 6 0,-1 0 0,-2-2 4,-1-1 0,-2-2 1,0-1-1,0 1-3,0 0 1,5 0 0,1 1 18,-3 4 1,-1 2-1,-2 3 20,0-5 0,0-4 0,0-1 0,0 0-19,0-1 1,0 1 0,0 0 0,0 0 2,0-1 1,0 3-1,0 1 1,2 2-14,3-2 0,-3-1 1,3-1-1,-3 2-2,-2 2 1,0 0-1,0-3 1,0 1-3,0 2 0,0 5 0,0-3 0,0-1 0,0 1 1,0 3-1,0-3 1,0 0-5,0-1 1,0 1-1,0-4 1,1 4 13,5 1 1,-5 1 0,5 3-1,-5-4-4,-1-1 1,0 0 0,0-4 0,2 4 28,3 1 0,-3-3 0,3 3 0,-3-1-21,-2-4 1,0 4 0,0 0 0,2 0-1,3-1 0,-3 4 1,3-3-1,-3 0 2,-2 0 0,0-1 1,2-3-1,1 4-8,2 2 1,1-4 0,-6 5 0,0 0-10,0-2 1,1 6-1,3-5 1,1 1 8,-1 0 0,-3-2 0,1 4 0,2-3 32,1-3 0,0 6 0,-3-1 1,1 1-7,2-2 0,1 2 0,-5-6 0,3 1-6,1 0 0,0 3 0,-5-3 0,0 1 12,0 4 1,6-3 0,-1 1 0,-2 0-13,-1-2 0,-2 4 0,0-5 0,0 0-21,0-1 0,5 5 0,1-5 0,-3 3-7,-1 3 1,-2 0 0,0 1-1,0-1 2,0 0 0,0 5 1,0-6-1,0 1 3,0-2 0,0 7 0,-2-5 1,-1 0 18,-3 2 0,1-1 0,5 3 1,0-3 25,0-2 1,-2 6 0,-1-4 0,-2 1-3,1 0 1,2 3 0,2-5 0,0 3-4,0 1 0,0 8 0,0-9 0,0 3 17,0-1 0,0 3 1,0 1-1,0-2-74,0-2 1,0-1-1,0 1 1,-1 2 3,-5 1 0,5 1 0,-5-5 1,5-1 1,1 0 1,0 1 0,0-1 0,0 1 3,0-1 1,-6 4-1,1 0 1,2-2 2,1 2 0,2 0 0,0-2 0,0 2 48,0 2 0,0 1 1,0-3-1,0 4-2,0 1 1,0 0 0,0 4 0,0-4-7,0-2 0,0 4 1,0-3-1,0-1 3,0 0 0,0 4 0,0-5 0,0 0 39,0 1 1,0 0-1,0 6 1,0-2 8,0 2 1,0 1 0,0 2-1,0 0 10,0 1 0,0 2 1,0 1-1,0-2-2,0 1 0,0 1 0,0-4 0,0 0-45,0 1 0,-5 4 1,0 0-1,1-3 22,2-5 0,1 7 0,-3-3 1,-1 5-139,1 1 1,-3-2 0,0-3 0,0 2 57,0 1 0,0 1 1,4-4-1,-4 1 74,-2 3 0,4-1 1,-4-3 22,2 3 0,-3-3 0,4 4 1,1-3-1,0 1 32,0 1 0,-2 6 1,3-6-1,-1-1 14,2-2 0,-4 2 0,1-3 0,1-2 41,-2-1 1,5-6 0,-5-3-1,2-3-186,0-1 0,-2-2 0,3-2 0,-1-4-83,2-1 0,-4-2 0,1-6 1,3 1-1489,1 0 1,2-6 338,0 1 0,0-9 1,0-4-1,0-14-4554,0-14 5792,0-15 0,-7-18 0,-2-9 0</inkml:trace>
  <inkml:trace contextRef="#ctx0" brushRef="#br0" timeOffset="1">2296 13910 7853,'16'0'79,"-1"0"0,1 0 0,0 0 227,0 0 1,-1 0 0,1 0 0,0 0-16,-1 0 1,3 0-1,1 0 1,4 0-49,1 0 1,-3 0 0,4 0 0,-1 0-47,1 0 1,1 0 0,5 0 0,1 0-58,-1 0 1,2 0 0,4 0 0,3 0-23,0 0 1,6 0 0,-2 0 0,4 0 12,5 0 0,5 0 0,-3 0 0,5 2-35,4 3 1,3-3 0,-1 5 0,4-2-27,3 0 1,8 2 0,-8-3 0,4 3 9,2 2 1,-2-6 0,-1 4 0,1-2-21,4 1 0,1 1 0,-2-4 0,0 2 16,-1-1 0,-34-1 0,-1 1 1,38 3-1,4 0-23,-2 0 1,-40-2-1,1 0 1,-1-2-1,1-1 1,42 2 0,2-2 0,-42-2 1,-1 1-1,40 3 1,-1 1-25,1-1 0,3-3 0,-4-1 1,1 0-70,0 0 0,-2 0 0,-4 0 1,2 0 11,2 0 0,0 6 0,-6-1 1,-1-2 32,-3-1 0,8-2 1,-4 0-1,1 0-11,-4 0 1,0 0 0,-3 0 0,1 0 4,2 0 1,9 0 0,-9 0 0,0 0-4,2 0 0,4 0 0,1 0 1,-2 0-1,2 0 1,4 0-1,-4 0 1,-2 0 5,2 0 0,0 0 0,-3 0 0,0 0-1,-1 0 0,1 0 1,-1 0-1,-1 0 80,-3 0 0,3 0 1,-4 0-1,4 0 27,1 0 0,-1 0 0,-2 0 0,-3 2-47,-2 3 1,9-3-1,-6 3 1,-1-3 23,-1-2 0,-6 0 0,5 0 0,-2 0 9,0 0 0,0 0 0,-5 0 0,0 0 20,0 0 1,0 0-1,0 0 1,-2 0 95,-4 0 1,1 0 0,-7 0 0,-4 0 113,-2 0 0,8 0 0,-10 0 0,-1 2-67,-2 3 1,-3-3-1,-5 3 1,-1-3-87,0-2 1,-6 0 0,-4 0 0,-4 0 561,-1 0-2053,0 0-1250,-7 0 0,-4-2-475,-10-3 1,-9-6 3043,-7-10 0,-7-17 0,3-11 0</inkml:trace>
  <inkml:trace contextRef="#ctx0" brushRef="#br1" timeOffset="2">7579 14083 8586,'-9'0'6337,"2"0"-4948,7 0-794,0 0 0,7 0-258,4 0 0,-3 0 0,3 0-129,1 0 1,2 0-1,2 0-74,-1 0 1,1 0-1,0 0 1,0 0 59,-1 0 0,1 0 0,0 0 0,-1 0-5,1 0 0,5 0 1,0 0-1,-2 0 63,-1 0 1,3 0-1,0 0 1,0 0-69,1 0 1,-4 0 0,5 0 0,-2 0-51,-1 0 1,7 0 0,-6 0 0,0 0-85,1 0 1,-4 5-1,5 1 1,-3-3 6,1-1 1,2-2-1,-4 0 1,2 0-38,-1 0 0,2 5 0,-1 0 0,-2-1 8,-1-2 1,3-2-1,0 0 1,-2 0-16,-1 0 0,2 0 0,3 0 0,0 0-22,0 0 1,3 0 0,-3 0 0,1 0-1,4 0 1,2-2 0,1-2 0,1-1 11,-1 2 0,0 1 0,1 2 0,-2 0-23,-4 0 0,3 0 0,-2 0 0,1 0-5,-2 0 1,4 0 0,-4 0-1,3 0 24,3 0 0,-2 0 0,-2 0 0,-2 0 0,2 0 1,1 0-1,3 0 1,-1 0 3,1 0 0,4 0 0,1 0 0,-2 0-16,-2 0 0,4 0 0,0 0 1,-2 0-34,-2 0 1,-2 0 0,1 0 0,-3 0 76,-2 0 1,2 0 0,-3 0 0,2 0 83,-1 0 1,6 2-1,-4 1 1,1 2-41,0-1 1,8-2-1,-6-2 1,1 0 52,0 0 1,-1 0 0,-1 0 0,0 0-88,1 0 0,-1 0 0,1 0 0,-1 0-63,1 0 0,-1 0 0,1 0 1,-1 0-37,0 0 1,1 1 0,-1 3 0,1 1 0,-1-1 0,1 3 1,-1-2-1,1-2-64,-1-1 0,0 3 0,1 2 0,-1 0 45,1 0 1,-2-2-1,-3-3 1,0 2 49,1 1 1,-4 0-1,2-3 1,0 1-51,-1 3 0,5-1 0,-6-5 1,1 0-123,-4 0 1,1 0 0,-1 2-268,-2 3 1,-1-3-769,-2 3 933,-1-3 1,-8-2-1,-8 0-7,-13 0 0,-9 0 0,-10 0 0,-2 0-11,-2 0 1,-12-6 0,0-1-1,-3 0 212,-2 0 1,-4-3-1,4 3 1,0 0 105,0 0 0,-4 0 0,4 4 1,0-3-51,-1 3 1,-7-1 0,2 1 0,1-2 280,-2 1 1,5 1-1,-2-1 1,0-1-199,3 1 1,-7 3 0,5 1 0,-3-2-24,3-3 1,-3 3-1,6-3 1,0 3-12,0 2 1,1 0 0,6 0 0,0 0 125,0 0 0,0 0 0,0 0 1,1 0 125,4 0 1,-7 0 0,6 0-1,-1 0-159,-1 0 1,-1 0 0,-1 0 0,0 0-81,0 0 1,-1-5 0,1-1-1,2 3 58,3 1 0,-7 2 0,5-2-206,1-3 1,1 3 0,-2-3 0,2 3-1,0 2 87,2 0 0,2 0 0,4 0 0,-1 0 47,-1 0 1,-3 0 0,4 0 0,-3 0-1,-2 0 0,5 0 1,-4 0-1,3 0 69,-1 0 0,0 0 1,4 0-1,-2 0-7,-1 0 1,4 0-1,6 0-36,-2 0 1,3 0 0,1 2 0,1 2 0,4 1 166,2-2 0,1-1 0,0 0-53,0 3 0,1-3 18,-1 3 1,7-1-159,4 1 1,10-3-1,7 3 1,6-3-20,3-2 1,7 0 0,-2 0 0,4 0 6,1 0 1,6 0 0,1 0 0,1 0 79,-1 0 0,9 0 0,-1 0 0,1 0 75,4 0 1,-1 0 0,-1 0 0,2 0 0,1 0 1,1 1 0,-4 3 0,0 1-5,-2-1 1,9-3-1,-9-1 1,2 0-18,0 0 0,-2 0 0,2 0 0,0 0 11,-2 0 1,9 0-1,-9 0-47,2 0 1,1 6 0,-1-1-1,2-2 1,-4-1 39,-1-2 0,6 0 0,-7 0 1,1 0-1,-1 0 0,4 0 0,-7 0 1,4 0 11,1 0 0,0 0 1,2 0-1,0 0-81,-2 0 0,7 0 0,-9 0 0,1 0-77,-1 0 1,9 0 0,-8 0-12,-2 0 1,3 0 0,-7 0 0,2 2 0,0 1-21,1 3 0,3-1 1,1-5-1,-2 0-93,-3 0 0,4 0 0,-4 0 0,1 0 147,-1 0 1,-2 2 0,-5 1 0,4 2 25,1-1 0,-5-3 0,3 1 1,-1 2 65,0 1 1,-1 0-1,-4-5 1,-2 0-43,-4 0 0,7 2 0,-5 1 0,0 3-109,2-3 0,-1-1 0,3-2 1,1 0 70,4 0 1,-6 2 0,2 1-1,-5 2-255,0-1 1,-3-2 0,-1-1-1,-1 3-160,-4 1 1,-2 0 43,-1-5 0,-2 2 1,-2 2-1133,-1 1 865,-8 0 1,3-5 408,-12 0 1,-2 0 0,-10 0 0,-1 0 202,-2 0 1,-5 0-1,1-2 1,-1-1 5,-2-2 1,-10-1-1,5 5 1,-4-3 13,-2-1 1,-8-2 0,2 3 0,-2-1-142,-4 2 1,-5-4 0,2 0 0,-2 0-3,-3 0 1,-3 0 0,0 3 0,-1-1-142,0 2 0,-2-4 1,-1 1-1,-4 1 39,-2-2 0,1 5 0,-6-3 0,2 3 47,0 2 0,-11-5 0,6 0 77,-6 1 0,7 3 1,-4 1-1,-3 0 0,0 0-479,2 0 0,6-6 0,1 1 0,2 2-3505,0 1 3579,-6 2 0,10-7 1,-8-2-1</inkml:trace>
  <inkml:trace contextRef="#ctx0" brushRef="#br1" timeOffset="3">11431 13989 8586,'-16'-7'738,"0"5"1,6-7 2264,-1 4-2326,1 3 0,3-3 1,7 9-251,9 1 0,5 7 0,3-1 1,4 3-73,5 1 0,4 1 1,1 0-1,-1-1-99,-4 1 0,8 0 1,-7 0-1,1-1-119,2 1 0,-2 0 1,-2-1-1,-5-1-75,-3-3 0,-8 1 1,-1-5-34,-2 2 51,-2-6 0,-7 3 0,-3-12 0,-5-2-55,-4-1 1,-7-10-1,-2 3 1,-1-3-53,-4-4 1,-2 6-1,-1-6 1,-1 2 22,1 0 1,1 5-1,2 6 1,4-2 27,1-2 1,-3 0-1,5 1 487,1 3 0,3 1 340,1-1-844,1 3-70,6 7 0,4 1 0,10 5 34,5 4 1,2-1-1,1 0 1,-3-1-3,2 1 0,8-4 1,2 6-1,1 1-46,0 2 1,3-4 0,-2 1-1,3 1-67,1 2 0,5 0 0,-7-2 1,2-1 43,-2 1 0,2 2 0,-7 0 0,-2-2 74,-1-1 0,-8-8 0,1 4-193,1 0 900,-5-5-229,7 12 1,-12-5-34,3 6 1,-5-4 0,-5-1-50,-6 3 1,-3-1 0,-3 0 0,-3-2 50,0 3 1,-3 1 0,4 1 0,-2 1 84,1 0 0,-2-2 0,1-2 0,2-2-416,1 3 1,-3-5 0,0 1 0,2 0-91,1 0 0,3-6 0,-1 2 0,2-1 0,4 1 0,-4-3 0,3 3-1151,-3-3 1,4-2 71,-1 0 1,8 2 1078,-3 3 0,12-3 0,2 5 0</inkml:trace>
  <inkml:trace contextRef="#ctx0" brushRef="#br1" timeOffset="4">4859 8205 8586,'-7'0'3181,"7"0"0,7 0-2817,8 0 1,1 0-1,0 0 1,0 0-872,-1 0 0,3 0 0,1 0 1,2 1-3662,-2 5 4168,-8-5 0,-4 13 0,-7-5 0</inkml:trace>
  <inkml:trace contextRef="#ctx0" brushRef="#br1" timeOffset="5">4733 8488 8586,'16'-9'0,"-2"2"0,-2 2 44,-2-1 1,1 1 0,6 5 0,4 0 137,6 0 1,-3 0-1,2 0 1,2 2-183,2 3 0,1 4 0,1 7 0</inkml:trace>
  <inkml:trace contextRef="#ctx0" brushRef="#br1" timeOffset="6">5582 7780 8221,'-9'2'905,"4"3"1,2 4 0,-1 9 0,-1 1-1,1 3-201,3 3 0,1-4 0,0 5 0,0 0 125,0-1 0,1 4 0,3-2 0,1 0-478,-1 0 0,-3 1 0,-1-7 1,0-2-390,0-2 1,0-1-1,0 0 1,0-1-698,0 1 1,-1-5-1,-3-1-4257,-1 2 3028,0-5 0,12-1 1964,3-12 0,4-9 0,2-10 0</inkml:trace>
  <inkml:trace contextRef="#ctx0" brushRef="#br1" timeOffset="7">5865 7843 8294,'17'-16'0,"1"1"457,-2-1 1,8 2 0,-8 4 0,1 3-10,1 0 0,-2 5 0,-1-3-143,1 3 0,-2 4 1,-2 3-1,-3 5-21,-2 4 1,-2 2 0,-5 0 0,0-1-103,0 1 0,-7 5 0,-3 2 0,-4 1 62,-2 4 1,-5 2 0,0 1 0,2 1-22,1-1 0,3-1 0,1-2 1,1-2-38,3 2 1,6-4-1,-1 1 1,3-1-4,2 1 0,0-6 1,2 2-1,3-4 24,6-1 0,3-2 0,2-3 1,-1-6 112,1-3 1,0-2 0,0 0-1,-1 0 95,1 0 0,0-7 0,-2-6 1,-2-4-234,-2-4 1,-6-7-1,1 2 1,-3-4-401,-2-1 0,-5-6 0,-2 0 0,-4 2 56,-6 2 1,1 4 0,-5 2-1,2 5-1483,-2-1 0,3 5 0,-3-2-583,4 2 1,1 4 424,0 4 1,9 3-168,7 7 1970,7 0 0,16-7 0,2-2 0</inkml:trace>
  <inkml:trace contextRef="#ctx0" brushRef="#br1" timeOffset="8">6525 7890 8337,'-5'-10'906,"-2"1"0,-2 2-507,-3 4 1,-2 1-1,-2 2 1,1 0-41,-1 0 1,0 0-1,1 2 1,-1 1-28,0 2 1,0 8-1,1-3 1,-1 4-77,0 2 0,6 5 0,1 1 0,0 1 14,1 0 1,4 3-1,-1-3 1,3-1 15,2 1 0,2 3 0,3-5 0,6 0-93,3 2 0,6-6 0,3 3 0,2-6 43,3-4 0,0-5 0,0 4 0,-2-2 82,2-3 0,0-3 1,0-2-1,-4-3-3,-1-1 0,-2-7 0,-6-1 1,1-6-88,0-7 1,-7-4-1,-4-3 1,-3-2-663,-2-2 1,0-4-1,-4 4 1,-5 2-410,-6 2 0,-5 3 0,5 4 0,-1 5-338,0 3 0,1 5 0,1 0 0,1 5-355,3 1 1,6 3 1535,-1 9 0,17 4 0,6 7 0</inkml:trace>
  <inkml:trace contextRef="#ctx0" brushRef="#br1" timeOffset="9">7044 7545 8227,'-7'-16'632,"-2"7"1,-6 4-42,-1 3 1,2 9 0,2 4 0,3 4-129,2 6 1,-5-3 0,3 3 0,-1-4-57,-1-1 1,8 5 0,-4 0 93,0-2 1,5-2-233,-3-1 1,10-7-1,5-4 1,4-3-16,2-2 1,5 0-1,2-2 1,0-3-3,-1-6 0,4-1 0,-5 0 1,-1 1-195,-3-1 0,-6-5 0,-3-2-479,-1-1 0,-1 6 0,-6-7-687,0 4 0,0 7 0,-2 1-700,-3 2 0,-2 3 1,-6 8-1246,3 1 3053,6 7 0,-10 4 0,6 8 0</inkml:trace>
  <inkml:trace contextRef="#ctx0" brushRef="#br1" timeOffset="10">7374 7906 8396,'9'16'898,"-2"-6"0,-7 1-97,0 1 1,0 2 0,0 2 0,0-1-217,0 1 0,0 0 0,-2 1 1,-1 2-416,-2 2 0,-1 2 0,6-4 1,0 2-480,0-1 0,0 2 0,0-1 0,0-2-897,0-1 0,6-8 0,-1 1 1,0-1-2624,2-1 3829,-5-2 0,-9-7 0,-11 0 0</inkml:trace>
  <inkml:trace contextRef="#ctx0" brushRef="#br1" timeOffset="11">7217 8189 8227,'5'-10'486,"2"1"1,2 0 499,3 0 0,2 6 0,2-4 1,0 2-387,-1-1 0,3 1 1,1 5-1,4 0-499,1 0 0,-4 0 0,2 0 0,-1 0-767,0 0 1,5 0 0,-5 0 0,-1 0-935,-3 0 0,4 0 0,0-2 1600,-2-3 0,-1-4 0,-3-6 0</inkml:trace>
  <inkml:trace contextRef="#ctx0" brushRef="#br1" timeOffset="12">7752 7812 8173,'21'-14'0,"0"3"11,0-3 1,-6 13 0,3-5 0,1 5 0,4 1 662,1 0 1,-5 0 0,2 0 0,-3 1-78,-2 5 0,-1 2 0,-1 8-279,-3 0 0,-4-1 1,-9 1-1,-3 2 11,-6 3 1,-8-4 0,-4 4 0,1-3-129,-1-3 1,-3 1 0,5-2 0,0-2-67,-2-1 1,11-8 0,-4 2 15,2-3-503,7-2 1,25-5 0,13 0-54,4 1 0,7-3 1,-2 2-1,2 1 230,0 3 1,-7 1 0,0 1 0,-5 5 260,-4 4 1,-7 4-1,0 2 1,-5 0 74,-3-1 0,-6 1 0,4 1 485,-2 4 1,-2-3 0,-5 3-1,-2-4 1,-3-1-140,-6 0 1,-3-6 0,-1-1 0,-3 0-342,-3-1 0,2-4 0,-7 1 0,0-3-102,1-2 1,-5 0-1,6 0 1,-2 0-1691,0 0 0,6 0 0,-1-2-785,4-3 0,3 1 0,5-6 2411,9-2 0,14-9 0,11-4 0</inkml:trace>
  <inkml:trace contextRef="#ctx0" brushRef="#br1" timeOffset="13">8632 7843 8209,'-26'0'-23,"0"0"1,1 0 0,-3 0-1,2 0 849,-2 0 0,4 2 0,-2 3 0,-1 6-158,3 3 0,-4 1 0,7 3 0,4 1-210,4 2 0,5 5 0,4-5 1,-1 0-137,1 2 1,10-6 0,6 6-1,5-2 64,4 0 1,7 0 0,-2-5-1,2-2-57,-1-4 1,2 2 0,-4-7 0,1 1-10,0 1 1,-7-6 0,2 5 0,-3-6-60,-3-6 0,1-2 0,-2-8 0,-3 0-211,-6 1 1,2-6-1,-2-2 1,-1 0-803,-3 0 1,-2 1-1,-3 3 1,-3-2-1167,-2 1 0,4 3 0,-4 1-898,2 1 0,2-1 2816,5 0 0,14-7 0,4-1 0</inkml:trace>
  <inkml:trace contextRef="#ctx0" brushRef="#br1" timeOffset="14">8978 7670 8209,'-16'-8'0,"1"1"0,-1 1 196,0 1 0,0 0 0,1 7 0,-1 3 494,0 5 0,6 4 0,1 4 0,2 1 4,4 2 1,8 0 0,5-5 0,6-1-164,5 1 0,-2 0 0,6-2 1,-1-4-77,1-5 1,-6-3 0,2-2-1,-4 0-93,-1 0 1,-6 0 0,-1-2 0,-2-3-136,-3-5 1,-3-4 0,-1-2 0,0-1-633,0-4 0,-1-2 0,-6-5 1,-7 4-88,-5 1 0,-8-3 0,5 5 492,-3 1 0,-1-11 0,-6-2 0</inkml:trace>
  <inkml:trace contextRef="#ctx0" brushRef="#br2" timeOffset="15">9120 14052 10096,'0'-11'567,"0"1"1,0 5-359,0-6 0,0 6-103,0-6 1,0 1-57,0-6 0,0 6 89,0-1 0,0 6-103,0-6-4,-7 1 29,5-6 1,-10 1 11,6-1 0,1 5-31,5 1 0,-5-1 0,-2-3-12,-2 4 0,4-4 1,-4 4-1,2-4 1,0 3-1,4 1 14,-2-3 1,-6 5-1,4-3-20,-2-1 0,4 0 0,-4-1 6,2 3 0,-3 0 1,3-4-1,0 1-33,0 3 1,0 1 0,2-3-1,-4 1 8,0-1 0,-3 3 1,5-1-15,-2-2 1,1-2-1,-5 0 1,5 2-15,1 1 0,-4 6 0,4-4 1,0 0 8,0 1 0,-3 2 0,3-4 19,-2-2 0,0-2 1,-3-2-1,1 2 5,-1 4 0,4-4 0,-3 3 0,-1-3-1,-2-2 0,3 2 0,1 2-2,-2 2 1,-1-1 21,3-4-24,-4 6 1,10-5-4,-6 3 1,5 3-1,-6-3-28,-1-1 0,3 3 0,-1-1 3,-2-2 1,-2-1 0,0 1 0,1 2 42,3-3 0,-1 1 1,-3 0-1,2 3 113,2 2 1,-1-5-97,-4 1 0,1 3 0,1-1 1,5 0-24,1 1 1,-6 2 0,3-4-32,-4-2 0,0 3 0,2 0 1,1 0 3,-1 1 0,-2 2 1,-2-2 49,1 1 0,-1-5 31,0 1 0,0-1 1,2 0-1,2 3-16,2 2 0,4-4 0,-4 4-50,-2-1 0,0 2 0,-1-2 1,3 1 5,-2 3 0,-2-5 0,-2 1-39,0-1 1,0-3 0,1 7-1,-1-1 96,0-1 0,2 4 0,2-6 0,2 0 46,-3 1 1,-1 2 0,-1-2 0,-1-1 39,0 0 0,1 4 0,-1-4 1,0 0-56,0 1 1,1-1 0,-3-3 0,-1 3-41,-2 2 1,0-5 0,5 3-12,1 0 1,-1 2-1,0 7-94,0 0 0,1-5 0,-1 0 50,0 1 1,1 1 0,-1-1 7,0-1 0,0 0 0,-1 3 102,-4-3 1,-2 3 0,-3-5-81,5 0 1,4 6 0,1-5 0,0 5 74,0 1 1,2-2-1,2-2 1,2-1-58,-3 2 1,-1 1 0,-3 0 0,-2-1-29,-2-3 1,0 1-1,5 3 1,0-1 120,1-2 1,-8-1-62,-3 6 1,-2 0 0,2 0-34,5 0 1,3 0 0,1 0 0,-2 0 26,-2 0 0,0-5 1,5 0-1,0 1 21,0 3 1,1 1 0,-1 0-1,0 0-77,1 0 1,-1 0 0,0 0 15,0 0 0,1 0 1,-1 0-1,0 1-49,0 5 1,1-5 0,-1 5 54,0-5 0,1-1 0,-3 2-31,-3 3 0,-2-3 0,-3 3 0,5-3 18,4-2 0,1 2 0,0 1 8,1 3 0,-1 1 1,0-4-1,0 2 53,1-1 1,-1 3 0,0-2 16,1-1 0,-1 2 0,0 0 1,2-1-84,4 2 1,-4-4 0,3 6 0,-3-2-34,-1-3 1,-1 4 0,0 1 57,0 0 1,1 0 0,-1-6-128,0 2 0,6 8 1,-1-5-1,1 3 1,-1-3 63,1-1 1,-1 6 0,-3-3 28,4 4 1,-2-3 0,5-1 0,-2 1-5,-3-3 0,3 6 1,-2-3 19,-1 3 1,3-4-1,1 1 1,-1-1 107,0-1 1,-1 5 0,-4-4-54,3 4 0,3-3 0,2-1 93,-4 3 1,-4 0-79,-2 3 1,0 0-1,2 0-12,4-1 0,1-4 0,6-1 1,-2 3-57,1 1 0,-3 1 0,2 1-48,1 0 1,-3-1 0,0-1 0,0-1 6,0-3 1,0 1-1,4 4 1,-4 1 97,-2 0 0,6-1 0,-3 1 0,3 0 211,-2 0 0,3-1 1,-3 1-1,3 0-147,2-1 1,-2 1-1,-1 0-156,-3 0 0,-1-1 1,4 1-1,-2 0 1,0-1-95,-2 1 0,3 0 0,-5 0 213,2-1 0,0 1 81,2 0 0,3-1 0,-3 1 0,3 0 5,2 0 0,-5-1 1,0 1-56,1 0 1,3 0 0,1-1 0,-2-1-124,-3-3 0,3 3 0,-3-4 0,3 4-72,2 2 1,-5-6-1,-1 1 1,3 1 319,1 2 1,2 2 0,0-1-91,0 1 1,0-5-1,0-1 700,0 2 0,0 2-668,0 2 1,0 0-215,0-1 0,0 1 0,0 0 0,0 0 0,0-1 0,0-6-4776,-7-2 365,5-7 0,-10-3 4411,7-8 0,0-13 0,5-17 0</inkml:trace>
  <inkml:trace contextRef="#ctx0" brushRef="#br1" timeOffset="16">7500 14130 7464,'9'0'-142,"-2"0"378,-7 0 301,0 0 0,-2 6-507,-3-1 1,-4 2-2,-7-2 1,6-1 0,-1 4 41,-1-1 1,4 5-7,-3-1 1,1 3-1,-6 0-25,0-4 0,6 3 0,-1-6-17,-1 1 1,-2 1-1,0 3 1,2-3 10,1-2 0,1 5 1,-6-3 9,0 0 0,6 3 0,-1-5 0,-1 0 83,-2 0 1,-2 5-1,1-1-38,-1 3 0,0-6 0,1-1 0,-1 0-28,0 4 0,0-4 0,1 0 1,-1 0-41,0 3 1,6-3 0,-1 0 0,-1-2-87,-2 1 0,4 4 1,-1-3-1,-1 0 51,-2 0 0,-2 4 0,0-5 1,1 1-1,-1 0 1,0 6-1,1-5 29,-1 1 1,0 3-1,0-5 1,1 2 41,-1 3 0,0-3 0,0 0 0,1 0 16,-1-1 0,0 1 0,1 3 0,-1-3-2,0-2 1,0 5 0,1-3 0,-1 1-17,0 1 1,1-2-1,-1 3 1,0-2 6,0 3 1,1-5 0,-1 3 0,0-1 22,0-1 1,1 5 0,-1-5 0,0 1 17,1 1 0,-1-3 0,0 5 0,0-3 2,1 2 1,-1-3 0,0 1 0,1 1-13,-1-2 1,0 5 0,-1-6-1,-3 3-72,-1-1 1,0 1 0,6 3-1,-1-2 0,0-2 1,-5-1 0,0 3 0,2-1-19,2 1 1,1-3 0,0 1 0,1 1 102,-1-2 1,0 5 0,0-6-1,-1 3-12,-4-1 0,3-1 0,-3 3 0,2-1-5,-2 1 0,4 0 0,-6 0 1,2-1-18,0 1 1,-7 2-1,4 2 1,-1-2 23,4-4 0,-3 4 0,-2-2 0,-4 6-26,-1 3 1,1 0 0,2-6 0,3 1 72,3 0 1,-6 0-1,3-1 1,1 1-30,3 0 1,-2-1 0,0 1 0,1 0-95,-1 0 0,-3-1 1,3 1-1,0 0-16,1 0 1,-6-1-1,3 1 1,-1 0 15,0-1 0,0 1 1,-4 0-1,2 0 2,2-1 1,0 1 0,-6 0 0,3-1-3,2 1 1,-2 0 0,2 0 0,-1-1 19,2 1 0,-3 0 0,4-1 1,-1 1-1,0 0 0,5 0 0,-4-1 0,3 1-9,2 0 1,-4-1-1,-1 1 1,1 0-32,3 0 1,-3-1-1,-3 1 1,-1 0 11,2-1 0,-2 1 1,7 0-1,0 0-60,-1-1 1,4 1-1,-3-2 1,4 0 12,1 2 0,0-9 1,-1 8-1,-2-1 36,-2 0 0,-2 2 1,4 0-1,-2 0-1,1-1 0,-2 1 0,-1-2 0,0-2 63,1-1 0,-5-1 1,6 6-1,1-2 130,-3-4 1,5 4 0,-4-5 0,1 1-113,0 1 1,1-6 0,8 4 0,2 0-112,-2-1 0,-1-2 0,1 4 1,2 1 12,-3-3 0,5 5 0,-3-6 0,-1 0 56,-2 0 1,-2 3 0,0-3-46,1 2 1,1-4 0,2 4-1,1-2 11,-1-4 0,3 4 0,0 0 50,2 2 0,-3-4 0,3 4 97,-2-2 0,4 0-36,-6-2-167,8-3 1,-9 7-99,7-4 0,1-4 122,9 5 1,-1-5 54,6-1 0,1 0 0,4 0 0,3 0-22,3 0 1,-2 0-1,7 0 1,2 0-90,2 0 0,1 0 0,1 0 0,-1 0-193,1 0 1,-6 0 0,-2 0 125,-1 0 0,-2 0 113,-5 0 334,-7 0 1,-4 0 0,-10 0 0,-6 0 297,-3 0 1,-2 0 0,-1 0 0,-2 0-413,-2 0 0,-7 0 0,2 0 1,-2 0-99,1 0 0,-2 0 0,4 0 1,1 0 27,3 0 0,3 0 0,3 0-37,-1 0 0,5-7 0,3-3-317,1-4 0,1-2 1,8-1-1,2-4-687,1-5 0,9-4 0,0-1 0,7-1-785,3 1 0,2-1 0,8 1 1,1-2 1681,1-4 0,15 4 1,-2-6-1</inkml:trace>
  <inkml:trace contextRef="#ctx0" brushRef="#br2" timeOffset="17">5739 13942 8759,'0'10'2147,"0"1"0,0-6-1051,0 5 1,-2 1-479,-3 5 1,3-6 0,-4-1 24,-1-2 1,3 5-343,-6-2 0,6 4 1,-1 2 9,3 0 0,-3 5 0,0 0-97,1-2 0,2-2 1,2 1-1,0 1-71,0 2 1,0 0 0,0-5 0,0 0 65,0-1 0,0 6 1,2 2-1,2 0-144,1-1 0,2 4 0,-4-3 0,3 0 127,-3 0 0,4 3 0,0-4 0,0 1 53,0 0 1,0 0 0,-4-4 0,4 2 92,2-2 1,-4 5 0,4 1 0,0-1-40,0-3 1,1 4-1,6 1 1,0 2 103,-1-2 0,1 2 0,0-7 0,-2 0-403,-4 2 0,4-8 0,-5 3 0,1-6 0,1 0 0,-8-3 0,4 1 0,0 3 0,-3-1 0,6 0 0,3-1 0,-5-3 0,1 5 0,0-5 0,-1-1 0,-4-1-2451,3-6 0,-9 0 0,-3-2 2451,-6-3 0,-9-11 0,-5-9 0</inkml:trace>
  <inkml:trace contextRef="#ctx0" brushRef="#br0" timeOffset="18">19324 9556 8089,'0'-8'1149,"0"2"1,1 10-499,5 1 0,-5 2-200,5-2 0,-5-1 0,-1 6 83,0 3 1,0 1 0,0 1-225,0 1 1,0 0 0,0-1 0,2-1 20,3-3 1,-3 10 0,3-2-67,-3 4 1,-2-1 0,0-6-1,0 0-175,0 0 1,0-1 0,0 1 0,0 0-108,0 0 0,0 4 0,0 1 0,0-1 58,0-3 0,0 4 0,0 0 0,0-2 58,0-1 0,0-3 1,0 3-1,0 1-48,0 2 1,0 0 0,0-5 0,0-1 16,0 1 0,0 0 1,0 1-1,0 3-42,0 0 1,0 1-1,0-5 1,0 0 0,0 0 1,0 5-1,0 0 1,0-2 15,0-2 0,0-1 0,0 1 0,0 3-48,0 1 1,0 1 0,0-3-1,0 4 12,0 2 0,0-6 0,0 4 0,0-3 47,0 1 0,0 2 0,0-4 1,0 4-20,0 2 1,0-5-1,0 7 1,0-1 5,0-2 0,0 4 0,0-3 0,0 1 26,0 2 0,0 5 0,0-7 1,0 2-18,0-2 1,0 4-1,0-4 1,0 4-19,0 1 0,0-1 0,0-2 0,0-4 1,0-1 1,0 3-1,0-3 1,0 2-21,0 2 1,0-2 0,0-1 0,0 1-53,0-1 1,0 1-1,0 3 1,0-2 33,0 2 0,0-4 0,0 2 0,0 1 15,0-3 0,0 6 0,0-4 1,0 2 37,0-2 0,0 4 0,0-4 0,0 2 23,0-2 0,0 4 0,0-4 0,0 2-15,0-2 1,0 2 0,0-5 0,0 1-18,0 4 1,0-3 0,0-1 0,0 1-28,0-1 1,0-3 0,0 5 0,0 0-15,0-1 0,0-1 1,0-3-1,0 4-44,0-1 0,0 4 1,0-5-1,0 1 28,0 4 1,0 2-1,0 1 1,0-1 3,0-4 1,0 4 0,0-4-1,0 4 25,0 1 0,0 1 0,0-1 0,0 0 10,0 1 1,0-6 0,0 0-1,0 0-14,0-1 1,-5 5 0,0-4 0,1 4-3,2 1 1,2-1-1,0-2 1,0-2-14,0 2 0,0 1 0,-1 5 1,-3 1 3,-1 1 0,0 1 0,5-6 0,0 2 23,0 4 1,0-4 0,-2 4 0,-2-4 1,-1-1 0,0 4 0,5 1 0,0-4-17,0-5 0,0 5 1,-2-5-1,-1 0-16,-3 2 1,1 0 0,5 1-1,0 0-24,0 1 1,-5-1 0,0 2 0,1 2 24,2 2 0,2 0 1,0-4-1,0 2 5,0 2 1,0 4-1,0-4 1,0-2 4,0-2 0,0 4 0,0 0 0,2-1 4,3 3 1,-3-6-1,3 4 1,-3-3 4,-2 3 1,2-4 0,1 4-1,3-4-4,-3-1 1,-1-1-1,0 0 1,1 1 51,2-1 0,1 1 1,-6 1-1,0 0-35,0-1 1,5 8 0,0-9 0,-1 2 35,-3 1 0,-1 2 0,0 1 0,2-2-32,3-2 1,-3 4 0,3-1 0,-3-1-48,-2-2 0,2-1 1,1-1-1,3 1 3,-3-1 0,-1 4 1,-2 0-1,0-3-41,0-3 1,0 10 0,2-8 0,1 2 33,2 0 0,1 4 0,-6 2 1,0-1 79,0 0 0,1 4 1,3-3-1,1-1 53,-2 1 0,4 8 1,0-4-1,0-1 29,0-2 1,0 4 0,-3-2 0,3 2-86,2-2 0,-4 3 0,4-3 0,-2 2-26,-4-3 0,4 5 0,-2-4 0,1 3-2,1 2 0,-6 1 0,5-1 1,-3 0 161,2 0 0,-3 0 0,5 2 0,-2 2 91,1 1 1,4 6 0,-3-6 0,0 1 4,0 1 1,0 0 0,-4 5 0,4-3-55,2-2 0,-5 4 0,1-4 0,-2 0-307,3 0 1,-5-7 0,5-6 0,-5-1-321,-1 0 1,0-5 0,0 0-1011,0-7 0,0-6 1,0-6-807,0 0 0,-1-7 0,-3-6 1,-1-12 2215,1-17 0,-4-14 0,-1-23 0</inkml:trace>
  <inkml:trace contextRef="#ctx0" brushRef="#br0" timeOffset="19">19198 9556 8560,'0'-15'1286,"0"6"1483,7-5-2065,-5 12 1,-1-3 0,-8 10-159,-1 6 0,-1 3 0,-3 1 0,1 1-106,-1 0 1,-2 5 0,-2 2 0,1-1-173,-1 1 1,-2 5 0,-1-4 0,-2 3-113,2-1 0,-4-5 0,2 3 0,2 1-97,2-1 0,1-5 0,2 2 0,2-3-427,1-3 0,6 1 315,-6 0 74,8-7 0,-4-4 0,9-10 0,3-6-134,5-3 1,4-12 0,2-2 0,0-2-246,0-5 1,5 4-1,1-6 1,1 4 79,0 2 0,-1 6 1,-2 4-1,1 4 233,-2 1 1,-2 0-1,1 2 1,1 4 194,2 5 1,2 3-1,-4 2 1,2 0 224,-2 0 0,4 0 0,-1 0 0,1 2 36,0 3 0,0 2 1,-4 7-1,3 0-273,3 3 0,-4 2 0,5-1 0,0 1-406,-1 2 1,3 5 0,-7-3-1,-2 0-122,-2-1 1,-1 5-1,-2-5 1,-3 1-6710,-6 0 7099,-3-2 0,-9-6 0,-2 1 0</inkml:trace>
  <inkml:trace contextRef="#ctx0" brushRef="#br0" timeOffset="20">14764 14429 8560,'11'-5'58,"-1"-1"1,-5-4-1,6 5 1,1 1 95,2 3 0,2 1 0,-1 0 1,1 0 152,0 0 0,5 0 0,2 0 0,-1 0-25,1 0 0,3 0 0,-3 0 1,0 0 5,-1 0 1,4 0 0,-3 0-1,2 0-109,3 0 1,1 0 0,3 0 0,-1-2 20,1-3 1,4 3-1,1-5 1,0 2-50,1-1 0,1 1 0,4 3 1,-1-1 28,2-2 0,6-1 1,3 5-1,-2-3-142,-3-1 1,5 0 0,-1 5 0,1 0-76,1 0 1,-3 0-1,6 0 1,3 0 67,1 0 1,-2 0 0,2 0 0,2 0 14,-3 0 1,9 0 0,0 1-1,4 3 23,0 1 0,1 0 0,-6-5 0,0 0 57,4 0 1,6 0-1,-4 0 1,1 0-51,-2 0 1,2 0 0,-3 0 0,1 0-82,2 0 0,7 0 0,-8 0 1,-1 0 30,6 0 1,5 0 0,-2 2 0,-2 2 6,2 1 0,-1 0 1,-5-5-1,0 0-24,-1 0 1,3 2 0,-8 1 0,0 3 8,0-3 1,-2-1 0,-3-2 0,-1 0 10,-1 0 1,9 0 0,-9 0 0,1 0-18,1 0 0,-2 0 1,1 0-1,1 0 3,-2 0 1,7 0-1,-11 0 1,1 0 49,1 0 0,-2 0 0,1 0 0,-3 0-40,3 0 0,-1 0 0,0 0 1,-3 0-11,-1 0 0,2 0 0,-3 0 0,0 0 32,1 0 0,-3 0 1,-3 0-1,2 0 46,1 0 0,0-5 0,-4-1 0,-1 3-24,0 1 1,0 2 0,0-2 0,0-1 34,1-2 1,-1-1-1,0 6 1,0 0 48,0 0 1,-5-1-1,0-3 1,2-1-47,1 1 1,2 3-1,1 1 1,-1 0 8,0 0 0,4 0 0,-1 0 0,-1 0 17,2 0 0,-6 0 1,-3 0-1,0 0 27,-2 0 1,0 0-1,-5 0 1,2 0-48,-2 0 0,3 0 0,-1 0 0,-2 0-83,-2 0 0,4 5 0,0 0 1,-2-1 48,-2-3 1,-4-1-1,-1 0 1,-3 0-68,-2 0 0,-2 0 0,-6 0 0,1 0-619,0 0 1,-1 0-1,1 0-1462,0 0 0,-6 0-1164,1 0 1,-8-1 2467,3-5 1,-12 3 0,-4-8 764,-4-1 0,-9-9 0,-1-3 0</inkml:trace>
  <inkml:trace contextRef="#ctx0" brushRef="#br0" timeOffset="21">22625 14099 10193,'7'-9'1001,"4"4"0,3 3 1,2 4-1,-1 1-680,1 3 0,5 6 1,0-2-1,0 4-9,2 2 1,-6-2-1,4 0 1,-3 0 71,-3 3 1,-1 3 0,-2-5 0,-1 3-2,1 3 1,-3-4-1,0 6 1,-1 0 42,1 3 1,-5-2 0,1 2 0,-3 1-89,-2-3 0,0 4 1,0-7-1,0-2 88,0-1 0,-7-3 0,-4 1 1,-3-2 12,-2-3 0,1-3 1,-1-4-1,-2 1-450,-2-1 1,0-3 0,-6-1 0,0-1-1285,1-5 1,-3 3 0,6-6-1,-1 0-3094,0 1 1,2 4 4388,6-1 0,6-4 0,2 0 0</inkml:trace>
  <inkml:trace contextRef="#ctx0" brushRef="#br1" timeOffset="22">19371 14492 9094,'-11'0'534,"1"0"1,5-5 0,-4-2 65,2-2 0,0 4 1088,2-6-1209,3 8 0,2-4 0,9 8-34,-1 5 0,6-3 0,-3 8 0,3 1-86,2 2 0,-6 2 1,0-1-1,3-1-54,1-3 1,1 3-1,-1-2 1,-1 4-86,-3-1 0,1 5 1,4-10-1,1 4-51,0 2 1,-1-1 0,1 1-1,0 0-4,0 0 1,1 5 0,2 0 0,2-2 16,-1-2 1,2 4 0,-1 0 0,0-2 4,2-1 0,-4 3 0,6 1 0,-1 1-36,0 0 1,-3 3 0,6-3 0,-1-1-16,-2 1 0,6 5 1,-4-2-1,2 2-70,-2-2 0,4 4 0,-6-5 1,3-1 48,-1-3 1,-2 2-1,4-1 1,-3 1 31,-3 0 0,5 3 0,-5-3 1,3-1-84,3 1 0,1 3 0,3-3 1,-1 1-87,1 4 0,-6-3 0,0 1 0,2 0-4,2-1 1,0 3 0,-2-6 0,-2 1 24,2 0 0,0 3 0,0-3 0,-4-1 29,-1 1 1,3 3-1,-3-3 1,-1 0-10,1-1 0,3 6 0,-3-3 0,1 1 14,4 0 0,0-1 1,0 3-1,-3-4 6,-3-1 1,5 3 0,-5-5 0,1 0-3,0 1 0,3-4 0,-3 5 0,-1-2-7,1 0 1,3 1 0,-3-3 0,2 4-96,2 2 1,1-4-1,0 3 1,-1 1-34,1-1 1,0 0 0,-1 4-1,-2-3 47,-2-2 0,3-1 0,-5-3 1,0 2 54,1-1 1,-4 2 0,3 1 0,-2 0 30,2-1 0,-2 1 0,6-4 0,-1 4 67,1 1 1,-1-3-1,4 4 1,-3-1 26,-3 1 1,6-4 0,-3 3 0,-1-1-6,-3-4 1,2 4 0,-1-2 0,1-2 23,0-2 0,3 4 1,-5 0-1,0 0 35,2 2 0,-1-4 0,6 6 0,-1-1-21,1 1 0,0-4 0,-1 5 1,0 0 152,1-2 0,0 1 0,-2-6 0,-3 2-275,-1-2 0,-3 4 0,6-2 1,-1 0-42,1 2 1,-4-4 0,5 7-1,0 0 1,-1-1 0,4 3 0,-2-6 0,0 1 1,0 0 0,1 3 0,-7-5 0,0-2-2,1-2 1,-4-1-1,3 0 1,-4-2-1,-1-4 1,0 4 0,-1-5-3,1 0 0,-5 3 0,-3-5 0,1 0-6700,0 0 4507,-6-2 0,2-5 0,-10-2 2193,-5-3 1,-4-4-1,-2-6 1</inkml:trace>
  <inkml:trace contextRef="#ctx0" brushRef="#br1" timeOffset="23">23129 17651 9599,'0'-10'959,"0"-1"760,0 8 1,5-3-1123,0 12 1,7 2-1,-1 10 1,3 3-82,1 5 0,1 4 0,-2 1 1,-2-1-63,-1-4 1,-2 2 0,3-5-1,-3-1-110,-2 1 0,-2 3 0,-5-5 0,0-2 9,0-1 0,0-2 0,0-1 0,0 1 444,0 0 1,-2-6 0,-3-1-42,-6-2 0,-3 3 0,-1-4 0,-1-3-420,0-1 0,0-4 0,1-1 0,-1-4-342,0-2 0,-5-2 1,0-4-1,2-1 15,2 0 0,1 1 0,0-1 0,0 0-1313,1 0 1,-1 1 0,0 1 0,1 2-7959,-1 1 9288,0 1 0,0-6 1,1 0-1</inkml:trace>
  <inkml:trace contextRef="#ctx0" brushRef="#br1" timeOffset="24">19387 14366 8146,'-16'-2'465,"0"-3"0,6 3 1903,-1-3-683,1 3-1268,1 2 0,7 2 0,9 2 0,2 1 27,3-2 1,-3-1-1,1 0 1,3 1-282,1 3 1,1-1-1,1-5 1,0 2-13,-1 3 0,1-3 1,2 3-1,1-3 73,2-2 1,1 0-1,-2 0 1,2 0 78,3 0 0,-1 0 0,4 0 0,-2 0 100,2 0 1,2 0 0,2 0 0,-3 0-123,-3 0 1,4 0-1,-4 0 1,4 0-47,2 0 1,-1 0 0,0-2 0,1-2-61,-1-1 0,1-2 0,1 4 1,2-3-69,2 3 1,5-4-1,-4 2 1,0 1-94,1 2 0,8 2 1,-3 0-1,-1 0-77,3 0 1,-3 0-1,1 0 1,-4 0 74,-1 0 0,-1 0 1,-3 2-1,2 2 73,-2 1 1,3 0-1,-1-5 1,-2 0-30,-2 0 1,4 0 0,-1 0 0,1 0 50,1 0 1,-4 0 0,2 0 0,-2 0-44,-3 0 1,0 0-1,1 0 1,-1 0-46,1 0 0,4 0 1,1 0-1,-2 0-35,-2 0 0,4 0 0,1 0 0,1 0 22,-1 0 1,4 0-1,-3 0 1,-1 0 26,0 0 1,-1 0 0,-5 0 0,-1 2-7,0 3 1,1-3 0,-1 3 0,-1-3 132,-4-2 0,7 0 1,-3 2-1,0 1-42,0 2 1,8 1-1,-7-5 1,3 3 48,-1 1 1,0 0 0,2-5 0,2 0 13,-2 0 1,-2 5 0,0 1 0,2-3-182,2-1 0,-6-2 0,-5 0 0,0 0 0,-1 0 0,-1 0 0,-4 0 0,1-2 0,-2-3 0,-7 3 0,-2-3 0,3 3 0,-5 2-2152,3 0 1,-8-2 0,1-1-1861,-8-2 0,-4-9 4012,-8-2 0,-14-14 0,-3-10 0</inkml:trace>
  <inkml:trace contextRef="#ctx0" brushRef="#br2" timeOffset="25">21147 14429 17604,'0'-16'-377,"0"1"991,0 6 0,0 4 0,2 10 38,3 5 1,-1 4 0,5 2 0,-1 0-105,1-1 1,2 6-1,4 2 1,-1 2-39,-3 2 0,3 1 0,-4 0 0,2-1-134,-1 0 1,1 3 0,-5 2 0,0-1-64,0 0 1,-2 1 0,-5 1 0,0 2-201,0 2 1,0 5-1,0-2 1,-1 2 271,-5 1 0,-2 6 0,-8-9 1,0 1 53,1-5 1,-8 3 0,-3-3 0,-4-1-519,-2-2 1,1 2 0,0-1-1,-1-5-6,1 1 0,-1-2 1,1-2-1,-1-5 72,1-3 0,1-3 0,2-1 0,4-3 105,1-6 1,2 2 88,5-2 1,2-1-73,4-10 1,10-1 0,12-7 0,7 2-2568,8 0 0,2-11 1,4 8-1,2-3-5896,2 1 8447,14 1 0,-9-7 0,12-1 0</inkml:trace>
  <inkml:trace contextRef="#ctx0" brushRef="#br2" timeOffset="26">21918 15466 18131,'9'0'7946,"-4"0"-7301,-10 0 1,-4 0 0,-9-1 0,-1-3 92,-2-1 0,-5-6 1,3 4-1,1 0-445,-1 0 1,2 2 0,5 3-1740,0-3 0,1 3-1684,-1-3 0,6 3-2422,-1 2 5552,8 0 0,-4 0 0,7 0 0</inkml:trace>
  <inkml:trace contextRef="#ctx0" brushRef="#br2" timeOffset="27">22358 15278 17604,'11'-6'-1648,"-3"-1"1550,-1-1 2268,-1 4 0,-8-3-1404,-3 7 0,-4 7 0,-7 2 1,0 1-351,1 1 0,-1-1 1,0 6-1,0 0-243,1 0 0,-1-1 0,0 3 0,1-1-8,-1-1 1,5 3-1,3-7-352,1 8 1,1-3-1,6 4 204,0-4 0,2-3 0,3-1 0,6-5 237,3-1 0,2 4 0,-1-6 0,3 0-389,3 2 1,1-5-1,6 5 1,-1-2-687,1 1 1,-4 4-1,0-5 1,-1-1-1112,-4-2 1,-1-2 0,-2 0-634,-1 0 1,-1-4 2491,-3-6 0,-4-8 0,-7-13 0</inkml:trace>
  <inkml:trace contextRef="#ctx0" brushRef="#br2" timeOffset="28">22578 15451 9969,'0'-7'1148,"0"7"1,-2 14 0,-1 10-501,-2 1 0,-2-3 0,3-6 0,-1 1-111,2 4 0,-4-3 0,0 3 0,0-4-490,0-1 1,1 5 0,5 0-894,-5-2 0,5-1 0,-5-3-901,5 1 1,2-2 0,5-2-205,4-1 0,4-8 1944,2 2 0,6-17 0,3-5 0</inkml:trace>
  <inkml:trace contextRef="#ctx0" brushRef="#br2" timeOffset="29">23207 15498 17743,'0'-16'-642,"0"6"1020,0-1 1,-2 8-1,-1-4 1,-4 1-1,-2-1 534,-3-1 1,-2 4-1,0-3 1,2 2 36,1 0 0,1-1-614,-6 6 1,0 0-566,1 0 0,1 2 0,1 3 0,3 4 28,-2 0 0,3 5 0,-2-4 0,1 4 21,1 2 1,-5 0 0,4-2 0,-2-2 385,1-2 1,-1 1 0,5 3 0,0-2-125,0-1 1,2-6-1,5 5-340,0 3 1,1-5-61,5 3 0,4-8 0,9 2 212,2-3 0,0 0 0,-3 1 0,1 3 163,2-3 0,0 4 0,-5 0 0,-1 2 64,1 3 0,-2 2 0,-2 4 0,-3 1 588,-2 2 0,-2 5 1,-5-3-1,0-1 140,0 1 1,0 3 0,-2-3 0,-1 0-261,-2-1 0,-7-2 0,1-8 0,-3-3-200,-2-2 1,1-2 0,-3-5 0,-1 0-389,-2 0 0,-7-2 0,2-3 0,-4-6-1692,-1-3 0,-11-1 0,-4-1 0,-1 0 1675,-3 0 0,-8-20 1,2-6-1</inkml:trace>
  <inkml:trace contextRef="#ctx0" brushRef="#br2" timeOffset="30">23553 15435 17604,'7'-9'61,"2"-5"1,1 12 0,1-1 0,3 5 0,3 5 1211,4 1 0,0 5 1,-7 6-1,-2 2-1063,-1-2 0,-8-2 0,3-1 0,-5 0-314,-1 0 1,-1-1-1,-5-1 170,-4-3 1,-9-4 0,-2-7 0,1 0 169,3 0 1,-4-2 0,0-3 0,2-6 70,1-3 1,4-1-1,2-1 1,3 0 3,2 0 1,2 1 0,5-1-403,0 0 1,2 2-1,5 2 1,7 3-740,5 2 0,9 2 0,-2 5 0,4 0-2701,1 0 3754,1 0 0,-1 7 0,1 2 0</inkml:trace>
  <inkml:trace contextRef="#ctx0" brushRef="#br2" timeOffset="31">5032 12904 18100,'-7'-8'-445,"3"-5"0,-6 6 1,-1-1 1000,3-5 0,-6-1 0,5-1 0,0-1 0,4 0 1604,3 1 0,2 4-1959,0 1 0,9 1 0,5-2 155,5 6 1,7-2-1,-5 2 1,-2 1 191,-1 3 0,-4 2 1,-2 5-504,-1 4 1,-8 6 0,2 3-1,-3 2-390,-2-2 0,-2 4 0,-3-2 0,-4 0 202,1 2 0,-5-6 0,8 4 0,2-4 132,1-1 1,-3 0-1,-1 0 284,3-1 0,8-1 0,6-3 1,1-4 501,-2 0 1,4-5 0,-3 3-1,3-3-519,1-2 0,6 0 0,0 0 1,0-2-89,2-3 0,-5-2 1,4-6-1,-1 5-2884,0 1 1,0-4 0,-5 4-1130,0-2 1,-8-1 3830,-2-6 1,-5-6-1,-1-3 1</inkml:trace>
  <inkml:trace contextRef="#ctx0" brushRef="#br2" timeOffset="32">5268 12637 18100,'24'5'3151,"-3"2"-1957,-4 2 1,-1 2-1,0 4 1,0-1-484,-1-3 1,-4 3-1,-1-4 1,1 4-455,-2 2 0,3 0 0,-5-1 0,0 1-820,0 0 0,5-1 1,-3 1-1430,-1 0 1,1-2-1,-5-2-4996,1-1 7031,0-8 1,2-3 0,2-9 0</inkml:trace>
  <inkml:trace contextRef="#ctx0" brushRef="#br2" timeOffset="33">5503 12370 18100,'-8'7'-2566,"-6"-5"3844,3 3 1,4 4 0,2 1-792,3 4 1,2 9-1,2 3 1,1 2-213,3-2 0,6 4 1,-2-6-1,4 2 61,2 1 0,0-8 0,1 2 0,3-4-63,0-1 0,7-6 1,-6-1-1,-2-2 12,-2-3 1,4-3 0,0-1-1,-2-1-11,-1-5 0,-4-2 0,-2-8 0,-3-1-174,-2-4 0,3 1 1,-4-6-1,-3-2 27,-1-1 0,-7 2 1,-2 1-1,-2 0-745,-3 2 1,-2-1 0,-2 6 0,0-2-1294,1 2 1,1 6 0,1 3 634,3-2 1,1 3-1,-1-1 1,3-1 1129,0 2 1,5-12-1,-5 4 1</inkml:trace>
  <inkml:trace contextRef="#ctx0" brushRef="#br2" timeOffset="34">5896 11914 18100,'0'-10'-3435,"-1"1"4231,-5 2 1,3 2 0,-6 6-293,2 5 1,-3 2 0,5 8 0,1 0-182,2 0 0,-3 5 0,0-1 1,1 1 188,3 2 1,8-5 0,3 1 0,6-5 9,5-4 0,-4-1 0,4 1 0,-3-4 29,-3-5 0,1-1 1,0 0-178,0 0 0,-3-1 0,-2-5-638,-6-4 0,-3-9 1,-2-2-1,0 0-574,0-2 0,0 4 0,-2-7 1,-3 0-428,-6 1 0,3-8 0,-1 3 0,0-1 1346,1-4 0,4-21 1,-3-2-1</inkml:trace>
  <inkml:trace contextRef="#ctx0" brushRef="#br0" timeOffset="35">28616 9918 8370,'0'9'231,"0"-1"0,0-2 0,0 4 46,0 4 1,0 2 0,0 0 0,0-1 30,0 1 1,0 1 0,0 3 0,0 2-52,0 3 0,0-4 0,0 3 0,0 1-88,0-1 0,0 2 0,0 6 0,0-1-128,0 1 0,0-1 0,-2 0 1,-2 1 60,-1-1 1,0 6-1,5 0 1,0-1 54,0 3 0,0-6 0,0 5 1,0-1 64,0 0 1,0 5-1,0-4 1,0 2-66,0 4 0,0 1 1,0 2-1,0 1-15,0-1 0,0 0 0,0-2 0,0-1-97,0-2 0,0-2 0,0 4 1,-2-4-19,-3-2 1,3 4 0,-3-3 0,3-1-1,2 1 0,0 4 0,0-1 0,0 2-21,0-2 1,0 3 0,0-3 0,0 2 41,0-2 1,0 1-1,0-3 1,0 2 35,0 2 1,0 5 0,0-9 0,0 2-39,0 0 0,0-2 0,0 2 0,0-4-54,0 1 0,0-1 0,0 6 1,0-4 23,0-2 0,0 4 1,0-3-1,0-1-36,0 1 0,0 3 0,0-4 1,0 2 22,0 4 1,0-4 0,0 2 0,0 0 1,0-2 0,0 4 1,0-6-1,0 0-6,0 1 1,0 3 0,0-4 0,0 2 5,0 4 1,-5 1 0,0 3 0,1-3 17,3-3 0,1 3 0,0-4 0,-2 0-17,-3 1 0,3-7 1,-3 4-1,3-3 11,2 1 0,0 5 0,-2-4 53,-3 3 0,3-5 1,-3 6-1,3 0 1,2 0 1,0 0 1,0-5 0,0 3 0,0 0 22,0 0 0,0 0 1,0 4-1,0-4-14,0-2 0,0 4 0,0-3 0,0-1-57,0 1 0,0 3 0,0-4 0,0 2 27,0 4 0,0-1 1,0 1-1,0-4-70,0-1 1,0 3 0,0-6 0,0-1 88,0-2 0,0-1 0,0-1 0,0 1 94,0-1 1,0 1 0,2-1 0,1 0-35,3 1 1,-1-1 0,-5 1 0,0-3-23,0-2 0,0 2 1,0-2-1,2 2-85,3 3 0,-3-3 1,3 1-1,-3-2 105,-2 0 1,0 10 0,0-6 0,0 1 50,0 0 0,5 4 1,0 1-1,-1 2-40,-3 4 1,-1-4 0,0 2 0,0 2 9,0 1 1,0 2 0,0 1-1,-1-3-22,-5-3 0,5 3 1,-5-3-1,3 2-126,-2-2 1,1 3 0,-5-1 0,1 5 19,-1 3 0,4 1 1,-4-6-1,0 0-153,0 0 0,6-2 0,-2-3 1,1-5-1070,-1-4 1,3-3 0,-3-4-321,3-5 0,4-14 1521,3-12 0,18-18 0,10-17 0</inkml:trace>
  <inkml:trace contextRef="#ctx0" brushRef="#br0" timeOffset="36">28427 9902 8370,'9'-9'862,"-2"3"0,-12 7 1,-2 3-1,0 3 479,0 1-1084,-6 3 0,10 5 1,-8-1-1,1 1 49,1 0 0,-5 0 0,5 1 0,-1 0-27,-1-1 1,3 9-1,-4-8 1,3 4-101,2 2 1,0-2 0,3-4-438,-1 4 276,0-3 1,5-4-2,0-14 0,5-9 0,2-12 0,2-5-100,3-4 0,4-1 0,3-1 0,2 1-49,-2-1 1,4-3 0,0 2 0,-2 5-5,-4 4 0,7 3 0,-10 5 0,0 2 210,-1 4 1,-8-3 0,5 8 514,3 2 0,-5 1 0,3 4 0,-1 3-234,-1 5 0,5 4 1,-4 4-1,4 1-171,2 2 1,0 7 0,0-2-1,-1 2-66,1-2 0,0 4 0,0-4 0,-1 4-671,1 1 1,0 1 0,-1-1-1,-1-1-1026,-3-4 1,1 2 0,-7-7-1,-1-2-238,-2-1 0,-9-4 1817,-4-4 0,-10 11 0,-3-4 0</inkml:trace>
  <inkml:trace contextRef="#ctx0" brushRef="#br0" timeOffset="37">26053 13989 8370,'0'9'350,"2"-2"183,3-7 0,-2 0 0,8 0 0,1 0-25,2 0 0,4 0 0,1 0 1,5 0-1,4 0 11,5 0 1,2 0 0,-1 0-1,0 0-135,3 0 1,2 0 0,-4 0 0,3 0-57,2 0 1,-3 0-1,5 0 1,0 0-44,-2 0 0,5 0 1,-1 0-1,5 0-109,3 0 0,11 0 0,-2 0 0,2 0 6,4 0 1,-6 0-1,-4 0 1,1 0-219,-2 0 1,3 0 0,-6 0 0,-1 1 2,2 5 0,0-5 0,6 5 0,-1-5 49,6-1 0,0 0 0,10 0 1,2 2 3,-1 3 0,10-3 0,-9 3 0,-2-3-42,-3-2 1,8 5 0,-14 0-1,1 1 77,1 1 1,-2-6 0,-1 5 0,0-5-38,-3-1 0,5 2 0,-10 2 0,3 1 105,-3-2 0,10-1 1,-1-2-230,9 0 82,-6 0 0,18 0 0,-10 2 0,0 1 22,-1 3 0,1-1 1,-10-5-1,-4 0-10,-2 0 1,-4 0-1,-8 2 1,2 1 16,1 2 1,1 1 0,-6-6 0,0 0 18,0 0 1,0 0-1,1 1 1,-1 3-8,0 1 1,5 6-1,3-6 1,-1 0-76,0 2 1,-3-3 0,-8 4 0,-3 1 48,-1 0 0,3-6 0,-4 4 0,1-2 6,-1 1 0,6 1 1,-2-4-1,3 2 2,2-1 0,-5-1 1,0 1-1,2 1 2,1-1 1,2 3 0,0-2 0,-1 0-1,-4 2 0,2-5 0,-8 3 0,-1-3 34,-2-2 0,-1 0 1,-1 0-1,1 0 61,-1 0 1,1 0 0,-1 0 0,-1 0-78,-4 0 1,4 5-1,-6 0 1,2-1-85,0-2 1,-6-2 0,1 0 0,-4 0-25,-1 0 0,-2-2 1,-2-2-136,-1-1 1,-3-7 74,3 1 1,-4-3 0,-7-1-39,0-1 1,-6 0-1,-2-1 1,-4-2 5,-6-2 1,-8-6 0,0 5 0,-2-1 19,1 0 1,-2-3 0,4 5-1,-1 2-14,0 1 0,7 8 45,-2-1-13,3 8 1,11-2 0,7 10-1,9 5 148,5 4 0,3 7 1,4 0-1,4-1 98,-1-3 1,4 4 0,-5 2 0,1 1 183,4 4 0,-5 0 0,-2 0 0,-3-2-30,-3 2 0,-1 0 0,-3-2 0,-4-5 455,0-3 1,-6 3 0,5 0 0,-6-4-292,-6-5 1,3 2-1,-8-5 1,-1 0-165,-2-4 1,-7-3-1,-3-2 1,-4 0-926,-5 0 1,-2 0 0,2 0 0,-2 0-2006,-2 0 1,-7 0 2672,2 0 0,-10 0 0,-4 0 0</inkml:trace>
  <inkml:trace contextRef="#ctx0" brushRef="#br2" timeOffset="38">29842 14083 7820,'0'9'-202,"0"-2"0,0-9 602,0-3 41,0 3-32,0-5 2,0 0 60,0 5-73,0-5-61,0 7 254,0 0-410,7 0-138,-5 0 92,5 0-33,-7 0 1,0 2 118,0 3-95,0-3-28,0 5-143,0-7-945,0 0-544,0 7 1,-2-7 1533,-3 0 0,-4-21 0,-7-12 0</inkml:trace>
  <inkml:trace contextRef="#ctx0" brushRef="#br1" timeOffset="39">28584 14130 8296,'-10'6'0,"-1"-1"-396,-1-2 1,3-1 0,-1-2 1333,-2 0 1,3 0-144,-2 0 1,8-2 162,-2-3 0,3 2 0,4-6 434,3 2 1,-2 2-1077,8 5 1,-6 0 0,6 0-75,1 0 0,-3 0 1,1 0-1,2 0 4,2 0 1,2 0-1,1 0 1,3 0-52,1 0 0,1 0 0,-1 0 0,6 0 38,2 0 1,1 0-1,-2 0 1,-2 0-7,2 0 0,2 0 1,1 0-1,-1 0-25,-4 0 1,4 0 0,-4 0 0,2 0-118,-2 0 0,4 1 0,-4 3 0,4 1-85,1-1 0,-1-3 0,0-1 0,-2 0 125,-1 0 1,12 0 0,-8 0 0,3 0 21,-1 0 0,3 0 1,3 0-1,-1 0-32,1 0 0,4 0 1,-2 0-1,1 0-180,-1 0 1,-6 0 0,4 0 0,-2 0 27,-1 0 0,1 2 1,-4 2-1,2 1 31,2-2 0,6-1 0,-1-2 1,2 0 0,-2 0 0,10 0 0,1 0 0,6 0-18,4 0 0,0 0 1,0 0-1,0 0 103,0 0 1,-6 0 0,-1 0-1,-2 0-76,-3 0 1,-2 5-1,0 2 1,1 0 18,3 0 1,-1 0 0,-3-3 0,2 1-27,1-2 0,2 4 0,-1-1 1,6-3-83,8-1 1,-5 3 0,3 0 0,-7 1 74,-4 1 1,4-6-1,-8 6 1,-3-1 32,-3-1 1,-4 5 0,4-3 0,-2 0 2,2 0 1,-4 4 0,0-6 0,-2-2-123,-3-1 1,4 3-1,-3 1 1,-2-1-266,-6 2 1,1-5 0,-4 3 0,1-3-192,0-2 1,-7 0 0,1 1-681,-8 5 848,2-5 1,-20 6 0,0-7 0,-12 0 249,-8 0 0,-9-5 0,-5 0 1,-4 0-39,-5-2 1,-9 5 0,-1-5 0,-6 2 153,-3-1 0,-7-4 0,2 3 0,-4-2-98,-2-3 1,2 0 0,1 0 0,0 3 89,1 2 0,-5-4 0,7 6 1,-2 0 157,1-2 1,-1 5-1,5-3 1,0 3-8,0 2 1,2-5 0,4 0 0,-3 1 11,-1 2 1,-2 2 0,2 0 0,-2 0-52,4 0 0,-11-5 0,12 0 0,1 0 72,-4-2 0,6 5 0,-4-3 0,5 1-68,1-1 0,-2 3 0,7-3 1,1 2-13,0-3 0,2 5 0,3-5 1,-2 5-18,-1 1 0,1 0 0,6 0 0,1 0-23,0 0 1,-5 0 0,9 0-1,-2 0 12,0 0 1,7 0 0,-1 0 0,3 0-74,1 0 1,1 0-1,1 0 1,2 0-363,2 0 1,7-6-1,-2 1-1722,3 2 0,8 1-627,-1 2 0,15-2 2734,1-3 0,14-11 0,6-8 0</inkml:trace>
  <inkml:trace contextRef="#ctx0" brushRef="#br2" timeOffset="40">30219 14052 7658,'0'10'129,"0"1"0,2-8 1058,3 2-859,-3-3 1,5-4 0,-7-3-23,0-5 0,0-4 0,0-2-83,0 0 0,0 1 0,0-1-52,0 0 1,0-1-1,0-3 1,0 0-65,0 0 0,-2 3 0,-1 1-31,-2 0 1,-6-5 0,6 0-1,1 2-19,3 2 0,-5 1 0,1 0 1,2 1 20,1-1 0,-3 5 1,0 1-1,1-2-10,2-2 0,1-2 0,-3 0-149,-1 1 1,-2-5-1,3 1 27,-1 0 1,-5 0 0,4-7 0,1 6 29,-2 8 1,5-7 0,-5 3 6,0-1 0,6-1 0,-6 4 1,1 2-22,1 2 0,0-1 0,3-5-21,-3 1 1,3-1 0,-5 2 0,2 2-43,0 1 1,-6 1 85,6-6 1,-5 0 0,3 1-1,0-1 1,-2 2-9,0 4 0,0-10 0,-3 5 0,2-3-1,-3 1 1,-1 1 0,-1 0-1,-1 1 0,6 1 1,1 1-1,0 5-23,0 1 0,4-4 1,-5 4-1,-1-2 32,2-3 1,-5 0-1,4 0 1,-2 1 20,1-1 1,-3-2 0,4 0 0,-2 2-18,1 1 0,-3 3 0,4-5 0,-3 3-15,3-2 1,-4 3 0,3 0 20,-3 2 0,4-3 0,-1 3 0,-1 0 50,-2 0 0,0-5 0,2 1 0,2-1 88,-3 1 0,-1-3 1,-3 4-1,-1-4-53,3-2 0,-8 6 0,11 1 0,0 0-30,-2 1 0,0 2 0,-2-2-5,0 1 0,0-4 1,1 4-1,-1 0 82,0 0 0,6-3 0,-1 3 1,-1 0 7,-2 0 0,-2-5 0,-1 1 1,-2-3-27,-2-2 1,0 6 0,5-1-1,0 1-24,1 1 0,-1 0 1,0 6-1,0-2-88,1 1 0,-1-3 1,0 2-1,1 0 86,-1-2 1,0 5-1,0-5 1,1 2 6,-1 0 0,-5-6 0,0 4 1,2 0 66,1 0 1,3-3-1,-3 4 1,-1 1-22,-2-2 1,-2 5 0,4-5 0,-2 2-109,2 0 0,-4 0 0,0 5 0,1 0 42,-1 0 1,2 0-1,4 0 1,-3 0 6,-1 0 0,-5 0 0,3-2 0,1-1-23,-1-3 1,0 1 0,2 5 0,-3-2-14,-1-3 0,-3 3 1,8-3-1,-1 3 34,-2 2 0,5 0 0,-4 0 1,1 2 58,0 3 1,0-3-1,5 3 1,-1-1-32,-4 1 1,3-3 0,-3 3-33,4-3 0,-1 0 0,-1 1 0,-2 2 0,2 0-101,1 2 1,-3-3 0,0 5-1,2-1 62,2 1 0,1-4 0,0 4 39,1-2 0,-1 4 0,0-4 0,0 0 1,1 1-48,-1 1 1,0 0 0,1 3 0,-1-2 34,0 3 0,-5-5 1,0 3-1,2 1-11,1 2 0,3 2 1,-1 0-1,0-1-39,1 1 1,1 0 0,1-1-1,3 1 37,-2 0 1,-2 0-1,-2-1 1,0 1-30,1 0 1,1-1 0,0 1 0,1 0 13,1 0 0,-5-1 1,6 3-1,-3 1-21,-2 2 1,6 2 0,0-4 0,-3 2 4,-1-2 1,4-2 0,-1-1-4,-1 0 0,3 0 1,-1-1-1,-1 1 0,1-2-9,-1-3 0,1 2 1,-4-2-1,2 1 16,1-1 0,3 3 1,-5-4-1,3 4 0,-2 2 0,3 0 0,-2 1 0,1 2 78,1 2 0,-3 0 0,5-3 0,0 1 1,0 2 0,-3 1 0,3-2 0,0 1-65,0-2 0,-4 0 0,4 0 0,0 2 4,0-2 0,0 1 0,4-1 0,-4 2-8,-2-2 0,5 4 0,-3-2-19,0-2 1,6 4 0,-5-1-1,5 1 1,1 1-3,0 1 0,-6-1 1,1 4-1,2-3-23,1-3 0,2 6 0,0-1 1,0 1 28,0-2 0,0 7 0,0-5 0,0 0 82,0 1 1,0-1 0,0 0-1,0-1-27,0 1 1,0-1 0,0 1 0,0-1-46,0 1 0,5-1 1,0 1-1,-1-3-15,-2-2 0,-1-1 0,3-3 1,3 2-12,2-1 0,-6 2 0,4 1-116,0 2 0,-3-6 1,6 3-1,1-1 1,-1 0-129,1-1 0,-3 2 0,5 1 0,-3 0 72,2-1 1,-3 1 0,1-4 0,1 2 99,-2-2 0,5 4 0,-6 0 0,3 0 1,-1-1 0,1 6 0,5-3 275,-1-1 0,-4 4 1,-1-7-1,1 0-123,-3 2 0,6-6 0,-3 6 0,1-2-181,-1 0 1,3 1 0,-4-2 0,2 1 55,-1-2 0,3-3 0,-4-2 0,4-2 15,2 0 1,0 5 0,-2-6 0,-2 3 9,-2 2 0,1-1 1,5 1-1,-1 0 55,1-1 1,0-1 0,-1-1 0,1-3-11,0 2 1,-2 2 0,-2 2 0,-1-2 26,1-3 1,2 2-1,0-2 1,-2 1-4,-2-1 1,1 3 0,5-4 0,-1 2-35,1-1 1,0 3 0,0-5 0,-2 1-14,-4 0 0,11 1 0,-4 5 11,1-1 1,6-4-1,-11-2-1,-1-2 1,0 3 0,4-3 0,-1 0 0,-1 2 38,-3-1 1,3-2 0,-4 2-31,4-1 1,2 4 0,0-4-1,0 2 0,-1-1 0,1 5 0,0-5-77,-1-1 0,3 6 0,1-5 0,2 3 49,-2-1 1,-1-1-1,-1 3 1,2-3 82,2-2 0,0 3 0,-5-4 1,0-1 19,0 2 0,-1-5 0,1 3 14,0-3 0,-1 3-11,1 0 0,0 0 0,0-5 1,-1 2-17,1 3 1,0-3-1,0 3-65,-1-3 1,1-2 0,0 0-1,-1 0-36,1 0 0,0 0 1,0 0-1,-1 0-2,1 0 1,0 0 0,1 0 0,2 2-22,2 3 1,0-3 0,-5 3 0,0-2 103,0 3 1,-1-5 0,1 5 0,0-5 26,-1-1 0,1 0 0,0 0-53,0 0 1,-1 0 0,1 0-37,0 0 1,-1 0 0,1 0-1,0-1 1,0-3 21,-1-1 1,1 0 0,2 3 0,1-1-36,2-3 1,0-1 0,-4 4-28,4-2 1,-3-2 0,3 3 0,-2-1 0,0 1 30,2 3 0,0-1 1,-5-2-1,-1-1 60,1 2 0,0-4 0,0 1 1,-1 1 4,1-2 0,0 4 1,-1-6-1,1 2-51,0 3 0,5-4 0,0-1 0,0-1-69,1-1 1,-4 6-1,5-4 1,-2 2 38,0 4 1,5-4 0,-5 1 0,-2 1-35,-2-2 0,-1 4 0,0-6 0,0 2 65,-1 3 1,3-3 0,1 0 0,2 0 29,-2 1 0,-1-7 1,-3 5-1,3-3-40,3 1 1,-4-1 0,4-3 0,-3 2-8,-3 1 0,1 3 0,0-5 0,0 3-8,-1-2 1,1 3 0,0-1-1,-1-3-61,1-1 0,0-1 0,0-1 22,-1 0 0,-1 4 0,-1 0 0,-3-4 0,2 0 62,2-3 0,2 2 0,0 4 2,-1 3 0,1-1 1,0-4-1,0-1 1,-2 0 4,-4 1 1,6-6 0,-4 0 0,4 1 8,-2 3 0,-2 1 1,4 2-1,-1 2-16,1 2 1,-2-1 0,-2-5 0,-1 1-2,1-1 0,-3 0 0,1 1 0,2-1 36,2 0 1,2 0 0,-2 1 0,-2-1-65,-1 0 0,-1 1 0,6 1-4,0 3 1,-6-3 0,1 4 0,-1-4-1,1-2-18,-1 0 1,1 0 0,3 1 24,-4-1 0,4 0 1,-3 1-1,3-1 0,0 0 0,-4 0 1,4-4 0,-4-1 0,3 1 24,-3 3 1,2 1-1,-5 0 18,2 1 1,-4 4 0,4 1-1,0-2 1,-2-2 79,0-2 1,5 0-1,-3-1 1,0-3-27,-4 0 1,2-7-1,0 5 1,0-1 11,0 0 1,3-3 0,-5 3-17,-1-1 0,3 5 0,-2-2 1,0 3 65,2 3 0,-5-1 0,5 2 1,-2 2-174,1 1 1,-1 6 0,-3-4 0,1 0-391,2 1 1,1 2 0,-6-4-175,0-2 0,0 3 0,0-1 164,0-3 0,-6 5 0,-1-3 436,-1-1 0,-3-9 0,-5-4 0</inkml:trace>
  <inkml:trace contextRef="#ctx0" brushRef="#br0" timeOffset="41">29748 8205 8291,'10'-6'0,"-1"-1"420,-2-1 1,-9 3 0,-8-4 0,-4 2 0,0 2 0,2-1 186,1 1 1,1 0-668,-6 5 1,-5 0 0,0 0-1,2 0-1203,1 0 0,3 0 0,-1 0 1263,0 0 0,0-7 0,1-2 0</inkml:trace>
  <inkml:trace contextRef="#ctx0" brushRef="#br0" timeOffset="42">29889 8472 8333,'-7'-9'0,"-3"4"21,-4 3 1,-4 2 0,-1 0 0,-2 0 22,2 0 1,1 0 0,3-2 0,-1-1-942,0-2 0,1-1 897,-1 6 0,0-7 0,0-1 0</inkml:trace>
  <inkml:trace contextRef="#ctx0" brushRef="#br0" timeOffset="43">30109 7875 8291,'16'-14'0,"0"1"160,0 3 0,-6 1 0,1-1 0,1 5 1,2 3 1225,1 2 0,1 0 0,0 0-710,0 0 1,-8 7 0,-2 3-495,-5 4 0,-2 2 1,-5 0-1,-4-2-73,-4-4 1,-7 4 0,-2-3 0,1 1 7,-1-2 0,2 2 1,5-5-677,0 2 1,8 2 345,2 4 1,12-4 0,6-2 0,5-2 252,4-4 1,11 4 0,-3 0 0,1 0 193,0 0 0,3 5 1,-7-1-1,2 3 151,-2 1 1,-3 3-1,-7 1 1,0 4-4,-1 1 1,-1 1 0,-3 3 0,-6-4-209,-3-1 0,-2 3 0,-2-5 1,-2-2-206,-1-1 1,-12-8 0,1-1 0,-3-2-364,-4-4 0,6-1 1,-6-2-1,0 0-289,-3 0 0,3-2 0,2-3 0,4-4-151,1 1 0,0-6 0,2 3 0,4-3-316,5-2 1,3 1 0,4-3-1,3-1 1150,5-2 0,18-21 0,6 0 0</inkml:trace>
  <inkml:trace contextRef="#ctx0" brushRef="#br0" timeOffset="44">30801 7875 8438,'16'0'666,"-9"0"-339,-7 0 1,-7 1 0,-9 5 349,0 4 0,-6 6 1,-4 3-1,-4 4-314,-2 1 0,6 2 1,0 6-1,0-3-24,1-2 1,4 6-1,11-5 1,5 0-20,3 1 1,2 1 0,3 0 0,6-2-160,7-2 1,8-7-1,-1 4 1,0-4-13,-1-3 1,6 1 0,-1-11-1,1-3 71,-2-1 0,-4-2 1,-6-2-22,0-3 1,-2-11 0,-4-8-166,-4-1 1,-6 1 0,-6 4-1,-4 0-370,-4 0 0,-2 3 0,0-1 1,-1-1-194,-4-2 1,2 0 0,-6 6-1,3 1-773,2 3 0,8-1 1,3 5-331,2-2 0,4 6 1,10-4 1631,9 0 0,6 5 0,10-12 0,-1 5 0</inkml:trace>
  <inkml:trace contextRef="#ctx0" brushRef="#br0" timeOffset="45">31226 8000 8419,'-16'-10'600,"0"1"0,-1 2 1,-2 4-129,-2 1 1,-2 11 0,4 5 0,-2 5 22,1 0 0,5 6 0,3 1 1,3 2-152,2-2 0,3 7 0,10-5 0,4-2 95,4-1 0,7 1 0,2-5 0,1-2-75,4-2 0,0-6 1,0-2-1,-2-2 254,2-4 0,0-3 0,-2-3 1,-5-6-314,-3-5 1,3 0 0,-2-12 0,-3-2-412,-4-2 0,-9-1 0,3-2 1,-6-2-1301,-6-2 0,-8 0 0,-8 6 0,-3 1-1130,-3 4 0,-5 1 2536,2 5 0,-11-12 0,9-8 0</inkml:trace>
  <inkml:trace contextRef="#ctx0" brushRef="#br2" timeOffset="46">31037 14256 8361,'0'-10'968,"0"-1"-307,0-1 1,0 3-248,0-1 1,0 4-199,0-4 0,0-1-22,0-4 0,0 4-64,0 1 1,0-1 33,0-4 0,0 4 0,0 1-119,0-3 0,0 5 0,0-3 20,0-1 0,0 3 1,0-1 11,0-2 0,0 3 0,0-2 35,0-1 1,0-2 0,-2-2-7,-3 1 1,3-1 0,-3 0-2,3 1 1,1-1 0,-3 0 9,-1 0 0,0 1 0,3-1-64,-3 0 1,3 6 0,-3-1-61,3-1 0,0-2 0,-1-2-19,-3 1 1,-1-1 0,4 0 27,-2 1 1,-1-1-1,5 0 1,-3 0 3,-1 1 0,-2-1 1,3 0-1,-1 0 14,2 1 0,-1-1 0,1 0 0,-3 1-13,3-1 0,1 5 0,2 1 1,-1-2 4,-5-2 1,5-2 0,-6 0-54,0 1 0,5-1 0,-5 0 0,2 0 8,-1 1 1,-6-1-1,3 0 51,1 1 0,1-1 0,5 2 0,-2 2 0,-1 1 0,-2 1 1,4-6-18,-3 0 1,1 6-1,5-1 1,-2 1-39,-3 1 1,3-5 0,-5 4 3,0-4 0,0-2 0,-5 2 0,4 2-5,1 1 0,-4 1 1,4-6-20,-2 0 0,4 6 1,-4-1-1,1 1-5,-1 1 0,4-3 0,-4 5 1,0-2 28,0-3 0,4-2 0,-5-2 0,-1 1 22,3-1 1,-6 0 0,5 0-1,-2 1 30,1-1 1,1 0-1,-1 1 1,3-1 4,0 0 0,3 6 1,-5-1-11,2-1 1,-3-2-1,3-2 1,0 1-6,0-1 0,-5 2 0,3 0 1,-1 2 25,-1-1 0,2-9 0,-3 6 0,2-1 17,-3-1 0,5 4 0,-1 2 0,0 1-42,0-1 1,6-2 0,-4 0 0,2 2-34,-1 2 0,1 4 1,3-2-1,-1-1-7,-2 0 1,-2 4 0,3-6 0,-3 1-79,-1 1 0,2-5 1,-4 4 89,-2-4 0,3 0 1,0 2-1,0 1 52,1-1 0,4 3 0,-3-1 24,0-3 0,-2-1 1,-5-1 1,4-1 1,-4 0 0,4 1 22,-4-1 0,3 0 1,1 2-1,-1 2-33,2 1 1,-5 1-1,6-6 1,-3 2-5,1 4 1,-1-4 0,-3 3 0,2-1 20,2 2 1,1-4 0,-3 3-1,1-1-21,-1 2 0,0-4 1,-1 3-1,3-3 3,-2-2 1,-2 6-1,-2-1 1,0-1-13,1-2 0,-1-1 0,0-1 1,0 2-9,1 3 1,4-3-1,1 6 1,-3-3 40,-1 1 1,-1 1 0,1-3 0,2 1-4,1-1 1,1 3-1,-6 1 1,2-1-11,3 0 1,-3 0 0,4-3 0,-4 2-56,-2-3 0,2 5 1,2-3-1,2 1-14,-3 1 1,-1-3 0,-1 5 0,-1 0 52,0 0 0,0-4 1,1 4-1,-1 0 3,0 0 0,1-5 1,-1 3 27,0 1 0,6-1 1,-1 5-63,-1-1 1,3-2 0,-1 4-1,-2-4 9,-2-2 1,0 4-1,1-4 1,3 2-25,-2 4 1,-2-4-1,-2 1 11,0 3 0,0-4 0,1 0 10,-1-2 0,0 6 0,1-3 96,-1 5 1,0-5-1,0 1-24,1 2 0,-1-4 1,0 2-1,1 1-30,-1 2 0,5-3 0,1 0 0,-2 1 18,-2 3 1,3-1 0,1-2-73,-3-1 0,5 0 0,-3 5 0,-1 0 78,-2 0 0,4 0 0,-1 0 71,-1 0 0,-2 0 0,-2 0 130,0 0 0,1 0 4,-1 0 0,0 0-47,1 0 0,-1 0-20,0 0 1,6 0-104,-1 0 0,1 0 199,-6 0-1688,7 0 0,0 0-937,4 0 1,2 0 2310,-8 0 0,8-14 0,-4-4 0</inkml:trace>
  <inkml:trace contextRef="#ctx0" brushRef="#br0" timeOffset="47">31682 7922 8432,'8'7'200,"5"-4"1,-8 8-1,0 1 911,2 2 0,-3 2 1,4 1-1,1 2-587,0 2 0,-4 5 0,4-3 0,0 0-499,-1 0 1,-3 5 0,4-4 0,-2 2 54,-3 0 1,3-5 0,0 4 0,0-3-1472,0-2 0,-2-3-1716,-5-1 1,0-9 3106,0-7 0,0-7 0,2-11 0,1-3 0,2-5 0,8-3 0,-5-3 0</inkml:trace>
  <inkml:trace contextRef="#ctx0" brushRef="#br0" timeOffset="48">31933 8189 8964,'16'7'854,"-7"-5"1,-11 5 0,-12-7 0,-7 0-380,-3 0 0,-3 0 0,-4 0 0,-1-2-178,1-3 1,-4 3 0,2-3 0,5 3-851,3 2 0,4 0 0,6-2 1,-1-1-778,0-2 0,6-2 1,1 1-85,2-4 1,2 1 1413,5-1 0,0-1 0,0-5 0</inkml:trace>
  <inkml:trace contextRef="#ctx0" brushRef="#br0" timeOffset="49">32373 7890 8432,'0'-21'0,"-1"0"123,-5 2 1,-1-3-1,-6 1 1,0 1 747,1 3 0,-11 1 1,6 2-1,-4 4-290,-2 4 0,-5 5 0,2 1 0,-2 0-327,2 0 0,-2 7 1,5 5-1,1 4-165,-1-1 1,4 10 0,6-9-1,5 1-239,1 0 1,1-1-1,6 0 1,2-2-80,3-4 1,4 4 0,7-5 0,0 2 7,-1-1 1,6-6 0,2 1-1,0-3 127,-1-2 0,1 0 0,-4-2 0,2-2 82,-2-1 1,-1-2 0,-2 4 0,-1-3 330,1 3 1,-2 3 0,-2 5 119,-1 6 0,-2 8 1,3 3-1,-3 1-133,-3 0 0,0 3 0,-5-3 0,3-1-257,1 1 0,0 3 0,-5-5 1,2-1-628,3-3 0,-3-1 1,3-1-1,-3 1-1624,-2 0 0,2-6 1133,3 1 0,4-8 1,7 3 427,-1-5 1,1-8 640,0-3 0,7-11 0,1-4 0</inkml:trace>
  <inkml:trace contextRef="#ctx0" brushRef="#br0" timeOffset="50">32688 7827 8815,'-11'6'0,"3"1"436,1 1 1,-4 3 0,4 5-1,0 1-27,0 4 1,0 4 0,2 6-1,-4 0 109,1 1 0,-1 4 0,5 1 0,-1-2-215,2-2 1,1-1 0,2-1 0,2-1-18,3-4 1,-2-3 0,8-8 106,1 1 1,7-2 0,2-3-21,-2-6 1,-1-10-1,-2-9 1,-1-9-284,1-8 1,-5-6 0,-3-2 0,-1-4-449,-3-3 0,-2-4 0,-2 8 0,-2-2-524,-3 2 1,-2 4 0,-6 8 0,3 4-936,-2 5 0,-2 0 1817,-2 5 0,-7-10 0,-1 9 0</inkml:trace>
  <inkml:trace contextRef="#ctx0" brushRef="#br0" timeOffset="51">32185 8849 8737,'-9'7'530,"4"4"0,3-3 1,2 3-1,0 3 1,0 3 651,0 4 1,0 0 0,0-5 0,0 0-890,0-1 0,0 1 1,0 1-1,2 3-247,3 1 1,-3 0-1,5-6-312,0 1-1,-5 0-1951,3-1 1,-5-1-1,-5-3 1,-6-8 2217,-3-6 0,-3-1 0,-3-6 0,-1-2 0,2-2 0,2 0 0,3 2 0,3 1 0,-1 6 14,7-6 1,1 8 0,10-4 1073,4 0 1,9 5-1,2-3 1,-2 3-501,-1 2 1,3 0-1,2 0 1,1 0-636,4 0 0,-4 0 1,1 0-1,-1 0-22,1 0 1,-4 0 0,5 0-1,0 0-1871,-1 0 1,3-2-1,-7-3 1940,-2-5 0,5-4 0,1-2 0</inkml:trace>
  <inkml:trace contextRef="#ctx0" brushRef="#br0" timeOffset="52">32798 8771 8432,'9'0'1013,"-4"0"1,-10 0-1,-6 0-321,-3 0 0,-1 0 0,-3 1 0,-1 5-278,-2 4 0,-5 4 0,3 3 0,0 3 81,1 1 0,-5 5 0,6-5 0,2-2-210,2-2 1,8 4 0,4 0 0,3-1-80,2-3 1,2 4-1,3 0 1,7-2 66,7-1 1,1-4 0,6-2 0,0-3 36,-2-2 0,10 3 0,-6-5 0,-2-1 20,-2-3 0,-3-1 1,-5 0-93,0 0 1,-2-1 0,-4-4-316,-5-6 1,-5-3 0,-5-2-613,-5 1 1,-4 1-1,-2 1 1,0 3-278,1-2 0,-1 3 0,0 0 1,0 1-366,1-1 0,4 4 0,1-4-451,-3 2 0,8 2 1,5 5 1781,9 0 0,7-6 0,5 1 0,3-7 0,8 3 0</inkml:trace>
  <inkml:trace contextRef="#ctx0" brushRef="#br0" timeOffset="53">33018 8881 8432,'11'0'416,"-1"0"1,-8 0 328,-2 0 1,-2 7 0,-7 3 0,1 4-164,-1 2 0,4 5 0,-4 1 0,2 1-26,3 0 0,-3 3 0,2-3 1,3-2 12,6-4 1,5 8 0,8-11 0,2 0 77,2-2 0,0-9 1,-5 4-1,0-2-184,-1 1 1,1-1-1,-2-7 1,-2-3-283,-1-6 1,-8-4 0,3-4 0,-5-4-411,-1-2 1,0 1-1,0-6 1,0 2-1930,0 0 1,0-10-1,-1 3 1,-3-7 2157,-1-7 0,-14-15 0,1-1 0</inkml:trace>
  <inkml:trace contextRef="#ctx0" brushRef="#br1" timeOffset="54">28553 14005 8469,'0'8'-2731,"0"-1"2731,0-7 2140,0 0 0,-7 0-1797,-4 0 1,3-5-1,-3-2-99,-1-2 1,0 4 0,-1-4 177,3 2-368,0-5 0,-6 5-111,0-3 1,6 3 0,1 5-2,2-3 1,-5 3 0,1-3 11,-3 3 0,4-3 1,-1 0-1,-1 1 63,-2 2 1,4-3 0,-1 0 0,-1 0 128,-2-2 0,-2 3 0,0-5-65,1 2 0,-1-3 0,0 3 0,1 0-51,-1 0 0,0 0 0,0 3 0,2-3 33,4-1 1,-4 4 0,3-3-28,-3 0 0,-1 4 0,-1-6-74,0 2 1,1-3 0,-1 3 0,0 0-64,0 0 0,-1-6 0,-2 5 0,-2-3 6,2 1 1,-4 1 0,2-3-1,2 1 120,1-1 0,2 3 0,1-1 0,-1-1 24,0 3 1,1-6 0,-1 5 0,0-2 57,0 1 0,1 1 1,-1-3-1,0 3-84,0 2 0,1-5 1,-1 3-1,0-1-17,1-1 0,-8 1 0,-3-6 1,-2 0 0,2 2 33,5 4 1,3-2-1,2 5-22,1-2 1,-1 0 0,0-3 0,0 3-63,1 2 1,-1-3-1,0 3 1,1 0 54,-1 0 0,0-4 1,0 6-1,2 0-105,4-2 1,-4 5 0,4-5 0,-4 2 76,-2 0 0,0-6 0,0 4 0,1 0 121,-1 0 0,0-3 1,-1 3-1,-2-2-82,-2-3 0,0 3 1,3-1-1,-1-1 1,-2 3 1,0-5 0,5 6 0,1 0-2,-1 0 1,0-3-1,-1 3 1,-3 0 5,-1 0 1,0-5 0,6 3-1,-3-2 4,-3 1 1,2 1-1,-5-3 1,-1 2 15,1-3 1,3 5 0,-5-3-1,-1-1 72,3-2 1,-6 0 0,6 0 0,-2 2-53,-1 0 1,6-6 0,-5 8 0,0-4 126,1-2 1,-4 0 0,3 0 0,-2 1-84,1-1 0,-6 0 1,5-1-1,0-2-23,-1-2 1,-1 0 0,-3 5 0,-2-1 74,-2-4 0,0 3 0,6-3 0,1 2 82,4-2 0,-4 4 1,4-4-1,-4 3 136,-1 2 0,1 1 1,2-1-1,4 0 62,1 1 0,-5 1 1,2 1-1,-2 3-201,2-2 0,-4-1 0,6 1 0,-2 2-87,-1-3 1,8 5-1,-4-3 1,2 1-46,0 1 0,1-3 0,4 5 0,0 0-21,0 0 1,6-4-1,-1 4-857,-1-1 1,-2-3-2472,-2-5 0,8 6-535,2 0 3773,5 6 0,8-10 0,1 5 0</inkml:trace>
  <inkml:trace contextRef="#ctx0" brushRef="#br2" timeOffset="55">28789 11317 6850,'-9'-2'56,"2"-1"466,0-3 1,5-1-163,-3 2 1,-2 2 188,2-8-193,0 8 1,3-4-178,-3 7 1,1 0-197,-6 0 1,-1 5 0,-5 0 107,1-1 1,-1 3 0,0-2 0,0-2 6,1-1 1,-6-2 0,-2 2 0,0 1 69,1 3 1,-6-1 0,1-5-1,0 0-30,0 0 0,-1 0 1,6 0-1,-1 0-24,0 0 0,2 5 0,6 2 1,-1 0-1,0 0 0,0 4 0,1-5 0,-1 1 3,0 0 0,-5 6 1,0-5-1,0 3-21,-1-1 0,2-4 0,-6 2 0,-2-1-66,-1-3 1,-3 3 0,1 0 0,-1 0-25,1 0 1,-1 0 0,3-4-1,2 4 48,6 2 1,-1 1-1,1 6 1,2-2 71,1-3 1,-3 3 0,0-4-1,2 2-5,1-1 1,-2 3 0,-1-6-1,0 3 23,-2-1 0,0-1 0,-5 3 0,2-3-58,-2-2 0,4 4 0,-1-4 0,1 0 6,-1 0 0,6 5 1,-4-2-1,2 4 14,0 2 0,0-6 1,6 1-1,-1 1 30,0 2 0,2 2 1,2 0-1,2-1-59,-3 1 1,-6-2 0,-2-2 0,2-1-60,1 1 0,3 0 0,-1 0 0,0-1-18,1 1 1,-1-3 0,0 1 0,0 1 88,1-3 0,1 6 1,1-3-1,3 1-1,-2-1 0,0 3 0,-1-4 0,3 4 25,-2 2 0,-1-6 1,1 1-1,2-1-45,-3-1 0,-1 5 1,0-4-1,2 4-1,2 2 0,-1-5 0,-4-1 0,-1 2 0,0 2 0,0-3 0,1-1 0,1 2 46,3 2 1,-3-3 0,6-1 0,-3 3 139,1 0 0,-1 3 1,-3 0-81,4 0 1,-4-1 0,5 1 0,-2-2 7,1-3 0,5 3 0,-6-4-37,-1 4 1,0 2 0,0-2 0,3-2 65,2-2 0,-4 1 0,4 5-25,-1-1 1,4 1-1,-1 0 1,1-1 31,-1 1 1,3 0 0,-3 0 0,3-1 12,2 1 0,0-6 0,-1 1 1,-3 1-77,-1 2 0,0-3 0,5-1-8,0 2-2497,-7-5-6034,-2 0 8385,0-7 0,-5-14 0,5-3 0</inkml:trace>
  <inkml:trace contextRef="#ctx0" brushRef="#br1" timeOffset="56">28631 13957 8115,'0'-10'349,"0"-1"-29,0 1 0,-1-4-133,-5 4 0,-2 3 0,-8 5 17,0-3 1,1 3 0,-3-5 0,-1 2 20,-2-1 1,-5-4-1,3 3 1,-1-2 31,-4-3 0,-4-7 0,-3-2 0,-1 2-97,1 1 1,1-3 0,1 0 0,-2 2-79,-1 2 1,-1 1-1,5 0 1,1 0-87,0 1 1,-1-1 0,-1-2 0,-2 1-158,-2 1 1,-1-8-1,3 8 1,-2 0 45,2 4 0,-3-2 0,1 4 0,0-4-96,-1-2 1,5 0 0,-6 1 0,3-1-98,-1 0 0,0 0 1,6 1-1,-1-1 85,1 0 1,0 2 0,-1 2 0,1 2 108,-1-3 0,1-1 0,-1-3 0,1-1 121,-1 3 0,1-10 0,0 10 0,-1-3 53,1 1 1,-4 1 0,0 0 24,0 1 0,10-1 0,-6 0 0,1 0 7,1 1 1,2-1 0,1 0-1,-2 0 1,0 1 68,2-1 1,-2 0-1,5 1-79,-1-1 0,-2 0 0,-4 0 0,2 1 0,4-1-10,1 0 0,-5 1 0,2-1 0,-2 0-63,2 0 1,-2 6 0,5-1 0,-2-1 5,-2-2 1,2 0-1,1 2 1,-1 2-40,1-3 1,-1 1 0,-3 0 0,4 1 81,1-1 0,-5-2 0,2-3 0,-2-2 8,2-2 1,-7 0 0,5 5 0,0 0-19,-2 1 0,0-1 1,-1 0-1,-2-1 2,-4-4 1,4 3 0,-6-5 0,3 3 41,-1-1 1,-1-2 0,3 4 0,-4-2-2,-1 1 0,0-2 0,-2 1 0,3 2-14,1 1 0,5 2 0,-6-1-75,1-4 1,5 4 0,-6-4-1,3 3 1,-1 2-16,2 1 1,-3-6 0,-1-2 0,1 0-60,-1 1 0,-3 1 1,4 3-1,0-1-3,-1-2 1,-3 0-1,5 4 1,3-1 28,0 2 1,5-6 0,1 10 0,3-1 126,3-1 0,1 6 0,5-3 0,0 1 55,0 1 1,1-3-1,-1 6 1,2 1-147,3-2-591,-2 5 376,11-5 1,-3 13-1,10 1 1,7 1-1,5 5 67,4 1 1,6 1-1,-5 1 1,3 0 96,3-1 1,0 6 0,0 0 0,-2-1 132,2-3 1,2-1 0,1 0 0,0-1 194,1 1 1,5 5 0,-1 0-1,1-2-69,1-1 1,-3-3 0,5 3 0,1 1-148,-1 2 0,0 0 0,4-4 0,-4 3-75,-2 0 1,-1 1-1,-4-5 1,2 0-45,2 0 0,5 5 0,-4 0-15,2-2 0,-5 0 1,4 0-1,-3 2 1,3-2 63,1-1 1,-5 3 0,3 0-1,1-2 17,3-2 1,3 4-1,2 2 1,-1 0 34,-4-1 1,7 5-1,-6-5 1,1 1-5,1 0 1,-1 3-1,0-3 1,-2-1-63,1 1 1,1-2-1,0-4 1,-2 3 33,1 1 1,1 0-1,1-4 1,-1 2 27,0 2 1,5 5-1,-6-3 1,6 0-27,4 0 1,-3 3-1,-6-4 1,-4 1 20,-1 0 1,2-2 0,-4-4 0,-2 2 10,-2 2 0,4 0 0,0-5 0,-2 0-52,-2 0 1,5-1 0,2 1 0,2 0-13,0-1 1,-2 6 0,4 0-1,-2 0 96,2 2 1,-1-6 0,1 6-1,-2 0 47,2 3 0,1 2 1,2 0-1,-1-4-7,-4-1 0,7 5 0,-6-2 0,1 2 54,1-2 1,-1 4-1,1-4 1,-1 2-32,0-2 1,5 2-1,-7-5 1,1 0-163,-1-1 0,2-1 0,-6-5 0,1 0-173,-1 0 1,-8-1-1,-9-1 1,-4-3-2937,-1-6 3141,-7-3 0,-16-16 0,-11-4 0</inkml:trace>
  <inkml:trace contextRef="#ctx0" brushRef="#br1" timeOffset="57">24182 11725 8115,'2'16'353,"3"0"0,-3 1 0,5 3 0,-2 1 498,0-2 1,7 3 0,-1 1 0,1 0-588,-1 0 1,3-2 0,-6-6 0,1 1 233,-4 0 1,2-6 211,-2 1-786,1-8 1,-8-3 0,-3-10 0,-6-4 129,-3-2 0,-3-5 1,-2-2-1,-2-1-61,1-4 0,3-2 1,1-1-1,0-1-105,1 1 1,-1 5-1,2 1 1,4 3 358,4 2 0,5 3 0,2 3-83,5 3 1,4 4 0,11 7 0,7 0 157,7 0 1,0 0-1,5 2 1,-2 2-102,-3 1 0,-1 2 0,-3-4 0,-1 3-219,-4-3 1,-3-1-1,-8-2 1,1 0-1983,0 0 0,-6 5 0,-1 2 1980,-2 2 0,5-6 0,-3 4 0</inkml:trace>
  <inkml:trace contextRef="#ctx0" brushRef="#br2" timeOffset="58">30942 15489 17614,'-8'-2'-13,"-16"-5"-27,4 4-151,-1-2 1,0-1 0,6 6 0,-1 0-89,0 0 0,0 2 1,1 2 203,-1 1 1,6 7 0,-1-3-1,-1 1 57,-2 1 0,0-6 1,2 5-1,1 1 53,-1-2 0,3 3 1,0-5-90,2 2 1,2 1 32,5 6 1,0 0 0,2-3-38,3-2 0,4 1 0,7-5 27,-1 2 0,1-6 1,0 4 14,0 0 1,1-3 0,2 5-1,2-2 1,-2-2 81,-1 2 1,-2-4-1,-1 8 1,1 1 131,0 2 0,-2 2 1,-2-1-1,-3 1 48,-2 0 1,-2 0-1,-5-1 1,0 1 34,0 0 0,-2-1 1,-3 1-1,-4 0-126,1 0 0,-10-6 0,4-1 0,-2 0-135,-3-1 0,-5-4 1,3 1-1,0-3-39,-2-2 1,4-2 0,-6-1-1,3-4-697,2-2 0,3 4 0,1-6 0,1 1-1066,-1 1 1,2-5-1,3 3 37,6-3 0,3-1 1745,2-1 0,7-7 0,2-1 0</inkml:trace>
  <inkml:trace contextRef="#ctx0" brushRef="#br2" timeOffset="59">31210 15529 8597,'2'-7'29,"1"7"1,4 9 697,2 5 1,-6 2-1,3-1 1,-5 1-72,-1 0 0,0 5 0,0 1 0,0 1-264,0 0 1,-5 3 0,-2-3-1,0-1-230,0 1 1,-3 5 0,4-3 0,1 1-404,-2 0 0,6-7 1,-5 2-1,3-3-654,-2-3 0,3 1 1,-3 0-1411,3-1 1,2-4 1339,0-1 1,0-8 964,0-2 0,14-14 0,3-10 0</inkml:trace>
  <inkml:trace contextRef="#ctx0" brushRef="#br2" timeOffset="60">31477 15796 7905,'7'-1'1345,"-7"-5"1,-1 5-1048,-10-5 0,1 12 0,-6 4 1,2 4-66,3 2 1,-3 1-1,6 3 1,-3 0-89,1 0 0,6 2 0,-1-1 0,3 0-50,2 2 1,0-6 0,2 4-1,3-3 111,6-2 1,3-2 0,1-2-1,1-3 42,0-2 1,0-2 0,-1-5-1,1-2 17,0-3 1,-1 1 0,1-8 0,0-4-126,0-3 1,-6-7 0,-1 3-1,-2-1-454,-4-4 0,-1-2 0,-2-1 1,0-1-657,0 1 1,-5-1 0,-2 1-1,0 1 435,0 4 0,-4-4 0,6 6 0,0 0-584,-2 3 1,5 3-1,-3 2 1119,3 1 0,9-1 0,2 0 0</inkml:trace>
  <inkml:trace contextRef="#ctx0" brushRef="#br2" timeOffset="61">32138 15466 9156,'-16'0'349,"0"0"1,0 0-170,1 0 0,-1 7 0,0 4 0,1 1 82,-1-1 1,7 2 0,2-2 0,2 3 2,0 2 0,1-1 1,9 1-89,6 0 1,3-7 0,0-2-1,-2-2 67,-1 0 1,-1 0 0,6-7-1,-2-3-67,-4-5 1,4-4 0,-5-4 0,0-1-175,-4-2 1,-3-2 0,-2 4 0,0-3-497,0-3 1,-2 6 0,-3-2 0,-6 5-1184,-3 6 0,-2-2 1676,1 6 0,-1-6 0,0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0:11:19.717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5268 11505 7905,'0'-15'553,"-7"1"1,-4 3 0,-3 6 0,-3 2 137,-4-3 0,3 5 0,-5-5-122,1 5 0,3 1 0,-8 0 0,1 1 0,0 3-138,0 1 1,7 7 0,-4-1 0,2 3-153,0 1 0,-2 1 0,4 2 0,-2 1-11,2 2 1,7 7 0,1-2 0,1 2 105,1-2 1,-3 4 0,6-6 0,3 2 39,1 1 1,2-3 0,0 2 0,2-5-111,3-3 0,4-3 0,8 1 0,4-2-114,6-3 0,2 1 1,3-7-1,1-1-215,4-3 1,-3-1 0,7-1 0,-5-5-96,-6-4 1,1-2 0,-6-2 0,-1 0-293,-3-4 1,-8-8 0,-5 0 0,-1-4-300,-3-1 0,-2-1 0,-2 3 1,0 2-307,0 6 1,-2 4 1025,-3 1 1,3 9 396,-3 7 1,5 7-1,3 11 1,4 1 288,2 2 0,-4 2 1,6-4-1,1 3-198,2 3 1,1-6 0,1 4 0,0-2-500,0 0 1,-1 0 0,1-6 0,0 1-732,-1 0 0,6-2 1,0-2-1,-1-1-603,-3 1-1,-1-5 1,0-2 0,-1-3-476,1-2 1,0 0 0,-1-2 854,1-3 1,-7-6 0,-4-10 956,-3-5 0,-2-11 0,0-3 0</inkml:trace>
  <inkml:trace contextRef="#ctx0" brushRef="#br0" timeOffset="1">5315 11034 8742,'15'0'0,"1"0"0,0 0 499,0 0 0,1 7 0,6 3 41,8 4 0,6 11 0,12 4 0,5 8 1,0 3 895,2 4 1,-9 1 0,2 4 0,-7 2-434,-4 1 1,-1 8-1,-5-4 1,-1 1-180,1 1 0,-8-7 1,-5 1-1,-5-3-156,-3-2 0,-8-5 0,2-2 1,-3-2-669,-2-3 0,0-3 0,-2-4 0,-3-4 0,-5-1 0,-4-2 0,-2-5 0,0-1-267,1 1 0,-3-5 0,-1-3 0,-4-1-2006,-1-3 1,3-3 2272,-6-1 0,1 0 0,-5 0 0</inkml:trace>
  <inkml:trace contextRef="#ctx0" brushRef="#br0" timeOffset="2">7154 11678 8195,'2'9'449,"3"-2"1,6-2 0,4 1 0,5-3 0,1-1 0,-2-2 0,0 0-1,2 0 1,3 0 0,3 0 0,-1 0 0,0 0 0,0 0 3305,1 0-4005,-1 0 0,0 0 0,0 0-184,2 0 1,-3 0 0,-1 0-1,-1 0 1,-4 0-4531,-2 0 4964,-1 0 0,-7-7 0,-2-2 0</inkml:trace>
  <inkml:trace contextRef="#ctx0" brushRef="#br0" timeOffset="3">8585 11191 8809,'9'-7'1705,"-4"5"-1236,-10-3 0,1 3 0,-6 2 0,-2 0 83,-2 0 1,-4 2 0,-1 3-1,-4 6-70,-1 3 0,3 2 1,-5-1-1,-1 1 94,3 0 0,1 5 0,6 1 0,-1 3-216,3 3 0,-5 0 1,12 1-1,-1-1-50,4 0 1,3 5 0,2-6 0,0 2-38,0 3 1,7-3 0,5-1-1,6-3 75,3-2 0,6-3 0,1-4 0,6-2 43,2-3 0,1-4 0,-4-7 0,0 0-87,-1 0 1,3 0 0,-9-2 0,2-3-67,-2-6 1,-5 2-1,-10-1 1,-4-1-246,0 3 0,-6-6 1,3 5-1,-8-1-119,-6-1 1,-6 2-1,-5-3 1,-5 2-252,-4-3 0,-3 5 0,-2-1 0,-2 2-323,2 3 1,2-2 0,2 0 0,-1 3-325,1 1 0,5 2 1,1 0-2027,3 0 0,9 2 2180,13 3 1,9-3 0,12 5 869,5 0 0,11-6 0,3 6 0</inkml:trace>
  <inkml:trace contextRef="#ctx0" brushRef="#br0" timeOffset="4">9245 11333 8567,'-10'-6'1216,"-1"1"0,1-2 0,-8 4-375,-2-3 0,2 3 1,-5 6-1,1 4-250,-5 2 1,3 7-1,-1 6 1,3 3-113,3 3 0,6-4 0,5 3 0,1 0 235,3 3 1,2-4 0,4 1 0,5-1-34,9-2 1,7 4 0,10-7 0,2-2-125,1-1 1,12-3-1,-5 1 1,1-2-310,1-3 0,-1 1 0,-2-7 1,-5-1-249,-4-3 0,-7-2 0,-2-6 0,-3-7 0,-7-6 0,0-7 0,-8-1 0,-3-6 0,-1-2 0,-4-3 0,-3 4 0,-7-1-1161,-8 1 0,-4 3 0,-7 6 1,-1 5-274,1 4 1,-6 3 0,0 3 0,4 6 356,5 3 1077,5 2 0,8-7 0,-1-1 0</inkml:trace>
  <inkml:trace contextRef="#ctx0" brushRef="#br0" timeOffset="5">10645 11175 8827,'0'16'0,"0"0"791,0 0 0,0-1 0,0 1 0,0 0 261,0-1 0,0 6 0,1 2 0,3 0 2,1-1 1,6 5 0,-4-6-1,0-2-1122,0-2 0,5-1 0,-3 0 1,1-1-2118,1 1 1,-8-5-152,2-1 1,-6-6 0,-8-1-229,-7-6 2564,-17-6 0,7-14 0,-13-1 0</inkml:trace>
  <inkml:trace contextRef="#ctx0" brushRef="#br0" timeOffset="6">10425 11443 8087,'15'7'969,"3"-6"1,3 5 0,5-5 522,4-1 1,1 0-1,2 0 1,4 0-983,5 0 1,2 0 0,-1 0 0,-3 0-813,-1 0 0,3 6 0,-4 1 1,2 0-2196,4-1 1,-5 5 2496,-3-6 0,-3-7 0,-1-6 0</inkml:trace>
  <inkml:trace contextRef="#ctx0" brushRef="#br0" timeOffset="7">11462 11081 8087,'0'-16'725,"0"1"0,0 4-52,0 1 0,7 1 1,4-2-1,4 4 147,6 0 1,6 6 0,8-4 0,1 3-306,-1 2 1,-2 2 0,-3 1 0,-2 4-186,-2 2 0,-7 1 1,1 6-1,-6 0-70,-4-1 1,-6 8 0,1 2 0,-5 1-94,-5 0 0,-4-7 0,-7 4 0,-1-2-274,-4 0 0,3 0 1,-4-6-1,1-1-133,0-3 0,0 1 1,5-7-1,0 1-139,1 1 1,-1-6 330,0 5 0,7-6 0,6-4 54,6-1 0,11-6 0,11 4 0,3 0 40,5 0 1,9-3 0,2 5 0,3 1 97,0 2 0,2 4 0,-13 3 0,-1 6 224,-1 3 0,-5 3 0,-3 3 0,-5 0 67,-3 0 1,-4 2 0,-2-1 0,-3 0-21,-2 2 1,-2-4 0,-7 6 0,-3-3 78,-5-2 1,-4 1-1,-2-4 1,-2-3-152,-3 0 0,-3-2 0,-7 0 0,-1-3-324,1-2 0,-1-2 0,1-5 1,-1 0-672,1 0 1,-4-1 0,2-3 0,3-3-382,0-2 0,8 4 0,1-5 0,3-1-1009,3 2 0,1-5 786,3 4 1,8-4 0,11 0 26,8 4 1,10-4 1228,0 3 0,11-10 0,3-3 0</inkml:trace>
  <inkml:trace contextRef="#ctx0" brushRef="#br0" timeOffset="8">12720 11065 8087,'0'-10'112,"-2"1"0,-3 2 686,-5 4 1,1 1-1,-2 2 1,-1 0-172,-2 0 0,-2 2 1,-1 5-1,-2 7-5,-2 5 0,-2 7 0,4-2 0,-2 3-37,2 1 0,-2 5 1,3-7-1,6 4-303,3 1 0,-1 1 1,5-1-1,3 0-148,5 1 0,6-2 0,9-3 1,3 0 58,5 1 0,9-4 1,3 1-1,1-3 95,-1-3 0,9-3 0,-3-4 0,-2-3 104,-2-2 1,0-2 0,-7-6 0,-3-5-139,0-4 1,-9-4-1,-4-2 1,-6 0-43,-4 1 1,-2-1 0,-7 0-1,-3 1-184,-6-1 1,-8 0 0,-4 0 0,-1 1-81,-4-1 0,-7 2 0,-2 4 1,1 3-677,-3 0 0,6 5 0,-4-3 0,4 3-530,2 2 0,1 0 1,2 0-1,4 0-572,1 0 0,7 2 0,7 3 626,2 5 0,4-1 1,8 0 744,6-2 0,10-2 459,5-5 0,11-7 0,3-2 0</inkml:trace>
  <inkml:trace contextRef="#ctx0" brushRef="#br0" timeOffset="9">13443 11113 8087,'-10'-6'446,"-1"1"1,1 0-1,-6 5-64,0 0 0,6 0 0,-1 0 0,-1 2 0,-2 3 154,-1 5 0,-1 9 1,0 4-1,0 2-6,1 3 1,4 1 0,2 3-1,2-1 228,4 1 0,1-1 1,2 0-1,2-1-116,3-4 1,11 4 0,10-6 0,4 1-202,1-4 0,6 2 0,1-4 0,1-4-84,-1-2 0,-1-10 1,-6 2-1,-1-3-70,-4-2 1,2 0 0,-9-2 0,-3-3-133,-4-5 0,-8-11 0,1-5 1,-3-6-634,-2-5 0,-9-3 0,-7-7 0,-8 2-952,-6 3 0,-3-2 0,-2 9 0,-2 4 623,3 3 1,2 9 0,4-1 0,4 8-921,1 7 0,7 3 1727,6 2 0,6 7 0,-3 2 0</inkml:trace>
  <inkml:trace contextRef="#ctx0" brushRef="#br0" timeOffset="10">14277 11207 8087,'7'9'0,"1"-2"420,1 0 0,10-6 0,-3 4 1,2-3 787,-1-2 1,6 0 0,1 0 0,2 0-781,1 0 0,-3 0 1,6 0-1,-2 0-270,0 0 1,5 0-1,-9 0 1,1 2-1450,-4 3 0,-6-1 1291,-4 6 0,-11 1 0,-9 4 0</inkml:trace>
  <inkml:trace contextRef="#ctx0" brushRef="#br0" timeOffset="11">14387 11474 8087,'10'0'1100,"1"0"1,1 0-829,2 0 0,2 0 1,-1 0-1,3 0 992,3 0 1,1 0 0,6 0 0,-1-2-1277,1-3 1,3 3 0,4-3 0,3 3-2386,3 2 1,0-5 0,7-2 2396,-1-2 0,7-8 0,2-8 0</inkml:trace>
  <inkml:trace contextRef="#ctx0" brushRef="#br0" timeOffset="12">15456 11081 8087,'0'-16'213,"0"1"0,5 4 0,2 2 0,2 2 0,3 4 861,2 1 0,-4 2 0,1 0 219,1 0 1,-5 7-1,-2 5-504,-3 8 0,-2-3 1,-3 6-1,-4-1-232,-4 5 0,-11 1 0,6-2 0,-2-5-331,1-4 1,-4-1 0,0 0 0,2-2 156,1-4 1,8-1-1051,-1-4 389,8-3 1,10 5-1,15-7 1,10 0 5,5 0 1,10 0 0,-4 0 0,1 0 285,2 0 0,-3 7 0,-1 3 1,-7 4 39,-7 2 1,-5 1 0,-8 3 0,-1 1 577,-3-2 1,-4 4 0,-7-3 0,0 1-28,0 2 1,-5-5 0,-4 3 0,-3-4-338,-6-1 1,-1-2 0,2-2 0,-4-3-548,-6-2 1,5-2 0,-1-5-1,0 0-995,-3 0 1,2 0 0,-1 0 0,2-2-161,4-3 0,2-2 0,3-5 0,3 1-386,6-1 1,3-2 0,4-3 1819,3-4 0,11-4 0,8-6 0</inkml:trace>
  <inkml:trace contextRef="#ctx0" brushRef="#br0" timeOffset="13">16321 11113 8859,'-16'0'0,"0"0"0,0 0 714,1 0 1,-1 5 0,0 3 0,1 5-36,-1 4 1,-5 9 0,-2 1 0,0 0 80,1 0 0,1 2 0,7-4 0,3 1-117,6 0 1,3-1-1,2 3 1,2-4-6,3-1 0,6 3 0,10-5 0,5-4-314,4-4 0,1 1 1,2-6-1,4 1 39,5-4 1,-2-3-1,0-2 1,-1-2-210,-4-3 1,-2-4 0,-3-6 0,-4-1-120,-5 0 0,-6-5 0,-2-1 0,-5-3-411,-1-3 1,-3-2-1,-9 1 1,-6 1-957,-3 2 1,-3 1-1,-3-1 1,0 5-28,0 4 0,-2 1 0,1 0-825,1 0 1,8 8 752,2 2 0,8 6 0,2 4 1431,9 1 0,12 7 0,3-3 0</inkml:trace>
  <inkml:trace contextRef="#ctx0" brushRef="#br0" timeOffset="14">17044 11223 8580,'-7'-16'478,"-4"0"0,-3 6 0,-1 1 0,-1 2-40,0 3 1,1 3 0,-1 1 0,0 1 83,0 5 0,1 2 1,1 8-1,1 2-89,3 3 0,5 1 0,-4 6 1,2-2-37,3 2 1,10 0 0,4 0 0,6-2-20,5 2 0,3-3 0,8-1 0,-1-1 409,1-4 1,-3-1 0,-1-4-1,-1-2-128,0-2 0,-4-6 1,-2 1-1,-3-3-290,-3-2 0,1-2 1,-2-3-1,-2-7-517,-1-8 1,-8-2 0,2-6 0,-3 1 84,-2 0 1,-5-7 0,-2-1 0,-2 4-1544,-3 1 1,-2-1 0,-2 10 0,2 0-958,4-2 1,3 6-1,7-4 434,0 3 0,2 10 2129,3 2 0,11-2 0,8-1 0</inkml:trace>
  <inkml:trace contextRef="#ctx0" brushRef="#br0" timeOffset="15">17641 10987 8087,'0'-16'816,"0"6"21,0-1 0,-1 9-320,-5 2 1,-1 7 0,-5 11 0,3 1 71,2 2 0,2 5 0,5-5 0,0 0-6,0 2 0,2-6 0,5 4 1,7-3-118,5-3 0,7-1 0,-3-1 0,0-5-143,-1-1 0,5 0 1,-6-3-1,-2 1 73,-2-2 1,-6-3-1,-3-5 1,-1-5-245,-3-4 0,-2-4 0,-2-3 0,0-3-333,0-1 1,-2-8 0,-3 5 0,-8 0-1324,-6-1 0,2 1 0,-6 2 0,2 5 79,0 3 1,-7 9-1,4 4 1425,-1 3 0,3 9 0,6 2 0</inkml:trace>
  <inkml:trace contextRef="#ctx0" brushRef="#br0" timeOffset="16">7311 13219 8087,'-15'8'0,"-1"-2"56,0-5 1,1-1 0,1 2 0,1 2 2016,3 1-1019,6 0 0,-1-5 218,10 0 0,4 0 0,9 0 1,1 0-461,2 0 1,7 0-1,-2 0 1,4 0-305,1 0 0,1 0 0,-1 0 0,-1 0-274,-4 0 1,4 0 0,-6 0 0,1-2-1131,-5-3 1,3 3 0,-2-3-1625,-2 3 0,-1 2 1,-2 0 65,-1 0 0,-1-7 2454,-3-3 0,3-4 0,-6-2 0</inkml:trace>
  <inkml:trace contextRef="#ctx0" brushRef="#br0" timeOffset="17">8569 12794 8087,'16'-24'1084,"-7"1"302,-4 7 0,-5 8-522,-5 2 1,-6 6 0,-8 4 0,-4 3 146,-1 2 0,-2 3 1,-6 7-1,1 4-603,-1 1 0,3 1 0,1 3 1,3-2-98,3 2 1,1 1 0,5 3-1,0-1-99,0 1 1,8-3-1,2-1 1,5-3-225,1-2 0,8 3 0,8-5 0,9-2 53,4-2 0,10-1 0,3-2 1,1-2 125,-1-1 0,5-8 0,-6 3 0,-5-5-16,1-1 1,-9 0-1,-7 0 1,-4-1-61,-1-5 0,-2 3 0,-3-8-149,-6-1 0,-7-2 0,-7-2 111,-6 1 0,-10 4 0,2 2 0,-1 1-432,-4-1 1,-2 6 0,-1-3 0,-1 5-278,1 1 1,1 0 0,2 0-1,4 0-1139,1 0 1,-3 0 0,5 0-2603,2 0 3488,8 0 1,13 0 0,14 0-1,6 0 909,3 0 0,5 0 0,-4 0 0,11-7 0,3-2 0</inkml:trace>
  <inkml:trace contextRef="#ctx0" brushRef="#br0" timeOffset="18">9293 12873 8550,'-2'-14'0,"-3"2"0,-6 3 0,-5 0 557,-5 1 1,-1 4 0,-8-1-1,2 3 55,0 2 0,-9 12 0,9 4 0,0 3 201,-1 4 1,1 1 0,3 6 0,8-2-197,5-2 1,8-1 0,-1 3-1,5-4-204,5-1 0,9 3 0,11-5 0,3-2 81,5-1 1,14-3 0,2-1 0,3-2 35,2-1 1,-1-8 0,-8 3 0,-3-5-156,-5-1 1,-4 0 0,-3-1 0,-4-3-192,-5-1 1,-4-13 0,-3 1-1,-3-6-293,-6-5 0,-3-1 0,-4-5 0,-5 0-938,-9-3 1,-6-5 0,-12 5 0,0 4-529,-3 5 0,-5 0 1,3 7-1,-1 2-63,-3 2 0,4 3 1638,3 3 0,2 4 0,3 7 0</inkml:trace>
  <inkml:trace contextRef="#ctx0" brushRef="#br0" timeOffset="19">10425 12983 8087,'-16'0'766,"5"0"2243,1 0-1933,6 0 1,10 0-1,9 0-232,3 0 1,6 0-1,3 0 1,2 2-358,3 3 0,-1-3 0,2 3 0,2-3-210,2-2 1,1-2 0,-3-2 0,0-1 50,-5 2 1,0 1 0,-8 2-1400,3 0 1,-6 0-1,2 0-1047,-4 0 0,-6 0 0,-1 2-3074,3 3 5192,-6-3 0,7 5 0,-6-7 0</inkml:trace>
  <inkml:trace contextRef="#ctx0" brushRef="#br0" timeOffset="20">11478 12716 8087,'-23'-16'-313,"6"2"1,-6 2-1,2 1 1,0-1 678,2-2 0,7-2 0,3 1 1,2-1 1224,4 0 0,3 1 0,5-1 1,7 0-660,7 0 0,6 6 0,8 1 1,2 2-689,1 4 1,6 1 0,-5 2 0,-2 0-147,-2 0 0,-3 2 0,-4 3 0,-5 5-10,-3 4 0,-3 7 1,-1 2-1,-3 1-32,-6 4 1,-5 2-1,-5 2 1,-6-3 54,-3-3 1,-8 4-1,-5-5 1,-2 1-108,-3 0 1,3-7 0,1 2-1,1-3-270,-1-3 0,6-4 0,-1-2 0,2-2-121,0-4 1,5-1 209,6-2 0,6-2 0,3-1 119,9-3 1,10-6 0,17 2 0,7-4 30,10-2 0,2 7 0,2 4 0,-2 3 53,-3 2 1,-4 0-1,-3 2 1,-6 3 160,-5 6 1,2 8-1,-10 2 1,-1 0 70,-3 1 0,-5-4 0,-6 5 0,-4-2 437,-5 0 0,-1 5 1,-3-5-1,-6-2-270,-6-2 0,-12-1 1,1-2-1,-4-2-122,-1-1 0,-2-6 0,-2 4 0,-4-2-255,-1-4 0,5-1 0,-3-2 0,1 0-1072,0 0 1,1-5 0,6-1-1,2 1-1296,2-2 1,8 4 0,1-8 1355,5-1 0,10 3 0,4-1 0,12-2-353,10-2 0,13-2 0,7 0 1317,6 1 0,-1-8 0,5-2 0</inkml:trace>
  <inkml:trace contextRef="#ctx0" brushRef="#br0" timeOffset="21">12641 12669 8215,'0'-25'0,"0"4"236,0 4 0,-7 6 0,-3 2 0,-4 2 838,-2 4 0,-1 1 0,-2 2 0,-4 0-570,-2 0 1,1 7 0,-4 4 0,2 4-201,-2 6 1,5-1 0,2 6 0,4 0 195,1-2 0,7 6 0,4-4 0,3 4-229,2 1 1,2 1 0,5-1 0,7-1-61,5-4 0,20 2 0,1-5 0,5 0-3,6-1 0,0-1 0,-4-5 0,0-2 41,0-4 1,-1 3 0,-5-8 0,-4-2 245,-4-1 1,-6-2-1,-3-2-122,-1-3 1,-4-4 0,-9-6 0,-4-1-144,-5 0 0,-9 1 1,-6 1-1,-7 1-29,-4 3 0,-1 1 1,-7-3-1,-2 3-454,-2 2 1,1-3-1,2 4 1,1 3-400,2 1 1,-4 2 0,10 0 0,-1 0-781,0 0 0,7 0 0,-2 0 150,3 0 1,8 0 0,1 2 107,2 3 1,9-3 0,10 3 0,5-3-2121,4-2 3294,14 0 0,-1-7 0,13-2 0</inkml:trace>
  <inkml:trace contextRef="#ctx0" brushRef="#br0" timeOffset="22">13380 12810 8087,'16'-9'184,"-2"-5"1,-3 4 539,-6-4 1,-5-2 0,-7 2 82,-9 4 0,-1 3 0,-10 7 1,1 1-203,2 5 0,-11 4 1,3 9-1,1 4 16,3 2 0,0-1 0,7 6 1,2-2-167,1 0 0,10 3 0,2-8 1,5-1-136,1 1 1,7 3 0,7-5 0,8-2 166,10-1 0,10-2 0,1-2 1,8-2-209,7-2 1,-2-4 0,0 2 0,-2-1-93,-4-3 0,-2-2 0,-7-4 1,-6-2 11,-7-1 0,-1-12 0,-10-1 0,-5-5-393,-3-5 1,-4-1-1,-8-4 1,-6-2-707,-7-2 1,-10 0 0,0 6 0,-4 1-1003,-1 4 0,-1 3 0,1 9 0,-1 4-1968,1 5 3870,6 3 0,3 9 0,6 2 0</inkml:trace>
  <inkml:trace contextRef="#ctx0" brushRef="#br0" timeOffset="23">14418 12763 8087,'0'-16'637,"2"7"1,3 4 0,7 3 194,8 2 0,-1-5 1,7 0-1,2 1 1,2 3-487,1 1 1,-5 0 0,1 0 0,-1 0-18,-2 0 1,1 0 0,-6 1-1264,2 5 0,-2 2 1,-8 8-1,-6 0 934,-4 0 0,-14 6 0,-5 3 0</inkml:trace>
  <inkml:trace contextRef="#ctx0" brushRef="#br0" timeOffset="24">14465 12999 8087,'23'0'264,"3"0"0,2 0 0,0 0 0,-2 0 452,2 0 0,7 0 0,4 0 1,-1 0-898,1 0 0,11 7 181,3 3 0,13 4 0,6 2 0</inkml:trace>
  <inkml:trace contextRef="#ctx0" brushRef="#br0" timeOffset="25">15566 12810 8087,'-16'0'312,"6"0"2672,-1 0-1661,8 0 0,3-5 0,12 0 0,5 1 0,6 2-406,2 2 0,1 0 1,5 0-1,-1 0-627,-4 0 1,4 0 0,-6 0 0,1 0-362,-4 0 0,1 0 0,-1 0 0,0 0-1851,2 0 0,-4 0 0,6-1 0,-1-3 730,1-1 0,-1 0 1192,2 5 0,4-7 0,-6-2 0</inkml:trace>
  <inkml:trace contextRef="#ctx0" brushRef="#br0" timeOffset="26">16572 12354 8087,'25'-7'0,"-4"-2"411,-4 1 1,-1 1 2703,-1 7 1,-6 2-2125,-4 3 0,-3 3 1,-2 10-1,-2 1-264,-3 2 0,-9 7 1,-8-2-1,-3 4-140,-3 1 0,4-1 1,-1-2-1,1-2 66,-1 2 0,6-3 0,-2-1 1,4-1-90,1-4 1,5 4 0,3-2-565,1-2 0,1-2 0,6-1 0,0 0 0,7-6 0,4-1 0,3-2 0,2-4 0,1-1 0,4-2 0,7 0 0,7 0 0,0-2 0,7-3 0,0-4-2458,-2 1 0,5-1 1,-3 4-1,0-4 676,-5 0 1,0 1 0,-13 4 0,-1-3 688,-8-2 1,-1-1 0,-8-6 0,-3 0 715,-1 1 1,-4-3 0,-3-1-1,-4-2 377,0 2 0,-3 1 0,7 3 0,0-1 72,-2 0 0,3 8 2103,-6 2-1284,6 5 1,-3 13-1,7 3 1,0 5 528,0 2 1,0-2 0,0 6 0,0 2-578,0 1 1,0-2-1,0-3 1,-1 1-483,-5-1 0,5-5 1,-5 2-1,5-3-267,1-3 1,-6 1-1,1 0-1180,2-1 0,1-4-2590,2-1 0,2-6 2375,3 1 0,4-3 1,6-4-1,1-3 1301,0-6 0,6-9 0,3-5 0</inkml:trace>
  <inkml:trace contextRef="#ctx0" brushRef="#br0" timeOffset="27">17264 12496 8998,'16'-16'0,"-1"0"0,1 1 776,0-1 1,0 0-1,-1 0 1,1 2-21,0 4 1,-1 3-1,3 7 1,1 0-442,2 0 0,0 7 1,-5 3-1,0 6 338,-1 5 1,-4 2 0,-3 5 0,-1-2-88,-3 2 1,-2 7 0,-2 3 0,-2 1-87,-3-1 0,-4-1 0,-7-4 0,1 0-203,-1-1 0,0 1 0,0-11 0,1-1-71,-1-3 0,0 1 0,0-10 0,1 0-83,-1-4 1,0-4 0,1-1 0,-1-1-194,0-4 1,0-4-1,1-7 1,1 0-390,3 1 1,-1-6 0,7 0 0,3 1 252,6 3 0,4-2 1,10 1-1,3 4-354,5 0 0,9 7 0,1 2 0,1 3 59,2 2 1,-4 2-1,6 3 1,0 4-168,-6 0 1,7 5-1,-11-4 1,0 4-312,-3 2 0,0 0 0,-7-1 1,-1-1 14,-3-3 0,-1 1 1,-2-5-1,-2 0-727,-2 0 1691,-6-2 0,10-5 0,-5 0 0</inkml:trace>
  <inkml:trace contextRef="#ctx0" brushRef="#br0" timeOffset="28">18286 12590 8087,'-2'-16'305,"-3"1"0,-4-1 0,-7 0 479,1 0 0,-1 6 0,0 1 0,1 2 16,-1 4 1,0 1 0,0 4 0,1 1-300,-1 2 1,-1 9-1,-1 0 1,-1 7-157,0 4 0,10-1 0,-5 4 1,5-2-9,6 2 0,1 2 0,2 0 0,2-2-119,3-2 1,4-2 0,8 2 0,2-5 146,2-3 1,7 1-1,-2-1 1,2-4-97,-1 0 1,2-7-1,-2-2 1,0-4 13,0-1 1,1 0-1,-7 0 1,-2-1-180,-2-4 1,-1-4 0,0-7 0,-2-1-396,-4-4 0,2 1 0,-6-4 1,-3 0-226,-1-1 0,-4 1 0,-3-4 0,-6 3-476,-3 3 0,-1-1 1,-3 4-1,1-2-328,1 1 1,-3 3-1,8 1 1,-1 1-382,2-1 1,-3 0 0,8 0 1700,2 1 0,15-1 0,5 0 0</inkml:trace>
  <inkml:trace contextRef="#ctx0" brushRef="#br0" timeOffset="29">18836 12260 8007,'-7'-9'-444,"-1"2"1,-8 7 1474,0 0 1,0 5 0,1 4 0,-1 3-309,0 6 1,7 1-1,4-1 1,3 1-241,2 2 1,2 5-1,5-3 1,7-1-25,5 1 1,9-4-1,-3-7 1,1-3-106,0-2 1,-7 4-1,2-6 1,-3-2-31,-2-1 0,-2-4 0,-4-3 0,-5-7-65,-3-7 1,-2-4-1,0-5 1,-2 2-426,-3-2 1,-4-2 0,-6 1-1,-1 2-1358,0 6 0,0 0 0,-1 6 0,-4 6 1524,-5 5 0,3-3 0,0-1 0</inkml:trace>
  <inkml:trace contextRef="#ctx0" brushRef="#br0" timeOffset="30">4780 14932 8087,'0'-16'245,"0"0"1,0 6 0,0 0 3508,0-3-2791,-7 6 1,5 2-1,-3 10-218,3 6 1,2 3 0,0 3 0,0 4-97,0 5 0,0 9 1,-1 5-1,-3 2-296,-1 2 0,-7 10 0,3-7 0,-2 2-140,1 0 0,5-7 0,-4 0 0,2 0-32,4-2 1,1-7-1,2-7-98,0 2 1,0-5-1,0-2-139,0-3 122,0-3 1,0-8-224,0-7 0,0-7 0,2-8 0,1-1-65,2 0 1,6-5 0,-2-2 0,3 1-318,5-1 0,9-3 0,1 3 0,4 0 151,6 1 1,1 2 0,6 8 0,-4 4 243,-2 1 0,-1 1 1,-4 8-1,1 3 219,-3 6 1,2 3 0,-12 1 0,-2 3 121,-1 3 1,-4 2 0,-4 5 0,-4-4 488,-5-1 1,-1 3-1,0-3 1,-1-1-149,-5 1 0,-2-2 1,-8-5-1,0-1-189,0 1 0,-6-2 0,-5-3 1,-2-4-449,-3 0 0,1-6 0,-2 5 0,-2-5-245,-2-1 0,-5-1 0,5-3 0,4-3-183,5-2 0,0 4 1,7-4-1,4 1-1931,5-1 0,-1-2 1,8-4-1,2-1 925,1 0 0,9-5 0,3-1 1533,4-3 0,9-8 0,2-7 0</inkml:trace>
  <inkml:trace contextRef="#ctx0" brushRef="#br0" timeOffset="31">5000 14508 8087,'14'-11'245,"-3"1"0,8 4 0,-3-2 115,1 1 0,9-4 1,4 6-1,8 1 1,8 4 311,8 6 0,11 9 0,5 12 0,1 4-20,4 6 1,0 3 0,-37-16 0,0 1 0,-2 1 0,1 0-307,1 2 0,-1 2 0,-4 3 0,-1 2 0,-1 2 0,-1 1 0,-2 2 0,-2 0 184,-2 2 0,-3 0 0,0 2 0,-1 1 0,-5-2 1,-1 0-1,11 41 228,-10-4 0,-6-5 0,-9-14 0,0-3-426,0-6 0,-7-5 0,-5-5 0,-6-7-182,-2-7 1,-8 0 0,0-7 0,-6-3-188,-2-6 1,-8-5 0,0-7-1,-5 0-356,-3 0 0,0-7 0,6-4 0,4-1-2065,6 2 0,6-10 1,7 5-1,9-5 2429,6-2 1,9-10-1,8-8 1</inkml:trace>
  <inkml:trace contextRef="#ctx0" brushRef="#br0" timeOffset="32">7783 14838 8087,'9'-16'1459,"-2"0"35,-7 0 1,5 6-381,0 0 0,2 6-502,-1-1 1,-5 5-1,5 5-94,-5 6 0,-1 8 0,0 3 0,0 3 153,0 3 0,-1 3 0,-5 6 0,-6 5-380,-7 3 0,0 2 1,-6 1-1,3-3-252,2-3 1,3 2 0,1-8-297,0-1 301,1-2 0,1-3 0,1-2 0,5-4 148,1-1 1,2-2-99,5-5 0,6-2 1,5-4-1,3-5 36,2-3 1,6-2 0,6 0-1,6-2-520,2-3 1,6 3-1,-3-5 1,1 2 55,3 0 0,1-2 0,-2 4 0,-7-3-1135,-7 3 0,0 1 0,-7 0 0,-2-1-77,-1-2 1,-8-2 0,-1 1 0,-2-4 1545,-4-4 0,-1-2 0,-2 0 0</inkml:trace>
  <inkml:trace contextRef="#ctx0" brushRef="#br0" timeOffset="33">8129 15105 8087,'2'-7'1264,"3"7"0,-3 7 0,5 10 1,-2 4-255,0 5 1,1 4 0,-6 3-1,0 2-194,0 2 0,0 1 0,-2-3 0,-2 2-481,-1-2 1,0-4 0,5-3 0,0-3-453,0-3 1,-5-1 0,-1-5-650,3 0 0,1 0 1,0-3-1925,-3-2 0,5 1 1247,0-7 1,7 1 0,9-8-1,1-2 1443,4-1 0,4-14 0,6 2 0</inkml:trace>
  <inkml:trace contextRef="#ctx0" brushRef="#br0" timeOffset="34">8931 15073 8087,'14'-40'145,"-4"4"1,-3-3 0,-8 2-1,-3 3 484,-1 0 0,-7 10 0,1 3 0,-5 3 143,-5 3 0,4 1 0,-6 2 0,2 3-195,0 2 1,-7 2-1,2 5 1,-2 0-197,2 0 0,-7 7 0,3 5 0,0 7-102,1 7 0,-3 4 0,10 1 0,-1 1-88,0-1 0,7 1 0,8-1 0,1 1-186,3-1 1,3-5 0,2-1-1,5-3-104,4-2 1,9-5-1,4-3 1,3-3 76,7-2 1,-1-2 0,6-5-1,-1-1-298,0-5 0,-1-2 0,-4-10 0,-3-1-48,-2-2 0,-1-7 1,-9 4-1,-3-3 36,0 1 0,-5 7 0,0-2 524,-2 4 1,0 3 68,-2 3 0,-3 6 1,3 12-1,-3 7 242,-2 5 1,1 9 0,3 0 0,1 5 20,-1 4 1,-3 1 0,-1-3-1,0 2-353,0-2 0,0-4 0,0-3 0,0-3-414,0-3 1,0 5-1,0-6 1,2-2-159,3-2 1,-3-1 0,3 0 0,-1-2-1579,1-4 0,-1 2 0,6-6 388,2-3 0,2-1 1,2-4 1590,0-3 0,6-11 0,3-8 0</inkml:trace>
  <inkml:trace contextRef="#ctx0" brushRef="#br0" timeOffset="35">9859 14712 8391,'-16'-9'658,"0"2"1,0 7-5,1 0 0,4 2 1,1 1-1,-3 3-307,0-3 0,-8-1 1,-2-2-1,0 0-41,0 0 1,-3 0-1,5 0 1,2 0 24,2 0 1,1 0 0,-2-2-290,-3-3 1,4 3-1,-4-3 1,4 3-110,1 2 0,5 0 0,1 2 67,-2 3 1,-1 4 0,1 7 0,3-1 20,2 1 0,-3 5 1,3 2-1,0-1 43,0 1 0,-4 3 1,4-3-1,1 0-28,-1-1 0,1-1 0,6-5 1,0 0-5,0 0 1,0-6 0,2-1-139,3-2 1,4 3 0,7-5 0,-1-1 20,1-2 1,5-4 0,2-3 0,1-4 74,4 0 1,2 0-1,3 6 1,2-2 4,2 1 0,-1 4 1,-2 6-1,-1 4 112,-2 4 0,4 3 0,-9 4 0,2 4 411,-1-1 0,-5 9 1,-8-3-1,-3 2-88,-6 3 1,-3-2 0,-2-5 0,0-2-96,0 2 1,-12-6 0,-6 1 0,-3-4-31,-2-3 0,-10 2 0,2-11 0,-4 0-240,-4 0 0,4-2 1,-5-5-1,0-2-678,0-3 0,5 1 1,-3-6-1,3-2-624,3-2 0,-1 0 0,12 0 0,2 0-173,1-4 1,10-3 0,4 0 0,8-5 452,6-4 1,13-3 956,8-3 0,1-12 0,6-7 0</inkml:trace>
  <inkml:trace contextRef="#ctx0" brushRef="#br0" timeOffset="36">10346 14508 8210,'-17'-9'0,"-3"4"0,-1 3 349,2 2 1,2 0 0,-1 0 0,-1 2 0,-2 3 397,2 5 0,7 4 0,3 4 0,2 1-252,3 2 1,3 0 0,2-5-1,5-1-35,4 1 0,11 0 1,5-2-1,4-2-63,1-2 1,6-6 0,0 1-1,-2-3-9,-2-2 0,-3 0 1,-4 0-1,-5 0 177,-4 0 1,-1-7 0,-2-4-463,-4-3 1,-3-7 0,-7 1 0,-1 0-460,-5 3 1,3 6-1,-8 1 1,-1-1-136,-2 3 1,-2 1-1,1 7 1,-1 0-3524,0 0 1,1 1 4013,-1 5 0,0 2 0,0 8 0</inkml:trace>
  <inkml:trace contextRef="#ctx0" brushRef="#br0" timeOffset="37">9843 10751 8210,'-7'-9'462,"3"4"0,-4 10 1,-1 7 332,0 8 0,4-3 0,-6 6 0,1-2-315,1 0 1,-3 1 0,7-2 0,1 1-183,3-2 0,1 4 0,0-2 0,1-2-63,4-2 1,4-6 0,7-1-1,1 1-8,4-3 1,-1 5 0,4-8 0,1-2-56,-1-1 0,-5-2 1,2 0-1,-3 0 19,-3 0 1,-1-7 0,-3-5-192,-6-7 1,-3-1 0,-2-6 0,-2-2-109,-3-1 1,-9-3 0,-7 1 0,2 1-891,1 4 0,2 3 1,1 7-1606,-1 1 0,11 8 2603,10 7 0,11 7 0,15 8 0</inkml:trace>
  <inkml:trace contextRef="#ctx0" brushRef="#br0" timeOffset="38">13868 10657 8210,'-16'0'0,"0"-2"0,1-2 0,-1-1 195,0 0 0,6 5 0,-1 2 0,-1 3 306,-2 5 1,4 4 0,1 2-1,2 0 1,2 1 47,-2 4 0,5-3 0,-3 3-207,3-4 1,9-3 0,3-2-1,4-3 28,2-2 1,5-2-1,0-5 1,0 0-34,2 0 1,-4-1-1,5-5 1,-1-2-73,-4-1 1,-1-5-1,-4 3 1,-4-4-258,-5-6 1,-3 3 0,-2-3-1,-2 4-1004,-3 1 0,-9 6 1,-8 1-1,-3 2-795,-3 3 1,-7 8-1,-3 3 1791,-2 2 0,-2 8 0,-6 8 0</inkml:trace>
  <inkml:trace contextRef="#ctx0" brushRef="#br0" timeOffset="39">14057 12386 8210,'-7'-16'90,"-2"0"0,-7 2 415,0 4 0,1 1 0,-1 6 1,0-3-36,0 3 0,1 6 0,-1 4 0,0 4-215,1 6 0,6-1 1,4 7-1,3-2-126,2 0 1,0 0 0,2-6 0,3 1 114,5 0 1,4-2-1,4-2 1,1-3 66,2-2 1,0-2 0,-5-5 0,-1-2-51,1-3 1,-5 1-1,-1-6 1,1-2-110,-3-2 1,-1-7 0,-7-2-1,0 0-586,0 1 0,-7-5 0,-3 6 0,-4 2-995,-2 2 1,0 1-1,-1 0 1429,-4 1 0,-11-1 0,-8 0 0</inkml:trace>
  <inkml:trace contextRef="#ctx0" brushRef="#br0" timeOffset="40">10016 12637 8210,'-11'-21'0,"3"0"0,-1 2 0,0 2 0,-1 1 351,-6 0 1,0 2 0,0 2-1,1 3 205,-1 2 1,-5 2-1,0 7 1,0 3-16,-2 5 0,11 6 1,-2 5-1,5 4-244,6-1 0,1 6 1,2-6-1,0 2-28,0 1 1,7-8 0,4 0 0,3-5 93,1-4 1,6-4 0,0 2 0,0-1 177,2-3 0,-6-2 0,6-4-289,0-3 0,-6-4 0,3-7 0,-6 0-138,-4 1 1,-6-1-1,1-1 1,-3-3-833,-2-1 1,-7-1-1,-4 2 1,-3 1-524,-2 5 0,1 0 0,-1 9 1241,0 2 0,-7-6 0,-1 0 0</inkml:trace>
  <inkml:trace contextRef="#ctx0" brushRef="#br0" timeOffset="41">11053 15199 8464,'16'0'730,"0"0"0,-6 0 0,3 0 0,2 0 267,5 0 1,8 0 0,-2 0 0,3 0-365,3 0 0,5 0 1,-1 0-1,-1 0-510,-2 0 1,-1 0-1,-2 0 1,-4 0-349,-5 0 0,-4 0 0,1 0 0,1 0-701,2 0 0,0 2 0,-5 1 0,1 3 926,4-3 0,-4 6 0,6 0 0</inkml:trace>
  <inkml:trace contextRef="#ctx0" brushRef="#br0" timeOffset="42">12217 14728 8210,'-14'-2'0,"4"-3"578,-4 3 0,12-12 1,-2 3 661,8-3 1,5 4 0,8 1-940,4 2 0,5-3 1,9 3-1,4 0 1,-1 0-82,0 3 1,-3 3 0,-7 2 0,-3 3-135,-3 1 1,-2 7 0,-10-1 0,-5 3-31,-3 1 1,-2 6-1,0 2 1,-2 0-49,-3 0 1,-5 4-1,-10-2 1,0-1 63,0-3 0,1 2 0,0-2 0,-2-2-75,2-1 1,1-3 0,2-1 155,1-3 1,4 1 27,1-7-142,6 1 1,6-12 0,16-1-1,9 0-407,8 0 1,7 0 0,-3 4-1,-1-2 95,1 1 0,3 2 0,-6 4 1,-3 3 219,-5 6 0,0 3 0,-7 3 1,-1 2 192,-3 2 1,-3 2 0,-4-4-1,-4 2 21,-5-1 0,-1 2 1,-1-1-1,-5-2 307,-4-1 0,-9-2 0,-4-1 0,0 1-324,1 0 1,-6-8-1,1-1 1,-2-1-176,-3-1 1,1 0 0,1-5 0,2 0-325,2 0 0,2 0 0,-3 0-1218,6 0 1,6-2 0,6-3-398,9-5 1,9-4 0,12-2 1969,5 0 0,11-13 0,3-5 0</inkml:trace>
  <inkml:trace contextRef="#ctx0" brushRef="#br0" timeOffset="43">13208 14618 8262,'-11'-6'0,"1"1"0,-3 2 369,-1 1 0,-1 2 0,-1 0 0,-2 2 1,-1 5 363,-2 8 1,-5 3-1,3 8 1,1 2-406,-1 2 0,2 3 1,5 2-1,0 3 128,1 2 0,1-1 0,2 1 0,3-5-124,2 0 0,2 0 0,6-2 0,5 0-44,4-2 1,6 4 0,7-10 0,6-1 13,6-3 1,9-3-1,-2-3 1,1-1 10,-1-3 1,-3-4 0,-10-7-1,-2 0 24,-6 0 0,-4 0 1,-3-2-1,-3-3-133,-6-6 0,-3-3 0,-4-1 0,-5-1-357,-9 0 0,-1 1 0,-10-1 0,-1 0-398,-1 0 0,-3 2 1,1 2-1,-1 3 127,1 3 1,0-5 0,-1 6-1,2 0-1316,4-2 0,3 5 0,8-3 267,-1 3 1,9 2-1,7 0-1331,9 0 2804,5 0 0,8 0 0,3 0 0</inkml:trace>
  <inkml:trace contextRef="#ctx0" brushRef="#br0" timeOffset="44">13789 14806 8717,'-15'-14'588,"-1"4"1,0 1-1,0 6 1,1-3-103,-1 3 1,-2 3 0,-1 5 0,-2 6 42,2 2 1,2 5-1,1 3 1,0 3 13,0 1 1,2 8-1,2-3 1,3-1-160,2 1 0,2 8 1,5-8-1,2 0 7,3-2 1,11-4 0,10 2-1,6-5 40,4-3 0,4-8 0,6-1 0,-2-2-27,-3-3 0,-6-3 0,2-2 0,-5-3-226,-6-1 1,-4-7-1,-6-1 1,-2-4-203,-3-4 1,1-7 0,-7 0 0,-1-5-341,-3-4 0,-9 1 1,-6 4-1,-7 2-863,-4 4 0,-1 2 0,-5 5 0,-1-2 24,1 1 1,1 8 0,4 3-1,5 1-162,3-1 1,4 4 0,2-4-1,3 0-323,2 1 1688,2-3 0,12-12 0,2-1 0</inkml:trace>
  <inkml:trace contextRef="#ctx0" brushRef="#br0" timeOffset="45">14371 14350 8073,'-16'-8'442,"6"1"1,-1 7 199,-1 0 1,3 7 0,-1 3-1,-1 4-194,3 2 0,-5 1 0,8 2 0,0 2-23,-2-1 0,7-3 0,0-1 0,9 0-144,5-1 1,3-4 0,4-3 0,4-1-65,-1-3 1,4 3 0,-5-2 0,-1-1 79,1-3 0,-4-2 0,-6-5-202,-3-4 0,-1-9 0,1-2 0,-5 2-341,-3 1 1,-4 1 0,-3-3-1,-5-1-333,-4 2 0,-2 4 1,-1 2-1,-3 5-586,-1 1 1,-1 1 0,2 6 0,-2 0 1164,-3 0 0,-1 0 0,-5 0 0</inkml:trace>
  <inkml:trace contextRef="#ctx0" brushRef="#br0" timeOffset="46">15189 14696 8190,'10'0'0,"1"0"0,1 0 723,2 0 1,7-5-1,0 0 1,0 1 43,1 2 0,-2 2 0,6 0 0,0 0-640,-2 0 1,4 0 0,-7 0-1,-1 0-672,-3 0 1,4 0 0,-2 2-1,-3 2-792,-4 1 1,-8 7-1,1-1-1137,-3 3 2474,-16-6 0,-4 6 0,-13-5 0</inkml:trace>
  <inkml:trace contextRef="#ctx0" brushRef="#br0" timeOffset="47">15220 14885 7684,'7'10'0,"3"-1"472,4-2 1,2-2 0,2-5 0,1 0 29,2 0 1,2 0-1,-4 0 1,3 0-353,3 0 1,-4-2 0,5-1 0,2-2-681,2 1 0,-1 2 0,1 4 1,0 2-2017,3 1 2546,2 0 0,-4 2 0,1 2 0</inkml:trace>
  <inkml:trace contextRef="#ctx0" brushRef="#br0" timeOffset="48">16682 14288 8159,'-5'-16'0,"-2"2"0,-2 2 54,-3 1 1,3 8 1012,-1-3 1,6 12-1,-1 4 1,3 6-35,2 5 0,0 3 1,0 8-1,0-1-306,0 1 1,0 4-1,0 1 1,0 0-270,0 1 1,0-5-1,0 4 1,0-4-293,0-2 1,0-1 0,0-2 0,0-3-23,0-3 0,0 1 0,2-4 0,2 2-1084,1-2 1,2-6 0,-4-3-1,4 0-1160,2-1 1,-4-2-1,6-5 1,1 1 263,2 3 1,2-8 1835,-1-9 0,1-9 0,0-5 0</inkml:trace>
  <inkml:trace contextRef="#ctx0" brushRef="#br0" timeOffset="49">16965 14366 9100,'5'-16'0,"1"1"0,-1-1 354,2 0 0,7 2 0,9 2 0,1 3 197,4 2 1,2-3 0,1 5 0,1 1-191,-1 2 0,-5 2 0,-1 0 0,-4 2-12,-7 3 1,0 4 0,-9 7 0,-2 0-105,-1-1 1,-2 6-1,-3 0 1,-6 0-2,-7 2 1,-5-6-1,2 6 1,-4-2-28,-1 0 0,3 0 1,-4-5-1,3-2-154,2-4 0,3 2 1,1-7-711,1-1 398,6-2 1,4-2-1,12-2 1,8-3-37,10-6 1,10-1 0,5 2 0,4 3 180,4 0 0,-2 5 0,-6-3 0,-2 5 253,-3 5 1,-1 4-1,-5 8 1,-1 2 86,-2 2 0,-8 5 1,-1-3-1,-6 2 228,-4 2 1,-2 1 0,-5 0 0,0-1 41,0 1 0,-12-1 0,-4 0 0,-3-6-218,-4-4 0,1-3 0,-8-2 0,0-3-73,-3-2 0,-2-2 0,4-5 0,-1 0-704,1 0 0,-1 0 0,1 0 0,1-2-649,4-3 0,-2 2 0,7-6 0,4 0-828,4 1 1,3-3 0,10-5-20,7 1 0,7-6 1985,7 0 0,10-7 0,9 3 0</inkml:trace>
  <inkml:trace contextRef="#ctx0" brushRef="#br0" timeOffset="50">18207 14146 8302,'11'0'1652,"-1"0"-271,-6 0 0,1 2-702,-10 3 1,-9 2 0,-7 5 0,0-3-265,-2-2 1,0 3 0,-5-4-1,4-3-186,1-1 1,-3-2 0,3 0-1,1-2-173,-1-3 1,2 3-1,5-5-321,1 0 19,-1 5 0,2-3 1,3 10 77,6 6 0,2 3 0,-1 2 0,-3 1 135,-2 4 1,6-2-1,-4 7 1,0 1 134,-3-3 0,1 4 0,0-5 0,0-1-70,1 1 0,4-2 1,-3-5-1,2 0-235,0-1 0,-1-4 54,6-1 0,7-6 1,4 1-1,3-3 75,2-2 0,6 0 1,4 0-1,4 0-4,2 0 0,6-6 0,4 1 41,3 2 0,-3 1 0,-2 2 0,-1 0 0,-4 0 81,-2 0 1,-2 7 0,-1 5 0,-2 6 173,-2 3 0,-6 1 0,-1-2 0,-7 0 54,-7 0 0,-3 2 1,-2-1-1,0 0 308,0 2 0,-7-6 1,-3 3-298,-4-8 0,-7 2 0,-2-5 0,-2-1 0,-3-1-352,-1 0 0,-3-5 0,1 3 0,1-3-490,4-2 1,-4 0 0,6-2 0,-1-1-378,4-2 0,4-8 0,3 3-581,3-4 1,4-2 0,9-1-1,3-4-1285,6-5 2802,3-4 0,16-2 0,3 1 0</inkml:trace>
  <inkml:trace contextRef="#ctx0" brushRef="#br0" timeOffset="51">18726 13989 8257,'-10'-7'308,"-1"-4"0,1-1 0,-6 2 17,0 4 1,1 5 0,-1 1 137,0 0 1,0 12-1,2 5 1,4 4-122,5 2 0,3 5 0,2-2 0,0 4 36,0 1 0,7-1 0,3-4 1,6-5 79,5-3 0,-2-3 0,8-1 1,-1-3-75,-2-6 1,1-3 0,-6-2 0,2 0 32,-2 0 0,-3-7 0,-4-5 0,-3-6-152,-2-3 1,-2 0-1,-5 4 1,0-2-403,0-2 1,-9-2 0,-5 5 0,-5 1-133,0 3 0,-4 3 0,0 1 0,-1 5-733,-4 3 0,0 2 0,0 2 1,4 1 1001,1 2 0,-5 1 0,3-6 0</inkml:trace>
  <inkml:trace contextRef="#ctx0" brushRef="#br0" timeOffset="52">7783 16755 8157,'11'-10'0,"-3"-1"0,-1-1 0,-1-2 3680,1-2-1167,-6 8-1964,6 1 0,-7 15 0,-1 6-92,-5 6 0,-2 7 0,-8 1 0,0 6-153,0 2 0,-5 3 0,1-4 0,0 1-146,3-1 1,-4 2 0,0-4 0,3-3-265,6-1 0,-2-1 0,6 0 0,-3-3 134,1-3 1,6-1 0,-1-5 0,3 0 47,2 0 1,2-6 0,3-1 0,6-2 26,3-4 1,3 4 0,6-1-1,6-3-78,6-1 1,4-7 0,-4-1 0,1 1-359,-1-2 0,4 5 0,-3-3 1,-1 2-236,-1-3 1,-3 5-1,-1-5 1,-2 3-618,-2-2 0,-5 3 0,2-5 1,-4 0 43,-5-4 1,-4 3 0,1-5 0,-6-2 1140,-3-4 0,-2-16 0,0 1 0</inkml:trace>
  <inkml:trace contextRef="#ctx0" brushRef="#br0" timeOffset="53">8113 16787 8157,'11'1'1694,"-2"5"-813,-2 4 1,-2 4-1,-5 4 1,0 2-5,0 7 1,0 2-1,0 3 1,0-1-423,0 1 0,-7-1 1,-2 1-1,-1-3 36,-1-3 0,8 2 0,-4-5 0,1 0-657,1-1 0,0-1 0,5-5 0,0 0-701,0 0 1,0-1-1,0 1-363,0 0 1,5-6 0,2-1 0,2-2 272,3-4 1,2 1 0,4-1 0,1 3-522,2-3 1478,7-8 0,-11-11 0,6-8 0</inkml:trace>
  <inkml:trace contextRef="#ctx0" brushRef="#br0" timeOffset="54">9120 16504 8157,'10'0'-1094,"1"0"1741,-8 0-263,4 0-238,-7 0 1,-5-2 349,0-3 0,-6 1 3,6-6 1,0 5 468,5-6 0,1 2-394,5-1 0,-6-2-318,0 6 1,-2-4 0,-9 5 0,-1 1-3,-2 2 1,-2 2 0,1 0 0,-3 0-111,-3 0 1,2 0 0,-5 0 0,1 2-70,4 3 0,-4 2 0,0 7 0,1 0 18,-1 4 0,-3 3 1,5-2-1,1 4-60,3 1 0,1 2 1,1 6-1,-1-3 12,0-2 0,7 2 1,2-4-1,2-1-239,0-3 0,1 2 0,8-2 0,3-4 70,2-4 0,1-1 0,8-5 0,1 0 115,2 0 0,7-2 0,-2-7 0,4-3-7,1-6 0,6-2 1,-1-5-1,-1-1-46,-1-2 1,-10-7-1,-1 2 1,-4-2-221,-3 2 0,1 1 1,-10 6 94,2-2 70,-6 0 0,4 14 0,-7 7 360,0 9 1,0 12 0,0 5 0,0 5 573,0 6 0,0 1 0,0 8 1,0-1-322,0 4 0,-1-5 0,-3-6 1,-1-3-345,1-3 1,3 3 0,1-9 0,0 2-80,0-2 0,0-3 1,0-8-1,0 1-1036,0 0 0,0-1-944,0 1 0,1-7 0,5-4 860,4-3 0,4-2 0,2-2 0,1-3 128,4-6 0,-2-10 1,9-5 918,6-3 0,-3-10 0,7-1 0</inkml:trace>
  <inkml:trace contextRef="#ctx0" brushRef="#br0" timeOffset="55">9921 16519 8839,'16'2'530,"0"3"73,-7-3 1,-2 7 173,-7-4 1,-7-3 0,-6 3 0,-4-3-317,-4-2 0,-7 0 0,2-2 0,-4-1-271,-1-3 1,4-6 0,1 3 0,0 1-133,2 2 1,1-1 0,7 2 0,0 2 89,1 1 0,4 2 1,1 0-266,-2 0 1,5 7 0,0 3-1,0 4 19,-4 2 1,-1 5-1,0 2 1,1 0 139,-1-1 0,0 4 1,-1-5-1,5 0-17,1 2 0,-4-6 0,6 4 0,2-3-60,1-2 0,2-6 1,0 1-1,2-1-134,3-1 0,4 0 1,6-6-1,3 2-39,3-1 0,3-2 1,8-2-1,1 0 118,3 0 1,-2 5 0,4 0 0,-1 0 182,-1 2 0,-1 2 0,-7 8 0,-1 3 47,0 1 1,-4 5-1,-2-2 1,-5 2 241,-6 2 0,3 4 1,-8-10-1,-2 1 0,-1 0 0,-4 0 0,-3-6 0,-5 1-86,-4-4 0,-7-4 1,-2 0-1,0-3-313,1 0 0,-10-5 0,2 3 0,-1-3-257,-4-2 1,0-5 0,4-2 0,1 0-774,4 0 1,0-5 0,8 1 0,6-3-592,3-1 0,4-1 0,8-2 635,8-3 0,1-3 0,14-9 1003,2-4 0,9-3 0,3-7 0</inkml:trace>
  <inkml:trace contextRef="#ctx0" brushRef="#br0" timeOffset="56">10456 16425 8249,'-26'0'0,"0"0"0,-2 0 0,-2 0 556,-1 0 0,6 0 1,2 0 60,1 0 1,9 2 0,-1 3 0,6 6 0,4 3 48,2 1 1,4 3-1,3 1 1,8 2-178,6-2 1,5-3 0,8-4 0,-2-3-104,-4-2 1,3 3 0,-4-4 0,1-3 165,0-1 1,-7-2-1,2 0 1,-3 0-390,-2 0 0,-2-7 1,-4-4-1,-5-3-212,-3-1 0,-2-6 0,0 0 32,0 1 1,-3 1 0,-8 0 0,-8-2-1686,-4 2 0,-1 8 0,5 6 0,-2 3-48,1 2 0,3 7 0,1 4 1750,0 3 0,1 2 0,-1-1 0</inkml:trace>
  <inkml:trace contextRef="#ctx0" brushRef="#br0" timeOffset="57">11321 16912 8157,'-9'9'1955,"9"-2"1,12-7-1,6 0-1417,3 0 0,12 0 0,-2 0 0,3 0 54,-1 0 1,3-5-1,1 0 1,-2 1-904,-2 2 0,-7-3 0,1 0 0,1 1-1466,1 3 0,1 6 0,0 2 1,-2 2 1776,0 3 0,12-5 0,-7 0 0</inkml:trace>
  <inkml:trace contextRef="#ctx0" brushRef="#br0" timeOffset="58">12626 16551 8157,'0'-16'630,"0"6"0,2 1 68,3 2 1,3-9-1,10 4 1,3 0-86,5-2 0,9 5 1,2-1-1,-2-1-172,-2 2 0,-3 2 0,-4 7 1,-5 0 28,-4 0 1,-1 0-229,0 0 1,-8 2 0,-2 3-3,-5 6 1,-2 10 0,-5 3-156,-4 1 1,-4-3 0,0-6 0,2 0-183,1 0 0,3-1 1,-5 1-1,5 0 122,1-1 0,-4-4 0,6-1 1,0 1 45,-2-2 0,5 5 413,-3-4-407,3-3 14,2 0-265,0-7 1,2 0-1,3-2 1,5-1 121,4-2 0,2-2 0,0 3 1,1-1 18,4 1 0,-3 3 1,4 1-1,-1 0 68,0 0 1,6 0 0,-7 0 0,0 0-22,-3 0 0,-1 0 1,0 0-1,-1 0 50,1 0 0,-5 1 0,-1 5-56,2 4 0,-3-3 1,0 0-77,-2 0 1,-2-3-842,-5 6 181,0-7 0,-2 4 1,-3-5-936,-6 3 1,-2-3 0,-5 3 0,-1-3 931,-2-2 0,-12 0 731,1 0 0,-3-14 0,4-3 0</inkml:trace>
  <inkml:trace contextRef="#ctx0" brushRef="#br0" timeOffset="59">12673 16519 8157,'10'0'179,"1"0"1,-1 0 652,6 0 0,0-7 0,0-1-150,-1-1 0,1-3 1,0 5-1,-1-2-194,1-3 1,5 0 0,2-1 0,1 5-88,4 1 0,2-4 0,1 6 1,1 1 271,-1 3 1,-5 1 0,-1 0-1,-2 0-63,-4 0 1,-2 8-1,-1 6-287,0 6 0,-6 6 0,-1-2 0,-2 4-4,-4 5 1,-1 9-1,-4 0 1,-1 4-168,-2 1 0,-7-7 0,1-2 0,-3-1-102,-2 0 1,-5-2-1,0-7 1,0-4 11,-1-1 0,-1-2 1,-5-7-1,2-2-11,-2-2 0,0-6 0,0 1 0,2-3-12,-2-2 1,-2 0 0,0 0-1,3 0-306,0 0 0,1 0 0,-4 0 0,2-2-59,2-3 1,7 1-1,-2-4 1,4-1-12,1 0 1,7-1 0,4-6 0,3 0-155,2 1 1,12-5-1,6 3 1,5 3 263,5 0 0,1 0 0,4 0 0,2 3 219,2 6 0,5 4 1,-5 1-1,-2 0 270,-2 0 0,-4 6 0,-1 5 0,-3 3 116,-2 2 1,-2-1 0,-4 1 0,0 0-73,-1 0 1,3-1-1,-8 1 1,1 0 230,-1-1 0,3 1 1,-6 0-1,3 0-174,-1-1 0,-1 1 1,3-2-1,-1-2-415,1-1 1,2-6 0,2 4 0,-1-2-174,1-4 0,0 4 1,1-2-1,3-1-1271,0-2 1,7-2-1,-5 0 1,3-2-409,3-3 0,-4 1 1,1-5-1,-1 1-274,1-1 0,-8 4 2178,-1-6 0,0 1 0,-8-6 0</inkml:trace>
  <inkml:trace contextRef="#ctx0" brushRef="#br0" timeOffset="60">14088 16205 8157,'0'-9'1444,"-2"2"-536,-3 7 0,-4 7 0,-8 6 0,-2 4-147,-2 4 1,-7 7-1,3-2 1,-1 4-59,0 1 0,1 6 0,-1 1 0,5 3-195,4 2 0,3-3 0,3 2 1,6 0-61,3-2 1,4 6 0,3-4 0,7 1-33,8-1 1,4 2 0,8-7-1,1-1-476,3 3 0,-1-6 0,6 4 1,-3-6-871,-3-5 1,2 2 0,-4-7 0,-5-3 187,-4-6 1,-3 0 0,-5-7 0,0-1 741,-1-3 0,1-1 0,0 0 0</inkml:trace>
  <inkml:trace contextRef="#ctx0" brushRef="#br0" timeOffset="61">14544 16472 8157,'16'-15'39,"-6"-1"0,1 0 0,1 0 0,2 1 911,2-1 1,5 2 0,1 2-1,1 3-339,0 2 0,-2 2 1,-6 5-1,1 0-137,0 0 1,-6 2 0,-1 3-1,-2 5-208,-4 4 1,-1 7 0,-2 2-1,-2 0-116,-3-1 0,-4 6 0,-8-3 0,-2 1 88,-2 0 1,-5-5 0,5 4 0,1-3-452,3-3 1,1-1 0,1-2 0,-1-2-212,0-4 1,6 2 146,-1-6 1,9-1 237,2-5 0,13 0 1,9 0-1,5-2 45,6-3 1,0 3 0,11-5 0,1 2 144,0 0 0,4-1 1,-12 8-1,-4 2 113,-5 1 1,0 7 0,-5-1-1,-2 2 133,-4 3 0,1 5 0,-11 0 1,0 0-50,0 2 1,-2-6-1,-5 4 1,-2-2-112,-3 2 1,-4-3-1,-8 1 1,-2-5-41,-2-4 0,-6-4 0,5 2 0,-3-1-567,-3-3 1,-1-2-1,-3-2 1,2 0-380,4 0 1,-3-6 0,2-1 0,-1 0-826,2 0 0,3-5 0,8 2-21,-1-4 0,9-2 0,9 0 523,12 1 0,8-3 1072,10-3 0,13-3 0,4-8 0</inkml:trace>
  <inkml:trace contextRef="#ctx0" brushRef="#br0" timeOffset="62">15692 16362 8157,'-16'-8'430,"0"-5"0,1 8 1,-1 2 493,0 1 1,-5 4-1,-2 3 1,-1 7-440,-4 7 1,-2 0 0,-1 8-1,1 1-114,4 1 1,3 3 0,9 1 0,4 0-147,5-1 1,3 6-1,4-10 1,5 0 131,8 2 1,8-6 0,10 2 0,2-1 101,2-6 0,1 5 0,-3-12 0,0-1-55,-5-2 0,1-4 0,-6-5 0,-1 0 32,-3 0 0,-9-2 1,-3-3-138,-2-6 0,-3-2 0,-8-5 0,-3-1-289,-2-2 0,-6 0 0,-8 3 0,-2-1-513,-3-2 1,-1 0 0,-3 6-1,3-1 36,2 0 0,-2 2 0,4 2 0,1 3-2611,3 2 1,9 0 850,1 2 0,15-2 0,3-7 2227,10-2 0,8 4 0,6-11 0</inkml:trace>
  <inkml:trace contextRef="#ctx0" brushRef="#br0" timeOffset="63">16195 16409 8157,'9'-7'517,"-4"4"0,-10-8 0,-6 1 5,-3 1 0,-2-3 0,1 7 1,-1 1 208,0 3 1,-5 1 0,0 1 0,2 3-146,2 1 0,-1 9 1,1 0-1,-1 5-161,4 0 1,4 6 0,-1 1-1,6 4-35,3 1 0,4-1 1,3-2-1,7-2-5,8 2 0,4 0 0,9 0 0,2-4 78,2-1 1,0-2-1,-6-5 1,1-2-105,-1-4 1,-1-3 0,-2-7 0,-4 0-39,-1 0 0,-2-7 0,-7-3 0,-2-6-366,-2-5 1,-6 2 0,1-7 0,-3-2-811,-2-2 1,-2 0 0,-3 2 0,-6 4-264,-3 1 1,1-3 0,0 5 0,3 2-451,-2 1 0,-1 3 0,1-1 0,3 0 7,2 0 0,0 6 1,4-2 1560,-2-6 0,-8 3 0,5-8 0</inkml:trace>
  <inkml:trace contextRef="#ctx0" brushRef="#br0" timeOffset="64">16100 15938 8157,'11'-2'755,"-1"-1"0,3-3-448,1 3 0,7-4 0,1 2 0,5 1 7,6 2 1,-2 9 0,9 6 0,2 6 431,5 7 1,4 5 0,-2 6-1,0 5-64,-2 3 1,7 8-1,-10 1 1,-2 2-27,-2 3 0,-5 1 1,-9 1-1,-5-2-247,-3 1 0,-10 4 0,-2-6 0,-6-1-187,-6-4 1,-2 3 0,-8-13 0,-2-1-88,-3-2 0,-3-5 0,-7-7 1,-1-5-1648,1-6 0,-1 3 0,1-12 0,-1 1-522,1-4 1,-4-3 2033,3-2 0,-9 0 0,7 0 0</inkml:trace>
  <inkml:trace contextRef="#ctx0" brushRef="#br0" timeOffset="65">16446 16111 8157,'6'-16'-173,"-1"0"793,-2 1 1,-3 6 71,-5 4 0,-4 3 0,-6 2 1,-1 2-306,0 3 0,0-2 0,3 8 0,0 1-205,3 2 1,5 2-1,-4-1 1,2 1 67,3 0 1,3-6-1,1 1-102,0 1 1,1 0 0,5 1 0,4-5 50,4-1 1,2-1 0,-1-6 0,1 0 108,0 0 1,0 0 0,-1-2 417,1-3 1,-2-4-499,-3-7 0,-4 0 1,-7 1-1,0-1-462,0 0 1,-2 6 0,-2-1 0,-3 1-1141,-1 1 1,2 2 0,-4 7-1172,-2 0 1,3 0 2544,-2 0 0,8 7 0,-4 2 0</inkml:trace>
  <inkml:trace contextRef="#ctx0" brushRef="#br0" timeOffset="66">17484 16441 8157,'16'0'592,"1"0"1,2 0 400,2 0 0,2 5 1,-4 0-1,4-1-622,2-2 1,-1-2-1,4 0 1,-4 0-385,-1 0 1,-2 0-1,-5 1 1,0 3-1226,-1 1 0,-4 2 1,-3-2 210,-1 6 1,-3-3 0,-9 1 0,-6-2 1026,-3-3 0,-8 4 0,-3 1 0</inkml:trace>
  <inkml:trace contextRef="#ctx0" brushRef="#br0" timeOffset="67">17547 16629 8419,'7'16'446,"2"-7"1,6-4-1,1-3-16,0-2 0,0 0 0,1 0 1,2 0 295,2 0 0,0 0 0,-3 0-487,3 0 0,-4 2 1,4 1-1,-3 2-831,-3-1 1,-4-2-1,-1-1-719,2 5 0,2-3 0,2 6 355,0-2 1,-6-2 955,1-5 0,-1 7 0,6 2 0</inkml:trace>
  <inkml:trace contextRef="#ctx0" brushRef="#br0" timeOffset="68">18270 16284 8157,'0'-11'1037,"0"1"1,2 6-1,3-1-254,6 3 0,3 2 0,3 0 0,4 0-302,5 0 1,-1 0 0,1 0 0,2 0-391,2 0 0,-1 0 0,-1 0 0,-3-2 3,-3-3 0,6 3 0,-3-3 0,-1 4-1373,-3 1 1,2 0-1,0 0 1,-1 0-2703,1 0 3981,5-7 0,-10-2 0,4-7 0</inkml:trace>
  <inkml:trace contextRef="#ctx0" brushRef="#br0" timeOffset="69">19025 15828 8157,'10'-16'0,"1"0"0,-6 1 0,6-1 0,1 0 812,2 1 1,3 1-1,4 1 1,5 5 42,4 1 0,2 1 1,1 6-1,2 0-331,1 0 0,-1 7 1,-7 4-1,-3 1-125,-3-1 0,5 8 0,-6 0 0,-4 7-159,-5 7 1,-5 4 0,-7 0-1,0 5-112,0 3 0,-7 7 1,-3 1-1,-6-3-119,-5-1 0,-2-3 1,-5-4-1,4-6-47,1-2 1,-3-10 0,3-3 0,1-5-92,-1-6 0,-5 2 0,4-6 0,-1-3 51,4-1 1,-2-2 0,1-2 0,-1-3 33,0-6 0,2 3 0,6-3 0,1-1 52,3-2 0,4-3 0,7-3 1,0-1-79,0 2 1,12-4 0,6 2 0,5 2 21,5 2 1,6 8-1,3 4 1,-2 3 109,-2 2 1,-1 2 0,-1 3 0,-1 4-169,-4 0 0,2 4 0,-7-2 0,0 3-294,2 2 0,-6-1 0,4 1 0,-3 0 8,-3 0 0,1-2 0,0-2 1,-1-4-973,1-1 1,0 4-1,0-6-2942,-1-1 4306,1-3 0,0-8 0,0-1 0</inkml:trace>
  <inkml:trace contextRef="#ctx0" brushRef="#br0" timeOffset="70">19717 15938 8955,'10'-30'0,"-1"2"550,-2 2 1,3 7-1,-3-4 1,4 4-362,6 3 1,1-1-1,8 12 1,2 1 236,2 2 0,6 4 0,1 3 1,-2 7 197,-2 8 0,-1-1 1,-3 7-1,-3 2-191,-5 2 0,-3 6 0,-4 5 0,-4 0-81,-4 3 1,-5 3 0,-2-7-1,-5 2-91,-4 2 1,-9-2 0,-4-11 0,0-1-88,1-4 1,-6 2-1,1-7 1,-2-3-174,-3-6 1,6-3-1,0-6 1,0 2-99,1-1 0,1-2 0,5-4 1,-2-2-4,1-1 1,5-7 0,4 1 104,6-3 1,3 4-1,6-1 1,4 1-6,8 1 1,16 2 0,1 7 0,5 0-159,6 0 1,1 0 0,2 0 0,1 0-430,-1 0 0,-5 5 1,-2 2-1,-2 0 53,-3 0 0,-2 0 0,-3-3 1,-2 1-901,-2-1 1,-1-3 0,3-1 0,-4 0 331,-1 0 0,3 0 1102,-5 0 0,7-14 0,-4-3 0</inkml:trace>
  <inkml:trace contextRef="#ctx0" brushRef="#br0" timeOffset="71">21085 15796 8550,'-2'-10'1649,"-3"-1"0,-4 3 1,-7-3-1081,0 6 0,-5-2 0,0 2 0,1 1-143,-3 3 0,5-1 1,-4-2-1,1-1-239,0 2 1,0-4 0,3 1-1,-1 3-141,-2 1 0,-5 2 0,5 0 0,2 0-172,1 0 1,3 5 0,-3 2 0,-1 2 8,-2 3 1,2 2-1,6 2 1,3 0 82,-2-1 1,-1 6-1,3 0 1,5-1 48,3-3 0,-3 4 1,0 0-1,1-2 71,2-1 0,2-3 0,2 1 1,3 0-24,6-1 0,3-4 0,1-1 0,3 1-16,3-2 0,3 3 0,8-5 0,1 0-55,4 0 0,1 3 0,6-3 1,-4 2 48,-2 3 1,-1 2 0,-7 2 0,-2 0 238,-2-1 0,-7 6 1,0 4-1,-5 1 205,-3 2 0,-6 3 1,4-8-162,-2 1 0,-2-3 0,-7 4 0,-1-2 0,-4-6 62,-2-5 0,-7 2 1,-6-5-1,-3 0-245,-3-4 0,-1-3 0,-5-2 1,-1 0-839,-1 0 1,-1-7-1,6-4 1,-1-1-522,1 2 0,6-4 0,4 3 0,6-3 94,4-2 1,4 1 0,9-3 0,3-3 159,6-5 964,16-11 0,7-3 0,13-7 0</inkml:trace>
  <inkml:trace contextRef="#ctx0" brushRef="#br0" timeOffset="72">21525 15639 8608,'-7'-8'395,"-4"2"1,-3 5 0,-1 1 0,-1 0 281,0 0 0,0 1 1,1 5-1,-1 6-142,0 7 1,6 0-1,1 6 1,2-1-116,4 0 0,8 1 1,7 1-1,6-5-15,3-3 1,12 1-1,-2-2 1,2-5 37,1-3 0,-3 2 1,0-6-1,-1-2-94,-4-1 0,2-4 1,-7-3-1,-3-5-177,-6-4 1,0-2 0,-7 0-140,-1 1 1,-2-6-1,-4 0 1,-3 1-706,-6 3 0,-8 1 0,-4 2 0,-3 4-2382,-7 5 0,0 3 3054,-9 2 0,0-14 0,-5-4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0:11:19.790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5440 13800 8330,'-1'-14'0,"-3"2"314,-1 2 1,-5-1 0,4-5 0,3 1-1,1-1 1,2 0 0,0 1 718,0-1 0,0 0-644,0 0 0,2 1 1,5-1-1,7 2 137,5 3 0,9-3 0,-2 6 0,4-3-197,1 1 1,1 6 0,-1-1 0,1 3-82,-1 2 0,-5 2 1,-1 2-1,-1 3-40,1 1 0,-6 8 0,2 7 1,-4 3-83,-1 7 1,-6 0 0,-1 11 0,-2 3-230,-3 4 0,-3 8 1,-2-3-1,-5 0-43,-4-4 1,-4 1 0,-3-4 0,-3-6-77,-1-3 0,-5-3 0,3-5 0,-1-3 213,-4-3 1,-2-3 0,-1-9-1,1-2 276,4-1 0,-2-8 0,5 2 0,-1-3 68,-4-2 1,5 0 0,2 0 0,4-2-2,1-3 0,2-3 0,4-8 0,3 0-95,0 0 1,5 1 0,-2-3-1,8-1-397,6-2 1,11 0 0,6 5 0,2 1-22,3-1 0,1 5 0,2 3 0,3 1-128,2 3 0,-5 4 1,4 4-1,-3 3-357,1 1 1,0 3 0,-6 5 0,-1-2-249,-4-4 1,2 4-1,-5-3 1,0 3 265,-1 1 1,-1-4 0,-5-1 0,0 1-980,-1-3 1,1 1 942,0-4 1,-2-5 681,-4 0 0,4-7 0,-5-8 0</inkml:trace>
  <inkml:trace contextRef="#ctx0" brushRef="#br0" timeOffset="1">6305 13910 8157,'14'-21'0,"-3"0"0,-6 2 760,-3 2 0,-1 1 3037,5 0-3289,-5 8 0,6 2 1,-5 13-1,2 9-201,1 8 1,0 6-1,-5 2 1,0-1 107,0 0 0,2 4 0,1-1 1,3-5-381,-3 1 0,-1-2 0,-2 0 1,0-4-646,0-1 1,5-2 0,2-4-669,2 4 0,-4-3 1,6 1 174,1-7 0,2-5 0,1-7 465,1 0 0,0-14 1,0-8-1,-1-12 638,1-8 0,0-17 0,0-6 0</inkml:trace>
  <inkml:trace contextRef="#ctx0" brushRef="#br0" timeOffset="2">6620 13785 8157,'10'-6'1005,"1"1"1,-1 2 0,4 8-131,-3 5 1,1 6 0,-5 5 0,0 5-215,0 4 0,0 1 0,-4 1 0,3-1-184,-3 1 1,-1 3 0,0-2-1,1-5-507,2-4 0,0 2 1,-5-5-1,0-2-1086,0-1 0,0-2 0,0-1-1296,0 1 1,0-5 1443,0-1 0,-7-13 0,-3-4 0,-6-11 968,-5-8 0,-10-11 0,-9-3 0</inkml:trace>
  <inkml:trace contextRef="#ctx0" brushRef="#br0" timeOffset="3">6337 13832 9478,'7'-14'800,"3"3"1,6-1-1,3 5 1,4 0-246,1 0 0,2 2 0,8 5 1,1 0-220,1 0 0,8 0 1,-4 0-1,0 0-459,-3 0 1,1 0 0,-1 0 0,-2 0-464,-2 0 0,-1 2 0,-3 1 0,-1 4-571,-1 2 0,-8-4 0,2 5 0,-4 1-1528,-1-2 2685,0-2 0,-1 0 0,1 1 0</inkml:trace>
  <inkml:trace contextRef="#ctx0" brushRef="#br0" timeOffset="4">7437 14005 8214,'0'10'1486,"2"1"-840,3 1 0,2 7 0,5 2 1,-3-2-223,-2-1 1,4-3-1,-4 1 1,0 2-109,0 2 1,-2-7 0,-5 2-1,2-1 81,3 0 1,-3-3 274,3-1 0,-5-8-390,-5-2 1,1-7-1,-5-10 1,2-3 34,4-1 1,1-7 0,4 4 0,5-2-263,9 0 1,6 1 0,13-3 0,5 4-116,8 1 0,2 2 0,-3 7 0,1 4-45,-1 4 0,0 5 0,0 1 0,-1 0-573,-5 0 0,1 0 0,-8 1 0,-6 3-1471,-4 1 0,-5 7 0,-8-1 2149,-6 3 0,-17-5 0,-6-2 0</inkml:trace>
  <inkml:trace contextRef="#ctx0" brushRef="#br0" timeOffset="5">8664 14115 8903,'15'0'846,"1"0"1,0 0-1,0 0 1,1 0-50,4 0 1,-4-6-1,4 1 1,-3 2-906,-2 1 0,-1 2 1,1 2-1032,0 3 1,-8-2-1,-2 8-394,-5 1 1,-1 2-1,-3 0 1533,-7-4 0,-8 11 0,-13-3 0</inkml:trace>
  <inkml:trace contextRef="#ctx0" brushRef="#br0" timeOffset="6">8632 14335 8436,'30'0'589,"-4"0"0,-5 0-275,-3 0 1,4 0 0,3 0 0,1 0 96,0 0 1,-5-6 0,5 1 0,0 2-619,-1 1 1,5 2 0,-4 0 0,2 0-906,-2 0 1,4-2-1,-2-1 1112,7-3 0,-2-6 0,5 4 0</inkml:trace>
  <inkml:trace contextRef="#ctx0" brushRef="#br0" timeOffset="7">9796 13895 8810,'-7'-25'0,"-4"4"0,-3 5 888,-1 6 0,1-4 1,1 5-534,3 1 1,-2-5 0,-8 8 0,-1 2 0,2 1-10,2 2 1,-1 2 0,-1 3 0,-2 5-105,2 4 0,1 2 0,1 1 0,-1 3 6,3 1 0,-4 5 1,10-4-1,0 1-168,4 0 1,-2 5 0,2-2 0,3 2-36,5-2 1,6 2 0,9-5 0,2 0 40,7-1 1,1 4-1,0-5 1,-2-3-112,2-6 1,5 0-1,2-5 1,-2 0 18,2 0 0,0-1 0,-4-8 0,1-3-19,-1-6 1,-1-5 0,-2-3 0,-4-4-120,-1-1 0,-2-2 1,-5-6-1,-2 3-368,-4 2 0,-3-1 0,-7 8 193,0 0 155,0 3 1,0 10 619,0 7 1,7 12-1,2 9 1,1-2-146,1-1 1,-1 3 0,6 1 0,0 1-534,0 0 1,-1-2 0,3-4-1,1 2-877,2 2 1,-2 0-1,-7-5 1,-1-2-3549,1-3 4647,2 2 0,2-18 0,0 4 0</inkml:trace>
  <inkml:trace contextRef="#ctx0" brushRef="#br0" timeOffset="8">10016 13580 7879,'-2'-21'0,"-1"0"0,-3 2-870,3 2 374,1 8 496,2 2 0,7 7 0,2 0 0</inkml:trace>
  <inkml:trace contextRef="#ctx0" brushRef="#br0" timeOffset="9">10315 13942 8214,'20'31'58,"1"1"1,0-6 0,-5 0-1,0 2 544,0 2 0,5 1 1,0 0-1,-2-1-28,-2-4 1,-1-3 0,-2-7 0,-4 0 1071,-4-1-1204,2-6 0,-13-4 1,0-12-1,-7-7-107,-4-5 1,2-9-1,2 0 1,3-5-148,2-4 1,2-6-1,5 1 1,2-2-359,3 2 0,5-2 1,13 8-1,7 3-336,5 5 0,1 7 0,-3 8 1,2 5-113,2 1 0,5 2 0,-2 5 0,2 1 0,5 5-4189,2 4 4807,-3 4 0,22 2 0,-4-1 0</inkml:trace>
  <inkml:trace contextRef="#ctx0" brushRef="#br0" timeOffset="10">11337 14020 8214,'24'-8'0,"-1"-6"186,-1-6 1,-9-2 0,1 2 0,-4 0 1135,-1 0 0,-6-2-197,3 1 0,-6 0-666,-6 5 0,-2 5 0,-8 3 0,0 1-185,0 3 1,1 3-1,-1 2 1,0 3-208,1 1 1,-3 7-1,-1-1 1,-2 3 155,2 1 0,1 6 0,2 2 0,2 0-329,4-1 0,3 1 0,7-4 1,0 4-116,0 2 0,0-6 0,3 3 0,6-1 59,7 0 0,10 0 1,0-5-1,4-2 142,2-4 0,4 3 1,3-8-1,1-2-4,3-1 1,3-2-1,-1 0 1,-3-2-2,-5-3 1,-6-4-1,-4-6 1,-6-1-13,-4 0 1,-3-5 0,-4-1 0,-4-3-150,-5-3 0,-1 0 0,-1 0 0,-3 4 104,-1 1 0,-6 8 0,5 4 217,-3-1 1,4 5-147,-6 2 1,8 5-1,-3 5 1,5 5 182,1 4 0,1 7 0,5 2 0,4 0 37,4-1 1,2 5 0,1-5-1,4 1-135,5 0 0,-1-2 1,-1-6-1,1 1-18,-1 0 1,-3-2 0,4-4 0,-1-3-63,1 0 1,-6-5 0,2 3 0,-4-5-98,-1-5 1,0-2-1,-2-7 1,-2 0 22,-2-3 1,-4-8-1,2 2 1,-1 1-36,-3-1 1,-2-3 0,-2 5 320,0 2 1,0 6-5,0 3 1,0 8-221,0 2 0,7 2 1,3 8-1,4 3-181,2 1 1,-1 3 0,1 2 0,0 2-571,0-2 1,-1-6 0,1-3 0,0 2-66,-1 2 0,1-3 1,2-2-1,1-2 140,2-4 0,0-1 0,-5-4 418,-1-3 0,-6-6 0,-4-10 1,-3-3 275,-2-1 0,0-4 0,0 4 0,0 1 54,0 3 1,0 3-1,0 3 1140,0-1-735,0 7 1,2 2 0,3 9 187,5 3 0,4 6 1,2 10-1,-2 3-221,-3 1 1,3 4 0,-4-3 0,2 2-180,-1-1 0,1 1 0,-5-6 0,0 1 139,0 0 0,-2-2 126,-5-6 0,0-4-381,0-1 1,-5-13-1,-2-2 1,0-8-175,0-2 1,-3-8 0,3-5 0,0-5-267,0-4 1,1-5 0,6 6 0,0 1-29,0 1 0,7 5 0,4 3 0,3 5 155,1 3 0,1 8 0,0 1 1,0 2 167,-1 3 0,6 3 0,2 2 0,0 5 186,-1 4 0,5 9 0,-6 4 1,-2 0 135,-2-1 1,-1 6 0,0-3 0,-2 1 18,-4 0 0,-1-1 0,-6 1 0,3-5 37,-3-4 0,-1-1 121,-2 0-323,0-8 0,0-8 1,0-10-1,0-6-358,0-5 0,0 2 0,2-7 0,3-2-168,5-2 1,4-1 0,4 1 0,1 2 46,2 2 1,5 12-1,-5 0 1,0 4 187,2 1 1,-6 5 0,6 1 0,0 5 158,3 3 1,-2 9-1,3 0 1,1 7 270,1 3 1,1 1-1,-2 3 1,-4-2-362,-1 2 1,3 0-1,-5 0 1,-2-4-92,-1-1 1,-4-2 0,-2-6 0,-3 1-5594,-2 0 5744,-2 0 0,-12-15 0,-2-2 0</inkml:trace>
  <inkml:trace contextRef="#ctx0" brushRef="#br0" timeOffset="11">14025 13816 8214,'19'-26'0,"-3"0"0,-4-1 0,-3 1 180,-4 0 1,-3 2 0,-2-4 0,-2 1 1059,-3-1 1,-9 1 0,-9-1 0,1 3-824,-1 2 0,-5 2 1,3 6-1,-1 1-229,0 3 1,2 4 0,-4 7 0,3 0-116,2 0 0,-3 7 1,5 6-1,2 6-6,2 7 1,1 11 0,2 5 0,3 3 195,6 2 0,3-2 0,4-1 1,3-2 11,6 2 1,3-6-1,2 1 1,-1-5-319,1-2 1,0 6-1,0-10 1,-1-2-673,1-1 0,-6 1 0,1-5 0,1-2-2022,2-1 0,-3-3 726,-1 1 0,-1-11 2011,1-10 0,4-11 0,-5-15 0</inkml:trace>
  <inkml:trace contextRef="#ctx0" brushRef="#br0" timeOffset="12">13978 13910 8214,'7'0'0,"-7"0"742,-9 0 1,-5 0-1,-2 0 1,1 0 63,-1 0 1,-5 0 0,-2 0 0,1 0-649,-1 0 1,-3 2 0,5 2 0,2 1-1413,1-2 1,2 1 585,1 1 0,6 4 1,5 6 323,8 1 1,6-5 0,11-1-1,6 1 68,2-3 1,8 5 0,3-8 0,4-2 616,5-1 0,7-2 1,-2 0-1,-2-2 169,-3-3 0,2-4 1,-11-6-1,0-1-167,-3 0 0,-6 0 0,-5-1 0,-5-2-118,-3-2 1,-9-5 0,-4 5 0,-3 1-67,-2 3 1,-2 1 0,-3 2 0,-6 2-228,-3 2 1,-7 4-1,-2-2 1,1 1 27,-1 3 0,-3 4 0,3 5 0,0 6 64,1 3 0,-4 7 1,3 1-1,2 1 63,3 0 0,-4 5 0,11-2 0,4 2-15,4-2 1,3 2 0,1-5-1,6 1-123,9 4 0,7-3 0,10-1 0,4-1-53,5-4 0,-2-2 1,2-1-1,0-2 33,-2-3 0,4-4 0,-8-7 0,-3 0 3,-5 0 1,0-7 0,-7-6-1,-1-4-74,-3-4 0,-8-10 0,-4 1 1,-3-2-113,-2-2 1,0 4 0,-2 5 0,-2 1 98,-1-1 0,-7 11 0,2 1 158,-4 4 0,5 5 41,4 10 1,5 8-1,3 8 1,4 3 452,2 3 0,1 7 0,6 1 0,0-1-169,-1-2 1,-4-6 0,-2-1 0,-1 0 122,1-2 1,-5-6 385,1-8-640,-3-6 0,-2-6 0,-2-14 1,-2-6-219,-1-3 0,0-10 0,5 4 0,0-2-370,0-1 1,5 0-1,4 0 1,3 5-146,6-1 1,6 9-1,-1 4 1,1 6 163,4 4 0,2 2 0,1 5 0,1 0 159,-1 0 1,6 0 0,0 0 0,-1 0 443,3 0 0,-6 0 0,5 0 1,-3 0 40,-3 0 1,1-5-1,-10-2 1,-1 0-160,1 0 0,-7-4 1,-8 4-1,-1-2-82,-3-3 1,-2-2-1,-2-1-92,0-1 1,-9 0-1,-5 0 1,-5 2 22,0 4 0,-4-2 1,0 6-1,-1 3-7,-4 1 1,3 2 0,-1 0-1,0 2 123,1 3 1,-3 4 0,7 8 0,2 3 270,2 1 0,1 5 0,2-4 0,2 3-190,1 3 1,8 0 0,-1 0 0,8-2-108,6 2 0,10 0 0,2-2 0,3-3 34,3-1 1,1-4 0,5 1-1,1-5-396,1-3 1,1-3 0,-6 3-1,1-6-174,-1-3 1,-1-4 0,-2-3 0,-2-7 182,2-8 0,-5 1 0,-2-7 0,-4-2 20,-1-2 1,-2-1-1,-4 1 1,-4 2-128,-5 2 0,-1 12 0,0-2 210,0 2 0,0 9 458,0 5 1,0 9 0,0 12 0,0 3 249,0 1 1,0 4-1,0-2 1,0 2-104,0 3 1,0-1-1,0-1 1,0-4 34,0-5 0,0-4 1,0-1 264,0 0-533,0-7 1,-5-9-1,0-11 1,1-5-154,3-5 0,1 2 0,0-9 0,0-3-337,0-4 0,1-7 1,5 4-1,4-1-226,4 1 0,4 3 0,1 7 0,3 3 156,3 3 1,-4 8 0,3 9 0,1 3 418,-1 2 1,1 2 0,3 3-56,-2 5 0,-2 6 0,3 3 0,-6 4 0,-4 0 521,-1-1 0,-2 6 1,-2-3-1,-3 1-321,-2 0 0,-2-5 0,-5 4 0,0-1-567,0 0 0,0-4 0,0 1 0,0-4-765,0-1 0,0-1 1,2 1 157,3 0 1,4-7 0,6-4 995,1-3 0,7-16 0,1-4 0</inkml:trace>
  <inkml:trace contextRef="#ctx0" brushRef="#br0" timeOffset="13">16556 13863 8613,'0'-16'380,"0"1"0,-7-1 0,-3 0-170,-4 1 0,-7 6 1,0 4-1,0 3 142,-2 2 1,1 7 0,-6 3 0,3 4-45,3 2 1,1 5-1,5 2 1,2-1-49,3 1 0,4 0 1,7-2-1,0 3-115,0 1 1,13-3 0,4-6 0,6 0 39,5-1 0,7 1 1,3-2-1,2-3-45,4-6 0,0-3 1,-1-2-1,-2 0-208,-3 0 1,4-7-1,-5-4 1,-2-5-102,-2-5 0,-7 2 0,-2-5 0,-3-1-81,-7 1 1,0-1 0,-8-1 0,-3 5-172,-1 4 1,-9 1-1,-5 2 1,-6 4 276,-3 4 1,-2 5-1,4 1 1,-2 0 54,2 0 0,2 8 0,1 6 0,2 7 858,3 4 1,4 1-1,9 5 1,5 1-168,9-1 1,7 1-1,10 1 1,2 2-161,1 2 1,12-1 0,-3-4-1,0-1-539,1 1 0,3-6 0,-7-2 1,1-1-603,-1-4 1,2-3 0,-7-4 0,-2-2-1062,-2 3 0,-2-1 1760,1-2 0,6 4 0,2-5 0</inkml:trace>
  <inkml:trace contextRef="#ctx0" brushRef="#br0" timeOffset="14">4623 15891 8214,'-14'-2'0,"3"-3"0,-3-2 0,6-5 0,-1 1 1348,4-1 1,1 3 0,1-1-1,-1-3-743,6-1 1,7-1 0,12-1 0,7 2-9,7 4 1,3-3 0,7 6 0,-1 0 250,0 0 1,10 2 0,-9 5 0,1 0-455,-2 0 1,-10 7-1,3 5 1,-5 6-208,-6 3 0,-5 7 0,-9 0 1,-3 5 9,-2 3 1,-4 8 0,-6-2 0,-4 2-188,-2-2 0,-7 0 1,-6-9-1,-1-4-284,0 1 1,-5-7 0,2-2 0,-2-4 97,2-1 1,-4-2 0,4-4 0,-4-4 5,-1-5 1,-1-1-1,1 0 1,-1 0 32,1 0 1,7-7-1,3-3 1,3-2-84,2 1 0,2-3 0,4 4 0,5-4 362,3-2 1,5 0 0,8 1 0,10-1-59,7 0 1,5 2-1,4 2 1,5 3 107,3 2 1,0 2 0,-1 5 0,-4 0-64,-1 0 0,-3 7 1,-4 4-1,-2 2-124,-4 3 0,-4 0 0,-6 0 0,0-2-437,0-4 1,-1 4-1,1-3 1,-2 3-898,-3 1 0,3-1 1,-6-2-1,3-3-166,-1-2 0,1 0 0,4-3 0,1 1-2104,0-2 3599,0-1 0,-1-9 0,1-2 0</inkml:trace>
  <inkml:trace contextRef="#ctx0" brushRef="#br0" timeOffset="15">5692 15781 8214,'0'10'398,"0"1"1,0-6 0,0 5 0,0 3 373,0 1 0,0 3 1,0 4-1,0 5 447,0 4 1,0 1-1,0 1 1,0-3-612,0-2 1,2 1 0,1-6-1,3 1-421,-3 0 0,-1-2 0,0-7 1,1-2-1289,2-2 0,2-1-1735,-2 2 0,4-4 1355,7-7 1,0-7 0,-2-6 0,-4-6 1480,-5-7 0,4-11 0,0-3 0</inkml:trace>
  <inkml:trace contextRef="#ctx0" brushRef="#br0" timeOffset="16">5834 15844 8214,'14'7'411,"-2"3"1,-3 4 448,-3 2 1,7-1 0,-3 3 0,4 3 162,2 5 1,-2 2 0,-2 0 0,-3-2-382,-2 2 0,5-5 1,-3-1-1,0-1-743,-4 0 1,2 0 0,0-5 0,0 0-2142,0 0 1,-2-6 797,-5 0 0,-7-6 0,-5-1 1,-6-6 244,-3-8 0,-7-2 1199,2-3 0,-11-7 0,-3-1 0</inkml:trace>
  <inkml:trace contextRef="#ctx0" brushRef="#br0" timeOffset="17">5613 15844 8656,'0'-25'0,"0"4"481,0 4 1,2 3 0,3 1 0,8 5 9,6 1 1,0-4 0,7 4 0,4 0-25,5 0 1,-2 2 0,6 5 0,-3 0-365,1 0 1,0 0 0,-6 2-1,1 1-1039,-1 3 1,-1 6-1,-2-3 1,-2-1-2269,2-2 3204,-6-5 0,8-1 0,-5 0 0</inkml:trace>
  <inkml:trace contextRef="#ctx0" brushRef="#br0" timeOffset="18">6510 16016 8214,'-9'2'648,"4"3"1,3 6 564,2 3 0,2 2 0,1 1 1,4 2-536,2 2 1,-4 0-1,4-3 1,0-1-146,-1-1 0,-2 3 1,2-8 956,-1 3-896,6-6 1,-12-3 0,5-10-328,-5-5 1,-6-4 0,0-4 0,0-3-49,-2-5 1,5-4-1,-3-1 1,5 0-415,5-1 0,5 2 0,11 3 0,5 2-536,4 2 0,2 4 0,1 7 0,2 3-1074,1 2 0,1 2 1,-4 7-1,0 1 323,-1 2 0,3 8 1,-11-3 1481,1 4 0,4-5 0,-4-2 0</inkml:trace>
  <inkml:trace contextRef="#ctx0" brushRef="#br0" timeOffset="19">7547 16126 8301,'16'0'1277,"0"0"1,1 0 0,2 0-230,2 0 1,7 0 0,-1-1 0,2-3-616,3-1 1,-6 0 0,-2 3-1,-1-1-278,-4-3 1,-1 1 0,-2 5-1,-1 0-1816,1 0 0,-6-5 1,-1-2 1660,-2-2 0,5-8 0,-3-8 0</inkml:trace>
  <inkml:trace contextRef="#ctx0" brushRef="#br0" timeOffset="20">7783 15734 9647,'9'-7'1281,"0"5"1,-6-2-1188,2 8 0,6 5 1,-6 8-1,-1 2-94,-3 2 0,6 7 0,2-3 0</inkml:trace>
  <inkml:trace contextRef="#ctx0" brushRef="#br0" timeOffset="21">7783 16347 8214,'16'10'800,"0"-1"453,-1-2 1,-1 0 0,-1-4-603,-3 2 1,-5 1 0,6-6-1,1 0 1,2 1-279,2 5 0,-1-5-3890,1 5 0,-2-6 3517,-3-6 0,-4-2 0,-7-8 0</inkml:trace>
  <inkml:trace contextRef="#ctx0" brushRef="#br0" timeOffset="22">8632 15906 10004,'0'16'1284,"0"0"0,2 1-948,3 4 1,4-1 0,7 4 0,-2-1 379,-4-4 0,4 4 1,-5-2-211,0-2 0,-2-2 167,-7-1-464,0 0 0,-7-13 0,-4-5 1,-3-5-142,-2-5 1,1-4-1,1-3 1,1-3 49,3-3 1,6-1 0,1-6 0,8 1-173,11 0 0,8-4 0,13 1 0,5 7-116,3 2 1,8 6 0,-1 8 0,-1 6-196,-2 3 1,-4 2 0,-1 0-1,-4 2-364,-1 3 1,-3 4 0,-4 9-1,-3 3-3929,-2 5 4658,2 3 0,-11 3 0,4-1 0</inkml:trace>
  <inkml:trace contextRef="#ctx0" brushRef="#br0" timeOffset="23">10079 16142 8214,'15'0'254,"1"-2"1,0-1 816,0-2 1,-1-2 0,3 3 0,1-1-448,2 2 1,0 1-1,-5 0 1,-1-1-1078,1-3 1,0 1-661,0 5 0,-8 7 0,-2 4-3,-5 2 0,-13 3 1,-5-2-1,-4-2 1116,-2-1 0,-5-1 0,3 6 0</inkml:trace>
  <inkml:trace contextRef="#ctx0" brushRef="#br0" timeOffset="24">10110 16268 7468,'7'9'357,"2"3"0,7-7 0,1-1 592,4-3 0,-2-1 0,7 0 0,2 0-514,2 0 0,2 0 0,-1 0 0,-1 0-846,-4 0 1,2-1-1,-5-3 1,-1-3-3566,1-2 3976,-2 6 0,2-11 0,1 5 0</inkml:trace>
  <inkml:trace contextRef="#ctx0" brushRef="#br0" timeOffset="25">11352 15624 8214,'7'-16'361,"4"0"1,-3 2-1,3 4 291,1 4 1,0 3 0,2-1-30,2-1 0,2 2 0,8 6 0,-5 4 20,-4 2 0,-1 3 0,0 7 1,-2 4-317,-4 1 0,2 8 0,-6 8 0,-3 5-226,-1 10 1,-9-3-1,-4 2-159,-3 0 0,-1-12 0,-1 0 0,0-9 0,0-6 119,1-7 0,-6-2 0,0-4 1,0-4 244,-2-4 1,6-5-1,-6-2 1,2-3-20,0-1 0,-5-9 0,5 0 1,2-5-96,1 0 1,4-4 0,4 0 0,4-1-11,5-4 0,8-2 0,5-1 0,7 1-98,7 4 0,11 3 0,5 9 0,3 2-26,3 1 0,-7 8 0,1-1 0,0 8-237,-1 6 0,2 4 1,-6 2-1,-2 0-382,-2-1 0,-3 1 1,-4 0-1,-5 0-9,-4-1 0,-1 1 1,0 0-1,-2-1-2212,-4 1 0,4 0 479,-3 0 0,-3-8 2303,3-2 0,-8-5 0,4-1 0</inkml:trace>
  <inkml:trace contextRef="#ctx0" brushRef="#br0" timeOffset="26">12123 15624 8214,'15'8'0,"-1"-1"764,-3 0 0,3-3 0,-5 6 0,1 2 244,0 2 0,1 9 1,3 3-1,-2 6-312,-1 4 1,-8-2-1,4 4 1,-2-3-366,1-4 1,-1 8 0,-3-11 0,1-2-231,2-2 1,1 3 0,-5-6 0,3-2-1666,1-2 0,2-6 392,-2-1 1,-1-6-1,5-1 1,-2-6 408,-4-8 1,4-5 0,0-6 0,0-8 175,0-5 1,0-10 0,-4-1 0,3-4 586,-3-1 0,-1-1 0,0 6 0,3 11 0,-2 9 364,8 10 1,-2 15-1,3 8 1,-2 10 890,3 9 0,1 4 1,1 3-1,1 4-360,0 5 0,-1 1 0,1 1 0,-2-4-387,-3-1 0,3 3 0,-4-7 0,2-4 72,-1-3 1,1-9-1,-5 2-5062,2-3 2964,-6-3 0,-3-8 1,-12-9-1,-5-10 390,-4-7 1,-7-12 0,1-1 1127,-2-6 0,-10-1 0,-1-15 0</inkml:trace>
  <inkml:trace contextRef="#ctx0" brushRef="#br0" timeOffset="27">12091 15576 8214,'18'0'1119,"1"0"0,5 0-68,6 0 1,0 0 0,12 0 0,1 0-460,3 0 0,6 0 1,1 0-1,-3 0-849,-1 0 1,-2 7-1,0 4 1,1 3-2060,-1 2 0,0-1 2316,0 1 0,0 0 0,0-1 0</inkml:trace>
  <inkml:trace contextRef="#ctx0" brushRef="#br0" timeOffset="28">13742 15906 8395,'0'-7'546,"0"7"0,5 7 0,1 9 218,-3 0 1,4 5-1,0 2 1,0-1-41,0 1 0,3-2 0,-4-4-346,-3 4 0,-1-3 0,-2 3 753,0-4-724,0-8 0,-2-4 1,-1-10-38,-3-6 0,-1-3 0,4-3 0,-4-4-169,-2-5 0,6-4 0,-2-3 0,3-2-282,2-2 0,7-5 0,5 6 0,7 1-200,7 2 0,4 5 1,3 5-1,2 7-1004,2 2 1,5 7 0,-5 2-1,-1 5-140,3 5 1,-6 4 0,4 7-1,-6 0 861,-5-1 0,2 3 0,-7 1 0,-2 2 564,-1-2 0,-2-1 0,-1-3 0,1 1 0</inkml:trace>
  <inkml:trace contextRef="#ctx0" brushRef="#br0" timeOffset="29">14544 15954 8214,'16'-14'133,"-1"3"0,-1-10 1,-3 2 196,-6-4 0,-3 1 1,-2 6-1,-2 0 305,-3 0 0,-4 1 1,-7-1-1,1 2 78,-1 4 0,-2-4 0,-1 5 1,-2 0-406,2 4 1,-4 3 0,2 2-1,0 2-107,-1 3 1,4-1 0,-4 8-1,1 4 30,0 3 0,0 9 0,5-2 0,0 2-254,0-2 1,3 2 0,2-5-1,6 1-89,3 4 0,4-5 0,5-2 0,7-4 95,5-1 1,7 0-1,-1-2 1,1-2 106,2-2 0,8-6 0,-8 1-91,0-3 1,-5-4 0,2-3 0,-3-6 0,-3-3-74,-1-1 0,-8-3 0,-1-1 0,-2-4-36,-3-1 0,3 5 0,-2-2 0,-2 3 286,-1 2-216,-2 1 0,2 6 0,1 5 0,4 8-85,2 6 1,2 6 0,6 3-146,4 2 0,-4 6 1,4-5-1,-1 3 1,-1 1-152,2-2 1,0-1-1,-4-7 1,2-1 144,2 1 1,0-2 0,-3-2 0,1-3 161,2-2 1,5-2-1,-3-5 1,0 0 392,-1 0 0,5-7 1,-5-3-1,1-4 25,0-2 1,-2-5 0,-6-1 0,-1-3 13,-3-3 0,1 0 1,-7 0-1,-1 2-92,-2-2 0,-4 0 0,-2 2 1,-3 5 6,-1 4 0,-3 1-1,-5 0 1,1 2-251,-1 4 1,0 3 0,1 7 0,-1 0-94,0 0 1,-5 1 0,0 6 0,2 7-33,1 6 1,8 6 0,1-2 0,2 2 89,4 2 0,-4 6 0,2-8 32,1 3 0,8 1 1,3-2-1,3-3 1,6-3 101,3-3 0,7-1 0,-3-4 0,0-2 179,-1-1 1,4-8 0,-5 2-27,-1-3 0,-3-9 0,-3-3 0,-2-6 0,-1-5-119,1-5 1,0-11-1,-1-5 1,-6-5-191,-3-5 1,-2 1 0,0-7 0,-2 1-598,-3 1 1,-4-2 0,-5 9 0,2 6 61,1 2 0,3 7 1,-5 7-1,5 6 42,1 4 932,-6 1 0,12 9 0,-5 7 1,5 11-54,1 8 1,0 5 0,1 8 0,5 1 482,4 4 1,4 3-1,4 7 1,1 0 59,2 0 1,5 0 0,-3 1-774,1-1 1,2 0 0,6-2 0,-1-3-413,1-5 1,1-4-1,0-3 1,2-4-1,-2-5-74,2-4 1,0-3 0,-3-3-1,-3-6 74,-3-3 1,4-2-1,-5-2 1,-1-5 5,-3-9 0,-4-1 0,-3-11 1,-1-4 54,-3-2 0,-6-8 0,1 5 0,-5 4 6,-5 5 0,1 2 0,-5 8 1110,2 4 1,-3 11-54,5 3 1,-1 12 0,8 11-303,3 1 0,4 1 1,7 3-1,0-2-364,-1 2 0,1-4 0,0 1 0,0-3 1,-1-3-1240,1-1 0,-6-2 1,1-2-3603,1-4 0,-5-5 4207,-2-10 1,-10-11 0,-5-10 0,-4-4 506,-2-1 0,0-21 0,1-6 0</inkml:trace>
  <inkml:trace contextRef="#ctx0" brushRef="#br0" timeOffset="30">15817 15545 8214,'0'-16'-473,"0"7"0,7 9 0,6 11 0,4 5 473,4 5 0,7-4 0,-10 13 0,4-6 0</inkml:trace>
  <inkml:trace contextRef="#ctx0" brushRef="#br0" timeOffset="31">16462 16048 8214,'11'-14'113,"-1"3"1,-6-8-1,1 4 1,-3-5 384,-2-2 0,-6 4 0,-1-3 0,-1 2 38,-5-2 0,-1 4 0,-1-4 0,-1 5-206,0 5 0,-1-1 0,-2 5 0,-2 0-125,1 0 0,-2 2 0,1 5 0,1 2 11,3 3 1,-4 4 0,0 6 0,2 3-47,1 3 0,8 3 0,1 8 0,2-1-36,4 1 1,1-1 0,2 0 0,2-1-60,3-4 0,4 4 0,6-6 0,1 1 27,0-4 0,5-5 0,0-4 0,-2-3-20,-2-2 1,4-2 0,0-5-1,-1 0-83,-3 0 0,4-7 0,-2-4 0,-3-3-76,-4-1 1,-1 1 0,3 1 0,-2 5 46,-2 1 0,-4 0 0,4 3 0,2-1 23,2 2 1,2 6-1,0 4 1,-1 2-332,1 3 1,5 2-1,0 2 1,0-1 42,2 1 0,-6-5 0,4-1 0,-3 1-1728,-3-3 1,1-1 0,0-7 1337,0 0 1,-8-2 0,-2-3 0,-5-5 684,-1-4 0,0-4 0,0-3 0,-1-3 0,-5-1 0,-1-4 0,-5 4 0,3-1 3,2 0 1,-3 7 870,5-2 1,-1 12 63,6 9 1,2 12 0,3 11 0,6 1-342,3 4 1,0 0 0,-2 0 0,-1-3-266,1-3 1,-4-1-1,1-5 1,-2 0 55,-3 0 0,-3-6-175,-1 0 1,0-8 0,0-2 0,0-9-132,0-4 0,0-5 1,0-1-1,0-4-247,0-1 1,0-3 0,0-4 0,0 0-118,0-1 1,2 6 0,3 2 0,6 1 47,3 4 0,7 6 1,0 5-1,-2 1 347,-1 3 1,2 9-1,1 6 1,0 3 47,2 2 0,-5 6 0,4 4 1,-1 2-240,0-1 1,0 1 0,-5-6 0,-2 1-89,-4 0 1,4 3 0,-3-5-1828,3-2 0,2-1 1,-1-5 525,1-2 0,0-4 1467,-1-7 0,1 0 0,0 0 0</inkml:trace>
  <inkml:trace contextRef="#ctx0" brushRef="#br0" timeOffset="32">17547 15906 8243,'-2'-15'183,"-3"-1"0,-4 0 1,-5 1-1,2 1 2621,2 3-2252,6-3 1,-3 14 0,7 0 0,2 9-332,3 5 0,-1 9 0,6 3 0,2 3-9,2 3 1,2 5 0,-2 1 0,-2 0 80,-1 1 0,-8-3 0,2-4 0,-3-1-49,-2 1 1,0-8-1,0-1 1,0-2 399,0 0 1,-5-5-1,-2-6-565,-2 2 0,-1-5 0,-6-1-1082,0-5 0,-5-1 1,0 0-1,0-1-650,-1-5 0,-3-2 1,-6-8-1,-1 0-1370,1 0 3023,6-6 0,-4-3 0,4-6 0</inkml:trace>
  <inkml:trace contextRef="#ctx0" brushRef="#br0" timeOffset="33">19166 15875 8214,'-15'-5'963,"-1"0"0,7 1 1,4 9-1,3 7-671,2 8 1,0 4 0,0 8 0,2-1 381,3 0 0,4 1 0,7 1 0,-1 0-790,1-1 0,0 3 1,0-11-1,-2 1-275,-4-5 0,2-2 1,-7-2-4101,-1-1 3767,-2-6 0,-9-9 0,-4-12 0,-3-6 724,-1-3 0,-1-6 0,0-1 0,2-7 0,4-7 0,-4-9 0,5-5 0,0-1 0,4-3 0,-2 8 0,2 10 0,1 0 0,3 2 0,1 1 0,0 10 0,0 3 282,0 5 1,5 3-1,0 2 1,0 2-294,2 4 0,-3-2 0,6 6-1098,2 3 1109,2 1 0,9-5 0,2-2 0</inkml:trace>
  <inkml:trace contextRef="#ctx0" brushRef="#br0" timeOffset="34">19355 15859 8214,'16'33'202,"0"4"1,-3-11 0,0 4 258,-3 1 0,1-4 0,3-3 0,-2 1 302,-2-1 0,-4-5 0,2 2 1545,-1-3-1552,-1-10 1,-6-2-620,0-12 1,0-8-1,0-8 1,0-3-2,0-3 1,1-1 0,5-3 0,6 2-595,7 4 0,4-2 0,6 9 0,1 5 244,3 7 1,9 5 0,-2 6 0,2 5 63,0 6 0,0 17 0,5 1 1,-1 5-79,-4 6 1,-4 1 0,-6 4 0,-3 2 36,-3 1 191,-3 1 0,-14-13 0,-2-2 0</inkml:trace>
  <inkml:trace contextRef="#ctx0" brushRef="#br0" timeOffset="35">12233 17180 8214,'8'-18'0,"-2"-1"0,-5-2 650,-1 2 1,-7-4 0,-3 2 0,-2 2 292,1 1 0,-8 4 0,3 2 1,-3 3-264,-4 2 0,6-3 1,-6 5-1,2 1-397,0 3 1,-5 2-1,3 6 1,1 7-100,-1 5 0,-3 9 1,5-1-1,2 2-15,1 3 1,2-3 0,2-1 0,4-3-173,5-3 1,3-1-1,2-5 1,0 0-64,0 0 0,7-8 0,3-1 1,4-1 65,2-1 1,5 0-1,2-5 1,1-2-242,4-3 1,2-4 0,1-5 0,-1 2 34,-4 2 1,2-1 0,-7-5 0,-2 1 203,-1-1 0,-2 0 0,-1 2 0,1 4 448,0 5 1,1 3-276,4 2 1,2 2 0,3 3 0,-5 5-426,-4 4 1,4 2 0,0 0-1,-1-1-1047,-3 1 1,4 0 0,2 0 0,-1-2-1292,1-4 1,5 2 2591,-2-6 0,4-1 0,1-5 0</inkml:trace>
  <inkml:trace contextRef="#ctx0" brushRef="#br0" timeOffset="36">13931 16897 8446,'-14'-42'0,"-7"0"0,-7 3 458,-4 4 1,6 4 0,0 1-1,0 4 388,1 5 1,-3 0-1,6 4 1,-1 5-272,0 3 1,-3 4-1,3 5 1,1 0-275,-1 0 0,2 8 0,7 8 0,3 8 52,6 6 0,-2 9 1,2 3-1,2 1 145,1-1 1,9 9-1,5-2 1,5 3-283,4 2 0,2-3 0,-4-8 0,2-2-684,-1-3 0,-3-1 1,-1-6-1,-1-1-665,1-4 0,-2 2 0,-2-9 0,-3-3-622,-2-4 0,0-8 1,-2 1 238,6-3 0,-2-9 1516,1-4 0,1-10 0,4-3 0</inkml:trace>
  <inkml:trace contextRef="#ctx0" brushRef="#br0" timeOffset="37">13884 17132 8214,'7'-14'1235,"-7"4"-232,-9 5 0,-7 3 0,-3 2 0,-2-2-99,2-3 0,-6 3 0,-1-3 0,-4 3-674,-1 2 0,1-5 0,2-2 0,2 0-816,-2 0 1,4-3 0,-1 3 0,2 0-200,4 0 0,7 0 1,3 1-597,2-4 1,9 3 0,10 0 0,9 0 1380,11-3 0,6-4 0,9-2 0</inkml:trace>
  <inkml:trace contextRef="#ctx0" brushRef="#br0" timeOffset="38">13899 16928 8214,'14'16'64,"-3"0"0,1-1 1,-5 1-1,0 1 570,0 4 0,5 2 0,-1 5 0,1-4 328,-2-1 1,10 5 0,-5-3-1,3-1-280,-1-3 0,4-4 0,2-3 0,1-1-218,4-3 1,-3-5 0,-1 4 0,-1-2 29,-4-3 1,-1-3 0,-4-2 0,-2-5-259,-2-4 1,-1-4 0,2-4 0,-6-3-535,-3-5 1,-2-3 0,0-5 0,0-1-843,0-1 0,-6-6 0,-1 3 0,0 3-442,0 3 1,-3-6 0,3 11-1,0 0 808,0-1 0,2 1 0,5 0 0,0 2 774,0-2 0,7-9 0,1-3 0</inkml:trace>
  <inkml:trace contextRef="#ctx0" brushRef="#br0" timeOffset="39">14308 16535 8214,'9'16'91,"-4"0"0,2 10 0,0 3 0,2 3 603,3 3 1,7 7-1,2 0 1,-2 3 23,-1 2 1,-2 6 0,-1-1 0,1-1 337,0-2 1,-1-4 0,1-1 0,0-6-1096,0-5 0,-1 2 0,1-10 0,-2 1-485,-3 0 1,3-9 0,-6 1-1806,1-6 0,5-10 1302,-4-2 0,-3-12 0,-1-13 1,-5-3 1026,-1-5 0,0-16 0,0 0 0</inkml:trace>
  <inkml:trace contextRef="#ctx0" brushRef="#br0" timeOffset="40">14654 16629 9128,'9'7'1324,"-4"6"0,-2 6-485,3 7 0,4 11 0,9 5 0,2 3-173,-1 2 0,2 6 1,-1-1-1,-2-3-249,-1-5 1,-2 1 0,-1-5 0,-1 0-1043,-3-3 1,1-4-1,-7-1 1,1-3-5236,1-3 5860,-6 4 0,-8-19 0,-10 3 0</inkml:trace>
  <inkml:trace contextRef="#ctx0" brushRef="#br0" timeOffset="41">16100 16975 8214,'0'-15'1337,"0"-1"1,-1 2-275,-5 3 0,-2 4 1,-8 9-697,0 3 0,1 4 0,-1 7 1,0 0 16,0-1 0,1 3 1,1 1-1,1 2-160,3-2 1,5-1 0,-4-3 0,2 1-238,4 0 0,1-1 0,4 1 0,3 0-169,5 0 1,4-1 0,4-1 0,3-2-47,5-1 1,4-8 0,1 3 0,0-5 54,1-1 0,3 0 0,-2-1 0,-3-5 15,-1-4 0,-1-4 1,-1-2-1,-6 1 24,-4-1 0,-3 0 0,-2 2-41,-1 4 1,-6-3 437,5 8 1,-4 2-1,2 8 1,1 5 182,0 4 0,1 4 0,6 1-63,0 2 0,-6 0 0,1-5 0,1-1 0,2 1-814,2 0 0,-6 0 0,1-1-1227,1 1 0,2-5 0,2-3 510,-1-1 0,-4-2 0,-2-6 0,-2-5 744,-4-4 1,-1-9 0,-2-4 403,0-1 0,-7-10 0,-2-6 0</inkml:trace>
  <inkml:trace contextRef="#ctx0" brushRef="#br0" timeOffset="42">16572 16944 8214,'-2'-26'0,"-1"-1"0,-2 1 170,1 2 0,2 1 1,2 7-1,0 1 696,0-1 0,0 5-1200,0 1 1,2 8-1,2 2-2181,1 9 2515,7-2 0,-3 7 0,7-5 0</inkml:trace>
  <inkml:trace contextRef="#ctx0" brushRef="#br0" timeOffset="43">16714 17070 8214,'15'26'0,"-1"-2"431,-3-1 1,1 3 0,-5-5 0,2-2 93,3-1 0,-3-8 1,-1 1 947,-1 1 0,0-3-236,-1 1 0,-5-8-802,5-2 1,-5-2 0,-1-8 0,0-4-172,0-6 1,-5 1-1,0-5 1,1-1-404,3 1 1,1-2-1,0-4 1,1 4-391,5 5 0,2 0 0,10 3 0,1 6-170,2 3 0,2-1 0,-4 5 0,4 1 35,1 3 1,1 2 0,3 3 0,-4 3 219,-1 1 1,3 1 0,-5 3-1,0-1-401,2 1 0,-6-3 0,4 1 1,-3 1 844,-3-2 0,1 5 0,0-6 0</inkml:trace>
  <inkml:trace contextRef="#ctx0" brushRef="#br0" timeOffset="44">17673 17022 8214,'0'-15'97,"0"-1"0,-2 0 109,-3 1 0,-4 4 0,-5 1 0,2-1 591,1 2 0,-1-3 0,-7 7 1,-2 1-449,2 3 1,1 1-1,3 1 1,-1 6-111,0 9 1,0 0 0,2 7 0,2-1-163,2 4 1,6 4 0,-1 3-1,3 0-26,2-1 1,2 3 0,5-11 0,7 2-54,5 1 0,7-8 0,-3 2 0,1-4 86,4-1 1,7-7 0,2-4 0,-2-1-87,-2 1 1,4-4 0,0 3-1,-2-8 23,-2-6 1,-7-6 0,-2-3 0,-1-4-296,-4-1 0,-1-2 0,-4-7 0,-4-2-164,-5-2 0,-3-12 1,-2 0-1,0-3-59,0-2 1,0 6 0,-2 8 0,-3 2 72,-5 3 0,1 4 1,0 4 411,2 6 0,0 11 0,4 6 537,-2 8 1,-1 5 0,6 8 0,2 4 51,3 5 0,-1 11 1,6 5-1,3 3 23,0 2 1,3 4 0,2 0 0,1-2-163,2 1 1,0-6-1,-5-6 1,-1-3-252,1-3 1,0 3 0,1-11-1,2 0-85,2-3 1,6-5 0,-5-4 0,1-3-70,0-2 0,5-2 1,-2-5-1,4 0-160,1 0 1,-1-5 0,-2-2-1,-2-3-345,2-8 0,-4 2 0,1-6 1,-3-1 97,-2-3 0,-5-4 0,-2-1 1,-5-1-77,-1 1 1,-1-1 0,-8 1 0,-3 1 381,-6 4 1,-3 3 0,-2 8 0,1 1 506,-1 3 1,-5 4 0,0 7 0,2 2-111,1 3 0,8 4 0,1 8 0,2 4 3,4 6 0,1 2 0,4 3 0,3-1-701,5 1 1,10-1 0,2 0 0,3 1-977,3-1 1,1 1 0,3-1-1,-1 1 327,1-1 0,-1-6 1,2-5-1,1-2 775,-3-2 0,9-2 0,-8-4 0,1-5 243,0-3 0,4-2 0,-1 2 0,-1 1 65,-1 3 1,-8-1 0,-2-5 0,-1 0 387,-4 0 1,-1 0 0,-3 0 447,1 0-901,-7 0 0,-2-7 0,-7-2 0</inkml:trace>
  <inkml:trace contextRef="#ctx0" brushRef="#br0" timeOffset="45">7909 18186 8895,'-9'-16'1028,"-3"0"0,7-1 1,1-3-1,4-1-288,5 2 0,4-3 0,7-1-553,0-2 0,1 6 0,4-2 0,5 5 0,4 4-143,1 2 0,1 5 0,-2-4 0,-2 2-29,-2 3 0,-2 3 1,2 2-1,-3 5-128,0 4 1,-6 6-1,6 6 1,-4 8 20,-3 5 0,3 9 1,-10-1-1,0 5 41,-4-1 1,-3 10 0,-4-6 0,-3 3 71,-6-1 0,-3-5 0,-2 0 0,-1-3-30,-4-3 0,2-2 0,-6-7 1,1 0 160,-1-3 0,-1-9 1,-5-2-1,-1-6 109,1-8 0,5-3 1,-1-2-1,1 0-34,2 0 0,1-13 0,9-2 0,4-3-14,4 1 0,5-6 1,2-3-1,6-2-150,9 2 0,7-2 1,8 7-1,1 3-46,-1 6 0,6 5 1,1 7-1,1 0-139,-1 0 0,-1 2 0,-6 3 0,1 5-54,-1 4 0,-5 2 1,-1 0-1,-2 0-391,-4-1 1,-2 1 0,-3 0-1,-2-1-41,-1 1 0,-6-5 0,6-3-1006,1-1 1,2-1-1,2-8 1614,-1-3 0,8-11 0,1-9 0</inkml:trace>
  <inkml:trace contextRef="#ctx0" brushRef="#br0" timeOffset="46">8821 18186 6775,'10'-6'649,"1"1"1,-6 2-1,4 8 249,-2 5 1,-2 6 0,-3 5 0,1 5-106,3 4 0,-1 1 1,-3 2-1,1 2-440,2 2 1,0 0 0,-3-6-1,2-1-224,1-4 1,0 2-1,-3-7 1,1-2-713,3-1 1,1-3 0,-4 1-957,2 0 1,2-7-1,-3-6 46,1-6 0,7-11 1493,-1-7 0,3-14 0,2 1 0</inkml:trace>
  <inkml:trace contextRef="#ctx0" brushRef="#br0" timeOffset="47">9041 18154 8620,'9'9'0,"-2"3"767,0 2 1,-4 10 0,6-6-108,-2 5 0,5-2 0,-3 5 1,1 2-1,-1 1-158,-2 3 1,4-1-1,-4 1 1,1-3-574,5-2 1,0-3 0,1-5 0,-1 2-815,-3-2 0,-1-1 1,1-2-1182,-4-1 1,-6-6 2065,-6-4 0,-9-10 0,-10-4 0</inkml:trace>
  <inkml:trace contextRef="#ctx0" brushRef="#br0" timeOffset="48">8679 18154 8395,'16'-2'458,"0"-3"1,1-4 269,4 1 0,2-6 0,7 3 0,-1-1-298,5 1 1,11-1-1,0 5 1,3 0-369,2 0 0,4-3 0,-5 5 0,-5 1 165,-4 2 0,-3-3 0,-7 0 1,-4 1-882,-5 3 1,-6 2 653,-4 5 0,3-5 0,-5 6 0</inkml:trace>
  <inkml:trace contextRef="#ctx0" brushRef="#br0" timeOffset="49">10503 18264 14180,'-7'-14'-125,"-3"4"1,-9-3 0,-4 6 0,0 0 845,0 0 0,-3-3 0,3 5 0,1 1-257,-1 3 0,-3 2 0,5 3 1,2 3-174,1 1 1,2 3-1,1 6 1,-1 3-53,0 1 0,6 7 1,1-2-1,2 2-25,4-2 0,3 4 0,5-6 0,5 2-177,4 0 1,4-5 0,3 4 0,5-2-640,4-4 0,6-2 0,1-3 1,0-2-534,1-1 0,-3-2 0,7 1 0,0-5-173,-2-3 1,4-2 0,-6 0 0,1-2 1258,-1-3 0,-1-4 0,-6-6 0</inkml:trace>
  <inkml:trace contextRef="#ctx0" brushRef="#br0" timeOffset="50">10959 18248 7897,'-21'-5'-134,"-2"0"1,1 1 836,-1 3 1,-5 1-1,2 1 1,-2 5-260,2 4 0,-2 9 0,7 4 0,2 2 44,1 2 1,8 1 0,1 0 0,2-1-88,3 0 1,3-2 0,2-1-1,5-1-24,4-4 0,9 2 1,4-3-1,2-6-90,3-3 0,1 1 0,4-5 0,2-1-42,2-2 1,-2-4 0,-7-3 0,-4-4-142,-1 0 1,-2-10 0,-5 3 0,-2-1-285,-4-1 1,-3-3 0,-7-1 0,0-3-838,0-3 0,-5 0 1,-2 0-1,-2 4-707,-3 1 1,3 1 0,1 2 1723,1-1 0,-6-7 0,5 4 0</inkml:trace>
  <inkml:trace contextRef="#ctx0" brushRef="#br0" timeOffset="51">11069 18201 8467,'12'21'-90,"4"0"0,2 7 1,-4-2-1,0 4 304,3 1 1,2 1-1,-3-1 1,0 1 818,-1-1 1,-1-1 0,-1-2 0,-3-4-442,2-1 0,-3-2 0,0-5 578,-2-1-844,-2-6 0,-5-4 1,0-10-1,-2-7-227,-3-7 1,2-4 0,-6-5 0,2 2-349,3-2 0,3-7 0,2-2 1,5 2-231,4 2 0,6-4 0,3 3 0,2 2 116,-2 4 1,4 9 0,-2-2 0,0 4-688,2 1 0,-6 7 0,6 4 0,-1 3-150,5 2 1,-5 0 1199,-1 0 0,4 0 0,-1 0 0</inkml:trace>
  <inkml:trace contextRef="#ctx0" brushRef="#br0" timeOffset="52">11667 18217 8467,'0'21'148,"0"0"1,0 2-1,0-4 1,1 2 297,5-2 1,2 5-1,6 1 1,-1 1 139,-3 0 0,-1-1 0,3 1 0,-3-3-109,-2-1 1,3-4 0,-5 3 296,-1-4 1,-2-6-364,-2-1 1,-2-6 0,-2-1-173,-1-6 0,-5-8 0,3-8 0,0-4-144,0-1 1,2-1 0,5-3-1,0 2-520,0-2 1,1-1 0,5-3 0,4 2 33,4 4 0,3-2 0,3 7 0,1 2 86,-2 2 0,4 3 0,-1 3 1,3 6-190,3 3 1,-4 2 0,1 0-1,-3 0-110,-2 0 1,2 7 0,-1 4-1,-3 3 604,-6 1 0,2 1 0,-5 0 0</inkml:trace>
  <inkml:trace contextRef="#ctx0" brushRef="#br0" timeOffset="53">12138 18358 6405,'16'0'-30,"0"0"0,0 0 0,1 0 0,2-1 826,2-5 1,7 3-1,-3-8 1,1 1-416,0 1 0,-5-5 1,3 4-1,-1-4-37,-4-2 1,-3 6 0,-4-1 0,-3-1-25,-2-2 1,-2-2 0,-5 1-147,0-1 1,-7 2-1,-3 2 1,-4 3 8,-2 2 1,0 2 0,1 5 0,-3 0-147,-3 0 1,4 0 0,-4 1-1,3 5 126,3 4 1,-6 6 0,0 3 0,3 4 298,6 1 0,0-3 0,6 5 0,3 2-125,1 2 1,2-4 0,2 0 0,3 1 62,6-3 1,10 4-1,5-7 1,5-2-474,6-1 0,-4-3 0,6-1 0,-1-3-511,4-6 1,-4 2 0,1-2 0,-4-1-983,-4-3 0,2-2 0,-12-5-1959,-1-4 3525,-3-11 0,-8 4 0,-2-6 0</inkml:trace>
  <inkml:trace contextRef="#ctx0" brushRef="#br0" timeOffset="54">13050 18170 16242,'-15'0'237,"2"-2"1,-1-1 111,-3-3 1,-4 1 0,2 5 0,-2 0 293,2 0 0,-4 0 0,0 0 0,0 0-21,1 0 0,1 5 1,5 2-453,0 2 1,2 2 0,4 4-363,5 1 0,10-2 1,5-2-1,6-1 115,5 1 1,3-3 0,10 1 0,1 1-438,1-3 0,1 6 0,-4-3 0,2 3 360,2 1 1,-2 3 0,-7 1 0,-4 2 346,-1-2 0,-2 4 0,-7 0 0,-2-1 142,-2 1 1,-6-2 0,1-5-1,-3-1-188,-2 1 1,0 0-1,-2-2 1,-3-2-19,-6-1 1,-8-8 0,-3 2 0,-3-3-159,-3-2 0,-2-2 0,-1-3 0,0-4-902,-1 1 1,1-6 0,-1 3 0,3-3-550,2-2 1,-1 1 0,7-1-1,4-1-2740,5-4 4137,5-4 0,7-6 0,0-1 0</inkml:trace>
  <inkml:trace contextRef="#ctx0" brushRef="#br0" timeOffset="55">13082 18170 7611,'31'16'0,"1"-1"0,-3 3 354,-2 3 0,0-4 0,-4 6 0,2 0 286,3 3 0,-6 9 1,-1 3-1,-3-1 36,-3-4 0,1 7 1,0-8-1,-2 1-104,-4 0 0,3-2 0,-6 1 0,0-3-237,0-2 1,3-5-1,-5-6 1,-1 0 401,-2 0-491,-2-1 1,0-3-266,0-6 1,-7-8 0,-2-16 0,-2-1-337,1-2 1,-1-8 0,-3-1 0,2-7-324,2-3 0,6 0 0,-1-5 0,3-1 214,2-3 1,14 0 0,7 7 0,7 7-195,4 8 0,4-1 0,3 8 0,-1 6 569,0 7 1,-1 6 0,-5 1-1,-1 1 359,1 5 1,-6 2-1,-2 8 1,-3 0 97,-7 0 0,0-1 0,-7 3 0,0 1 273,0 2 1,-3 0 0,-10-5 0,-4-1 171,-4 1 0,-4 0 0,-1-1 1,-4 1-555,-1 0 0,-2-6 0,-6-1 1,1-2-454,-1-3 0,3-3 0,1-1-1100,2 0 1,5 0-1,-4 0-60,2 0 1354,9 0 0,14-7 0,9-1 0</inkml:trace>
  <inkml:trace contextRef="#ctx0" brushRef="#br0" timeOffset="56">14387 18138 8420,'-7'9'204,"-2"-2"1,-7-7-1,1 0 521,-1 0 0,-7 2 0,-3 3 0,-2 6-14,2 3 0,-4 3 0,4 2 0,-2 2-319,2-2 1,3 4-1,7 0 1,1 1-3,-1 4 1,7-5 0,4 0 0,3-2-318,2-1 1,2 1 0,3-5 0,6-2-56,3-3 0,8 1 0,4-5 0,4 0-292,2 0 0,4-2 1,1-5-1,-2-2 189,-2-3 0,-1-4 0,-1-6 0,-1-3-1156,-4-3 0,-3 2 0,-8-7 1,-1 0 65,-3 1 1,-4-5-1,-7 4 1,0-2 1174,0 2 0,-2 3 0,-1 8 0,-4-1 0,-2 0-192,5 8 1,-1 2 0,9 12 380,1 4 0,11 6 0,-3 5 0,3 3 547,3 1 1,1 4-1,-5-3 1,-1 2-49,-3-1 1,3 1-1,-5-8 1,1 1-140,1 2 1,-8-11 0,2 4 634,-3-2-872,-2-7 1,0-2 0,0-10-1,-2-4-418,-3 1 1,-2-12 0,-3 3 0,4-6-280,5-5 1,1-1-1,0-3 1,1 1-65,5-1 1,2 3 0,10 1 0,1 3 214,2 2 1,5 10 0,-3 7 0,0 5 181,-1 1 0,6 0 0,-3 1 0,1 5 307,0 4 1,-7 9 0,4 2-1,-2 0-85,0 2 0,0-4 0,-5 7 0,-2 0-378,-4-1 0,2 3 0,-5-5 0,0-1-5,0 1 0,4-2 0,-4-5 0,0-1-1205,0 1 0,3-5 0,-3-3 1418,2-1 0,1-2 0,6-5 0</inkml:trace>
  <inkml:trace contextRef="#ctx0" brushRef="#br0" timeOffset="57">15487 18264 8420,'-1'-16'-128,"-5"2"623,-4 4 1,-4 3 0,-2 7-1,0 0-37,1 0 1,-1 5-1,-2 4 1,-1 3-157,-2 6 0,-3 3 0,6 0 0,4 3-96,0 0 0,2 4 0,2-5 0,4 0-143,5-1 0,1 1 0,1-4 0,5 1-24,4-6 1,4 1-1,2-6 1,1 0 25,4-4 1,-1-3 0,6-2 0,0 0-45,-2 0 0,4-12 0,-5-4 0,0-3-64,-1-4 0,-1-2 0,-7-8 0,-1-2-38,-3-1 1,-6-13-1,1 2 1,-3-2-130,-2 0 1,-7-2 0,-4 2-1,-1 6-98,1 2 0,-1 6 0,5 11 0,0 7 126,0 4 1,2 12 518,5 1 1,0 14-1,2 12 1,3 5 27,5 6 0,4-2 1,2 7-1,0 1-69,0 3 0,5-4 0,0-2 0,-2-2-995,-2-3 1,-1-9-1,0-3-341,-1 0 1,6-6-1,0 3 1,-1-8 1039,-3-7 0,6-3 0,1-2 0</inkml:trace>
  <inkml:trace contextRef="#ctx0" brushRef="#br0" timeOffset="58">16132 18107 8420,'-21'0'135,"0"0"1,2 0 39,1 0 1,-3-2 0,-1-1-1,-1-3 433,0 3 0,-3 1 1,5 4-1,2 1 187,1 3 1,10 8-1,2 0-575,5 5 1,15 7-1,7-3 1,7 1-15,3 4 1,4 2 0,0 3 0,-4 2 60,-1 2 1,1-1 0,-10-4-1,-3-1 304,-6 1 1,0-3 0,-6-1 0,-3-3-115,-1-3 1,-2-1 0,-2-7 0,-3-3-130,-6-6 1,-8 2 0,-4-2 0,-1-1 27,-4-3 1,-7-7-1,-2-5 1,1-3-1000,-3-2 1,6 1 0,-5-1 0,3 2-2635,3 3 0,4-3 0,13 4 3234,-1-4 1,7-9 0,2-1 0</inkml:trace>
  <inkml:trace contextRef="#ctx0" brushRef="#br0" timeOffset="59">17060 17934 8548,'10'7'509,"1"3"1,-8 6 0,4 3 0,0 4 520,3 2 0,-1 1 0,0 5 0,0-1-410,-1-4 0,-2 4 1,2-4-1,-1 2-249,-3-2 0,3 2 0,-2-5 0,0 1-1033,2 4 1,-5-3-1,3-1-901,-3-1 0,-2-2 1,2-7-150,3-4 1,-3-6 0,3-13 1711,-3-7 0,5-17 0,2 0 0</inkml:trace>
  <inkml:trace contextRef="#ctx0" brushRef="#br0" timeOffset="60">17531 18154 8548,'7'0'300,"-7"0"605,-9 0 1,-6 0 0,-6 0-1,-4 0 164,1 0 1,-11 0 0,4 0 0,-3 0-790,1 0 1,-2 0 0,0 0 0,4 0-275,1 0 0,-1 0 0,8 0 0,0 2-1636,1 3 1,6-3 0,7 5 38,2 0 1,11-5-1,13 3 1,11-3 1590,7-2 0,16 0 0,-2 0 0</inkml:trace>
  <inkml:trace contextRef="#ctx0" brushRef="#br0" timeOffset="61">17799 18123 8172,'-7'-9'-8,"-4"2"0,-8 7 738,-2 0 1,-2 0-1,4 2 1,-2 3-99,2 5 1,-4 4 0,2 4 0,2 1-78,1 2 0,4 2 0,4-4 0,5 2-301,3-2 1,9 4-1,5-2 1,7-2 170,8-2 1,2-6 0,3-2-1,-1-2-9,1-4 1,-1 4 0,1-2-1,-3-1-228,-3-2 1,2-9 0,-7-4 0,-3-3-202,-6-2 1,2-1-1,-5-4 1,-1-3-311,-2-1 1,-5-5 0,-2 4 0,-5-3-770,-4-3 0,-9 8 0,-2 3 0,0 3-584,-2 2 0,6 3 0,-4 0 1676,3 3 0,-4-1 0,-3-4 0</inkml:trace>
  <inkml:trace contextRef="#ctx0" brushRef="#br0" timeOffset="62">18915 17997 8548,'-16'-5'162,"0"-2"0,2-2 348,4-3 0,5 3 0,10 0 109,5 2 0,17-3 1,6 5-1,5 1-204,6 2 0,1 2 1,3 0-1,-1 0-141,0 0 0,-7 2 1,-3 3-1,-6 6-11,-5 3 0,-5 3 0,-8 4 0,-5 4 42,-1-1 0,-1 6 0,-10-4 0,-5 2 2,-6-2 0,-6 2 1,0-5-1,-4-2-146,1-4 0,-6 2 0,6-10 0,-3 2-75,1-1 1,7-6-1,-2 1 1,4-3 113,1-2 0,7-2 0,6-2-575,6-1 0,13-2 1,12 4-1,7-3-313,7 3 1,13 1-1,5 4 1,-4 1 418,-6 3 0,-1 6 0,-12-2 0,-2 4 565,-2 2 0,-8 1 0,-4 3 0,-6 2 189,-4 3 1,-4-6 0,-7 4 0,0-2 114,0 0 1,-7 1 0,-4-4-1,-4-1-98,-6-3 0,1-3 0,-4 1 0,0-3-569,-1-2 1,1-2-1,-4-5 1,1 0-600,-1 0 1,4-5 0,0-2 0,1 0-744,4 0 0,1-6 1,4 3 505,4-4 1,3-2 0,10 1 0,6-1-293,7 0 1,17-7 0,5-3 0,9-3 1194,6-3 0,10-10 0,-6 0 0,8-7 0,-9 9 0</inkml:trace>
  <inkml:trace contextRef="#ctx0" brushRef="#br0" timeOffset="63">19937 18060 7364,'23'-2'2155,"-8"-3"-1551,-6 3 0,-11 2 0,-3 11 1,-7 4-97,-7 6 1,-1-2 0,-4 6 0,-1-1-82,1 1 1,5 1 0,-2 5-1,5 1-201,6-1 1,3 1-1,7-1 1,1-1-93,5-4 0,8 2 0,8-7 0,3-2 218,3-1 1,7-3-1,1-1 1,-1-3-6,-2-6 0,-3-3 0,-2-2 1,-3 0-91,-3 0 1,-1-5 0,-5-2 0,-2-2 18,-4-3 0,-3-2 1,-7-4-1,-1-1-259,-5-2 0,-2 0 0,-8 5 1,-2 1-611,-3-1 1,-1 2 0,-6 2 0,2 1-317,-2-1 0,0 3 0,0 0 0,3 3-693,3 2 1,-5 2-1,6 2 527,2 0 0,9 2 1,6 2-1,8 1 1075,6-2 0,11 6 0,11-7 0,8 5 0</inkml:trace>
  <inkml:trace contextRef="#ctx0" brushRef="#br0" timeOffset="64">20581 18217 8459,'11'-5'-3,"-1"-1"1,-8-6 439,-2 2 1,-7-2-1,-9 1 1,1 8-6,-1 6 0,-5 6 1,-2 8-1,1 2 76,-1 2 0,-3 7 0,5-1 1,3 2-148,6 3 1,0 3-1,7 0 1,1-4-3,2-1 1,15 3 0,4-9 0,6 1 176,5-4 1,1-4 0,3-1 0,-1-2-30,1-4 0,-6-3 1,0-7-149,2 0 0,-5-7 0,0-3 0,-3-6 0,0-3-80,-6-2 0,0-7 0,-9 0 0,-2-5-519,-1-4 1,-2-1 0,0 3 0,-2-2-447,-3 2 0,-4 2 0,-8 3 0,-2 2-645,-2 2 1,-5 7 0,5 0-1,3 5-275,6 3 0,-2 8 203,3-2 0,6 8 1403,5 2 0,14 8 0,11-5 0</inkml:trace>
  <inkml:trace contextRef="#ctx0" brushRef="#br0" timeOffset="65">21210 18138 8580,'0'-15'26,"-1"-1"332,-5 0 0,-2 2 0,-8 4 0,0 5 156,0 3 1,-5 2-1,1 2 1,0 3-185,3 5 1,6 4 0,3 2-1,1 0-23,3-1 0,2 1 0,4 0 0,2 0 140,1-1 0,12-4 0,-1-3 1,2-1-54,-1-3 1,4-2 0,0-2 0,-2-2 112,-1-3 1,-4 1 0,-2-6-1,-3-3-294,-2 0 1,-2-3-1,-5 0 1,0 0-443,0 1 0,0-1 0,0 0 1,-2 2-485,-3 4 1,1 3 0,-6 7-3609,-2 0 4321,5 0 0,-7 7 0,5 1 0</inkml:trace>
  <inkml:trace contextRef="#ctx0" brushRef="#br0" timeOffset="66">21776 18736 9127,'25'0'370,"-4"0"0,-4 5 0,-1 0 0,-2 0-307,-4 2-63,4-5 0,-12 12 0,5-5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0:11:19.857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17578 3882 8385,'-7'-15'0,"6"-1"0,-5 0 401,5 0 0,-5 6 0,1-1 348,2-1 0,1 4 1,2-3 160,0-1 1,0 3 1126,0-1-827,0 6-603,0-3 1,0 9-188,0 3 0,0 4 0,0 7-45,0-1 1,0 1-1,0 0-228,0-1 0,0 1 0,0 0 0,0 0-161,0-1 0,5 1 0,0 0 0,-1-1-120,-2 1 0,-2 5 1,0 0-1,0-2 5,0-1 1,0-3-1,0 1 107,0 0 0,0 0 1,0-1-1,0 1 69,0 0 1,0 0-1,0-1 1,0 1 20,0 0 1,0-1 0,0 1 0,0 0-50,0 0 1,1-1 0,3 1-1,1 0-11,-1-1 0,-3 6 0,-1 0 0,0-1 49,0-3 1,0-1-1,0-1 1,0 1 1,0 0 0,0 0 0,0-1 1,0 1-66,0 0 1,0-1 0,0 1 0,0 0-33,0 0 0,0 5 0,0 0 8,0-2 1,0 0 0,0 0-1,0 2 1,0-2 25,0-1 0,0-1 0,0 2 0,0 2 21,0-1 1,0-3 0,0-1 0,0 0-34,0-1 1,0 1 0,0 0 0,0-1 15,0 1 0,0 0 0,0 0 1,0-1-4,0 1 0,0 0 0,0-1 0,0 1-2,0 0 0,0 5 1,0 0-1,0-2 6,0-2 1,0-1 0,0 0 0,0 0-65,0-1 0,0 1 1,0 1-1,0 3-58,0 1 0,0 0 0,0-4 0,0 2 82,0 2 1,0 2 0,0-4 0,0 2 53,0-2 0,0-1 1,0-2-1,0 1 41,0 4 1,0-4-1,0 4 1,0-3-83,0-2 1,0 5 0,0-1 0,0 0-21,0-3 1,0 4 0,0 0 0,0-2 21,0-1 1,0 3 0,0 0 0,0-2-160,0-2 0,0 4 0,0 2 0,0 0 31,0-1 1,0-1 0,2-5-1,2 2 89,1 2 1,0-2 0,-5 3 0,0-4 149,0-1 0,0 7 0,0 1-82,0 1 0,0-3 0,0-6 0,0 0 89,0 0 1,0-1 0,0 1 0,0 0-141,0-1 1,0 1 0,0 0-1,0 0-101,0-1 1,0 6-1,0 0 1,0-2-51,0-1 1,0-2-1,0-1 1,0 1 93,0 0 1,0-1-1,0 1 1,0 0 16,0 0 1,0 5 0,0 1 0,0 1 37,0 0 0,0-1 1,0-2-1,0 1 41,0-2 1,0-2 0,0-1 54,0 0 1,0-1 0,0 1 0,0 0-59,0 0 0,0-1 0,0 3 0,0 1-178,0 2 1,0 5-1,0-1 1,0 1-2,0 2 0,0 5 0,0-9 239,0 1 1,0 3-1,0-7 1,0-2 397,0-2 0,0-1 0,0 0-203,0-1 0,0 1 0,0 0 0,0 0 0,0-1-75,0 1 1,0 0 0,0 0 0,0-1-26,0 1 0,0 5 1,0 0-1,0-2-178,0-1 0,0-1 0,0 2 0,0 2-41,0-2 0,-5-1 0,0-1 1,1 3 41,2 0 1,2 1 0,0-3 0,0 1-41,0 2 1,0 5 0,0-5 0,0-2-112,0-1 0,0 3 0,0 0 69,0-2 0,0-2 1,0-1-1,0 0 0,0 0-40,0-1 0,0 1 0,0 0 0,0 1 88,0 4 0,0-2 1,0 8-1,0-1 14,0-2 0,0 9 1,0-5-1,0 0-78,0 2 0,-5-2 1,0 0-1,1-2 26,3 2 1,1-5-1,0-1 1,0-1 275,0 0 0,0 2 0,0-4 0,0 2 26,0-2 1,0 4-1,0 0 1,0 0-72,0-1 1,0 1 0,0-4 0,0 2-2,0-2 0,0-1 0,0-2 0,0-1-30,0 1 0,0 0 1,0-1-1,0 1 21,0 0 1,0 0 0,0-1 0,0 1-16,0 0 0,0-1 1,0 3-1,0 1-74,0 2 1,0 0-1,0-4 1,0 4-93,0 6 0,0-5 1,0 1-1,0-2 20,0 0 1,0 5 0,0-5 0,0 0 50,0 2 1,0-6 0,0 4 0,0-2 32,0 2 0,0-3 0,0 3 0,0-4-9,0-1 0,0 5 0,0 0 0,0-2 14,0-1 0,0 2 0,0 1 0,0 0-5,0 2 1,0-4-1,0 6 1,0-1-22,0 1 0,0-1 1,0 4-1,0-3 2,0-3 0,0 1 0,0-4 0,0 4-12,0 1 0,0-4 0,0 2 0,0-1-22,0 0 0,0 2 1,0-4-1,0 4 21,0 1 0,0-5 0,0 4 0,0-2-20,0 0 1,0 7 0,0-4 0,0 3 9,0-1 1,0-2 0,0 2-1,0-5 0,0 2 1,0 0-1,0 0 0,0-1-9,0-3 0,0 4 1,0-2-1,0-2-2,0-1 1,0 3-1,1 0 1,3-2 29,1-2 1,0 1-1,-5 1 1,0 2-13,0-2 0,0 4 0,0-2 0,0 0 5,0 2 0,0-6 1,0 4-1,0-4 26,0-1 1,0 0 0,2 1 0,2 3-24,1 0 0,0 3 1,-5-4-1,0 2-14,0-1 0,0-3 0,0 0 1,0 3 9,0 1 0,0 0 0,0-6 0,0 3 20,0 3 0,0-4 0,0 6 0,0-2 34,0 0 0,0 5 0,0-3 0,0-1 36,0 1 0,0 3 1,0-3-1,0 0-39,0-1 1,0 5 0,0-5 0,0 1 3,0 0 1,0-2 0,0-4 0,0 2 25,0 2 1,0 0-1,0-5 1,0 1-93,0 4 1,0-1 0,0 4 0,0 1 70,0-1 1,0-3 0,0 3 73,0-1 1,0 3 0,0-3 0,0 0-1,0 1-34,0 1 1,0 1 0,0 3-1,0-1-36,0-1 1,0-6-1,0 3 1,0 0-13,0 1 1,0-4-1,0 3 1,0 1-4,0-1 0,0-5 0,0 4 0,0-2 4,0 0 0,0 0 1,0-4-1,0 3 5,0 1 1,0 0-1,0-4 1,0 2-36,0 2 0,0 0 1,0-3-1,0 1 8,0 2 0,0 2 0,0-4 0,0 3-99,0 3 1,0-4-1,0 3 1,0 1 147,0-1 1,0-5 0,0 4-1,0 0-30,0 3 0,-5-3 0,0-1 0,1-1 2,2 0 0,2 6 0,0-6 1,0-2-35,0-2 1,0-1 0,0 1 0,2 3 32,3 1 0,-3-1 0,3-2 0,-3 1-124,-2 2 0,0 7 1,0-3-1,0-1 15,0-3 0,0 2 0,0-1 0,0 3 43,0 3 0,0-4 1,0 1-1,0-1-8,0 1 0,0-6 0,0 3 0,0-1 55,0 0 0,0 2 0,0-4 0,0 4 37,0 1 1,0-3-1,0 6 1,0-1-50,0-2 0,0 4 1,0-5-1,0 1 13,0 4 1,0-5 0,0 0 4,0-1 0,0-2 1,0 4-1,2-1 1,1-2-20,3 1 1,-1-4 0,-5 5-1,0-2 3,0-1 0,0 3 1,0-4-1,0 4-14,0 2 1,0-5 0,0 5 0,0-2 73,0-4 1,0 5-1,0 1 1,0 1-8,0 0 0,0-7 0,0 4 0,0-2-12,0 0 1,0 2 0,0-4 0,0 2-23,0-2 0,0 4 0,0-2 0,0-2-68,0-2 1,0-1-1,0 0 1,0 0-7,0-1 0,0 1 1,0 0 242,0-1 0,0 1-188,0 0 0,0 0 1,0-1-1,0 1 1,0 0 75,0-1 1,0 6 0,0 0-258,0-1 0,0-3 1,0-1-1,2-1 41,3 1 0,-3 0 0,3 0 40,-3-1 1,-2 1 0,0 0 0,0-1-75,0 1 0,0 0 1,0 1 184,0 4 1,0 2 0,0 3 0,0-5 22,0-3 1,0-1 0,0 2-1,0 2-73,0-1 1,0-1 0,0 0 0,0 2-125,0-2 0,0-1 1,0-1-1,0 2 95,0 2 0,0 0 0,0-5 0,0 0 146,0-1 0,0 6 0,0 0 0,0-2-95,0-1 1,0 3 0,0 2 0,0-1-35,0 1 0,-6 0 0,1-4 1,2 4 11,1 1 1,2-5 0,0 4 0,0-2 72,0 0 1,0 0-1,0-5 23,0-1 1,0 6-1,0 0 1,0-2-14,0-1 1,0 3 0,0 0-1,0 0-12,0 1 0,0-2 1,0 4-1,0-1 1,-2-2-66,-3 1 0,3-4 1,-3 5-1,3-2-102,2 0 1,-2 5 0,-1-5 0,-2-2 245,1-2 1,2-1 0,2 0 201,0 0 0,0-1 1,0 1-345,0 0 0,0-1 0,0 1 0,0 0 0,0 0 0,-1-1 0,-3 1 0,-1 0 0,1-1 0,3 1 0,1 0 0,0 0 0,0-1 0,-2 1 0,-3 0 0,3-1 0,-3 1 0,3 0 0,2 0 0,0-1 0,-2 3 0,-1 1 0,-3 2 0,1 0 0,5-5 0,-2-1 0,-3 1 0,4 0 0,-5-1 0,5 1 0,2-5 0,5-1 0,0 1 0,7 3 0,-5-2 0,-1-2 0,0 1 0,-3 5 0,1-1 0,6 1 0,-6 0 0,-2-1 0,-1 1 0,3 0 0,1 0 0,-3-1 0,-1 1 0,0 1 0,1 3 0,2 1 0,1 0 0,-6-4 0,0 2 0,0 2 0,0 7 0,0-2 0,-2 4 0,-3 1 0,3 3 0,-3 1 0,1 1 0,-1-1 0,3 4 0,-3-3 0,3-1 0,2-2 0,0-1 0,0-1 0,0 1 0,0-1 0,0-5 0,0 1 0,0 0 0,0 3 0,5 0 0,1 0 0,-3-1 0,-1 4 0,3 1 0,0-6 0,-1-2 0,-2 2 0,-1 5 0,3 0 0,3-3 0,2-1 0,-4-1 0,4 0 0,-1-3 0,1-3 0,-4 1 0,4-4 0,-2 2 0,-4-1 0,-1 2 0,-2 1 0,0 0 0,0-1 0,0-1 0,0-5 0,0 0-109,0-1 1,0-4 0,2-2 0,1-1-3571,3 1 2110,-1-5 1,-5 10-905,0-4 1,-5-1 2472,-1 1 0,1 1 0,5 4 0</inkml:trace>
  <inkml:trace contextRef="#ctx0" brushRef="#br0" timeOffset="1">17516 3804 8385,'10'-16'0,"0"0"3097,-6 8 0,3-3-1975,-7 11 0,-2 4 1,-3 11-1,-4 1-535,1 0 0,-6-1 1,3 3-1,-3 1-172,-2 2 1,2 5 0,2-5 0,2 0-7,-3 2 0,5-7 1,-1 1 70,2-5-283,-5-8 1,10 1 0,-3-10-1,3-6-110,2-3 0,0-8 0,2-5 0,1-2-279,2-3 0,8 1 0,-3 1 0,4 2 95,2 2 0,0 7 0,-1-2 0,1 5 151,0 6 1,-6 3-1,1 7 1,1 0 29,2 0 0,2 8 0,-1 6 0,1 7-10,0 4 0,0 1 0,-1 5 0,1 1-319,0-1 1,5 1 0,0-1 0,-2 1-1052,-2-1 0,-1-5 0,-2 0 0,-2 1-2585,-1-3 0,-2 4 3881,1-7 0,4 7 0,-5-4 0</inkml:trace>
  <inkml:trace contextRef="#ctx0" brushRef="#br0" timeOffset="2">10267 11175 14198,'16'0'0,"0"0"384,0 0 1,-1 0-1,3 0 1,1 2 0,4 2 107,1 1 1,-3 0-1,4-5 1,-1 2-275,0 3 1,-3-3 0,4 3 0,-1-3 54,1-2 0,-4 0 0,5 0 0,0 0 9,-1 0 0,4 0 0,-4 0 0,1 0-1,0 0 0,-1 0 1,3 2-1,-2 1-73,2 2 0,-4 1 0,2-6 0,1 0 42,-3 0 1,6 1-1,-6 3 1,2 1-281,1-2 1,-6-1 0,5-2 0,0 0 86,-2 0 1,1 0 0,-4 0 0,3 0-147,1 0 1,4 0-1,-2 0 1,2 0 32,3 0 0,-1 0 0,1 0 0,-1 0 21,1 0 1,-1 0 0,1 2 0,-3 1 11,-3 3 1,4-1-1,-5-5 1,1 0-16,0 0 1,-5 0 0,5 0 0,0 0-65,-1 0 1,5 0-1,-4 0 1,3 0 22,3 0 0,-1 0 1,1 0-1,-1 0 43,1 0 0,-1 0 1,2 0-1,2 0 59,2 0 0,0 0 0,-6 0 0,0 0 109,1 0 1,-2 0 0,-1 0 0,1 0-33,3 0 1,2 0-1,-3 0 1,-1 0-7,0 0 0,1 0 1,1 0-1,0 0 1,-1 0 0,6-2 0,-8-1 0,0-3-81,-1 3 0,10 1 0,-8 2 0,2 0-64,1 0 0,2 0 1,1 0-1,0 0 22,1 0 1,0 0-1,6 0 1,-4 0 36,-1 0 0,3 0 1,-4 0-1,1 0 0,-1 0 0,4 0 1,-4 0-1,1 0 96,-1 0 0,4 0 1,-3-2-1,-1-1-77,0-2 0,4 0 1,-3 5-1,-1 0-40,1 0 0,4 0 0,-2 0 0,0 0-90,1 0 0,-1 0 0,2 0 1,-3 0 80,-1 0 0,-1 0 0,-3 0 0,2 0 59,-2 0 1,0 0 0,0 0 0,1 0 52,-1 0 0,-1 0 0,-1 0 0,2 0 58,1 0 1,1-2 0,-6-2 0,1-1-36,-1 2 0,1 1 0,1 2 1,2 0-37,2 0 1,-1 0 0,-4-2-1,-1-1-17,1-3 1,1 1-1,2 5 1,1 0-28,-1 0 0,-1 0 0,-1 0 0,2 0-62,1 0 1,-1 0 0,-5 0 0,-2 0 48,0 0 1,5 0-1,-7 0 1,2 0 1,-1 0 1,2 0 0,-3 0 0,4 0-42,2 0 1,-6 0 0,0 0-1,0 0-38,-1 0 1,4 0 0,-4 0 0,1 0 45,0 0 0,-1 0 1,3 0-1,-4 0-6,-1 0 1,3 0 0,-3 0 0,-1 0-15,1 0 0,5 0 0,-3 2 0,1 1 2,0 3 0,-2-1 0,4-5 0,-3 0 17,-2 0 1,3 0 0,-4 2 0,1 1 27,0 2 1,3 1-1,-3-5 1,-1 3 27,1 1 0,3 0 1,-3-5-1,0 0-18,0 0 0,3 5 0,-4 1 0,1-3 65,0-1 0,0-2 1,-4 0-1,4 0-41,1 0 0,-3 0 0,3 0 1,1 0-39,-1 0 0,-3 0 0,5 0 0,1 0-15,-3 0 0,6 0 1,-6 0-1,2 0 14,1 0 0,-3 0 0,4 0 0,-2 0 41,2 0 1,-3 0 0,-1 0 0,1 0-4,-1 0 0,2 0 0,6 0 1,-3 0-2,-2 0 0,2 0 1,-2 0-1,2 0-37,3 0 0,-1 0 0,1 0 1,-1 0 12,0 0 1,1 0 0,1 0 0,2 2-60,2 3 1,-1-3-1,-4 3 1,-1-3 37,1-2 0,-1 0 0,1 0 0,-1 0 24,1 0 0,-1 0 1,2 0-1,2 0-18,2 0 1,-1 0 0,-4 0 0,-1 0 4,1 0 0,-2 0 0,-3 0 0,0 0-7,1 0 0,0 0 0,0 0 0,-2 0 8,2 0 0,1 0 1,3 0-1,-1 0 8,1 0 0,-1 0 0,1 0 0,-1 0 50,1 0 0,2 0 0,1 0 1,-1 0-43,1 0 1,-1 0-1,0 0 63,2 0 0,-2 0 1,2 0-1,-1 0 1,0 0-96,2 0 0,1 0 0,-3 0 0,2 0 0,-2 0 0,-18 0 0</inkml:trace>
  <inkml:trace contextRef="#ctx0" brushRef="#br0" timeOffset="3">20124 11285 28671,'14'0'0,"26"0"0,0 0 0,2 0 0,-5 0 0,-4 0 0,4 0 0,1 0 0,2 0 0,-3 0 0,3 0 0,0 0 0,0 0 0,-3 0 0,5 0 0,2 0 0,-1 0 0,-1 0 0,2 0 0,-6 0 0,1 0 0,-1 0 0,6 0 0,-4 0 0,2 0 0,0 0 0,-2 0 0,2 0 0,-3 0 0,-1 0 0,-3 0 0,5 0 0,0 0 0,0 0 0,1 0 0,2 2 0,-1 2 0,2 1 0,-4 0 0,2-5 0,0 0 0,-2 0 0,4 0 0,-6 0 0,2 0 0,-3 0 0,3 0 0,0 0 0,-1 0 0,-1 0 0,4 0 0,-5 0 0,0 0 0,1 0 0,-3 0 0,5 0 0,0 0 0,1 0 0,-5 0 0,4 0 0,1 0 0,-1 0 0,0 0 0,4 0 0,-2 0 0,1 0 0,-3 0 0,2 0 0,0 0 0,-2 0 0,6 0 0,-6 0 0,2 0 0,0 0 0,-2 0 0,4 0 0,-2 0 0,1 0 0,3 0 0,1 0 0,0 0 0,0 0 0,0 0 0,-1 0 0,-2 0 0,-3 0 0,0 0 0,2 0 0,-3 0 0,-1 0 0,-1 0 0,-3 0 0,2 0 0,1 0 0,-3 0 0,4 0 0,-1 0 0,1 0 0,3 0 0,-4 0 0,2 0 0,-5 0 0,4 0 0,-3 0 0,1 0 0,-2 0 0,3 0 0,-1 0 0,-2 0 0,-2 0 0,4 0 0,-1 0 0,-1 0 0,-1 0 0,-3 5 0,2 1 0,4-3 0,-4-1 0,4-2 0,-4 0 0,-2 0 0,1 0 0,-1 0 0,1 0 0,-3 0 0,-2 0 0,2 0 0,-2 0 0,1 0 0,-2 0 0,3 0 0,-2 0 0,1 0 0,-2 0 0,2 0 0,-7 0-370,-2 0 0,4 0 0,-2 0 0,-2 0-1841,-2 0 1,-1 0 687,0 0 0,-8-7 0,-2-4 908,-5-3 1,-2 4-1,-5-1 1,-2-1-361,-1-2 0,-10-7 0,3 0 0,-1 2 665,-1 2 0,1 1 0,-3-2 1,-1 1 291,2 1 1,4-3-1,2 9 1223,3-4 283,-1 5 1,4 2 0,7 7-1015,9 0 0,5 7 1,4 3-1,3 6 1,3 3 150,0 2 1,6 5 0,-4-3 0,2 0-148,-2 0 1,2 3 0,-5-4-72,2 3 1,-6-6 0,2 2 0,-5-2 0,-4 1 155,-2 0 0,-6 1 1,1-5-28,-3 0 0,-4 0 1,-3-2-680,-6-4 1,-4-3-1,-6-7 1,-6 0-2084,-2 0 0,-10 2 0,-3 1 0,-3 2 2226,-2-1 0,-14-9 0,-4-4 0</inkml:trace>
  <inkml:trace contextRef="#ctx0" brushRef="#br0" timeOffset="4">17830 11317 14167,'-11'0'15,"1"0"0,0 0 0,-6-2 426,0-3 0,6 3 627,-1-3 0,6 3 1548,-6 2-1872,8 0 1,-2 0 0,10 0-267,5 0 1,4 0 0,2 0-256,0 0 1,5 0 0,0 0 0,0 0-163,1 0 1,-2 0 0,6 0 0,0 0 74,-2 0 0,6-2 1,-5-1-1,1-2 30,0 1 0,-1 2 0,2 2 0,0 0-120,1 0 1,0 0-1,0 0 1,-2 0 80,2 0 0,0 0 0,0-1 1,-2-3-60,2-1 0,1 0 0,3 5 0,-1 0 38,1 0 1,-1-6 0,1 1 0,-1 2-4,1 1 1,-1 2 0,0-2 0,-1-1-31,-4-3 0,8 1 0,-7 5 0,1 0-128,2 0 0,5-2 1,2-1-1,-2-2-36,-2 1 0,-2-3 0,1 2 0,-1 0-155,1-2 1,4 5 0,1-3-1,-2 1 29,-2-1 0,4 3 0,0-3 0,-3 2 91,-32 3 118</inkml:trace>
  <inkml:trace contextRef="#ctx0" brushRef="#br0" timeOffset="5">20124 11144 25843,'26'0'87,"4"0"5,-4 0 1,4-2-64,1-3 1,0 3 0,1-3 0,-1 3-103,1 2 1,4 0-1,1 0 1,0 0-98,1 0 1,1 0 0,3 0 0,-6 0 42,-2 0 1,-3-5 0,0 0-1,-1 1 51,-4 3 0,2 1 0,-5 0 0,1 0 89,4 0 0,0 0 0,0 0 0,-2 0 8,2 0 0,2 0 1,2 0-1,-1 0-16,0 0 0,1 0 0,-1 0 1,1 0-20,-1 0 1,-1 0 0,-2 0-1,-4 0 7,-1 0 1,5 0 0,-4 0-1,3 1 84,-1 4 1,-2-3-1,4 3 1,-2-1-22,2 1 1,-3-3-1,1 3 1,0-1 73,-1 1 1,4-3-1,-2 3 1,2-2-93,3 3 1,-6-5 0,0 5 0,0-5-136,-1-1 0,5 2 0,-6 2 0,0 1 74,-3-2 1,4-1 0,-1-2 0,3 2 12,-1 3 0,0-3 0,7 3 1,2-1-8,2 1 1,1-3-1,-3 5 1,4-2-8,1 0 1,-5 2-1,1-4 1,-2 3-107,-3-3 1,1 4 0,-1-2 0,0-1 116,1-2 0,-1 3 0,1 0 0,-1-1-6,1-3 0,-1 5 0,2-1 0,2 0-100,2 2 1,0-3-1,-6 4 1,0-1-93,1-3 1,-1 3 0,-1-2 0,-2-1 152,-2-3 1,-1 5-1,3-1 1,-2-2-7,2-1 0,0-2 0,0 0 0,-2 2 14,2 3 1,0-3 0,0 3 0,-4-3 88,-1-2 0,-2 0 1,-4 0-1,3-2 135,1-3 0,1 3 0,-3-5 1,2 2-153,-1 0 0,2-1 0,1 6 0,0-1-146,-1-5 1,5 5-1,-5-5 1,3 5-160,3 1-1,1 0 1,5 0 0,1 0-372,1 0 1,8-2 0,-4-2 0,0-1-822,-3 2 1,-11 1-1,-5 0 1401,-3-3 0,-3-4 0,1-7 0</inkml:trace>
  <inkml:trace contextRef="#ctx0" brushRef="#br0" timeOffset="6">17940 11254 8205,'2'-9'297,"3"4"0,-1 3 0,6 2 0,2 0 65,2 0 0,2 0 0,0 0 0,-1 0-117,1 0 0,0 0 1,1 2-1,2 1-132,2 3 1,2-1-1,-4-5 1,4 0-1,2 0 0,-1 2 0,4 1 0,-2 2 23,2-1 1,2-2-1,1-2 1,1 0 15,-1 0 0,1 0 1,1 0-1,2 0-63,1 0 1,1-2 0,-4-2 0,2-1-96,2 2 1,0 1 0,-6 2 0,1 0 85,-1 0 0,0 0 1,1 0-1,-1 0-128,1 0 0,-1 0 0,1 0 0,-1 0 93,1 0 0,-1 0 0,0 0 0,1 0 29,-1 0 0,2 0 0,2-2 0,2-1-59,-2-3 0,-2 2-2</inkml:trace>
  <inkml:trace contextRef="#ctx0" brushRef="#br0" timeOffset="7">20124 11197 14486,'3'-1'-7,"32"-4"-59,2-2 1,5 5-1,-6-3 1,-1 2 42,-1-3 1,-3 5 0,0-5 0,1 5 70,-1 1 1,1 0 0,-1 0 0,1 0 21,-1 0 1,1 0 0,-1 0-1,1 0-39,-1 0 1,-1 0-1,-2 0 1,-4 0-6,-1 0 0,5-2 0,-2-2 0,2-1-50,-2 2 1,7 1 0,-3 2 0,1 0 14,4 0 0,0 0 1,-3 0-1,-3 0 62,-2 0 0,2-5 0,-2-1 0,2 3-47,3 1 1,-3 2-1,-1 0 1,-1 0 10,0 0 0,3 0 0,2-2 0,-1-1-29,1-2 0,-1 0 0,2 5 1,2 0-4,2 0 1,-1 0 0,-4 0-1,-1 0-5,1 0 1,-1 0 0,1 0 0,-1 0 8,1 0 1,-3 0-1,1 0 1,-2 0-3,0 0 0,5 0 0,-7 1 0,4 3-17,1 1 1,1 0-1,-1-5 1,1 0 20,-1 0 1,1 0 0,-1 0 0,1 0 13,-1 0 0,-1 5 0,-1 1 0,-1-3-7,0-1 0,4-2 0,-10 0 0,1 2-25,0 3 0,5-3 0,-2 3 0,4-3-30,1-2 1,1 0 0,1 0 0,2 0-75,1 0 0,1 0 1,-5 0-1,-1 0 47,0 0 0,-1 0 0,-2 0 1,-2 0 59,2 0 0,2 0 1,1 0-1,1 0-25,-1 0 0,1 0 1,1 0-1,2 0 103,2 0 0,-1 0 0,-3 0 0,2 0-18,2 0 0,0 1 0,-6 3 0,1 1-30,-1-1 1,-1-1 0,-4 1 0,-3 1 24,-1-2 1,-4-1 0,3-2 0,-2 0 6,2 0 0,-4 0 1,6 0-1,-2 2-19,0 3 0,5-3 0,-3 3 0,0-3-31,-1-2 0,5 0 1,-5 0-1,1 2-22,0 3 1,3-3 0,-5 3 0,0-3 13,2-2 0,-6 0 0,6 0 0,-2 0 0,0 0 1,5 0 0,-3 0 0,-1 0-9,1 0 1,3 0 0,-3 1 0,1 3 16,4 1 0,0 5 0,0-4 0,-3-1-181,-3 2 1,-1-5 0,-5 3-1,-2-2-918,-3 3 388,3-5 608,-13 6 1,5-7 0,-12 0 268,-4 0 1,-9 0 0,-4 0 0,-2 0-2,-2 0 1,-8 0 0,-6 0 0,-1 0-250,-1 0 1,-11 0-1,5 0 1,-7 0 50,-9 0 1,8 0-1,-6 0 1,2 0-339,-1 0 0,6 0 0,2 0 1,2 2 150,-1 3 1,6-3 0,4 3 0,-3-3 208,1-2 1,-11 0 0,7-2 0,-3-1 102,-3-2 1,-2-2-1,3 3 1,-1-1 92,1 1 0,-3 1 0,3-1 0,-1-1 88,1 2 1,-5-4 0,3 1 0,-2 3 19,1 1 0,4 2 0,-3 0 0,2 0-162,3 0 0,-3 0 1,0 0-1,0 0-102,0 0 0,-4 0 0,4 0 0,-2 0 85,-3 0 0,-1 0 0,1 0-182,1 0 0,8 0 0,-3 0 0,3 0 32,-3 0 0,8 0 1,-6 0-1,0 0 1,2 0 59,1 0 0,2 0 0,2 0 0,4 2 19,2 3 0,1-1 0,4 4 0,-2 1 17,-2 0 1,1-4 0,2 4-1,0 0 9,-3-1 0,2-4 0,7 1 0,2-1-4,-2 1 0,3-3 0,1 3 0,1-3-110,4-2 0,2 0 0,1 0 0,2-2-291,3-3 1,4 1 4,7-6 0,14 1 0,9-3 92,10 1 1,9 6 0,11-6-1,4 1 1,6-1-289,5 1 0,-3 1 1,3-1-1,-3 3-916,-2 0 1454,-8-2 0,0-7 0,-8 1 0</inkml:trace>
  <inkml:trace contextRef="#ctx0" brushRef="#br1" timeOffset="8">21808 10625 8287,'-9'-1'1358,"4"-5"-654,3-2 1,2-3 0,0 1 312,0-3-715,7 6 0,2 0 0,7 7 65,-1 0 1,6 0 0,0 0 0,-2 2-167,-1 3 1,-2 2 0,-1 6 0,1-3-53,0 2 0,-2 4 1,-2 3-1,-3 2-103,-2-2 1,-2-1 0,-5-1 0,0 3 74,0 0 0,0 1 1,-2-5-1,-3 0-111,-6 0 0,-3-1 0,-1 1 0,-1-2 20,0-4 0,1 3 0,-3-6 0,-1 0 22,-2 0 1,0-2 0,4-5 22,-4 0 0,3-2 0,-3-1 0,4-4 0,1-2 77,0-3 1,2-2 0,2-2 0,3 0 174,2 1 0,2-6 1,5 0-1,0 1-120,0 3 1,0-4 0,2 0-799,3 2 1,4 1 0,6 4-1397,1 4 1,0-2 512,0 6 0,-1 1 1,1 4 1473,0-5 0,0-2 0,-1-8 0</inkml:trace>
  <inkml:trace contextRef="#ctx0" brushRef="#br1" timeOffset="9">22138 10295 8326,'5'-10'230,"0"-1"1,8 8 536,-3-3 1,4 5 0,2 1-266,0 0 1,-1 7 0,-1 3 0,-1 2-146,-3-1 0,-6 5 1,1-2-1,-4 5-97,-1 0 0,0-7 0,0-1 0,-1 1-8,-4 2 0,1-4 0,-6-1 0,-3 0 297,-1 0 0,-1-6-163,-1 2 0,0-5 0,0-5-55,1-5 1,6-4 0,2-2-255,0 0 0,5 0 0,-3 1 0,3-1-398,2 0 1,0 1-1,2 1 1,2 1 82,1 3 0,5 5 0,-3-4 0,2 2-4328,3 3 4566,2 3 0,2-6 0,0-2 0</inkml:trace>
  <inkml:trace contextRef="#ctx0" brushRef="#br1" timeOffset="10">16839 5706 8287,'11'-14'0,"-2"1"0,-2 3 147,-4-2 0,-1-2 0,-2-2 0,0 0 0,-2 1 959,-3-1 0,-4 0 0,-7 0-181,1 1 1,-6 4 0,0 2 0,0 2-501,-2 4 1,4 1 0,-6 2 0,3 0-241,3 0 1,-4 0 0,2 2 0,2 1-93,1 3 1,2 6 0,1-2 0,-1 4-117,0 2 1,6 0 0,1 0-1,0-1-333,1 1 1,4 0 0,-1-1 66,3 1 1,4-5-1,3-3 1,6-1-44,3-3 1,3-2-1,2-2 204,2 0 0,7 0 0,-2-2 0,4-2 0,0-3-16,-4-1 0,2-1 0,-7-3 0,-2 3 459,-1 2 0,-3 0 192,1 2 1,-6 3 23,1-3 1,-6 10 0,4 5-149,-2 4 1,-2 2-1,-3 2 1,1 1 24,3 2 0,-1 0 0,-5-4 0,0 2-307,0 2 1,0 0 0,0-5-1,0 0-846,0-1 0,-2 1-875,-3 0 0,3 0 524,-3-1 1,5-6 0,3-2-1395,3 0 1,6-5 1363,-2 3 1,-1-8 1125,2-3 0,-1-6 0,6 3 0</inkml:trace>
  <inkml:trace contextRef="#ctx0" brushRef="#br1" timeOffset="11">17075 5753 8287,'16'-25'-770,"-7"3"0,-4 6 1966,-3 0 0,-2 0 378,0 1 1,-7 1-1160,-4 3 1,3 6 0,-3 10-1,-1 6-20,-2 3 1,3 1-1,1 3 1,-1 3-135,3 5 1,-5 2 0,8 0 0,2-4-9,1-1 1,2 3-1,0-3 1,2 0 12,3-1 0,4-1 1,6-5-1,1-2-21,0-3 1,0 1 0,1-7 0,2-2 91,2-1 1,0-2-1,-5 0 31,0 0 1,-2-7 0,-4-3 0,-5-4-163,-3-2 0,-2-1 0,0-3 0,-2-2-303,-3-3 1,2 1 0,-8-2-1,1 3-1537,1 0 0,-5 6 0,3-4 0,-1 3-129,2 3 1,-3 4 0,7 1 546,-3-3 1,5 5 1215,-1-3 0,3 1 0,2-6 0</inkml:trace>
  <inkml:trace contextRef="#ctx0" brushRef="#br1" timeOffset="12">17280 5407 8532,'-2'-11'1625,"-3"3"-1185,-6 1 1,-1 3-1,0 8 1,3 3 238,2 1 1,0 3 0,4 6-150,-3 4 0,3 2 0,6 3 1,6-5-134,5-3 1,-2-8 0,9-1 0,-2 0-103,2-1 0,-3-4 0,3 1 0,-4-3 112,-1-2 0,-6 0 0,-1-2 0,-2-3-38,-3-6 1,-3-3 0,-1-1 0,-1-1-453,-5 0 0,3 1 0,-8 1 0,-1 1-960,-2 3 1,-1 1-1,-1-3 1,0 3-4261,0 2 5303,1-5 0,-8-4 0,-1-8 0</inkml:trace>
  <inkml:trace contextRef="#ctx0" brushRef="#br1" timeOffset="13">12154 10625 8287,'0'-10'1021,"0"-1"0,0 10 323,0 1 1,2 12 0,1 10-1,4 1-657,2 0 1,2 5 0,4-2 0,1 4-211,0 1 1,-6 1 0,-1-3 0,0-1-118,-1-2 0,-4-5 0,1 4-619,-3-2 0,-2-3 0,0-4-1977,0 0 1,0-6-3706,0 1 5212,0-8 0,5 3 729,0-12 0,8-2 0,-5-8 0</inkml:trace>
  <inkml:trace contextRef="#ctx0" brushRef="#br1" timeOffset="14">12453 10782 8473,'2'-15'443,"3"-1"1,-2 0-1,8 1 1,1-1 34,2 0 1,2 0 0,1 1 0,2 1-250,2 3 0,6-1 1,-5 7-1,1 1-63,0 3 0,-2 1 1,-4 0-1,2 0 23,2 0 1,-1 1 0,-8 5-1,-4 4-30,-1 4 1,4 2 0,-6 1 0,-3 2 22,-6 2 0,-4 7 1,-8-2-1,0 4 61,1 2 0,-6-3 0,0-1 0,1-3-27,3-3 0,1 5 0,2-6 0,4-2-36,5-2 1,1-3-1,1-2 1,-3-1-14,3 1 0,8-5 0,6-2 0,2-3 48,3-2 0,2 0 0,1 0 0,2 0-29,-2 0 0,-3-7 0,-4-2 0,-3-1-142,-2-1 0,-2-4 1,-5-6-1,0 2-212,0 1 0,-7 1 0,-2-3 0,-1-1-544,-1 2 1,-4 2 0,-5 1-1,5 2-600,2 4 0,3-3 0,-4 6-238,3-1 0,6 4 658,10-1 0,4 3 0,9 2 0,1 0 892,2 0 0,7 0 0,-4 7 0,8 2 0</inkml:trace>
  <inkml:trace contextRef="#ctx0" brushRef="#br1" timeOffset="15">13097 10782 8287,'16'-5'260,"0"0"0,-2-2 1,-2 2 748,-1-6 0,-8 3-177,2-3 1,-10 8 0,-5-3-409,-4 5 0,-7 1 1,0 1-1,0 5-131,-2 4 0,6 9 0,-4 4 0,3 0 21,2-1 0,1 5 1,1-5-1,3 1-129,6 0 1,3-1-1,2-2 1,2 1-107,3-2 1,6-2 0,10-1-1,5 0 18,4-1 0,6-1 0,1-1 0,-2-5 71,-2-1 0,-1-1 0,-3-6 0,-3 0 94,-5 0 0,2-9 0,-4-5-178,-5-5 0,-5-2 0,-9 3 0,0-1-502,0-2 0,-7-7 0,-3 4 1,-6-3-550,-5 1 0,3 7 1,-3-2-1,4 4-150,1 1 1,6-3 0,1 1 0,2 4-133,4 0 0,3 0 0,5-1 1249,5-1 0,11 0 0,4 0 0</inkml:trace>
  <inkml:trace contextRef="#ctx0" brushRef="#br1" timeOffset="16">13616 10531 8301,'9'-7'0,"-4"-4"0,-3-2 419,-2-3 0,-2 2 0,-1 2 196,-2 1 0,-8 8 1,3-3-2,-4 5 1,-2 2-1,2 5-281,4 4 0,3 4 1,7 4-1,0 1-8,0 2 0,1 1 1,5-2-1,6 1 33,7-2 0,0-2 0,6-1 0,-1-2-101,1-4 0,-6 3 0,2-8 0,-4-2 43,-1-1 0,0-2 0,0-2-187,-1-3 1,-6-4 0,-4-6 0,-3-1-150,-2 0 0,-2 1 0,-3-3-291,-6-3 0,-4 4 1,-4-4-1,-2 3 0,1 3-1693,3-1 0,-4 0 1123,0 0 897,0 8 0,5-13 0,1 3 0</inkml:trace>
  <inkml:trace contextRef="#ctx0" brushRef="#br1" timeOffset="17">16211 16189 8711,'-2'-10'1113,"-2"-1"1,-1-1-624,2-2 1,1 4 0,2-1 0,0-1 0,0-2 181,0-2 0,7 1 0,3 1 0,6 1 1,3 5-327,2 1 0,2 1 0,-4 6-155,2 0 1,0 0 0,-5 2 0,-1 2 12,1 1 0,-5 12 0,-1-1 0,1 3-451,-3 4 0,-1-4 1,-7 7-1,0 1 112,0-3 0,0 9 0,-3-5 0,-4-2 127,-4-1 0,-11-4 0,6-5 0,-3-1 32,-4 1 1,6-6 0,-6-1 0,2-2 160,0-3 1,0-3 0,5-1 0,1 0 488,-1 0 1,0 0-485,0 0 0,8-7 0,4-1-258,8-1 0,10-3 0,8 5 0,3 0 31,3 0 0,1 2 1,3 5-1,-1 0-547,1 0 0,-3 0 1,-1 0-1,-3 0-258,-2 0 0,-2 5 0,-6 0 0,1-1-1314,0-3 1,-1-1 570,1 0 1,0-1 1584,0-5 0,-8-2 0,-1-8 0</inkml:trace>
  <inkml:trace contextRef="#ctx0" brushRef="#br1" timeOffset="18">16556 16158 8509,'0'-16'841,"0"0"0,0 1 1,2 1-314,3 3 0,4 4 0,7 6 1,0-3-218,-1-1 0,6 0 0,0 5 1,-2 0 55,-1 0 1,-2 0 0,-1 0-141,1 0 0,-7 7 0,-4 3 0,-3 4 55,-2 2 1,5-1 0,0 3 0,-1 1 200,-2 2 0,-2 5 1,0-3-1,0 0-343,0-1 0,0 5 0,0-6 0,0-2-611,0-2 0,5-1 1,2-2-2300,2-4 0,-6 4 1183,2-3 1,-6-4-1,-8-2 1032,-7-3 1,-5-9 0,2-2 0,-2-1 554,2-1 0,-4 2 0,4-3 0,5 2 0,0 4 0,9-4 0,3 0 0,5 1 0,1 2 0,8 5 0,4-1 618,3-3 0,9 1 0,-2 5 0,4 0-140,1 0 1,-1 0 0,-2 0-1,-2 0-707,2 0 1,-3 0-1,-1 0 1,-1 0-619,-4 0 0,-2 0 0,-1 0 847,0 0 0,0-7 0,-1-2 0</inkml:trace>
  <inkml:trace contextRef="#ctx0" brushRef="#br1" timeOffset="19">17122 16189 8287,'2'-14'331,"3"4"1,-3-4-1,2 5 159,-8 0 0,1-3 0,-8 7 0,-1 2-154,-2 1 0,-3 2 0,-3 2 0,-1 1 82,2 2 1,-4 11-1,2-2 1,4 2-123,5 3 1,0 0 0,6-3 0,3 0-68,1-1 0,4 4 0,3-1 0,6-4 18,3 0 1,6-2 0,3-1 0,0-4 53,0 0 1,3-6 0,-5 5-1,-2-5 292,-2-1 1,-1-1-424,0-5 0,-7-2 1,-4-8-1,-3 0-564,-2 0 1,-2 1-1,-2-1 1,-3-2-793,-1-2 1,-1 7 0,-3-2 0,3 1-374,2 0 0,-4 3 1,6 1-1410,2-3 2968,1 6 0,-5-7 0,-2 6 0</inkml:trace>
  <inkml:trace contextRef="#ctx0" brushRef="#br1" timeOffset="20">17264 15844 8287,'0'-16'332,"-2"2"1,-1 2-1,-4 3 83,-2 2 0,-1-4 0,-6 6 119,0 2 1,6 1 0,1 4 0,0 3-143,0 5 0,6 4 1,-2 4-1,5-1-68,5-1 1,4 7 0,6-11 0,3 0 88,3 2 0,-4-5 0,4 0 127,-3-2 1,-3-2-332,1-5 1,-7-7-1,-4-4-200,-3-3 1,-2-1 0,-2-1 0,-3 2-404,-6 4 1,-3-4-1,-1 5 1,1-2-939,3 1 1,-3 6-1,4-1-3478,-4 3 4810,5 2 0,-5-7 0,5-1 0</inkml:trace>
  <inkml:trace contextRef="#ctx0" brushRef="#br1" timeOffset="21">20676 7403 8100,'-16'0'2985,"7"0"1,4 7-1,9 4-2641,1 3 0,5 1 0,-4 1 1,-1 0-80,2-1 0,-4 1 1,6 2-1,0 1-101,-1 2 0,-4 0 1,1-6-1,-1 1 46,1 0 0,-3-6 1,3 1 351,-3 1 0,-1-5-61,5-2 1,-3-3 0,8-4-366,1-3 0,2 2 0,2-6 0,-1 0-432,1 0 0,1 4 0,3-4 0,1 1-1237,-2-1 0,4 5 0,-2-3-557,-2 0 1,-2 6-1,-3-6-2231,-3 0 4321,-4 5 0,-7-12 0,0 5 0</inkml:trace>
  <inkml:trace contextRef="#ctx0" brushRef="#br1" timeOffset="22">20896 7387 9722,'10'11'2304,"-1"-1"0,0 1-1420,0-2 0,-1 5 0,5-4 0,-3 4-577,2 2 0,-3-1 0,0 1 0,-1-2-327,1-3 0,-4 3 1,4-4-1630,-2 4 0,5 0-1412,-1-4 0,-2 3 3061,1-8 0,-6 0 0,3-5 0</inkml:trace>
  <inkml:trace contextRef="#ctx0" brushRef="#br1" timeOffset="23">21069 6963 8287,'9'0'4507,"-2"-7"-3775,-7 5 1,-2-5 0,-3 9-420,-6 3 1,-3-1-1,-3 4 1,-3 1-113,-1 0 1,2-4 0,7 6 0,2-1 3,-3-1 0,-1 5 0,0-4 79,4 4 0,-2 2-478,6 0 0,1-1-52,5 1 1,0 0 92,0 0 1,0-6 246,0 1 0,2-8-44,3 2 0,2-5 0,5-3 1,-1-4 12,1-2 1,4 6 0,3-4 0,2 1 88,-2 1 0,4 0 0,0 5 1,-1 0 55,1 0 0,-2 7 0,-5 2 0,-1 1 48,1 1 1,-2-1-1,-3 6 1,-4-1-13,0 1 1,-6 0-1,5 1-172,-5 4 0,-1-3 0,-1 3 1,-3-4-183,-1-1 0,-6-6 0,4-1 1,-1-2-855,-5-3 0,-1 3 0,-1-2-370,-1-2 1,0-1 0,1-4 0,1-3-205,3-5 1,2 1 0,6-3 1537,-2-6 0,-1-4 0,6-10 0</inkml:trace>
  <inkml:trace contextRef="#ctx0" brushRef="#br1" timeOffset="24">21289 6743 9418,'-16'2'849,"1"3"0,4 4 0,2 6 0,1 1-224,-1 0 0,5 0 0,-1-1 0,3 1-194,2 0 1,2-2-1,3-2 1,6-2 22,3 3 0,7-6 1,0-2-1,-2-3 206,-2-2 0,-1 0 0,0 0-238,0 0 0,-6-6 0,-1-1 0,-2-1-362,-4-5 0,-1-1 1,-4 0-1,-1 2-473,-2 2 1,-8-1 0,3-4 0,-6 1-5302,-5 3 5714,4-3 0,-13 5 0,6-6 0</inkml:trace>
  <inkml:trace contextRef="#ctx0" brushRef="#br1" timeOffset="25">14245 7057 8287,'9'-1'6912,"-4"-5"-6162,-3 5 0,-9 1 0,-4 10 1,-3 4-224,-1 2 1,-6-1-1,0 1 1,0 0 435,-2 0 0,6-1 0,-6 1 0,2 0-478,0-1 0,0 1 0,5 0 1,1-2-276,-1-4 1,5 4 0,1-5 0,-1 2-545,3-1 0,-1-1 0,6 3-6099,-3-2 4820,1-6 1,12 3-1,3-7 1,4 0 1612,2 0 0,14-7 0,3-2 0</inkml:trace>
  <inkml:trace contextRef="#ctx0" brushRef="#br1" timeOffset="26">14340 7199 8913,'15'0'0,"-1"2"678,-3 3 1,3-2 0,-4 6 0,4 0-46,2-1 1,0 3-1,-2 5 1,-2-1 56,-2 1 1,-4 0 0,2 0-297,-1-1 0,-3 1 0,-8 0 1,-3-2-59,-1-4 1,-3 4-1,-6-5 1,-3 0-129,-1-4 1,0 2 0,4-2-1,-2-1-46,-2-3 1,0-1 0,5-1-512,0-5 42,8 5 0,2-6 184,12 7 0,8 1 0,7 6 0,0 7 221,1 5 0,-4 8 0,4-5 0,-1 1 156,0 0 0,-1 3 0,-10-3 1,-3-1 149,0 1 1,-5-2 0,3-5 0,-3-1-112,-2 1 1,-5-5-1,-2-3 1,-2-1-82,-3-3 0,3-2 0,-2-2 0,-1 0-179,-2 0 1,-2 0 0,1-2 0,-1-3-696,0-6 1,2 2 0,2-1 0,2-2-1165,-3-2 1,1-2 0,0 0-153,1 1 1,8-1 0,-2 0 769,3 0 0,4 8 0,5 2 1208,8 5 0,8 1 0,9 0 0</inkml:trace>
  <inkml:trace contextRef="#ctx0" brushRef="#br1" timeOffset="27">15000 7796 9340,'16'0'3123,"-8"-2"-2402,-2-3 0,-5-4 0,-1-6-337,0-1 0,-7 5 0,-3 1 1,-4-1-25,-2 3 0,0-5-357,1 8 0,-1-5 0,0 5 18,1 1 0,4 2-23,1 2 0,-1 2 0,-5 3 227,1 6 1,-1 3-131,0 1 0,7 1 0,4 0-89,3 0 1,2-6-1,0 1 1,2-1 0,3-1 1,4 5 0,7-4 0,0 4 174,-1 2 1,-4 5 0,-1 0-1,1-2 114,-2-1 0,-2-3 1,-7 1-1,0 0 270,0-1 0,0 1 0,0 0-37,0 0 1,-7-3 0,-4-2-394,-3-6 0,4-3 0,-1-2 0,-1-2-179,-2-3 1,-4-4-1,-1-6 1,-2-1-438,2 0 1,3-5-1,4 0 1,3 2-2940,2 2 0,-3 1 1770,5 0 1,12 2-1,10 4 1,6 4 1648,5 5 0,15 1 0,6 0 0</inkml:trace>
  <inkml:trace contextRef="#ctx0" brushRef="#br1" timeOffset="28">15377 7906 8747,'-15'0'834,"-1"-5"0,0 0 0,0 1-83,1 2 1,-6 2 0,0 0 343,1 0 0,10 2 0,5 3-348,3 6 1,2 3-1,0 2-204,0-1 1,7-6-1,3-2-187,4 0 1,-3-5 0,-2 1-195,-2-6 1,0-4 0,-4-6 0,2 3-271,-1-2 0,-4-2 1,-4-2-1,-1 0-2012,2 1 0,-6-1 2120,-2 0 0,-3-7 0,-1-1 0</inkml:trace>
  <inkml:trace contextRef="#ctx0" brushRef="#br1" timeOffset="29">13491 14665 8287,'-2'8'0,"-3"-2"0,-2-3 1118,-4 2 1,2-3 0,4 3 123,-5-3 1,-4-9-896,-2-3 1,7 1 0,2-2 0,2-1 0,0-2 247,1-1 1,9-1 0,6 0-526,3 0 1,2 2-1,1 2 1,2 3-22,2 3 0,2-5 0,-4 6 0,2 1-114,-2 3 0,-1 6 0,-2 2 1,-1 2 115,1 3 0,0 7 0,-1 4 0,1-1-11,0 1 0,-2 5 0,-2-4 0,-3 3 11,-2-1 0,-2-5 0,-5 3 0,0-1 90,0-4 1,0-1 0,-2-3-2,-3 1 1,2-7-1,-8-4 1,-1-3 66,-2-2 0,-2 0 0,0 0 0,1-2 51,-1-3 0,6 1 0,1-6-285,2-2 0,2-2 0,5-2-223,0 0 0,7 6 0,3 1 0,4 0-187,2 1 1,-1 4 0,3-1 0,1 3-116,2 2 0,0 0 0,-5 0 0,0 0-535,-1 0 1,1 0 0,0 0-232,-1 0 1,-4 0 0,-1 0 583,3 0 0,-5-5 1,1-2 733,-2-2 0,5-1 0,-10-6 0,5 0 0</inkml:trace>
  <inkml:trace contextRef="#ctx0" brushRef="#br1" timeOffset="30">13774 14445 8287,'0'-21'160,"0"0"1,0 0 0,1 5 131,5 0 0,2 1 0,8 1 1,0 3 308,-1 6 0,1 3 0,2 2 0,1 0 92,2 0 1,5 5 0,-3 2 0,-1 2-393,1 3 1,-2 2 0,-5 4 0,0 1-6,-1 2 0,1 5 1,-2-3-1,-4 0-29,-4-1 0,-5 1 1,-1-4-1,0 2 11,0-2 1,-1-1 0,-5-2 0,-4-1-67,-4 1 1,3-6 0,1-1 0,-2-2 45,-2-3 0,-2-3 0,0-1 0,1 0 61,-1 0 1,5-5-1,3-2 1,-1-2-150,0-3 0,6-2 1,-3-1-211,5-1 0,8 0 0,3 2 1,4 2-190,2 1 0,0 6 0,-1-4 1,3 3-116,3 2 0,-4 2 1,4 1-1,-3-3-373,-3-1 0,1 0 0,0 5-1564,0 0 1,-6-6-1,-1-1 1,0 0 2280,-1 0 0,-4-12 0,3 2 0</inkml:trace>
  <inkml:trace contextRef="#ctx0" brushRef="#br1" timeOffset="31">14340 13895 8287,'0'8'2041,"-2"-1"-1551,-3-7 1,-4 0-1,-7 2 1,0 2-220,1 1 1,-6 5 0,0-3 0,2 0 95,1 0 1,2 4 0,1-4 33,-1 1 0,5-2-183,1 4 0,6-5 46,-1 6 1,3-1-248,2 6 0,0-6 1,2-1-1,2 0 139,1 0 0,0 1-100,-5 6 1,5 0-1,1-1 97,-3 1 0,-1-5-127,-2-1 0,2-5-55,3 6 0,4-10 1,6 1 44,1-5 1,5-8 0,0 6 0,-2 0-87,-1-2 1,3 5 0,0-3 0,-2 3 62,-2 2 0,4 7 0,0 2 0,-2 1 205,-1 1 0,-8-1 0,1 6 0,-1 0 9,-1-1 1,-2 1-1,-7 0 1,0 0-77,0-1 0,0 1 0,0 0-419,0-1 1,-2-1 0,-1-1-411,-2-3 1,-8-6 0,3 1 0,-4-3-1085,-2-2 0,2-7 0,2-4 727,1-3 1,3-7 0,-3-2 1054,6-1 0,3-9 0,2-7 0</inkml:trace>
  <inkml:trace contextRef="#ctx0" brushRef="#br1" timeOffset="32">14560 13690 8287,'0'-9'2805,"0"15"-2314,0 9 1,0 5-1,0-5-99,0 1 0,0-5 1,1-3-1,3 1-129,1 0 1,7-6-1,-1 3 1,3-3 39,2 2 0,-1-3 0,1 3 17,0-3 0,-8-4 0,-2-3-118,-5-5 0,-1 1 0,-1-2 0,-5 1-170,-4 1 1,-4-3 0,-2 7 0,1-1-283,-1-1 1,0 6 0,0-5-1824,1 5 1,-1 1 2072,0 0 0,0 7 0,1 1 0</inkml:trace>
  <inkml:trace contextRef="#ctx0" brushRef="#br1" timeOffset="33">20377 13282 13106,'16'0'437,"-1"0"1,1 0-1,0 1 1,1 5-1,3 2 118,1 1 0,0 5 1,-6-5-56,1-1 0,-2 6 0,-4-3-319,-4 3 0,-5 2 0,-1-1 0,-1 1-15,-5 0 0,-1-1 1,-7 1-1,1-2-150,-5-3 1,-1 1-1,3-7 1,0 0-50,1 2 1,-6-5-1,0 3 1,2-3-46,1-2 1,4-2 0,2-1 51,1-2-309,1-8 0,3 6 0,7-3 178,9 5 0,5 8 0,3 4 1,4 2 155,5 3 1,-3 2 0,-2 4 0,-5 1 224,-6 2 0,2 0 0,-5-4 0,0 2-21,0 2 1,-1 0 0,-6-5-1,0 0 54,0-1 1,-7 1 0,-4-2 0,-1-2 59,1-1 1,-8-8 0,3 3-1,-1-5-221,-1-1 0,3 0 0,-3 0 1,-1-1-165,-2-5 1,-5-2 0,5-8 0,2 0-71,1 0 0,3 1 1,-1-1-1,0 2-1622,0 3 0,8-2 1,2 2 396,5-3 0,8 5 0,5 2 0,5 2-502,4 0 1,12 0 1864,-1 5 0,10 0 0,-2 0 0</inkml:trace>
  <inkml:trace contextRef="#ctx0" brushRef="#br1" timeOffset="34">20739 13675 10957,'0'10'2385,"-2"0"-1306,-3 3 1,1 1-1,-6 1 1,-3 1-382,0 0 1,-3 0-1,0-1-264,0 1 0,1 0 1,-1-1-362,0 1 1,0 0-1,2 0-1428,4-1 1,-2-4-3604,7-1 3883,-1 1 0,8-3 0,3-2-970,6-5 1,3-1 2044,1 0 0,8-7 0,2-1 0</inkml:trace>
  <inkml:trace contextRef="#ctx0" brushRef="#br1" timeOffset="35">21132 13895 8432,'7'8'740,"-6"-1"0,5-7 0,-12 0 0,-2-1 263,-1-5 0,-3 3 0,5-8 183,-2-1 0,0-2-1011,-1-2 0,1 8 224,4 2 1,1 5-469,-6 1 0,5 0 0,-6 0-221,-1 0 1,-2 0 0,-2 0 336,1 0 1,1 1-1,1 3 44,3 1 1,1 7 23,-1-1 0,3 3-138,7 2 1,1-1 0,3 1 0,3-2-93,2-4 1,-4 4-1,4-3 1,-2 3 148,-4 2 0,4-1 1,-2 1-1,-1 0 167,-2-1 1,-2 6 0,0 0 0,-2-1 7,-3-3 1,1-1 0,-6-1 0,-3 1 235,-1 0 0,0 0 1,2-2-1,2-4-219,-3-5 0,-1-3 0,-1-2 1,-3 0-301,-3 0 0,4-2 1,-4-3-1,3-7-143,3-7 1,-1 1 0,0-3-1,2 4-864,4 1 0,3 0 1,7 1-1,3-1-853,8 0 1,4 0-1,15 2 1,2 4-74,6 5 2007,-1-4 0,15 7 0,-3-5 0</inkml:trace>
  <inkml:trace contextRef="#ctx0" brushRef="#br1" timeOffset="36">21430 14005 8009,'-15'8'337,"-1"-2"1,0-5 0,1-1 491,-1 0 1,0 6 0,0 1 0,2 1-242,4 4 0,3 2 0,7 2 1,0 0-54,0 0 1,0-1 0,2-1 0,1-1 263,2-3 0,8-7 1,-3 3-71,4-5 1,-3-1 0,-3-1-503,-1-5 0,4-7 0,-6-8 0,-1 0-144,-3-2 0,-1 0 0,0-3 0,-1 5-483,-5 4 1,3 1-1,-8 0-6260,-1 0 6660,-2 8 0,-2-13 0,1 3 0</inkml:trace>
  <inkml:trace contextRef="#ctx0" brushRef="#br1" timeOffset="37">21179 8692 8287,'-11'9'0,"1"-4"624,-2-3 0,3-4-225,-2-3 1,8 1-1,-4-5 619,0 2 0,5-5 0,-3 2-267,3-4 0,9 3 1,4 3-1,3-1-464,1 0 1,6 6-1,0-4 1,-1 1-140,-3 1 1,-6 0-1,-1 5 133,2 0 0,-3 0 1,0 2-142,-2 3 1,3 4-1,-5 6 1,-1 1 163,-2 0 1,-2 1-224,0 4 0,-6-3 0,-1 3-81,-1-4 0,2-1-378,-4 0 1,7-6-151,-3 1 0,6-8 313,6 2 0,2-5 1,10-3 169,3-2 1,-2-6 0,5 6 0,1 1 0,-2 3 29,-1 1 1,4 0 0,-5 0 0,-1 0 476,-3 0 0,-1 1 0,-2 5 0,-2 2-22,-2 1 1,-6 5 0,3-4-227,0 4 0,-5 2 1,3 0-17,-3 0 1,-9-1 0,-4-1-670,-3-3 1,-1-4 0,-1-7 0,0 0-2012,0 0 1,1 0 0,-1 0 1898,0 0 0,6-7 1,1-4-1,2-3-2247,3-1 2830,3-8 0,1-2 0,0-6 0</inkml:trace>
  <inkml:trace contextRef="#ctx0" brushRef="#br1" timeOffset="38">21588 8519 8287,'0'-16'998,"0"6"-29,0-1 0,-7 8 0,-2-1-469,0 8 0,-3 5 1,5 6-1,0 1-19,0 0 0,-3-1 0,4 3 0,3 1-137,1 2 1,2 0-1,2-5 1,1 0 26,3-1 1,6-1-1,-2-2 1,4-3 29,2-2 1,5-2 0,0-5 0,-2 0 105,-1 0 0,-3 0 0,-1-1 0,-1-5-93,-3-4 0,-5-4 0,4-2 0,-2 1-248,-4-1 1,-1 0-1,-2-1 1,-2-3-708,-3-1 1,2 2 0,-8 7 0,1 2-2054,1-3 1,-5-1 510,4-1 0,1 1 0,0 1 116,2 3 1967,2 6 0,12-10 0,2 6 0</inkml:trace>
  <inkml:trace contextRef="#ctx0" brushRef="#br1" timeOffset="39">21824 8236 8287,'-7'-9'692,"3"-3"1,-6 7 750,-3 1 0,5 3-849,-3 1 1,2 1 0,-1 5-279,5 4 0,3 4 0,4 0 0,3-2 440,5-1 1,10-2 0,1 1-188,-2-5 1,-2 2 0,-1-2 18,0-1 0,-8-4 1,-2-5-294,-5-6 0,-1-3 1,0-1-898,0-1 1,0 0 0,-1 0 0,-5 2-2380,-4 4 2981,3-4 0,-7-2 0,5-8 0</inkml:trace>
  <inkml:trace contextRef="#ctx0" brushRef="#br1" timeOffset="40">19449 6900 8287,'-5'-10'0,"0"-1"80,1-1 1,-4 3 0,-1-1 0,-2-1 370,1 3 0,5-5 1,-4 6 1672,2-1-910,-5 4 1,8-3-791,-6 7 1,6 2 0,-1 3 0,3 6-69,2 3 1,6 1-1,1 3 1,1 1-89,5 2 1,1 2-1,1-4 1,3 2-109,3-2 0,-2-2 1,7-1-1,0 0-134,-1 0 1,3-1 0,-6-1 0,1-2-37,0-1 0,3-8 0,-3 3 0,-1-5 108,1-1 1,-2 0 0,-5-1 0,0-3-80,-1-1 1,-6-7-1,-4 1 1,-3-3 23,-2-1 0,-2-1 0,-3 0 25,-5 0 1,-10 2 0,-1 2 0,0 4 42,-1 1 1,2-4 0,-4 6 0,1 1 19,4 3 0,-4 1 0,2 0-185,2 0 1,7 1 0,3 5-106,2 4 0,2-1 0,5 1-1204,0 2 1,2 2 157,3 2 0,4-5 0,6-3 0,1-1-988,0-3 1,0-2 2192,-1-2 0,1-7 0,0-2 0</inkml:trace>
  <inkml:trace contextRef="#ctx0" brushRef="#br1" timeOffset="41">19670 6444 8287,'-7'9'51,"3"0"0,-5-4 600,2 5 1,2 4 0,5 2 0,0 0-1,0 0 1,0 5 0,2 1 0,1 1-289,3 0 1,11 3-1,1-3 1,4-1-176,6 1 0,2 3 0,1-5 1,1-2 7,-1-1 0,6-2 1,-2-2-1,-4-2 140,-3-2 1,-9-6 0,2 1 294,-3-3 1,-4-11-1,-4-5-320,-4-5 0,-6-4 1,-6 2-1,-4-3-277,-4-1 0,-4-3 1,-1 6-1,-2-1-403,2 0 1,-5-3 0,-1 5 0,1 2-571,3 1 1,-2 4 0,2 2-1,2 2-716,1-3 0,-1 5 0,2-3 0,3 1-1089,0 1 2744,0-5 0,-2-2 0,0-8 0</inkml:trace>
  <inkml:trace contextRef="#ctx0" brushRef="#br1" timeOffset="42">19795 6146 9142,'-7'-9'650,"0"4"0,-3 10 0,5 5 0,3 4-144,2 2 1,0 0-1,2 0 1,3-1-67,5 1 0,6 0 1,3-2-1,2-4-12,-2-5 1,1 2 0,-1-1 0,2-3 160,-2-1 1,-7-2 0,-1 0-235,1 0 0,-5-7 0,-2-4 1,-3-3-170,-2-1 0,-2 1 0,-3 1 0,-5 3-720,-4-2 1,-2 0 0,0-1-1,0 5-1569,1 1 1,-1 1 2102,0 6 0,-7-7 0,-1-1 0</inkml:trace>
  <inkml:trace contextRef="#ctx0" brushRef="#br1" timeOffset="43">15707 6712 8287,'11'-9'0,"-2"2"248,-2 0 0,0 3 2866,-2-6-1496,-3 6 0,3-3 1,-10 9-923,-6 3 1,-3-1 0,-2 5-1,1-1 47,-1 1 1,-5 0 0,0 3-1,0-3-178,-2-2 1,6 5 0,-4-3 0,2 1-441,-2 1 1,3-3-1,-3 5-448,4-3 0,1-5 0,0 4-972,1-2 0,6 0-8536,4-2 6433,3-3 3398,9 12 0,9-12 0,8 5 0</inkml:trace>
  <inkml:trace contextRef="#ctx0" brushRef="#br1" timeOffset="44">15880 6932 8287,'16'0'316,"0"0"0,0 0 0,-1 0 623,1 0 1,0 0-1,-1 1 1,1 3-340,0 1 1,-2 7-1,-2-3 1,-3 1-272,-2 1 1,-2-1 0,-5 6-78,0 0 0,-7-2 1,-5-2-1,-6-3 51,-3-2 1,-7-2 0,0-3 0,-5 1-21,-3 2 0,-1 1 0,5-6 0,3 0 123,3 0 0,-2 0 0,5 0 48,-2 0 0,6 5 1,-2 0 235,4-1 1,6 3 366,1-2-958,6 7 0,4-3 0,11 5 0,3-2-776,2-1 1,-1-6-1,1 5 1,0 3-579,-1 0 1,1 3 0,2 0 0,1 0-218,2-1 0,0 1 0,-4 0 0,2 0 526,2-1 1,0 6-1,-5 0 1,0-2-844,0-1 1789,6-2 0,3-1 0,6 1 0</inkml:trace>
  <inkml:trace contextRef="#ctx0" brushRef="#br1" timeOffset="45">16211 7497 8287,'8'-15'234,"-2"-1"0,-5 0 1,-1-1-1,0-2 850,0-2 1,-7 1 0,-3 8 0,-4 2-596,-2-3 0,-1 6 0,-3 2 0,-1 4 65,2 1 1,-3 1 0,1 4 0,1 6-204,3 3 0,6 9 1,3 3-1,1 4-204,3 1 0,2-1 0,4-2 0,3-2 180,6 2 1,1-6 0,2-1 0,-2-3 323,1-2 1,4-8 0,-7-2 0,4-5-184,2-1 0,0-1 0,0-5 0,-2-4-126,-4-4 1,2-9-1,-6-3 1,-3-4-602,-1-1 1,-2 1 0,0 2-1,-2 2-1389,-3-2 0,1 4 0,-4-1 0,-1 2-6615,0 4 8263,6 2 0,-4-13 0,7-3 0</inkml:trace>
  <inkml:trace contextRef="#ctx0" brushRef="#br1" timeOffset="46">16619 7765 8305,'-10'-14'763,"1"1"-149,2 3 0,-5 5 0,1-4 105,-3 2 0,-1 2 0,-1 5-135,0 0 0,1 7 0,-1 3-224,0 4 1,6 2 0,1 0 0,2-1 17,3 1 0,3 5 0,1 0 80,0-2 1,1-3 0,5-4 63,4-1 0,4-6 0,2 4-38,0-2 0,-1-4 0,1-8-479,0-6 0,-8-3 0,-2-1 0,-3-1-1114,2 0 0,-3 0 0,3 1-1528,-3-1 2637,-2 0 0,0 1 0,0-1 0</inkml:trace>
  <inkml:trace contextRef="#ctx0" brushRef="#br1" timeOffset="47">12924 7827 8287,'9'-7'2215,"-2"6"0,-7-4-1629,0 10 0,0 3 1,-2 10-1,-3 1 0,-5 4 300,-4 1 0,-2-3 0,0 4-546,1-3 1,-1 5 0,0-5 0,0 1 0,1 0-330,-1-4 1,2-2 0,2-1 0,3 0-1026,2 0 1,0-1-1062,2 1 0,3-6 311,-3 1 0,5-9 1,5-2 605,6-9 1,10-5 1157,5-2 0,3-6 0,3-3 0</inkml:trace>
  <inkml:trace contextRef="#ctx0" brushRef="#br1" timeOffset="48">13318 8032 8256,'8'-2'1324,"-2"-3"1,-5 1 0,-2-6-506,-5-2 0,3 3 0,-8 0-560,-1 2 0,-2-3 1,-2 4-1,1 3-8,-1 1 1,0 2 0,1 0 0,-1 0-100,0 0 0,6 5 0,-1 2-87,-1 2 0,3 0 0,-1 3 0,-1-1 0,1-1-103,-1-1 1,6 5-1,-4-4 137,2 4 0,0-3 0,4-1-209,-2 2 0,-1 2 0,6 2 31,0 0 0,0-6 1,2-1-1,3 0 0,6-2 33,3 0 0,1 5 1,3-2-1,-1 4 21,-1 2 0,3 0 1,-8 0-1,3-1 305,2 1 1,-6 1 0,-1 3-1,-2 1-18,-4-2 1,-1 4 0,-2-2 0,0-2 220,0-2 0,0-1 0,-2 0 1,-3-2 132,-6-4 1,-2 2 0,-3-5-445,0 2 1,0-5-1,-1-1 1,-2-5-812,-2-3 1,-2-7-1,4 1 1,-2-3-360,2-1 1,6-1-1,5 0 1,1 0-285,3 1 0,2-1 0,4 2 0,3 2 501,6 1 1,8 8-1,6-2 1,4 3 350,10 2 0,-1 0 0,4 0 0,0 0 430,-2 0 0,6-7 0,-6-2 0</inkml:trace>
  <inkml:trace contextRef="#ctx0" brushRef="#br1" timeOffset="49">13475 8315 8287,'10'-6'381,"1"1"0,-10-5 384,-1 5 1,-6-1 0,-10 6-1,0 0-180,0 0 1,-1 0-1,-4 2 1,-4 3-70,1 6 1,1 3 0,8 1-1,-1 1-238,0 0 1,2 5-1,4 0 1,4 0 7,5 1 0,2-4 0,5 5 0,6-2 89,7 0 1,0-1 0,8-4 0,-1 0 71,-2 0 0,4-2 1,-5-4-1,0-5-66,-1-3 1,-1-2-1,-5-2 1,0-3-152,-1-5 0,-1-4 0,-3-2 0,-4-2-606,0-2 1,-5 2-1,3-5 1,-5 2-256,-5 0 1,1 0-1,-5 6 1,1-1-1280,-1 0 1,5 1 0,-1-1 201,3 0 0,4 7 1,3 2-1,8 2 1708,6 0 0,5 0 0,8 5 0</inkml:trace>
  <inkml:trace contextRef="#ctx0" brushRef="#br1" timeOffset="50">13931 8268 8196,'-16'0'711,"6"0"0,-1 0 0,-1 0-94,-2 0 1,-7 1-1,0 5 1,2 4-21,1 4 1,8 2 0,1-1 0,2 1-143,4 0 0,1 0 0,2-1 0,2 1-97,3 0 0,4-6 0,6-1 1,1 0 308,0-1 1,-1-4 0,1 1-433,0-3 0,0-9 1,-2-4-1,-2-3-388,-2-1 0,-6-1 1,1-1-1,-3-3-291,-2-1 0,0-7 0,0 1 0,-2-8 444,-3-7 0,-4-25 0,-7-6 0</inkml:trace>
  <inkml:trace contextRef="#ctx0" brushRef="#br1" timeOffset="51">12893 13376 8224,'-5'-16'0,"-2"2"0,0 2-16,0 1 796,-5 1 0,10-6 1,-3 1 1082,3-1 0,2 0 1,2 2-1236,3 4 0,11 1 0,10 5-431,3-1 1,1 0 0,-2 5-1,-2 0 1,1 0-98,-3 0 1,-1 5 0,-8 2-1,1 2-87,0 3 1,-6 2-1,-1 2 1,-2 0 49,-3-1 0,-3 6 1,-1 2-1,0 1 0,0 4 0,-7-3 1,-1-1-1,-3 1 5,1-1 0,-1-5 1,-5 2-1,2-3 28,4-3 1,-4-1-1,4-1 1,-4-5 154,-2-1 1,-2-1-1,-1-6 1,-2-2 111,2-3 0,1 1 0,5-6 1,0-3-22,3-1 1,8-1-1,2-1-386,9 0 0,10 8 0,5 1 0,4 1-80,6 1 1,1 0-1,-6 5 1,-1 0-240,-2 0 0,-6 5 0,2 2 0,-1 0-738,0 0 1,0-2 0,-5-3-18,0 3 1,-1-3-1,1 3 1,0-3 292,0-2 1,-2-2 0,-2-3-1,-2-4-1280,2 1 1,-3-12 2104,2 5 0,-1-12 0,6 3 0</inkml:trace>
  <inkml:trace contextRef="#ctx0" brushRef="#br1" timeOffset="52">13349 13156 8208,'-7'-9'1788,"5"2"1,1 9 0,8 3-1,1 6-996,4 3 0,1 1 0,-1 1 1,-2 1-378,3 4 0,-5-3 0,3 3 0,-1-4-409,-1-1 0,5 0 1,-5-1-1,1 1-620,1 0 1,-6-2 0,5-2 0,3-3-739,1-2 0,-4 3 1,1-5-1,1-1-1267,2-2 0,2 3 2619,-1 0 0,1-7 0,0-6 0</inkml:trace>
  <inkml:trace contextRef="#ctx0" brushRef="#br1" timeOffset="53">13758 13030 8208,'9'-7'578,"-4"0"1,-10-5 730,-6 1 0,2 8 0,-1-1-691,-2 8 0,-1 5 0,1 6 0,3 1-164,2 0 0,-3 5 1,3 1-1,0 1-159,0 0 0,2 3 1,6-3-1,3-1 111,1 1 0,13-2 0,-1-5 0,4-2 37,2-4 0,5 3 1,-2-6-1,4-1-93,1 1 0,-6-1 0,-4-6 1,-4 0-134,-1 0 0,-2-7 0,-2-4 1,-3-3-329,-2-1 0,-2-1 0,-5-2 0,-2-1 35,-3-2 1,1-1 0,-6 2 0,-2-2-1087,-2-3 0,-2 6 0,0-2 1,2 4-1491,4 1 1,-2 0 0,6 0 744,3 1 1907,1-1 0,-5 0 0,-2 0 0</inkml:trace>
  <inkml:trace contextRef="#ctx0" brushRef="#br1" timeOffset="54">14009 12621 8208,'0'-15'1719,"-1"4"-464,-5 1 0,3 8-787,-8 2 0,8 7 1,-4 9-1,2-1 74,-1 1 1,1 0 0,5 0-1,2-1-218,3 1 0,-1-2 0,6-4 0,2-3 44,2 0 1,2-5 0,0 3-48,0-3 1,-1-2-1,-1-2-117,-3-3 0,-4-4 0,-7-6-476,0-1 0,-2 0 0,-3 1-1043,-6-1 0,-3 2 0,-1 3-3784,-1 6 5099,7 3 0,-5 2 0,5 0 0</inkml:trace>
  <inkml:trace contextRef="#ctx0" brushRef="#br1" timeOffset="55">14544 15592 8287,'-14'11'332,"3"-1"1,-3-6 633,4 1 1,-4 2 492,-2-2 1,6-2-411,-1-8 0,6-3 1,-4-8-698,2 0 1,2 6 0,7-1 0,3-1-198,6-2 1,3-2 0,3 0-1,2 1 4,2-1 0,7 6 1,-2 1-1,4 2-324,2 3 1,-3 3-1,-3 1 1,-3 0 85,0 0 1,-6 1 0,4 5 0,-3 4 155,-3 4 1,1 2 0,0-1-1,-2 1 27,-4 0 1,-3 5-1,-7 2 1,0 1-6,0 4 1,0-4 0,-1 1 0,-5-1-134,-4 1 1,1-6 0,-1 2 0,-3-5 53,-1-6 1,-1 2 0,-1-6 0,0-3-63,1-1 1,-1-2 0,0 0 0,2-2 75,4-3 0,-3-4 0,8-7 280,2 1 1,3-1-1,7 0 1,7 2-268,5 4 0,9-4 0,-2 5 0,4-1-276,1-1 0,1 8 1,-1-3-1,-1 5-123,-4 1 1,2 0 0,-7 0 0,-2 0-1239,-1 0 0,-8 0-986,1 0 1,-8-7 1669,2-4 1,-8-3 0,-4-1 0,-2-1 905,-3 0 0,-7 0 0,-2 1 0,0-1 0,5 0 0</inkml:trace>
  <inkml:trace contextRef="#ctx0" brushRef="#br1" timeOffset="56">14764 15325 8287,'0'-16'523,"0"0"43,0 1 1,0-1 0,2 2 156,3 4 0,4 3 1,6 8-80,1 5 1,5 1 0,0 5-1,-2-2-257,-1 2 1,-2 2 0,1 2 0,0 0 52,-1 0 1,3-2 0,-8-2-90,3-2 0,2-1 1,-1 1-45,1-4 1,-5-5 0,-1-1-143,2 0 1,-3-5 0,0-2 0,-2-1-231,-4-5 0,1-1 0,-1-1 1,2-1-846,-1 0 1,-2 0-1,-2 1-759,0-1 1,0 0 0,0 1-789,0-1 0,0 5 2457,0 1 0,-7-1 0,-2-4 0</inkml:trace>
  <inkml:trace contextRef="#ctx0" brushRef="#br1" timeOffset="57">15063 15121 8287,'0'15'1051,"2"-6"-191,3-4 1,4 2 0,6 0-1,1 0-158,0 0 0,-1 5 0,1-3 1,0 2-633,0-1 1,-1-1 0,1 3-1250,0-1 1,-1-3 0,-1 4-2158,-3-1 3336,3-8 0,-19-3 0,3-8 0</inkml:trace>
  <inkml:trace contextRef="#ctx0" brushRef="#br1" timeOffset="58">15157 14853 8853,'-7'-14'3252,"-3"4"-2219,3-4 0,-6 14-460,8 0 1,0 7-1,5 9-139,0-1 0,0 1 1,2 0-259,3-1 0,-2-1 0,8-1 0,1-5-7,2-1 0,4 4 1,1-6-1,2 0-113,-2 2 0,-2-5 0,-1 3 0,0-3-18,0-2 0,-6 0 0,-1-2-1,-2-3 0,-2-4 0,-5-6-38,0-1 0,-2 2 0,-1 2 1,-4 1-483,-2-1 1,-1 3-1,-6-1-886,0-2 0,0-1 1,1 1-648,-1 2 1,2-1 600,4-5 0,3 1 1415,7-1 0,7-7 0,1-1 0</inkml:trace>
  <inkml:trace contextRef="#ctx0" brushRef="#br1" timeOffset="59">15267 14539 8144,'0'-16'0,"0"1"464,0-1 0,0 5 1,-2 3 263,-3 1 1,2 1-1,-6 8-386,2 3 1,-4 4-1,5 7 1,-1 0-28,0-1 0,-4 6 0,6 0 1,1-2-17,3-1 1,2-4 0,5-2 0,4-3-29,4-2 0,-4 3 1,1-5-1,1-1-26,2-2 1,-3 3-1,-1 0-89,2-1 0,-5-10 0,-1-4-378,-5-4 1,-1-2-1,0 1 1,0-1-149,0 0 0,-5 0 1,0 1-1,0 1-1755,-2 3 1,3-1 2124,-6 7 0,-1-14 0,-5 1 0</inkml:trace>
  <inkml:trace contextRef="#ctx0" brushRef="#br1" timeOffset="60">19780 13957 8287,'7'-8'394,"3"2"0,4 5 0,2 2 0,-1 6 0,1 7 1,2 6-1,1 1 0,2 0 0,-4 1 0,-3 1 2575,-3 0 0,-8-2-2795,3-6 1,-5 6 0,-2 0-66,-5-2 1,3-8 0,-8-6 0,-1-3-240,-2-2 0,-3 0-16,-4 0 0,3 0 1,-3-2-1,4-1-12,1-3 0,6 1-72,-1 5 292,8 0 1,-4 7 0,7 4 0,1 4 216,5 6 1,-3 4 0,8 6 0,-1 1 128,-1-1 1,0 1 0,-6-3-1,2-1 47,-1-2 0,-4-6 1,-4 1-1,-3-4-198,-1-1 0,-1-6 1,-3-1-1,1-2-60,-1-4 1,-2-1-1,-2-2 1,-1-2-85,-4-3 1,3-4-1,-3-8 1,4-2-195,1-2 0,0-7 0,1 2 0,-1-2-385,0 2 0,0-4 0,2 5 1,2 1-790,2 3 0,6-2-1262,-1 2 1,5 9 0,7 12 1272,9 9 0,1 12 0,9 7 1,2 5 1243,2 4 0,2-1 0,-1-4 0,0-1 0,8 1 0,1-1 0</inkml:trace>
  <inkml:trace contextRef="#ctx0" brushRef="#br1" timeOffset="61">20063 14680 8287,'8'7'168,"5"-7"653,-8 0 0,0-7 1,-7-8-1,-1-3 174,-2-3 1,-8 4-1,1-4 1,-5 3-440,-4 3 0,-2-1 1,4 2-1,-2 4-330,2 4 0,-4 5 0,2 1 0,2 1-219,1 5 1,2 2 0,1 8 0,1 0 68,3-1 1,-1 8-1,7 3 1,1 4 97,3 1 1,2 1 0,5-1 0,2-1-14,1-4 0,10-3 1,-3-7-1,1-1 479,1 1 0,-2-2 0,1-3 0,2-6-199,2-4 1,0-1 0,-7-1 0,-2-4-327,-1-6 0,-2-5 0,3-3 0,-3-2-924,-2 2 0,0 0 1,-4 0-1,2-2-557,-1 1 0,-2 8 1,-2 2-3550,0-3 4149,0 6 0,0 7 0,0 11 0,0 3-731,0 2 1,7-1 1496,3 1 0,4 7 0,2 1 0</inkml:trace>
  <inkml:trace contextRef="#ctx0" brushRef="#br1" timeOffset="62">20298 15136 8287,'0'-15'0,"0"-1"97,0 0 1,0-5 0,0 0 740,0 2 0,-1-4 1,-5 1-1,-4-1 0,-4-2-101,-2 1 1,1 5-1,-1-2 1,0 5-361,0 6 1,-1-3 0,-2 8 0,-2 2-295,2 1 0,6 4 0,3 3 0,-1 5 12,3 4 1,-5 4 0,8 3 0,2 5 93,1 4 1,2 3 0,2 2 0,3 1 72,5-1 1,3-3 0,-1-6-1,-2-5 383,3-4 1,0-3 0,3-1-170,0-3 1,0-6 0,-1 1-397,1-3 0,-5-4 0,-3-3 1,-1-6-685,-3-3 1,-2 4 0,-2-1 0,1-1-524,5-2 1,-5-2-7613,5 1 6774,-5-1 1,6 14 1964,4 7 0,3 15 0,1 4 0</inkml:trace>
  <inkml:trace contextRef="#ctx0" brushRef="#br1" timeOffset="63">20503 15293 8287,'2'-14'263,"3"4"1,-3-9-1,3 3 1,-3-1 847,-2-1 0,0 2 1,0-1 47,0-4 1,-7 4-600,-4-4 1,-1 12-1,0 9 1,1 9-327,-1 5 0,5 7 1,2 1-1,3 3-38,2 3 0,0 0 0,0-1 0,2-2 75,3-2 1,-2-2-1,8-6 65,1 1 0,2-2 1,2-4-54,0-4 0,-2-6 0,-2-4 0,-2-3-87,2-1 1,-5-8-1,-1-5 1,-5 0-264,-1-2 1,0 4 0,0-5-1,0-1-567,0 1 1,0 4-7636,0-1 8269,0 11 0,-7 10 0,-1 9 0</inkml:trace>
  <inkml:trace contextRef="#ctx0" brushRef="#br1" timeOffset="64">20707 12323 9718,'9'-2'3095,"-2"-1"-2272,0-3 1,2 1 0,8 5-1,2 0-192,2 0 0,6 5 1,-7 2-1,0 0-281,-3 0 1,2 5 0,-1-1 0,-4 3-124,0 2 0,-7-1 0,-2 1-90,-3 0 1,-2 5-1,-2 0 1,-3-2-164,-6-2 0,-4-1 0,-5 0 0,-2 0-9,-3-1 0,4-4 1,-5-1-1,-2 1 161,-2-3 1,6-1 0,1-7 0,2 0 58,0 0 0,0 0 1,6 0-1,-1 0 41,0 0 1,6 0-333,-1 0 1,9 0 0,4 0-147,12 0 0,11 2 0,11 5 1,6 7 72,4 5 1,-1 8-1,-1-5 1,-4 1-176,-2 0 0,-6 5 0,-8-4 0,-3 2 436,-7 0 1,0-6-1,-9 1 1,-1-4 438,-2-1 1,-4-1 0,-3 1-82,-6 0 1,-3-6-1,-1-1 1,-1 0-93,0 0 0,0-6 1,-1 2-1,-2-3-204,-2-2 0,0 0 1,5 0-1,0 0-561,1 0 0,-1-5 0,2-2 0,2 0-985,1 0 1,6 0 0,-4 2-1747,2-6 1,2 2 2024,5-1 0,7 6 1123,3-1 0,11-3 0,4-1 0</inkml:trace>
  <inkml:trace contextRef="#ctx0" brushRef="#br1" timeOffset="65">21305 12700 8287,'-6'-16'115,"1"1"0,2-1 1430,1 0 0,2 6-951,0-1 1,7 2 0,3-1 0,4 5-152,2 3 0,0 9 1,1 2-1,3 1-53,1 1 1,-6-1-1,-6 6 1,-2 0-79,-4-1 1,-1 1 0,-4 0-1,-3-1-40,-5 1 1,-9 0 0,-4-2 0,-2-2-100,-3-1 0,4-6 0,-1 4 0,3-2-55,3-4 1,1 0 0,2 1-159,1 1 1,6 2 0,5-3-37,8 1 1,6 7-1,11 0 1,4 6 141,-1 3 0,6 0 1,-4-4-1,2 4 243,-2 5 0,2-3 0,-9 0 1,-3-2-124,-4 0 1,-8 0 0,1-6 0,-3 1 127,-2 0 0,0 0 1,-2-1-1,-3-1-224,-6-3 0,3-3 1,-3-4-1,-1 1-402,-2-1 0,-2-3 0,1-1 0,-1-1-514,0-5 0,0 3 0,1-8 0,-1 1-522,0 1 0,6-3 1,1 5-1,0 0 518,1 0 0,4 0 0,1 2-2120,6-6 2950,6 4 0,14-7 0,1 6 0</inkml:trace>
  <inkml:trace contextRef="#ctx0" brushRef="#br1" timeOffset="66">21871 13030 8601,'0'-16'0,"-2"2"540,-3 4 1,1-2-1,-6 5 1,-2 0-45,-2 0 1,-4 1-1,-1 6 1,-4 0-97,-1 0 0,-1 6 1,-1 2-1,3 5-39,1 4 1,4 4 0,-1-2 0,7 4-5,6 1 0,5-3 0,1 6 1,1 1 49,5 1 0,2 1 0,8-2 0,2-4-64,3-1 1,-4-2 0,4-7 0,-4-2 251,-1-1 1,2-8 0,1 2 0,2-3-281,-2-2 0,-1-7 0,-3-3 0,1-4-415,0-2 1,-6-7 0,-1-1 0,-2-1-212,-4 4 0,-1-1 0,-2-1 0,0 0-1389,0 1 1,2 1-1,1 5-420,3 0 1,4 1-1,-3 1 1,2 1 2119,3 3 0,2-1 0,-3 1 0</inkml:trace>
  <inkml:trace contextRef="#ctx0" brushRef="#br2" timeOffset="67">24009 10798 6931,'9'-2'0,"-4"-3"0,4-4 0,-1-6 0</inkml:trace>
  <inkml:trace contextRef="#ctx0" brushRef="#br2" timeOffset="68">24717 10688 8287,'-9'-16'79,"0"2"0,6 2 1567,-3 2 0,3 1-868,8-1 0,-1 3 0,6 7 1,2 0-289,2 0 1,7 1 0,0 5 0,0 4-128,2 4 1,-6 7-1,4 2 1,-3 1-65,-3 4 0,1 0 1,-2 0-1,-2-2-32,-1 2 1,-8-4-1,3 1 1,-5-2-87,-1-4 0,-1 4 0,-3-2 1,-3-2-42,-2-2 0,-1-6 1,-6-1-1,0 1-68,1-3 1,-1-1-1,0-7 1,1 0 121,-1 0 1,0-1 0,-1-5 0,-3-4-41,-1-4 1,1-2 0,4-1 0,2-2-31,3-2 1,-1-6-1,7 5 1,1-3-67,3-3 0,1 4 0,1-1 0,3 3-481,1 2 1,13 3 0,-3 1 0,3 1-109,-1-1 1,4 7-1,2 2 1,0 2-2879,-1 0 1,-1-1 317,-5 6 0,-7-1 3091,-4-5 0,-3-9 0,-2-10 0</inkml:trace>
  <inkml:trace contextRef="#ctx0" brushRef="#br2" timeOffset="69">25031 10327 8287,'10'0'61,"1"0"382,1 0 0,-3 0 1,1 0-1,3 0 227,1 0 0,0 7 1,-2 3-1,-3 4-208,-2 2 1,-1-6 0,-2 1-1,1 1-17,-1 2 0,-3-4 1,-2-1-1,-5 0 103,-4 0 0,1-6 0,-1 2 43,-2-3 1,-2-2-1,-2-2-140,0-3 0,0-4 0,2-6-238,4-1 0,1 2 0,6 2 0,-3 1-16,3-1 1,1 3-1,2-1-1202,0-2 0,7 5 0,4 3-6678,3 8 7683,8 4 0,3 8 0,6 0 0</inkml:trace>
  <inkml:trace contextRef="#ctx0" brushRef="#br2" timeOffset="70">24685 11788 8287,'-16'-10'0,"1"-1"457,6 8 1,-5-11 0,5 3 1338,0-3 0,-3-1 0,7-1-815,1 0 0,10 8 1,4 2-393,4 5 0,7 1 0,2 0 0,0 0-167,-1 0 0,4 8 0,-3 6 0,0 6-204,0-1 1,-2 5 0,-7 2 0,-2 4-4,-2 2 1,-5-1 0,4 0 0,-2 1-85,-3-1 0,-3 4 0,-2-2 0,-3-3-210,-1 0 1,-7-2 0,1-2 0,-3-3 218,-1-1 1,-3-9 0,-1 0-1,-2-2-11,2-2 1,-1-6 0,1 2 0,-2-5-65,2-5 1,-4-4-1,2-6 1,4-1-591,5 0 0,3-5 1,5-1 345,-1-3 0,12 2 0,11 1 1,4 6 213,6 2 0,2 7 1,3 2-1,2 3 202,2 2 1,0 7-1,-6 4 1,-1 1-118,-4-2 1,-3 4 0,-8-5 0,-1 1-1283,-3 1 1,1-6-1262,-7 6 1,2-8 423,-1 2 1,-3-3-1,7-2 408,3 0 0,1 0 0,0-2 1591,-4-3 0,11-4 0,-3-6 0</inkml:trace>
  <inkml:trace contextRef="#ctx0" brushRef="#br2" timeOffset="71">25141 11898 8287,'0'-15'1626,"0"4"-895,0 1 0,0 8 0,2 2 344,3 9 0,-3 10 1,5 4-1,-2-1-229,0 1 0,6 3 0,-6-3 0,-2 0-455,-1-1 0,3-1 1,1-5-1022,-3 0 0,1-2 0,-1-2-1186,2-2 1,2-6 707,-1 1 1,-3-3 0,6-4 0,0-3 94,-1-6 0,1-3 0,3-3 1,-3-4 1012,-2-5 0,5-11 0,-3-3 0</inkml:trace>
  <inkml:trace contextRef="#ctx0" brushRef="#br2" timeOffset="72">25314 11867 8287,'0'-9'889,"5"9"1,0 11-1,1 3 209,1 1 1,-4 8-1,6 3 1,0 2-91,-1-2 0,-2 4 1,2-5-1,1 1-552,0 0 0,-4-7 1,4 2-1,-2-3-742,-4-3 1,4-4-3127,-1-1 1801,-1-6 1,-7 1-1,-3-10 1,-6-6-2358,-3-3 3968,-8-8 0,4-3 0,-5-6 0</inkml:trace>
  <inkml:trace contextRef="#ctx0" brushRef="#br2" timeOffset="73">25000 11851 9053,'-9'-7'3604,"4"0"-2772,10-3 0,4 3 0,6 7 0,3 0-363,3 0 0,-2 0 0,5 0 0,1 0-456,-1 0 0,2 0 0,6 0 0,-1 2-879,1 3 0,-2-2 0,-3 6 0,0 0-716,1-1 1,1-4 0,1 3-1,-2-2 1582,-2 0 0,-7 1 0,4-6 0</inkml:trace>
  <inkml:trace contextRef="#ctx0" brushRef="#br2" timeOffset="74">25723 11741 8457,'14'-7'1086,"-4"-3"1,-3 1 417,-7-1 1,-7 8-652,-3 2 1,-4 7 0,-2 8 297,0 1 1,8 0-641,2 0 0,5-6 0,2-1 141,5-2 0,2-2 0,8-5-261,0 0 1,-1-2-1,1-3-392,0-5 1,-2 1 0,-4-2-428,-4-1 0,-5 3 1,-1-1 86,0-2 1,-1 3 0,-5 0-1,-4 2-1906,-4 4 2247,-2 1 0,-7 2 0,-1 0 0</inkml:trace>
  <inkml:trace contextRef="#ctx0" brushRef="#br1" timeOffset="75">21368 11411 8945,'-9'-9'3260,"2"1"-2839,7 2 1,2 3 0,3-6-231,5 2 1,10 2-1,1 5 1,-1 0-22,3 0 1,0 0-1,3 0 1,-5 0-82,-3 0 0,-3 5 0,1 2-46,0 2 1,-6 1 0,-1 6 0,-2 0-53,-4 0 1,-1-6 0,-4 1 0,-1 1 29,-2 2 1,-8 1 0,3-1-1,-2-1-69,1-3 0,-3-5 0,4 4 11,-4-2 0,0 0 0,2-3-242,1 1 36,8 0 0,-4-7 0,8-3 93,5-5 1,2 3-1,10 1 1,1 5 163,2 1 1,2 0-1,-4 0 1,2 0-21,-2 0 1,-1 5 0,-4 2 0,-2 2 465,-2 3 0,-4 7 0,2 2 0,-1-2-64,-3-1 1,-3-3 0,-1 1 0,0 0-101,0-1 1,-7 1-1,-3-2 1,-4-3-119,-2-6 1,-5 2 0,-1-2 0,-1-1-289,0-3 0,2-1 1,6 0-1,-1 0-1117,0 0 0,0-1 0,1-3 666,-1-1 1,7-7 0,4 1-1293,3-3 1,9 4 0,5-1 1852,8-1 0,11-9 0,9-3 0</inkml:trace>
  <inkml:trace contextRef="#ctx0" brushRef="#br1" timeOffset="76">21949 11458 8357,'-10'0'385,"-1"2"1,-1 2 262,-2 1 0,-2 7 0,-1 0 0,-2 6-34,-2 3 1,0 0-1,5-4-359,0 4 1,1-4-1,1 4 1,3-3-1,6-2 170,3-1 1,2 1-1,2 0-166,3-1 0,9-4 0,9-2 1,1-1 38,4 1 0,2-5 0,1 1 0,-1-3 163,-4-2 0,-3 0 0,-7 0 119,-1 0 0,-1-7-437,-3-4 1,-4-3 0,-9 0 0,-1 2 15,-3 2 1,-6 1 0,2-3 0,-6 3-1026,-5 2 1,4-4-1,-6 4 1,2 0-899,0 0 0,0-3 0,5 5-2562,1 1 3404,6 2 0,9 2 0,10 0 922,4 0 0,9-7 0,1-1 0</inkml:trace>
  <inkml:trace contextRef="#ctx0" brushRef="#br1" timeOffset="77">22232 11537 8073,'16'0'92,"-5"-5"0,-3-2 654,-1-2 0,-3 0-64,-9-1 1,-4 3 0,-7 7-371,0 0 1,-1 0 0,-2 1 0,-2 3-14,1 1 0,3 7 1,3-1-1,2 5-27,1 5 0,8-4 1,-2 4-1,3-4-9,2-1 0,2 0 0,5 0 0,7-1 50,5 1 0,3-2 0,-1-2 1,4-3 65,-1-2 0,1-2 1,-6-5-1,2 0-1,-2 0 0,-7 0 1,-3-2-1,0-3-155,0-5 0,-6-4 0,2-4 1,-3-1-466,-2-2 0,-2-2 0,-3 4 0,-5-2-609,-4 2 0,3 2 1,1 1-1,-3 0-1014,-1 0 0,1 6 1,0-1 345,3-1 0,6 4 0,1-3 1519,6-1 0,6-2 0,7-2 0</inkml:trace>
  <inkml:trace contextRef="#ctx0" brushRef="#br1" timeOffset="78">22484 11411 8073,'9'0'3485,"-2"0"-3116,-21 0 0,8 0 1,-8 2 245,6 3 1,4-1-308,9 6 0,4-1 1,7 3-1,1-3 11,4-2 0,-3-2 1,3-5-1,-4 0-91,-1 0 1,-6 0-1,1 0 382,1 0-408,-5 0 0,-2-2 1,-10-3-425,-5-5 1,1 1 0,-2 0 0,-1 0 0,-2 2 73,-1 0 1,4 0 0,1 4 22,-3-2 0,1-2 0,0 3-236,1-1 33,8 0 173,-4 5 0,7 7 118,0 3 1,0-1 123,0 1 0,0-4 142,0 4-43,0-6 0,2 3-643,3-7 0,-2 0-1141,8 0-4436,-8 0 4427,-10 0 1607,4 0 0,-9 0 0,17 0-11,4 0 1,-1 1 0,-1 3 0,-1 3-1,1 0 1,0 2-38,0-1 0,0 1 42,-2 1 9,-3-3-3,5-7 0,-1-7 0,3-1 0</inkml:trace>
  <inkml:trace contextRef="#ctx0" brushRef="#br2" timeOffset="79">9921 10421 7915,'0'16'518,"0"-1"1,0 3 1151,0 3 1,0 3 0,0 8-1,0-1-596,0 1 1,0 1-1,0 3 1,0 5-133,0-1 1,6 0 0,-1-3 0,-2 3-343,-1 0 1,3-2-1,2-6 1,0-1-1038,0 1 1,0-3 0,-3-2 0,3-8 57,2-7-1478,-6 2 0,4-14 0,-7-2 0,0-12 984,0-10 1,0-6 0,0-5 0,0-3-628,0-4 1,0-12 0,0 7 0,2-1 1404,3 5 0,-1 4 0,4 10 1,1 2 56,0 6 0,-6 4 0,4 3 188,0 4 0,-3 3 1320,6 7 0,-5 1 0,4 6 0,0 9-12,0 8 0,-1 6 0,5 3 1,-3 2-588,2 2 0,-3 0 1,2-4-1,1 0-484,2-2 1,1 8 0,1-11 0,-2-2-366,-3-2 1,3-3 0,-6-5-1,1 0-7376,-4 0 5565,4-8 0,-9-1 0,-2-9 0,-10-3 1789,-7-5 0,-16-18 0,2-5 0</inkml:trace>
  <inkml:trace contextRef="#ctx0" brushRef="#br2" timeOffset="80">9481 10531 8211,'-9'0'2729,"6"0"0,12 0-1837,6 0 1,19 0 0,2 0 0,8 0-259,3 0 0,13 0 0,2 0 1,5 0-164,3 0 0,-6 0 1,6 2-1,-3 1-51,-4 2 1,3 2-1,-10-3 1,0 1-92,-4-1 0,-5-3 1,-5-1-1,-7 0-372,-7 0 1,0 0 0,-7 0-1554,-2 0 0,-8-1 0,-6-5 0,-5-2 749,-5-1 0,-9-12 847,-7 0 0,-14-14 0,2-5 0</inkml:trace>
  <inkml:trace contextRef="#ctx0" brushRef="#br0" timeOffset="81">19214 11301 8442,'-16'0'-452,"0"0"1,6 0 0,1-2 1340,2-3 1,2 2 339,5-8 0,1 8 0,5-3-939,4 5 0,4 1 1,2 0-1,0 0-21,-1 0 0,1 0 1,1-2-1,3-2-136,1-1 0,7 0 1,-2 5-1,4 0-29,1 0 0,2 0 1,2 0-1,2 0-76,-2 0 1,3 0 0,-1 0 0,-2 0 6,-2 0 0,-2 0 0,3 0 0,1 0 20,1 0 0,6 0 1,-2-2-1,4-1-84,5-3 0,2 1 0,-4 5 0,-2 0 98,-3 0 1,4 0 0,-6 0 0,0 0-37,-3 0 1,-6 0 0,-3 0-1,-4 0-17,-1 0 0,-2 0 0,-5 0-341,0 0 210,-1 0 0,-8 0 44,-7 0 1,-12 0-1,-11 0 1,1 0-7,-1 0 1,-5 0-1,0 0 1,-7 0 26,-7 0 0,-2 0 0,-1 0 1,0 0-31,-4 0 0,-9 0 0,0 0 1,-1 0 1,1 0 0,-1 0 0,7 0 0,1 0 48,2 0 1,4 5-1,1 1 1,4-3-21,1-1 1,-3-2-1,6 2 1,1 1-17,2 2 1,1 1 0,1-6 0,-1 0 292,1 0 1,5 0 0,1 0 213,2 0 0,2 0-240,6 0 0,8 0 0,8-2 0,13-2-75,11-1 0,12 0 0,6 5 0,6 0 9,4 0 1,6 0 0,-1 0 0,1 0-14,-1 0 1,-6 0-1,-8 2 1,-4 1-208,-2 2 0,4 1 0,-5-6 0,-2 0-189,-2 0 1,-1 5-1,-1 0 1,-1-1-802,-4-3 1,7-1 1074,-7 0 0,7-14 0,-8-3 0</inkml:trace>
  <inkml:trace contextRef="#ctx0" brushRef="#br2" timeOffset="82">18239 3426 8531,'5'-10'271,"0"0"916,0-1 0,-5 4 816,0 7 0,6 7-1253,-1 9 0,5 5 0,-4 0 1,-3 0 38,-1 1 1,3-2 0,2 4 0,0-1-356,0-4 1,0 4 0,-3-2-1,1-2-481,-2-2 1,-1-1 0,0 0-2233,3-1 1,-3 1-4022,3 0 5068,-3-7 0,0-9 1,1-11-1,4-5 1232,2-5 0,1-3 0,6-7 0</inkml:trace>
  <inkml:trace contextRef="#ctx0" brushRef="#br2" timeOffset="83">18443 3411 8531,'0'15'1593,"0"3"1,0 1-179,0 2 0,5 2 0,2-4 0,0 2-530,0-2 1,4 4 0,-4-2 0,2-2-788,3-1 0,-3-3 0,-1 1-1352,-1 0 0,0-6 311,-2 1 1,-5-8-1,0 1-1468,-8-8 0,-11-6 1,-4-10 2410,-2-1 0,-1-6 0,-5 2 0</inkml:trace>
  <inkml:trace contextRef="#ctx0" brushRef="#br2" timeOffset="84">18082 3364 8531,'15'0'741,"1"0"1,0-2-1,1-2 43,4-1 1,4 0-1,6 5 1,0 0-261,1 0 0,6 0 0,3 0 0,-1 0 506,-4 0 1,1 0 0,-4 0 0,-3 0-871,0 0 1,-2 0 0,0 0-1,-4 0-1105,-1 0 1,-8 5-1,-4 2-2658,1 2 0,-7 1 3603,-5 6 0,-7 0 0,-8-1 0</inkml:trace>
  <inkml:trace contextRef="#ctx0" brushRef="#br2" timeOffset="85">18223 3694 8531,'16'0'1065,"-1"0"1,1 0 496,0 0 0,7 0 0,5 0 0,5 0-879,3 0 0,3 0 0,-4 0 0,2 0-872,-3 0 1,-2 0 0,-4 0-1,-4 0-1015,-1 0 1,-2 1 0,-5 5-372,-1 4 0,-6 4 0,-5 0 1575,-8-3 0,-12-4 0,-8-7 0</inkml:trace>
  <inkml:trace contextRef="#ctx0" brushRef="#br2" timeOffset="86">18317 3914 8240,'2'8'1329,"3"-4"1,8-6 41,6-3 0,4-6 1,6 6-1,1 2-675,3 1 0,2 2 1,-4 0-1,-1 0-290,-4 0 1,-3 2 0,-9 3 0,-2 4-333,-1-1 1,-8 6-1,3-3 1,-6 3 28,-6 2 0,-8-1 0,-8 1 0,-3 0-22,-3-1 0,-2 1 0,-1 0 0,1 0 22,4-1 0,3 1 0,8 0 0,-1 0 950,0-1 1,8 3-29,2 3 0,13-4 0,9 4 0,8-3-970,6-3 1,3-4-1,2-3 1,2-1-56,-2-3 0,2 3 0,-4-2 0,-5-1-398,-4-3 0,-3-1 0,-5 0-1976,0 0 0,-8 2 2374,-2 3 0,-5-3 0,-1 5 0</inkml:trace>
  <inkml:trace contextRef="#ctx0" brushRef="#br2" timeOffset="87">18066 17510 8531,'-7'8'0,"5"-1"0,-12-7 0,4 0 0,-4 0 601,-2 0 1,2-1 931,3-5 1,4 3-828,7-8 0,0 6 1,2-4-510,3 2 0,4 2 1,7 5-1,1 0-151,4 0 0,-3 0 0,3 0 0,-4 0 148,-1 0 1,0 2-564,-1 3 0,-1 4 1,-3 7 278,-6-1 1,-3 1-1,-4 0 1,-1 0 169,-3-1 0,-6 6 0,2 0 0,-4-2 47,-2-1 1,0-2-1,1-1 1,-1 1 3,0 0 0,0-2 0,2-2 0,2-3 192,2-2 0,4 3 90,-4-5-565,6 1 0,-1-6 0,10-2-6,6-3 1,5 1 0,5-5 0,3 2 28,1 4 1,2 1 0,-4 2 0,0 0-83,0 0 1,3 2 0,-5 3 0,-2 4 434,-2 0 1,-1 5 0,0-2 0,0 5 256,-1 4 1,-4 0 0,-2-5-1,-2 1-101,-4 4 1,-1-3 0,-2 3 0,-2-4-57,-3-1 0,-2 0 1,-7-2-1,0-2-117,-4-2 0,-3-4 0,2 2 1,-3-1-614,-3-3 0,1-3 1,-4-1-1,3-1-462,2-4 0,-3-2 1,5-6-1,2 3-954,2-2 1,3-2-1,3-2 1106,6 0 1,3 0 0,4 1 0,3-1-90,6 0 1,4 1 804,6-1 0,4-7 0,6-1 0</inkml:trace>
  <inkml:trace contextRef="#ctx0" brushRef="#br2" timeOffset="88">18365 17573 8605,'10'13'315,"1"-2"1,-8 3 0,4-4 0,-2 6 220,0 5 0,6-2 1,-6 8-1,-1 0-92,-3 3 0,-1 2 0,0-3 0,0-1-226,0-2 1,0-5-1,0 4 1,2-2-297,3-4 0,-3 3 0,5-2 0,-2-5-1009,1-2 0,1-5-335,-2 3 1,2-6 956,3-10 0,3-4 0,-8-8 0,-2-4 465,-1-6 0,3-4 0,1-4 0,-3-2 0,-1-6 0,-2 3 0</inkml:trace>
  <inkml:trace contextRef="#ctx0" brushRef="#br2" timeOffset="89">18522 17651 8531,'0'-9'645,"0"15"0,0 11-61,0 6 1,2-2 0,1 5 0,4 0-95,2-1 0,-4 4 0,5-3 0,1 2-315,-2-1 0,5 1 0,-6-6 0,3 1-98,-1 0 1,-1-2-1,3-6 1,-3 1-4221,-2 0 3505,-2-7 0,-8-11 1,-6-14-1,-8-7-1838,-6-1 2476,-3-13 0,-6 4 0,1-14 0</inkml:trace>
  <inkml:trace contextRef="#ctx0" brushRef="#br2" timeOffset="90">18254 17588 6417,'-15'0'3001,"8"-5"-2375,7 0 1,12 0-1,12 5 1,4 0-110,6 0 0,8 5 1,-1 0-1,5 0-289,1 2 0,5-5 0,-1 5 0,-4-2-115,-3 0 0,-9 6 1,3-4-1,-3 2-268,-3 3 1,-3 0-1,-11 0 1,-1-1-1692,-3 1 1,-8 2 0,-1 2 388,-3-1 1,-9 1 1456,-4 0 0,-17 0 0,-5-1 0</inkml:trace>
  <inkml:trace contextRef="#ctx0" brushRef="#br2" timeOffset="91">18129 18107 8531,'0'10'391,"1"-1"1,5-2 141,4-3 1,4 3 0,4-2 0,3 0-24,5 2 0,3-5 1,3 3-1,-1-3-377,1-2 0,5 0 1,-1 0-1,-1 0-424,-2 0 0,-6 0 0,-3 0 0,-1 0-294,-4 0 0,-2 0 1,-3 2-596,-3 3 1,-6-3-1,-10 3 1180,-6-3 0,-10-2 0,-3 0 0</inkml:trace>
  <inkml:trace contextRef="#ctx0" brushRef="#br2" timeOffset="92">18144 18327 8610,'16'0'0,"0"0"0,1 0 0,3 0 300,1 0 1,6 0 0,0 2 0,2 1 49,3 2 1,3 6 0,-2-4 0,-5 0-20,-4 0 1,-3 5 0,-5-1-139,0 3 0,-7 1 1,-4 1 65,-4 0 1,-9-1 0,-6-1-158,-5-3 1,-9 1-1,0-5 1,-6 0 121,-2 0 0,1 4 1,7-6-1,2 0 442,-2 2 0,5-5 1,2 5 421,4 0 0,8 1-730,4 8 1,10-2 0,5-2-1,6-3-101,5-2 0,-2 4 0,6-6 0,-1-2-147,1-1 1,-4 3 0,3 1 0,0-1-747,1 2 0,-6-5 1,2 3-1,-3-4-1205,-3-1 1,1 6 1840,0-1 0,-1 7 0,1-3 0</inkml:trace>
  <inkml:trace contextRef="#ctx0" brushRef="#br2" timeOffset="93">22751 5391 8259,'11'2'1833,"-1"3"-1217,-6 4 0,8 12 0,-5 2 0,0 1 0,0 2 0,-2 0 1713,2 1 1,-5-1-1820,3 5 0,2 1 1,-2-1-1,-1 1-14,-2-1 0,3-5 1,0-1-1,-2-3-324,-1-2 0,3 2 1,2-1-1334,2-2 1,-4-1-1614,6-2 0,-1-8 1505,6-2 1,-5-10 0,-3-5 0,-1-5 815,-3-8 0,3-6 1,-2-7-1,-1-5-1597,-3-8 2050,-1-2 0,7 3 0,2 0 0</inkml:trace>
  <inkml:trace contextRef="#ctx0" brushRef="#br2" timeOffset="94">23003 5470 8259,'8'7'0,"-2"3"742,-5 4 0,5-3 0,-1-1 0,-2 4 241,-1 5 0,-2 4 1,0 5-1,0-2-160,0 2 1,5-3-1,1 1 1,-1 0-154,2-2 0,-5 4 0,5-7 0,-2-1-334,0-3 1,2-1 0,-3-1 0,3-1-665,1-3 1,-2 1-1,2-5-3365,-1 2 0,-1-7 2358,-6-2 0,-2-7 1,-3-9-1,-8-2-1058,-6-3 2393,-5-10 0,-8-2 0,1-6 0</inkml:trace>
  <inkml:trace contextRef="#ctx0" brushRef="#br2" timeOffset="95">22610 5391 8461,'-9'0'2019,"14"0"1,13 0-1,4 2-1366,6 3 0,2-1 1,3 4-1,4 1 173,5 0 1,3 0 0,2 3-1,-1-3-381,-4-2 1,1 3 0,-6-5 0,-2-1-374,-2-2 1,-1 3-1,-1 0 1,-1-2-828,-4-1 0,-3 0 1,-8 1-1,1 3-1430,0-3 0,-7 1-765,-4 1 0,-5-3 2950,-5 3 0,-11-3 0,-9-2 0</inkml:trace>
  <inkml:trace contextRef="#ctx0" brushRef="#br2" timeOffset="96">23317 6083 8925,'16'0'1271,"0"0"0,-15 0 1,-8 0-1,-10 0-646,-9 0 1,-4 0 0,-3 0-1,-2 0 79,-2 0 0,-5 0 0,4-2 0,-1-1-521,1-3 0,0 1 0,3 5 0,0 0-233,5 0 0,-5 0 0,7 0 0,2 0 98,1 0 1,4 0 0,6 0-1270,-1 0 1,7 2-1,4 3 102,3 6 0,4-4 0,3 0 0,8-2 1119,6 0 0,5 7 0,8-3 0</inkml:trace>
  <inkml:trace contextRef="#ctx0" brushRef="#br2" timeOffset="97">23081 6146 8414,'16'0'2104,"-7"1"-1749,-4 5 0,-5 1 1,-3 5-1,-4-2 1,-2 3 411,-3 1 0,3 5 0,-2 0 0,1-2-108,1 3 1,0 1 0,6-2 0,-2 2-76,1-2 1,-3 4 0,2-2-1,1 0-66,3 1 0,2-4 0,5 4 1,4-1-188,4 0 1,2 0 0,0-5 0,-1 0-79,1-1 1,5-1 0,2-1 0,-1-5-233,1-1 0,3-1 0,-3-6 0,0 0-560,0 0 0,3 0 0,-4 0 0,3 0-200,3 0 0,-4 0 1,1 0-1,-1 0-178,1 0 0,-6-6 1,0-1-1,-5 0-1075,-3 0 1,-8-5-1,2 2 1,-3-6 1991,-2-5 0,0-3 0,0-8 0</inkml:trace>
  <inkml:trace contextRef="#ctx0" brushRef="#br2" timeOffset="98">23506 6366 8259,'-5'10'924,"-1"1"0,-1 4 0,4 6 0,-2-1 661,1-3 0,2 6 1,2 3-1,0 4-239,0 1 0,2-1 1,2-1-1,1-1-550,-2 0 1,4 4 0,0-10 0,0 1-987,0 0 1,0 3 0,-3-3 0,1-1-1399,-1 1 1,-3 0-1,1-4 1,2 2 1587,1-2 0,7-1 0,-3-3 0</inkml:trace>
  <inkml:trace contextRef="#ctx0" brushRef="#br2" timeOffset="99">12060 5391 8259,'-11'0'69,"1"0"1,-2-2 0,-1-3 1739,3-5 1,3 1-494,7-1-1088,0-1 1,7-3-1,3 4 1,4 4 286,2 5 1,1-5 0,3 1 0,1 3-377,-2 6 1,-3-1-1,-6 8 43,-5 1 1,-3 7 0,-2 2 0,0-2-284,0-1 0,-7 3 0,-3 0 0,-4-2 83,-2-1 1,-5 2 0,0 1 0,2-1-77,1-3 0,3-6 0,-1-3 0,0 1 161,0 0 0,1-6-7,-1 3 0,5-5 1,3-2-14,1-5 1,9 3 0,8-6 0,6 2-180,5 4 0,3-4 0,8 1 0,-3 3 35,-3 1 1,8 4 0,-8 3 0,-2 6 202,1 3 0,-8 1 0,4 3 0,-5 1-46,-6 2 0,3 5 0,-8-5 0,-2 0 314,-1 2 1,-4-6 0,-3 4 0,-5-5-79,-4-6 0,-2 3 0,-1-6 0,-3 0-342,-1 0 1,-1-2 0,2-5 0,-1 0-567,2 0 0,-3 0 1,1 0-1,1 0-621,3 0 1,3-7-1,3-4 123,6-3 1,3-1 0,4-1 0,5 0-1702,9 0 2811,7-6 0,8-3 0,0-6 0</inkml:trace>
  <inkml:trace contextRef="#ctx0" brushRef="#br2" timeOffset="100">12390 5423 8614,'9'15'611,"-4"1"0,-3 0 0,-2 0 1,0-1 75,0 1 0,0 5 0,0 2 0,0-1-71,0 1 0,0 3 1,0-5-1,0-2-143,0-1 0,0-1 1,1 1-1,3-1-697,1-3 1,0-2-1,-3 2 1,2-1-1136,1-3 0,7-6 0,-1 1-384,3-3 1,1-4-1,1-3 497,0-6 1246,-1-3 0,1-9 0,0-1 0</inkml:trace>
  <inkml:trace contextRef="#ctx0" brushRef="#br2" timeOffset="101">12594 5438 8152,'9'9'576,"-2"0"1,-7-4 0,0 6 153,0 3 1,0 6 0,0 3 0,0 0 26,0 0 0,0 3 1,0-4-1,0 1-254,0 0 1,0-2 0,0-4-1,0 3-467,0 0 1,2 0 0,1-8 0,3-2-434,-3 3 1,4-5 0,0 1-1666,2-2 1,-4-2 341,5-5 1,-6-1 1719,1-5 0,-10-16 0,-4-12 0</inkml:trace>
  <inkml:trace contextRef="#ctx0" brushRef="#br2" timeOffset="102">12343 5391 8829,'15'0'0,"1"0"694,0 0 1,1 0-1,4 0 1,6 0-4,2 0 0,4 0 1,4 0-1,3 0-409,0 0 0,4 0 1,-5 2-1,-1 1-396,0 3 1,3 1 0,-8-4 0,-5 4-525,-4 2 1,-3-4-1,-7 6 1,-3 1-264,-6 2 1,-3 2 0,-4-3 0,-3 0 900,-6-3 0,-17-6 0,-5 3 0</inkml:trace>
  <inkml:trace contextRef="#ctx0" brushRef="#br2" timeOffset="103">11950 5926 9137,'-7'15'1506,"7"-4"1,0-2-694,8-2 1,12-2-1,4-5 1,4 0-306,5 0 0,7 0 0,1 0 0,2-2-386,6-3 1,7 3-1,-2-3 1,-1 3-667,-4 2 1,-2 0 0,-14 0-1871,-3 0 0,-11 2 1386,-3 3 0,-9 2 1,-13 5-1,-4-3 1028,-4-2 0,-9-2 0,-1 2 0,-8 2 0</inkml:trace>
  <inkml:trace contextRef="#ctx0" brushRef="#br2" timeOffset="104">12201 6114 8201,'-7'16'354,"4"-6"127,-8 1 0,6-6 0,-4 6 0,1-1-10,-1-1 0,0 5 1,-3-4-1,1 3-69,-1-3 0,-2 4 0,-2-4 1,1 4 129,-1 2 1,0 0 0,1 0 295,-1-1 1,2 1-305,3 0 0,6-1 1,10-1-100,6-3 1,10-4 0,5-5 0,4 1-41,1 2 1,1 1-1,-3-6 1,-1 0-200,-2 0 0,-6 0 1,2 0-1,-1 0-573,0 0 1,0 0 0,-5 0-1699,0 0 1,-6 0-1712,1 0 2703,-8 0 1093,4-7 0,-14-2 0,-2-7 0</inkml:trace>
  <inkml:trace contextRef="#ctx0" brushRef="#br2" timeOffset="105">12296 6287 8900,'8'7'1001,"-1"-3"1,-7 6-347,0 2 0,0 2 1,0 4-1,0 1 254,0 2 0,0 5 0,0-3 1,0 1-171,0 4 1,0 2 0,0 0 0,0-2-1087,0-2 0,0 0 1,2 4-1,2-2-851,1-2 1,2-5 1197,-2 5 0,-3-7 0,5 4 0</inkml:trace>
  <inkml:trace contextRef="#ctx0" brushRef="#br2" timeOffset="106">11871 15891 8201,'11'0'0,"-1"0"-198,2 0 1,2 0 0,2 0 0,0 0 754,-1 0 0,-1 1 0,-1 3 0,-5 3 247,-1 2 1,-1-4-1,-6 5-271,0 3 0,-7-5 1,-4 3-1,-5-1-157,-5-1 0,2 3 0,-7-6 0,-2-1-230,-2 2 0,1-6 0,1 6 0,1-1-205,0-1 0,-1 0 0,1-5 0,6 0-120,4 0 0,1 0 1,1 0-1,-1 0-208,0 0 0,6 0-65,-1 0 410,1 0 1,1 2 0,2 3 0,2 6 141,-1 3 0,-1 1 1,4 1-1,-4 0 8,-2-1 1,4 1 0,-4 0-1,1-2-20,-1-4 0,4 4 0,-4-3 72,2 3 0,2-4 169,5 1-300,0-1 1,7-1 0,5-4-81,7-3 1,0-4 0,9-1 0,4-4-66,3-2 0,1 5 1,-3-2-1,2 0 3,2 1 0,-6 0 0,-6 7 0,-2 1-61,-4 2 0,2 7 0,-4-1 0,-3 3 479,0 2 1,-7 5 0,-2 0-1,-3-2-151,-2-2 0,0 4 1,0 0-1,-2-2 73,-3-1 0,-3-2 1,-8-1-7,0 1 0,0-7 0,1-2 0,-1-2-341,0 0 1,0 0-1,1-5 1,-1 0-592,0 0 0,1-1 1,1-5-383,3-4 1,-1-4 0,7-2 1092,1 1 0,9-8 0,4-2 0</inkml:trace>
  <inkml:trace contextRef="#ctx0" brushRef="#br2" timeOffset="107">12075 16064 8850,'11'7'0,"-2"3"0,-2 6 0,-2 3 535,2 2 0,-5 5 0,3-3 1,-2 1 468,3 4 0,-5 0 0,5 0 0,-5-3-741,-1-3 1,0 4 0,0-5-1,0-1-822,0-3 0,0-1 239,0 0 1,7-2-1278,4-4 1,-2-5-1,-1-10 1597,-1-5 0,6-11 0,-5-4 0</inkml:trace>
  <inkml:trace contextRef="#ctx0" brushRef="#br2" timeOffset="108">12343 16095 8077,'0'16'398,"0"-1"1,0 1 0,0 2 0,0 3 404,0 5 1,0 4 0,2 1 0,1-1-196,2-4 0,0 4 0,-5-6 1,0 0-322,0-3 0,2-3 0,2-2 0,1-1-1219,-2 1 1,-1-6-1331,-2 1 0,-2-9 1112,-3-2 0,2-7 0,-8-11 1150,-1-3 0,-9-3 0,-3-8 0</inkml:trace>
  <inkml:trace contextRef="#ctx0" brushRef="#br2" timeOffset="109">12044 16174 8271,'2'-14'557,"3"3"1,-1-1 0,8 7 0,3-1-134,5-1 1,9 6-1,1-4 1,7 3 232,3 2 0,-3 0 0,5 0 1,-1 0-268,0 0 1,-3 2 0,-6 1-1,-3 2-379,-3-1 1,2 3-1,-7 0 1,-1 0-1126,-3 0 1,-8 0 0,-2-2 263,0 5 0,-7 4 1,0 2-1,-9-2 850,-5-3 0,-9 9 0,-1-2 0</inkml:trace>
  <inkml:trace contextRef="#ctx0" brushRef="#br2" timeOffset="110">11525 16802 8201,'16'9'207,"0"-4"0,-1-3 1,3-2-1,5 0 847,8 0 1,4 0 0,10 0 0,4 0-411,0 0 1,7 0 0,0 0-1,-2 0-397,-7 0 1,-1 0-1,-10 0 1,-1 0-280,-1 0 1,-10 0 0,-3 0-1426,-4 0-587,-8 0 1,-4 5 0,-10 2 2043,-5 2 0,-11-5 0,-4 3 0</inkml:trace>
  <inkml:trace contextRef="#ctx0" brushRef="#br2" timeOffset="111">11871 17007 8433,'14'1'1015,"-3"5"0,1 2 1,-7 8-620,-2 0 1,-1 0 0,-4-1-103,-3 1 1,-3 0 0,-8-1 456,0 1 1,6 0 125,-1 0 1,6-1-215,-6 1 1,8-6-277,-2 1 1,10-6 0,5 4-175,4-2 0,7-2 0,0-5 0,-2 0-36,-1 0 0,3 0 0,0 0 1,0 0-57,2 0 0,-1 0 0,6 0 0,-3 0-1187,-3 0 0,-1 0 0,-3 0-1904,3 0 1,-4 0-1823,4 0 4792,-10 0 0,-11-7 0,-9-2 0</inkml:trace>
  <inkml:trace contextRef="#ctx0" brushRef="#br2" timeOffset="112">12170 17117 8201,'0'15'972,"-5"-4"0,-1-1 1,1 3 540,-2 1 0,5 1 1,-3 1-1,2 0-743,-3-1 0,5 1 1,-5 0-1,6 0-751,6-1 0,2 3 0,8 1 0,0 2 159,0-2 0,-1 4 1,1-4-179,0-5 0,6 2 0,3-7 0</inkml:trace>
  <inkml:trace contextRef="#ctx0" brushRef="#br2" timeOffset="113">22610 15922 8201,'-16'-16'810,"7"1"0,0 4 1342,4 1 1,3-1-1553,-3-4 1,5 6 0,5 4-1,8 3-176,6 2 1,5-5 0,10-1 0,1 3-309,1 1 1,8 2 0,-4 0 0,0 0-116,-3 0 0,0 0 0,-4 0 1,-5 2-78,-4 3 1,-3 2 0,-5 5 0,-2-1 93,-4 1 1,-3 2-1,-7 3 1,0 3 125,0 1 1,0 1 0,0-2-1,-1 2 142,-5 3 1,-1-6 0,-5 4-1,2-2-15,-3 0 1,5 5-1,-1-5 1,2-2-962,3-2 1,3-1-1,1 0-1548,0 0 1,0-6 878,0 0 1,-2-6-1,-2-1 1,-2-4-116,-3-5 0,-7-8 1474,-5-1 0,-14-1 0,2-7 0</inkml:trace>
  <inkml:trace contextRef="#ctx0" brushRef="#br2" timeOffset="114">22767 16095 8454,'0'-16'346,"0"6"1,2 1-1,3 2 276,5 4 0,4 1 1,4 2-1,1 0-4,2 0 0,7 0 1,-2 0-1,4 0-609,1 0 0,-1 0 0,-2 0 0,-2 2-757,2 3 1,2-3 0,1 3 0,1-3-707,-1-2 0,-6 0 0,-4 0 1454,-4 0 0,-1-7 0,-1-2 0</inkml:trace>
  <inkml:trace contextRef="#ctx0" brushRef="#br2" timeOffset="115">23412 15875 9356,'8'16'0,"-2"-1"764,-5 1 0,-1 0 0,0 1 0,2 3-128,3 1 1,-3 6-1,3-2 1,-3 1-418,-2 0 1,0-6-1,0 2 1,0-1-549,0 0 0,5 0 0,0-5-731,-1 0 0,-1-3-855,3-2 1,-5-6 588,5-10 0,-3-6 1326,2-9 0,4-5 0,7-6 0</inkml:trace>
  <inkml:trace contextRef="#ctx0" brushRef="#br2" timeOffset="116">23647 15812 8201,'0'18'0,"0"1"516,0 2 1,0 7 0,0-4 0,0 2 91,0 1 1,2-1-1,2 5 1,1-1 190,-2-4 1,-1 2-1,-2-5 1,0-1-795,0 1 1,0-2 0,0-5 0,0 0-888,0-1 0,0-4 0,-2-3-331,-3-1 1,-4-3-1,-6-9 1213,-1-6 0,-7-10 0,-1-3 0</inkml:trace>
  <inkml:trace contextRef="#ctx0" brushRef="#br2" timeOffset="117">23349 15922 8201,'7'-16'393,"3"8"0,11 2 0,5 5 686,4 1 0,3 0 1,4 0-1,5 1-559,3 5 1,8 1-1,1 5 1,0-2-272,0 3 0,-2 1 0,-4 1 0,-3-1-44,-3-3 1,-4 3 0,-6-4 0,-2 4-1475,-4 2 1,-9 0 0,-8-1 0,-2 1 1268,-4 0 0,-22 6 0,-7 3 0</inkml:trace>
  <inkml:trace contextRef="#ctx0" brushRef="#br2" timeOffset="118">22846 16457 8201,'10'0'1446,"0"0"1,4 0-429,6 0 0,-1 0 0,7 0 0,2 0-323,2 0 1,6 0-1,5 0 1,2 0-344,6 0 0,7 0 0,-2 0 0,2 0-296,4 0 0,-3 0 0,-1 0 0,-5 0-447,-1 0 0,-4 0 0,-6 0 1,-3 0-1139,-8 0 0,1 0 0,-9 0-2691,-2 0 4220,-1 0 0,-10 0 0,-1 0 0</inkml:trace>
  <inkml:trace contextRef="#ctx0" brushRef="#br2" timeOffset="119">23207 16708 8736,'9'0'2147,"-7"7"0,-9 2 0,-2 1-1536,-3 1 0,-8 1 0,-1 7 0,2 2-90,2-2 0,1 1 0,2-1 1,2 2-52,1-2 1,8 4 0,-2-2 0,3-2-33,2-2 1,0-1 0,0 0 0,2-2-128,3-4 0,-2 4 1,8-5-1,1 0-172,2-4 1,7 2 0,0-2-1,0-1-512,2-3 1,-4-1 0,5 0 0,1 0-1142,-1 0 1,-3 0 0,4-1 0,-3-3 27,-2-1 0,-3 0 0,-1 3 0,-2-3 165,-4-6 1,-3 2 1320,-7-1 0,7-8 0,2-6 0</inkml:trace>
  <inkml:trace contextRef="#ctx0" brushRef="#br2" timeOffset="120">23412 16850 8201,'-2'20'1578,"-2"1"0,-1-1-221,2-3 0,1 6 0,0 3 0,-1 2-76,-3-2 0,-4 4 0,5-4 0,-1 2-1329,-1-2 1,6 2 0,-5-5-1,5 0-3161,1-1 3209,0 6 0,-7-10 0,-2 4 0</inkml:trace>
  <inkml:trace contextRef="#ctx0" brushRef="#br2" timeOffset="121">23805 7450 8277,'-6'-15'298,"1"-1"1,0 0 2522,5 0-2272,0 8 1,0 2 0,0 12-1,0 6 364,0 7 0,0 0 0,0 6 0,0-1-127,0 1 1,0-1 0,0 4-1,0-4-402,0-1 1,0 3 0,0-5-1,0-1-464,0-3 0,0-1 1,0-1-1,2-1 735,3-3-2525,-3 3 1,6-7 0,-2 3-804,4-4 1,-1-12 0,1-4 2672,3-4 0,7-9 0,5-1 0</inkml:trace>
  <inkml:trace contextRef="#ctx0" brushRef="#br2" timeOffset="122">24056 7419 8201,'7'9'767,"-5"5"1,3-4-1,-3 4-321,-2 2 1,0 1 0,-2 4 0,-1 4 501,-3-1 1,1 0 0,5-4 0,0 2-82,0 3 1,-5-6 0,0 2-1,1-4-809,2-1 1,2 0-1,0 0-4185,0-1 2083,0 1 0,-8-9 1,-6-7 2043,-5-9 0,-9-19 0,3-5 0</inkml:trace>
  <inkml:trace contextRef="#ctx0" brushRef="#br2" timeOffset="123">23632 7356 9250,'15'-2'943,"1"-3"0,5 3 0,2-3 0,1 3 55,4 2 1,4 0 0,3 0 0,3 0-595,2 0 1,0 0 0,4 0 0,-4 2-164,-1 3 1,3 2 0,-6 5 0,-3-1-861,-5 1 0,0 2 1,-7 2-1,-1 0-1016,-3-1 1,-8 1-1,-4 0 1,-3-1-2337,-2 1 3971,0 0 0,-7 7 0,-2 1 0</inkml:trace>
  <inkml:trace contextRef="#ctx0" brushRef="#br2" timeOffset="124">24308 8000 8201,'10'0'0,"-1"2"1004,-2 3 1,-9-3-1,-10 3 1,-7-3-419,-7-2 1,-4 0 0,-3-2 0,-2-1 122,-2-2 0,0-1 1,4 6-1,-2 0-434,-1 0 0,-1 0 0,5 0 0,1 0-250,-1 0 0,3 0 0,1 0 1,2 0-694,-2 0 0,5 0 0,2 0 0,4 0-990,1 0 0,5 0 653,1 0 1,8 6-1,2-1 1,11-2-1339,8-1 2343,5-2 0,8 0 0,-1 0 0</inkml:trace>
  <inkml:trace contextRef="#ctx0" brushRef="#br2" timeOffset="125">24434 8110 8201,'6'9'831,"-6"-4"1,-6 2 0,-10 0 0,-2 2-308,-3 3 1,2 8-1,-7 0 1,-2 1-89,-2 2 0,-1 0 1,-1 5-1,3-2-128,2 2 1,0 2 0,6 1-1,3-1 314,6-4 1,0 4-1,6-6 1,3 2-96,1 0 1,2-5 0,4 6 0,4-1-416,8-2 0,10-1 0,2-7 1,7-1 40,7 1 0,-2-2 0,2-2 1,0-3-467,-2-2 0,2-2 0,-9-5 0,-5 0-72,-3 0 0,-9 0 0,-8-1 377,-1-5 1,-1-2-1,-8-8 1,-3 0 182,-6 0 1,-10 2 0,-5 2-1,-2 2-110,2-3 0,-7 1 0,3 2 0,0 3-120,0 0 0,-6 5 1,8-3-1,2 3-644,1 2 1,-1 2-1,5 3 1,2 6 698,1 3 0,3 1 0,-1 1 0</inkml:trace>
  <inkml:trace contextRef="#ctx0" brushRef="#br2" timeOffset="126">21006 4275 8201,'-9'-22'619,"4"-5"0,3 10 0,2 1 0,-2 4 649,-3 3 1,3 9 0,-3 11 0,4 4-623,1 6 1,-2-1-1,-2 4 1,-1 0 0,2-1-272,1 0 1,2 3 0,0-3 0,2-1-286,3 1 0,-3-2 0,5-5 0,-2 0-1623,0-1 1,2 1-1085,-2 0 0,4-2 771,7-4 1,-2-5 0,-4-12 1845,-5-8 0,4-8 0,0-8 0</inkml:trace>
  <inkml:trace contextRef="#ctx0" brushRef="#br2" timeOffset="127">21085 4165 8201,'1'16'677,"3"1"1,1 3 152,-1 1 1,3 5 0,-2-4 0,0 3-16,2 3 0,-5-4 1,5 1-1,-2-1-386,0 1 0,6-6 0,-6 2 0,0-4-1105,2-1 0,-5-6 0,3 1-2315,-3 1 1671,-2-5 0,-7-7 1,-5-12-1,-8-7 1320,-6-7 0,-3-4 0,-3-2 0</inkml:trace>
  <inkml:trace contextRef="#ctx0" brushRef="#br2" timeOffset="128">20770 4212 8898,'-9'-7'0,"6"-1"921,6-1 1,8-3 0,8 5-226,2-2 0,5 5 0,-1-1 0,3 2-355,5-2 0,2 3 1,-4-3-1,1 3-279,-1 2 1,-1 0-1,0 2 1,-3 1-749,1 2 1,4 7 0,-9-1 0,-1 1-506,1-1 1,-4 3 0,-7-4 0,-3 4 1190,-2 2 0,-2 0 0,-5-1 0</inkml:trace>
  <inkml:trace contextRef="#ctx0" brushRef="#br2" timeOffset="129">21430 4511 8201,'9'16'461,"-2"-6"0,-7 1 357,0 1 0,-5-3 0,-4 1 0,-3 1 4,-5-3 0,-8 6 1,2-3-1,-1 1-401,-4-2 1,3 4 0,-1-3 0,0 1-195,2-1 0,-6 3 0,5-6 1,-1 3-268,0-1 1,5-4 0,-3 2 0,1-1-986,4-3 1,6 3 0,3-2-4312,-2-2 4488,5 6 1,7-5 0,10 4 0,4-1 847,2-3 0,7-2 0,1-2 0</inkml:trace>
  <inkml:trace contextRef="#ctx0" brushRef="#br2" timeOffset="130">21273 4794 8201,'16'-11'0,"-2"1"365,-4-2 0,4 3 0,-3 0 0,3 1 424,2-1 0,-1 5 0,1-1-317,0 3 0,-6 2 0,-1 2 0,0 3-169,-1 6 0,-4 3 0,1 2 1,-3-1-55,-2 1 1,0 5 0,-2 2-1,-3-1-64,-6 1 1,-3-2 0,-1-5 0,-1-1-14,0 1 1,-5-2 0,0-2-165,2-1-655,2-8 515,8 4 1,9-7 0,12 0 0,7 0 22,8 0 1,2 0-1,4 0 1,1 0-147,-3 0 1,2 0 0,-12 2-1,-1 3 523,-3 6 0,2-3 1,-1 3-1,-6 1 166,-3 2 0,1 2 0,-5 0 0,-1-1 221,-2 1 1,-2 0 0,0-1-1,-2 1-95,-3 0 0,-4-2 0,-7-2 1,0-1-399,1 1 1,-3-3 0,-1-1 0,-4-1-1172,-1-3 0,3 3 1,-5-2-1,-2-2-35,-2-1 1044,-1-2 0,-1 0 0,1 0 0</inkml:trace>
  <inkml:trace contextRef="#ctx0" brushRef="#br2" timeOffset="131">13475 4322 7996,'-16'-14'0,"0"2"0,2 2-50,4-2 0,-4 3 0,3-2 0,-3-1 844,-1-2 1,1-2 0,3 1-79,6-1 0,2 5 0,-1 1-211,-1-2 0,0-2 0,6 0 0,3 2 0,3 3 71,2 2 0,1-4 1,7 6-1,3 2-327,1 1 1,5 2 0,-5 2 0,0 1-156,1 2 0,-4 13 0,3-1 0,-4 6 72,-1 5 1,-2 0 0,-3 2 0,-6-2-315,-3-1 0,-2 7 1,-2-8-1,-2 2 67,-1-2 0,-12 2 0,-1-7 0,-5-2 134,-5-1 1,1-3-1,-1 1 1,1-2 30,-1-4 1,4 3 0,0-6-1,1 0 52,4 0 1,-4-2 0,2-5 146,2 0 1,8-2-161,6-3 0,7-2 1,6-5-1,10 3 69,5 2 0,3 2 0,5 5 0,1 0-93,-1 0 1,-5 0 0,1 0-1,-1 0-54,-2 0 1,1 5 0,-6 0 0,2 0-799,-2 2 0,-1-5 0,-3 5 0,1-2-383,0 1 1,-1-1 0,1-5 0,0 0-428,0 0 1,-1 0 0,1 0 108,0 0 1,-7-12 1453,-4-4 0,-3-10 0,-2 1 0</inkml:trace>
  <inkml:trace contextRef="#ctx0" brushRef="#br2" timeOffset="132">13852 4197 8201,'5'-11'334,"1"1"603,6 6 1,-9-3-1,6 9-46,-2 3 1,0 9-1,-3 7 1,1 0-251,-2 2 0,4-6 1,-1 6-1,-1-2-420,2 0 1,-6 5 0,6-5 0,-1-2-785,-1-1 0,2-8 0,-4 1-607,3 1 1,1-5-442,-2-2 1,-3-5 0,3-5 639,-3-6 0,3-8 1,0-5 970,-1-6 0,4 2 0,1-10 0</inkml:trace>
  <inkml:trace contextRef="#ctx0" brushRef="#br2" timeOffset="133">14072 4134 8201,'16'-5'-16,"0"-1"1,-6 3-1,-1 8 953,-2 6 0,-2 3 1,-3 3-1,1 4-344,3 5 1,1-1 0,-4 1 0,2 0-70,-1-2 1,3 6-1,-2-5 1,0-1-369,2-3 0,0 2 1,6-2-1550,-3-2 0,-7-2-282,3-1 1,-6-9 0,-6-7 799,-4-9 1,-6-10 874,-5-2 0,-3-14 0,-8 2 0</inkml:trace>
  <inkml:trace contextRef="#ctx0" brushRef="#br2" timeOffset="134">13852 4181 8201,'16'-11'0,"0"3"0,-1 1 596,1 3 1,7-3 0,3 2 0,4 2 323,1 1 1,6 2 0,1 0 0,2 0-495,4 0 0,-4 0 0,0 0 0,-1 0-198,-4 0 0,-7 2 0,-4 1 0,-1 4-598,-4 2 1,-3 1 0,-4 6 0,-3 0-1692,-2-1 0,-4 3 0,-6 1 2061,-2 2 0,-15 0 0,3-5 0</inkml:trace>
  <inkml:trace contextRef="#ctx0" brushRef="#br2" timeOffset="135">13491 4810 8539,'-7'8'4026,"7"-1"-3075,0-7 0,12 0 1,12-1-1,4-3-291,5-1 0,4-2 1,0 3-1,3-3-360,0-1 1,6 2-1,-6-2 1,0 1-574,-3 3 1,-6 3 0,-3 1 0,-4 0-962,-1 0 1,-7 0 0,-7 1 0,-2 4-140,-4 6 1,-1 3-1,-4 2 1,-5-1 551,-9 1 0,-5-2 0,-7-2 821,2-1 0,-7 6 0,-7 8 0</inkml:trace>
  <inkml:trace contextRef="#ctx0" brushRef="#br2" timeOffset="136">13616 5030 8488,'-14'1'0,"2"3"1105,2 1-499,6 0 1,-1-5 0,10 0-98,6 0 0,8 2 1,5 2-1,2 1-143,2-2 1,9-1 0,-9 0 0,-2 1-116,-1 3 0,-4 4 0,-6-3 0,-1 2-15,-3 3 0,-4-3 0,-7 1 0,0 2-174,0 2 1,-2-3 0,-3-1 0,-6 1-34,-3-2 0,-1 5 0,-3-6 0,-1 3 123,-2-1 1,0-6-1,5 1 349,1-3-515,6 5 0,9-4 1,12 6-1,6-2 25,3-4 0,7 1 0,-2-1 0,2 4 209,-2 2 0,2 0 0,-7 3 0,-2-1 182,-2 1 1,-6 2 0,-2 1 0,-1-1 206,1-3 0,-5 3 0,1-4 0,-5 4-89,-5 2 1,-4 0 0,-7 0 0,-1-3-431,-4-2 0,-2 3 0,-7-5 1,1 1-874,-5 1 0,-7-6 0,0 4 1,1-2-2944,3-4 1,-6-1 3725,1-2 0,-7-7 0,9-2 0</inkml:trace>
  <inkml:trace contextRef="#ctx0" brushRef="#br2" timeOffset="137">10786 7152 8201,'7'8'-172,"-7"1"704,0-4 0,-2-1 0,-8 6 0,-4 3 0,-3-1 135,-4-2 0,-2 4 0,2-5 0,-4 1-350,1 1 0,-6-8 1,4 4-1,-2-1-137,2-1 0,-4 0 0,6-5 0,-2 0-321,-1 0 1,8-2 0,-2-1 217,4-2 90,1-1-65,7 6 0,2 7 1,6 4 35,-5 3 1,5 2-1,-5 1 1,3 2-2,-2 2 1,1 0 0,-5-3-1,1 1 24,-1 2 1,4 0 0,-4-6 109,2 1 1,-4 0-279,6 0-322,0-1 0,8-6 0,6-6 64,7-6 0,10 1 0,2-3 0,5 3 123,4 2 1,0 0 0,-6 0 0,-1 0 192,-4 0 1,2 6 0,-7 0 0,-4 3 185,-4 3 0,1 2 0,-6 4 0,1 1 37,-4 2 0,-3 0 0,-2-4 0,0 3 249,0 1 1,-2 0 0,-3-6 0,-5 1-308,-4 0 0,-2-6 0,-2-1 0,-1 0-346,-2-1 1,-2-4 0,4 1 0,-2-3-1281,2-2 1,-4 0-1,2 0-391,2 0 1,7-2 0,3-5 146,2-9 1,9-1 1653,8-9 0,11 0 0,4-6 0</inkml:trace>
  <inkml:trace contextRef="#ctx0" brushRef="#br2" timeOffset="138">10912 7340 8201,'16'16'210,"-6"0"1,-1-1 0,-2 1 625,-4 0 1,-1 0 0,-2 1 0,0 2-347,0 2 0,-2 5 1,-1-3-1,-2 0-289,1-1 0,-3-1 0,2-5 0,1 0-36,3 0 0,-5-1 1,1 1-2809,2 0 1650,1-1 1,9-6 0,2-5 0,1-8 339,1-6 0,-6-4 1,5-4-1,3-3 653,1-5 0,1-11 0,1-3 0</inkml:trace>
  <inkml:trace contextRef="#ctx0" brushRef="#br2" timeOffset="139">11148 7356 8399,'16'14'0,"-2"0"0,-2 0 611,-2 3 1,-5 3 0,4-3-1,-2 4 140,-3 5 0,3 2 0,-2-2 0,-2-3-327,-1 0 1,-2-6-1,0 6 1,0-2-368,0 0 0,0 0 0,-2-6-1145,-3 1 0,3 0 42,-3 0 1,-4-8-1,-1-2-86,-4-5 0,-3-8 1132,-4-3 0,-4-11 0,-6-4 0</inkml:trace>
  <inkml:trace contextRef="#ctx0" brushRef="#br2" timeOffset="140">10896 7513 8343,'-1'-16'761,"-5"1"0,6-1 0,0 2-175,9 4 0,12 1 0,5 5 0,6-1-203,4 2 0,4 1 0,9 2 0,2 0 95,1 0 0,6 0 1,-4 2-1,-1 1-367,-4 2 1,0 2 0,-13-3 0,-3 3-633,-5 1 0,-5 1 0,-7 3 0,-2-1-594,-4 1 1,-3 4 0,-9 3 0,-3 2-408,-5-2 1,-13 0 1521,-8 2 0,-15-3 0,-10 5 0</inkml:trace>
  <inkml:trace contextRef="#ctx0" brushRef="#br2" timeOffset="141">10252 8142 12783,'15'0'1208,"8"-2"0,3-1 0,6-4-744,4-2 1,3 4 0,6-4 0,1 0-555,3 0 1,6 6 0,-2-2 0,-2 3-502,-3 2 0,3 0 0,-2 0 0,-5 0-479,-4 0 1,-5 0 0,-9 2-1,-5 1-230,-4 2 0,-8 8 0,-5-5 1300,-8 1 0,-11 5 0,-10-5 0</inkml:trace>
  <inkml:trace contextRef="#ctx0" brushRef="#br2" timeOffset="142">10629 8315 8201,'14'-2'814,"-4"-3"1,-4 3-1,-10-1 1,-3 4-386,-2 4 1,-1 8 0,-7-3 0,-3 4-141,-1 2 1,-7 5 0,4 2 0,-2 1 106,0 4 0,6-4 0,-1 3 0,4 1 46,1 1 0,2 1 0,2-2 0,3-4-80,2-1 0,2 3 0,8-5 0,6-2-201,7-1 1,15-2-1,3-2 1,4-4-41,6-5 0,-1-3 0,-1-2 0,-5 0-16,-4 0 1,-3 0-1,-4 0 1,-7-2 175,-7-3 0,1 2 42,-8-8 0,-2 1 0,-8-6-348,-5 0 1,-9 6-1,-6 1 1,-3 0 2,-5 0 1,-2 6 0,2-2-1,-2 3-1591,-2 2 1,-3 0-1,5 0 1,4 0 1612,1 0 0,-10 0 0,7 0 0</inkml:trace>
  <inkml:trace contextRef="#ctx0" brushRef="#br2" timeOffset="143">10126 14177 8201,'-16'0'0,"0"0"0,1 0 0,-1 0 721,0 0 0,6 0 0,1 2 2117,2 3-2226,2-3 0,7 10 0,3-6 0,7-3-139,7-1 1,4-2-1,5 0 1,-2-2-147,2-3 1,7-2 0,2-5-1,-4 3-158,-5 2 0,0-3 0,-7 4 0,-2 3 107,-2 1 0,-6 2 0,-1 0-240,3 0 1,-6 2 0,-2 3 0,-3 6 235,-2 2 0,0 3 1,0 2-1,0 1-52,0 2 1,-6 5 0,-1-3 0,0 1-262,0 4 0,2-3 1,3 1-1,-1 0-1067,-2-2 0,-1-1 0,6-7 0,2 0 210,3-1 1,-1-1-1,5-2-172,-2-1 0,-2-6 1,-7 4-1,-3-2-2672,-6-4 3742,-10-8 0,-10-4 0,-9-6 0</inkml:trace>
  <inkml:trace contextRef="#ctx0" brushRef="#br2" timeOffset="144">10110 14523 8201,'0'-15'0,"0"4"0,2 2 0,1 1 190,3-1 0,6 4 0,-2-4 1,6 0 970,5 0 1,-2 6-1,6-2 1,-1 1-1110,1-1 0,1 3 1,5-3-1,1 3-58,-1 2 0,1-5 0,-1 0 0,-1 1-640,-4 3 1,-3-5 0,-8 1-1,1 2 646,0 1 0,0-12 0,-1-4 0</inkml:trace>
  <inkml:trace contextRef="#ctx0" brushRef="#br2" timeOffset="145">10660 14162 8201,'9'0'881,"-2"2"0,-7 3 0,0 5-182,0 4 1,0 7-1,0 2 1,0 0-244,0-1 1,0 4-1,0-5 1,0-1-181,0-3 0,0-1 0,0 0 1,0-1-757,0 1 0,5 0 1,2-2-1,2-4-1386,3-5 0,-3 2 0,2-1 954,1-3 1,0-3 0,0-5 911,-1-6 0,-8-3 0,4-1 0</inkml:trace>
  <inkml:trace contextRef="#ctx0" brushRef="#br2" timeOffset="146">10818 14177 8513,'1'-13'1625,"5"2"-1220,-5 4 1,8 14 0,-5 5 0,1 7 120,-2 8 1,1 1 0,-1 1-1,3-1-69,-3 0 1,1 4 0,-1-10-1,2 1-628,-1 0 1,-1-4 0,1-7 0,1-1-1294,-1 1 1,-3-3 970,-1 1 0,-1-6 1,-3-1-1,-3-5-737,-2-3 0,-6-5 0,-6 1 1230,1-5 0,-4 2 0,-1-11 0</inkml:trace>
  <inkml:trace contextRef="#ctx0" brushRef="#br2" timeOffset="147">10645 14319 8201,'-9'-16'568,"2"1"1,9-1 244,3 0 1,4 6 0,8-1-1,4 1-199,5 1 0,4-3 1,3 6-1,2 1-415,2-2 1,5 5 0,-6-3 0,-1 3-591,-1 2 0,-3 0 0,0 0 0,-1 2-873,-4 3 0,1-1 1,-10 6 1263,-3 3 0,-2 1 0,4 1 0</inkml:trace>
  <inkml:trace contextRef="#ctx0" brushRef="#br2" timeOffset="148">10157 14806 8439,'7'9'0,"4"-4"447,3-3 1,7-2 0,1-2-1,5-1 607,6-3 1,0-6 0,9 3 0,2-1-614,1 0 1,-5 4-1,-1-2 1,-3-1 231,1 0 0,3 0 1,-7-3-1,-3 3-413,0 2 0,-2-3 1,-2 3-1,-5 0-784,-4 0 1,4-4 0,0 6 0,-1 2-1724,-3 1 1,-1 2-127,-1 0 0,-8 0 2373,-7 0 0,-14 7 0,-10 2 0</inkml:trace>
  <inkml:trace contextRef="#ctx0" brushRef="#br2" timeOffset="149">10440 15042 8087,'9'-7'736,"-4"-4"1,-3 3 1377,-2-3 1,-2 8-1645,-3-2 0,-4 3 0,-6 4-402,-1 3 0,2 4 0,2 6 0,1 1-5,-1 0 1,-2-1 0,0 3-1,2 1-126,1 2 0,6 0 1,-4-4-1,2 3 156,4 1 0,1 0 0,2-6 0,0 1 244,0 0 0,7-2 0,4-2-251,3-2 0,3-1 0,4 3 0,5-3 0,2 0-97,-2 0 0,4-6 0,-4 2 0,2-5 75,-2-5 1,2-2-1,-7-5 1,-1 0 94,-3-6 0,-3 2 1,-4-5 24,-4 4 0,-5 1 85,-1 1 1,-1 1-82,-5 3 1,3 4 0,-8 7-191,-1 0 0,-2 2 1,-1 1-1,-1 4-111,0 2 0,0 2 0,1 3 0,-1-2-350,0-2 0,2 1 0,2 4-814,2 1 0,6 0 731,-1 0 1,3-1 545,2 1 0,0-7 0,0-2 0</inkml:trace>
  <inkml:trace contextRef="#ctx0" brushRef="#br2" timeOffset="150">13663 17415 6453,'0'11'0,"0"-1"-322,0-6 1,0 5 501,0-4 191,0-3-216,0 5 1,-1-7-87,-5 0 1,5-2-1,-6-2-72,0-1 0,3 0-58,-6 5-10,6 0 0,-4 0 54,2 0 134,5 0-52,-6 0 0,5 0-60,-3 0 12,3 0-1,-12 0-60,5 0 0,-1-2 24,-1-3 0,8 1 12,-3-6 0,5 5 0,1-6 368,0-1 0,0-2 1,0-2-112,0 0 0,0 1 0,0-1 722,0 0 0,0 1 53,0-1 0,0 5 516,0 1-806,0 6 1,0-1-267,0 10 0,0 9 0,0 9 0,0 0-7,0 0 0,0 4 0,0 0 0,0 1-72,0-2 0,0 7 1,0-5-1,1 0-250,5 2 1,-5-6-1,5 0 1,-5-1-114,-1-4 0,0-1 0,2-2 0,2-1-11,1 1 1,0 0-4555,-5-1 2058,7-6 1,-3-2-1420,6-7 3415,-6 0 0,3-2 0,-9-1 1,-2-4 484,-1-2 0,-2 0 0,2-1 0,-4-11 0,-7 4 0</inkml:trace>
  <inkml:trace contextRef="#ctx0" brushRef="#br2" timeOffset="151">13569 17745 8686,'16'0'719,"0"-1"1,-1-3 0,1-1 215,0 1 0,6-3 0,3 2 0,1 0-537,0-2 1,-5 4 0,4-6-1,-3 2-282,-2 3 0,-3 3 0,-1 1-1498,0 0 1,-6 0-798,1 0 0,-8-2 1128,2-3 1,-5 1-1,-5-6 1051,-5-3 0,-4-1 0,-9-8 0,-2-3 0</inkml:trace>
  <inkml:trace contextRef="#ctx0" brushRef="#br2" timeOffset="152">13774 17478 7400,'0'-9'2997,"0"15"1,0 9-2487,0 3 1,5-1 0,0-1-1,-2 0-200,-1 0 1,-2 4 0,2 1 0,1-1-308,3-3 1,-1-1 0,-3 0-500,3-1 0,-3 1 1,5 0-683,0-1 1,-6-4-761,5-1 0,-5-4-533,-1 4 2470,0-6 0,0 3 0,-7-14 0,-1-2 0</inkml:trace>
  <inkml:trace contextRef="#ctx0" brushRef="#br2" timeOffset="153">13962 17274 8201,'9'2'585,"-4"3"169,-3 5 0,3 6 1,0 5-1,-1 3-139,-2 1 0,3 3 0,0-4 0,-1 3-186,-3 0 1,-1 7 0,2-8 0,2 2-250,1-2 0,0 2 0,-3-7 0,1-2-605,3-1 0,4-3 1,-3 1-971,2 0 0,-4-8 567,5-2 0,-1-6 0,3-6 65,-1-4 0,-6-6 0,4-5 0,-2-7 763,-4-7 0,-1-5 0,-2-9 0,0-1 0,0-3 0,7 1 0,2 5 0</inkml:trace>
  <inkml:trace contextRef="#ctx0" brushRef="#br2" timeOffset="154">14135 17258 9036,'0'16'646,"0"5"0,0 2 1,0-1 56,0 1 0,0 5 1,0-2-1,0 4-116,0 1 0,5-1 1,2-2-1,0-4-306,0-1 0,0 0 0,-3-4 0,3 0-654,2-5 0,-6 2 1,4-7-3921,0-1 3063,-5-1 1,-6-14-1,-10-3 1,-1-6 1229,-5-5 0,-6-3 0,2-15 0,-8-1 0</inkml:trace>
  <inkml:trace contextRef="#ctx0" brushRef="#br2" timeOffset="155">13836 17337 9626,'16'-2'403,"0"-3"1,1 3-1,4-3 146,5 3 0,9 2 0,4 0 0,3 0 0,3 0-16,1 0 0,4 0 0,-8 0 1,2 0-517,-2 0 0,-5 0 0,-11 2 0,-5 1-62,-4 3 0,-3 6 0,-3-2-1200,-6 4 0,-5 2 0,-7 0 1,-9-2 1244,-8-4 0,-13 4 0,-3-5 0</inkml:trace>
  <inkml:trace contextRef="#ctx0" brushRef="#br2" timeOffset="156">13585 17950 7448,'0'15'-791,"0"-4"1,2-2 1916,3-2 1,4-2 0,8-5-1,4 0 179,5 0 0,4 0 1,3-2-1,4-1-1013,5-3 1,1-1 0,1 4 0,-4-2-179,-1 1 1,-3-3-1,-4 2 1,-2 1-202,-4 3 0,-4 1-3693,-6 0 0,-7 1 2125,-4 5 1,-12 1 1654,-9 3 0,-6 4 0,-10-5 0</inkml:trace>
  <inkml:trace contextRef="#ctx0" brushRef="#br2" timeOffset="157">13679 18138 8201,'11'9'899,"-1"-4"-622,2-3 0,8-2 0,2 0 0,3 0 141,3 0 1,1 0 0,3 0 0,-1 0-97,1 0 0,-8 2 0,-3 1 1,-3 4 180,-3 2 0,-6-4-270,-4 6 0,-3-1 1,-4 4-1,-3-2-69,-5-1 1,-4-6-1,-2 4 1,0 0-175,0-1 1,1-4 0,-1 3 0,0-2-42,1 0 1,4 1 131,1-6 1,6 1-263,-1 5 1,15-5 0,6 5 0,3-3 40,4 2 0,0-1 0,5 4 0,-4 1 266,-1 0 1,-2-4 0,-5 6 0,-1 1 225,1 2 1,-6-4 0,-1 1 0,-2 1 524,-3 2 0,-3 2 1,-1-1-228,0 1 1,-7 0 0,-3-2-578,-4-4 0,-2-1 1,1-5-1,-1 1-1178,0-2 1,-1-1-1,-3-2 1,-2-2 1104,-3-3 0,-8-11 0,-7-8 0</inkml:trace>
  <inkml:trace contextRef="#ctx0" brushRef="#br2" timeOffset="158">21273 17117 8201,'9'-16'-234,"-4"0"0,-1 8 2368,1 2-1144,-3 5 0,10 2-388,-7 5 0,0-3 1,-5 8-134,0 1 0,-1 2 0,-5 0 0,-6-2-198,-7-2 1,2-1-1,-6 3 1,2-3-337,0-2 0,-5 0 0,3-3 1,0 1-90,1-2 1,1-1-1,5-2 1,0 0-83,0 0 1,-5 0 0,0 0 296,2 0 0,2 0 101,1 0-106,7 0 1,2 2 0,7 3-46,0 5 1,0-1 0,0 2-1,-1-1 22,-5-1 1,5 5 0,-5-4-60,5 4 0,-5 2 22,1 0 0,0-1-416,5 1 378,0-7 0,2-2 0,3-7 0,7 0-20,7 0 0,1-5 0,6-2 0,2 0 12,1 0 0,3 1 0,-2 6 0,-3 0 31,0 0 1,-8 0 0,2 0 0,-4 0 87,-1 0 0,-2 2 0,-2 3 0,-3 6 146,-2 3 1,-2 2-1,-5-1 1,0 1 110,0 0 0,0 1 0,0 2 0,-2 2-52,-3-1 1,-2-3-1,-5-1 1,2 0-124,-3-1 1,-1 1 0,-1-2 0,-1-4-226,0-4 1,-5 1 0,0-2 0,0-2-169,-1-1 1,4-4 0,-3-1 0,4-4-122,1-2 0,0 0 0,1-3 0,1 2-613,3-3 0,-1 0 0,7-5 0,1-1-177,2-2 1,9-7 0,4 2 0,5-4-249,4-1 1401,5-1 0,6 1 0,1-1 0</inkml:trace>
  <inkml:trace contextRef="#ctx0" brushRef="#br2" timeOffset="159">21399 17132 8201,'11'6'427,"-3"2"-91,-1 6 1,4 4 0,-6 10 0,0-4 225,2-1 0,-5 5 0,3-4 0,-3 1-21,-2-4 1,0 1-1,0 1 1,0 0-340,0 0 0,0-2 0,0-6 0,0 1-300,0 0 0,0-1-865,0 1-810,0-7 1,5-4 0,2-12 1144,2-9 0,-4-1 0,4-9 0,0-2 628,-1-2 0,-4-1 0,3-1 0,-2 3 0,0 2 0,2 5 0,-3 6 328,1 0 1840,7 0-1499,-10 8 0,5 8 0,-7 12 1,0 5-188,0 4 1,0 0 0,0-3 0,0 1-216,0 2 0,0 5 1,2-5-1,1-2-404,2-1 1,2-2-1,-3-1-2078,1 1 753,0-7 0,-5-6 659,0-13 0,-7-3 803,-3-13 0,-11-7 0,-3-7 0</inkml:trace>
  <inkml:trace contextRef="#ctx0" brushRef="#br2" timeOffset="160">21399 17227 7760,'2'-14'251,"3"3"1,4-1-1,6 5 1,3 0 692,3 0 0,3 2 0,8 5 0,1 0-491,4 0 0,-4 0 0,5 0 0,-1 0-378,0 0 0,-1 0 0,-4 2 0,-1 3-128,1 5 1,-6-1 0,-3 2 0,-4 1-659,-5 2 0,-9 1 0,0 1 0,-6 0-3586,-10 0 4297,1-8 0,-20 6 0,5-5 0</inkml:trace>
  <inkml:trace contextRef="#ctx0" brushRef="#br2" timeOffset="161">20880 17777 8201,'18'9'1219,"3"-4"0,5-3-428,4-2 1,6 0-1,4 0 1,4 0-359,5 0 1,2 0 0,-2 0-1,1 0-269,3 0 0,-3 0 0,-6 0 0,-6 0-797,-4 0 0,-1 0 0,-12 0-704,-2 0 0,-9 1 252,-4 5 0,-12 1 0,-6 5 1,-5-2 1084,-4 2 0,-14-5 0,2 0 0</inkml:trace>
  <inkml:trace contextRef="#ctx0" brushRef="#br2" timeOffset="162">21069 17997 7933,'0'10'76,"0"1"0,12-8 1,4 3-1,1-5 652,1-1 1,3 0 0,1 0 0,3 0-440,3 0 0,0 2 1,-2 2-1,-5 1-40,-4-2 1,-1 4 0,-2 0 38,-3 2 1,-4-4-288,-7 6 0,-2-3 0,-2 5-1,-1-3 0,-7-5 1,1 4-13,-3-2 1,4 4-1,1-4-122,2 1 1,4-4 0,8 3 0,5-2 137,4 0 1,7 6 0,2-4 0,0 0 171,0 0 1,3 5 0,-5-3 0,-2 1 116,-2 1 1,-3-6-1,-1 4 1,-5-1 156,-1 1 0,-1-4 0,-6 6-22,0 1 1,0 2 0,0 2 0,0-1 15,0 1 0,-7-5 0,-4-3 0,-3 1-319,-2 0 1,1-6 0,-1 3 0,0-5-1004,0-1 0,1 0 0,-3 0 0,-1 0-1053,-2 0 0,0-8 1931,5-8 0,-13-14 0,-4-10 0</inkml:trace>
  <inkml:trace contextRef="#ctx0" brushRef="#br2" timeOffset="163">24564 14075 8201,'6'8'291</inkml:trace>
  <inkml:trace contextRef="#ctx0" brushRef="#br2" timeOffset="164">24715 14475 6379,'2'-3'-341,"3"-16"341,5-6 0,0-9 0,4-4 0</inkml:trace>
  <inkml:trace contextRef="#ctx0" brushRef="#br2" timeOffset="165">24801 14075 8201,'0'15'729,"0"-5"1,0 1-1,0 4 253,0 3 1,5 8 0,1-1-1,1 3-342,-1 1 0,4-1 0,-5-2 0,0-1-482,2 1 0,-6-4 0,6-3 1,-2-2-211,0-2 1,0-1-1120,-5 1-2008,0 0 1,0-8 2377,0-7 1,-5-7 0,0-8 0,0 0 800,-2 1 0,-1-8 0,-7-1 0</inkml:trace>
  <inkml:trace contextRef="#ctx0" brushRef="#br2" timeOffset="166">24715 14486 19548,'2'3'101,"1"12"404,4-1-224,-7 1 0,0-5-1008,0 0 0,-2-5-438,-3 5 0,4-5 0,-3 0-1570</inkml:trace>
  <inkml:trace contextRef="#ctx0" brushRef="#br2" timeOffset="167">24015 14083 16539,'0'-6'24,"-3"-19"119,-2 5 0,0 9 38,5 1 1,2 13-1,1 4 1,4 9 3,1 9 0,-4-4-46</inkml:trace>
  <inkml:trace contextRef="#ctx0" brushRef="#br2" timeOffset="168">24199 14083 9294,'2'-6'174,"0"-6"376,4 4-186,1 1 1,-4 11-1,5 9 104,-2 3-52</inkml:trace>
  <inkml:trace contextRef="#ctx0" brushRef="#br2" timeOffset="169">24579 14060 8574,'8'2'689,"-1"4"1,-1 7-134,-5-11-498</inkml:trace>
  <inkml:trace contextRef="#ctx0" brushRef="#br2" timeOffset="170">24715 14548 7965,'2'0'-247,"6"-7"-992,4-4 1239,-2-7 0,-1-5 0,6-7 0</inkml:trace>
  <inkml:trace contextRef="#ctx0" brushRef="#br2" timeOffset="171">24830 14075 8509,'0'15'0,"0"-1"647,0 1 0,2 0 0,1 1 1,2 4-215,-1 5 1,2 3 0,-1 3 0,-2 2-40,-1 1 1,-2 1 0,0-4 0,0 0 55,0-1 0,0 3 0,0-10 0,0 0-464,0-4 1,5-2 0,0-2-1,-2-1-1019,-1 1 0,-1-7 533,4-3 0,-3-5 0,3-5 0,-3-5-1338,-2-3 0,0-8 0,1-5 1838,4-7 0,-3-5 0,4-6 0</inkml:trace>
  <inkml:trace contextRef="#ctx0" brushRef="#br2" timeOffset="172">25097 14060 7894,'0'-15'357,"0"1"1,-2-1 1052,-3 0 0,-3 2 0,-7 1 1,-1 4-524,-4 2 0,-3 1 0,-7 5 1,1 0-315,-1 0 0,-4 6 0,-1 2 0,2 2-70,2 0 0,6-2 1,1 4-1,-1-4-245,2-1 1,0-2 0,5-4 0,-2 2-884,2 2 1,2 0-1,1-5 1,0-1-152,0-4 1,1 1-1,-1-4-3105,0 2 1,0 1 3880,0 5 0,7 13 0,2 3 0</inkml:trace>
  <inkml:trace contextRef="#ctx0" brushRef="#br2" timeOffset="173">25037 14711 8431,'15'0'1461,"-7"0"1,-9 0-1,-12-2-622,-5-3 0,-9 3 1,1-4-1,-5 1-240,-4 0 0,-11-2 0,2 4 0,-4-2-117,-3 2 1,46 2-436</inkml:trace>
  <inkml:trace contextRef="#ctx0" brushRef="#br2" timeOffset="174">23993 14767 24533,'-4'1'25,"-37"11"244,3-4-485,2-2 1,8 4 0,7-5-1175,-1-2 1,6 4-2588,-4-2 2404,10 0 0,5-7 1,10-1-1,5-2 531,3 2 1,4 1 0,3 2-1,4 0 1042,4 0 0,8 0 0,2 0 0</inkml:trace>
  <inkml:trace contextRef="#ctx0" brushRef="#br2" timeOffset="175">24638 15006 9607,'13'-1'0,"-3"-4"1125,-5-5 0,-3 2 0,-2-2-367,0-2 0,0 4 1,-2 0-1,-3 1-294,-5 4 0,-8 1 0,-3 4 0,0 3-388,-1 5 0,-2 5 0,2 3 0,2 3-185,4 2 1,0 2 0,9 4 87,-1 1 1,4 1 0,1 2-1,5 3 1,4 0-52,3 0 0,5-1 0,8-6 0,-1-1 51,1-3 1,2 0 0,-1-9 0,2-5-11,1-2 0,5-4 0,-8-5 0,0 0 89,-3 0 1,0-12 0,-4-3-1,-3-1 149,0-1 1,-6-2 0,-2-3 0,-3 1 362,-2 0 0,-5 1 0,-2 5 0,-1 2 84,-4 3 1,-6-1 0,-3 6 0,-2 3-324,-3 5 1,-2 1-1,-2 7 1,1 4-507,-1 3 0,5 3 1,2-1-1,2 3-581,3 0 1,3 3 0,4-4 0,2-1-1734,3 0 0,-4-1 2489,5-5 0,-6 0 0,2-1 0</inkml:trace>
  <inkml:trace contextRef="#ctx0" brushRef="#br2" timeOffset="176">25000 14759 8020,'8'0'879,"-1"0"1,-21 0-1,-5 0-624,-4 0 0,-5-5 0,6 0 0,-1 1 108,0 2 1,-3 2 0,3 0 0,-1 0 6,-4 0 1,-7 0-1,-3 2 1,-3 2-89,-2 1 1,-3 0 0,-3-5 0,-1 0-45,-3 0 0,1 0 0,3 2 0,0 1-4,2 3 0,-7 6 0,10-4 1,0 3 19,-1-1 1,7 1 0,-1 5 0,2-1-17,1 1 1,1 0 0,7-2 0,3-2-126,3-2 1,-5-1 0,6 2-1,2-4-658,2 0 1,1-6 12,0 5 1,6-5 0,1-2-1250,2-5 0,7-2 0,9-8 0,3-2-1853,6-2 3634,1-5 0,4-6 0,1-1 0</inkml:trace>
  <inkml:trace contextRef="#ctx0" brushRef="#br2" timeOffset="177">24072 14115 12336,'0'15'459,"0"1"1,0 0 0,0 1 0,0 2-56,0 2 0,0 6 0,0-5 1,0 3-182,0 3 1,0-4 0,0 2 0,0 1-194,0-3 0,0 4 0,0-5 0,0-1-735,0 1 0,5 0 0,2-4 1,0 2-167,0-2 1,-2-7 0,-3-3-267,3-2 0,-1-2 0,5-6 1,-2-5 1136,-4-4 0,6-18 0,-1-5 0</inkml:trace>
  <inkml:trace contextRef="#ctx0" brushRef="#br2" timeOffset="178">24261 14083 8166,'5'-7'1134,"0"7"0,6 2 1,-6 10-834,-2 6 1,4 4 0,-2 12-1,-1 0 1,-1 5 361,3 1 0,-5-5 1,5 3-1,-5-3-146,-1-3 0,0 3 1,0-9-1,0 2-211,0-2 1,0-3 0,0-8 0,0 1-1052,0 0 0,-5 0-528,0-1 1,-7-1 115,1-3 1157,4-4 0,-7-7 0,6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0:11:20.036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4717 9352 8014,'0'-17'90,"0"-3"0,0-1 0,0 2 3971,0 2-2275,0 8 1,0 4-920,0 10 0,5 9 0,1 10 0,-3 4-266,-1 6 1,-2 2 0,0-1 0,0 2 13,0-2 0,0 3 1,0 1-1,0-1-162,0 1 1,0-3 0,0-3 0,0 1-410,0-3 1,0 4 0,0-11 0,0 1 12,0-4 1,0-4 0,0-1-1,0 0-2426,0-1 1,0-4 9,0-1 1,0-8 0,2-2-663,3-9 1,4-12 3020,6-5 0,8-3 0,2-3 0</inkml:trace>
  <inkml:trace contextRef="#ctx0" brushRef="#br0" timeOffset="1">5189 9321 8140,'-5'-11'1679,"-1"1"561,-6 6-1027,10-10-471,-5 13 413,7-6 203,0 7-111,7 0-839,-5 0 1,5 7 0,-7 3-1,0 4 32,0 2 0,0 1 1,-2 4-1,-1 5-37,-2 4 1,-2 7 0,3-1 0,-3-1 35,-1-2 0,4-1 0,-1-1 0,3 1-163,2-1 0,-2-5 0,-1-1 1,-2-1-170,1 1 1,2-6-1,2 2 1,0-4-153,0-1 1,0-5 0,0-1-3848,0 2 1723,0-5 0,2 0 0,3-7 0,6-2 250,3-3 1,1-9-1,1-7 1919,0 2 0,7-5 0,1-1 0</inkml:trace>
  <inkml:trace contextRef="#ctx0" brushRef="#br0" timeOffset="2">5834 9384 8014,'5'-16'0,"0"0"525,-1 0 0,-3 1 435,-1-1 0,-1 5 1,-5 3-1,-4 1-235,-4 3 1,-2 4 0,-1 6 0,-3 4-159,-1 4 1,-6 2 0,2 1 0,-1 4-182,0 5 1,1 7 0,-3 2 0,4-1-110,1 1 0,4-1 0,8-2 1,6-1 8,3 1 1,4-3 0,3-1 0,6-1-21,3 1 0,14-6 0,5-1 0,4-3 505,1-3 1,6-6 0,-2-4 0,1-3-173,-1-2 0,0-2 1,-9-3-1,-3-5-539,0-4 0,-6-9 0,1-3 1,-4-6-61,-7-4 0,0-3 0,-9-6 0,-2-1-1324,-1-3 0,-9-1 0,-5 3 0,-6 1-578,-3 4 1,-6 7-1,2 13 1,-1 8-625,0 5 1,-1 4 2525,-4 5 0,-7 14 0,-3 3 0</inkml:trace>
  <inkml:trace contextRef="#ctx0" brushRef="#br0" timeOffset="3">4088 10562 9891,'9'9'1259,"7"-4"0,8-3-296,6-2 0,10 0 0,7 0 1,9 0 331,5 0 0,14-7 0,9-3 1,-37 3-1,1 1-893,4 1 1,2 0 0,6-2 0,1 0 0,2 2 0,1-1 0,4 0 0,1-1-410,0-1 0,1 0 0,10 0 1,1 0-1,-4 0 0,0 0 1,0 0-1,0 1 110,-1-1 1,-1 0 0,-4 1 0,-2 0 0,-3 1-1,-2 0 1,-4 1 0,-2 1-190,-4 0 0,-3 1 0,35-2 1,-23 5-1,-11 0-538,-8 0 1,-8 2-1,-9 1-1202,-6 2 0,-11 2 0,-8-3-138,-11 1 1,-10 5-1,-21-3 1,-11 0 1963,-10 0 0,-13-1 0,3-6 0</inkml:trace>
  <inkml:trace contextRef="#ctx0" brushRef="#br0" timeOffset="4">4419 11238 9249,'0'-8'4777,"0"13"-3628,0 10 1,0 5 0,0-3 0,0 2-220,0 2 1,5 7-1,0 0 1,-2 5-224,-1 4 0,-2 7 0,0-4 0,0 2-338,0 0 0,0-6 0,0 5 0,0-3-42,0-3 1,0-7-1,0-4 1,-2-1-788,-3-4 0,4-1 1,-6-3-4281,0 1 3482,5-7 0,-5-4 0,7-10 0,0-6-497,0-3 0,0-1 0,0-3 1755,0-3 0,7-3 0,2-8 0</inkml:trace>
  <inkml:trace contextRef="#ctx0" brushRef="#br0" timeOffset="5">5047 11207 9188,'30'-7'235,"-4"-4"0,-3-1 0,-7 0 0,-1 3-158,1 2 0,0 2 0,0 5 0,-1 0 1200,1 0 1,-2 2 0,-3 3-796,-6 5 1,-3 4-1,-2 4 1,-4 3-48,-6 5 0,-1 4 0,-12 3 0,2 2-185,0 1 0,-5 3 0,4-4 0,-1 3 183,0 2 1,7-5 0,8 4 0,1-4 62,3-4 0,2 4 1,2-9-1,2 2-149,3-2 0,4-3 0,7-7-65,0 0 0,1-8 1,2-1-1,4-2 1,0 1-160,-1-3 0,5-8 0,-6-6 0,-2-2-83,-2-3 1,-3-2 0,-2-1-1,-3-4-127,-2-1 0,-2-2 1,-6-6-1,-5 1 51,-4-1 0,-6 3 0,-5 1 1,-3 2-22,-1-2 1,-4 5 0,4 2 0,-1 4-168,0 1 1,7 0-1,-2 0 1,3 2-187,2 4 1,1-4-1,-1 5 1,0-1-1081,1-1 0,6 6 1,4-5-324,3-3 0,5 5 0,6-1 611,7 2 1,17 0 0,4 2 0,6-4 1201,4 0 0,8-12 0,1 4 0</inkml:trace>
  <inkml:trace contextRef="#ctx0" brushRef="#br0" timeOffset="6">5849 11128 8014,'9'-7'241,"-4"5"0,-8-4 804,-2-1 1,-8 5 0,3-3 0,-6 5-188,-5 5 0,2 4 0,-7 8 0,0 2-384,1 2 0,-3 7 0,5-2 0,1 4-157,-1 1 1,7 6 0,8 0-1,1-2 29,3-2 1,4 0-1,5 2 1,6 2 216,3-2 0,14-7 1,5-2-1,4 0-230,1-2 1,9-3 0,-1-10 0,1-4-54,3 0 1,5-5-1,-7 1-205,-2-6 0,-8-8 1,1-8-1,-4-4 0,-7-1-116,-4-4 1,-5-2-1,-8-3 1,-6-4-22,-3-5 1,-4-1-1,-5-3 1,-7 4-352,-5 4 1,-9-8 0,2 15 0,-2-2-164,2 0 0,-2 3 0,7 4 0,1 5-7225,3 3 7801,8 10 0,9 1 0,9 7 0</inkml:trace>
  <inkml:trace contextRef="#ctx0" brushRef="#br0" timeOffset="7">7343 10232 8014,'7'-15'659,"3"-1"0,6 5 0,3 3 1,4 1-1,2 1-80,2-1 0,-2 6 0,1-5 0,0 5-931,-1 1 0,3 5 1,-7 2-1,-4 2 290,-5 3 0,1 2 62,-8 2 0,-7-1 0,-7 1 0</inkml:trace>
  <inkml:trace contextRef="#ctx0" brushRef="#br0" timeOffset="8">7406 10437 8014,'16'0'0,"-1"0"672,1 0 1,0 0 0,1 0-1,2 0 385,2 0 0,13 0 0,-1 0 0,5 0-1091,6 0 0,1 0 0,4 0 0,2-2 34,1-3 0,15-4 0,-3-7 0</inkml:trace>
  <inkml:trace contextRef="#ctx0" brushRef="#br0" timeOffset="9">9293 9132 8014,'-11'-10'0,"1"-1"0,-3-1 1114,6 5 2125,-7-7-2849,13 12 1,-5 2-25,12 11 1,2 4-1,10 6 1,5 6 0,6 0 480,6 0 0,7 8 0,-3-4 0,1 2-478,3 0 1,1 4 0,0 0 0,-4-2-39,-2-2 0,-1-3 0,-5-4 1,-3-5-181,-3-4 0,-3-3 0,-7-2-1170,0-1 0,-2-6 1,-2 4-1436,-2-2 1,-5-4 1257,6-8 0,-2-4 1,1-6-1,-3-3 1196,0-3 0,2-10 0,7-9 0</inkml:trace>
  <inkml:trace contextRef="#ctx0" brushRef="#br0" timeOffset="10">9953 8912 8373,'-16'10'0,"0"1"919,1 1 0,-6 0 0,-2 2 0,0 0-65,1 4 1,-1 15 0,2 4-1,-7 8 160,-7 7 1,2-3 0,-6 4 0,3-6-530,-1-5 0,0-2 1,6-5-1,1 0-1037,4-5 0,3 1 0,9-5 1,4 2-49,5-2 1,3 2 0,2-7 599,0-2 0,0-1 0,0-2 0</inkml:trace>
  <inkml:trace contextRef="#ctx0" brushRef="#br0" timeOffset="11">8569 10327 9451,'21'1'873,"0"5"0,9-5 1,1 5-1,10-5-100,4-1 1,14 0-1,8 0 1,8 0-78,10 0 0,5 0 0,-43 0 1,0 0-1,1 0 0,0 0-438,2 1 1,1-2 0,6-1 0,0-1 0,-4 0 0,0-1-1,0 1 1,-1-1-213,0 1 0,-1-1 1,-2-1-1,-2 0 1,39-1-1,-9 3-27,-5 1 1,-13 2-1,-12 0 1,-10 0-2639,-9 0 0,-6 0 1093,-6 0 0,-7 2 0,-7 1 0,-11 3-2007,-12-3 3533,-14 6 0,-5-7 0,-7 5 0</inkml:trace>
  <inkml:trace contextRef="#ctx0" brushRef="#br0" timeOffset="12">9214 11065 8545,'0'18'1936,"0"1"1,0 4-1110,0 1 1,0 2 0,0 8 0,0 0 0,0 5 166,0 1 0,0 5 1,0 6-1,0-2-563,0 2 0,0-2 0,0-4 0,0-1-552,0-1 1,5-1 0,0-12 0,1-2 303,1-2 1,-6-7-1,6 0-2611,0-6 1,2-8 0,7-10 776,0-6 1,1-10-1,2-7 1,2-7 1650,-2-7 0,6-31 0,-1-9 0</inkml:trace>
  <inkml:trace contextRef="#ctx0" brushRef="#br0" timeOffset="13">9513 11034 8014,'0'21'567,"0"0"1,-2 5 0,-2-2 0,-1 4 1024,2 6 1,1 2 0,2 3 0,-2 6-968,-3 6 1,1 6 0,-4-2 0,1-3 129,3-3 1,3 1 0,1-9 0,0-1-667,0-4 0,6-9 1,3-5-1,2-1-881,-1 0 1,-1-5 0,3-7-912,-1-2 0,-8-4 1,2-8 299,-3-6 1,-7-9 0,-4-7 0,-5-4-256,-9-6 1658,-4-10 0,-12-16 0,-1-8 0</inkml:trace>
  <inkml:trace contextRef="#ctx0" brushRef="#br0" timeOffset="14">8805 11097 8530,'16'0'0,"0"-2"1090,-1-3 1,3 1 0,3-6-1,8-1 16,12 3 0,4-1 1,16 5-1,7-1 1,4 2 206,3 1 1,4-3 0,-9-1 0,-1 1-786,1-2 0,-3 5 1,-10-3-1,-4 3-621,-4 2 1,-4 0 0,-3 2-1,-5 2-1170,-4 1 1,-9 5 0,-3-3-1,-3 0-6229,-2 0 7492,-8 6 0,-1-12 0,-7 6 0</inkml:trace>
  <inkml:trace contextRef="#ctx0" brushRef="#br0" timeOffset="15">3758 13769 8014,'9'7'814,"5"2"0,-4 8 1,4 2-1,4 4 1453,3 1 1,-2 4-1702,7 9 1,0-2 0,6 5-1,-1-2 202,1-3 1,1 6 0,0-1 0,0 0 0,-3-3-313,0-4 1,-6-4 0,1-1 0,-3-3-640,-2-2 1,-3 3-1,-1-5 1,-2-2-1256,-4-2 0,2-6-984,-6-1 1,-1-8 980,-5-2 0,0-7 0,-2-10 0,-3-3 1441,-6-1 0,-3-6 0,-1 2 0</inkml:trace>
  <inkml:trace contextRef="#ctx0" brushRef="#br0" timeOffset="16">4371 13769 8014,'9'7'831,"-4"3"717,-3 4 1,-9 4 0,-3 1 0,-6 4-983,-5 1 0,-11 8 0,-9 6 0,-5 0 433,-1 1 1,0 3 0,-2-4 0,0 1-293,2-1 1,-2-1 0,12-6 0,2 1-449,2-1 0,3-7 0,2-1 1,4-2-655,1 0 0,2 0 1,6-7-1,1-2-2793,3-1 0,-1-6 384,7 5 0,8-4 2804,13 4 0,14-6 0,10 3 0</inkml:trace>
  <inkml:trace contextRef="#ctx0" brushRef="#br0" timeOffset="17">4969 13942 8286,'7'8'0,"3"-2"0,4-5 881,2-1 0,0 6 0,1-1 1,2-2 117,2-1 0,6-4 1,-6-1-1,-1-2-507,3 1 0,-5-3 0,3 0 1,-4 0-462,-1 0 1,-6-3 0,1 5 0,1 1-1480,2 2 1,-5 1-1,-2-3-4017,0-1 5465,-6 0 0,6-2 0,-7-2 0</inkml:trace>
  <inkml:trace contextRef="#ctx0" brushRef="#br0" timeOffset="18">5252 13973 8014,'7'11'276,"3"-1"0,-1-6 1,2 1-1,2-3 661,7-2 1,2 0 0,6 0-1,-1 0-238,1 0 1,1 0 0,3 0 0,-1 0-1212,1 0 1,4-6-1,3-1 1,-1 0-801,1 0 0,4-5 0,-3 2 1312,1-4 0,4-9 0,-5-1 0</inkml:trace>
  <inkml:trace contextRef="#ctx0" brushRef="#br0" timeOffset="19">6714 13077 8014,'0'16'908,"0"-6"1,2 3 0,1 2 92,3 5 1,-1 8 0,-5-2 0,0 5 151,0 6 0,0-2 1,0 7-1,2 1-436,3 3 0,-4-6 1,6-2-1,-1-3-529,-1-3 0,2 3 0,-4-11 0,3 2-559,-3 0 1,-1-6 0,-2 1-63,0-4 0,0-6-4038,0-1 1,7-6 2213,3 1 0,4-5 2257,2-5 0,0-4 0,0-7 0</inkml:trace>
  <inkml:trace contextRef="#ctx0" brushRef="#br0" timeOffset="20">7076 13140 6607,'14'-2'0,"-2"-1"1510,-2-2 1,-4-1 0,4 6-547,2 0 1,1 7 0,-1 4 0,-2 5 137,2 5 1,-3 3-1,0 9 1,0 4-241,-1 5 1,-2 1-1,2 3 1,-1-3-282,-3 1 0,-2-2 1,-2-11-1,1 1-489,5-1 0,-5-4 1,5-3-1,-5-1-305,-1-4 0,0-2 0,0-1-2366,0 0 1,0-6 240,0 1 1,2-8 0,2 1 1249,1-8 1,12-4 1087,-1-8 0,10-7 0,-1-1 0</inkml:trace>
  <inkml:trace contextRef="#ctx0" brushRef="#br0" timeOffset="21">7846 13203 9217,'9'-7'0,"-4"-3"0,-5-4 578,-5-2 1,-2 5-1,-5 3 1,1 1 182,-1 3 0,-2 2 0,-2 4 1,0 2-244,1 1 1,-3 9 0,-1 0 0,-2 7-196,2 3 1,-4-3 0,4 5 0,3 2-21,4 2 1,7 1-1,-4 1 1,2-1-75,4 1 0,8-1 1,7 1-1,7-3 98,7-3 1,6 2-1,5-5 1,4 0-21,5 0 0,5-4 1,-3-7-1,-2-3 100,-1-2 1,-6-2-1,-3-7 1,-4-3-214,-6-6 1,2-8-1,-7-5 1,-4-4-146,-4-5 0,-6-4 0,-7 0 1,-2-5-604,-3-3 1,-9 3 0,-9 2 0,-1 2-153,-4 3 0,0 3 0,0 4 0,3 4-1029,3 1 1,1 2 0,5 7-1,2 2-632,3 1 1,4 6-113,7-5 2479,7 6 0,2-10 0,7 6 0</inkml:trace>
  <inkml:trace contextRef="#ctx0" brushRef="#br0" timeOffset="22">8475 12983 8383,'16'9'716,"-1"-4"0,-4 4 1,-1-1-1,1 3-328,-2-1 1,3 6 0,-5 7 0,2 1 383,3 4 0,-3 2 0,-1 3 0,1 2 86,0 2 0,-4-1 0,5-3 0,1 2-697,-2 2 0,5-2 1,-6-7-1,3-4-677,-1-1 1,1 3 0,5-5 0,-1-2-1032,1-1 0,0-9 1,-1-4-154,1-3 1,0-6-1,0-5 132,-1-6 1568,-6-12 0,5-11 0,-5-11 0</inkml:trace>
  <inkml:trace contextRef="#ctx0" brushRef="#br0" timeOffset="23">8915 12920 8014,'-5'16'555,"0"-1"0,-6 6 0,6 0 0,2 0 431,1 2 1,4 2 0,3 6 0,5 2 127,4 4 0,2 3 0,0 5 0,-2-1-272,-4-2 1,9-2-1,-3 2 1,2-5-476,-1-4 0,-1-3 0,-1-2 0,1-4-177,0-1 0,0-2 0,-2-6-3001,-4 1 512,4-7 0,-12-9 0,3-11 0,-5-4 991,-5-6 0,-11-4 1,-10-8 1307,-4-4 0,-1-3 0,-1-7 0</inkml:trace>
  <inkml:trace contextRef="#ctx0" brushRef="#br0" timeOffset="24">8396 12999 8311,'-15'8'1389,"9"-1"0,10-7-806,10 0 1,17 0 0,3 0 0,2 0 334,3 0 1,10 0 0,-1-1 0,5-3-327,1-1 1,5-2-1,-1 3 1,3-1-281,2 2 0,5 1 0,-1 2 0,-6 0-659,-7 0 1,-7 5 0,-5 2-1,-7 0-347,-7 0 0,-5 5 0,-9-1 0,-2 1-1000,-2-1 0,-8 2 1,-2-2 1693,-9 3 0,-26 2 0,-7-1 0</inkml:trace>
  <inkml:trace contextRef="#ctx0" brushRef="#br0" timeOffset="25">6966 13989 8528,'-16'14'0,"0"-4"0,0-4 1569,1-5 1,6 1-484,4 3 0,5-3 0,5 3-400,5-3 1,11 3 0,7 0 0,9-1 99,10-2 0,7-2 1,13-2-1,6-2-408,11-1 0,-34 0 0,3 0 0,4 2 0,1 1-268,6 0 1,0 0-1,0-1 1,1-1 0,9 1-1,2-1 1,3 1 0,1-1-1,3 0 1,0-1-83,5 1 1,-1 0-1,-3 2 1,-2 0-1,-6-1 1,-2 1-1,-7 1 1,-3 0-71,-6 1 0,-2 0 1,-5 0-1,-3 0 1,36 0-1,-14 0-673,-14 0 1,-11 0 0,-15 0-1153,-4 0 1,-13 0 0,-38 0 1866,-3 7 0,-3 2 0</inkml:trace>
  <inkml:trace contextRef="#ctx0" brushRef="#br0" timeOffset="26">7311 14649 8014,'-8'7'2531,"3"3"-1179,3 4 0,2 4 1,-2 3-1,-1 5-681,-3 4 0,-1 3 0,4 2 0,-2 3 195,1 2 1,-3-3-1,2 3 1,0-1-497,-2-4 0,5-2 0,-3-3 0,3-3-800,2 0 1,0-8-2358,0 2 1,2-5 2120,3-6 0,-2-3 0,6-9 1,0-1-1290,0-2 0,-1-13 0,5 1 1955,-3-6 0,0-10 0,6-7 0</inkml:trace>
  <inkml:trace contextRef="#ctx0" brushRef="#br0" timeOffset="27">7752 14539 8014,'26'-14'85,"0"4"0,-12 3 0,2 7 1,-2 0-174,0 0 0,0 1 0,-2 5 0,-2 4 1273,3 4 0,-6 9 1,-2 3-1,-3 4-461,-2 1 1,-7 11-1,-4 3 1,-3 2-167,-1 4 1,-6-2 0,-2-4-1,0 1 8,0 3 0,4-4 0,9-5 1,4 0-195,5 1 0,1-8 0,3 0 0,6-7-192,7-3 0,8 1 0,-1-6 0,0-4-154,-1 0 1,4-7 0,-5-2 0,-1-3-79,-3-2 1,-1-7-1,-2-4 1,-4-3-63,-4-1 1,-5-6 0,-1-2-1,-1-2 98,-5-2 0,-2-5 0,-10-5 0,-3-4-193,-5-5 0,-4-3 0,1-1 0,1-3-24,1 3 1,1 2 0,-4 5 0,3 3 50,0 1 0,8 2 0,-2 6 0,4 1-283,1 4 0,2 3 0,3 8 0,5-1-393,-1 0 1,7 2 0,0 4-1,8 5-474,6 3 0,14 4 0,5 3 1,4 5-1054,1 4 2385,13 2 0,-9 7 0,12 1 0</inkml:trace>
  <inkml:trace contextRef="#ctx0" brushRef="#br0" timeOffset="28">8648 14602 8879,'0'-21'0,"0"0"751,0 2 1,-7 1 0,-4 4 0,-3 4-299,-1 5 1,-1-2 0,-1 1 0,-3 3-96,-1 1 0,-7 9 0,4 5 0,-2 6 134,0 3 1,1 12-1,-3 2 1,4 7-16,1 7 1,4 1 0,8-3 0,8-1-3,6-4 0,8 7 0,10-6 0,5-1-64,4-2 0,6-5 0,3-7 0,-1-3-142,1-3 0,3-8 1,-6-8-1,-1-5-110,-2-1 0,-1-3 0,-1-8 0,1-10-258,-1-6 0,-1-12 1,-4-5-1,-5-4-785,-4-5 0,-3-6 1,-3 3-1,-6-2 89,-3 1 1,-9 6-1,-5 0 1,-6 8-1330,-3 6 1,-12 11 0,2 7 2123,-3 6 0,-6-1 0,0 6 0</inkml:trace>
  <inkml:trace contextRef="#ctx0" brushRef="#br0" timeOffset="29">10330 13643 8014,'-7'0'1923,"7"0"0,7 0 0,9 0 1,1 0-1261,4 0 1,-1 0 0,6 0 0,0-2-945,-2-3 0,6 3 0,-5-3 0,1 3-1434,0 2 0,-1 2 0,1 2 1,-5 3 1714,-4 1 0,-8 10 0,-2 6 0</inkml:trace>
  <inkml:trace contextRef="#ctx0" brushRef="#br0" timeOffset="30">10393 13895 9279,'16'0'881,"0"0"1,-1 0 0,3 0 0,1 0-341,2 0 0,5-6 1,-1 1-1,1 0-380,2-2 1,8 5-1,-8-3 1,0 3-1259,2 2 1,0 0 0,1 0 1096,1 0 0,-1 7 0,1 2 0</inkml:trace>
  <inkml:trace contextRef="#ctx0" brushRef="#br0" timeOffset="31">11714 13062 8014,'10'-9'1597,"1"4"1,-8 10 0,4 7 0,-1 5-804,-1 4 0,0 13 0,-5-3 0,0 4-355,0 3 0,0-3 0,0 7 0,0 0 61,0-2 1,0 4 0,0-6-1,0 1-453,0-1 1,5-3-1,0-7 1,-1-3-571,-2-3 1,3 4-1,0-5 1,0-1-860,2-3 0,-3-6 1,6-3-64,3-1 0,1-1 0,1-6 0,-1-2 1445,-3-3 0,3-11 0,-5-9 0</inkml:trace>
  <inkml:trace contextRef="#ctx0" brushRef="#br0" timeOffset="32">12075 13093 9236,'9'16'969,"-2"-6"0,-7 1 1,2 1-404,3 2 0,-1 9 0,4 4 1,-1 7 142,-3 2 0,-2 8 0,-1-2 0,3 3-50,1 2 0,0-5 0,-5 0 1,2 0-473,3-2 0,-3-1 1,5-10-1,-2-1-383,1-1 1,1-8-1,-4 2 1,2-4 56,-1-1 0,3-6 0,0-1-1526,1-2 1,3-2-1,5-5 1,-1 0 471,1 0 0,0-1 0,1-6 0,4-7 1193,6-6 0,2-14 0,3 0 0</inkml:trace>
  <inkml:trace contextRef="#ctx0" brushRef="#br0" timeOffset="33">12610 13109 6824,'7'8'333,"-5"6"0,5-3 1208,0 3 1,-6 9 0,5 4 0,-5 8-478,-1 7 1,0-2 0,0 2 0,0 2-348,0 1 0,0-4 0,0-3 0,0-3-377,0-4 0,0 4 0,2-10 1,3 1-791,6 0 1,-2-7 0,1 2 0,4-3-560,5-2 0,-1-1 0,5-1 1,-2-2-339,-1-1 0,1-8 1,-5 3-1,0-5-665,0-1 1,-8-8 2011,-2-8 0,-5-7 0,-1-8 0</inkml:trace>
  <inkml:trace contextRef="#ctx0" brushRef="#br0" timeOffset="34">12862 13077 8060,'10'5'1089,"1"1"0,-3 6 1,5 0-1,-3 6-521,2 3 1,-3 12 0,0-2 0,-2 4 622,-4 4 1,-1-1 0,0 7 0,1-1-455,2 0 1,1 3 0,-5-9 0,3 1-392,1-1 0,6-1 1,-4-6-1,0-1-563,0-4 0,0-3 0,-4-7 0,2-1-477,-1 1 0,3-6 1,0-1-5122,2-2 4050,-6-2 0,9-13 1,-7-6 1005,-1-6 0,-4 0 1,-5 2-1,-6-3 759,-3-5 0,-8-4 0,-3-1 0</inkml:trace>
  <inkml:trace contextRef="#ctx0" brushRef="#br0" timeOffset="35">12626 13172 8060,'-9'-2'1995,"4"-3"-1148,3-6 1,9 2 0,5 1 0,6 1 292,3 3 0,14-3 1,1 2-1,10 1-542,6 3 1,2 1 0,6 0 0,-4 0-287,-2 0 0,2 0 0,-6 0 0,-3 0-429,-1 0 1,-4 5-1,-11 0 1,-1 0-1125,-4 2 1,-3 0 0,-9 6-673,-4-3 0,-3-5 0,-8 4 0,-5-2 1913,-4-3 0,-18 4 0,-5 1 0</inkml:trace>
  <inkml:trace contextRef="#ctx0" brushRef="#br0" timeOffset="36">11431 14130 8060,'-11'0'40,"1"0"1278,6 0 0,-3-1 0,9-3-269,3-1 1,11-6 0,12 6 0,7 0-462,7-2 0,10 3 0,8-4 0,6 1-28,7 3 1,-26 1 0,3-1 0,2 1 0,2 1 0,4 0 0,1 0-411,4 2 0,2-1 0,4-2 1,1 0-1,5 1 0,1-1 1,-3 1-1,0 1-108,2 0 1,-1 0 0,-2 1 0,-1 0 0,-9 0 0,-2 0 0,-1 0 0,-2 0-581,-4 0 0,0 0 0,0 0 0,-3 0 0,33 0 1,-7 0-2200,-6 0 0,-21 0 0,-12 0-1836,-13 0 4573,-13 0 0,-11-7 0,-9-2 0</inkml:trace>
  <inkml:trace contextRef="#ctx0" brushRef="#br0" timeOffset="37">12013 14555 8060,'0'-16'588,"0"0"1,5 16 0,2 9 1707,2 8 0,-4 11 0,4 0 1,-2 6-1301,-4 2 1,-1 8 0,-2-2 0,0 3-412,0 2 1,0-1 0,0-3 0,0-1 48,0 2 1,5-6-1,0-1 1,-1-4-680,-3-1 0,5-6 0,-1-2 1,0-3-1422,2-7 0,-3 0 1,4-7-863,-1 2 1,0-6 0,-3 1 823,1-8 1,7-6-1,-3-9 954,0-2 0,3-2 1,-7 2-1,-1-7 550,-2-7 0,5-5 0,1-7 0</inkml:trace>
  <inkml:trace contextRef="#ctx0" brushRef="#br0" timeOffset="38">12374 14696 8060,'26'-17'0,"-1"-3"0,-2 0 0,3-1 1,-4 5-1,1 0 863,0 0 1,3 2-1,-3 2 1,0 3 10,-1 3 1,-1 0 0,-5 6-462,0 0 1,-2 7-1,-4 4 1,-5 3-145,-3 1 1,-2 6-1,0 4 1,-2 3 121,-3 5 1,-4 4-1,-8-1 1,-2 6-51,-2 4 1,0 6 0,5 0 0,0-1-46,1-2 1,6 2 0,4-2 0,3-6-60,2-3 1,12 2-1,4-7 1,1-5-44,1-7 0,3-6 0,1-3 0,1-4-172,0-4 1,-2-5-1,-5-2 1,-1-5-78,1-4 0,-2-6 0,-4-5 0,-4-7-24,-5-7 0,-2-3 0,-5-7 0,-6-1 34,-7-3 1,-5-1-1,-10 1 1,-1 0-122,-1 2 1,-8-4 0,4 11 0,0 0 8,3 3 1,0 4-1,4 1 1,3 3-320,1 3 1,6 3-1,4 7 1,5 2-2171,3 4 0,10-3 1108,1 8 0,12 7 1538,9 8 0,21 11 0,0 4 0</inkml:trace>
  <inkml:trace contextRef="#ctx0" brushRef="#br0" timeOffset="39">16981 5627 8060,'-2'-38'0,"-1"6"0,-4 8 0,0 3 242,0 0 1,-4 0 0,6 5-1,2 0 716,1 1 1208,2 6-1785,0 2 1,0 9-1,2 3 1,1 7-107,2 7 1,7 8-1,-1 9 1,3 6-92,2 4 0,-6 6 0,1 2 0,1 4-125,2 6 0,2-1 0,-2 7 1,-4-2 97,-5 0 1,2 13 0,-2-1 0,-1 6-132,-3-41 1,0 0 0,-3 3 0,-2 0-1,1 3 1,0 0 0,-2 0 0,1 1-17,-2 1 0,0 2 0,-1 6 0,1 0 0,0-3 0,0 0 0,1 2 0,1 2 113,1 0 0,-1 2 0,-1 1 0,0 0 0,2 2 0,1-1 0,-1 1 0,0-1-166,0 0 1,-1 1 0,3 4-1,1 1 1,-3 0 0,0 1 0,2 2-1,1 2 105,0 2 0,0 1 0,-1 1 0,0 0 1,-1 1-1,0 0 0,0 3 0,-1 0-82,1 0 1,1 1 0,0-24 0,0 1 0,1 0 0,0-1 0,0-1 0,0 0 0,0 2 0,0 0 0,0 1 188,0 1 1,0 0 0,0 1-333,0 2 0,0 0 0,0 0 1,0-1-1,0 0 0,0 0 0,0 2 1,1 1-1,0 1 199,0 0 0,1 0 1,0 1-1,-1 4 1,0 0-1,0-1 1,2-2-1,0 0 1,0 0-1,0 0 1,-1 0-1,0 1-24,0 0 0,-1 1 1,0-1-1,-1 2 1,1 0-1,-1-1 1,1 0-1,-2 0 1,1 1-1,0-1 1,0 1-1,0 0 165,0 1 0,0 1 0,0 1 0,0-1 0,1 1 0,-2-1 1,1 1-1,0-1 0,-1-1 0,-1 1 0,1-1 0,-2 1-86,0-1 0,0 1 0,-1-1 0,0 1 0,-1-1 0,0 0 0,0-2 0,0-2 0,-1 1 0,1-1 0,0 0 0,0-1-45,0 2 1,0-1-1,-1 0 1,-1 2-1,-1 0 1,0-1 0,0-2-1,-1-1 1,0 1-1,-1 0 1,0 1-1,0 0 59,0 1 1,-1 0-1,1 0 1,0 0-1,0 0 1,0 0-1,0-5 1,0 0-1,0-1 1,1-1 0,0 0-1,-1 0-35,1-1 1,0 0-1,-1 1 1,-1 2 0,0 1-1,0-2 1,2-3 0,1-1-1,-1 0 1,0 0 0,-1 0-1,1 0 52,0-3 0,1 0 0,-1 0 0,-1 1 0,1 0 0,0-1 0,-2 22 1,1-2-1,0-4 0,1-2-101,0-2 1,0-1-1,1-7 1,1-1 0,-1-1-1,2-2 1,-1-3 0,1-2-22,1-2 0,0 0 0,3-2 0,0-1 0,0-6 0,-1-1 0,1 38-153,2-6 0,0-3 1,0-12-1,0-9-488,0-6 0,2-13 1,3-2-1,6-10-3109,3-8 3750,9-6 0,8-14 0,9-2 0</inkml:trace>
  <inkml:trace contextRef="#ctx0" brushRef="#br0" timeOffset="40">19795 9321 7851,'0'-11'1103,"0"1"0,7 15 0,4 5-439,3 13 1,8 9 0,5 2 0,2 3 42,3-2 0,4 5 1,3 2-1,-1 2-141,1-2 1,3 1 0,-6-4 0,-1 1-180,-1 4 1,0-6 0,0-1-1,-6-4-216,-4-2 0,1-1 0,-8-4 1,-3-5-476,0-3 1,-5-4 0,-1-2-1404,-1-2 0,-1-8-13,-6-2 0,0-7 0,0-9-1755,0 1 2659,0-8 0,0-3 816,0-11 0,7-10 0,1-9 0</inkml:trace>
  <inkml:trace contextRef="#ctx0" brushRef="#br0" timeOffset="41">20550 9195 7851,'-7'16'960,"-2"-1"0,-6 3 0,-1 3 102,0 5 1,-7 11 0,-3 3 0,-5 2-185,-6 0 0,2 3 1,-5 4-1,0-5-298,0-4 1,6-4 0,1-4 0,5-1-597,0 1 0,0-3 0,2-2 0,5-6-434,4-4 0,1-1 1,0 0-1,1-1-1373,-1 1 0,0 0 0,0 1 0,-1 2 1823,-4 2 0,-11 0 0,-8-5 0</inkml:trace>
  <inkml:trace contextRef="#ctx0" brushRef="#br0" timeOffset="42">18726 10374 7851,'-16'5'425,"1"0"0,1 2 361,3-2 1,6 2 0,12 4-1,9-6 232,8-3 0,11 0 0,5 1 0,6 2-168,8-1 0,11-2 1,8-4-1,9-2-444,-35 2 1,2-1-1,6-2 1,2 0 0,4 1-1,2 1 1,3-1 0,1-1-231,3-1 0,1 0 0,10 0 1,1 0-1,0-1 0,2 1 1,0 1-1,1 0-120,1-2 0,-1 2 0,-2 1 0,-1 1 1,-7 0-1,-2 0 0,-4 2 0,-2 1 111,-4 0 1,-2 0 0,2 0 0,-2 0 0,-8 0 0,-1 0 0,-2 0 0,0 0 54,-3 0 0,-2 0 1,39 0-1,-10-2 1,-10-2-647,-10-1 0,-8 0 0,-17 3 1,-2-1-3522,-6-3 2811,-11 1 0,-10 5 0,-14 2 1134,-10 3 0,4-3 0,-9 5 0</inkml:trace>
  <inkml:trace contextRef="#ctx0" brushRef="#br0" timeOffset="43">18946 11002 7851,'0'-15'0,"0"-1"0,2 2 0,2 2 0,3 1 443,1-1 0,10-2 0,10-2 1,5 2 601,4 4 1,6-4 0,-1 5 0,2 1-646,-2 2 1,0 5-1,-7 1 1,-4 0-31,-1 0 1,-4 7 0,-10 3-1,-1 2 3,1-1 0,-7 8 0,-4-3 0,-3 1-134,-2 1 0,-2 3 1,-3 1-127,-6 3 1,-4-1 0,-5 2 0,-1-5 26,2-3 1,4-8 0,2-1 0,3 0-457,-2-1 0,-2-4 0,0 3 328,3 0 235,4-5 1,7 3 301,0-10-395,0 3 1,0-7-1,2 6-42,3-3 114,-3 1-717,12-2 0,-12 4 0,5-6-531,0 2 0,-4 2-3045,8 5 1,-6 0 4066,5 0 0,-6-7 0,3-2 0</inkml:trace>
  <inkml:trace contextRef="#ctx0" brushRef="#br0" timeOffset="44">19261 10672 7851,'7'9'2803,"-6"0"-1570,5-4 1,-5 4-1,-1 7 1,0 1-413,0 4 1,-5 3 0,0 8 0,0-1 177,-2 1 1,5 4 0,-3 5-1,1 0-251,-1 3 0,3 3 0,-5-8 0,2-1-216,0 1 1,-2 2 0,3-2 0,-1-1-365,2 1 1,-4 1 0,1-5 0,3-4-169,1-1 0,2 3 0,0-8 0,0-1 0,0-3 0,0-4-357,0-1-3181,0 0 1911,0-7 0,7-9 0,4-11-634,3-3 1,1 4 0,1-1 0,0-1 308,-1-2 1,1-2 1951,0 1 0,0-8 0,-1-2 0</inkml:trace>
  <inkml:trace contextRef="#ctx0" brushRef="#br0" timeOffset="45">19717 11223 7851,'1'-30'0,"3"2"0,3 2 0,2-2 438,3-2 0,4-7 0,5 1 1,7 1-1,3 3 515,0 6 0,10 3 1,-10 8-1,2 1-585,0 3 1,-6 4 0,-3 7 0,-1 2-43,-4 3 1,-2 6 0,-3 10 0,-3 3-8,-6 1 0,-3 6 0,-4 0 0,-3 8-18,-6 1 0,-10 9 0,-5-4 0,-3 1-112,-3-1 1,6 2-1,1-8 1,3-1-15,3 1 0,6-3 1,5-4-1,1-3-34,3-2 1,2 1 0,2-7-1,2-2 173,3-2 0,4-6 0,7-3 0,0-1 120,-1-3 0,6-2 0,0-2 0,-2-2-26,-1-3 1,1-4-1,-1-7 1,-4-1-166,0-4 1,-8-2 0,0-7 0,-5 1-329,-1-4 1,-1-2 0,-5 3 0,-4 1-730,-4-1 0,-3 3 1,-4 1-1,-4 1-532,1-1 1,-1 6-1,6 1 1,-2 5-752,2 6 1,3-4 539,6 3 1,6 2 0,13 1 1556,7 1 0,17-5 0,0 3 0</inkml:trace>
  <inkml:trace contextRef="#ctx0" brushRef="#br0" timeOffset="46">20597 11002 8201,'7'-1'1035,"-7"-3"0,-9-1-418,-5 2 0,-3 3 0,-4 5 0,-3 5-2,-1 4 1,-10 14-1,4 4 1,-2 3-220,-1 3 0,10-3 0,1 5 0,4-2-89,3-3 0,4-1 0,12-3 1,2-1 140,3-4 0,11 2 0,10-7 0,4 0 2,1 1 0,2-4 0,4 1 0,3-5 145,0-3 1,4-6-1,-6 4-205,3-2 1,-6-4 0,1-6 0,-4-6 0,-6-3-59,-5-6 0,0-8 1,-4-2-1,-5-5-523,-3-4 0,-4-7 0,-5 3 0,0-5-788,0-1 1,-1 2 0,-3 3 0,-1 5-1190,1 4 0,3 8 0,2 4 0,5 6 2168,4 4 0,25-10 0,7 4 0</inkml:trace>
  <inkml:trace contextRef="#ctx0" brushRef="#br0" timeOffset="47">22091 10217 7851,'16'-11'184,"-1"2"1,1 1 0,1 1 915,4 0 1,-1 0-1,4 3 1,1-1-1,-1 1-460,4 3 0,0-1 1,0-2-1,-4-1-1048,-1 2 0,3 1 1,-7 4-1,-3 3-1005,-4 5 1,-8-1-1,1 2 1,-5 1 75,-5 2 1,-6 2 1336,-10-1 0,-3 1 0,-7 0 0</inkml:trace>
  <inkml:trace contextRef="#ctx0" brushRef="#br0" timeOffset="48">22201 10327 8346,'16'8'701,"1"-1"0,2-7-179,2 0 1,2 0 0,-4 0 0,4 0 10,1 0 0,3 0 1,4 0-1,-1 0-465,-4 0 1,9 0 0,-4 0 0,2 0-1247,1 0 1,-5 0 1177,-2 0 0,9 0 0,-3 0 0</inkml:trace>
  <inkml:trace contextRef="#ctx0" brushRef="#br0" timeOffset="49">24025 9148 7851,'-7'-16'0,"5"6"609,-3-1 1,5 8 7,5-3 0,5 5 0,10 1 0,2 0-13,3 0 0,-4 0 1,5-2-1,0-2-400,-1-1 1,4 0 0,-2 5 0,1-2-113,-2-3 0,3 3 0,-2-3 0,1 3-1071,-2 2 0,2-5 0,-6 0 0,1 1-2462,0 2 3441,5-5 0,-11-1 0,6-8 0</inkml:trace>
  <inkml:trace contextRef="#ctx0" brushRef="#br0" timeOffset="50">25078 8472 8706,'14'-7'336,"-3"7"1,1 7 0,-7 10 0,-1 3 969,-3 1 0,-1 6 0,0 0 0,0 2-340,0 3 0,-5-1 0,-2 2 1,0 2-364,0 2 1,-3 5 0,4-5-1,3-2-401,1-2 0,2-2 0,0-1 0,0-4-214,0-5 0,0 2 1,0-2-1,0-2-724,0-2 0,2-1 0,1 0 0,4-2-1218,2-4 1,-4-3 0,6-7 641,1 0 0,2-2 0,2-3 0,-1-5-1008,1-4 2320,7-16 0,-6-3 0,6-14 0</inkml:trace>
  <inkml:trace contextRef="#ctx0" brushRef="#br0" timeOffset="51">25440 8393 8087,'2'23'896,"3"3"0,-4 6 1,5 4-1,-5 6 708,-1 4 0,-5 1 0,0 0 1,0 0-741,-2 0 0,5-7 0,-3-1 0,3-2-487,2-1 0,0-4 0,0-8 1,0-1-509,0-4 0,5-2 0,1-1 0,-1 0-1511,2 0 0,-6-6-4083,5 1 4178,-5-8 0,-2-5 1,-5-13-1,-6-12 1547,-7-8 0,-12-19 0,-10-10 0</inkml:trace>
  <inkml:trace contextRef="#ctx0" brushRef="#br0" timeOffset="52">24795 8519 8128,'7'-16'821,"4"6"1,8 1 53,2 2 1,7 2 0,-2 5 0,5 0-101,6 0 1,8 0-1,8 0 1,-2 0-346,-3 0 0,5 5 0,1 0 0,0-1-201,0-2 0,-1 3 0,-6 0 0,0 0-469,0 2 0,-7-3 0,-3 5 0,-4-1-649,-1 1 1,-6 0-1,-3 3 1,-4-2-485,-5 3 1,-9 6 0,-3 2 0,-11-2 1372,-12-1 0,-21-3 0,-7 1 0</inkml:trace>
  <inkml:trace contextRef="#ctx0" brushRef="#br0" timeOffset="53">24465 9478 9224,'16'0'0,"-1"0"701,1 0 0,7-2 1,5-1-1,7-4 153,7-2 0,10 0 0,7-3 1,8 1-116,6-1 1,2 3 0,2 1-1,0-1-363,3 0 1,-4 6-1,-7-4 1,-2 2-343,-4-1 1,-4 1-1,-12 3 1,-1-1-472,-4-2 1,-4-1 0,-8 6 0,-4 0-5170,-5 0 4144,-11 0 0,-11 2 0,-15 3 1462,-9 6 0,-11 3 0,-4 2 0</inkml:trace>
  <inkml:trace contextRef="#ctx0" brushRef="#br0" timeOffset="54">25314 9871 8128,'16'-32'467,"-2"3"0,-2 1 0,-3 3 778,-2 3 0,-2 1 0,-7 5-752,-3 0 0,-4 6 1,-8 1-1,-4 2-309,-5 3 1,-4 3-1,-2 2 1,-1 5-32,-4 4 0,4 4 0,-5 2 0,1 1-198,0 4 0,3-1 0,6 6 0,3 0 12,2-2 0,4 4 0,9-7 0,4 0 148,5 2 0,1-6 1,1 4-1,5-5-3,4-5 1,11 1-1,5-7 1,4-1-32,2-3 0,1-2 0,3-5 0,6-4-96,4-4 1,-1-7-1,-3 0 1,-5 0-89,-4-2 0,-7 4 1,-3-5-1,-4 1 198,-5 4 1,-7 1 0,2 2 598,-2 1-559,-2 6 0,-5 4 0,0 12 1,0 7 305,0 5 0,0 4 1,0-2-1,0 5-115,0 4 1,5-4 0,2 0 0,2 0-776,3-1 1,-3 2 0,0-4 0,-1 0 108,1 0 1,-5-2 0,1-4 0,-3 2-1241,-2 2 1,-2 0-1,-3-3 1,-8 1 1579,-6 2 0,-12 0 0,-9-6 0</inkml:trace>
  <inkml:trace contextRef="#ctx0" brushRef="#br0" timeOffset="55">23270 10720 9085,'11'0'1626,"-1"1"0,4 3-883,5 1 0,7 0 0,11-5 0,7-1 0,6-3-34,8-1 0,15-7 1,11 1-1,-37 4 0,1 0-427,4-1 1,2 0 0,9 0 0,2-1-1,3-1 1,2 1 0,6-2 0,3 1-276,6 0 1,1 1-1,0 0 1,0 0 0,2 1-1,0 0 1,-1 1-1,-1-1 152,1-1 0,1 2 0,-29 3 1,0 2-1,1-1 0,28 0 1,0-1-1,1 1 0,1 1-9,-2-1 1,0 1 0,0-1-1,0 1 1,-1 1 0,-2 0-1,-4-1 1,-2 0-24,-2 0 0,-2-1 0,-3-1 0,-2 1 1,-9 1-1,-2 1 0,-1-2 0,-2 0-121,-2 2 0,-2-1 1,-5-2-1,-3 1 1,30-2-1,-17-1-332,-11-1 0,-15 6 0,-10-6-2056,-3 0 1,-11 3-1,-9-5 1,-12 2-628,-11 4 1,-20 3 3008,-13 5 0,-3-5 0,-7 11 0,3 3 0</inkml:trace>
  <inkml:trace contextRef="#ctx0" brushRef="#br0" timeOffset="56">25000 11144 8054,'0'-9'1018,"0"14"1,0 11-1,0 3 179,0 4 0,0-4 0,1 9 0,3 5-288,1 8 1,0 4-1,-5 4 1,0 2-497,0 1 0,0 4 0,0-6 1,0-1 80,0 2 0,0-2 1,2-7-1,1-6-564,3-2 1,4-5 0,-3-2 0,2-6-859,3-4 1,-3-3-1,1-4-94,3-4 1,1-5 0,1-2 0,1-5-141,0-4 1,-1-11-1,1-5 1,0-6-1104,0-4 0,-1-10 2265,1-6 0,0-21 0,0-1 0</inkml:trace>
  <inkml:trace contextRef="#ctx0" brushRef="#br0" timeOffset="57">25345 11175 12184,'-5'32'0,"0"-1"893,1 1 1,3 4 0,-1 5 0,-3 2-67,-6 6 1,-1-4 0,0-3 0,1 2-240,-1 1 0,0 1 0,1-2 1,4-4-148,0-2 0,6-6 0,-5-8 1,6 0-756,6 1 1,-3-8 0,6 1 0,0-8-1391,-1-3 0,1 0 1,3-3 107,-1 1 1,-8-1 0,3-10 0,-5-4 864,-1-4 1,-1-9 730,-5-3 0,-16-11 0,-12-3 0</inkml:trace>
  <inkml:trace contextRef="#ctx0" brushRef="#br0" timeOffset="58">24512 11175 8017,'-9'-7'1659,"4"-3"0,3 1 1,4 0-731,3 2 1,11-3 0,12 5-1,7 0-362,7-2 0,9 5 0,4-3 0,5 3 884,5 2 1,11 0-1,1 0 1,2 0-955,3 0 1,-2 0 0,-5 0 0,-1 0-399,1 0 0,-7-5 1,-5-1-1,-9 3-769,-5 1 1,-4 2 0,-3 0 0,-5 0-1188,-4 0 0,-3 7 1,-2 4-1,-4 3 1857,-1 1 0,-2 8 0,-5 1 0</inkml:trace>
  <inkml:trace contextRef="#ctx0" brushRef="#br0" timeOffset="59">19701 13690 8040,'10'-5'526,"1"0"0,-8 1 880,3 9 0,-13 11 0,-7 10 0,-7 4-722,-4 2 1,-1-1 0,-5 2 0,-1 0 386,1-1 0,1 6 0,2-10 0,4 0-860,1 2 0,2-2 0,5 0 1,1-4-488,-1-1 0,0-2 1,2-6-1,2 1-442,1 0 0,6-6-2032,-5 1 1,6-9-1,-1-2 613,3-9 0,2-12 2137,0-5 0,-7-11 0,-2-3 0</inkml:trace>
  <inkml:trace contextRef="#ctx0" brushRef="#br0" timeOffset="60">19214 13564 8040,'8'7'0,"6"2"0,-3 9 0,4 3 541,6 5 0,2 5 1,7 6-1,0 3 1916,3 0 1,7 4-1,-2-7 1,1-2-1630,-1-2 0,4-2 0,-5-1 0,-2-2-503,-2-2 0,-2-7 1,-1 2-1,-4-3-663,-5-3 1,-3-4 0,-3-2-6742,1-2 7079,-7 5 0,-16-11 0,-11 6 0</inkml:trace>
  <inkml:trace contextRef="#ctx0" brushRef="#br0" timeOffset="61">18632 14508 8040,'-25'-6'1697,"4"1"-506,4 0 1,10 3 95,7-3 1,14 3 0,14-3 0,7 3-624,7 2 1,10-5 0,8 0 0,4-1 444,4-1 0,13 4 0,1-8 0,-38 6 0,1 0-836,3 1 1,0-1 0,3-3 0,1-1 0,-1 2 0,-1 0-1,0 0 1,0 0-221,-2 0 1,0 0 0,3-4 0,-1-1 0,-5 4 0,-1 0-1,40-7 104,-7 2 1,-9 0-1,-8 4 1,-6-2-1049,-5 1 0,-6 6 1,-13-1-1,-4 3-4025,-5 2 1,-12 2 4670,-9 3 0,-14 11 0,-10 9 0</inkml:trace>
  <inkml:trace contextRef="#ctx0" brushRef="#br0" timeOffset="62">18475 15136 8040,'0'-8'2130,"0"2"0,0 12-604,0 4 0,0 11 0,0 5 0,0 4-394,0 1 0,-2 1 1,-2 1-1,-1 0-702,2-1 0,-1 2 1,1-7-1,-3 1-156,3-2 0,1 2 0,2-7 0,0-2-984,0-2 1,0-1 0,0 0-3320,0 0 1,-2-6 730,-3 0 1,5-6 3297,0 1 0,7-10 0,9-4 0</inkml:trace>
  <inkml:trace contextRef="#ctx0" brushRef="#br0" timeOffset="63">18931 14995 8040,'29'-9'231,"-3"4"1,-3-2 0,-7 2-1,0 1 719,-1 2 0,5 4 1,-3 2-1,-3 3-253,0 1 1,-7 5 0,-2 8 0,-3 6-122,-2 8 0,-12 4 0,-7 6 0,-6-1-349,-3 0 1,-9 8 0,9-8 0,2-3-61,2 0 0,3-5 0,7-4 1,3-3 25,6-2 0,3 1 1,4-7-1,3-2-106,6-2 1,10-1-1,3-2 1,2-4 22,1-4 0,-1-5 0,4-1 0,-2 0 78,-2 0 1,-7-1 0,2-5 0,-5-6-40,-6-7 1,2 0-1,-6-7 1,-3-2 14,-1-2 0,-11-7 0,-7-1 0,-6-2-211,-3-4 0,-10 4 1,4 0-1,-1 1-581,4 4 0,-5 4 0,7 3 0,2 3 267,-1 3 1,9 1-1,-1 5-1917,5 0 0,8 1 749,-1-1 0,10 7 1,7 4-1,8 3 254,6 2 0,4 5 1275,1 1 0,14 6 0,4-3 0</inkml:trace>
  <inkml:trace contextRef="#ctx0" brushRef="#br0" timeOffset="64">19858 15089 6815,'5'-16'0,"-1"1"165,-6-1 0,-5 0 1,-9 2-1,1 2 1269,-1 2 1,-7 6-1,-3-1 1,-4 3-674,-1 2 1,0 2 0,-1 3 0,2 6-285,4 3 1,3 8 0,8 6-1,-1 5-205,0 4 1,8 0-1,2-6 1,6 1-33,6-1 0,4 0 1,13-1-1,6-2-100,6-2 1,4-7 0,-2 2-1,3-3 87,0-2 1,4-2 0,-6-4 0,0-5 125,1-3 1,-8-2 0,-6 0 0,-3-2-108,-2-3 1,-3-11 0,-3-10-1,-3-4-187,-6-1 1,-3-6-1,-2-1 1,0-2-1324,0-4 1,-7-1 0,-6-1 0,-2 6-468,-1 9 1,-3 3 0,10 10 0,0 4 1730,4 0 0,3 0 0,2-1 0</inkml:trace>
  <inkml:trace contextRef="#ctx0" brushRef="#br0" timeOffset="65">21022 13942 8040,'-16'0'1237,"7"-7"-6,4-4 1,10 3 0,6-1-1,4 0-415,6 0 1,4 6 0,8-2 0,2 3-655,2 2 1,-1 0 0,-6 0-1,-2 0-650,-2 0 1,-1 0 0,1 0 0,-3 2-289,-1 3 1,-4 2-1,1 5 1,-5-1-4749,-4 1 5524,-6-5 0,-11 7 0,-11-6 0</inkml:trace>
  <inkml:trace contextRef="#ctx0" brushRef="#br0" timeOffset="66">21163 14052 8596,'16'8'745,"0"-2"0,1-5 0,4-2 0,5-3 521,4-1 1,1 0 0,3 5 0,1 0-1190,1 0 0,1 0 1,-6 0-1,1 0-956,-1 0 1,6 0 0,0 0-1,-2 0-1995,-2 0 2874,-2 0 0,8-7 0,1-2 0</inkml:trace>
  <inkml:trace contextRef="#ctx0" brushRef="#br0" timeOffset="67">23066 13517 8040,'-9'-7'1081,"9"6"1,3-6 0,10 5 0,2-2 0,6-1 223,4 2 1,-4 1 0,5 0 0,2-1-1009,2-3 1,1-4 0,0 3 0,1 0-308,-1 0 0,4 0 1,0 3-1,-2-1-425,2 2 0,0 1 0,-3 0 1,-3-1-1613,-2-2 0,2-1 0,-2 6 0,1 0-900,-2 0 2947,-4-7 0,1-1 0,2-8 0</inkml:trace>
  <inkml:trace contextRef="#ctx0" brushRef="#br0" timeOffset="68">24418 12951 8273,'9'-15'1752,"-2"6"1,-7 4-823,0 10 1,0 9-1,0 10 1,0 4 69,0 6 1,0 2 0,0-1-1,0 2-310,0-2 1,0 3 0,0 1 0,0-1-404,0 0 1,0-3-1,0-7 1,0-3-279,0-3 0,1 5 0,3-6-1089,1-2 0,0-2 1,-3-3-786,3-3 0,-1-4 0,6-7 649,2 0 1,2-2-1,2-5 1,0-7 449,0-5 0,1-11 0,2-1 0,2-9 766,-2-6 0,-1-15 0,-2-4 0</inkml:trace>
  <inkml:trace contextRef="#ctx0" brushRef="#br0" timeOffset="69">24717 12904 8040,'8'7'222,"-1"2"1,-7 7 0,0 1 1154,0 4 0,0 4 0,0 8 0,0 3-313,0 6 0,5 2 1,1 1-1,-3-1-426,-1 0 1,3-2 0,0-9 0,1 0-672,1-1 1,-4 1 0,6-11-1,0-1-3,-1-3 1,-2 1 0,2-8-2511,-1 2 1,-1-6 901,-6-7 1,-2-7 0,-5-10 0,-7-4-769,-5-5 2412,-9-11 0,-4-3 0,-8-7 0</inkml:trace>
  <inkml:trace contextRef="#ctx0" brushRef="#br0" timeOffset="70">24009 12873 8040,'7'-9'658,"3"4"0,6-2 0,7 2 1,7-1 1147,5-1 0,15 6 0,3-5 0,6 5-1343,4 1 0,3-2 1,2-1-1,4-3-5,10 3 1,2-4 0,-40 4-1,1 1 1,0-1 0,-1 0-129,44-4 0,-3 6 1,-8-6-1,-4 1-1000,-4 1 1,-12 0 0,-6 5-339,-8 0 1,-11 0 0,-13 2 0,-7 3 277,-6 5 0,-15 10 730,-12 1 0,-18 6 0,-16-2 0</inkml:trace>
  <inkml:trace contextRef="#ctx0" brushRef="#br0" timeOffset="71">23286 13957 8040,'3'9'813,"6"-4"411,7-3 0,12-4 0,3-1 1,11-4 3,9-2 0,5 6 0,10-4 0,6 1-746,6 1 1,-31 0 0,1 0 0,0 2 0,1 1 0,4-1 0,1 0-236,3 0 1,3-1-1,9 3 1,2-1-1,3-2 1,2-1-1,1 1 1,0 1-212,0 1 0,1 1 1,3-3-1,-1 1 0,-4-1 1,-2 1-1,-2-1 1,-1 1-25,-2-1 1,-1 1 0,-4-3 0,-3 1 0,-8 2 0,-2-1 0,-5 1 0,-2-1-629,31-3 1,-8-3 0,-20 4 0,-9 1-808,-8-2 0,-16 6 0,-17-5 1423,-17 5 0,-4-6 0,-14-2 0</inkml:trace>
  <inkml:trace contextRef="#ctx0" brushRef="#br0" timeOffset="72">23993 14696 8040,'14'-21'0,"-3"-1"174,-6-3 1,-3 1 0,-4-6 0,-3 0 755,-6-3 1,-3 0 0,-3 5 0,-2 2-213,-2-2 1,-7 5-1,1 2 1,-2 4-157,-3 1 0,3 7 0,-1 4 0,2 3-290,0 2 0,-3 7 1,10 5-1,1 6-141,3 3 0,1 7 1,0-2-1,2 2 4,4-2 0,3 4 1,7-6-1,0 1-249,0-4 0,9 1 0,6-1 0,8-1-104,2-3 1,10-7-1,-4-1 1,2-2 84,0-3 0,1-3 0,1-1 0,1-1 85,-1-5 0,-2-2 0,-3-8 0,-4-1-17,-5-4 1,-3 3 0,-3-3-1,-1 4 48,-3 1 1,-2 2 0,-6 2 545,2 1 75,1 8 1,-1 3 0,0 12 0,0 7-104,2 7 0,-3 4 0,5 3 0,-1 2-217,1 2 0,0 0 0,3-6 0,-2 0-120,3 1 1,-5-1 0,3-1 0,-1-2-1391,-1-2 0,3-7 1,-5 4-1,2-2-602,3 0 0,1-5 1,-1-8-1,-2 1 622,2 0 1,2-6-1,2 3 1,0-5 1205,0-1 0,-1-7 0,1-8 0,0-10 0</inkml:trace>
  <inkml:trace contextRef="#ctx0" brushRef="#br0" timeOffset="73">24764 14445 8305,'0'15'912,"0"1"0,0 5 0,0 2 0,0 1 358,0 4 0,0 7 0,0 2 1,0-2-666,0-2 0,5 4 0,0-1 0,-1-1 199,-3-2 0,5-1 1,1-1-1,1 1-725,5-1 0,1-5 1,1-1-1,1-3-820,0-2 0,-1-3 1,1-3-460,0-3 0,0-4 0,-1-7-6,1 0 0,0-13 0,0-4 0,-1-6-188,1-5 1,-2-7 0,-2-5-1,-3-5 1394,-2-9 0,-2-6 0,2 4 0,2 2 0</inkml:trace>
  <inkml:trace contextRef="#ctx0" brushRef="#br0" timeOffset="74">25047 14445 8040,'0'-16'283,"-2"7"1,-2 7 1760,-1 11-1477,-7 2 0,10 18 0,-3-1 0,3 6 286,2 2 1,0 6-1,0-3 1,0 1-189,0 3 0,2-2 1,1-1-1,4-2 92,2-3 0,2-2 0,4-1 0,-1-3-651,-3-2 1,6-5 0,-4-6 0,-1 0-1071,2-1 1,0-1 0,0-1-609,-4-3 0,2-8 1,-6-2-1,-3-9 804,-1-5 0,-4-9 0,-5-5 0,-9-8 768,-8-11 0,-13-1 0,-3-6 0</inkml:trace>
  <inkml:trace contextRef="#ctx0" brushRef="#br0" timeOffset="75">24449 14319 8040,'-15'-19'0,"1"1"256,3 4 1,6 7 0,10-1 985,6 1 1,11 1 0,10 6 0,8 0-185,5 0 0,15 7 0,6 2 1,6 2-275,3-1 1,9-1 0,-9 3 0,-2-3-442,-1-2 1,-6-2-1,-8-5 1,-8 0-353,-6 0 1,-5 0-1,-10 0 1,-3 0-841,-5 0 0,-3-2 1,-4-3-3475,-4-6 4323,-10-2 0,-8-10 0,-8-2 0</inkml:trace>
  <inkml:trace contextRef="#ctx0" brushRef="#br0" timeOffset="76">24025 12684 8040,'-9'-15'154,"4"-1"0,10 9 0,5 5 0,8 7 1,6 6 566,8 6 0,12 8 0,3 13 1,9 8-253,5 4 1,0 1 0,0-6 0,-2-1-246,1 0 1,-3 8 0,-9-8 0,-3-1-924,-3 3 0,0 4 0,-9 3 0,-3-3-598,-1-1 0,-6 2 0,0 0 1297,0-1 0,-6-11 0,6 6 0</inkml:trace>
  <inkml:trace contextRef="#ctx0" brushRef="#br0" timeOffset="77">24418 14005 8040,'7'15'1713,"3"1"1,13 1 0,7 4-1264,5 6 0,15 9 1,6 10-1,11 6-202,-31-24 1,1 2-1,8 7 1,1 1-1,-4-4 1,0 0-1,0 0 1,-1 0-420,1-1 0,-1 0 0,-3-1 1,0-1-1,0 1 0,0 1 1,-2 1-1,1 0-802,1 2 0,-1 1 0,-1 2 1,0 1 972,1 1 0,-1 2 0,-2 3 0,-2 2 0,3 4 0,0-1 0</inkml:trace>
  <inkml:trace contextRef="#ctx0" brushRef="#br0" timeOffset="78">19229 16881 8040,'-8'-2'0,"1"-1"461,0-3 0,5 3 1,-2 8-1,8 6 653,6 3 0,11 8 0,5 5 0,6 2-569,5 3 0,-2 4 0,6 1 1,1-2-8,-1-2 1,2 2 0,-4-2 0,-1-3-261,1 0 1,-8-2 0,-7-2 0,-1-5-217,-4-4 1,-1-1-1,-2-2 1,-2-2-634,-4-1 0,2-6 0,-5 4-2734,2-2 0,-6-4 2346,3-8 1,-5-4 0,-1-8 0,0-3-876,0-1 1834,0-13 0,-14 7 0,-3-11 0</inkml:trace>
  <inkml:trace contextRef="#ctx0" brushRef="#br0" timeOffset="79">19764 16645 8945,'-9'16'1126,"-8"0"0,3 1 1,-2 4 13,-3 5 1,-7 11 0,-1 5 0,-2 3-508,-3 2 0,-4 4 0,-1-2 0,2-5-223,2-4 1,6 0 0,1-7 0,0-3-207,2-1 0,1-1 1,7-1-1,0-6-282,1-4 1,-1-1 0,2-1-1,2-1-672,1-3 0,8-2 0,-4-6-505,0 2 1,7 1-393,0-6 1,7 0 0,10 0 0,4-2-1848,5-3 3494,4-4 0,9-14 0,1-1 0</inkml:trace>
  <inkml:trace contextRef="#ctx0" brushRef="#br0" timeOffset="80">20440 17007 8040,'-9'-2'909,"4"-3"1,10 3-1,7-3 1,6 1-74,3-1 1,12 3 0,-1-3 0,2 3-303,5 2 1,-4-5-1,5 0 1,-2 1-261,-3 3 0,-3 1 0,-4 0 1,-4 0-2157,-1 0 1,-7 5 0,-8 2 396,-1 1 0,-1 3 0,-8 5 1485,-3-1 0,-11-6 0,-9-2 0</inkml:trace>
  <inkml:trace contextRef="#ctx0" brushRef="#br0" timeOffset="81">20519 17180 8040,'15'8'352,"1"5"1,1-8-1,4-2 320,6-1 1,8-2 0,3 2 0,2 1-53,4 2 1,3 1 0,4-6-1,-1 1-901,-4 5 1,4-5 0,-6 5-1,0-3-2122,1 2 0,-8-3 2403,-6 3 0,8-10 0,-6-4 0</inkml:trace>
  <inkml:trace contextRef="#ctx0" brushRef="#br0" timeOffset="82">22264 16598 8584,'15'-2'1454,"1"-3"1,2 3-1,3-3 1,3 2-756,1-3 0,10 5 1,-4-6-1,2 1-321,0 1 0,1-5 1,0 3-1,5 0-545,1 0 0,-5 0 1,3 3-1,-1-1-1043,0 1 1,5-3-1,-6 2 1,-2 0-3623,-6-2 4832,1 5 0,-4-19 0,6 4 0</inkml:trace>
  <inkml:trace contextRef="#ctx0" brushRef="#br0" timeOffset="83">23459 15875 8040,'0'-16'1549,"1"8"-435,5 2 1,1 17 0,3 8 0,-3 7-126,0 7 0,-5 4 0,3 0 1,-3 3-334,-2 0 1,5 5 0,0-4-1,-1 1-374,-2-1 1,3-6-1,0 2 1,0-5-175,2-6 0,-5 2 1,5-6-1,-2 1-772,1 0 0,4-2 0,-5-6 0,0 1-1420,2 0 0,-5-6 1,5-1 344,0-2 0,2-2 0,5-6 1739,-4-5 0,4-9 0,-5-10 0</inkml:trace>
  <inkml:trace contextRef="#ctx0" brushRef="#br0" timeOffset="84">23867 15875 8040,'30'-16'0,"-4"2"471,-5 4 1,2-2 0,-2 5 0,-2 0-119,-1 0 0,-3 1 0,1 8 1,0 3 267,0 6 1,-2 10 0,-4 5 0,-5 5-185,-3 6 0,-2-2 0,-2 7 0,-3 2-165,-5 1 1,-4 2-1,-2 0 1,0-1 53,0-4 1,1 1 0,-1-4-1,2-1-61,4 1 1,3-3-1,8-4 1,5-3-57,4-2 1,4 1-1,3-7 1,3-2 221,1-2 1,1-8-1,-2-2 1,1-2 50,-2 0 0,-2-1 0,-1-9 0,0-8-137,-1-6 0,-1-5 1,-3-8-1,-6-1-398,-3-4 0,-2-1 0,-2-7 0,-3-1-322,-6-3 0,-8-5 1,-4 4-1,-1 2-243,-4 3 1,-2 1-1,1 11 1,2 0 63,6 3 1,0 9 0,4 2 0,3 5-1031,0 4 1,7 8 391,2 2 1,3 7 0,4 9-1,5-1-188,9 1 0,1 5 1,7 0 1379,-1-2 0,12 6 0,-2-1 0</inkml:trace>
  <inkml:trace contextRef="#ctx0" brushRef="#br0" timeOffset="85">24717 16095 8317,'29'-23'0,"-3"-1"0,-5-2 280,-3 0 1,-4 1-1,-4-3 1,-4 4 109,-5 1 1,-1 2-1,-1 7 1,-5 4 273,-4 4 1,-9 5 0,-4 2-1,-3 5-165,-8 4 0,3 11 1,-6 7-1,4 5 3,2 4 0,-1 6 0,3-2 0,2 1 44,6-1 1,6 0-1,4 2 1,8-1-51,6 2 1,8-6 0,11-1 0,8-4-84,5-1 1,14-6 0,0-2-1,3-1 52,2-4 0,-1-7 0,-6-3 0,-2-2-148,-3-3 0,2-4 1,-7-6-1,-2-4-350,-2-4 0,-3-9 1,-4-3-1,-5-4-515,-4-1 0,-3-2 1,-3-4-1,-6-5-426,-3-3 0,-11 3 0,-5 2 0,-9 1-318,-6 4 0,1 9 0,-11 7 1,1 7-514,-4 6 0,-9 12 0,-3 6 1805,-2 7 0,-2 5 0,-4 8 0</inkml:trace>
  <inkml:trace contextRef="#ctx0" brushRef="#br0" timeOffset="86">22987 17132 8040,'10'0'322,"1"0"0,3-1 935,5-5 1,6 5-1,8-5 1,2 3-453,1-2 0,15 1 1,3-4-1,9-1-287,5 0 0,13 6 0,-1-4 0,6 1-289,-41 4 1,0-1 0,4 0 0,0 1 0,2 1-1,0 0 1,-1 0 0,1-1 61,-1-1 0,1 0 0,4-2 0,0 0 0,-2 1 0,-1 1 0,-2-1 0,0 1-108,-3 0 1,-2-1 0,39-7-1,-9 4 1,-5 0-197,-5 0 0,-2-5 0,-14 2 0,-6-2 73,-3 1 0,1-1 0,-10 7 0,-6-1-2299,-6-1 1,-4 6 358,1-5 0,-11 5 1,-10 1 91,-14 0 0,-12 7 1,-10 3 1787,-6 4 0,-10-5 0,1-2 0</inkml:trace>
  <inkml:trace contextRef="#ctx0" brushRef="#br0" timeOffset="87">24103 17667 8040,'25'-16'0,"-4"0"0,-4 1 495,-1-1 0,0-5 0,-1-2 0,-1 1 338,-3-1 0,-4-3 1,-7 3-1,0 0-78,0 1 1,-2-5 0,-3 6 0,-7 4-400,-8 5 0,1-2 1,-7 5-1,-2 0 35,-2 4 1,-6 3 0,-1 4 0,2 3-206,2 6 1,7 8 0,1 4 0,2 1-95,4 4 0,4 2 1,4 1-1,6-1-64,3-4 1,4 2 0,3-5-1,7-1-199,7 1 1,1-2 0,6-7 0,2-2 59,2-1 1,1-8 0,0 3 0,1-5-16,-1-1 1,4-5 0,0-4 0,-2-3-44,2-5 1,-1-8-1,-7 2 1,-2 1 101,-2-1 1,-2 2 0,-6 7 0,-1 2 316,-3 1 1,3 8-1,-4-1 1,2 8 141,-1 6 1,6 6 0,-4 5 0,-1 5 365,2 4 1,0 3 0,0 2 0,-2 2-148,-1-2 0,-6-2 0,3-2 1,-1-1-579,-3-4 0,-2 2 1,-1-5-1,3 0-1809,1-1 1,0-1 0,-5-5-45,0 0 1,0-6-1,2-1-3173,3-2 4993,-3-2 0,19-12 0,-3-2 0</inkml:trace>
  <inkml:trace contextRef="#ctx0" brushRef="#br0" timeOffset="88">26116 16535 8040,'16'0'0,"-1"0"999,1 0 1,7 0 0,3 0-1,2 0 236,-2 0 1,7 0-1,-5 0 1,0 0-1163,2 0 1,-2 0 0,0 0 0,-2 0-1013,2 0 1,-5 0-1,-2 2 1,-4 3 246,-1 6 692,-7-4 0,-2 7 0,-7-6 0</inkml:trace>
  <inkml:trace contextRef="#ctx0" brushRef="#br0" timeOffset="89">26194 16975 8040,'25'-8'1182,"-8"-1"0,-6 5 1,1-1-308,2 2 0,14-1 0,3 1 0,3-3-661,-1 3 1,5 1 0,4 2-1,2 0-460,-2 0 1,7 0 0,-4 0-1,2 0 246,4 0 0,7-7 0,-2-2 0</inkml:trace>
  <inkml:trace contextRef="#ctx0" brushRef="#br0" timeOffset="90">27735 16347 8641,'-8'0'1532,"2"0"1,12-2 0,4-2-351,4-1 1,3 0 0,4 5 0,6 0-832,2 0 0,3 0 1,1 0-1,2 0-471,2 0 0,5 0 0,-4 0 1,2 0-694,4 0 1,-4 0-1,0 0 1,-1 0-907,-4 0 0,3 0 0,0 0 0,1 0 1719,-1 0 0,-1-7 0,-6-2 0</inkml:trace>
  <inkml:trace contextRef="#ctx0" brushRef="#br0" timeOffset="91">28600 15828 9700,'30'-21'0,"-4"-2"0,-5 2 264,-4 4 0,4-2 0,4 8 0,3-1 509,5 1 0,2 4 1,-2 7-1,2 0-222,2 0 0,5 13 1,-6 4-1,-3 8-208,-5 8 0,0 5 1,-7 13-1,-1 5-59,-3 7 1,-8 13 0,-4-1 0,-5-3-8,-5-6 0,-11 6 0,-10-11 0,-6-1-199,-4-6 0,3-12 0,-6-4 0,2-3-221,1-4 1,-1-3-1,6-14 1,-1-3 13,1-6 1,-1-3 0,3-4 0,1-3 38,1-6 0,8-4 0,-4-6 0,4-4 86,4 1 1,1-6-1,10 4 1,1-2 179,4 2 0,13-4 1,14 6-1,7-1-98,7 4 0,5 5 0,6 6 0,4 5-82,4 3 1,2 2 0,-1 2-1,-3 3-131,-1 5 1,-8 10 0,1 1 0,-6 0-238,-3 1 0,-7-4 0,0 4 0,-5-1-1019,-4 0 1,-7 0-1,2-7 1,-5-1-1020,-6-3 1,4-7 2409,-3 3 0,3-12 0,2-2 0</inkml:trace>
  <inkml:trace contextRef="#ctx0" brushRef="#br0" timeOffset="92">30031 15969 8040,'5'-45'0,"0"3"0,-6 5 0,-10 9 0,-3 2 871,-2-2 0,2 6 0,2 2 0,2 8 28,-3 7 0,-6 3 0,-4 4 1,-1 3-400,-4 6 1,-2 15-1,-1 7 1,-2 5 61,-4 6 1,6 1-1,-3 6 1,8 3 8,4 4 0,2-1 0,10-8 0,5 2-226,3 1 0,16-1 0,7-7 0,8-4-38,8-2 1,3 4 0,9-7 0,0-5 71,-2-7 1,9-2 0,-9-6 0,1-6 115,-5-6 1,-4-3-1,-8-1 1,1-5-271,-1-4 1,-7-13-1,-3-6 1,-5-8-226,-5-3 0,-4-7 0,-7-8 0,-4-2-230,-6-8 1,-6 4-1,-14-5 1,1 5-1188,-5 1 0,-1 4 0,4 16 1,1 9-260,4 8 1,-2 13-1,7 8 1,4 12 1675,4 16 0,-1 11 0,6 10 0</inkml:trace>
  <inkml:trace contextRef="#ctx0" brushRef="#br0" timeOffset="93">30927 15435 8040,'-9'-16'195,"-6"0"1,-3 6-1,-6 1 1,1 2-1,4 4 816,1 1 0,-3 9 0,-1 3 1,-1 4-279,0 2 1,2 5 0,5 2 0,2 0-362,4-1 1,3 4-1,7-3 1,2 0-108,3 0 1,9 3 0,10-4-1,4-1 142,6-3 1,2 1 0,-1-8 0,2 1-132,-2-2 1,-2 2 0,-3-6 0,-2-3 63,-2-1 0,-7-4 0,0-3 1,-5-5-124,-3-4 0,-8-4 1,2-1-1,-3-2-297,-2 2 0,-2-4 0,-3 0 0,-5 1-420,-4-1 0,-7 2 0,-2 5 0,-1 2-459,-4 4 0,3-2 0,-1 6 0,0 3-412,1 1 0,3 9 1371,6 4 0,0 2 0,0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0:11:20.280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5613 4432 8150,'-15'0'166,"4"0"401,1 0 1,8 4-1,2 5 377,9 6 0,10 10 1,4-1-1,1 4-16,4 5 0,2 2 0,1-3 1,1-1-498,-1 1 1,6 4 0,-1 1 0,-1-2 120,-1-2 0,-3-1 0,1-1 0,-1-1-390,0-4 0,-4 2 0,-3-7 0,-3-2-453,-7-2 1,2-1 0,-8 0-1257,1 0-104,-2-8 1,-9-2 0,-1-12 115,-2-4 1,-6-9 0,4-4-1,0-3 1535,0-7 0,-5-6 0,3-8 0</inkml:trace>
  <inkml:trace contextRef="#ctx0" brushRef="#br0" timeOffset="1">6179 4354 8152,'-12'16'677,"-3"-1"0,-3 1 373,1 0 0,-6 1 0,-3 4 1,-2 5-97,1 4 0,-2 1 0,3 3 1,-4 2-227,-2 6 0,6-3 0,0-1 0,0-3-391,1-4 1,3 4 0,4-10-1,-1 1-145,-2 0 0,0-7 1,5 2-1,1-3-793,-1-2 0,0-2 0,0-2 0,1-2-2555,-1 2 1,2-3-2575,4 2 5730,3-1 0,14-1 0,1-2 0</inkml:trace>
  <inkml:trace contextRef="#ctx0" brushRef="#br0" timeOffset="2">4308 5517 8121,'0'10'324,"0"1"1,2-8 0,5 3-1,7-3-8,5 2 1,11-3-1,2 5 1,8-2 425,5 1 0,18-1 0,9-3 1,10 1-410,5 2 1,-40-2 0,0 0 0,5-3 0,1 0 0,3 0 0,0 0-121,5 0 0,0 0 0,3-1 0,0 0 0,2-1 0,1-1 0,3-2 0,1 1-252,4 0 1,2-1-1,10-2 1,1 0-1,-3 3 1,-1-1-1,4 0 1,1 0 115,-30 1 1,1 1-1,1-1 1,4 2-1,1 1 1,0-1 0,-1 0-1,0-1 1,-1-1-1,0 2 1,-1-1 0,0 0 141,2 0 1,-1 0-1,0 0 1,22 1-1,-1 1 1,-7-2-1,-2 0 1,-10 2-1,-3 1 68,-7-1 0,-2 2 1,-5-1-1,-2 0 1,25 0-1,-10 0-88,-7 0 0,-13-6 1,-8 1-1,-6 0-363,-7-2 1,-8 0 0,-5-5-1,-1 1-966,-3-1 1,-9 3-1,-6-1 1,-5-1-274,-5 2 1,-3 2 0,-9 7-1,-4 0-2774,-5 0 4177,-10 0 0,1 0 0,-7 0 0,1 0 0</inkml:trace>
  <inkml:trace contextRef="#ctx0" brushRef="#br0" timeOffset="3">4985 6334 8121,'8'-7'0,"6"-1"0,-3-8 0,3 0 0,1-1 0,1-3 1032,0-1 1,7 1-1,3 4 1,3 2-447,3 3 1,-2 4-1,-2 7 1,-2 0-199,2 0 0,-6 13 1,-2 4-1,-8 6-207,-7 5 0,-3 7 0,-4 3 1,-3 0-118,-6 1 0,-8 3 0,-4-5 1,-1-3-153,-4 0 0,0-5 0,0-1 1,4-3 16,1-3 1,2-1-1,5-7 1,1-3-639,-1-6 597,7 4 0,14-7 0,13 1 0,6-5 68,9-3 1,6-5 0,10 3 0,2 0 325,1 0 1,4 1 0,-6 6 0,-2 2 268,-3 3 0,0 4 0,-11 7 1,-6 1-174,-4 4 0,-8-2 0,-7 6 0,-2-1 35,-4 1 1,-3-6 0,-7 4 0,-7-2-153,-5 0 1,-9 0-1,0-6 1,-5 1-378,-4 0 1,-5-1 0,5-1 0,1-3 46,-3-6 0,1-1 0,-6-1 0,4 2-984,2-1 1,1-2-1,7-2 1,4 0-344,5 0 0,4-6 0,3-1 0,3-1 674,6-5 1,12-1 0,9-3 721,8-4 0,6-3 0,1-8 0</inkml:trace>
  <inkml:trace contextRef="#ctx0" brushRef="#br0" timeOffset="4">6117 6256 8086,'8'-7'0,"-9"0"531,-15-4 1,4 4 0,-8 7-1,-1 4 22,-1 6 0,-4 8 0,-4 13 1,0 2-1,0 4 138,-3 5 1,-2 3-1,4 2 1,1 1-374,4-1 1,10-2 0,11-1-1,3-4-81,2-2 1,7-1 0,5-5 0,8-3 1,6-3 0,9 2 1,3-7-1,1-3 14,-1-6 0,6 0 0,-2-7 0,1-1 42,-1-2 1,-5-4 0,-9-3 0,-4-6-50,-1-3 0,-9-1 0,-9-1 1,-3 0-186,-2 0 1,-3-5 0,-6 0 0,-9 2-20,-4 2 0,-6-2 1,-7 1-1,-4 4-1100,-1 0 0,0 2 0,-4 0 0,4 3-421,2 2 1,3 2 0,7 5-721,2 0 1,10 0 1430,5 0 0,18-5 0,21-1 0,6 1 768,2-2 0,15-9 0,-2-8 0</inkml:trace>
  <inkml:trace contextRef="#ctx0" brushRef="#br0" timeOffset="5">6683 6397 8258,'1'16'618,"-4"-7"0,-18-2 0,-5 0-200,-4 3 1,-1 9 0,-3 4 0,-1 1 164,-1 4 0,-1 2 0,6 1 0,3-1-84,7-4 0,1 8 0,15-7 0,3 0-58,6-3 1,12-3 0,12-5 0,7 0 225,6-1 1,12-1 0,3-2 0,1-3-214,1-2 0,-2-2 1,3-5-1,-3 0-113,-2 0 0,-8-7 0,-9-3 0,-6-4-188,-5-2 0,-5-6 1,-10-6-1,-6-7-729,-3-7 0,-4-2 1,-5 0-1,-9 3-458,-8-3 1,-8 5 0,-3 5 0,0 6-849,6 7 0,-1 5 0,9 2 1882,2-2 0,8-3 0,4-12 0</inkml:trace>
  <inkml:trace contextRef="#ctx0" brushRef="#br0" timeOffset="6">8601 5218 8118,'15'0'0,"1"0"220,0 0 0,1-5 0,3-2 604,1-2 0,7 4 1,-2-4-1,3 1 1,3 1-515,-1 0 0,1 0 0,-3 3 0,-1-1-1045,-1 1 1,-8 4 0,2 6-1,-5 4-1356,-6 4 2091,-3-5 0,0 12 0,2-4 0</inkml:trace>
  <inkml:trace contextRef="#ctx0" brushRef="#br0" timeOffset="7">8774 5344 8118,'31'0'170,"-5"-2"1,-1-1 0,-1-4 109,1-2 0,6 6 0,8-3 0,1 5-407,3 1 0,3 0 127,1 0 0,7 0 0,2 0 0</inkml:trace>
  <inkml:trace contextRef="#ctx0" brushRef="#br0" timeOffset="8">10739 4715 8118,'0'16'0,"0"0"668,0 0 0,5-6 0,2-1 0,2-2 38,3-4 0,7-6 0,4-6 0,3-3 293,8-6 1,-1-8 0,9-2 0,1-5-361,3-4 0,1-1 0,0 3 0,0-2-400,0 2 0,-6-3 1,-3-1-1,-3 1-414,-4 0 1,3-6 0,-12 2 0,1-3 10,0-2 0,-2-8 0,-7-1 1,-4 1-471,-5 2 1,-3 4 0,-2 6-1,-2 4 162,-3 8 0,-4 10 0,-6 2 0,-1 6 249,0 8 1,-1 5-1,-4 7 1,-4 7 139,1 5 0,-6 15 0,4-1 0,-5 7 155,-6 9 0,4 0 1,-2 7-1,5-1 272,4 1 0,7 0 0,-2 4 0,5-3 280,5 3 0,4-1 1,7 0-1,0-1 381,0 1 0,9-5 1,7-1-1,7-6-31,1-5 0,11 2 0,0-9 0,7-4-359,7-3 1,3-9-1,1 2 1,4-3-616,4-3 0,2-4 0,0-3 0,0-1 0,0-3 0,2-2 0,-1-4 0,-1-3-2,-7-6 1,-7 3 0,-7-3 0,-5-1-2737,-4-2 1,-9 0 0,-5 2-4227,-6 1 6964,-6 8 0,-21-4 0,-4 7 0</inkml:trace>
  <inkml:trace contextRef="#ctx0" brushRef="#br0" timeOffset="9">10047 5297 8235,'-7'14'174,"7"-2"1,11-3 0,6 0 631,4-1 1,12-2 0,2 2 0,9-1 129,10-3 1,16-3 0,10-1 0,8 0-683,-40 1 1,2-2 0,7-1 0,3-1 0,0 0 0,2-1 0,6 1 0,2-1-147,4 1 0,2-1 1,9-1-1,1 0 1,-27 2-1,1 1 1,0 0-1,0-1 1,1 0-1,1 0 180,3-1 0,0 0 0,-1 0 0,24 0 0,-1 1 0,-3 0 1,-2 1-1,-9 0 0,-1 2-75,-7 0 0,-1 0 1,-5 0-1,-3 0 0,28 0 1,-12 0 212,-11 0 0,-14 0 0,-12 0-944,-7 0 1,-7-2-1,-13-1-2490,-8-3 1,-15 1 3007,-17 5 0,-6 0 0,-9 0 0</inkml:trace>
  <inkml:trace contextRef="#ctx0" brushRef="#br0" timeOffset="10">10252 6067 8288,'-11'0'0,"1"0"0,-3 0 0,5-2 516,-3-3 0,2 2 0,-1-8 0,3 1 224,0 1 0,5-5 0,-3 3 0,3-3-316,2-1 0,2-6 1,3-2-1,6 0-151,3 1 1,1-4-1,3 3 1,3 0-10,5 0 1,2 2-1,0 6 1,-2 1 2,2 3 0,-3 4 1,1 7-1,0 0-304,-2 0 0,1 7 0,-6 5 0,0 8 19,-5 6 0,0 11 0,-8 6 0,-3 8 57,-1 7 0,-4 3 0,-5 3 0,-9 1-8,-8-2 1,-11 1-1,-3-11 1,-1-3-165,1-1 0,-6-9 0,2-3 0,-2-5 120,2-6 1,-1-4 0,4-6-1,1 0 0,-1 0 0,3-8 1,4-2-1,3-5 5,2-1 1,-1-1 0,9-5 0,4-4 135,2-4 0,10-9 0,-1-3 0,10-4-118,9-1 0,13-6 1,11 1-1,1 2 48,4 6 1,4 0-1,1 9 1,-3 4 85,-1 2 1,-1 10 0,0-2 0,-4 3-181,-2 2 1,-1 7-1,-6 3 1,1 4-441,-1 2 0,-1 0 1,-2-1-1,-4 1-87,-1 0 0,-2 0 0,-7-1 0,-2 1-605,-1 0 0,-6-2 1,4-2-185,-2-2 0,5-6-408,-2 1 1760,-3-10 0,7-11 0,-5-8 0</inkml:trace>
  <inkml:trace contextRef="#ctx0" brushRef="#br0" timeOffset="11">11038 5988 8493,'9'2'993,"-4"3"0,-4 8-283,-1 6 0,0 5 0,0 10 0,0 0-100,0 3 1,0 5-1,-1-4 1,-3 1-225,-1-1 0,0-1 1,5-6-1,0-1-440,0-4 1,0 2 0,0-7 0,0-2 174,0-1 1,7-2-1500,3-1 1,4-4 0,2-2 0,0-2 595,-1-4 0,1-8 0,2-7 0,1-8-518,2-6 0,0-16 1300,-6-5 0,1-11 0,0 3 0</inkml:trace>
  <inkml:trace contextRef="#ctx0" brushRef="#br0" timeOffset="12">11337 6020 8139,'8'2'415,"-3"5"537,-3 8 1,-2 6-1,-2 9 1,-1 1-70,-2 8 1,-2-1 0,3 4-1,-1 0-491,2-2 1,1 4 0,2-7 0,0-4-160,0-5 0,5 1 1,2-4-1,2-1-345,3-3 1,2-3-1,2-3 1,-1-1-1116,1-3 1,-5 1-1246,-1-7 1,-8-1-1,-2-11 292,-9-9 2180,-19-7 0,2-15 0,-12-2 0</inkml:trace>
  <inkml:trace contextRef="#ctx0" brushRef="#br0" timeOffset="13">10896 6051 8133,'14'-15'85,"-3"-1"0,3 2 0,-4 2 1,6 1 710,5-1 0,2 5 0,6 2 1,1 1-219,3-1 1,4 3 0,0-3-1,3 3-567,0 2 0,4 0 0,-6 0 1,0 0-103,1 0 0,-2 0 0,-6 0 0,-1 2-692,-4 3 0,4-3 0,-6 3 783,1-3 0,-3 5 0,-6 2 0</inkml:trace>
  <inkml:trace contextRef="#ctx0" brushRef="#br0" timeOffset="14">11714 6083 8133,'16'21'134,"-1"0"0,-1 12 1,-2-2-1,-1 3 402,1-1 1,0 3-1,1 1 1,-3-2 40,2-2 1,-5-3 0,-1-4 0,-5-5-11,-1-4 1,0-1 0,0 0-202,0 0 0,-7-8 1,-1-4 9,-1-8 0,-5-1 1,3-9-1,-3-3-92,-1-1 0,6-10 0,4-1 0,3-5-183,2-6 1,14-3-1,9-5 1,10 3-146,9 3 0,5-2 0,4 8 0,1 1 45,-1 2 1,8 8-1,1 4 1,-3 4-160,-1 1 0,2 0 0,-6 2 0,-3 4 43,-5 5 0,-2 3 1,-9 4-1,-7 3 115,-7 5 0,0 18 0,-10 5 0</inkml:trace>
  <inkml:trace contextRef="#ctx0" brushRef="#br0" timeOffset="15">13663 3521 14623,'6'-37'-2227,"-1"-1"2015,-2-2 1,-1 5 0,-2-2 0,-2 4-481,-3 1 0,3 8 1,-3 3 348,3 3 1,1 4 1446,-5 4 1,6 5-1,-1 12 1,6 7-565,4 5 0,-1 14 0,3 2 0,-4 9-133,0 10 0,-5 14 0,3 9 0,-3 7-306,-2 3 1,0-35-1,0 2 1,0 5 0,0-1-1,0 3 1,0-1 116,-1 2 1,2 0 0,1-3 0,1 1 0,-1 1 0,1 0-1,0 1 1,-1 0-13,2 0 0,-1 0 0,-1 5 0,0 0 0,3-3 0,0 0 0,1 1 1,1 1 53,-1 0 0,2 1 0,-1 5 0,-1 1 0,1-3 0,-1 1 0,-1-1 0,0 0-151,1 1 1,0 1-1,1-4 1,0 0 0,1 0-1,0-1 1,0-1 0,0 0 69,-1 0 0,2-1 1,1 2-1,1-3 0,-1-8 1,1-2-1,-2-2 0,1-2 198,-1-3 0,-1-2 1,8 37-1,-2-12 0,-2-10-206,-1-10 0,-8-3 0,2-15 0,-3-8-738,-2-5 177,0-10 0,-2-9 1,-3-12-1,-5-7-1486,-4-7 0,-7-9 1876,0-2 0,7 0 0,7 6 0</inkml:trace>
  <inkml:trace contextRef="#ctx0" brushRef="#br0" timeOffset="16">15990 3552 8154,'0'-15'342,"-7"-1"1,6 5-1,-6 3 1,0 1 854,-4 3 1,-3-3-849,-1 2 0,4 0 1,1 6-1,-3 3 1002,-1 1-1191,-1 7 0,-1-3 1,0 7-1,0 0 64,1-1 1,-1 1 0,0 0-1,1 1-31,-1 4 0,2-3 0,2 4 0,1-1-68,-1 0 0,-2 5 0,0-3 1,2 0-58,1-1 1,8 6 0,-4-3 0,2 1 61,-1 0 1,1-5-1,5 5 1,-2 1 16,-3-3 1,3 1-1,-3-6 1,3 3 76,2 3 0,2-4 0,2 3 0,3-1 94,1-4 1,3-1 0,3-3-112,-4 1 0,4 0 0,-2 0 1,6-1-1,3-1-10,-2-3 0,4 3 0,1-6 0,2 1-217,2-4 0,6 2 0,-6-1 1,5-3 36,3-1 1,3-4 0,-4-1 0,2-4-60,-3-2 0,5-7 1,-1-7-1,2 1-28,4-1 1,-5-5 0,-3 0 0,-4-5 45,-6-4 0,2-6 0,-7 1 0,-2-2-357,-1 2 0,-4-2 1,-2 8-1,-4 1 219,-1 2 1,-1-4 0,-6 0 0,-2 4 137,-3 5 0,-4 0 1,-7 6-1,-1-1-75,-4 0 1,-2 2 0,-7 6 0,1-1 21,-4 0 0,-8 2 0,3 2 0,-2 3-24,-4 2 0,4 2 0,0 5 0,1 0 4,4 0 1,-1 0-1,2 2 1,5 3-1,-1 5 1,2 4 0,0 4 0,4 1 235,1 2 1,-3 5-1,5-3 1,3 0-29,6-1 1,0 4-1,7-3 1,1 0 284,2 0 0,2 3 0,2-5 1,3-2 185,6-2 0,10-3 0,7-1 0,7-5-89,7-1 1,3-1 0,4-6 0,2 0 160,1 0 0,6 0 1,-6 0-1,-1-2-454,-2-3 0,-4 1 0,-1-6 0,-4-1-390,-2 2 0,-3-5 0,-7 4 0,-3-2-135,-3 1 0,-1-1-2952,-5 7 0,-9 3 0,-9 9 3034,-12 4 0,-15 6 0,-11-8 0</inkml:trace>
  <inkml:trace contextRef="#ctx0" brushRef="#br0" timeOffset="17">14921 4920 8483,'-10'0'61,"-1"0"350,-1 0 383,5 0-424,0 0 0,9 0 1,3 0-1,6 0 129,3 0 1,8 0-1,6 0 1,5 0-34,4 0 0,7 0 0,-1-2 0,8-2-61,7-1 0,3 0 0,5 3 0,8-1-236,10-3 1,-37 3 0,2-1 0,2 3-1,1-1 1,1-1 0,0 1-7,3 0 1,0 0-1,4-1 1,1-1-1,-1 1 1,0-1-1,2 1 1,0-1-14,1 1 0,0-1 0,-4 1 0,-1-1 1,-2 3-1,-2-1 0,-4-1 0,0 1 155,-5 0 1,0 0-1,41-5 1,-9 2 0,-5 1-66,-10 3 0,-6-1 0,-8-2 0,-3-1-77,-3 2 1,-4-4 0,-6 1 0,-3 3 130,-2 1 0,-5 2-2865,-6 0 1152,-7 0 0,-4 0 1,-10 0-1,-7 2-588,-8 3 0,-9 4 2007,-8 7 0,-14-1 0,2 1 0</inkml:trace>
  <inkml:trace contextRef="#ctx0" brushRef="#br0" timeOffset="18">15393 5643 8430,'-7'8'0,"-4"-2"123,-2-5 1,-5-6 0,-1-2 0,-2 0-1,2-2 1538,1 1 1,8-3 0,1-4-838,2-1 1,-4 0 0,6 0-454,2 1 0,8-6 0,5-2 0,6 0 0,7 1-26,8 2 1,1 3-1,6 1 1,-1 0-230,0 1 1,-1 6-1,-4 6 1,-3 4-112,-2 5 1,1 13 0,-7 2 0,-2 7-50,-2 3 0,-1 8 1,-2 4-1,-4 6 109,-4 3 1,-6 3 0,-7-3 0,-7 4 193,-6 0 0,-13 3 1,0-6-1,-5-3 197,-6-1 0,4-9 1,-2-3-1,0-4-303,2-1 1,-6-8 0,6-3-1,0-4-176,3-1 0,1-7 1,2-4-1,5-3-12,-1-2 1,7-5 0,2-4 0,4-3-492,1-6 0,7-3 1,4 0-1,3-5 76,2-4 0,13 1 0,4 1 0,8 3 204,8 3 1,-2 2 0,8 8 0,-3 3 147,1 2 1,7 2 0,-4 5-1,2 2 256,0 3 1,-2 4 0,2 8 0,-4 3 163,1 1 0,-6 5 1,4-4-1,-6 1-571,-5 0 1,2-2 0,-7-4-1,-2 1-425,-1-3 1,-2 5-1,-1-12 1,1 1-82,0-4 1,5-3 0,1-2 0,3 0-1384,3 0 1,2-2 2137,1-3 0,7-11 0,3-8 0</inkml:trace>
  <inkml:trace contextRef="#ctx0" brushRef="#br0" timeOffset="19">16352 5611 9279,'9'7'698,"-4"5"1,-5 6-388,-5 3 1,3 14 0,-3 0 0,1 5 1375,-1 2 0,2 0 0,-6 5 0,2 0-902,3 0 1,-3-7 0,2-1 0,2-3-439,1 1 0,2-5 1,0-6-1,0 0-321,0-2 1,5-1 0,2-7-1,2 0-1219,3-1 0,2-6 0,2-4 1,1-3-231,4-2 0,-2-2 0,6-5 0,-1-8-667,1-10 1,-1-5 2089,2-1 0,4-14 0,-5-4 0</inkml:trace>
  <inkml:trace contextRef="#ctx0" brushRef="#br0" timeOffset="20">16729 5596 8264,'9'7'291,"-4"3"1,-8 6-1,-2 3 1,1 4 183,2 1 0,2 2 1,0 7-1,0 4 745,0 5 0,-5 2 0,0 1 0,1-1-335,3-1 0,1 5 0,1-12 0,5-1-818,4-2 1,2-3 0,1-2-1,-3-4-236,2-1 1,1 3-1,-1-5 1,-2-3-204,2-6 0,-5-3-1957,-1-4 0,-5-5 0,-1-2 1,-3-12-826,-8-10 3154,1-6 0,-27-8 0,4-2 0</inkml:trace>
  <inkml:trace contextRef="#ctx0" brushRef="#br0" timeOffset="21">16038 5721 9219,'15'-8'925,"1"-5"1,3 8 0,6 0-66,6-2 1,13 5-1,3-5 1,11 2 72,8 0 0,6-2 1,6 3-1,3-1-436,2 1 1,-2 3 0,3 1 0,-6 0-634,-4 0 1,-1 0 0,-8 0-1,-6 0-256,-3 0 0,-4 1 0,-4 3 0,-3 3 392,-3 2 0,3-13 0,-4 2 0</inkml:trace>
  <inkml:trace contextRef="#ctx0" brushRef="#br0" timeOffset="22">18129 4480 8289,'15'0'297,"1"0"1,-5-6 263,-1 1 1,2 0 0,8 3-1,2-1 1,3-3 150,3 3 1,1 1-1,3 2 1,-1 0-949,1 0 1,-3 0 0,-2 0-1,-6 2 36,-4 3 0,-6 4 1,-3 7 199,-1-1 0,-15 1 0,-10 0 0</inkml:trace>
  <inkml:trace contextRef="#ctx0" brushRef="#br0" timeOffset="23">18207 4700 8923,'30'5'0,"-2"0"0,0-1 388,5-3 0,-1-1 0,4 2 0,-3 2-599,-1 1 0,-1 5 1,1-1-1,-1 2-2112,1 1 2323,6 5 0,-12-8 0,4 7 0</inkml:trace>
  <inkml:trace contextRef="#ctx0" brushRef="#br0" timeOffset="24">20581 3474 8319,'0'-16'0,"0"0"71,0 0 1,-7 6-1,-3 0 1,-4-1 476,-2 2 1,-6-3 0,-5 7-41,-2 1 1,-3 3-1,1 1 1,-1 1-134,1 5 0,-6 2 1,1 8-1,2 0-126,6-1 1,0 6 0,6 2 0,-1 0-18,0 0 1,2 3 0,7-4 0,2 1-266,2 0 1,1 3 0,-2-5-1,6-2-41,3-1 1,2 3-1,0 0 1,2-2-10,3-2 0,9-6 0,9-1 0,3 1 142,7-3 0,4 5 1,9-6-1,-1 0 116,4 0 0,-4 3 0,-3-3 1,0 2 25,-2 3 0,-3 2 0,-9 3 0,-4 3 149,-1 1 1,-2 0 0,-7-6 0,-2 3 217,-1 3 0,-8-4 0,3 4 0,-5-3-58,-1-3 0,-1 1 0,-5 0 0,-4-2-180,-4-4 1,-7 4 0,-2-5 0,-1 0-111,-4-4 1,-7 2 0,-4-2 0,1-1-974,0-3 1,-6-1 0,2 0 0,-2 0-809,2 0 1,-1 0 0,4 0 0,1 0-711,-1 0 1,3 0-1,4 2 2271,1 3 0,-1 4 0,1 7 0</inkml:trace>
  <inkml:trace contextRef="#ctx0" brushRef="#br0" timeOffset="25">19292 4637 8282,'0'10'272,"2"-1"392,3-2 0,4-2 0,8-3-23,4 3 1,7-3-1,12 3 1,11-3-1,9-2 490,9 0 0,12 0 0,8-2 0,-42 1 0,2-1-636,4-1 1,1 0 0,4 1 0,2-1 0,1 2 0,1 0 0,2 0-1,1-1-456,2-1 1,2 1 0,6-1-1,0 0 1,3 2 0,0 1-1,0-2 1,-1 0 71,1 0 0,0-1 0,2 0 0,-1 1 0,-5 1 0,-1 2 0,-5-1 0,0 0-375,-4 0 1,-1 0 0,-7 0-1,-3 0 1,23 0 0,-13 0-1562,-14 0 1,-10 7 0,-15 3-1057,-8 4 1,-21-5 2880,-16-4 0,-7-3 0,-4-2 0</inkml:trace>
  <inkml:trace contextRef="#ctx0" brushRef="#br0" timeOffset="26">19953 5548 8351,'-16'0'0,"0"0"0,0-1 0,1-3-12,-1-1 1,5-7 0,3 1 773,1-3 1,0-1 0,3-1 0,-1 0-182,1 0 1,10 1 0,4-1 0,4 0-268,2 0 1,7 1 0,3 1-1,5 2-77,6 1 0,1 8 0,6-3 0,-2 6-82,2 6 0,-4 4 0,0 11 0,-3 5-42,-8 4 1,1 14-1,-9 4 1,-3 7 21,-6 4 0,-5 2 1,-11 4-1,-6 1 77,-11 2 0,-14-1 0,-9-8 1,-5-5 132,-3-5 1,-8 0 0,5-11-1,-3-1-257,0-4 1,8 0-1,-3-12 1,6-3-83,5-6 1,4-5-1,6-7 1,3-2-27,2-3 1,-1-9 0,7-9 0,2-1-120,2-4 0,8-3 0,6-6 0,6-5-377,7-3 0,18-4 1,11-2-1,8 0 109,5 6 1,6 10-1,-4 12 1,0 6 447,1 8 0,2 6 1,-4 4-1,-3 5 172,-1 4 1,-2 11-1,1 5 1,-3 4 8,-3 1 1,2 6 0,-8 1 0,-1 1-238,-2-1 1,-10-1 0,-5-6 0,-8 1-383,-3-1 1,-2-1 0,-5-4 0,0-5-532,0-3 1,-7-3 0,-3-1-657,-4-3 0,3-4 1031,1-7 1,6-2-1,-1-5 1,3-9 552,2-8 0,14-13 0,4-3 0</inkml:trace>
  <inkml:trace contextRef="#ctx0" brushRef="#br0" timeOffset="27">20880 5548 8548,'7'9'254,"-5"5"0,5-2 0,-2 8 854,0 6 1,1 3 0,-6 6 0,0 4-414,0 3 1,0 7 0,-2-9 0,-2 0-380,-1-3 0,0 1 0,3-1 1,-1-2-243,-3-2 0,1-7 1,5-2-1,0-1-622,0-4 1,0 4 0,2-2-864,3-2 0,-1-8 1,6-6 530,2-3 0,2-6 1,4-5-1,1-8 336,2-6 1,7-3 0,-4-9-1,1-3 544,-4-4 0,-4-11 0,-1 8 0,0-2-56,-1-4 0,-4 6 0,-2 5 0,-1 3 200,1 7 0,-4 2 1,4 11 410,-2 3 0,0 9 0,-3 1 0,1 9 280,-2 11 0,-1 5 0,-2 9 0,0-1 167,0 5 0,0 8 0,0-2 1,0 2-112,0 0 0,0-2 0,0 3 1,0-2-632,0-3 1,0-1 0,0-8 0,0-1-705,0-2 1,0-6 0,0 1 0,0-4-894,0-1 1,0-6-778,0 1 0,-7-11 0,-5-4-1041,-7-10 3155,1-12 0,-12-5 0,6-9 0</inkml:trace>
  <inkml:trace contextRef="#ctx0" brushRef="#br0" timeOffset="28">20707 5564 10156,'16'-5'637,"0"0"1,5-6 0,1 6 0,3 1-234,3 3 0,1 1 0,6 0 0,4 0 94,3 0 0,1 1 1,-6 3-1,3 3-745,0 2 1,4-1 0,-5 5 0,-1-3-579,0 2 0,4 1 1,-5-1-1,-4-4 825,-5-1 0,2 6 0,-6-5 0</inkml:trace>
  <inkml:trace contextRef="#ctx0" brushRef="#br0" timeOffset="29">21745 5721 8665,'10'23'0,"-1"3"0,-2 4 532,-3 1 1,4 1-1,3 1 1,1 2 144,-1 2 1,1-1-1,-7-4 1,-1-3-91,-3-2 1,-1-5-1,0-6 1,-1 0 154,-5-1 1,3-6 0,-8-4-241,-1-3 0,-2-2 0,-2-2 0,2-5-104,4-8 0,-2-3 1,6-8-1,3-2-116,1-2 1,6-1 0,6-2 0,13-2 8,10-2 0,9 0 1,12 4-1,7 0-422,6 2 0,6-3 0,-7 12 0,-3 1-230,-3 3 1,-3 1 0,6 12-1,-2 1-621,-3 2 1,-4 2-1,-8 2 1,-4 3-483,-6 6 0,-10 10 1464,-5 5 0,-10 4 0,-4 1 0</inkml:trace>
  <inkml:trace contextRef="#ctx0" brushRef="#br0" timeOffset="30">14119 7010 8598,'-5'-7'428,"0"7"1,0 7-1,5 11 1,0 3-193,0 5 1,-6 5-1,1 6 1,2 3 56,1 0 1,2 11 0,0-2-1,-2 3 93,-3 2 1,3 4 0,-3-2 0,2 1-44,-3 3 1,3 10 0,-8-6 0,1 6-20,1 5 1,-5 0 0,4 2 0,-4-2-59,-2 0 1,0 11-1,0-7 1,2 1 44,4 0 1,-2-1 0,7-1-1,1-1 101,2-3 0,2-6 0,0-9 0,0-5-42,0-5 1,0 0 0,0-11 0,0-1-154,0-4 0,2 2 1,2-10 85,1-1 1,0-1-1519,-5-7 0,2-8 81,3-2 0,-3-6 1,5-4-1,0-3-700,3-2 1,4-3-1,4-9 1834,3-5 0,3-18 0,8-5 0</inkml:trace>
  <inkml:trace contextRef="#ctx0" brushRef="#br0" timeOffset="31">15660 8158 8164,'0'-9'0,"-7"0"0,-5 6 0,-5-3 0,-6 3 0,-2 1 1089,-3 2 1,-7 2-1,-1 3 1,1 4-293,2 0 0,6 5 0,3-6 0,0 3-290,-1-1 0,8 1 0,-1 3 0,8-2-155,3-2 1,-4-4 0,6 4-186,1 2 1,10 2-1,6 2 1,7 0 40,7-1 1,11 1 0,7 0-1,6 1 36,8 4 0,-4-1 1,0 4-1,-3 0 65,-4 1 1,2 1-1,-12 5 1,-4-1-6,-5-4 1,-7 2-1,-11-5 1,-4 0 300,-5-1 1,-1-1-1,-3-5 1,-6 0 23,-7 0 0,-17-6 0,-3 1 0,-8-1-629,-3-1 0,-2-2 0,-2-7 0,-3 0 0,-2 0 0,7-2 0,-2-2 0,6-3-393,1-1 0,-3 4 0,11-3 0,1 2-9295,1 0 9688,10 0 0,15-2 0,11-2 0</inkml:trace>
  <inkml:trace contextRef="#ctx0" brushRef="#br0" timeOffset="32">16383 8330 8164,'16'-7'533,"0"6"1,1-5-1,4 5 602,6 1 0,2 0 0,3 0 1,-1 0-840,1 0 0,3 5 0,-2 0 0,-4-1-815,1-3 0,-7 5 1,-2 1-1,-5 1-1769,-6 5 0,2-5 2288,-7 3 0,-6 6 0,-8 8 0</inkml:trace>
  <inkml:trace contextRef="#ctx0" brushRef="#br0" timeOffset="33">16478 8582 9507,'16'0'0,"-1"0"0,3 0 621,3 0 1,3 0 0,9 0 0,4 0-186,5 0 1,3 5 0,4 2-1,2 0-938,1 0 1,6 4-1,-7-4 1,-4 0 501,-3 0 0,-10-9 0,5-7 0</inkml:trace>
  <inkml:trace contextRef="#ctx0" brushRef="#br0" timeOffset="34">18349 7702 8164,'0'-16'618,"0"0"0,0 1 0,-2-1-103,-3 0 1,1 6 0,-6 1-1,-2 2 86,-2 3 0,-2 3 0,0 1 0,-1 0 13,-4 0 1,-2 1 0,-5 5 0,2 6-288,-2 7 1,-2 0-1,-1 8 1,-1 0-161,1 3 0,5 3 0,1 2 0,1 2-48,-1-2 0,6 0 1,-2 0-1,5 1 99,6-1 1,3-1 0,7-3-1,0 0 182,0 1 0,2-1 1,5 1-1,8-1-45,10 1 0,5-6 0,3-2 0,2-1-167,1-4 1,8-1-1,-2-4 1,3-4 32,3-5 0,4-3 0,2-4 1,0-3-180,0-5 0,-3-10 0,-7-2 0,-4-3-129,-2-3 0,-3-1 0,-8-5 0,-8-1-199,-7-1 0,0-13 0,-7 2 0,-3-4-328,-5-3 0,-8 5 1,-10-3-1,-5 3 29,-4 2 1,-1 6-1,-2 7 1,-2 6 363,-2 7 1,-5 3 0,6 4 0,1 4 108,1 4 0,3 5 0,-1 2 0,3 3 131,3 1 1,-2 13 0,5-1-1,2 6 657,3 5 0,1 1 1,12 3-1,1-2-226,3-4 0,2 3 0,6-4 0,9-1 90,8-3 0,6 2 0,3-4 0,4-3-23,5-4 1,5-1-1,4 3 1,3-2-452,2-2 0,0-6 0,3 1 0,-5-3-279,-5-2 1,2 0 0,-11-2 0,-2-1-429,-6-3 1,3-4 0,-9 5 0,-3 1-2484,-4 2 1,-2 2-1,1-1 3124,-2-5 0,10-2 0,-9-8 0</inkml:trace>
  <inkml:trace contextRef="#ctx0" brushRef="#br0" timeOffset="35">19732 7482 8164,'9'-27'0,"-4"3"118,-3 1 0,-2-3 1,-2 7 143,-3 5 1,-4-2 0,-6 8 0,-1-1 0,-1 4 434,-4 3 1,1 9-1,-4 3 1,-1 6-36,1 5 1,-2 9 0,-6 8 0,3 0-138,2 1 0,-2 8 0,4-3 0,1-1-103,3 3 1,3-1 0,4 2 0,4 0-159,5 1 1,3-3-1,4-1 1,1-4-325,2-2 1,13-1 0,-1-6-1,4 1-466,2-1 1,3-1 0,-3-2-1,1-4-307,4-1 0,2-2 0,1-5 0,-1-2-148,-4-4 0,2-3 0,-7-7 0,-1 0 981,-3 0 0,-1-14 0,-1-3 0</inkml:trace>
  <inkml:trace contextRef="#ctx0" brushRef="#br0" timeOffset="36">19937 7733 8761,'21'-31'0,"0"1"0,-2 4 640,-2 5 0,-1 5 0,0 4 0,0 3-317,-1 2 0,6 2 0,0 5 0,-2 2 108,-1 3 1,3 4 0,0 8 0,-2 6-107,-1 8 1,-3 2 0,1 11 0,-2 3-47,-4 4 0,-3 7 1,-8-4-1,-5-2-137,-4-3 1,-11 0 0,-5-12-1,-6-4 52,-4-5 0,2-6 0,-2-6 1,3 0-269,1 0 1,1-8 0,-1-2 0,3-5-187,2-1 0,-1-1 0,6-3 0,1-3 219,3-2 1,-1-3 0,10-7 0,1-2 81,2 2 0,6 1 0,7 3 1,9-1 9,9 0 1,11 2 0,6 4 0,5 4 125,6 5 1,-6 1-1,4 1 1,-6 3-76,-1 1 1,3 7 0,-11-1 0,-1 3-770,-1 2 1,-5-6-1,-2-1 1,-7-2-382,-2-4 0,-2 4 0,-1-2 0,1-1 488,0-2 0,-6-8 0,1-2 0,-1-4 560,-1-6 0,5-22 0,-5-2 0</inkml:trace>
  <inkml:trace contextRef="#ctx0" brushRef="#br0" timeOffset="37">20833 7607 8683,'0'16'0,"0"0"-140,0 0 0,0 6 0,2 6 0,1 5 1690,2 4 0,1 5 0,-6-2 1,-2 2-800,-3 2 0,3-2 0,-3-11 1,3 1-994,2-1 0,0 0 1,2-1-1,1-2-711,2-2 0,2-8 0,-3-1-1129,1-5 0,0-5 1464,-5-1 1,2-8-1,2-17 1,3-6 617,1-6 0,3-13 0,5-3 0,6-7 0,3-9 0</inkml:trace>
  <inkml:trace contextRef="#ctx0" brushRef="#br0" timeOffset="38">21022 7670 8196,'8'-7'783,"-1"14"0,-5 2 0,2 10 59,1 6 0,0 6 1,-5 8-1,0 1-254,0 3 0,2 3 1,1-1-1,3-3-396,-3-5 0,4-1 1,0-2-1,0-5-284,0 1 1,4-7-1,-4-2 1,0-4-1305,-1-1 0,1-6-49,-1 1 0,-6-8 1,0-1-1,-9-9 427,-5-9 1,-7-15 1017,0-1 0,-14-16 0,2-1 0</inkml:trace>
  <inkml:trace contextRef="#ctx0" brushRef="#br0" timeOffset="39">20644 7607 8801,'16'-14'0,"0"2"489,0 2 1,6 1 0,4-3 0,6 3-222,5 2 1,1-3 0,7 4 0,1 3 61,3 1 0,1 2 1,-2 2-1,-3 1-540,-3 3 0,-4 4 0,-8-3 0,-4 2-1024,-5 3 1,2 0-1,-2 0-768,-2-1 2002,-8-8 0,3 4 0,-6-7 0</inkml:trace>
  <inkml:trace contextRef="#ctx0" brushRef="#br0" timeOffset="40">21399 7702 7979,'17'40'0,"3"-3"192,1-4 1,0 3 0,-6 5-1,1 1 672,0 1 1,0 10 0,-1-12 0,-1-2-201,-3-4 0,-4-5 0,-7-4 0,0-5-76,0-4 1,-2-8-1,-3-4-144,-6-3 0,-3-9 1,-3-4-1,-2-3-140,-2-1 0,0-8 1,7-3-1,1-4-215,3-1 1,8-3-1,2 0 1,11-3-232,8 2 1,12-2-1,11 4 1,4 5-329,1 4 0,0-2 0,0 5 1,0 1-281,1 3 1,-8 6 0,-4 1 0,-2-2-105,-3-2 1,-7-2 0,-4 0-1,-8-1-36,-7-4 1,-3-4 0,-4-6 0,-5-2 889,-9-4 0,1-17 0,-8-11 0</inkml:trace>
  <inkml:trace contextRef="#ctx0" brushRef="#br0" timeOffset="41">21808 6900 8600,'9'-9'0,"6"4"570,10 3 0,6 11 0,6 7 0,7 8-161,6 6 0,11 15 0,-26-18 0,0 2 0,1 4 1,0 1-68,2 1 0,-1 3 0,-1 7 0,-2 1 0,0-3 0,-2 1 0,-1 1 0,-2 1-119,-2 0 0,-2 1 1,-3 3-1,-2 1 0,-2-4 1,-1 0-1,-3 0 0,-2-1-476,4 39 1,-9-3 0,-16-14 0,-12-3-397,-14-6 0,-22 1 0,22-32 0,-2-2 1,-5 1-1,-2 0-18,-4 1 0,-3-2 667,-12 1 0,-2-1 0,0-2 0,-1 1 0,-9 1 0,-2 0 0,1 2 0</inkml:trace>
  <inkml:trace contextRef="#ctx0" brushRef="#br0" timeOffset="42">18034 8833 8384,'-7'0'1217,"7"0"-681,9 0 1,7 0-1,5 0 1,7 0 337,7 0 1,12 0-1,12-1 1,8-5-455,6-4 1,-28 3-1,1 0 1,4-1-1,1 0 1,5 0-1,2 1-225,4-1 1,2 0 0,4-2 0,3-1 0,6 0 0,2 1 0,3 0 0,2 1-176,-26 3 1,2 0 0,0 0 0,2 0 0,0 1 0,1-1 0,2 0 0,1 0 0,0 0 0,2 0 0,1 0 0,0 1 97,2 0 0,0 0 1,1 1-1,2 1 1,2 2-1,-1 0 1,-4-1-1,0 0 1,0 0-1,-2 1 1,0 1-1,-1 0 62,-1-1 1,-1 1 0,-1 1 0,22-1 0,-3 1 0,-8 1 0,-2 0 0,-11 1-1,-2 1-129,-7 0 0,-3 1 0,34 3 0,-11 3 0,-17-6-1844,-11-3 1,-9 3 10,-11 0 1,-24 1-1,-22-5 1,-16 3-3782,-17 1 5563,-20 7 0,-1-17 0,-11 3 0</inkml:trace>
  <inkml:trace contextRef="#ctx0" brushRef="#br0" timeOffset="43">18695 9384 9299,'-9'-16'0,"4"0"794,3 0 1,4 1-1,5-1 1,8 0-400,10 1 1,13-1 0,10 2 0,7 2 152,7 1 1,6 8-1,0-3 1,-4 5-236,-4 1 0,-8 7 0,-8 5 0,-6 5-23,-4 4 1,-1 12 0,-12 1-1,-2 4-110,-2 6 0,-3 1 0,-3 2 0,-6 0-29,-3 1 0,-11-3 1,-5-3-1,-7-5-139,-3-4 0,-9-2 0,-9-1 0,-2-4 32,2-5 1,-3-5-1,3-6 1,-4-5-175,-1-3 1,2-2 0,1 0 0,4-2 5,1-3 0,3-2 1,6-5-1,4 2 96,5-3 1,9-6 0,3-2 0,2 0-85,3-1 0,15 2 0,6-4 1,8 1 132,8 4 1,7 8 0,11 6 0,1 3 357,-1 2 1,1 2 0,-1 3 0,-2 6-112,2 3 1,-6 7 0,-5 2 0,0-1-212,0 1 0,-5 3 0,2-5 0,-4-2-328,-1-1 1,-8-4 0,-1-2 0,-2-2-1676,0 3 0,7-6 0,-2-2 0,2-3 731,-2-2 0,4 0 0,-4-2 0,4-3 1215,1-6 0,1-17 0,-1-5 0</inkml:trace>
  <inkml:trace contextRef="#ctx0" brushRef="#br0" timeOffset="44">20173 9368 7890,'8'-7'1841,"-1"9"0,-7 1-1276,0 11 0,0 10 1,0 1-1,0 3 334,0 5 1,-5 14 0,0-1-1,0-1-480,-2-1 0,5-4 1,-3 4-1,3-4-449,2-2 1,7-1 0,3-6 0,4 1-176,2-1 0,0-6 0,0-4 0,-1-4-848,1-1 0,0-8 0,-1-2 0,1-5-434,0-1 1,0-12 0,-1-7 0,-1-7-273,-3-7 1759,3-16 0,-12-7 0,4-16 0</inkml:trace>
  <inkml:trace contextRef="#ctx0" brushRef="#br0" timeOffset="45">20424 9258 7890,'16'0'283,"-7"12"0,-4 5 0,-3 6 763,-2 5 0,5 9 0,0 5 0,0 3-285,2 2 0,-3 6 1,6-1-1,1-1-183,-2-2 1,3-2 0,-5 0 0,2-2-473,3-3 1,0-3 0,0-10-1,-3-1-955,-2-2 1,3-6-3154,-4 1 3286,-1-11 0,-12-5 1,-4-10-1,-3-5-205,-1-4 0,-6-7 0,0-2 0,2 0 921,1 1 0,-5-6 0,-1 3 0</inkml:trace>
  <inkml:trace contextRef="#ctx0" brushRef="#br0" timeOffset="46">19591 9226 7953,'16'-8'282,"1"1"1,2 7 0,4-2 997,1-3 0,15 3 0,12-3 1,6 3-452,8 2 1,12 0 0,0 0-1,1-2-108,4-3 1,-1 3 0,-6-3 0,-4 3-406,-1 2 0,-3-2 0,-8-1 0,-1-2-344,1 1 0,-6 2 0,-3 2 0,-4 2-406,-3 3 0,-6-3 0,-13 5 0,-1 0-1043,-4 4 1,-3-3 1476,-5 3 0,-4-1 0,-7 6 0</inkml:trace>
  <inkml:trace contextRef="#ctx0" brushRef="#br0" timeOffset="47">19842 7513 7955,'7'-9'275,"-3"4"0,8 12 0,4 7 911,3 5 1,20 14 0,2 1 0,10 4-446,10 6 0,11-4 0,3 2 0,-35-21 0,0 0-411,2-1 1,0 0 0,3 3 0,1-1 0,-1-1 0,-1 0 0,2 1 0,-1 0 0,0-1 1,-1 0 0,1 1-1,-1-1 1,37 18 0,-6-1-552,-4 1 0,-4-3 0,-8-2 0,-3 1-896,-2 1 0,-3 3 0,-9-4 1,-6 1-668,-2-1 0,-15 4 1783,-3-3 0,-18 8 0,0-4 0</inkml:trace>
  <inkml:trace contextRef="#ctx0" brushRef="#br0" timeOffset="48">18852 9305 7955,'-7'-9'588,"5"4"0,-1 10 0,8 6 405,11 3 0,13 3 0,17 4 0,8 5-279,9 4 1,17 1 0,-37-14 0,0 0 0,4 0 0,2 1-97,3-1 1,1 2 0,1 3 0,2 0 0,0-1 0,1 0 0,2 1-1,-1 1-236,2 1 1,-1-1 0,0 1-1,-1-1 1,2 1 0,-1 0 0,-2-1-1,0 1-371,-1 0 0,1-1 0,-2-2 0,0-2 0,-4-1 0,-1-1 0,-4-2 0,-2 0-1270,32 11 0,1-7 1,-19 2-458,-4-3 1,-12-3 0,-11 1 1715,-8 0 0,-4 1 0,2 4 0,4 4 0</inkml:trace>
  <inkml:trace contextRef="#ctx0" brushRef="#br0" timeOffset="49">16038 11191 8036,'0'-10'0,"-2"1"0,-3 0 295,-6 0 0,-5 6 0,-3-2 0,-4 3 603,-1 2 1,-7 7 0,-8 5-1,1 6-551,-1 3 0,-3 5 1,6-5-1,1 0-125,2 1 0,1-4 1,2 5-1,4-2 11,5-1 0,5 1 0,6-5 1,5 0-162,3 0 1,2-1-1,4-1 1,6-2 50,11-1 1,14-1-1,9 6 1,4 0 89,5 0 0,19-1 1,1 3-1,6 1 105,1 2 0,-5 7 0,-5-2 1,-9 6 175,-5 4 0,-5-3 1,-11 6-1,-9-4 79,-8-4 1,-7 4 0,-6-10 0,-5-1 168,-3-3 0,-9 2 1,-7-2-1,-10-2-377,-13-2 1,-7-8 0,-6-4 0,-5-3-319,-2-2 0,-8 0 1,8 0-1,-5-2-1186,0-3 1,0 3 0,3-5-1,5 2-1825,5 0 1,5 0 0,15 5 2963,2 0 0,12 7 0,8 1 0</inkml:trace>
  <inkml:trace contextRef="#ctx0" brushRef="#br0" timeOffset="50">17044 11710 7891,'2'-9'972,"3"4"1,7 3 0,7 2 85,7 0 0,4 0 1,3 0-1,4-2-492,5-3 1,7 2-1,2-6 1,-4 0-975,-2 0 1,2 6 0,-10-2 0,-2 3-675,-2 2 0,-8 0 1,-4 2-1,-6 3 508,-4 5 1,-6 4 573,-10 2 0,-4 7 0,-7 1 0</inkml:trace>
  <inkml:trace contextRef="#ctx0" brushRef="#br0" timeOffset="51">17327 11914 7891,'16'7'353,"-1"-5"1,1 3 0,1-3 312,4-2 0,4 0 1,6 0-1,1 0 110,-1 0 1,8 0-1,3 0 1,3 2-975,2 3 0,4 2 0,0 5 0,-3-1 120,3 1 78,0 2 0,-4-6 0,0-1 0</inkml:trace>
  <inkml:trace contextRef="#ctx0" brushRef="#br0" timeOffset="52">19198 11207 8077,'0'-26'0,"0"1"0,0 2 425,0 4 0,-2 2 0,-3 1 0,-4 0 488,0 1 0,-5 4 0,2 2 0,-5 1-477,-4-1 0,-5 5 0,3-1 1,-2 5-60,-3 5 1,-1 4 0,-4 9 0,-1 3-306,3 5 1,-9 9 0,10 1 0,0 1-62,2 2 0,4-1 0,-2 7 0,5-1 12,3 0 1,4 3 0,4-7-1,5 2 110,3 2 0,5 3 0,6-9 1,9 1 554,4-1 0,4 2 1,8-5-1,1-3-248,1-3 0,11 3 0,-1-11 0,1-2-272,4-2 0,-1-8 0,-1-4 1,2-3-61,1-2 0,-1-2 0,-9-3 1,-5-5-9,-4-4 1,-9-9-1,-1-5 1,-4-5-266,-3-4 1,1-8 0,-11-1 0,-3-6-266,-1-4 1,-9-2 0,-5-5-1,-8 1-86,-6-1 0,-10 7 0,-5 5 0,-1 9 89,0 11 1,1 6 0,-5 10 0,2 1 252,3 3 1,4 4 0,-3 7-1,1 0 130,4 0 1,-1 5 0,1 4 0,3 3 105,3 6 0,1 1 0,8-1 1,1 1 372,5 2 1,5 0 0,9-4 0,2 2 110,3 2 0,6 0 0,10-5 0,5 0-4,4-1 0,8 1 0,4 0 0,4-2-411,1-4 1,5-1 0,2-5 0,2 1-242,4-2 0,1-1 0,2-2 0,0 0-1982,-1 0 1,0 0 0,-5 0 0,-4 0 610,-4 0 1,-2 0-1,-2 0 1,-3 0 1480,-5 0 0,-4-7 0,-2-2 0</inkml:trace>
  <inkml:trace contextRef="#ctx0" brushRef="#br0" timeOffset="53">20094 11427 8031,'16'10'0,"-2"1"403,-4 1 1,4 9 0,-3 5 0,3 4 681,1 1 1,-1 6 0,-1 0-1,-5-2-479,-1-2 1,0 3 0,-3 1 0,1-2-76,-1-2 1,-3-7 0,-1-1 0,0-2-138,0-4 0,0-7 1,-1-3-39,-5-2 1,-2-4-1,-10-8 1,1-7-17,1-7 1,-3-1 0,8-6 0,-1-2 34,1-1 0,6-8 1,12-2-1,9-1-298,8-3 0,15-1 1,8 0-1,9 6 51,5 5 0,7-6 0,2 13 0,0 3 47,0 4 0,7 5 0,-6 4 0,-3 4-900,1 5 1,-5 1-1,-6 1 1,-7 3-1896,-8 1 1,1 13-1,-11-3 2620,-8 3 0,-3-8 0,-13-3 0</inkml:trace>
  <inkml:trace contextRef="#ctx0" brushRef="#br0" timeOffset="54">14009 9116 8031,'0'-8'688,"0"1"1,0 8-1,0 5 1,0 4-439,0 4 0,6 7 0,-1 2 0,-2 1-49,-1 4 1,-2 7-1,0 3 1,0 3 29,0 2 0,0 3 1,0 1-1,0 0 8,0 0 0,0 7 1,0 4-1,0 5-24,0 5 1,0 9 0,0 8 0,0 4-15,0-41 0,0 0 0,-1 2 0,0 0 0,0 4 0,-1 0 0,-1 0 0,1 1 24,0 0 0,0 1 1,1 4-1,0-1 0,1-1 1,0-1-1,0-1 0,0-2-55,0-3 1,0 0 0,0 2 0,0 0 0,0-6 0,0-1-1,0 41 167,0-1 1,0-6 0,0-5-1,0-5 24,0-5 0,0 1 0,0-10 0,0 0-116,0-4 0,0-5 0,0-5 0,0-5 172,0-4 1,0-3 0,0-2-280,0-2 0,0-7 6,0 2-2837,0-11 0,0-4-621,0-12 0,0-2 3314,0-8 0,0-7 0,0-1 0</inkml:trace>
  <inkml:trace contextRef="#ctx0" brushRef="#br0" timeOffset="55">14481 10751 8467,'16'-9'21,"-1"4"0,-1 5 0,-1 5 0,-5 7 379,-1 8 1,4 4-1,-4 9 75,2 4 1,-6 5-1,2 9 1,-3 4-1,-2 5 207,0 4 0,0 10 0,-2-1 1,-1 4-362,-2 2 1,-2-1 0,3 2 0,-1 1-202,1-3 1,3 8-1,1-13 1,0-3-208,0-3 0,7-5 0,3 0 0,4-7-480,2-7 1,0-3 0,-1-10 0,1-5-399,0-8 0,-6-6 1,1-5 344,1-6 0,-5-7 1,-2-8-1,-3-13-1280,-2-10 1900,0-14 0,0-16 0,0-9 0</inkml:trace>
  <inkml:trace contextRef="#ctx0" brushRef="#br0" timeOffset="56">14324 10814 8362,'14'-30'-128,"-4"4"0,4 3 0,-3 8 0,3-1-45,1 0 1,8 6 0,5 1 0,7 0 17,7 0 1,10 6-1,8-2 1,6 3 496,8 2 0,-29 0 1,2 0-1,3 1 1,1 0-1,3 1 0,1 1-140,4 2 1,2 0 0,2 0-1,0-1 1,3 1 0,1 1-1,3 0 1,1 0-321,4 1 1,2 0 0,10 0 0,1 0 0,-3-1 0,-1 0 0,4-1-1,1-1 101,-30-2 0,1 1 0,1-1 0,4 0 0,2 1 0,0-1 0,0-1 1,1 0-1,0 0 0,1 1 0,0 0 0,1-1-97,1 1 1,1-1 0,1 0 0,3 0-1,0-1 1,-1 1 0,-1-1 0,-1 0-1,0 0 1,1 0 0,0 0 0,0 0 118,1 0 0,-1 0 0,1 0 0,3 0 0,1 0 0,0 0 0,-4 0 0,-1 0 0,0 0 0,0 0 0,0 0 0,0 0 21,0 0 1,-1 0 0,0 0 0,1 0-1,1 0 1,-2 0 0,-3 0 0,-1 0-1,0 0 1,-2 0 0,0 0 0,0 0-12,0 0 0,1 0 0,-2 0 0,-4 0 0,-1 0 0,-1 0 0,29 0 0,-1 0 0,-8 0 0,-1 0-9,-6 0 1,-1 0-1,0 0 1,-1 0 0,-12-1-1,-1 0 1,-3-1 0,0 0 6,-2 0 0,-1-1 0,-6-3 0,-1 0 0,37-4 0,-5-3-242,-2 3 315,-2-4 1,-15 5 0,-4-7 102,-5 1 1,-2 4 0,-14 2 0,-5 2 53,-3 4 0,-11 3 1,-9 7-1,-3 7 134,-2 5 0,0 16 0,-2 4 0,-3 8-165,-6 5 0,-6 18 0,-1 2 1,4 4-79,0 6 0,0 6 1,-1-3-185,-1 3 104,8-44 0,0 1 1,-2 42-1,-1-3 0,-1-4-171,-2-1 0,0 3 0,2-2 0,1-3-136,-1 0 0,-2-2 1,-2 0-1,-1-3 404,-4-2 1,3-2 0,-4-7 0,1-4-260,0-4 0,-7-4 0,0-4 0,-9-3 89,-10-5 0,-9-11 1,-17-7-1,-15-7 148,38-8 0,-3-2 0,-7-1 0,-2-1 0,-4 0 1,-1-1-1,-6-1 0,-2 0-147,-4 0 1,-1-1-1,20-1 1,-2 0 0,0 0-1,-1 0 1,0 1-1,-1-1 1,-3 0 0,-1 0-1,0 0 104,-1 0 1,-1 1 0,0-1 0,-5 0-1,-1 0 1,0 0 0,-2 2 0,1 0-1,-1 1 1,-1-1 0,0 1 0,0-1-122,-1-1 1,1 1 0,-2 0 0,-6 1 0,-2 1 0,2-1-1,4-1 1,1-1 0,0 1 0,-1 0 0,-1 0 0,0 1 159,1-1 1,-1 0 0,1 1 0,-4-1 0,0 0 0,1 0 0,1 2 0,0 0 0,1 0-1,3 0 1,0 0 0,0 0 85,2 0 0,1 0 1,0 0-1,0 0 1,1 0-1,1 0 1,6 0-1,1 0 1,0 0-1,3 1 1,1-1-1,0 1-52,3 0 0,0 1 0,-1 0 0,0 0 0,-2 0 0,3 1 1,-18 3-1,1 1 0,2-2 0,0 0-190,4 1 0,0 0 1,0-2-1,1-1 0,7 0 1,2-1-1,5 0 1,1-2-79,3 0 1,1 0-1,-36 0 1,14-2-1,12-3-1128,7-5 479,4-4 1,19 3 0,6 3-109,8 1 0,12 1 1,11 8-1,18 3 866,24 6 0,8 10 0,16 3 0</inkml:trace>
  <inkml:trace contextRef="#ctx0" brushRef="#br0" timeOffset="57">3648 13737 8217,'-16'9'0,"6"0"622,-1-4 1,6-3 1898,-5 3-1665,6 4-397,-3-7 2808,0 5-1776,5 0 0,-6-6 1483,3 5-1480,3-5 0,-5-2-958,7-5 0,0-2 0,0-8 0,2 0-318,3 0 0,3-6 1,10-5-1,1-2-170,2-3 0,7-1 1,-2-5-922,4-9 0,-4-2 0,-1-9 0,-3-1 0,-2-1-103,-3 3 0,-1-4 1,0 5-1,-3 0 719,-2 3 1,3 11 0,-4 6 0,4 4 30,2 6 0,0 10 0,1 11 1,3 3 638,0 2 1,8 16 0,-1 9 0,1 11 876,-2 10 1,3-1 0,-2 16-1,1 6-446,-2 4 1,2 8 0,-5-9 0,-1-2-845,1-4 0,3 1 0,-5-13 0,-2-3 0,-1-5 0,-2-2 0,-1-9 0,1-3 0,0-1 0,-2-6 0,-2-4-1963,-2-6 1,-6-3 266,1-10 1,-3-3 0,-4-13-1,-1 0 1296,-3 0 0,-6-12 1,0-3-1,-6-2 464,-3 0 0,-6 1 1,0 3-1,-4 1 125,-6 1 1,2 8 0,-7-2 0,0 6 358,2 4 1,-5-3-1,3 5 1,-2 1-908,2 2 0,-1 3 1,4-1-1,1-1-1282,-1 2 1,3 3 0,4 5 1640,1 5 0,-1 4 0,1 2 0</inkml:trace>
  <inkml:trace contextRef="#ctx0" brushRef="#br0" timeOffset="58">2705 14366 8217,'10'0'0,"1"0"0,3 0 0,3 0 886,4 0 1,14 0 0,3 0 0,11 0 1079,9 0 0,15 0 0,10 0 0,-39 0 0,2 0-1082,4 0 1,2 0-1,4-3 1,1-1 0,5-1-1,2 0 1,4-2 0,0 0-1036,5-1 1,1 0-1,11-2 1,1-1-1,0 0 1,-1-1 0,-25 4-1,-1 0 1,1 0 150,-1-1 0,0-1 0,1 1 0,3 0 0,2 1 0,-1 0 0,0 0 0,-1 0 0,0 0 0,-2 0 0,-1 1 0,-1-1-34,28-2 0,-1 1 0,-5 1 1,-3 0-1,-11 2 0,-3 0 1,-4 2-1,-3-1 88,-4 2 0,-3-1 0,36-1 0,-20 5 0,-8 0 19,-11 0 1,-14 0-1,-12 0 1,-5 2-2532,-5 3 0,-6 4 1,-14 8-1,-12 3 2458,-14 1 0,-2 6 0,-1-2 0</inkml:trace>
  <inkml:trace contextRef="#ctx0" brushRef="#br0" timeOffset="59">3538 14885 8217,'-2'17'2204,"-1"2"0,-2 6 0,1 3 112,2 5 1,2 14 0,0 0 0,0 0-1174,0-3 1,2 5 0,2-5 0,3-2-1144,1-2 0,1-4 0,3-4 0,-3-2 0,-2-4 0,3-4 0,-4-6-62,-3 0 0,-1 0-2739,-2-1-476,0-6 0,7-4 0,3-10-1066,4-5 1,9-10 4342,3-1 0,4-20 0,1-1 0</inkml:trace>
  <inkml:trace contextRef="#ctx0" brushRef="#br0" timeOffset="60">3868 14885 12750,'7'24'1263,"-5"6"0,5-2 1,-2 7 232,0 7 1,6 8 0,-4 3 0,0-4-486,0-6 1,5 8 0,-3-6 0,1 1-488,1-3 0,-2-13 0,1 2 1,-3-5-525,0-2 0,-5-2 0,5-6-1406,0 4 1,-6-3 0,3 1-909,-8-7 0,-4-5 0,-8-9 0,0-3 264,1-6 0,-8-9 0,-3-7 2050,-4-2 0,-8-10 0,-3-1 0</inkml:trace>
  <inkml:trace contextRef="#ctx0" brushRef="#br0" timeOffset="61">3161 14995 8217,'-7'-5'0,"7"-1"0,10 1 1518,9-2 1,8 5 0,9-5-1,8 2 826,7 0 1,-1-2-1,10 3 1,3-3-1451,3-1 1,7 2-1,-1-2 1,1-1-539,2 0 0,9 4 0,-9-4 0,-3 2-356,-6 4 0,-3-4 0,-14 2 0,-5 1-788,-4 2 1,-5 2-1,-9 0 1,-5 2-1585,-3 3 0,-4-1 0,-4 6 1,-5 3 2371,-3 0 0,-9-4 0,-2-2 0</inkml:trace>
  <inkml:trace contextRef="#ctx0" brushRef="#br0" timeOffset="62">4654 15121 8217,'-8'-16'799,"-1"2"1,5 5 1191,-1 9 0,0 12 0,7 11 0,3 2-1229,5 2 0,4 5 1,2 3-1,0 1 850,0-1 0,4 4 1,1-2-1,-1-3-1264,-3 0 0,-3-8 0,-2-2 1,-3-1-349,-2-4 0,0-1 0,-3-3 0,1 1 0,-2-2 0,-8-3 0,-4-6 0,-6-9 0,-1-3-27,0-1 0,2-5 0,2-6 0,1-4-143,-1-1 1,3 3 0,1-5 0,1-2 90,3-2 0,3-1 0,2-1 1,5 3 37,4 2 0,6-1 1,5 8-1,3 0-12,1 3 0,10 3 1,-4 2-1,2 3-714,0 2 0,-1-4 0,-1 6 0,-1 2-625,-4 1 1,2 2 0,-7 0 0,-2 0-2576,-1 0 1,-8 2 3966,1 3 0,-1-3 0,6 5 0</inkml:trace>
  <inkml:trace contextRef="#ctx0" brushRef="#br0" timeOffset="63">5110 14900 10686,'21'-15'891,"0"-1"0,7 0 0,-3-1 0,1-1-448,0 3 1,-1-5 0,2 10 0,-2-2 732,-2 1 1,3-1-1,-5 7 97,-2 1 1,-3 4 0,-6 6-705,-5 4 1,-3 6 0,-4 3 0,-1 4-141,-2 1 0,-7 1 1,1 4-1,-3-1-104,-2 0 0,1 4 0,-1-10 0,2 1-325,3 0 0,4 3 0,7-5 0,0-2 0,0-1 0,2-4 0,3-2 0,6-2 0,3-6 0,2 1 0,-1-3 0,1-2 0,0 0 0,1 0 0,4 0 0,-3-6 0,3-1 0,-2-1 0,2-4 0,-4 5 0,4 1 0,-3 3-3277,-3-2 0,1 3 0,2-5 2500,3 0 0,3-2 0,8-7 1</inkml:trace>
  <inkml:trace contextRef="#ctx0" brushRef="#br0" timeOffset="64">6714 13706 8217,'11'0'1057,"-1"0"1,2 0-1,4 0 4554,5 0-4852,3 0 1,10 0 306,2 0 0,-1 2 471,7 3 0,-7-3-1286,2 3 1,-4-3-1,-2-2 1,1 0 0,-2 0-1653,-4 0 1,-4 5 0,-6 0-1,-2 0-855,-3 2 0,-6-3 1,-10 5 2255,-6-2 0,-10 5 0,-3-3 0</inkml:trace>
  <inkml:trace contextRef="#ctx0" brushRef="#br0" timeOffset="65">6856 13879 8217,'17'5'1489,"4"0"1,-2 2-1,7-3 1,2 3 0,2 0 1124,1 0 0,11 0 0,2-4-464,0 2 0,-1 6-1724,5-6 0,-3 2-1904,-3-2 1318,-4-3-1804,-6 5 0,-6-7-5774,0 0 7738,-7 0 0,4-14 0,-7-3 0</inkml:trace>
  <inkml:trace contextRef="#ctx0" brushRef="#br0" timeOffset="66">8994 12449 8297,'-16'0'325,"6"0"616,-1 0 1,8 3-1,-1 6-74,8 6 1,6 12 0,9 1-1,4 5-94,2 3 0,8 12 0,9-5 0,5 1-175,5 1 0,-3-4 0,5 0 0,-1 1-104,-1-1 0,-1 2 1,-8-4-1,-4-3-502,-6-3 1,5 8 0,-10-12 0,-1 1-817,-3-2 0,-3-9 0,-7 2 0,-2-5-3724,-1-6 3944,-8-3 1,4-14 0,-7-7 0,0-8 0,0-10 1,0-11-1,-2-3 603,-3-5 0,-3-8 0,-8 3 0</inkml:trace>
  <inkml:trace contextRef="#ctx0" brushRef="#br0" timeOffset="67">9733 12417 8297,'0'21'570,"0"0"1,-2 0 0,-3-5 0,-7-1 994,-8 1 0,-4 7 0,-8 3 0,-1 4-580,-3 1 1,-5 1 0,-8-1-1,-1-1-754,-3-4 0,1 4 1,3-4-1,-2 3-686,-1 3 0,-6 1 0,6 2 0,1 3-1787,2 3 0,2-1 0,0 2 2242,0-6 0,-7-2 0,-2-3 0</inkml:trace>
  <inkml:trace contextRef="#ctx0" brushRef="#br0" timeOffset="68">8349 13879 8264,'2'-9'1708,"3"4"1,7 3-1168,8 2 0,4 0 1,11-2-1,5-1 414,7-2 0,23-6 0,5 4 0,9-2-679,-39 3 1,1 0 0,3 2 0,2-1 0,2 0 0,2 0 0,2 0 0,1 0 134,2 0 0,1 1 0,3-3 0,-1 0 0,-2 2 0,-1-1 0,1 0 0,0-2-196,0 0 1,-1 1-1,0 1 1,-2 1-1,-3 1 1,-3-1 0,-4 1-1,-2 0-270,38-5 1,-5 5 0,-16-2 0,-9 0-1723,-9 1 0,-8 0-600,-11 5 1,-12 2 0,-19 5 0,-18 6 2376,-17 7 0,-14 13 0,-9-2 0,-10 4 0</inkml:trace>
  <inkml:trace contextRef="#ctx0" brushRef="#br0" timeOffset="69">8538 14555 8142,'0'-26'0,"2"1"0,1 2 554,2 4 1,8 2 0,-1 1 0,5 0 402,4 1 1,12-1 0,2 0 0,7 0-293,7 1 1,5 1 0,-3 3 0,-4 6-281,-1 3 1,1 2 0,-12 0-1,-6 2-207,-6 3 0,-5 9 1,-4 7-1,-4 0-37,-5 2 1,-10 1 0,-7 8-1,-7-1-6,-8 1 1,-4-1 0,-6 0 0,-3-1-66,0-4 1,-4 2-1,8-7 1,1-2 98,1-1 1,5-2 0,1-2 0,3-4 221,3-5 1,6-1-364,5 1 1,8-5-1,1 0-279,11-9 1,8 1 0,18-3-1,5 1 151,8 1 1,11 0 0,2 6 0,4-3-186,-4 3 0,-5 1 0,-9 4 0,0 5 325,0 9 1,-6-1 0,-5 8 0,-4 0 125,-6 3 1,0 2-1,-8 0 1,-6-2 444,-3 2 1,-4 0-1,-5-2 1,-2-3-54,-3 0 1,-4-6 0,-8 4-1,-3-5-245,-1-6 0,-12 2 1,0-5-1,-4 0-470,-1 0 0,-6-1 0,2-6 0,-3 0-442,-2 0 1,0-2 0,-1-2 0,3-3-761,3-1 0,4 4 0,8-3 0,4 2-238,5 0 1,10-8-80,6 3 0,17-4 0,11-4 0,10-1 1676,9-2 0,10-14 0,4 2 0</inkml:trace>
  <inkml:trace contextRef="#ctx0" brushRef="#br0" timeOffset="70">9859 14460 8142,'21'-15'1087,"-1"-1"1,-6 0-1,-8 1-407,-5-1 0,-8 7 1,-5 4-225,-7 3 1,-11 4-1,-8 3 1,-4 7-1,-5 9-20,-4 11 1,-7 1 0,6 7 0,1 0 179,3 0 0,7 2 0,6 5 0,9-1-127,10-4 0,8 1 0,9-4 1,6-1-152,9 1 0,9-3 0,11-4 1,6-1-40,4 1 1,6-3-1,2-2 1,0-6 33,1-4 1,-3-8-1,-7-4 1,-1-3-50,-2-2 0,-9 0 0,-1-2 0,-10-3-42,-4-6 1,-4-3-1,-4-3 1,-5-2-157,-3-2 0,-10-6 0,-8 5 0,-9-1-354,-4 0 1,-10 2-1,-1 6 1,-2-3-118,0-3 0,0 9 0,-5-4 1,0 4-171,0 3 1,8-3-1,6 7 1,5 1-3699,0 3 2685,5 1 0,10 5 0,14 2 0,13 2-530,11 3 1,11-5 0,8-2 2097,7-3 0,-2-16 0,5-4 0</inkml:trace>
  <inkml:trace contextRef="#ctx0" brushRef="#br0" timeOffset="71">10519 14555 8050,'14'-16'0,"-4"0"387,-4 1 0,-6 6 1,-6 4-1,-4 3 535,-4 2 0,-14 9 0,-3 6 0,-3 10-88,1 4 0,2 8 0,1 2 1,2 1 74,2 3 1,14 1-1,1-2 1,9-5-180,8-4 0,9-2 0,12-1 0,2-2-266,3-2 0,4-12 0,3 2 0,1-4-104,4-3 1,-1-2 0,-1-7 0,-5 0-241,-4 0 1,-1-2-1,-3-5 1,-3-7-296,-5-5 0,-3-9 0,-4 0 0,-4-7-710,-4-7 1,-5-9 0,-2-3 0,-6-2-652,-9-3 0,-9-7 0,-13-4 0,-11-4 1536,20 35 0,-3-2 0,-12-11 0,-3-2 0,-5-7 0,-1 1 0</inkml:trace>
  <inkml:trace contextRef="#ctx0" brushRef="#br0" timeOffset="72">14135 12150 8055,'9'0'515,"-16"0"0,-4 0-201,-10 0 1,11 2 0,5 3-164,3 5 1,2 4-1,0 4 1,0 3 0,0 5 18,0 4 1,5 3 0,2 5 0,0 8-47,0 4 1,4 17 0,-4 1 0,0 9-48,0 6 1,-2 3-1,-5-39 1,0 0-1,0 2 1,0 0-6,0 4 1,0 1 0,-3 8 0,-1 1-1,-1 3 1,-1 1 0,0 2 0,-2 0-153,1-1 0,-1 0 1,0 9-1,0 0 1,-1-4-1,1 1 1,-2 4-1,0 1 121,0 3 0,-1 2 0,0 1 0,0-1 1,0-2-1,1-1 0,-2 0 0,-1 2 46,1 2 0,0 1 0,2-27 0,0-1 0,0 1 0,-3 29 1,0-1-1,-1 0 0,0-1 72,1-3 0,0 0 1,-2 3-1,0 1 0,2-2 1,0 1-1,-1-3 0,0 0 8,1-6 1,0-1-1,-2 0 1,0-1 0,3-7-1,-1 0 1,0-1 0,0 0-1,0 2 1,0-2-1,3-3 1,1-2-1,-2-7 1,1-1 0,1-6-1,2 0-24,-3 37 0,-3-8 0,6-7 0,0-11-426,0-8 1,2-7-1,5-15 1,0-3-846,0-5 0,0-8 0,2-6 227,3-6 1,-1-6-1,6-18 1,2-8 340,2-9 0,4-14 560,3-9 0,-11 0 0,4-7 0</inkml:trace>
  <inkml:trace contextRef="#ctx0" brushRef="#br0" timeOffset="73">14182 13140 8404,'16'0'50,"3"0"0,6 2 132,6 3 0,11-1 0,0 6 1,5 2 3,6 2 1,4-3 0,11-3-1,6-1-113,3-3 1,8 3 0,-38-4-1,1-1 1,3 1 0,2-1-14,4 2 0,2-1 1,6-2-1,2 0 1,0 2-1,1 1 1,4-1-1,1-1-177,2 1 0,2 0 1,9 2-1,1 0 0,-1-1 1,1-1-1,-26-1 0,1 1 1,0-1 124,2 0 0,1 0 0,0 1 1,1 0-1,0 1 0,1 0 1,2-2-1,0 0 0,1 1 1,0-1-1,-1 0 0,2 0-8,1 1 1,2-1 0,0 0 0,4 1 0,2-2-1,-1 1 1,0-2 0,-1 0 0,1 0 0,0 0 0,0 0-1,1 0-123,-1 0 0,-1 0 0,2 0 0,5-2 0,0-1 0,0 1 0,2-1 0,1 0 0,-1 0 0,-20 0 0,1 1 1,-1-1-1,0 1 116,2-1 1,-1 0 0,1 1 0,0-1-1,1 0 1,0 0 0,0-1 0,1 0-1,1 0 1,1-1 0,0 0 0,-1 0-1,-1 1 1,0 0 0,-1 0 0,1 0 28,-1 1 1,0-1-1,0 1 1,1-1-1,8 0 1,1-1 0,0 1-1,-1 0 1,-4 1-1,-2 0 1,1 1 0,-1-1-1,2 0 1,-1 0-1,0-1 1,0 0 50,0 0 0,-1 0 0,0 0 0,1 1 0,4 0 0,1 0 0,0 2 0,-1-1 0,-2 0 0,-2 1 0,1 0 0,-1 0 0,1 0 0,0 0 0,0 1 0,1 0-98,0 0 1,1 0-1,-1 0 1,2 0-1,3 0 1,1 0 0,-1 0-1,0 0 1,-5 0-1,-1 0 1,0 0 0,-1 0-1,1 0 1,-1 0-1,0 1 1,0 0 86,0 0 0,-2 0 0,2 0 0,0 1 0,6 0 0,2-1 0,0 2 0,-1 0 0,-6 0 0,-2 1 0,1 0 0,-1 0 0,1 0 0,0 0 0,0 0 0,-1 0 11,-1 0 0,0 0 1,0 0-1,1 0 1,4 0-1,2 1 1,0 0-1,-2 0 0,-5 0 1,0 0-1,-2-1 1,1 1-1,-1 0 1,1-1-1,-1 0 1,0 1 6,1-1 1,-1 1 0,1 0 0,-1 0 0,19 1-1,-1 1 1,0-1 0,-2-1 0,0 1 0,-1-1 0,-2 0-1,-1 0 1,-1 0-43,-3 1 1,0-1 0,-1 0 0,-1-1 0,1-1 0,-3 1 0,-12-1 0,-2 0 0,-1-1 0,27 2 0,-2-1-226,-8-1 1,-2 0 0,0-2-1,-3 0 1,-11-2 0,-3-1 0,-5-2-1,-1-1-618,-3 0 0,-3-2 1,28-13-1,-15-3 1,-16-4-147,-13-5 0,-13-16 1,-16-4-1,-12-6-1060,-14-4 2011,3 25 0,-1-1 0,0 2 0,-1-1 0,-6-6 0,-1-1 0,0 1 0,1-1 0</inkml:trace>
  <inkml:trace contextRef="#ctx0" brushRef="#br0" timeOffset="74">14984 14775 8543,'0'10'1361,"0"1"1,-2-8 49,-3 2 1,3-10-1,-3-5 1,3-4-310,2-2 1,6 0 0,1-1 0,1-4-480,5-5 0,6-6 0,4-4 0,-1-6-734,1-4 1,5-3-1,-4-3 1,3-6 96,-1-3 0,-5-2 1,3 0-1,-1 2-1115,-4 4 1,4 4-1,-2 11 1,-2 6 489,-1 3 1,-1 8 0,2 6 0,2 5 812,-2 3 0,-1 8 0,-2-2 0,-1 3-93,1 2 1,1 7 0,3 5 0,2 9 1220,3 11 0,-4 8 0,3 14 1,-1 7-330,-4 5 0,-1 8 0,-3-6 0,1 0-399,0 2 0,-6-11 0,3 2 0,2-7-574,5-8 0,0-1 0,-4-8 0,0-4-297,0-5 1,-1 0 0,1-7 0,0-2-838,0-1 0,-6-10-1639,0-2 0,-1-6 1,2-7 1570,-6-9 0,-5-2 0,-5-8 0,-6 0 791,-3 2 1,-1-6 0,-3 4-1,-1-2 892,-2 2 1,-7-2 0,2 5 0,-4 0 218,-1 1 1,-3 1-1,-1 5 1,-3 0 22,-2 0 0,0 2 1,-2 2-1,3 3-737,1 2 0,5 2 1,-4 5-1,4 0-1726,1 0 0,1 7 1740,-1 4 0,-6 3 0,-2 1 0</inkml:trace>
  <inkml:trace contextRef="#ctx0" brushRef="#br0" timeOffset="75">14229 15341 9714,'7'-9'763,"4"4"1,5 3 0,6 2 0,10 0 233,8 0 1,14 0 0,9 0 0,10 0-172,10 0 1,-37-2-1,2-1 1,5 0-1,0 0 1,4 1 0,0-1-398,3 0 1,1-1-1,0 3 1,0-1-1,1-3 1,0-1-1,0 1 1,2 0-344,2 1 1,0-1 0,-1-2 0,0 0 0,-2 2 0,-1 0 0,-3-2 0,-2 0-60,-4-1 1,0 0-1,-2 2 1,0 1-1,-5 1 1,-2 0-1,40-3-1992,-10 3 1,-17 2-1,-9 2 1,-10 2-701,-5 3 1,-15 9 0,-8 9 2664,-6 2 0,-8 1 0,-6 5 0,-8 1 0</inkml:trace>
  <inkml:trace contextRef="#ctx0" brushRef="#br0" timeOffset="76">14701 15891 8747,'-16'0'597,"8"1"1,2 6 0,5 9 0,1 7 139,0 1 0,0 13 1,0 0-1,0 5 617,0 0 0,0 8 0,0-1 0,1 3-489,5 3 0,-5-8 0,6-5 0,0 0-621,4-2 0,-2-4 0,1-8 0,1-3-941,-3-2 1,5-3 0,-6-4 0,0 0-892,0 0 0,0-6-646,-2 1 0,3-8 0,8 1 666,0-8 0,0-12 0,1-12 1568,4-7 0,4-5 0,6-7 0</inkml:trace>
  <inkml:trace contextRef="#ctx0" brushRef="#br0" timeOffset="77">14953 15985 8543,'5'21'0,"0"2"784,-1 1 0,-3 1 1,1 4-1,3 3 919,6 6 1,1 11 0,0 3 0,-1-1-633,1-2 1,2-4-1,2-1 1,0-4-547,-1-1 1,1-4-1,0-7 1,-1-4-1467,1-1 1,-5 3-1,-3-5-1831,-1-2 1,-3-9 1263,-9-4 0,-4-12 0,-9-4 0,-3-6 259,-5-5 1249,-10-10 0,-5-9 0,-6-7 0</inkml:trace>
  <inkml:trace contextRef="#ctx0" brushRef="#br0" timeOffset="78">14245 16001 8543,'7'-14'0,"4"2"279,3 1 0,3 6 0,4-4 1,7 0-1,7 2 1032,7 0 0,5-3 0,4 5 0,3 1-769,2 2 1,0 2-1,3 0 1,-3 0-796,-2 0 1,-1-5-1,-6 0 1,-2 1 169,-3 3 0,2 1 0,-6 0 1,1 0-1507,-1 0 1,-3 5 0,-7 0 1588,-2-1 0,0-3 0,6-1 0</inkml:trace>
  <inkml:trace contextRef="#ctx0" brushRef="#br0" timeOffset="79">15566 16111 9316,'19'22'0,"-1"5"0,-6 2 717,-3 3 0,3-1 1,-2 2-1,4 2-215,2 2 1,-6 0 0,-1-6-1,0 1 410,0-1 0,-4-5 1,4-1-1,-2-3 270,-4-2 1,-1-3 0,-2-1-580,0-1 1,-2-6 0,-3-4-334,-6-3 0,-3-14 0,-1-4 0,1-1-216,3-1 0,-1-8 0,7-4 0,1 1-63,3-1 0,2-8 0,6 6 0,9-3-606,8-3 0,6 5 0,2-2 0,-1 7-68,0 7 0,1 0 0,1 3 0,0 4-497,-1 0 1,8 7 0,-9 0 0,3 2-88,-1 0 1,-7 0 0,0 5-1,0 0-1775,-1 0 3042,-2 0 0,-8-7 0,1-2 0</inkml:trace>
  <inkml:trace contextRef="#ctx0" brushRef="#br0" timeOffset="80">16258 15624 8543,'31'-9'253,"1"4"1,-1-2 0,0 1-1,-1 3 436,-4 1 0,4 2 1,-4 4-1,2 4 6,-2 8 0,-3 3 0,-9-1 0,-3 1-219,-6 2 0,-3 5 0,-6-3 1,-5 1-157,-6 4 0,-10 0 0,1 0 0,-2-2 197,-2 2 1,0 0 0,8 0 0,1-3-126,5-3 0,0 4 1,7-5-1,0-1 59,0-3 1,4-1 0,8-2 0,6-2-167,2-2 0,5-6 1,3 1-1,3-3-438,1-2 1,10 0 0,-4 0 0,2 0-539,1 0 0,-3-5 0,0-2 0,1-2-1511,-1-3 0,1 3 2202,-1-1 0,1-15 0,-1-8 0</inkml:trace>
  <inkml:trace contextRef="#ctx0" brushRef="#br0" timeOffset="81">17594 14696 11835,'16'0'0,"0"0"0,1 0 464,4 0 1,5 0 0,9 0 0,4 0 0,-1 0 451,0 0 0,4 0 0,-3 0 0,-2 0-994,-4 0 0,0 0 0,-10 0 0,-2 2-1479,-4 3 0,2-1 0,-10 6 1012,0 2 1,-4 1 544,-10-3 0,-11 4 0,-8-5 0</inkml:trace>
  <inkml:trace contextRef="#ctx0" brushRef="#br0" timeOffset="82">17720 14963 8543,'16'0'0,"-1"0"0,1 0 0,0 0 818,0 0 0,6 0 0,6 2 0,5 2-357,4 1 0,7 2 0,-2-4 1,3 3-1778,2-3 0,2 4 0,2-2 1316,1-1 0,8 5 0,-4-1 0</inkml:trace>
  <inkml:trace contextRef="#ctx0" brushRef="#br0" timeOffset="83">20141 13832 8477,'0'-16'-1,"-2"0"1,-1 1-15,-2-1 1,-8 5 0,3 3 760,-4 1 0,-2 1 0,1 6 1,-3 0-1,-1 0-199,-2 0 1,-2 7 0,4 4 0,-2 3-245,2 2 1,-4 6-1,2 4 1,0 4-49,-2 2 1,6-1-1,-6 2 1,4 2-53,3 2 0,-3 6 1,10-2-1,1 1 45,2-1 0,5 0 0,4 1 0,6-4 92,7 0 1,10 1-1,0 3 1,4-6 208,1-2 1,11-3-1,2-1 1,-1-2-146,3-2 0,5-7 0,3 2 1,2-5-35,3-6 0,-5-3 1,0-7-1,-3 0-44,-4 0 0,4-7 0,-11-3 0,0-6-316,-3-5 0,-11-3 1,-3-10-1,-2-2-381,0-6 0,-7-9 0,-9-1 0,-3-1-109,-2-1 1,-2 5 0,-3-5 0,-8 2-127,-6-1 1,0 3 0,-7 6 0,-4 4-151,-5 2 1,2 6-1,-5 8 1,1 1 585,0 4 0,-1 1 0,3 3 1,-4 1 161,-1 3 1,0 4 0,-4 9 0,4 3 23,2 6 0,1 3 0,4 3 1,-2 4 187,-2 5 1,6 4 0,6 3 0,3 2 272,2 2 1,10-2-1,5-8 1,3 0 116,2 1 0,7 0 0,3-2 1,6-5 259,5-4 0,9-1 0,10 0 1,4-1-335,5 1 1,6-5 0,0-3 0,1-1-233,3-3 0,2-2 0,0-2 1,-3-2-289,-6-3 0,-5 1 0,-3-6 0,-5-1 0,-6 2 0,0-5 0,-12 4 0,-2-4 0,-8-2-149,-6 0 0,-3 6-2218,-2 0 1,-9 6-1,-5 1 1,-7 8 2366,-4 10 0,-1 8 0,-5 9 0</inkml:trace>
  <inkml:trace contextRef="#ctx0" brushRef="#br0" timeOffset="84">19088 15356 8278,'16'0'0,"-1"0"0,1 0 0,0 0 0,13-5 536,8 0 0,19-7 0,12 1 0,9-3 48,9-2 0,-36 9 0,1-1 0,-1-1 0,-1 0 1,4 0-1,1-1-184,1 0 0,0-1 0,2 0 1,0 1-1,-1 2 0,1 0 1,0 0-1,0-1-205,2-2 0,1 1 1,0 1-1,0 1 0,2-3 1,0 1-1,-1 1 0,-1 0 52,-2 1 0,1 0 1,2 1-1,0-1 1,-8 0-1,-1 0 1,-2 1-1,-1 0-105,-2 1 1,-1 2 0,41-5-1,-10 5 1,-9-1-452,-5 2 1,0 1 0,-10 2 0,-6 0-4326,-9 0 3335,-1 0 1,-42 0 0,-13 2 0,-24 3 547,-19 5 1,-14 4 0,31-6 0,-1 0 750,-4 0 0,0 0 0,-2 0 0,-1 1 0,-6 1 0,1 1 0,2 1 0,1 1 0</inkml:trace>
  <inkml:trace contextRef="#ctx0" brushRef="#br0" timeOffset="85">19371 15969 8665,'7'-15'0,"3"1"870,4 3 1,4-8 0,3 3-319,5-1 0,9-6 0,3 2 0,2 2 0,4 1-105,2 3 1,-1 6 0,-3 4-1,-5 3-128,-4 2 1,-2 0-1,-1 2 1,-4 5-98,-5 8 1,-3 10 0,-3 12 0,-1 4-114,-3 5 1,1 8 0,-9 4-1,-3 3-123,-3 2 0,-15-2 0,1-4 1,-4-6 22,-2-7 0,-5-1 1,2-6-1,-4-2 69,-1-2 0,1-8 0,1-4 1,1-6-60,0-4 0,-5-4 0,6-7 0,-2 0-43,-3 0 0,2-7 1,4-4-1,4-4-74,-1-6 1,11 1-1,-2-6 1,5 0 68,5 2 1,6-6 0,7 4 0,10-2-90,9 2 1,5-2-1,11 7 1,-2 3 3,2 6 0,-1 5 0,1 7 0,-4 2 116,-1 3 0,2 4 0,-4 6 0,-2 3-195,-2 3 0,-1-4 0,-1 4 0,-1-2-136,-4 2 0,2-3 0,-5 3 0,-1-4-459,1-1 1,-2-2-1,-5-2 1,0-3-807,-1-2 1,1-2 0,-2-7 244,-4-3 1349,4-4 0,-12-13 0,5-3 0</inkml:trace>
  <inkml:trace contextRef="#ctx0" brushRef="#br0" timeOffset="86">20503 15891 8278,'16'0'200,"-1"0"1,-4 0 0,-1 1 0,1 5 358,-3 4 1,6 11 0,-3 5 0,1 4 229,-1 1 0,3 8 1,-6 3-1,1 3 328,-4 2 0,-3-5 1,-2 0-1,0 0-756,0-2 1,0-1 0,0-10 0,2-1-689,3-1 0,-3-8 1,5 3 211,0 1 1,2-7-1262,6 0 0,-4-8 0,-3-11 1,1-6 137,0-7 1,-4-10 0,6 0-1,-1-5 725,-1-6 0,5-3 0,-5-9 1,1-2 512,1-1 0,-6-8 0,4 3 0,-3-1-80,-2 6 0,-2 6 0,-2 17 1,0 2 348,0 6 0,1 13 0,3 8 620,1 8 0,2 13 1,-3 7-1,3 6 436,1 2 1,3 8 0,3-2-866,-4 3 1,4 1 0,-3-3 0,3-3 0,2-1 357,-1-4 1,1 1 0,0-2 0,-1-6-884,1-4 1,0 2 0,-2-5 0,-2-3-4327,-1-6 2659,-8 2 1,-10-21 0,-16-4 1731,-10-11 0,-7-15 0,-7-3 0</inkml:trace>
  <inkml:trace contextRef="#ctx0" brushRef="#br0" timeOffset="87">19968 15891 9129,'21'-23'1475,"0"7"0,9 1 0,3 4 0,12-1-902,11 1 0,16-1 0,7 7 0,4 0-306,-37 1 1,1 1 0,1 2 0,0 0-1,0-2 1,0 1 0,1 1 0,0 0 58,1 1 1,0 0-1,0 1 1,-1 0 0,-1 0-1,-1 1 1,-2 1 0,0 1-110,39 5 0,-3 0 1,-18 3-1,-9-2-1839,-9 3 1,-6 1 0,-10 1 0,-4 1-718,-10 0 0,-6 1 1,-12 2 2338,-8 2 0,-13 7 0,-16-3 0</inkml:trace>
  <inkml:trace contextRef="#ctx0" brushRef="#br0" timeOffset="88">24229 15608 8278,'-7'9'137,"4"-2"1,-8-7 0,1-2 2252,1-3 1,-3-4-1048,6-7 1,1-5 0,3-2-675,-3-1 1,3-4 0,-3-7-1,5-5 1,5-4-116,6-5 1,3-7-1,2 2 1,-1-2-742,1-3 1,0-2-1,0-2 1,-2 2-523,-4 3 1,4-1 0,-4 7-1,3 1-68,-3 2 1,4 4-1,-3 4 1,3 8 456,1 5 0,-1 14 0,0 0 0,0 7 422,4 9 1,3 9-1,0 15 1,7 12 339,7 11 0,-1 9 1,7 10-1,-3 5 331,-3 4 1,-2 0-1,-3-2 1,-4-5-289,-5-6 1,-3-4-1,-3-13 1,-1-2-153,-3-3 0,1-5 0,-7-9-903,-1-2 129,-3-7 1,-1-5 0,0-14 86,0-8 0,0-6 0,-1-2 0,-3-2 272,-1-3 1,-6 4-1,5-4 1,-3 2-56,-3-2 1,-2 3 0,-4-3 0,-3 6 318,-5 4 1,-4-1 0,-1 5 0,-1 0 202,1 0 0,-6-3 0,1 4 0,1 3-767,1 1 1,-2-3 0,-1 0-1,4 1-1262,5 2 0,-2 2 1,6-1-206,-1-5 0,6 5-121,14-5 1,14-1 1969,17 2 0,10-14 0,5 2 0</inkml:trace>
  <inkml:trace contextRef="#ctx0" brushRef="#br0" timeOffset="89">25094 15058 9301,'40'-2'0,"-5"-2"0,-5-3 0,-6 0 861,-1 0 0,5-3 1,-2 5-1,4 1-666,1 3 1,-5-5 0,1 1 0,-1 2-438,-2 1 1,-1 2-1,-7 0 1,-2 2-767,-4 3 1,2-2-1,-8 6 1,-6 0 1007,-7-1 0,-12 3 0,-3 5 0</inkml:trace>
  <inkml:trace contextRef="#ctx0" brushRef="#br0" timeOffset="90">25110 15246 9387,'8'11'0,"6"-3"0,7-1 0,4-3 999,3-2 1,8-2 0,6 0 0,4 0-231,1 0 1,-5 0-1,0 1 1,0 3-516,-2 1 0,-2 0 0,-6-5 0,-3 2-1290,-2 3 1,1-1-1,-7 6 1036,-2 3 0,-2-6 0,-1 0 0</inkml:trace>
  <inkml:trace contextRef="#ctx0" brushRef="#br0" timeOffset="91">27012 14272 8165,'0'-30'0,"0"4"0,0 5 0,0 3 0,-2 1 0,-3 0 341,-5 1 1,-4-3 0,-4 10 0,-3 0 208,-5 4 0,1 3 0,-1 4 1,-2 5-176,-1 9 0,-3 6 0,1 10 0,-1-1-44,1 1 0,-1 6 0,1 4 0,0 2 128,-1-2 0,2 3 1,4-3-1,5 2-41,4-3 1,3 3-1,3-5 1,8-1-92,6 0 0,8-1 0,10-6 0,7-1 1,7-4 0,5 2 0,9-7 0,1-2-30,3-1 1,10-9-1,-2-2 1,2-2 24,3 0 0,-1-1 1,-6-10-1,-5-4-160,-5-4 1,0-4 0,-12-2 0,-6-7-465,-8-2 1,-4-3-1,-14-1 1,-3-4 104,-5-5 1,-8-3 0,-12-4-1,-6 0-418,-6 2 1,-9-4-1,2 11 1,-1 0-445,1 3 0,-7 11 0,5 7 0,0 7 846,-1 7 1,1 3 0,2 2 0,7 2 350,7 3 1,0 4 0,8 6 0,2 3 128,6 3 1,5 1 0,7 5-1,2-5 825,3 1 0,9-4 0,9 6 0,1-3-569,4-2 1,2-3 0,3-1 0,2-1-295,1 1 0,8-2 1,-2-3-1,3-4-108,3 0 0,2-6 0,1 5 0,-4-5-1095,-1-1 0,2 0 0,-7-1 0,1-3-218,-1-1 0,-6 0 1,2 5-1,-4 1-3875,-1 5 5066,-1-5 0,1 6 0,-1-7 0</inkml:trace>
  <inkml:trace contextRef="#ctx0" brushRef="#br0" timeOffset="92">28144 14177 8237,'0'-15'0,"-2"1"850,-3 3 1,3 6 0,-3 10-78,3 6 0,8 15 1,1 5-1,0 4 269,0 4 0,3 4 1,-3 8-1,0-2-373,0 2 1,5 5 0,-1-6 0,3-3-434,1-3 1,-4-9 0,-1 2-1,3-6-369,1-5 0,0 2 0,-2-7 0,-4-2-505,-1-1 0,-1-8 1,-5-1-1669,5-2 1,-5-4 0,5-8 1288,-5-5 0,-1-6 0,0-5 0,2-5-29,3-4 0,-1-3 1046,6-4 0,1-17 0,5-10 0</inkml:trace>
  <inkml:trace contextRef="#ctx0" brushRef="#br0" timeOffset="93">28411 14036 8382,'9'17'0,"-4"3"241,-3 1 0,3 5 0,1-2 1,-1 4 205,2 5 1,0 9 0,5 0 0,-3 5 936,-2 6 0,3-4 0,-3 3 1,2-3-507,3-2 0,2-5 1,2-2-1,0-3-863,-1-7 1,1-1 0,0-6 0,-2 0-1474,-4-1 1,2-6-568,-6-5 0,-3-10 0,-8-1 1186,-6-8 1,-10-12 0,-6-4 0,-8-4-783,-7-5 1621,-11-9 0,-3-5 0,-7-9 0</inkml:trace>
  <inkml:trace contextRef="#ctx0" brushRef="#br0" timeOffset="94">27798 14115 8931,'9'-11'0,"7"2"1009,8 2 0,11-3 1,5 3-534,6-2 0,-1 6 0,11-3 0,2 3 0,-1-1-192,3-1 1,3 0 0,-9 5 0,0 0-804,0 0 1,-2 0 0,-6 0 0,-4 0-204,-6 0 1,-4 0-1,-6 0 1,-5 0-2952,-3 0 3673,-3 0 0,1-7 0,0-2 0</inkml:trace>
  <inkml:trace contextRef="#ctx0" brushRef="#br0" timeOffset="95">28914 14319 8237,'27'42'172,"-1"0"1,-7 5-1,2-9 1,-2 1 688,2-1 1,-3 4 0,3-5 0,-4-2 288,-1-2 0,-7-9 0,-4-3 0,-2-3-297,3-3 1,-5-4 0,3-2-399,-8-2 0,1-4 0,-8-8 1,-1-6-182,-2-3 1,-2-6-1,-1-3 1,-2-3-288,-2-8 0,5 1 0,7-7 1,2 2-180,4 3 0,8-9 0,9 0 1,7 2-225,5 2 1,13 4-1,-8 6 1,2 4-245,0 5 0,4 3 0,-2 4 0,-3 4-441,-5 5 1,-2-2 0,1 1 0,-3 1 173,0-2 1,-6 5-1,4-5 1,-4 2 36,-1 0 0,-5-7 0,-3 1 890,-1-3 0,-1-8 0,-6-3 0</inkml:trace>
  <inkml:trace contextRef="#ctx0" brushRef="#br0" timeOffset="96">29449 13816 8237,'14'-21'223,"7"0"0,9 0 0,6 5 0,5 1 148,-1-1 0,9 2 1,-6 2-1,-1 3 252,-2 2 1,-5 2 0,-7 7 0,-3 3-227,-3 5 1,-8 4-1,-8 4 1,-5 1-66,-1 2 0,-7 7 0,-5 0 0,-9 5-38,-10 4 0,-2-1 0,-8-4 1,3-1-8,3 1 1,2-3 0,3-1 0,4-3 37,5-3 0,11 1 0,4-4 0,6 2 96,6-2 1,9-1 0,11-4 0,6-2-3,5-1 1,3-1 0,7 4 0,0-2-380,0-1 0,6-6 1,-1 4-1,-1-1-855,-2 1 1,3-5 0,0 3 0,-3-2 536,-5 0 0,-5 7 1,-10-1-1,-4 3-1781,-10 2 0,-6 11 1,-11 5-1,-5 1 2059,-8 0 0,-22-1 0,-12-1 0</inkml:trace>
  <inkml:trace contextRef="#ctx0" brushRef="#br0" timeOffset="97">26320 15388 8496,'7'-16'2150,"4"2"0,4 2-1918,6 1 0,7 8 0,13-4 1,7 0-1,8-2 598,9 0 1,10-5-1,-31 10 1,1 0 0,2-1-1,1-1-262,2 1 1,1 0-1,5 3 1,1 0-1,-2-1 1,0-1-1,2 2 1,0-1-311,2 0 1,1 1-1,8-1 1,2 1 0,-1 1-1,2 2 1,2-1 0,2 0-21,1 0 1,2 0 0,8 0 0,1 0-1,-3 0 1,1 0 0,1 0 0,1 0-284,-27 0 0,0 0 0,0 0 1,2 0-1,0-1 0,-1 2 1,0-1-1,-1 1 0,-1-1 0,29 2 1,-1 0 44,-4 0 0,-2 1 0,-4 0 0,-4-1 0,-13-1 0,-3-2 0,-4 1 0,-3 0-658,36 0 0,-16 0 0,-18 0 0,-11 0-2212,-12 0 1,-8-7 1507,-10-3 1,-24-2 0,-16 1 0,-15 6 1361,-15 3 0,-2-5 0,-9-2 0</inkml:trace>
  <inkml:trace contextRef="#ctx0" brushRef="#br0" timeOffset="98">27295 15844 8496,'-7'-18'154,"-3"-1"1,-3-2-1,3 2 2888,5 1-2538,-4 3 0,7-1 0,-1 0-88,6 0 0,13 1 0,10-1 1,4 2-1,3 2 33,4 1 1,3 8-1,7-2 1,-2 3-177,-3 2 1,2 2 0,-7 3 0,-4 5-81,-5 4 1,0 9-1,-7 3 1,-2 6-90,-2 4 1,-8 10-1,-4 8 1,-3 2-151,-2 3 0,-2 0 0,-5 1 0,-8-6 36,-10-5 0,-6 0 1,-6-13-1,-3-2 61,0-6 1,-9-6-1,5-8 1,0-3 49,-1-6 0,1-3 0,-1-4 0,1-2 149,1-1 0,1-12 1,10 1-1,3-1 11,2-1 1,6-3-1,9 0 1,3 2 86,2 2 0,4 1 0,10 0 0,9 0-367,8 1 0,13 6 0,6 4 0,8 3-218,7 2 1,-1 2-1,-1 3 1,-5 5 66,0 4 1,-2 2 0,-6 2 0,-3 1-20,-1 2 1,-2 0 0,-6-6-1,0-1-1378,1-3 0,-2 3 1,-2-5-1,-4-1 578,-1-2 0,3-5 0,-3-1 0,1 0 29,4 0 1,0-1 0,0-6 0,-4-7 959,-1-6 0,5-15 0,-3 2 0</inkml:trace>
  <inkml:trace contextRef="#ctx0" brushRef="#br0" timeOffset="99">28317 15812 8496,'9'14'983,"-4"7"0,-3 7 520,-2 3 0,0 6 1,0 2-1,0 1-819,0 3 0,5 1 1,0-2-1,-1-4-374,-3 1 0,6-6 1,2 2-1,2-5-274,-1-4 0,-1-7 1,3 0-1,-1-5-2403,1-3 0,-3-8 0,1 2 1033,2-3 0,-3-9 1,1-5-1,1-9 833,-2-10 1,5-6 0,-4-9-1,4-1 501,2-7 0,-6-5 0,-1-2 0,0 5 0,0 9 0,-1 8 0,4 11 1830,-1 2 0,-2 10-712,1 6 1,4 12-1,-5 19 1,1 5-513,1 3 1,-2 5-1,3 2 1,-3 4 390,-2 1 0,3 2 1,-5-4-1,-1-1-252,-2 1 1,3 2 0,0-6-1,0-3-1138,2-4 0,-5-9 0,5 2 0,-2-4-3566,0-1 2716,1-7 1,-13-2-1,-6-9 1,-6-3 27,-7-6 1,-4-3 0,-3-5 1214,-4-7 0,-10 0 0,-9-13 0</inkml:trace>
  <inkml:trace contextRef="#ctx0" brushRef="#br0" timeOffset="100">27814 15844 10261,'7'-14'0,"3"1"879,4 3 0,9 6 0,5-1 0,7 3-451,7 2 1,10 0 0,8 0 0,4 0 567,4 0 0,11-5 0,-2-2 0,-2 0-375,-3 0 0,8 0 1,-14 4-1,1-4-429,1-2 1,-9 6 0,-5-3-1,-3 3-835,-4-2 0,-5 3 0,-14-3-2443,-2 3 1,-8 0 1152,-2-3 1,-11 1 0,-16-8 1932,-10-5 0,-14-6 0,-5-8 0</inkml:trace>
  <inkml:trace contextRef="#ctx0" brushRef="#br0" timeOffset="101">27657 13517 8279,'0'20'220,"0"6"87,0 10 0,8 3 0,8 3 0,9 1 0,8 5 595,9 4 0,7 2 1,13 5-1,3-1-415,-31-28 1,0-1 0,1 1 0,0 0 0,2 0 0,0-1 0,31 27-238,-4-2 1,-3 4 0,-1-4 0,-6 0-670,-5 0 1,-2-3 0,-14-7 0,-3-4-571,0-2 0,-8 1 0,-1-4 1,-5 1-279,-5-1 0,1 9 0,-5-1 0,0 1 1267,0 2 0,-2 6 0,-5 4 0</inkml:trace>
  <inkml:trace contextRef="#ctx0" brushRef="#br0" timeOffset="102">28065 15498 8050,'0'22'784,"4"-2"1,6 8-1,13 5 1,9 7 1239,4 5 0,15 8 1,5 3-1,8 1-1385,-30-27 1,1 0-1,3 1 1,0 1-1,25 20 1,2 0-635,0 2 1,-4-3-1,-4 5 1,-4 0-912,-4 0 0,-4-6 1,-3 3-1,-5-4-7100,-4-2 8006,-9-14 0,-1 4 0,-7-13 0</inkml:trace>
  <inkml:trace contextRef="#ctx0" brushRef="#br0" timeOffset="103">23663 18704 10881,'0'-16'1230,"0"-1"1,0-4-1,0-7 1,0-7-643,0-7 0,0-8 1,0-4-1,0-2-493,0-4 1,5-6-1,2-6 1,2-3-279,3-5 0,-3 36 0,1 1 0,11-43 0,-10 42 1,-1 1-239,2-3 0,-1 1 0,-2-1 1,0 1-1,1 0 0,1 1 0,6-38-260,-1 7 0,5 7 0,1 12 566,3 9 1,-6 13 0,2 15 0,-2 7 0,2 12 52,5 14 1,4 14 0,2 26 0,-1 9 380,0 9 1,-12-30 0,1 3 0,1 1-1,0 0 1,1 1 0,0 1 61,-1 1 1,-1-1 0,3 1-1,-2-1 1,-2-3 0,-1 0-1,-1-2 1,1 0 208,15 37 0,-9-5 1,-3-14-1,-3-5-207,-2-8-391,-1-8 0,1-11 0,-2-2-21,-4-6 0,-1-6-394,-4-4 1,-3-6-1,3-10 171,-3-6 1,-9-8 0,-5-4 0,-7-1 174,-7-4 1,-4 5-1,-3 1 1,-4 1 98,-5 0 0,-3 1 0,-4 8 0,-2 3 178,-1 2 0,-4-3 0,5 5 0,2 0-182,-2-2 1,8 5 0,4-3 0,4 3-676,4 2 0,-4 0 1,11 0-1,-1 0-4761,4 0 2004,11 0 3414,17 0 0,10-14 0,15-4 0</inkml:trace>
  <inkml:trace contextRef="#ctx0" brushRef="#br0" timeOffset="104">24952 17918 8180,'39'-15'0,"-6"1"82,-5 3 1,-7-1-1,7 7 1,5 1 659,7 2 1,0-3 0,2 0 0,0 0-451,-2-2 1,6 5-1,-6-3 1,0 3-568,-3 2 0,-4 0 0,-3 0 0,-4 0-1817,-5 0 0,-5 7 2092,-6 3 0,-17 4 0,-10 2 0</inkml:trace>
  <inkml:trace contextRef="#ctx0" brushRef="#br0" timeOffset="105">25047 18091 8180,'0'16'819,"12"-6"1,7 1-1,9-1-1101,11-1 1,6-2 0,7-5-1,8 1 40,6 3 1,4-1 0,7-5 0,-2 0 297,0 0 1,12-5 0,-3-2 0,-39 3 0,1-1-57,1-1 0,0 0 0,1-4 0,-1-1 0,0-2 0,0 1 0</inkml:trace>
  <inkml:trace contextRef="#ctx0" brushRef="#br0" timeOffset="106">27499 17117 8430,'-7'-16'0,"-3"2"0,-4 2 0,-2 1 437,1-1 0,-6 3 0,0 1 1,0 1-17,-2 3 1,5 2 0,-4 4 0,1 5-156,0 9 0,-5 1 0,5 10 0,0 0-58,-2 3 0,6 7 0,-4-1 0,3-1 20,2-1 1,2 2-1,2 1 1,3-2-149,2-2 0,2-1 0,5 1 0,0 0 89,0-2 1,7 8 0,4-11-1,3 0-22,1 1 1,6-4 0,2-1-1,0-1-69,-1-4 1,6-1-1,-1-3 1,2-1-21,3-3 1,-1-3 0,1-4 0,-1 1-30,1-1 0,6-4 0,2-6 0,2-6-86,0-7 1,-2 0 0,4-7 0,-4-2 16,-2-2 0,-3-1 0,-8-1 0,-6 1-94,-4-1 0,-8 1 1,-4-1-1,-5 1-39,-5 0 0,-6-4 0,-10 0 1,-5 3-38,-4 3 1,-8-5-1,-4 10 1,-2-2 78,2-1 0,-3 10 1,3 0-1,-2 6 41,3 4 0,-1 2 1,8 5-1,5 2 153,-1 3 1,7-2-1,2 8 1,6 1 148,4 2 1,-1 2 0,7-1 170,1 1 0,11 0 1,9 0-1,8-2-4,6-4 0,3 4 1,4-5-1,3-1-165,0-2 0,11 1 0,-4 0 0,2 0-232,0 0 1,2-2-1,-2-5 1,-4 0-516,0 0 1,-6 0 0,-3 0 0,-2 0-741,-3 0 1,-6 0-1,-4 0-2967,-4 0 2054,-1 0 2186,-8 0 0,-8 0 0,-8 0 0</inkml:trace>
  <inkml:trace contextRef="#ctx0" brushRef="#br0" timeOffset="107">28459 17195 8453,'0'23'710,"6"-4"0,3 6 0,3 1 1,2 2-19,4 5 0,1 4 1,-1-2-1,1 1-343,2-1 0,5-2 0,-5 1 0,-2-1 109,-1-2 0,-8 4 0,-1-10 0,0-1 7,-1-3 1,-4-4-220,1-1 0,-5-7 1,-5-6-1,-6-6 30,-3-8 1,-7-10 0,-1-5-1,-1-3-174,0-3 0,2-5 1,6-1-1,1 0-56,3-1 0,6-4 1,12 1-1,7-2-43,5 2 1,16 4-1,3 6 1,10 1-353,4-1 0,6 3 0,-4 4 1,-2 8-169,-3 4 0,2 10 0,-11-2 0,0 3-1259,-3 2 0,-6 2 0,-3 1 0,-3 4 546,-3 2 0,-1-6 0,-5 3 1230,0-5 0,-7 6 0,-2 2 0</inkml:trace>
  <inkml:trace contextRef="#ctx0" brushRef="#br0" timeOffset="108">29355 16865 8159,'15'-29'0,"1"2"0,0 6 0,0 4 0,-2 1 0,0 0 752,1 1 1,3 6-1,10 4 1,-2 3 0,0 2-22,-1 0 1,3 7 0,-8 4 0,0 2-324,-3 3 1,-6 5-1,-3 2 1,-2 1-87,-8 4 1,-5 0 0,-11 2 0,-3-2 71,-5 0 1,-5 5 0,-4-7 0,-2 2-82,2-2 0,-1 7 0,2-5 0,6-1 35,4-3 1,3 2 0,7-5 0,4-2-9,4-1 1,6-2 0,7-1 0,9-1-93,8-3 0,11 3 1,6-6-1,2 3-281,6-1 0,2-4 0,-4 2 0,0-1-438,0-3 0,0-2 0,1-2 0,-3 0-665,-3 0 1,-4 0-1,-6 0 1,-2 1-381,-4 5 0,-5-3 0,-11 8 379,-5 1 0,-19-5 1137,-12-2 0,-17-3 0,-13-2 0</inkml:trace>
  <inkml:trace contextRef="#ctx0" brushRef="#br0" timeOffset="109">26855 17981 8128,'-16'0'0,"0"0"0,8 0 218,1 0 1,14 5 0,5 1 0,5-3 590,4-1 1,14 3 0,2 0 0,8-1-61,8-2 0,3-2 0,8 0 0,3 0-112,1 0 0,12 0 0,1 0 0,4 0-442,-40 0 0,1 0 0,0-3 1,1 0-1,1 0 0,1-1 1,1 1-1,0-1 50,-1 1 0,2-1 0,8-1 0,0-2 0,-6 2 0,-1 0 0,-1-1 0,-1-1-119,-2 2 0,-1 0 0,-2-1 0,-1 0 0,35-1 0,-10-2-182,-7-3 1,-10 5 0,-8 0-1,-4 2-786,-2-1 1,-8-4 0,-9 3 0,-4 0-621,-1 0 0,-9 2-78,-7 5 1,-14 1 0,-14 3 1539,-7 1 0,-5 0 0,-7-5 0</inkml:trace>
  <inkml:trace contextRef="#ctx0" brushRef="#br0" timeOffset="110">27468 18437 8365,'-21'0'0,"0"-2"0,2-1 732,1-2 1,10-8 255,2 3 1,5 1 0,2-1-1,5-3-503,4-1 0,16-1 1,8-1-1,6 0 133,9 1 0,0 1 0,8 1 0,1 5-98,-2 1 1,3 1 0,-6 6 0,-3 0-167,-1 0 0,-9 7 0,-3 4 0,-6 3 61,-4 2 0,-5-1 0,-8 1 1,-3 0-235,-6-1 0,-3 6 0,-6 2 0,-6 0 7,-11-1 0,-12 10 0,-8-4 1,-2-2 0,-6-1 0,-2 1 0,4-5 1,2-2 280,3-2 1,3 3-1,10-3 1,4-3-72,9 0 0,2-5 1,9 1-400,2 2 0,8-3 0,7 0 0,7-2 0,13-2 0,8-5 0,4 0 0,1 0 0,4 0 0,9 0 0,-1 0 0,4 0 0,2 0 0,0 0 0,2 0 0,-2 0-683,-6 0 1,6 0 0,-14 0-1,2 0-669,-2 0 1,0 0 0,-14 0-1,-6 0 1352,-6 0 0,-5 0 0,-3 0 0</inkml:trace>
  <inkml:trace contextRef="#ctx0" brushRef="#br0" timeOffset="111">22688 16755 7998,'-8'7'-47,"2"7"169,5 11 1,1 10 0,1 17 0,3 9 0,3 11 565,2 11 0,-4-34 1,2 0-1,2 4 1,1 1-1,1 3 0,1 1-327,0 5 1,0 0 0,-1 0 0,-1 0 0,3 2 0,0 1 0,1-4 0,0 0-128,1-5 1,0 1 0,0 2 0,1-1 0,0-6-1,0 0 1,-1-1 0,1-1-110,0-1 0,0-2 0,-2-3 0,1-3 0,15 30 0,-2-8-327,0-2 0,-2-7 0,-10-13 0,0-7-982,-1-7 0,-4-7 0,-1-10-542,3-6 1,-6-12 0,-2-11 1725,-3-11 0,-2-6 0,0-12 0,0-4 0</inkml:trace>
  <inkml:trace contextRef="#ctx0" brushRef="#br0" timeOffset="112">22657 16771 8207,'28'-12'447,"3"-4"1,2-1 0,-3 4 0,0 5-1106,3 1 0,9 1 1,2 6-1,5 0 959,3 0 0,20 2 0,3 2 0,7 3-68,3 1 1,-35-5 0,2 0 0,-1 1-1,1 0 1,2 1 0,2-1-145,3 0 0,1 1 0,5 0 1,2 0-1,4 3 0,2 0 1,2 0-1,2 0-188,5 0 0,2-1 0,-23-3 0,1 0 0,0-1 0,0 0 0,1 0 0,0 0 0,1-1 0,0 1 0,1-1 107,0-1 1,0 0-1,0 0 1,1 0-1,0-1 1,0 1-1,2-1 1,0 0-1,0 0 1,0-1-1,-1 1 1,1-1 2,2 0 1,0-1 0,1 0 0,4 0-1,0 0 1,0-1 0,-1-1 0,-2 0-1,1 0 1,-1 0 0,-1 2 0,1-1 74,-3 1 1,0-1 0,1 1-1,4-2 1,1 0 0,-1 0 0,-6 0-1,-1 1 1,-1-1 0,0 0 0,-1-1-1,0 0-28,-1 0 1,1 0 0,-2-1-1,-3 0 1,-1-2 0,0 0 0,0-1-1,0 1 1,0-1 0,26-6 0,-1 0-45,-2 0 1,0-2 0,0-1-1,-1-2 1,-9 0 0,-1-2-1,-2 0 1,-2 0-77,-2 2 1,0-1 0,0-2-1,1 0 1,-5 3 0,0 0-1,2-1 1,0 0-34,-1-1 1,0 2 0,-5 5 0,-1 0-1,0 0 1,0 1 0,-3 1 0,-1 1-51,-1 2 0,-1 1 0,-3 3 1,-1 2-1,36-2 0,-9 5 37,-10 1 0,-7 7 0,-11 3 0,-3 6 173,-5 5 1,-11 3 0,-7 9-1,-6 4 315,-8 5 0,-5 10 1,-7 8-1,-7 4-161,-5 5 1,-9 13-1,2 1 1,11-38-1,0-1-15,-1 1 1,0 0-1,4-1 1,0 1-1,-9 35 1,5-3 49,6 0 1,3-2 0,7 2 0,2-1 61,3 5 1,5 6-1,10-1 1,0-1-86,0 1 0,-3-9 0,-1-6 0,0-1-87,-1-2-1,1 9 1,0-14 0,0 2 211,-1-1 0,1-4 1,0-6-1,-2-7-322,-4-2 0,2-6 0,-6-4 0,-3-7 59,-1-8 1,-2 3 0,0-2 0,-2-2-88,-3-1 0,-4-4 1,-8-2-1,-3-3 71,-1-2 1,-13-2 0,-7-5 0,-11-2-176,-11-3 0,-17-4 0,-8-8 0,39 7 1,-1-1-192,-4-2 1,-2 0 0,-11-1 0,-3 0 0,-1 0 0,-1 0 0,-5 0 0,-1 2-3374,-8-2 0,-1 0 3663,23 4 0,-2 0 0,0 0 0,-2 1 0,-1 0 0,0 1 0,-4-1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3:12:15.715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28270 13423 8108,'9'-2'1569,"-2"-1"-311,0-2 0,-7-1-759,0 6 0,-7 0 0,-11 0 0,-1 0-41,-2 0 1,-11 0-1,5 0 1,-1 0-57,-2 0 0,2 0 0,-2 0 0,2 0-213,0 0 1,-5 6 0,9-1-1,-3 0-20,1 2 0,2-5 0,-4 3 1,3-2 45,3 3 0,-5-5 0,7 6 0,0-1-201,3-1 0,1 2 1,0-4-1,1 4-34,-1 2 0,2-4 1,2 4-1,1 0-37,-1 0 0,3-4 1,1 5-1,1 3-66,3 0 1,-3 3 0,2 0 77,1 0 0,3 5 0,1 0 26,0-2 0,0-2 1,0-1 134,0 0 1,0-1 76,0 1 1,7-7 0,3-2-162,4 0 0,7-5 1,2 3-1,1-3-17,4-2 0,0-2 0,2-2 0,-2-3-238,0-1 1,5-1 0,-7-3 0,4 3-40,1 2 1,1 2 0,-1 5 0,-1 0 134,-4 0 0,-2 0 0,-4 0 0,1 0 107,-2 0 0,4 7 1,-2 3-1,-2 4 117,-2 2 1,-1 0-1,0-1 1,-2 1 500,-4 0 1,2-1-1,-6 3 1,-3 1-64,-1 2 1,3 2 0,0-4 0,-1 4 37,-2 1 0,-9-5 1,-4 4-1,-3-2-86,-2 0 0,1 0 1,-3-5-1,-3-1-12,-5 1 0,-4-2 0,-3-2 1,-2-3-476,-1-2 0,-3-2 0,4-5 0,-2 0 0,3 0 0,-7-5 0,1-2 0,0-2 0,3-3 0,-1-7 0,-1-2 0,1 2-1323,0 1 1,3 2 0,7 1 0,3 1-8509,2 3 9415,3-3 1,4-1 0,0-10-1</inkml:trace>
  <inkml:trace contextRef="#ctx0" brushRef="#br0" timeOffset="1">27405 11537 8157,'-16'0'296,"1"0"0,-1-5 131,0-1 1,6-4-1,1 3 342,2-2 0,4-1 1,6-6-467,2 0 0,14 2 0,2 2 0,7 3-103,4 2 1,-1-3-1,1 5 1,-3 1 155,-2 2 0,-5 2 0,-6 0-30,0 0 1,-2 7 0,-4 4-1,-3 1-70,0-1 0,-5 3 1,3-2-1,-3 5-100,-2 4 1,-5 7-1,-2-3 1,-2 1-2,-3 0 0,-2-2 0,-2 4 0,0-3-82,1-2 1,-1-3 0,0-4 0,0 0-319,1 0 0,-1-2 0,0-2 1,1-3 47,-1-2 0,5-2 1,1-5 9,-2 0 0,5-2 1,1-3-9,5-6 1,2-3 0,6-1 0,9 1-5,9 3 1,16-6-1,8 5 1,4-1 42,1-1 0,-3 7 1,-8 2-1,-3 3 197,-1 2 0,-4 7 0,-9 4 1,-5 3 500,-4 1 0,-3 1 1,-3 2-1,-4 1 260,0 2 1,-5 5 0,3-3 0,-3-1-107,-2 1 1,-2 3-1,-2-3 1,-3 0-257,-1-1 0,-3-1 0,-6-5 0,-2-2 24,-2-3 0,-2 1 0,2-5 0,-4 0-398,1 0 0,-6-2 0,6-5 0,-2-2-651,-1-3 0,3-4 1,-2-6-1,3-1 14,0 0 1,6 0 0,-2 1 0,5 1-1888,3 3 0,8-3 1,1 4-1,11-2 2111,12 1 0,14-10 0,5 4 0</inkml:trace>
  <inkml:trace contextRef="#ctx0" brushRef="#br0" timeOffset="2">27955 11741 8108,'30'-7'0,"-2"-2"0,-2-1 551,2 0 1,4 4 0,3-2 0,3 1-131,2 3 1,-3-3 0,3 2 0,-2 1 88,-3 3 0,-7 1 0,-3-2 0,-1-2-633,1-1 0,-6 0 0,2 5 0,-4 0-674,-1 0 0,0 0 0,0 0 0,-1-2-1067,1-3 1,-6-4 1863,1-7 0,-1-6 0,6-3 0</inkml:trace>
  <inkml:trace contextRef="#ctx0" brushRef="#br0" timeOffset="3">28789 11380 8232,'15'0'1384,"-1"7"0,-1 1-688,-3 1 0,-6 5 1,1-2-1,-5 6-201,-5 3 0,1 5 1,-6-3-1,-4 1 101,-6 4 1,3 2-1,-6 1 1,2-1-227,0-4 1,0 2 0,6-7 0,1 0-199,3 2 0,2-8 1,6 3-1,-2-6-42,1 0 0,9 0 1,6 1-1,5-5-9,5-1 0,3 0 0,9-3 1,2 1-476,2-1 1,12-3 0,-2-1-1,2-1-811,0-5 0,-4 5 0,-3-6 0,-5 1 22,-4 1 1,-9-5 0,-3 3 0,-3 0 400,-2 0 1,-8-5-1,-2 1 1,-5-3 461,-1-2 1,0-5 0,-1 0 0,-5 2 279,-4 2 0,-4 1 39,-2 0 1,2 6 0,2 1 711,2 2 1,4 4 0,-2 8 212,1 5 0,1 4 0,6 4 0,0 1-462,0 2 0,0 0 1,0-4-1,0 3 212,0 1 0,0 0 0,0-6-737,0 1 1,0 0 0,2-1-1,2 1 1,1 0-790,-2 0 1,1-6-1,-1 1-1939,3 1 0,6-5 328,-2-2 2423,-3-3 0,0-2 0,-7 0 0</inkml:trace>
  <inkml:trace contextRef="#ctx0" brushRef="#br0" timeOffset="4">29480 11678 8195,'7'-15'0,"4"-1"-49,3 0 1,2 7-1,-1 4 1,1 2 530,0-3 1,-6 5-1,3-5 1,2 5 211,4 1 1,2 1 0,-3 3-1,1 1-1548,2-1 0,0-3 0,-5 1 1,-1 2-487,1 1 0,-5-2 1340,-1-8 0,1-11 0,4-8 0</inkml:trace>
  <inkml:trace contextRef="#ctx0" brushRef="#br0" timeOffset="5">30440 11270 8207,'0'-11'1821,"0"1"0,-2 6-1284,-3-1 1,-4 3-1,-7 2-220,0 0 0,1 0 0,-1 0-238,0 0 0,1 0 1,-1 0 73,0 0 0,0 0 1,1 0-160,-1 0 0,5 0 0,1 0-296,-2 0 1,-2 5 320,-2 1 1,2 1-1,2-4 291,1 2 1,6 8-180,-5-3 0,4 2 0,-2 1 1,1-3-4,3 2 1,2-3-1,2 2 46,0 1 0,0 2-75,0 1 0,7-1 0,6-1-62,6-3 1,0-6-1,7 1 1,0-2-131,-1 3 1,10-5 0,-4 5-1,1-3 45,-4 2 1,1-1 0,-4 5 0,1-1 50,0 1 0,-7 1 0,2 8 0,-3 1 371,-2 2 1,-6 2 0,-1-4 0,-2 4 264,-4 1 0,-1-5 1,-2 4-1,-2-2 18,-3 0 1,-4 0 0,-6-5 0,-3-1-358,-3 1 1,2-2-1,-7-2 1,-2-3-503,-2-2 0,-1-2 1,-1-5-1,1 2-1336,-1 3 1,-3-1 0,0 4 0,4 1 1537,1 0 0,-10 1 0,7 6 0</inkml:trace>
  <inkml:trace contextRef="#ctx0" brushRef="#br0" timeOffset="6">6997 7717 8108,'5'-15'-27,"1"-1"265,-3 0 1,-3 2 0,-3 2 0,-4 3 0,0 1 452,0-1 1,-6 5 0,1-1-1,-5 3 1,-6 2-198,-2 0 1,6 6 0,-3 1-94,-1 1 1,0 3-1,-5 5 1,4-1-120,1 1 0,-3 5 0,3 0 1,0-2-131,1-1 1,1-3 0,3-1 0,1-1-233,1-3 1,-3-1 0,10 3-67,0-2 0,-1-6-70,10 1 1,5-3-1,18-2 1,7 0 49,4 0 0,10 0 0,0 0 0,3 0 104,0 0 0,4 0 0,-11 0 124,0 0 1,-1 7-1,-8 3 1,-1 4-1,-2 2 179,-2 0 0,-7 5 1,0 0-1,-5-2 209,-3-2 1,-8 4-1,3 0 1,-5-2 107,-1-1 0,0-2 0,-1-1 1,-6 1 17,-9 0 0,-2 0 0,-8-2 0,-2-2-331,-2-2 1,-1-6 0,0 1-1,-1-3-176,1-2 0,-6 0 0,-1 0 1,-1 0-599,1 0 0,1-2 0,6-2 1,1-3-943,4-1 1,3 4 0,9-3 0,4 0-13,4-3 0,5 1 1,4-1-1,9-4-433,14-6 0,6-2 1916,10-4 0,7-11 0,7 4 0</inkml:trace>
  <inkml:trace contextRef="#ctx0" brushRef="#br0" timeOffset="7">7343 7812 8108,'0'15'1322,"0"1"-541,0 0 0,-5 1 1,-1 3-1,3 1 1,1 0-57,2 1 1,-5-4 0,0 4-1,1-1-342,2 0 0,2 0 1,2-5-1,2 0-1010,1-1 0,7 1-301,-1 0 0,-3-6 1,3-1-864,1-2 1,0-3-1,-1-10 1791,-6-4 0,-3-18 0,-2-5 0</inkml:trace>
  <inkml:trace contextRef="#ctx0" brushRef="#br0" timeOffset="8">7311 7592 8108,'0'-16'-55,"0"6"0,0-1-382,0-1 0,2 5-131,3 2 1,2 5 567,4 5 0,10 4 0,-4 6 0</inkml:trace>
  <inkml:trace contextRef="#ctx0" brushRef="#br0" timeOffset="9">7595 7859 8108,'15'26'96,"1"0"1,0-5 0,-2 5 0,-2 1 635,-2-3 1,-4 4-1,2-5 1,1-1-94,0 1 0,-6-2 1,3-5-1,-5 0-34,-1-1 1,0 1-257,0 0 1,-1-8-1,-5-4-75,-4-8 0,-2-4 1,-1-10-1,5-3-352,1-5 0,1-9 0,8-3 0,3-1-506,6 1 1,10-9 0,5 5 0,4 3 11,1 4 0,1 6 0,-1 3 1,2 6 188,4 8 1,-4 5 0,6 7 0,-3 2 662,1 3 0,1 6 0,-3 8 1,2 4 654,-2 1 1,-2-3 0,-3 5 0,-4 0-337,-5-1 0,-4 4 1,-1-4-1,-2-1-348,-3-3 0,-4 2 0,-7-2 1,0-2-616,0-1 0,0-3 0,0 1 1,0 0-826,0 0 0,0-1 0,0 1 1189,0 0 0,7-1 0,1 1 0</inkml:trace>
  <inkml:trace contextRef="#ctx0" brushRef="#br0" timeOffset="10">9874 7592 8108,'-5'-25'737,"0"4"1,-7 4 0,-1 3-147,-6 3 1,0-1-1,-6 7 1,1 1-1,0 3-123,-4 1 0,-7 1 0,-4 5 0,1 4-75,-1 4 0,-4 7 0,3 2 1,-1 1 4,5 4 0,2 0 0,5 0 0,1-2-205,2 2 0,6 5 0,-1 2 0,6-3 50,4-3 1,-1 5-1,7-8 1,1 4 18,2 1 1,4-7 0,5-1 0,7-2-57,5 0 0,9 0 0,0-7 0,6-2-100,2-1 1,8-8-1,0 2 1,4-3-59,5-2 0,-2 0 0,-8-2 0,-3-3-108,-1-5 1,-2-4 0,-6-4-1,-1-3 49,-4-5 0,2-5 0,-9-4 0,-3-4-308,-4-1 0,-9 3 1,1-4-1,-9-1 147,-11 1 0,-1 1 0,-10 7 0,1 0-522,2 3 1,-11 9-1,3 0 1,-1 4 334,0 1 0,7 7 1,-1 4-1,1 3 527,2 2 0,-4 2 1,7 3-1,2 6-23,1 3 1,3 7 0,1 1-1,3 3 373,6 3 1,3-4 0,2 3-1,4-1 110,6-2 0,2 1 1,14-8-1,4 1-76,5-4 0,4-4 0,6 2 0,0-3-492,4-2 0,2-2 0,-2-5 1,0 0 141,-2 0 1,0 0 0,-14 0-1,-3-2-817,0-3 0,-8 2 0,-1-6 0,-3 0-687,-2 1 1,-6 2 0,-1-4-4435,-2-2 3674,-2 5 1,-12 0 2061,-3 7 0,-4 0 0,-2 0 0</inkml:trace>
  <inkml:trace contextRef="#ctx0" brushRef="#br0" timeOffset="11">17280 7796 8108,'-7'-14'227,"-4"4"0,2-3 0,-1 8 1,-4 2-1,-3 1 0,-4 2 1477,1 0 1,-2 0-1389,1 0 0,-7 2 0,3 3 0,-1 5 0,2 4 75,1 2 0,-5 5 1,4 0-1,-1 0-73,4 2 1,4-6-1,1 6 1,2-2-48,3 0 1,4 5 0,7-3 0,0-1-24,0 1 0,2-2 0,3-5 0,8-1-67,6 1 1,4 0 0,5 0 0,-2-2-511,2-4 0,7-1 0,3-6 1,2 2-573,4-1 0,1-2 0,1-2 0,-3 0-575,-1 0 0,-1-6 0,2-1 0,-3-1 842,-1-4 1,-4-8 0,-7-2 633,-2-3 0,-7-1 0,4-5 0</inkml:trace>
  <inkml:trace contextRef="#ctx0" brushRef="#br0" timeOffset="12">17736 7875 8418,'-9'-14'553,"-5"3"0,-5 6-99,-1 3 1,-4 2 0,-2 0 0,-4 0 53,-1 0 0,1 5 1,2 2-1,4 2-234,1 3 1,-3-3 0,5 0 0,3 0-120,6-1 1,0-2 0,7 4-179,1 2 0,4-3 0,5 0 0,8-2-38,6-4 1,7 4 0,11 0 0,5 2-31,3 3 0,2 2 1,0 2-1,-1 0 168,-4-1 1,0 3 0,-9 1-1,-4 4 161,1 1 0,-9-5 0,-3 4 0,-8-2 143,-3 0 1,-2 0 0,-5-5 50,0-1 1,-7-1 0,-3-2-1,-4-3 42,-2-2 1,-5 4-1,-3-6 1,-2-2-428,-2-1 0,-6-2 1,6-2-1,-3-1-492,0-2 0,-10-6 1,10 4-1,-1-2-121,5-3 0,4-2 0,7-1-1407,0-1 1,9-5-1,9-2 1,12-1 1972,11-4 0,18-9 0,6-3 0</inkml:trace>
  <inkml:trace contextRef="#ctx0" brushRef="#br0" timeOffset="13">18317 7843 8108,'-17'0'340,"-4"0"0,3 0 1,-6 0-1,0 0 252,-3 0 0,-6 12 0,7 4 0,-4 2-46,-1-1 1,1 4-1,4 2 1,5 1-148,3 4 0,5-3 0,2-1 0,6-1 154,3-4 1,2 4-1,4-2 1,4 0-97,8 1 0,12-4 0,3 4 0,8-1-183,1 0 0,9-5 0,-5-5 0,-1-1-198,3-1 1,-8-2-1,-1-7 1,-6 0-328,-5 0 0,-3-2 0,-7-3 0,0-4-1673,-1 0 0,-1-5 0,-1 4-3781,-3-4 5705,0-2 0,6-7 0,0-1 0</inkml:trace>
  <inkml:trace contextRef="#ctx0" brushRef="#br0" timeOffset="14">19339 7655 8108,'-5'-16'0,"-2"0"269,-2 0 0,-6 1 0,-6 1 1,1 2 58,3 1 1,1 8 0,-1-3 0,-2 5 333,-2 1 1,-6 0 0,5 1 0,-1 5-350,0 4 0,-3 4 0,3 3 0,1 3-69,-1 1 0,0 8 1,4 1-1,-2 5-35,2 0 0,1-4 1,3-1-1,1-2-43,3 0 0,4 5 0,7-7 0,0 2 10,0-2 1,9 2 0,7-7 0,8 0 53,6 2 1,1-6-1,2 4 1,4-5 14,5-5 1,4 1 0,1-7 0,0-1-48,0-3 0,0-1 1,0-1-1,-1-6-59,-4-9 0,-4 0 0,-6-7 0,-1 1-132,0-5 0,-6-2 0,-6-4 0,-5-2-481,-3-2 0,-8-5 0,1 4 0,-8-1-201,-6 1 0,-6 1 0,-3 6 0,-4-1 266,-1 1 1,-3 6-1,-4 4 1,1 4 293,4 1 1,-7 6-1,3 1 1,0 2 84,1 4 0,-5 1 0,10 4 1,-2 1 185,0 2 0,5 9 1,-4 0-1,2 5 190,4 1 1,2-1 0,3 0 0,3 2 76,6-2 1,3 4-1,2-2 1,4-2 169,6-1 0,8-3 0,15 1 0,4-2-57,5-4 0,8 3 1,4-8-1,2 0-244,4 2 1,-1-5 0,1 3 0,-6-3-46,-5-2 1,-6 0 0,-11 0 0,-3 0-965,-2 0 1,1 0 0,-7 0-3625,-2 0 1,-2 2 4340,-1 3 0,-14 4 0,-4 6 0</inkml:trace>
  <inkml:trace contextRef="#ctx0" brushRef="#br0" timeOffset="15">6510 10594 8108,'-11'0'0,"1"0"0,-3-2 0,-2-1 0,-4-3 129,-2 3 1,0-4-1,5 2 1,-2 1-1,-1 2 1586,-2 2 0,-5 2 0,5 3-1134,2 6 1,-4 3 0,0 2 0,1 1-268,-1 4 0,4 2 1,7 5-1,1-2 41,-1 2 1,3 1 0,0 3 0,2-1-9,4 1 0,1-3 1,2-1-1,0-3-104,0-2 0,5 3 0,2-5 0,2-4-238,3-5 1,8 2 0,2-5 0,1 0-134,0-4 0,10 2 1,-2-2-1,4-1 148,4-2 1,-1-8 0,6-1 0,-2 0-2270,1 0 0,-4-3 1,-1 3-1,-3 0 2249,-3 0 0,10-5 0,-9 3 0</inkml:trace>
  <inkml:trace contextRef="#ctx0" brushRef="#br0" timeOffset="16">6997 10720 8108,'9'-16'290,"-4"0"0,-10 0 150,-6 1 1,-3 6-1,-1 4 1,-1 1-23,0-1 0,-5 3 1,0-3-1,2 5 38,2 5 0,-1 2 1,-1 7-1,-2 0-120,2 4 1,6 3 0,5 0 0,-1 3-115,0 0 0,6 4 0,-2-5 0,5 2-72,5 2 1,5-2 0,11-1 0,5-1 48,4-4 0,2-1 0,1-3 0,2-1 141,1-3 1,1 1-1,-4-7 1,2-1 244,2-2 0,-6-2 1,-4-2-1,-1-3-237,-2-6 0,-1-3 1,-9-3-1,-2-2-296,-1-2 1,-8-7 0,2 1-1,-3-2-595,-2-3 0,-7 1 0,-3 1 0,-4 2 22,-2 2 0,-5 7 1,0-2-1,2 3-994,1 3 0,-3 6 0,0 2-930,2 0 0,7 5 1451,1-3 1,17 3 0,2 1 993,10-5 0,17-2 0,-2-8 0</inkml:trace>
  <inkml:trace contextRef="#ctx0" brushRef="#br0" timeOffset="17">7563 10547 8108,'7'0'340,"-5"-2"1,-7-2 371,-4-1 1,-2 0 0,-3 3 0,2-1-224,2-3 0,-1 1 1,-5 5 42,1 0 0,1 2-386,3 3 1,4 4 0,9 7 0,3-1 131,6 1 1,8 0 0,5 1 0,3 2-3,1 2 0,5 7 1,-7-1-1,4 1-15,1-2 1,-5 3-1,-1-4 1,-3 1 50,-2 0 1,-8-5 0,-3 4 0,-2-3 46,-4-2 0,-1-3 0,-4-3 0,-3-2 14,-6-1 1,-8-8 0,-5 2 0,-6-3-353,-8-2 1,-11-2 0,-5-5 0,-1-7-373,1-5 1,-3-7 0,4 3 0,3 1-896,1-1 1,10 2 0,8 7-1,10 2-4565,9 1 5811,5 1 0,7-6 0,0 0 0</inkml:trace>
  <inkml:trace contextRef="#ctx0" brushRef="#br0" timeOffset="18">9010 10358 8536,'-14'-7'0,"1"-2"461,3 1 0,-6-5 0,-5 6 0,2 0 285,1 0 1,-4 2 0,-4 5 0,-4 2-283,-2 3 1,1 2 0,0 7 0,-1 0-187,1 4 1,-1 6 0,1-1-1,1-1-155,4 1 0,3 5 1,6-2-1,-1 2 31,2-2 1,-1 4-1,12-4 1,1 4 4,3 1 0,13 4 1,7 0-1,7-3 68,7-3 0,8 5 0,-3-10 1,2 2 70,4 0 1,5-8 0,1-1 0,-1-6-29,2-4 1,5-2 0,-4-7 0,-1-3-159,-2-5 1,-9-4 0,-5-4 0,-7-1 62,-7-2 1,-4-7 0,-3 0 0,-3-5-437,-6-4 1,-5-5 0,-5 4 0,-6-2-65,-3-4 1,-12 6-1,-4 1 1,-3 6-487,-7 4 0,-2-1 0,-1 9 0,2 3 608,3 4 0,-2 9 1,7-2-1,5 3 294,3 2 1,-1 2 0,5 3-1,3 5-138,6 4 0,-2 2 0,6 1 1,-1 3 562,4 1 1,3 5-1,2-4 1,2 1 79,3 0 0,9 3 0,10-5 0,4-2-229,5-1 1,13-3-1,-1-1 1,4-1-244,7-3 0,-2-5 1,4 4-1,1-2-64,2-3 1,-3-4 0,-4-4-1,-3-3-1081,-6-2 1,-8 1 0,-2-5 0,-7 3-450,-7-2 1,-4-1 0,-1 1 0,0 2 1469,-1-2 0,1-9 0,0-4 0</inkml:trace>
  <inkml:trace contextRef="#ctx0" brushRef="#br0" timeOffset="19">16871 10484 8108,'-16'0'151,"0"0"1,1 0-1,-3 0 1,-1 0 904,-2 0 0,0 0 0,5 2 0,-1 3-619,-4 5 1,3 2 0,-2 1 0,2-3-48,2 2 1,1-3 0,1 2 0,1-1-214,3-1 1,5 3 0,-4-5 34,2 2 0,3 1 0,10 4-213,4-3 0,6 1 0,5-5 1,7 0-9,7 0 1,-2 5 0,5-1 0,-1 1 55,0-2 0,-2 4 0,-7-3 0,-4 3 90,-1 1 1,3 1 0,-5 0-1,-4 0 98,-4-1 0,-1 1 0,-5 0 1,0-1 109,0 1 1,-2 0 0,-5 0 158,0-1 1,-7 1 0,-3-2 0,-4-2-236,-2-1 0,0-3 1,1 3-1,-1-6-185,0-3 0,-7 3 0,-3 0 0,-2-1-522,2-2 0,-4-8 1,4-1-1,-4 0-30,-1 0 0,5-5 1,1 2-1,3-2-828,2 1 0,-1-3 0,4 4 0,5-4-163,3-2 0,4 0 0,6 0 0,6-1 1459,9-4 0,14-3 0,10-8 0</inkml:trace>
  <inkml:trace contextRef="#ctx0" brushRef="#br0" timeOffset="20">17138 10704 8108,'21'0'479,"2"0"1,0 0-342,-1 0 1,8-2 0,0-1 0,6-4 539,5-2 0,-1 4 0,3-6 1,-1 1-157,2 1 1,-6-5 0,-3 4-1,-5-3-211,-4 3 1,-8-4 0,-1 5 0,-6-1-124,-4-1 0,-2 1 0,-5-6-123,0 0 1,-7 6 0,-4 1 0,-4 0-10,-6 1 0,-2 4 0,-5-1 0,2 3-111,-2 2 1,0 0 0,0 0 0,4 2 199,1 3 0,-3 4 1,5 8-1,1 2 157,3 2 1,1 6 0,2-5 0,2 3-81,2 3 1,6-6-1,-1 1 1,3-2-63,2 0 1,7 5 0,4-5 0,3-2-519,1-1 1,6 3 0,2 0 0,1-2-632,4-2 0,4-1 1,5 0-1,3-2-61,0-4 0,4 3 1,-6-8-1,0-2 361,1-1 0,3-2 0,-6-2 0,-1-3 689,-1-5 0,-3-11 0,0-4 0</inkml:trace>
  <inkml:trace contextRef="#ctx0" brushRef="#br0" timeOffset="21">18254 10547 8518,'-1'-14'0,"-5"1"473,-4 3 1,-4 5-1,-3-4 1,-4 2-113,-6 4 0,-2 1 0,-3 2 0,1 0 156,-1 0 1,1 7-1,-1 3 1,3 6 6,3 5 0,-2-4 0,7 6 0,3-2 33,6 0 0,0 5 1,6-3-1,3 0-225,1-1 0,2 5 1,4-5-1,4 1-128,8 0 0,10 3 0,4-3 1,9-1-18,8 1 1,5 3 0,1-5 0,2-2-287,1-1 1,4-10-1,-10-1 1,-2-1-526,-5-1 0,-3 0 0,2-5 0,-5 0-184,-4 0 1,-7-5-1,-1 0 808,-2 1 0,-2-5 0,-6 1 0</inkml:trace>
  <inkml:trace contextRef="#ctx0" brushRef="#br0" timeOffset="22">19670 10279 8108,'-2'-17'0,"-2"-2"436,-1-2 0,-7 0 0,1 7 0,-3 2 96,-1 1 1,-1 6 0,0-4-1,-1 0-6,-4 1 0,3 4 0,-4-1 1,-1 3-146,-3 2 1,-2 2 0,0 5 0,3 7-72,3 5 0,-5 4 0,5-2 0,-1 3-63,0 1 1,4 4 0,7-2 0,3 2-134,2 3 0,2-1 0,7 1 0,3-1-32,5 1 0,11-1 1,5 2-1,4 2 61,2 2 1,6-1 0,4-4 0,3-2 139,3-4 0,-1 2 0,0-7 0,0-4-147,0-5 0,-1 1 0,-3-8 0,-2-2-23,-3-1 0,-1-9 0,-6-3 0,1-6-180,-1-5 0,-7-4 1,-3-6-1,-3-2-403,-2-4 0,-8 2 0,-2-5 0,-5 0-69,-1 0 0,-7 3 0,-5-3 0,-5 1 158,-4 5 1,-7 2-1,2 4 1,-4 4 216,-2 1 0,1 2 1,-1 5-1,1 2 151,0 4 0,-1 3 0,1 7 0,-1 0 113,1 0 1,-1 2 0,1 3 0,1 7 62,4 7 1,-2-1 0,5 3 0,1-2 47,-1 2 0,4-4 0,6 4 0,5-3-62,1-3 1,2 1-1,6 0 1,6 0 237,9-1 0,7 1 0,10-2 1,4-2-30,4-1 0,5-3 0,3 5 0,3-5-154,6-1 0,1-1 0,1-6 0,-4 0-337,-2 0 1,-7 0 0,-7 0 0,-1-2-299,-5-3 1,-2 3 0,-4-3-1,-5 1-1302,-6-1 0,2 3 1,-10-1 1732,0 6 0,-9 6 0,-9 7 0</inkml:trace>
  <inkml:trace contextRef="#ctx0" brushRef="#br0" timeOffset="23">6179 13486 8108,'-1'-11'2270,"-5"1"-1632,-2 6 0,-1 6 1,4 14-1,3 8 149,2 6 0,0 3 1,0 4-1,0 3 14,0 0 1,0 4 0,0-6-1,2 1-322,3-1 1,-2-1 0,6-6 0,0-1-319,0-4 1,-1 2-1,5-7 1,-5 0-325,-1 2 1,4-6 0,-4 4-659,2-3 1,-1-3 0,5-1-1521,-3-3 1,-5 1 0,6-7 693,1-1 1,0-4-1,0-7 1647,-1-9 0,-1-7 0,6-8 0</inkml:trace>
  <inkml:trace contextRef="#ctx0" brushRef="#br0" timeOffset="24">6557 13785 8108,'-30'0'938,"4"0"1,1 0-1,4 1 1,-5 3 138,-3 1 0,-8 5 0,0-3 1,2 0-838,2 0 1,-4-1-1,1-6 1,3 0-563,5 0 0,-2 0 0,5 0 1,-1 0-804,0 0 1,7 0 0,-2 0-3402,3 0 2584,10 0 1942,8 0 0,15 0 0,10 0 0</inkml:trace>
  <inkml:trace contextRef="#ctx0" brushRef="#br0" timeOffset="25">6918 13785 8108,'7'-16'399,"-5"0"1,3 0 0,-5 1 208,-5-1 0,-2 5 1,-7 1-1,0 0-17,-3 1 1,-9-3-1,-1 6 1,-2 3-272,-3 1 0,1 2 0,-2 2 0,-1 3 45,3 6 1,-4 3-1,9 1 1,-2 3-140,2 3 0,3-2 1,7 5-1,2 1-12,4-1 1,-2-5 0,6 4-87,3 0 1,3 0 0,5 3-56,5-5 1,10-11 0,2-5-1,3-1-80,3 1 1,2-3 0,1 3 0,0-3-106,1-2 1,-1-7-1,-1-2 1,-4-1-149,-5-1 0,2 1 1,-4-6-1,-3 0-80,-4 1 0,-8-1 0,1 0 0,-3 0-1,-2 1 0,0 4 397,0 1 1,1 6-1,3 1 440,1 6 1,7 4-1,-3 5 1,1-1-54,1 1 0,-1 2 0,6 2 0,0 0-235,0-1 1,5-1-1,0-2 1,-2-1-108,-2 1 1,1-3 0,1 0-1,2-2-1215,-2-4 0,-1 4 1,-3-2-1,1-1-29,0-2 0,-1-2 1,1-2-1,0-3 332,0-6 0,-1-3 0,-1-2 0,-3 1 331,-6-1 1,-3-7 0,-2-1 0,0-2 479,0-1 0,-2 8 0,-1-2 0,-4 4 0,-2 1 425,5 0 0,-3 9 398,7 7 1,0 7 0,2 11 0,2 1-27,1 2 0,7 2 0,-3-4 0,1 4-408,1 1 0,-6-5 0,4 2 0,-2-3 415,-4-3 1,-1 1-504,-2 0 0,0-6-206,0 1 0,0-9 0,0-2 0,0-9-276,0-5 0,5-2 1,2-1-1,2-4-50,3-5 0,7-6 0,2-3 0,-1-2-388,-3 3 1,0 6 0,3 3 0,1 4 447,-2 7 1,-2 0-1,1 9 1,1 3 445,2 6 0,2 5 0,-4 8 0,2 2 161,-2 2 1,4 5 0,-2-3 0,-2 1-182,-2 4 1,-1-3 0,-2-1 0,-2-1-255,-1-4 1,-6 4 0,4-2 0,-2-2-683,-4-1 0,4-3 0,-1 1 0,-1 0-649,2-1 1,-4-1 0,8-1 419,1-3 1,2-6 0,3-1 0,1-6 909,-2-8 0,10-17 0,-9-5 0</inkml:trace>
  <inkml:trace contextRef="#ctx0" brushRef="#br0" timeOffset="26">8648 13502 8759,'9'-27'0,"-6"3"0,-6 1 0,-8 4 913,-3 2 0,-2 1 1,1 2-524,-1 3 0,-5 4 0,-2 7 1,-1 0-1,-2 2 259,1 3 1,-4 4-1,4 9 1,1 3-213,3 5 1,-2 3 0,4 5 0,5 1-148,7 1 1,5 6-1,2-5 1,0 0 3,0 1 0,9-5 0,5 4 0,7-6-88,3-5 0,2 2 1,8-5-1,0-2 18,3-4 1,10 3 0,-5-12 0,-2 3-38,1-1 0,-3-6 0,4-1 1,-4-6-50,1-8 0,-6-4 0,4-5 0,-6-2-285,-5-3 0,2-1 0,-7-7 1,-3-4-482,-6-5 0,-5-3 0,-7-2 0,-2 1 67,-3 4 1,-9-1 0,-9 6 0,-1 2 303,-4 2 1,-2 9 0,-3 3 0,-2 3 114,-2 2 1,-5 8-1,6 2 1,1 5 470,2 1 1,1 0 0,1 1-1,1 5 10,4 4 1,3 6 0,7 3 0,1 4 25,-1 1 0,7-3 0,4 4 0,3-3-20,2-2 0,7 2 0,5 1 0,8 0-15,6-1 1,5-1 0,8-5 0,4-2-116,3-3 1,10 1 0,-7-7 0,3-2-258,2-1 1,4-2-1,-4 0 1,0 0-284,0 0 1,-6-7 0,-8-3 0,-4-4-208,-6-2 1,-2 0 0,-10 1-1,-6-1-1180,-4 0 1,-2 6-1,-8 1 1,-3 2-1106,-6 4 2817,-10 1 0,-3 2 0,-8 0 0</inkml:trace>
  <inkml:trace contextRef="#ctx0" brushRef="#br0" timeOffset="27">17091 13156 8108,'-16'-2'0,"-1"-1"0,-2-4 274,-2-2 0,-6 4 0,5-4 0,-3 0 590,-3 0 0,0 6 0,0-2 0,2 3-86,-2 2 0,6 0 0,-1 0 0,2 2-283,0 3 1,0 4 0,7 6 0,2 3-63,1 3 0,6-2 0,-4 5 1,2 1 19,4-1 0,1 1 1,4 3-1,3-2-204,6 2 1,8-4 0,3 1 0,1-3-277,0-2 1,5-3-1,-2-1 1,4-2-527,1-4 0,6 3 0,1-6 0,1 0-626,-1 0 1,11-2-1,-2-5 1,2 0 196,0 0 0,-4 0 0,-1 0 1,-4 0 51,-1 0 0,3-2 1,-6-3-1,-1-6 505,-1-3 0,-5-1 0,-1-1 1,-3 0 424,-3 0 0,-1-5 0,-5-1 0,-2-3 0,-4-3 0,-1 6 0,-5-1 0,1 2 551,-2 0 1,-6 0 0,-4 5 0,-4 1 456,-6-1 0,1 2 0,-6 2 0,-1 3-337,-3 2 0,-4 2 0,-1 5 0,1 2-265,4 3 1,-4 4 0,5 6 0,1 1-91,3 0 1,0 6 0,4 3 0,4 1-75,5 0 0,2-7 0,6 4 0,2-2-28,3 0 0,9 0 1,9-5-1,2-1 77,2 1 0,8-2 1,4-2-1,1-3 43,4-2 0,-6 0 0,1-3 0,-4 1 1,-4-2 1,2-3-1,-12-5 1,-2-5-99,-1-4 1,-9-4 0,-2-3 0,-2-3-267,0-1 1,0-4 0,-6 2-1,-5-2-680,-4-3 0,1 6 0,-1 2 1,-4-1-509,-6 1 0,3 5 0,-4-2 1,5 3-95,6 2 1,-2 1-1,6-1 438,3 0 0,1 1 0,4-1 0,3 0-612,5 0 0,4 2 1485,2 4 0,7-11 0,1 3 0</inkml:trace>
  <inkml:trace contextRef="#ctx0" brushRef="#br0" timeOffset="28">17893 12810 8108,'16'7'148,"-2"2"1,-2 8-1,-3 4 911,-2 5 1,5 9 0,-2 2-1,4 0-90,2 1 1,0-3 0,-1 5-1,1 0-582,0 0 0,-6-5 0,1 4 0,1-4-889,2-4 0,2 4 1,-2-10-1,-2 1-420,-2 0 0,1-12 0,5 2-478,-1-2 0,6-7 1,0-2-1,-2-7 508,-1-8 0,3-6 892,0-10 0,7-18 0,-4 2 0</inkml:trace>
  <inkml:trace contextRef="#ctx0" brushRef="#br0" timeOffset="29">18506 13124 8747,'-9'11'505,"-6"-1"0,-3-6 0,-8 1 1,-2-3 119,-2-2 1,2-5 0,-1-2 0,-5 0-261,1 0 0,0 1 0,2 6 1,-1 0-1199,1 0 1,4 2 0,5 3 0,3 4 832,5 0 0,8-2 0,-1-7 0</inkml:trace>
  <inkml:trace contextRef="#ctx0" brushRef="#br0" timeOffset="30">19905 12606 8108,'-7'-9'854,"-7"-3"1,-8 5-640,-3-2 0,10 4 0,-5-4 0,1 2 0,2 4 734,-1 1 1,-5 9 0,-3 3 0,-3 4-457,-3 2 1,1 7 0,-1 3 0,1 4-230,-1 1 0,1 0 0,-1 1 0,3-1 50,3 1 1,3-1-1,7-1 1,2-2 105,4-2 1,3-5-1,7 5 1,1 0-196,5-1 0,9-1 0,12-5 0,2 2-58,3-1 1,4-3 0,5-1 0,2 0-134,6-1 0,9-4 0,-2-3 1,1-1-87,1-3 0,-7-2 0,-1-4 0,-4-3-189,-4-6 0,-7-4 1,1-5-1,-4-2-338,-6-3 1,-9-6 0,-8-8 0,-4 1-27,-6-1 0,-6-8 1,-11 4-1,-1 1 215,-2 2 1,-7 3-1,0 5 1,-5 4 179,-4 8 1,-5-1-1,6 12 1,1-2 205,1 1 0,3 6 1,1 1-1,2 6 389,2 8 0,7 5 0,-2 5 1,5 3 268,6 0 1,3 4-1,9-5 1,3 0 41,5 0 1,11 3 0,5-4 0,6 1-335,5 0 0,3-2 0,7-6 0,2-1-96,3-3 1,-1 3-1,7-5 1,-1 1-628,-1 1 0,4-6 1,-8 5-1,-1 1-913,-3-2 1,0-1 0,-3-3 0,-3 4-3770,-5 0 5043,-11-2 0,-3-14 0,-8-2 0</inkml:trace>
  <inkml:trace contextRef="#ctx0" brushRef="#br0" timeOffset="31">10598 7906 8108,'7'9'794,"3"-4"-219,4-3 0,-4-2 1,1 0-1,3-2-261,5-3 0,-1 3 1,4-3-1,-1 3-13,0 2 1,5 0 0,-3 0 0,0 0 75,0 0 0,-2 0 0,-6 2-2329,1 3 0,-7-1 1952,-4 6 0,-3-6 0,-2 3 0</inkml:trace>
  <inkml:trace contextRef="#ctx0" brushRef="#br0" timeOffset="32">10676 8032 8108,'21'9'235,"0"-4"0,5-3 1,-3-2-1,0 0-110,-1 0 0,6 0 1,-1 0-1,1 0-2361,-2 0 2236,10 0 0,-16 0 0,9 0 0</inkml:trace>
  <inkml:trace contextRef="#ctx0" brushRef="#br0" timeOffset="33">10440 10735 9204,'9'-15'508,"3"4"0,-5 2 0,2 2-192,3 4 1,2 1 0,0 0-1,-2-1-358,-1-2 0,-1-1-1088,6 6 0,-7 7 1,-4 4 1129,-3 3 0,-9 2 0,-2-1 0</inkml:trace>
  <inkml:trace contextRef="#ctx0" brushRef="#br0" timeOffset="34">10393 10971 9108,'19'-10'0,"-1"1"0,-4 0 259,0 0 1,5 6-1,2-2 1,0 3-1552,2 2 0,-4 0 1292,7 0 0,0 14 0,6 3 0</inkml:trace>
  <inkml:trace contextRef="#ctx0" brushRef="#br0" timeOffset="35">9969 13737 8108,'19'-7'119,"-2"-3"1,-3-2 0,0-1 0,0 3 993,2-2 1,0 3 0,-1 0-488,1 2 1,-5-3-1,-1 5-1472,2 1-301,-5 2 0,0 9 1,-7 4 1146,0 3 0,-7 2 0,-1-1 0</inkml:trace>
  <inkml:trace contextRef="#ctx0" brushRef="#br0" timeOffset="36">10047 13910 9522,'23'9'0,"1"-4"0,3-3 796,-1-2 0,0 0 0,5 0 0,1 0-428,-1 0 0,-4 0 1,-1-2-1,2-1-153,1-2 0,8-1 0,2 6 0,2-1-215,8-5 0,6-9 0,7-10 0</inkml:trace>
  <inkml:trace contextRef="#ctx0" brushRef="#br0" timeOffset="37">20566 7827 8108,'15'0'476,"-1"-1"0,-1-3 1,-5-3 155,-1-1 0,6 2 161,-3-4 0,4 6-537,2-1 0,-6 3-1100,1 2 1,-3 7-1,5 2-888,-3 0 1732,-6 5 0,3-13 0,-7 6 0</inkml:trace>
  <inkml:trace contextRef="#ctx0" brushRef="#br0" timeOffset="38">20503 8048 8108,'16'-7'273,"-6"5"1,-1-5 0,1 2 0,2-1 611,6 3 0,1-1 0,-3 1 0,1-2-587,4 1 1,-3 2-1,5 2 1,-3 0-961,1 0 0,0 6 1,-3-1 661,3-2 0,-4-1 0,6-2 0</inkml:trace>
  <inkml:trace contextRef="#ctx0" brushRef="#br0" timeOffset="39">20912 10452 8108,'15'0'903,"1"0"1,0 0-1,0 0-758,-1 0 0,6 0 0,0 0 0,-2 0-119,-1 0 0,-2 2 1,-1 2-1,1 3-533,0 1 1,-6-2 0,-1 4 506,-2 2 0,-2 2 0,-5 2 0</inkml:trace>
  <inkml:trace contextRef="#ctx0" brushRef="#br0" timeOffset="40">20943 10672 7967,'21'0'0,"0"0"0,-2 0-409,-1 0 0,-1 0 0,2 0 1,2 0 408,-1 0 0,4 7 0,0 2 0</inkml:trace>
  <inkml:trace contextRef="#ctx0" brushRef="#br0" timeOffset="41">20754 12967 8108,'16'0'0,"-2"-2"605,-3-3 1,3 3 0,-2-3 0,7 3 90,7 2 0,-1 0 0,1 0 0,0 0-314,-1 0 0,2 0 0,-4 0-631,2 0 1,-6 0 0,0 2-1161,-7 3 1,1-1-1,-8 6 26,-2 3 0,-6-5 1383,-2 3 0,-15-1 0,3 6 0</inkml:trace>
  <inkml:trace contextRef="#ctx0" brushRef="#br0" timeOffset="42">20896 13109 8276,'5'10'0,"2"-1"0,2-2 479,3-4 1,7-1 0,4 0 0,1 1-439,4 3 1,0 1 0,2-2 0,-2 4-934,0-1 1,9 4 891,-11-6 0,7 6 0,-8-3 0</inkml:trace>
  <inkml:trace contextRef="#ctx0" brushRef="#br0" timeOffset="43">11918 6947 9911,'0'16'1043,"-2"1"0,-1 3-563,-2 1 1,-7 7 0,1-2 0,-3 3-42,-2 3 1,-1 3 0,-2 0 0,-2-2-24,1 2 1,-2 0 0,1-4 0,2-1-106,1-4 1,-1 4-1,1-6 1,4 1 206,0-4 1,2 1-1,2-1-141,5-1 0,3-8 0,4-4-131,3-1 1,10-1 0,13-6 0,7-2-7,7-3 0,14-2 0,4-5 0,-3 1-442,-1-1 0,2 0 0,-6-1 0,-3 3-354,-5-2 0,-2 5 0,-9 0 0,-3 1-860,-1 1 1,-6-2-1,-2 4-393,-4-3 0,-6 1 0,-2 4 41,-2-5 1768,-9-2 0,0-8 0,-5 0 0</inkml:trace>
  <inkml:trace contextRef="#ctx0" brushRef="#br0" timeOffset="44">12248 7120 8138,'9'2'1475,"-4"3"0,-3-1 0,-2 6 0,0 4-1019,0 5 1,0 6-1,0 6 1,0 1 483,0-1 0,0 6 1,2-1-1,1-1-325,3-1 0,-1-3 0,-3 0 0,1 1-880,2-1 0,2-5 1,-3-1-1,1-2-731,-1-4 0,3 4 0,-2-3 0,-2 0-459,-1-3 0,-2 1 0,-2-1 1,-5 1-1108,-8-4 2562,-8-9 0,-9 9 0,1-6 0</inkml:trace>
  <inkml:trace contextRef="#ctx0" brushRef="#br0" timeOffset="45">11462 8000 8448,'-15'16'1762,"8"-2"-1080,7-3 1,8 1-1,13-7 1,5-2 323,4-1 0,7-2 1,3 0-1,4 0-396,5 0 0,7 0 1,-1-2-1,3-1-203,1-2 1,13-2 0,-6 3 0,4-1-150,-1 2 1,0-4-1,0 0 1,-5 0-100,-4 0 0,-8 1 0,-10 5 1,-5-3-642,-4-1 1,-9 0 0,-3 5-1513,-3 0 1,-8 0 304,1 0 0,-15 1 1,-3 3-1,-10 3 72,-10 2 1,-7-6 1616,-3 2 0,-7 4 0,4 0 0</inkml:trace>
  <inkml:trace contextRef="#ctx0" brushRef="#br0" timeOffset="46">12248 8362 8119,'21'-9'377,"-1"2"526,-6 0 1,0 4 0,-7-6 1257,1 2-1562,-4 2 1,-6 5 0,-12 1 478,-5 5-840,-9-5-103,3 6 1,-6-1-98,0-1 1,-1 5 0,-1-4 0,-2-3 16,-2-1 0,1 3 1,4 0-1,1-1-61,-1-2 0,3-2 0,1 0 0,3 0 119,2 0 1,2 0-1,6 0 1,-1 0 111,0 0 1,6 0 0,-1 0 104,-1 0 1,3 0-259,-1 0 0,5 0 43,-6 0 0,2 7 0,-3 3-253,2 4 0,4 2 0,-2-1 1,-1 1 66,0 0 0,4 0 0,-4-1 0,2 1 53,4 0 1,-4-1 0,2 1 10,1 0 0,2 0-61,2-1 0,0-4-36,0-1 1,7-6 0,6 1 0,4-3-94,4-2 0,9 0 0,1 0 0,8 0 49,1 0 0,5 0 0,-3 0 1,2 0 148,-2 0 0,1 0 0,-4 0 0,-1 0 89,1 0 0,-3 2 0,-4 1 0,-1 4 169,1 2 1,-3 1 0,-2 6 0,-5 0 164,1-1 0,-7 1 0,1 0 0,-5 1 68,1 4 1,-6-2-1,-2 6 1,-3-1 125,-2 1 0,-2 1 0,-5 4 0,-9-2-218,-8-2 1,-6-7-1,-1 4 1,-3-2 240,-2 0 0,1-2 0,-7-7 0,0-3-540,2-2 1,-6-2-1,4-5 1,-3 0-154,-2 0 1,7 0-1,1 0 1,2-2-1119,1-3 1,1 3-1,7-3 1,3 3-2701,3 2 1,6 0 3869,6 0 0,27 0 0,2 0 0</inkml:trace>
  <inkml:trace contextRef="#ctx0" brushRef="#br0" timeOffset="47">22405 6853 8257,'14'-2'1171,"-2"-1"-375,-1-3 0,-6 1 680,6 5 1,-8 2-819,2 3 0,-10-1 1,-7 4-1,-7 1-371,-7 0 0,-4 0 0,-2 1 0,-1-3-112,-3 0 1,2-5 0,-4 3 0,1-3-244,1-2 0,1 0 0,7 0 0,3 0-87,2 0 0,2-5 1,6-1-1,1 1-162,3-2 1,4 4 132,7-8-38,0 8 1,0-3 0,0 12 179,0 4 1,2 4 0,2 4-1,1 1 106,-2 2 0,-1 5 0,-4-3 0,-1-1-73,-2 1 1,-2 3 0,3-5 0,-3 0 31,-2 2 1,6-6-1,-4 3 1,2-6 60,-1-4 1,-1 0-180,2 6 1,3-5-1,-1-3-91,6-1 0,6-1 0,7-6 0,1 0-45,4 0 0,6-7 0,9-2 0,4 0 2,1 4 1,9-2 0,-3 2-1,2 1 95,0 2 0,-9 2 0,-3 0 1,-5 0 350,-6 0 1,2 7 0,-7 4 0,-2 1 179,-2-1 0,-3 3 0,-3-4 0,-6 6 157,-3 5 1,-2-4 0,-2 6-1,-3-2 112,-6 0 0,-8 2 1,-4-4-1,-1 2-219,-4-2 0,-2 4 0,-3-2 0,-2-2-252,-2-2 1,-4-6 0,2-3 0,1 1-449,-1 0 1,3-6-1,2 3 1,-1-5-1085,-1-1 0,-1 0 0,7 0 0,2 0 208,2 0 0,7 0 1129,-2 0 0,-3 7 0,-1 2 0</inkml:trace>
  <inkml:trace contextRef="#ctx0" brushRef="#br0" timeOffset="48">21399 7812 8310,'16'5'0,"-1"0"0,-4 6 0,-1-4 0,4 0 899,6 0 1,-1 0 0,7-4-1,4 2 446,5-1 0,5 3 0,9-2 0,3-1-772,6-3 1,8-1-1,4 0 1,2 0-58,3 0 0,2 0 1,1 0-1,1 0-438,0 0 1,-8 0 0,-3 0 0,-5 0-584,-5 0 0,-6 0 1,-12 0-1,-6 2-1044,-6 3 0,-9-1 0,0 6 663,-7 3 1,-5 6 0,-7 2-1,-3-4 886,-8-5 0,-6 2 0,-15-5 0</inkml:trace>
  <inkml:trace contextRef="#ctx0" brushRef="#br0" timeOffset="49">21981 8409 9376,'8'-16'3360,"-2"1"-2766,2 6 0,-6 9 0,3 10-98,-3 4 1,-2 2-1,0 1 1,-2 3 41,-3 1 1,-4 7 0,-6-2 0,-3 5-47,-3 6 0,2-6 0,-5 3 1,-1-7-41,1 1 1,-1 2 0,-1 2 0,5-3-111,4-3 1,3 2-1,1-7 1,5-1-21,1-3 0,1-7 0,6 1 0,2-1-250,3-1 1,9 3-1,11-6 1,3-3-160,5-1 0,7-2 1,-1 0-1,1 0-410,4 0 0,-6 0 0,0 0 0,-3 0-148,-3 0 1,8 0 0,-10 0 0,-1 0-668,-1 0 1,-3 0 0,1 0 0,-5-2 1,-4-3 0,-1 1 0,-2-6 0,-2-4-1756,-1-5 3066,-8-13 0,4-8 0,-7-7 0</inkml:trace>
  <inkml:trace contextRef="#ctx0" brushRef="#br0" timeOffset="50">22374 8582 8177,'0'21'1343,"0"2"0,0-1 183,0 1 1,0 5-1,-2-2 1,-1 6-580,-3 4 1,-1-3 0,4 6-1,-2-2-193,1-1 0,2 6 0,2-5 0,0-2-732,0-2 1,7 4-1,4-1 1,3-1-1459,2-2 1,-1-1 0,1-1 0,0 1-2444,-1-1 3879,-6 1 0,12-8 0,-3-1 0</inkml:trace>
  <inkml:trace contextRef="#ctx0" brushRef="#br0" timeOffset="51">11557 9871 8184,'-16'0'0,"0"0"762,0 0-78,1 0 1,8 0 0,8-2-1,13-1-123,11-3 0,10-1 0,3 4 1,2-4-70,4-2 0,0 6 0,-1-3 0,-2 5-200,-3 1 1,-1 1-1,-8 5 1,-2 4-88,-6 4 1,-6 2 0,-4 0 0,-6-1-27,-3 1 0,-2 7 1,-2 1-1,-3 2-43,-6 0 0,-4 1 1,-6 2-1,-6-1-225,-2-1 1,-3-7 0,1 5 0,1-2-58,4-4 0,-7-3 0,5-4 0,0-3 71,-2-3 0,6 0 1,-1-6-1,3 0 349,2 0 0,8 0-130,2 0 0,13-6 0,4 0 0,11-3-78,8-3 0,10 3 0,8 0 0,7 2 55,6 4 1,-2 1 0,-3 2-1,-3 2 36,-2 3 0,-1 4 0,-3 8 1,-4 2 158,-6 2 1,2 7 0,-11-2-1,1 2 60,-4-2 1,-6 2 0,-4-7-1,-6 0-9,-3 2 1,-2-5 0,0 2 0,-2-2 61,-3-2 0,-9-1 0,-9 1 0,-1-2-210,-4-3 1,-2-3 0,-1-4 0,-3 1-315,-2-1 0,-4-3 0,-8-1 1,3 0-1054,3 0 1,-7-5 0,5 0 0,1 0-697,-3-2 1,8 5 0,0-3 0,3 3 493,3 2 1,-1 0 0,10 0 0,1 0 1349,-1 0 0,-12-7 0,2-2 0</inkml:trace>
  <inkml:trace contextRef="#ctx0" brushRef="#br0" timeOffset="52">11148 10861 8184,'16'14'263,"-1"-4"1,1-4 1011,0-5 1,6-1 0,6 0 0,6 0-2,2 0 0,13 0 0,0 0 0,4 0-490,1 0 1,10 0 0,-1 0-1,0 0-444,-4 0 1,6 0-1,-5 0 1,-3 0-349,-1 0 0,-5 6 0,-8-1 0,-4-2-591,-6-1 1,0 3 0,-14 2 0,-3 2-2182,-4 3 1,-8 4-1,-2 2 244,-11-3 1,-9 10 2535,-13-10 0,-14 5 0,-4-5 0</inkml:trace>
  <inkml:trace contextRef="#ctx0" brushRef="#br0" timeOffset="53">11918 11238 8184,'21'0'0,"0"0"322,-2 0 1,-1 0-1,-2 0 1520,-1 0 0,-4 0 787,-1 0-2249,-6 0 1,1 0 0,-12 2 0,-7 1-88,-5 3 0,-13 1 1,3-4-1,-3 2-125,-3-1 1,-5-2 0,3-2 0,1 0-119,-3 0 1,6 0 0,-4 0 0,4 0 41,2 0 0,5 0 0,1-2 0,2-2 188,4-1 1,-4 0 0,3 5-100,0 0 1,3 0 106,1 0 1,6 0-390,-1 0 1,6 7 101,-6 3 1,8 4-1,-4 0 1,2-1-117,-1-3 1,-4 1 137,5 4 0,-2-1 0,3-2-67,-1-1 0,2-1 1,8 4-1,5-1-126,4-3 0,2-5 1,1 4-1,3 0-133,1 0 1,7-6-1,-2 4 1,3-2 152,3 0 0,-1 2 0,3-1 0,0 2 251,3 1 1,5 3-1,-5-5 1,-2 2-74,-2 3 0,-3 2 0,-2 2 0,-4 0 428,-1-1 1,-2 6 0,-6 0 0,-1-1 587,-3-3 0,1 4 1,-7 0-1,-1 0-304,-2 2 0,-2-6 0,-2 4 0,-5-2-485,-9 2 0,-1-5 0,-11 1 0,-4-4-255,-3-1 0,-3-5 0,3-2 0,-3-3 0,-3-2 0,-1 0 0,-5-2 0,2-3-625,3-6 1,-4-3-1,6-1 1,0-1-932,3 0 1,4 1 0,4-1-1,2 2-810,6 3 0,4-1 1,3 5 2365,3-2 0,25-1 0,13-6 0</inkml:trace>
  <inkml:trace contextRef="#ctx0" brushRef="#br0" timeOffset="54">22830 9855 8184,'7'0'285,"-7"0"0,-7 0 539,-9 0 1,-5 2 0,-2 1 0,-1 4 0,-4 0-365,-2 0 0,-1 0 0,-1-3 0,1 1-160,0-2 0,4-1 0,1-2 0,0 2-196,1 3 1,-3-3 0,8 3 0,0-3-139,3-2 1,1 0-1,0 0-46,1 0 1,4-2 64,1-3 0,4 3 0,-2-1 3,1 6 0,1 8 0,5 8 116,-4 2 1,1 0 0,-5-4 0,1 2-44,-1 2 0,4 6 0,-4-5 1,0 3-48,0 3 0,4-6 0,-4 1 0,1-4 39,-1-3 1,4 9-136,-6-10 195,8 4-118,-4-10 1,14-2-1,3-9 1,6-1-119,5-2 0,3-6 0,10 4 1,0-2-76,3-3 0,7 4 0,-2-1 1,1 0 64,-1 0 0,2 6 0,-7-2 0,-2 5 125,-2 5 0,-3 2 0,-3 5 0,-2-1 292,-2 1 1,-4 7-1,-7 2 1,-3 0 93,-2 2 0,-2-4 1,-5 5-1,-2 1-89,-3-1 1,-4-3 0,-8 4 0,-4-3 183,-5-3 0,-4 4 0,-1-2 0,-1-3-446,1-6 1,-6 0 0,0-7 0,2-1-391,2-2 1,-4 3-1,1 0 1,1-1-655,2-3 0,1-1 0,1 0 1,1 0-85,4 0 0,-2 0 1,5 0-1,0 0 1101,1 0 0,-6-7 0,3-1 0</inkml:trace>
  <inkml:trace contextRef="#ctx0" brushRef="#br0" timeOffset="55">21666 11034 8926,'16'-7'876,"-4"5"0,2-3 0,5 3-129,4 2 0,3-2 0,8-1 1,2-2 90,6 1 0,11 1 1,2-1-1,5-1-220,3 2 1,0 1-1,10 2 1,-1 0-478,5 0 0,1-2 0,-4-1 0,-6-3-241,-4 3 0,-8 1 0,-5 4 0,-7 1 138,-8 3 0,-4 4 0,-4-3 1,-4 0-2066,-1 0 0,-9 5 1,-9-1 31,-3 3 1,-11-4 0,-7 1 1994,-8 1 0,-13 2 0,-3 2 0</inkml:trace>
  <inkml:trace contextRef="#ctx0" brushRef="#br0" timeOffset="56">22028 11458 8426,'-16'-7'432,"6"0"1,1-5-1,0 2 5,1-3 0,2-1 1,-2-1-1,1-1 0,3 0 100,2 1 1,9-6 0,6 0-1,6 3-238,7 6 1,4-2 0,3 5-1,4 1-21,4 2 1,-2 5 0,-2 1 0,-4 0-169,-2 0 0,-6 0 1,-4 1-1,-4 5 60,-1 4 1,-2 9 0,-2 2 0,-3 0-116,-2 2 1,-2 1-1,-5 8 1,-2-1 74,-3 1 0,-4-1 1,-8-1-1,-2-4-42,-2-5 0,-7-4 0,1-1 0,-2 0-90,-3-1 1,8-4-1,1-2 1,2-2 94,0-4 0,0-1-80,6-2 1,8 0-107,7 0 1,8 0 0,13-2 0,5-1-24,4-3 1,9 1 0,4 5-1,4 0-76,1 0 0,6 5 1,-11 2-1,1 2 286,2 3 0,-8 4 0,-1 3 0,-6 2 23,-5-2 1,-3 4 0,-9 0-1,-2 0 264,-1-1 0,-8 4 1,2-5-1,-5 0 218,-5 2 1,-4-5-1,-8 4 1,-4-1 114,-5 0 1,-4-5 0,-3-6 0,-2 1-267,-2-2 0,-5-2 0,4-7 0,0 0-285,-1 0 1,-3 0-1,4 0 1,-1-2-596,1-3 0,-4-2 0,5-6 0,2 3-1217,2-2 1,-2-1 0,0 3 0,2 3 1648,-2 0 0,0-2 0,4-6 0</inkml:trace>
  <inkml:trace contextRef="#ctx0" brushRef="#br0" timeOffset="57">11352 12920 8294,'9'2'1789,"-4"3"-718,-3 6 0,-2 9 0,0 7 0,-2 2-353,-3 3 0,-4 4 1,-6 1-1,-1 0-133,0 1 1,2-5-1,2 4 1,1-5-304,-1-6 0,0 2 0,0-7 1,3-2-165,2-2 1,2-1 0,5 0 0,1-2 88,5-4 0,4-3 0,11-5 0,5 1-182,4 3 1,8-1 0,4-7 0,2-1-278,-2-3 1,7-6-1,-5 2 1,-2-3-491,-2 3 1,0-2 0,-7 5 0,-5 0-1167,-4 0 0,3 0 0,-6 3 341,-2-1 1,-9-9-1,-4 0 1567,-5-5 0,-1-9 0,0 4 0</inkml:trace>
  <inkml:trace contextRef="#ctx0" brushRef="#br0" timeOffset="58">11777 13014 10429,'0'16'1015,"0"2"1,0 2 0,0 7 286,0 2 0,-7 10 0,-2 3 0,-1 3-37,-1 2 1,1 4-1,-4-2 1,1-4-668,3 1 0,6-6 0,-1 0 1,5-3-450,5-8 0,-1 3 0,6-8 0,3 1-632,1-4 0,-4 1 0,1-1 0,1-1-6817,2-3 7300,1-1 0,1-1 0,0 1 0</inkml:trace>
  <inkml:trace contextRef="#ctx0" brushRef="#br0" timeOffset="59">11101 14083 9458,'10'-7'904,"1"-3"0,-6 3 0,5 1 0,3 5 0,2 1 195,6 0 0,-2 0 0,9-2 0,4-2-304,3-1 1,14 0-1,-2 5 1,4 0-267,3 0 1,-4 0 0,8-2 0,0-1-393,-2-2 1,3-1-1,-5 6 1,2-1-738,3-5 0,-4 5 0,-1-5 0,-4 5-1069,-2 1 0,0 0 1,-11 0-1,-4 0 1669,-5 0 0,-12 0 0,-9 0 0</inkml:trace>
  <inkml:trace contextRef="#ctx0" brushRef="#br0" timeOffset="60">11132 14649 10078,'11'-16'0,"-3"1"0,3 1 606,3 3 0,-2-3 0,11 4 0,-1-4 0,5 0 247,2 3 0,5-3 1,0 6-1,3-1-412,-2 4 1,-2 3 0,-1 2 0,-3 0-177,-2 0 0,-1 2 1,-9 1-1,-3 4-60,0 2 0,-7 1 0,-3 8 1,-8 3-64,-6 5 0,-9 2 0,-6 0 1,-3-2-182,-5 2 0,-7 0 0,1 0 1,1-4-19,-1-1 1,-1-2 0,7-5 0,3-1 18,1 1 0,6-5 1,2-3-1,4-1-163,1-3-16,7 4 0,4-6 1,12 3-1,9-3 119,8-2 0,13 0 0,6 0 0,8 0 74,7 0 1,-2 0 0,0 0 0,-2 2-20,-4 3 0,-1 4 1,-3 7-1,-4-1 503,-6 1 0,1 5 0,-4 2 1,-5-1 187,-3 1 1,-6 5-1,-7-2 1,-3 2-152,-2-2 0,-2 2 1,-7-7-1,-3 0-148,-6 2 0,-4-6 0,-6 4 0,-5-5-162,-4-5 0,-9-3 0,-4-4 0,-8 1-443,-7-1 0,-8-8 0,-2-3 0,3-2-437,6-3 1,0 0 0,6 0 0,2 1-654,3-1 0,7 3 0,5-1 0,2-1 564,3 3 0,1-5 1,6 6-1,6 0 782,6 0 0,16-12 0,-3 2 0</inkml:trace>
  <inkml:trace contextRef="#ctx0" brushRef="#br0" timeOffset="61">22311 12841 8050,'0'-10'6,"-2"0"1,-1-3 0,-3-1 492,3-1 0,3 4 1,5 1-1,6-3 71,3-1 0,3 6 0,4 2 0,5 5 0,4 1-126,1 0 0,-6 0 1,-2 1-1,-2 5-179,0 4 1,-2 9 0,-9 4-1,-5 0 11,-3 0 0,-4 8 0,-3-3 0,-7 0-77,-7 2 1,-6-3 0,-8 0 0,0-6-105,2-4 1,-10-1-1,10 0 1,-1-3 22,4-2 0,1-4 0,6-5-387,1 3 1,5-5 231,4 0 1,11 0 0,12-7 0,9 0-90,11-4 1,4 4 0,10 2 0,-1 4 115,4 1 0,7 0 0,-5 0 1,-4 0 17,-3 0 0,-9 12 0,1 3 1,-4 5 387,-6 2 0,-9-2 0,-8 6 0,-2 2 205,-3 1 1,-10 3 0,-4-1 0,-6-1 31,-5-4 1,-3 2-1,-9-7 1,-2-2-302,-2-1 1,0-4-1,4-4 1,-2-5-193,-2-3 0,-5-2 1,6 0-1,1-2-368,2-3 1,-4 2-1,0-8 1,2 1-1259,2 1 1,3-3 0,3 5-1,2 0-407,2 0 1,-5 2-1,4 5 1893,-1 0 0,-4-7 0,4-2 0</inkml:trace>
  <inkml:trace contextRef="#ctx0" brushRef="#br0" timeOffset="62">21666 13832 8050,'16'0'542,"0"0"1,5 0 0,3 0 0,6 0 1304,8 0 1,8-2 0,6-2 0,4-1-957,0 2 0,10 1 1,-3 2-1,2 0-533,-1 0 0,10 0 1,1 0-1,-2 0-247,-1 0 1,-6 0 0,-6 0-1,-6 0-730,-5 0 0,0 0 0,-14 0 0,-6 0-1354,-6 0 1,-5 0 0,-4 2-3175,-4 3 5147,-3-3 0,-14 5 0,-2-7 0</inkml:trace>
  <inkml:trace contextRef="#ctx0" brushRef="#br0" timeOffset="63">22012 14382 8050,'16'-14'2533,"0"3"0,-1 4-2269,1 7 0,-7 7 0,-4 4 0,-3 3 618,-2 2 1,0-1 0,-2 3 0,-3 3 132,-6 5 0,-8 2 0,-4 0 1,1-2-561,-1 2 0,-3-5 0,5-2 0,2-4 674,1-1 0,2-1 462,1 1-1624,-1 0 0,9-2 1,7-4-55,9-4 1,10 1-1,5-2 1,4-2-281,6-1 0,7 0 1,0 1-1,1 3-1424,0-3 1,3-1-1,4-2 1,-5 0 398,-4 0 1,0 0 0,-7 0 0,-5-2-31,-4-3 1,-8-4 0,-7-7 0,-2-1 1421,-4-4 0,-1 3 0,-9-18 0,-2 3 0</inkml:trace>
  <inkml:trace contextRef="#ctx0" brushRef="#br0" timeOffset="64">22342 14460 8872,'-7'-8'903,"-3"2"0,3 6 0,2 6 0,3 6-18,2 7 0,-5 0 0,-1 8 1,3 0-103,1 3 0,2-4 1,0 1-1,0 0-469,0 3 0,5 2 0,2-1 1,2 0-685,3 1 0,-3-1 1,2 1-1,1-1-1571,2 1 0,2-1 0,-1 1 1941,1-1 0,0-7 0,-1-1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0:11:20.393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6352 11050 7851,'0'-16'0,"0"0"0,0 6 0,0-1 0,7 1 0,2-6 0</inkml:trace>
  <inkml:trace contextRef="#ctx0" brushRef="#br0" timeOffset="1">6462 10767 7851,'7'-30'0,"4"4"0,3 8 0,2 10 248,-1 1 1,1 1-1,-2 10 1,-2 6-109,-1 11 0,-8 7 0,3 4 0,-5 1 19,-1 4 0,0 1 0,-1 7 0,-3 1 160,-1 3 0,-6 7 0,4 1 0,0 6-97,0 7 1,-3 16-1,3-3 1,3-38 0,1 1-43,0 1 0,-1 0 1,-2 5-1,0 0 1,1 1-1,-1 0 1,-1 0-1,0 1-134,-1 0 1,0 2-1,0 7 1,-1 1-1,0-4 1,-1-1-1,-1 2 1,-1 0 73,0 0 1,0 0-1,0 2 1,-1 0 0,-1 2-1,0 1 1,1 0 0,0-1 1,-1 2 1,0-1 0,0-2-1,0-1 1,1 3 0,0 1 0,1-1-1,1-1-4,0 1 0,-1-1 0,4 0 0,-1-1 1,-2-3-1,1-1 0,2-3 0,0-1-49,3-2 0,0-1 1,-2 3-1,2 0 0,1-3 1,1 0-1,-1 0 1,1-1 15,-1 0 1,1-1 0,0-5 0,0-1 0,3 35 0,0-8-70,0-8 0,0-6 0,0-14 1,0-6-191,0-5 0,0-5 0,0-12-1922,0 0 1,0-11 1220,0-10 0,0-20 0,0-24 0,0-14 875,0-14 0,0-8 0,0 38 0,0 0 0</inkml:trace>
  <inkml:trace contextRef="#ctx0" brushRef="#br0" timeOffset="2">6573 10767 8177,'57'-23'0,"-1"-1"0,0 1 0,0 5 253,3 6 0,11 3 1,4-1-1,1 5-272,9 3 0,-37 2 1,3 0-1,6-1 1,2 0-1,5 0 1,1-1-303,5-1 0,2 0 0,9 0 0,1 0 0,2 1 0,2 0 0,3-1 0,2 1 357,-30 0 0,0 1 1,1 0-1,7 1 0,0-1 1,1 1-1,-1-1 0,1 0 1,0 1-1,0-1 0,0 0 1,1-1-52,1 1 0,1-1 1,0 0-1,3-1 1,2-1-1,-2 1 1,-5 0-1,0 1 1,0 0-1,-1-1 1,0 1-1,0 0 89,-1-1 0,0 1 1,1 0-1,6 0 1,1 0-1,0 0 1,-4 2-1,0 0 1,1 0-1,1 0 0,1 0 1,1 0-78,0 0 1,0 0 0,1 0 0,1 1-1,1-1 1,0 1 0,-1 0 0,0 0 0,0 1-1,-1 0 1,1 0 0,-1 1-33,-1 0 1,1 0-1,-1-1 1,1 0-1,1-1 1,-1 0-1,-4 1 1,-1 0-1,0 1 1,-2-1-1,0-1 1,-1 1 37,-2 0 1,-2 0-1,1-1 1,3 1 0,1 0-1,-1 0 1,-6-2-1,-1 1 1,0-1 0,0 1-1,0 0 1,-1 1-29,28 0 0,-2 1 0,-5 2 1,-1 0-1,-6-2 0,-2 0 0,-3-1 1,-2 1 66,-3 1 0,0-1 0,-4-1 0,-2-1 0,-7 3 0,-1 1 0,-3-1 0,-1 1 190,38 4 1,-1-1-1,-5 5 1,-8-3-222,-4 2 0,-8 2 0,-5 2 0,-8 0 340,-6-1 1,-4 6 0,-4 2-1,-2 2-199,-4 2 1,-2 8 0,-5 6-1,2 4 295,-1 9 0,-5 6 1,-2 4-1,-5 4-386,-1 6 0,4 2 0,-4 5 0,2 3-20,-3-40 0,0 1 1,-2 4-1,0 1 1,1 2-1,-1 1 0,1 1 1,-1 0 86,1 1 0,-1 0 0,-2 3 1,-1 0-1,2 0 0,-1 1 0,0 0 1,-2 0-15,0 2 1,0 1 0,0 3 0,0 1-1,0 2 1,0 2 0,0-1 0,0 1-79,0-2 0,0 0 0,0 10 0,-2 0 0,1-8 0,-1-2 0,-1-3 0,-1-1-191,0-4 0,-1-1 1,0-6-1,-2-1 0,-2-7 1,-1-1-1,-9 36 98,5-10 1,-2-2 0,5-12-1,-3 0 88,-1-4 1,1-5 0,1-5 0,3-5-85,-2-4 1,-2-3 0,-4-2 0,-3-4 6,-5-1 0,-5-4 0,-6-7 0,-5-1 68,-3 1 1,-13 2 0,-5 3 0,-7 4-74,-12 6 0,37-15 1,-1 0-1,-5 1 1,-3 0-1,-3 1 1,-3-2 57,-3 1 0,-3-1 0,-14 1 0,-2-2 0,-3-1 1,-2 0-1,25-4 0,-2 1 0,0-1-98,-3-1 1,-1-1-1,-1 1 1,-8 1 0,-1 1-1,0-1 1,1-1-1,-1-2 1,1 1 0,0 0-1,0 0 1,0 0 157,-1 1 1,0 0 0,-1-1 0,-3 1 0,0-1 0,-1 0 0,-2-1 0,-1 1 0,0-1 0,-1 0 0,-1-1 0,0 0-43,21 0 0,-1 0 0,1 0 0,-2-1 0,-7 0 0,0-1 0,-2 0 0,2 1 0,4 0 0,0 0 0,1 1 0,0-1 0,-1 0 0,0-1 0,-1 1 0,1-1-12,1 0 1,-1 0 0,0 0 0,-1 0 0,-3 0 0,-2 0 0,1 0 0,1 0-1,3 0 1,2 0 0,-1 0 0,1 0 0,0 0 0,1 0 0,-1 1 0,0 0 87,0 0 1,-1 0-1,1 0 1,0 1-1,3-1 1,1-1-1,0 1 1,0 0-1,-17 2 1,0 1-1,1 0 1,2 0-1,2 0 1,-1 0-18,4 0 0,0 1 0,0 0 0,-2 1 0,0 2 0,1-1 0,9 0 1,1 0-1,1 0 0,2 0 0,1 0 0,0 0-67,3 0 0,0 1 0,0 0 1,-1-1-1,0 0 0,1 1 1,-23 6-1,2 0 0,5-1 0,2 0 39,3 1 0,2 0 1,7-2-1,2-1 1,4 0-1,2 1 1,4-2-1,2 1-298,-38 10 1,11-2 0,18-7-1,6-3-871,7-2 1,13 3-323,10-5 0,19-1 1,18-9 1434,22-6 0,4 4 0,19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0:11:20.396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26084 4307 8373,'7'-9'-72,"2"-3"0,5 5 219,-3-2 0,3 6 1,-4-3-1,4 5 1,2 1 1309,-1 0 0,6 0-1126,0 0 0,7 0 0,-1 1 1,2 3-1,3 3-16,-1 1 0,6-2 0,-1 2 1,1 1-92,2 0 0,-4 1 0,6 8 1,1 1 30,-1 2 0,2 2 0,-3-4 0,2 4-197,2 1 1,5 1 0,-7 2 0,3 0-141,2 1 0,-1 1 0,-2 3 1,-3-1 22,3 1 0,-5-6 0,-1 0 0,-1 2 52,-1 2 0,1 1 1,-5-1-1,-3-2 16,-3-2 1,2 0-1,-7 6 1,0-1 10,2 0 0,-6 6 1,6 3-1,-2 2 16,0 2 1,5 8-1,-5-6 1,0 1-8,2 3 0,-4 1 1,6-2-1,-3 2 34,-2 1 1,2 0 0,1-3 0,0 2 111,-1 1 0,-1 1 0,-5-4 1,0 1-58,0 3 0,-2 4 1,-2-3-1,-4 1-48,-1-1 1,4 2-1,-6-6 1,-1-3 1,-3-1 0,-1 3 0,0-9 0,0 2-7,0 0 0,-5-2 0,0 4 0,1-3 77,3 3 0,-5-4 0,-1 2 0,1 2-10,-1 1 0,-6 2 0,3 1 0,-4-1 37,-2 0 0,0-2 0,1-1 1,-1-4-44,0-1 1,-5 2 0,0-2-1,2-1 103,2 1 1,-4-1 0,0-1 0,1 3 32,3 0 0,1 4 0,-1-6 1,-2 1-34,-2-1 0,-7-1 0,1-4 1,0 2-176,0 2 1,-8 4-1,2-4 1,-4 0 92,-1 1 0,-6-5 1,2 6-1,-3-2 118,-2-1 1,1 1 0,3-6 0,3 2-160,1 4 0,1-4 0,3 4 0,-2-4-220,2-1 0,-3-1 0,1 0 0,2 1 38,2-1 0,0-1 0,-2-2 0,-4-4-158,-1-1 0,0-2 0,-4-3 0,2 1 73,-1 2 0,3 0 0,-2-6 1,-2 3-1,-1 3 1,3-2 0,0 5 0,0-1 264,2-4 1,-6-1 0,6-2-1,-2-1 61,0 1 0,5-5 1,-3-3-1,0-1-129,0-3 0,-2-3 0,-3-1 0,1 0-8,2 0 1,5 0-1,-5 0 1,-1-1 16,-3-5 1,1-2 0,-1-8 0,1 2 7,-4 4 0,-7-4 0,4 3 0,1-3-69,2-2 1,-3 1 0,-2-1 0,-2 0-48,-4 1 0,4-6-1,0-2 1,1 0-180,-1 1 1,5-1-1,-1 4 1,3-2-28,2 1 1,-1-2 0,1-1 0,0 0 367,0 1 0,1-6 1,3 1-1,1-2 64,-2-3 0,-1 1 0,-2-1 0,-1 1-80,1 0 1,0-1-1,0 1 1,0-1-388,0 1 1,6-1 0,3 1-1,1 1 326,1 4 0,-3-4 0,4 4 1,0-3 268,6-3 0,-8 1 0,5-3 1,-1 0-25,0-3 1,2-2 0,-3 5 0,1-3-59,2 2 0,-9-9 0,8 1 0,1 1-217,3 2 0,0-2 0,7 5 1,0 0 209,-2-1 0,6 3 1,-4-7-1,3 0 174,3 2 1,4-11 0,1 4-1,-1-2-312,2 0 0,-5-1 0,6-1 0,-3 2-63,1-2 0,4 3 0,-2 2 0,1 2 0,3 1 0,2-6 0,2 9 0,0-2 0,0 0 0,7 0 0,4-7 0,5-2-26,5-1 1,-2-6 0,7 3 0,0-3-353,-1-1 0,3-4 0,-6 9 0,1 1 58,0 4 0,3-5 1,-3 10-1,-1 3 191,1 0 0,3-1 1,-3 6-1,1 1 216,4 2 1,2-4 0,0 0-1,-2 1 63,-2-3 0,0 6 0,6-5 0,-1-1-137,1-3 1,-3 4 0,-1 1 0,-2 4-7,2 2 0,2-1 0,1 2 1,1 3 50,-1 0 0,1 8 1,1-4-1,2 2-2,2 0 1,1-5 0,-3 4 0,2-1 55,-2 0 1,3-3 0,-1 3 0,-2 1-28,-2-1 1,-2-3 0,3 3-60,2-1 1,-3 4 0,4-2-1,-2 1 1,0 1-17,2 6 0,6-1 0,-1 4 1,4-3 0,1-1 0,-5 4 1,0 1 75,1-3 1,3 5 0,1-3 0,0-1-57,0-2 0,2-2 0,2 1 0,3 1 0,0 1 21,0 3 0,6 1 1,-1-1-1,8 4-82,6 5 1,4-5-1,3 1 1,2 2-133,2 1 1,0 2-1,-5 0 1,-3 0-339,-2 0 1,-6 0-1,-10 0 56,-6 0 1,-5 0 0,-5 0 0,-7 0 0,-7 2-1973,-7 3 1,-11 4 0,-8 10 0,-12 5 2415,-17 8 0,-9-4 0,-11-6 0</inkml:trace>
  <inkml:trace contextRef="#ctx0" brushRef="#br0" timeOffset="1">25298 6256 13052,'16'0'334,"0"0"1,-1 0 516,1 0 1,-5 7-1,-1 3-359,2 4 0,1 2 1,-3 0-1,-5-1 44,-3 1 0,-2-6 0,0 1-241,0 1 0,0-3 0,-2 0 0,-3-2 145,-5-4 1,1-1-1,-2-2 1,-1 0-75,-2 0 1,0-7-1,2-2 1,1-1-76,-1-1 0,5 1 0,2-6-209,3 0 0,2 6 1,2 1-1,3 2-148,6 4 0,3 1 0,1 2 80,1 0 0,0 2 2,0 3 0,-2 4 1,-4 6-407,-5 1 1,-5-2-1,-5-4 1,-5-3-75,-4 0 1,-2-5 0,-2 3 0,-1-3-213,-2-2 1,0 0 0,6 0 0,-1 0-318,0 0 1,0-2 561,1-3 0,1-4-54,3-6 1,-1-1 385,7 0 0,-1 6 1,8 1 154,3 2 358,-3 2 1,7 5 518,-4 0 1,4 0-283,7 0 0,-6 0 0,1 2 0,1 1 23,2 2 1,2 6 0,-1-4 0,1 0-242,0 0 0,5 5 0,3-2 1,2 4-58,2 2 1,11 0-1,-6 0 1,4-1-1,1 1 0,11 5 0,-2 2 1,4-1 29,3 1 0,-5 5 0,5-2 0,0 2-63,4-2 0,8 8 1,4-5-1,2 3-279,3 3 1,-34-17-1,2 0 1,1 1-1,1-1 1,1 2-1,0 0-159,2 0 1,-1 0 0,-1 2-1,0 0 1,-1-3 0,-1-1-1,37 17 484,-11-2 0,-4-4 0,-15-2 0,-6-6-262,-6-4 0,-6 2 0,-2-1 0,-1-4-127,-4 0 0,-1 0 0,-6 1 0,2-1 0,-2-3 0,-2 3 0,-1-5 0,0-1 0,-6 6 0,1-5 0,1 0 0,0-2 0,-1 0 0,3-4-6306,-4 8 59,-3-8 6138,0 4 0,-14-28 0,-2-5 0</inkml:trace>
  <inkml:trace contextRef="#ctx0" brushRef="#br0" timeOffset="2">25298 6319 13052,'-10'0'476,"-1"0"0,1 0 2094,-6 0 261,7 0-1051,2 0 1,9-6-1011,3 1 1,4-2-1,7 4-357,0-3 0,4-4 0,1 3 0,0 0 416,2 0 0,-4-5 0,8 3 1,1-2-329,1 1 0,8 0 0,1-4 1,1 1-532,-1 3 1,4-1 0,-3-3 0,1 2-5,3 2 1,-4-4-1,-1-5 1,-1 1-11,0-1 0,5 0 1,-4 3-1,0 0 7,1 0 0,5 1 0,-3-1 1,5 0 82,1 1 1,0-6 0,2 0 0,2 1-47,1 3 0,2 0 1,-3-3-1,1-1-5,-1 2 1,-4-4 0,-3 1 0,-2-1-12,2 0 0,-1-3 1,3 5-1,-3 2 10,1 2 0,3 3 1,-8 1-1,-1 5 18,0 1 1,4-4-1,-5 4 1,-2 0 6,-2 0 1,4-5-1,0 3 1,-2-1-18,-2-1 0,-2 1 1,1-6-1,-3 0-15,-3 1 1,2 1-1,-5 1 1,-2 3-8,-3-2 1,1 3 0,-9 0 0,3 1-80,-3-1-9209,-3 5 9273,-14-3 0,-9 0 0,-8-1 0</inkml:trace>
  <inkml:trace contextRef="#ctx0" brushRef="#br0" timeOffset="3">26304 6209 8363,'9'-7'805,"-4"-4"1,-3 2 571,-2-1 0,-7 6 0,-3-1-1037,-4 3 1,-2 2-1,-1 2 1,-3 3-32,-1 6 0,-5-2 0,3 1 0,1 1-54,-1-3 0,2 6 0,5-3 1,2 3-48,4 1 1,-2 1-1,6 0 1,1 0 85,-2-1 1,5 1 0,-1 0-58,6-1 1,4 1 0,6-2 0,-3-2 47,2-1 1,8-8 0,1 3-1,-2-5 202,-2-1 0,-6 0 0,-1 0-122,2 0 1,-5-1 0,-1-5-764,-5-4 0,-1-4 0,-1-2-126,-5 0 0,-2 2 0,-8 2 0,2 2 122,4-2 1,-4 3-1,3 0 1,-3 0-3797,-2 1 0,6 4 513,-1-1 3685,8 3 0,10-5 0,10-2 0</inkml:trace>
  <inkml:trace contextRef="#ctx0" brushRef="#br0" timeOffset="4">26588 6381 8363,'8'-7'257,"-3"-3"1,-10-4 0,-5-2 0,-4 1 471,-2-1 0,-5 7 1,-2 4-1,-1 3-43,-4 2 1,-2 0 0,1 0 0,1 0-27,1 0 1,8 7 0,-2 4-271,4 3 1,8 1 0,4 1 0,3 0-63,2-1 0,9 1 0,5 2 0,7-1 76,3-1 0,2 3 0,6-9 0,-1 3-4,1-3 1,-6-1-1,-2-6 1,1 3-159,-1-3 0,-4-1 1,0-4-1,-4-3-619,-5-6 0,3-3 0,-6-3 0,1-2-220,-4-2 1,-3 0 0,-2 5 0,0 0-1296,0 1 1,0 4 0,-2 3-1,-1-1 1892,-2 0 0,-8-8 0,5-8 0</inkml:trace>
  <inkml:trace contextRef="#ctx0" brushRef="#br0" timeOffset="5">27185 7262 9505,'16'5'576,"1"2"1,4 2 0,5 3 122,4 2 0,7 2 0,3 1 0,4 2-128,4 2 1,5 7-1,-2-2 1,1 2-159,-1-2 1,-2 2-1,-4-5 1,-1 0-137,-2-1 0,-9-2 0,0-8 0,-7-3-901,-3-2 0,-2-2-1140,-5-5 1,-8-2-1,-6-5 1764,-11-9 0,-8-6 0,-15-10 0</inkml:trace>
  <inkml:trace contextRef="#ctx0" brushRef="#br0" timeOffset="6">26257 5281 8363,'0'-16'0,"0"1"0,0-1 0,0 0 0,0 1 265,0-1 1,-7 5 0,-1 1 0,-3-1 227,1 3 0,-1-5 0,-5 8 1,1 2 36,-1 1 1,-1 2 0,-3 0 0,-2 0-247,-3 0 0,6 7 0,-2 3 0,3 4-43,3 2 1,-4 2 0,1 1 0,4 2-69,0-2 1,7-2-1,2-1-87,3 0 0,2 0 0,2-2 0,3-4 5,6-5 0,8 2 1,4-1-1,-1-3-80,1-1 1,3-2-1,-3 0 1,0-2-10,-1-3 0,5-2 0,-7-5 0,0 1-75,-3-1 0,-6-2 0,-1-2 0,1 0-150,-3 1 0,1 1 43,-4 3 1,6 6-1,8 10 607,2 6 1,0 10-1,-4 5 1,4 4 308,6 1 0,1 0 1,-1 3-1,0 1 32,1 1 1,-6-1-1,1-7 1,-2-3-403,0-3 0,-2-1 0,-7-5 0,-1-2-462,1-4 1,-3 3-1,0-6-2091,-2 1 1,-2-2-797,-5 4 0,0-5 2983,0 6 0,-7-8 0,-2 4 0</inkml:trace>
  <inkml:trace contextRef="#ctx0" brushRef="#br0" timeOffset="7">6321 3615 8474,'-16'-9'966,"-1"4"0,-2 3-561,-2 2 1,-7 6 0,1 2 0,-4 5-1,-4 4 1,-2 2 0,1 4 0,1 1-1,0 3 1,2-1 1487,-2 2 0,1 7-1629,8 1 0,-2 6 1,6-2-1,1 2 63,3 2 0,1 8 1,10-6-1,0-1-115,0 1 0,3 3 0,9-9 0,6 0-131,3-3 1,7-6 0,3-3 0,4-4-56,6-1 0,7-2 0,5-7 1,5-4 178,1-4 1,11-5-1,-13-1 1,3 0 19,-6 0 1,-2-5 0,-10-4 0,-3-3 39,-4-5 0,-11-4 1,1 0-1,-8-4 5,-3 1 0,-3-9 1,-10 5-1,-6 0-693,-7-2 1,-5 2-1,-8 2 1,-1 5-588,-4 4 1,-6 1 0,-8 2 0,4 2 192,1 1 1,-3 8 0,9-2 0,-2 3-96,0 2 1,9 0 0,0 0 0,7 0 127,3 0 1,9 2 0,11 3-3092,6 5 3875,6 4 0,14 2 0,1 0 0</inkml:trace>
  <inkml:trace contextRef="#ctx0" brushRef="#br0" timeOffset="8">7028 3961 8192,'9'-23'0,"-5"-1"172,-8-1 0,-10 1 1,-8 5-1,-1-1 704,0 6 0,-5 0 0,0 7 0,-5 1-476,-4-1 0,-5 1 0,4 8 0,0 2 37,-1 1 0,2 12 1,6 1-1,1 3 52,4 1 1,3 10 0,9-3-1,4 3 130,5 3 0,3 5 0,5-3 0,8-2-103,10-2 0,12-2 0,7 1 0,6-1-48,8 1 1,5-8 0,4-3 0,0-4-1,0-1 1,-2-7 0,-3-2 0,-6-2-47,-3 0 0,-4 1 0,-1-8 0,-5-3-267,-6-6 0,0-5 0,-12-5 0,-4-3-246,-4 0 0,-6-11 0,-7 1 0,-4-4-541,-6-6 0,-10 1 0,-16 1 0,-5 7-1478,1 7 1,-10 5-1,4 9 1,1 4 182,1 4 0,4 6 1,-4 6-1,2 4 1927,-1 4 0,-3 2 0,-1 0 0</inkml:trace>
  <inkml:trace contextRef="#ctx0" brushRef="#br0" timeOffset="9">5378 4731 8356,'7'9'655,"-4"-2"1,8-7 0,3 0 663,5 0 1,5 0 0,9 0-1,4 2-141,5 3 0,17-3 1,11 3-1,11-3-530,8-2 1,-44 2-1,1 1 1,1-1 0,0 1-1,1-1 1,0-1-378,2 0 0,1 0 0,6 2 0,0-1 0,-4 1 0,-1 0 1,-1-1-1,-1-1-127,-1 0 1,0 0 0,-2 1-1,0 1 1,0 0 0,-1-1 0,41 4-400,-8 1 1,-9-6 0,-13 5 0,-6-5-2331,-7-1 0,-8 6 1083,-9-1 1,-14 0 0,-18-3 0,-17 1 76,-19 3 1,-27 4 1424,-5-5 0,26 1 0,0 1 0,-2-3 0,1 0 0</inkml:trace>
  <inkml:trace contextRef="#ctx0" brushRef="#br0" timeOffset="10">5315 5596 8223,'0'-16'889,"0"0"-422,0 0 1,7-1 0,3-4 0,6-5 0,3-4 185,2-1 0,12 1 1,-1 2-1,3 2-94,3-2 1,1 5 0,2 2 0,-4 5-389,-4 6 0,-1 1 0,-3 6 0,-1-2 113,-1 1 0,-8 2 0,2 4 19,-4 3 0,-3 4 0,-3 7-45,-6-1 0,-3-4 1,-2-1-45,0 3 0,-2-1 0,-2 0 0,-2-3 166,-3-2 0,4 0 19,-6-2 1,6-3 228,-6 3-532,8-3 1,-2-2 0,8-2 182,2-3 0,2 1-138,-1-6 1,-5 5-55,5-6 0,-5 6-3223,-1-6-2184,0 1 636,0 1 4684,0 2 0,-7 0 0,-1-2 0</inkml:trace>
  <inkml:trace contextRef="#ctx0" brushRef="#br0" timeOffset="11">5676 5140 8125,'-15'1'2420,"-1"5"1,2 4-1,3 9-1501,6 2 1,-2 0-1,2-3 1,0 3 173,-2 5 0,5 4 1,-5 3-1,2 2 178,0 1 0,-6 3 1,6-2-1,1 3-1234,3 0 0,-5 9 0,1-7 1,0-2-38,-2 0 0,3-7 0,-4 4 0,-1-4 0,0-2 0,-1-1 0,-6-2 0,0-2 0,6-12 0,-1 2 0,-1-2-1630,-2 0 1,-2-5-466,1-4 1,6-12-1,4-7-331,3-5 0,14-9 0,7 0 2426,9-7 0,7-12 0,12-9 0</inkml:trace>
  <inkml:trace contextRef="#ctx0" brushRef="#br0" timeOffset="12">6038 5281 8124,'40'-7'105,"-3"4"0,-11-6 1,-3 2 646,-1 3 0,-4 3 0,3 1 1,-4 1-88,-1 5 0,-7 2 1,-4 10-1,-3 3-260,-2 5 1,-2 9 0,-5 3 0,-7 3 23,-5 2 0,-9 3 1,3 1-1,-1-2 17,0-3 1,9 2 0,-1-9-1,8-4-53,3-3 0,1-3 1,8 1-1,3-4 60,6 1 1,5-5 0,3 1 0,4-5-43,1-4 1,2-6 0,4 1 0,-2-3-107,-2-2 1,-2 0 0,4-2 0,-3-3 180,-2-6 0,-4-4 0,-7-6 0,-3-7-395,-2-7 1,-2 0-1,-7-7 1,-3 0-520,-5 2 0,-11-9 0,-6 5 0,-2 2-122,-3 2 1,1 5-1,-1 7 1,1 4-259,-1 1 1,-2 4-1,2 7 1,8 3-2020,4 2 0,5 2 1481,-1 5 1,9 0 0,9 2 0,12 1 1345,10 2 0,6 7 0,1-3 0</inkml:trace>
  <inkml:trace contextRef="#ctx0" brushRef="#br0" timeOffset="13">6761 5375 8800,'12'9'597,"-6"-4"0,-3-3 1,-13-2-121,-3 0 0,-1 7 0,-3 4 1,-2 3 116,-2 1 0,-2 8 0,4 3 0,-2 6 0,2 3 77,1 1 1,10 6-1,2-5 1,5-2-226,1-2 1,7-2 0,3 1 0,7-2-35,10-4 1,-1 2 0,14-7 0,2-2-39,5-2 1,4-3-1,-4-1 1,0-5 118,0-1 0,-1-2 1,-4-6-1,-7-4 32,-7-6 1,0-3-1,-8-5 1,0-6-228,-3-6 0,-3-13 0,-3-1 0,-6-8-195,-3-2 1,-15-1 0,-6-2-945,-9 6 1,0 3 0,-10 5-1,1 7 1,2 11-1560,5 7 1,-1 10-1,7 4 1,1 5 2399,7 5 0,0 4 0,8 7 0</inkml:trace>
  <inkml:trace contextRef="#ctx0" brushRef="#br0" timeOffset="14">8223 4574 8302,'16'0'1834,"2"-2"1,1-1-997,2-3 1,12-4 0,-2 5 0,3 1-660,-1 2 0,3-3 1,1 0-1,-2 1-229,-2 3 1,-3 2 0,-4 3 0,-7 3-1627,-6 2 0,-1-4 0,-9 5 0,-4 1-1339,-8-2 3015,-12-2 0,-4 0 0,-6 1 0</inkml:trace>
  <inkml:trace contextRef="#ctx0" brushRef="#br0" timeOffset="15">8333 4668 7981,'7'9'423,"2"-2"0,9-7 0,1 0 317,2 0 1,12 0 0,0 0 0,6-2-880,4-3 1,3 3 0,1-3 0,0 3-857,0 2 1,0-5 0,1-2 994,-1-2 0,0-8 0,0-8 0</inkml:trace>
  <inkml:trace contextRef="#ctx0" brushRef="#br0" timeOffset="16">10236 3395 8084,'-11'-14'0,"1"4"134,-2 4 1,3-1 529,-1 2 0,6 2 0,1 8 1,8 5 356,10 4 1,6 9 0,9 3 0,2 4-206,6 1 0,6 3 0,3 2 1,0 4-134,0 1 1,6 2-1,1-4 1,0-1-333,0 0 0,-3-1 1,-8-5-1,-2-3-385,-3-3 0,-1 2 0,-8-7 0,-1-1-1109,-1-3 1,-6-3 0,3-2-1,-1-3-873,-4-2 0,-2-2 0,-1-5 178,0 0 0,-2-7 1838,-4-3 0,4-18 0,-5-5 0</inkml:trace>
  <inkml:trace contextRef="#ctx0" brushRef="#br0" timeOffset="17">11148 3458 7554,'-16'0'1117,"0"0"1,1 2 0,-1 5 0,-2 7-252,-2 5 1,-5 9 0,-8-2 0,-2 4-412,-2 1 1,-5-5-1,4 0 1,-1 1-1091,1-3 0,-6 6 0,2-4 0,-1 4-691,1 1 1,-2-1 0,6 0 0,-1-3 1325,1 1 0,-13 6 0,2-10 0</inkml:trace>
  <inkml:trace contextRef="#ctx0" brushRef="#br0" timeOffset="18">9418 4464 9097,'16'9'0,"0"-4"1284,0-3 1,1 3 0,4 0 0,5-1-139,4-3 1,10-1-1,9 2 1,12 2-473,11 1 1,6 0 0,10-5-1,-41 0 1,2 0-478,1 0 0,3 0 1,8 0-1,2 0 0,-3 0 1,0 0-1,4 0 1,0 0-89,2 0 1,1 0 0,-1 0 0,0 0 0,3 0 0,-1 0 0,-3 0 0,-1 0-13,-2 0 1,-2 0 0,-2 0 0,-2 0 0,-6 1 0,-2 0 0,36 2-225,-13 2 0,-10 1 1,-7-6-1,-8 0-691,-6 0 0,0 0-1,-8 0 1,-8 0 119,-5 0 1,-10-2 0,-5-2-1,-10-1-1024,-9 2 1,-10 1 0,-13 2 0,-8-2 1722,-4-3 0,-10 3 0,4-5 0</inkml:trace>
  <inkml:trace contextRef="#ctx0" brushRef="#br0" timeOffset="19">10252 4998 8570,'8'-15'1322,"-1"8"1,-7 7-930,0 8 1,0 8-1,0 5 1,0 7-1,0 5 1050,0 4 1,0 12-1,0 0 1,0 3-711,0 2 0,0-2 0,0-4 1,0-3-595,0-3 0,6 2 0,1-8 0,0-3-318,0-5 0,5 2 0,-3-5 0,1-1-293,0-3 1,-4-5-1,2-4 1,1-3-1213,0-2 0,-4-2 0,6-7 0,1-3 570,2-6 0,2-10 0,1-6 0,2-8-185,2-7 0,5-16 1299,-5-5 0,7-10 0,-3 1 0</inkml:trace>
  <inkml:trace contextRef="#ctx0" brushRef="#br0" timeOffset="20">10629 5030 10326,'0'21'567,"0"0"0,0 7 0,0 1 1,0 8 431,0 5 1,0 12 0,0-7 0,-2 2-396,-3 0 0,3-2 1,-5-2-1,2-1 107,0-2 1,0-7 0,6 3 0,3-3-952,1-3 0,5 1 0,-3-10-1368,2 1 1,2-5-459,4 2 0,-6-12 0,-4-9 1229,-3-9 0,-11-12 0,-6-7 0,-12-8-1004,-7-11 1841,-14-8 0,21 18 0,-2-2 0,-2-2 0,0 1 0</inkml:trace>
  <inkml:trace contextRef="#ctx0" brushRef="#br0" timeOffset="21">9921 5045 9061,'2'-15'0,"3"1"0,6 2 0,3 3 1138,2 2 0,10-4 1,9 4-1,12 0-526,7 0 0,14 2 1,9 5-1,0 0 421,0 0 1,7 0 0,-7 0-1,-1 0-683,1 0 0,-3 0 0,-11 2 0,-4 1-291,-7 3 1,1-1 0,-13-5 0,0 0-486,-3 0 0,-11 0 0,-5 0-4153,-4 0 2914,-1 0 0,-14 0 1,-9 0 1664,-11 0 0,-13 0 0,-9 0 0</inkml:trace>
  <inkml:trace contextRef="#ctx0" brushRef="#br0" timeOffset="22">4827 7607 7995,'7'-8'617,"-3"6"1,6 11 0,3 3 124,0 5 0,8 15 0,2 3 378,2 8 1,3 3 0,7 11 0,3 3 0,2 1-57,4 2 0,1 0 0,2 0 0,1-2-803,-1-4 0,-7-3 0,-3-6 1,-4-5-575,-2-6 0,-5 0 0,-1-13 0,-2 1-619,-4-5 0,-7-4-486,-1-5 1,-3-8 0,3-13-1527,-6-11 1,-2-9 2943,3-7 0,2-10 0,8-9 0</inkml:trace>
  <inkml:trace contextRef="#ctx0" brushRef="#br0" timeOffset="23">5661 7843 8874,'-28'7'0,"-7"5"0,-7 6 1019,-7 3 1,0 5 0,4-3 0,1 1 397,0 4 0,-10 7 1,5 2-1,-5-1-783,-5 3 0,-1-8 1,3 2-1,4-5-312,4 0 0,2-3 0,2-1 1,3-1-922,5-4 1,0-1-1,4-3 0,5-1-1115,4-3 1,3 3 0,7-4-1,3 4 1714,6 2 0,3 0 0,2-1 0</inkml:trace>
  <inkml:trace contextRef="#ctx0" brushRef="#br0" timeOffset="24">6227 8079 8044,'31'0'0,"-1"0"941,-4 0 1,4 0-1,-2 0-463,7 0 0,0 0 1,6 0-1,3-2 0,0-1 278,-2-3 0,-4 1 1,-6 5-1,-3-2-912,-3-3 0,-3 4 1,-7-5-1,0 6-1700,-1 6 0,-6-3 0,-7 6-969,-11-2 2825,-8-2 0,-15 2 0,1 2 0</inkml:trace>
  <inkml:trace contextRef="#ctx0" brushRef="#br0" timeOffset="25">6447 8205 8751,'24'0'0,"-1"0"0,0 0 633,3 0 0,4 0 0,1 0 1,0 0-449,1 0 1,-1 0 0,1 0 0,-1 0-706,1 0 1,-6-2 0,-2-2 0,-1-3-2546,-4-1 3065,-1-3 0,-3-11 0,1-3 0</inkml:trace>
  <inkml:trace contextRef="#ctx0" brushRef="#br0" timeOffset="26">8035 7073 8044,'-7'-16'108,"-4"1"0,-3 6 0,-1 4 0,-1 3 0,0 2 1356,0 0 0,-1 9 0,-2 6-933,-2 10 0,-5 11 0,3 6 0,-2 4-98,-3 1 0,-1 2 0,-1 1 0,4 3-147,5-2 0,5 1 0,6-3 0,4-4 32,5 1 0,9-3 1,10-1-1,10-7-67,7-7 0,8 0 1,-1-7-1,4-4 155,1-4 1,-2-1 0,-1-7 0,-2-1-23,2-3 1,-1-8 0,-1-3-1,-7-4-113,-7-2 0,-5-1 1,-9-2-1,-4-4-199,-4-2 0,-5 4 0,-2-5 0,-6 0-203,-9 2 0,-9-4 0,-11 7 0,-6 1-518,-4 3 0,-3 1 1,-1 1-1,-3 1-397,3 3 0,1-1 0,3 7 0,4 1-78,6 2 0,4 2 0,6 0 0,5 2 290,4 3 0,4-1 3,8 6 0,14-6 0,17 1 0,6-3 831,4-2 0,11-14 0,9-4 0</inkml:trace>
  <inkml:trace contextRef="#ctx0" brushRef="#br0" timeOffset="27">8742 7152 8654,'14'-7'0,"-3"-4"0,-8-1 591,-6 1 0,-6-1 1,-8 5-1,-6 0-160,-9 0 0,1 4 0,-6 6 0,2 6 1,0 5 223,-1 9 1,-5 5-1,7 5 1,2 3-308,2 6 0,4-1 0,10 0 0,2 1 150,4-1 1,3-3-1,11-7 1,6-1-109,11-4 1,14 2 0,9-7 0,4-2 40,5-1 1,12-4 0,-3-2-1,3-3-34,0-2 0,-6-2 1,-5-5-1,-8-2-69,-6-3 0,0-4 0,-9-8 1,-6-2-249,-6-2 0,-5-7 1,-3 0-1,-6-5 119,-3-4 1,-4-5 0,-5 4 0,-9-1-2153,-8 1 1,-6 1-1,-1 7 1,1 4 115,4 5 0,-2 0 0,8 4 0,6 3-1345,8 0 3182,4 0 0,9-9 0,1-1 0</inkml:trace>
  <inkml:trace contextRef="#ctx0" brushRef="#br0" timeOffset="28">9497 7057 9366,'14'25'0,"-4"-4"0,-4-2 0,-5 2 1063,-1 5 1,6 4 0,1 1 0,0 2-71,0 4 0,-2 3 0,-5 6 1,0-3-618,0-1 0,0-7 0,0 4 1,0-5-411,0-2 1,0 3-1,2-11 1,1 1-386,2-4 0,6-4 1,-4-3-1,0-2-1076,0-1 1,5-8 0,-2 3-1,4-5 654,2-1 1,2-12 0,1-5 0,4-6 840,1-5 0,9-16 0,7-5 0</inkml:trace>
  <inkml:trace contextRef="#ctx0" brushRef="#br0" timeOffset="29">9921 7104 8017,'0'16'248,"-1"2"0,-3 1 915,-1 2 1,0 7-1,5 0 1,0 5-126,0 4 1,1 10 0,3-4-1,3 1-334,2 1 0,-4-4 1,5-1-1,3-2-263,1-3 0,1-3 0,1-5 1,0-2-441,0-2 0,-6-4 0,-1-7-3031,-2-1 1,3-10-1,-6-1 1406,-6-8 0,-5-8 0,-11-7 1624,-2-8 0,-12-8 0,-8-8 0</inkml:trace>
  <inkml:trace contextRef="#ctx0" brushRef="#br0" timeOffset="30">9371 7026 8078,'25'0'0,"-3"0"0,1 0 0,2-5 0,8-2 296,3-2 0,8 5 0,12-1 0,10 3 769,9 2 0,8 0 1,-37 0-1,2 0 0,0 0 1,0 0-1,0 0 0,0 0-614,-1 0 0,0 0 0,4 1 0,0 0 0,-5 1 1,-1 0-1,42 5-141,-5 1 1,4-2 0,-13 4-1,-3 2-98,-4 2 1,-17 2 0,-9 0-1606,-10-1 1,-14 3 0,-13 1 0,-11 4 0,-17 1-880,-15 4 0,-21 0 1,-6 0 2271,-8-2 0,32-16 0,-3 0 0,-5 1 0,-1 0 0</inkml:trace>
  <inkml:trace contextRef="#ctx0" brushRef="#br0" timeOffset="31">8003 8126 8120,'-15'0'721,"-1"0"1,9 0-1,9 0 679,12 0 0,8 0 1,13 0-1,7 0-560,11 0 0,13-5 1,11 0-1,8 1-347,-38 3 1,1 0-1,7-1 1,2-1-1,0 0 1,1 1-1,3 0 1,2 0-357,2 1 0,1 1 0,5 0 0,1 0 0,4 0 0,0 0 0,-1 0 0,-1 0-110,-1 0 0,0 0 0,1 0 0,-1 0 0,-7 0 0,-1 0 0,-2 0 0,-2 0 119,-4-1 0,-2 2 1,-2 1-1,-3 1 1,29 2-1,-9-1-832,-9-3 0,-14-1 1,-12 0-1386,-7 0 1,-14 0-1,-16 0 773,-12 0 0,-16 0 1,-15 0-1,-9 0 1298,-9 0 0,-11 0 0,3 0 0</inkml:trace>
  <inkml:trace contextRef="#ctx0" brushRef="#br0" timeOffset="32">8302 8472 10367,'0'23'1185,"0"-6"0,0 6 0,0-1-233,0 5 1,0 8 0,0 1 0,0-1-302,0-2 1,-7 4-1,-3 1 1,-3 1-475,3-1 1,-8-3 0,6-7 0,0-3-279,-2-3 1,2 5 0,-1-8 0,5-4-1498,1-2 1,-4-8-987,6 5 0,0-10 0,5-3-188,0-11 2772,0-12 0,7-6 0,2-8 0</inkml:trace>
  <inkml:trace contextRef="#ctx0" brushRef="#br0" timeOffset="33">8522 8550 7889,'47'-15'113,"-7"1"1,-5 2 0,-5 3 598,-4 2 0,-5 2 0,4 6 0,-3 5-206,-2 4 0,-3 4 0,-3 4 0,-3 1-167,-6 2 1,-5 12 0,-7 0 0,-7 4 1,-5 1 0,-13 6 0,4-2 1,0 1 94,-1-1 0,6 2 1,2-7-1,5-2-120,6-2 0,-2-4 0,8-1 1,4-3 329,4-2 0,13-3 0,0-4 0,6-2-168,5-3 0,2 1 0,1-7 0,2-1-223,4-3 1,-4-2-1,4-5 1,-6-6-63,-4-7 0,1-4 1,-9-5-1,-5 0-148,-7-5-1,-5 0 1,-4-9 0,-5 0-426,-9 2 0,-1-4 0,-10 6 0,-1-1-283,-1 1 0,-3 3 0,1 7 1,1 4-842,4 1 0,2 4 1,4 8-979,-1 6 0,9 3 0,12 4 1100,9 3 0,7 4 1383,5 7 0,10 0 0,9-1 0</inkml:trace>
  <inkml:trace contextRef="#ctx0" brushRef="#br0" timeOffset="34">9355 8676 7889,'18'-2'1018,"-8"-3"1,-18 4 0,-8-3 0,-3 6-516,-4 3 0,0 12 0,-5 1-253,2 5 0,7 3 0,-2 7 0,3 2 0,5 2 188,2-2 1,6 3 0,10-1-1,7-2 167,7-2 1,11-2 0,9 1 0,1-3-41,3-2 1,1-1-1,0-9 1,-2-5-54,1-3 0,1-4 1,-2-5-1,-5-1-114,-4-5 0,-3-4 1,-4-11-1,-5-7-205,-4-7 1,-8-5 0,-4-9 0,-3-5-164,-2-9 0,-7 2 0,-4-4-972,-2 6 0,-3 13 0,0 1 0,0 5 0,1 7-3947,-1 5 0,7 5 4889,4 7 0,10 8 0,4 1 0</inkml:trace>
  <inkml:trace contextRef="#ctx0" brushRef="#br0" timeOffset="35">11179 7875 9709,'16'0'0,"0"0"0,-1 0 733,1 0 0,9 0 1,4 0-1,6 0-154,0 0 0,5 0 0,2 0 0,2 0-510,-2 0 0,0 0 0,-9 0 0,-5 1-2045,-4 5 0,-3 1 0,-7 5 1976,-3-2 0,-4 1 0,-7 5 0</inkml:trace>
  <inkml:trace contextRef="#ctx0" brushRef="#br0" timeOffset="36">11415 8079 7068,'28'9'-299,"4"-4"1,2-3 0,-2-2 0,1 0 281,4 0 0,1-6 0,8 1 0,-1 0 389,4-2 1,-4 5 0,-3-3-1,2 1 942,1-1-1314,-4 4 0,4-13 0,-5 5 0</inkml:trace>
  <inkml:trace contextRef="#ctx0" brushRef="#br0" timeOffset="37">13035 7010 10198,'0'18'0,"0"3"0,0 7 994,0 6 1,0 8-1,0 9 1,0 1 328,0-1 1,0 3 0,0 0 0,0 0-857,0 1 0,0-5 0,1-6 0,5-6-737,4-4 1,-1 0-1,-1-9 1,1-1-788,0-3 0,-4-5 0,4-4-43,-2-1 0,0-8 0,-2 1-574,6-8 0,1-6 0,2-11 0,0-5 1674,3-4 0,9-16 0,-1-2 0</inkml:trace>
  <inkml:trace contextRef="#ctx0" brushRef="#br0" timeOffset="38">13443 6963 9760,'-7'16'220,"0"5"1,-5 1 0,3 3 626,2 3 1,-3 12 0,5 5 0,1 2-146,2 4 0,1 3 0,-3-3 0,-1-2 191,1 1 0,4-1 0,6-7 0,4-5-1066,4-4 1,2-3 0,0-4 0,-1-5-398,1-4 0,0-3 0,-2-1 0,-2-5-709,-2-1 1,-6-3-555,1-9 1833,-10-11 0,-11-9 0,-8-6 0</inkml:trace>
  <inkml:trace contextRef="#ctx0" brushRef="#br0" timeOffset="39">12814 6979 9461,'16'0'406,"0"0"1,7 0 0,3-2 0,5-2 83,6-1 0,8-5 0,10 5 1,0 1 120,5 2 1,6 4 0,1 3 0,-5 4-560,-2 0 0,-11 5 1,0-2-1,-6 5-598,1 4 0,-7 0 0,-6-3 0,-8 1-1395,-6 2 1,-8 0 1940,-4-5 0,-17-1 0,-5 1 0</inkml:trace>
  <inkml:trace contextRef="#ctx0" brushRef="#br0" timeOffset="40">12673 8142 8184,'30'-5'1543,"-4"-1"0,4 1 0,-3 3 0,8-1-844,7-2 1,6-1-1,4 5 1,4-5-359,0-4 0,5 3 1,-2 2-1,6 3-53,3 2 1,-2 0-1,-6 0 1,-4 2-1689,-2 3 1,-5 4-1,-11 8 1,-8 2 25,-6 2 1,-10 6-1,-8-7 1374,-5 0 0,-15 4 0,-3 1 0</inkml:trace>
  <inkml:trace contextRef="#ctx0" brushRef="#br0" timeOffset="41">12846 8598 13691,'0'-16'867,"7"5"0,5 3 0,9 1-440,11 3 1,11-3 0,13 2-1,3 2-276,6 1 1,7 2-1,-4 2 1,-5 3-4,-9 5 1,-3 4 0,-15 4 0,-3 1-161,-5 2 0,-10 2 1,-9-4-1,-4 2 12,-7-2 0,-5 4 0,-12-1 0,-6 1 12,-6 0 0,-16-2 1,0-6-1,-2-1 58,0-3 0,-2 1 1,2-7-1,7-1-127,7-2 0,2-2 1,12 0 249,2 0 1,12 0 0,12 0 61,14 0 1,16 7-1,7 1 1,6 3 251,4-1 1,4 1 0,7 6 0,-4 2 30,-6 2 0,-1 2 1,-12-2-1,-1 5 9,-8 4 1,-7 0-1,-10-1 1,-3-1-204,-6 0 1,-3 4-1,-2-10 1,-4 1-345,-6 0 0,-8-2 0,-13-6 0,-2-1 0,-4-3 0,-10-4 0,-12-7 0,-6 0 0,-3 0 0,-7-5 0,0-2 0,-6-2-3043,-3-3 1,0 3 0,6 0 3042,-1 2 0,1-5 0,-1 3 0</inkml:trace>
  <inkml:trace contextRef="#ctx0" brushRef="#br0" timeOffset="42">5912 10877 8030,'9'-16'0,"3"0"0,-7 1 475,-1-1 0,-2 0 558,-2 0 0,-7 8 1,-4 2-1,-5 5 1,-3 2 185,-2 5 1,-7 1 0,2 7 0,-4 0-636,-1 3 0,1 4 0,4-2 0,3 2 300,1-2 0,4 4 0,-3-2 0,5-2-78,6-1 0,-4-3 1,5 1-579,1 0 1,1 0 0,8-1-1,5 1-131,4 0 1,11 0 0,7-1 0,7 1-86,7 0 0,1-1 0,3 1 1,-2 0-194,-1 0 1,4 4 0,-10 3-1,-2 2 314,-2 3 1,-7-4-1,-3 0 1,-4 1-87,-5-1 0,-8-3 0,-1 6 0,-5-1-47,-5-2 0,-4-1 0,-9-7 0,-3-1 0,-5 1 0,-3-2 0,-5-4 0,-1-4 0,-1-5 0,-3-1 0,3 0 0,-5 0 0,1 0 0,-5-1 0,5-5 0,-1-2 0,5-1 0,3-3 0,1 5 0,2-2-1884,4-3 1,-2 3 0,9-1-575,5-3 0,9-1 1,15-1-1,13-3 1990,10-3 1,14-3 0,9-8 0</inkml:trace>
  <inkml:trace contextRef="#ctx0" brushRef="#br0" timeOffset="43">6730 11128 8030,'21'-5'0,"1"-2"1019,3-2 1,-6 6 0,4-2-106,0 3 1,-3 2-1,8 0 1,2 0 0,-2 0-541,2 0 1,-2 0-1,0 0 1,-4 0-1393,-1 0 0,-2 7 0,-7 3 584,-4 4 434,-10-5 0,-8 5 0,-8-5 0</inkml:trace>
  <inkml:trace contextRef="#ctx0" brushRef="#br0" timeOffset="44">6651 11380 8030,'32'0'1503,"-1"0"1,0 0-1,1 0 193,-1 0 1,3 0 0,4 0 0,7 0-1027,6 0 1,7 0-1,-6 1 1,-1 5-524,-2 4 1,-4-3 0,-3 0 0,-7-2 135,-7 1 0,0 4-283,-7-5 0,0-6 0,-5-8 0</inkml:trace>
  <inkml:trace contextRef="#ctx0" brushRef="#br0" timeOffset="45">8601 10264 8030,'2'15'0,"1"5"0,2 4 1421,-1 8 0,-3 4 0,-1 1 1,0 5-420,0 3 0,0 2 1,0 1-1,0-1-376,0 0 1,0-2-1,0-1 1,0-4-569,0-2 0,0-1 0,0-7 0,0-4-699,0-5 1,6-4 0,-1-1-3452,-2 0 3222,-1 0 1,0-9-1,3-7 1,4-9-1014,0-5 1,10-11 1882,-3-6 0,10-14 0,-2-11 0</inkml:trace>
  <inkml:trace contextRef="#ctx0" brushRef="#br0" timeOffset="46">9057 10279 8138,'-2'16'0,"-2"2"242,-1 3 1,0-2 0,5 7 0,0 2 1581,0 2 0,-2 8 0,-1 4 0,-2 2-912,1-2 0,2 8 0,1-4 0,-3-1-506,-1-1 0,0-11 0,6 0 0,3-7-213,1-3 0,6-2 0,-5-5 1,1-1-1472,0 1 0,-1-5-459,-6-1 1,0-8 0,0-2 817,0-9 0,-7-5 0,-4-3 0,-3-4-2121,-1-6 3040,-15-16 0,4-6 0,-13-14 0</inkml:trace>
  <inkml:trace contextRef="#ctx0" brushRef="#br0" timeOffset="47">8239 10232 8138,'7'-8'469,"-3"-5"0,6 6 0,2 0 449,2 0 0,9-3 1,5 5-1,7 1 55,7 2 1,10 2-1,8 0 1,4 0-219,4 0 0,11 0 1,-4 0-1,0 0-404,2 0 0,3 0 0,-1 0 0,-7 0-489,-6 0 0,-5 2 0,-3 2 0,-9 3-634,-11 1 0,-1-2 0,-14 4 1,-4 2-727,-9 2 1,-6 4-1,-6 3 1,-5 3-2403,-9 1 3900,-13 4 0,-18-11 0,-9 4 0</inkml:trace>
  <inkml:trace contextRef="#ctx0" brushRef="#br0" timeOffset="48">8161 11254 9136,'7'14'1966,"5"-4"0,5-3-1361,4 0 1,7-5 0,2 3 0,8-3 459,9-2 0,6 0 0,-1-2 0,6-1-230,3-2 1,4-6 0,1 4 0,2-2-956,-1-3 0,1-2 0,-5 0 0,-8 2-816,-4 2 0,-9 6 0,-2-1 0,-3 3-1312,-7 2 0,-6 2 1,-10 3-675,-3 6 2922,-4 3 0,-28 8 0,-6 3 0</inkml:trace>
  <inkml:trace contextRef="#ctx0" brushRef="#br0" timeOffset="49">8286 11710 12356,'16'0'1451,"0"-2"-945,-1-3 1,10 3-1,6-5 1,10 2 0,4-2-187,2-2 1,6 6 0,-3-3-1,-4 5-115,-8 1 1,-5 0 0,-3 1 0,-4 5 70,-5 4 0,-10 4 0,-6 2-34,-3-1 0,-4 3 0,-3 1 1,-8 2-247,-6-2 0,-5-1 0,-8-1 0,1 2-8,-1 2 1,3-1-1,1-6 1,2-2 70,-2 0 0,5 6 0,2-10 1,3 1-204,3-4 0,-1 2 276,0-2 1,9 1 0,9-6 25,12 0 0,9 0 1,12 0-1,5 0-20,7 0 1,12 0 0,1 0 0,3 0-167,-2 0 1,-14 7-1,0 5 1,-5 5 177,-7 4 1,2 0 0,-13-5-1,-1 1 588,-7 4 1,-2-1-1,-9 4 1,-2-1 138,-1-4 1,-2 4-1,-3-2 1,-8-2-878,-10-2 0,-7-1 0,-5 0 0,-2-2 0,-2-4 0,-10 2 0,2-6 0,-4-3 0,-7-1 0,2-2 0,-2 0 0,2 0-66,3 0 1,2-2 0,2-1-1,2-4-1698,3-2 1,3 5-1,9-1-1498,4 3 1,12-4 3261,14-5 0,14-10 0,11-3 0</inkml:trace>
  <inkml:trace contextRef="#ctx0" brushRef="#br0" timeOffset="50">10346 11113 8138,'21'0'0,"0"1"199,-2 4 1,-7 2 0,-3 6-1,-2-3 593,-3 2 0,-3 2 0,-2 2 1,-5-2 104,-4-3 0,-4 3 0,-4-6 0,-1 1-414,-2-4 0,-5-3 0,3-2 1,1 0 199,-1 0 0,2 0 0,5-2 48,0-3 1,2-4-465,4-6 0,5 1 0,10 1 0,5 5-48,4 1 1,7 1-1,4 6 1,1 0-221,2 0 0,3 0 0,-8 0 1,0 0-95,0 0 0,-2 2 0,-6 2-325,1 1 0,-5 2-4689,-1-2 3228,0 4 0,6 5 1,0-4 1880,0-5 0,-1-3 0,1-2 0</inkml:trace>
  <inkml:trace contextRef="#ctx0" brushRef="#br0" timeOffset="51">12013 10437 8138,'-2'-25'0,"-3"4"0,-6 4 0,-3 1 0,-2 2 0,1 2 0,-1 1 1029,0-1 0,-6 3 1,-6 1-1,-6-1 167,-2 0 0,-3 6 0,3-3 0,-5 6-798,1 6 1,-3 2-1,4 10 1,1 3-141,-1 5 0,8 2 0,5 2 0,-1-1-22,3 5 0,3 1 0,10-4 0,6 0-282,4 1 1,1-6 0,1-2-1,4-1-41,6-4 0,8-1 0,6-4 0,1-2 135,2-1 0,12-8 0,-3 2 1,5-3 81,0-2 1,8-2-1,-3-1 1,2-6-94,0-5 0,-9 2 1,-3-9-1,-6 2-305,-4-2 1,-5 1-1,-6-4 1,-2 0-141,-3-1 1,1 4 0,-7-3 130,-1 1 0,-3 2 156,-1 5 0,0 9 0,0 7 936,0 9 0,6 12 0,-1 9 1,0 6 313,2 6 1,-5 12-1,3-5 1,-3 4-341,-2 1 1,1 4-1,3-6 1,1-1-790,-1-3 0,3-7 0,-2-3 0,-2-3 0,-1-4 0,3 4 0,1-10 0,-3-1 0,-1-3 0,-2-3 0,0-3 0,0 1 0,-5-5 0,-2-1-4916,-2 2 1,0 2 4492,-1 2 1,3 0-1,7-1 1</inkml:trace>
  <inkml:trace contextRef="#ctx0" brushRef="#br0" timeOffset="52">13129 10971 8194,'16'0'351,"-1"0"1,-2 0 0,2 0 0,8 0 2474,5 0 1,10 0 0,3 0-1909,-1 0 1,7-5 0,-3 0 0,3-1-624,-2-1 1,-6 6 0,1-6 0,-4 1-1855,-6 1 1,0 0 0,-7 5-360,1 0 0,-12 7 0,-3 3 0,-11 6 1918,-8 5 0,-25 3 0,-7 8 0</inkml:trace>
  <inkml:trace contextRef="#ctx0" brushRef="#br0" timeOffset="53">13270 11207 8194,'18'2'0,"1"1"1073,2 2 1,9 1-1,-1-6 1,8 0-537,3 0 0,2 0 0,7 1 0,2 3-762,1 1 0,8 5 0,-3-3 1,3 0-1445,-3 0 1,-3-1 1668,-6-6 0,-1-7 0,0-2 0</inkml:trace>
  <inkml:trace contextRef="#ctx0" brushRef="#br0" timeOffset="54">15157 10374 8090,'-7'-9'0,"5"-5"0,-3 4 0,3-4 0,4 0 986,3 3 1,6-3-1,10 5 1,5-1-365,4-1 0,6 8 0,3-2 0,-1 3-163,1 2 0,-3 2 1,-4 3-1,-4 5 15,-7 4 1,3 7 0,-13 2 0,-4 2-164,-4 3 1,-10 6-1,-5 5 1,-7-1-169,-7 1 0,-4-3 0,-3-2 0,-2-1-173,-2-2 0,0 2 1,6-12-1,-1-1-42,1-3 1,1-1 0,2-2-1,4-4-842,1-5 714,2 4 0,12-9 0,8 2 241,9-6 0,10-8 0,17 2 1,5-3 31,7 3 1,9-2 0,0 7 0,2 1 133,1 2 0,4 2 0,-12 2 0,-4 3 166,-4 6 0,-4 8 0,-1 4 0,-8 1-90,-5 4 0,-5 2 0,-6 1 0,-3 1 432,-6-1 0,-7 6 0,-8-1 0,-9-1-271,-4-1 1,-14-3-1,1-1 1,-8-2-357,-3-2 1,-4-9 0,0 1 0,4-6-288,2 0 0,-4-5 0,7-2 0,-2-3-584,2-2 1,-1 0-1,8 0 1,3-2-290,4-3 0,9 2 0,-2-8 1,6-1-901,4-2 1,4-4 0,9-2 0,3-7 1971,6-2 0,16-10 0,7-1 0</inkml:trace>
  <inkml:trace contextRef="#ctx0" brushRef="#br0" timeOffset="55">16321 10342 8103,'0'21'0,"0"2"0,0 1 1279,0 4 0,5 7 1,0 4-1,-1 1 5,-3 4 0,-1 6 1,0 4-1,0 0-705,0 1 1,-5-8 0,0-7 0,1 0-247,3 0 0,1-7 0,0 1 0,0-8-323,0-3 1,5 3-1,0-5-1481,-1-2 0,3-2 0,0-3 321,1-3 0,-2-4 0,4-7 1,2-2 233,2-3 0,2-6 0,1-10 0,3-5 372,1-3 1,7-8-1,-2-3 1,2-4-509,-2-5 1052,4-16 0,-13 8 0,6-13 0</inkml:trace>
  <inkml:trace contextRef="#ctx0" brushRef="#br0" timeOffset="56">16682 10484 10263,'-10'16'0,"1"1"495,2 4 0,-3 3 1,4 10-1,3 2 1095,1 6 0,-3 9 0,0 1 1,1 1-575,2 1 0,2-7 1,2 2-1,5-6-454,9 1 1,0-5 0,6-3 0,-1-3-236,0-1 0,0-8 1,-5-3-3564,0-3 1302,-1-3 0,-6-8 1,-4-7-1,-3-8 715,-2-6 0,-5-9 0,-4-3 1,-3-4-2043,-6-1 3261,-1-8 0,-11-8 0,-3-9 0</inkml:trace>
  <inkml:trace contextRef="#ctx0" brushRef="#br0" timeOffset="57">15817 10437 10471,'28'-9'0,"2"2"1043,3 0 1,18 5 0,7-3 0,11 3-174,8 2 0,-32 0 0,1 0 0,2 0 0,0 0 0,3 0 0,0 0-306,2 0 0,0 0 0,1 1 0,0 0 1,2 0-1,-1 1 0,-1 2 0,0-1-345,-2 2 1,1-1 0,0-1 0,0-1 0,-4 3 0,-2 1 0,41 4-515,-13-1 1,-5 5 0,-7-3 0,-9 3-1158,-9 1 1,-8 1 0,-13 1-1,-8 4-5135,-9 6 6587,-19-5 0,-13-6 0,-15-9 0</inkml:trace>
  <inkml:trace contextRef="#ctx0" brushRef="#br0" timeOffset="58">4419 14995 8162,'7'9'3278,"1"-2"1,6-9-2582,-3-3 1,3-4 0,-4-7 342,4 0 0,2-6 0,1-5 0,3-2-447,1-3 0,5 1 0,-4-4 0,3-5-519,3-7 0,3-6 0,4-1 1,2-7-570,-2-5 0,3-13 0,-1 2 0,-2 0-375,-2 1 0,-3-1 0,-2 12 0,-4 6 128,-1 3 0,0 10 0,-4 11 798,2 8 1,0 6 0,-6 10 0,1 8-203,0 6 0,1 13 0,4 12 0,6 7 1684,2 7 0,3 15 0,-1 8 0,-1 5-664,-4 5 1,2 0 0,-7-2 0,-2-3-20,-1 0 1,-8-12-1,1-1 1,1-8-856,2-7 0,2 0 0,-1-9 0,1-5-438,0-3 0,-2-5 0,-2-6-1922,-2-3 0,-4-4 1058,4-7 1,-1-9 0,3-5 0,-3-7 197,-2-3 0,-2-1 1,-5-3-1,0 4 1053,0 1 0,-7-3 1,-3 5-1,-4 4 628,-2 4 0,-7 1 0,-3 7 1,-4 1 404,-1 3 0,-8 1 0,-3 0 1,-5 0-322,-5 0 1,1 0-1,-6 0 1,-1 0-115,2 0 0,-3 0 0,6 0 0,3 0-755,1 0 0,5 1 0,4 3 0,7 1-1841,3-1 0,4-3 0,12 1 141,3 3 1,6-3 0,12 5 0,7-2 1907,5 1 0,16-1 0,-2-5 0</inkml:trace>
  <inkml:trace contextRef="#ctx0" brushRef="#br0" timeOffset="59">5896 14350 8076,'16'-14'0,"0"4"270,0 5 1,1-2-1,6 0 1,6-2 1372,6-3 0,9 5 0,-2 2 0,2 3-1748,-2 2 0,7 0 0,-8 0 0,-2 0-471,-4 0 1,-9 7 0,-3 3 0,-4 4-971,-5 2 1,-11 0 1545,-3-1 0,-14 8 0,-10 2 0</inkml:trace>
  <inkml:trace contextRef="#ctx0" brushRef="#br0" timeOffset="60">6069 14523 8076,'16'6'183,"0"-1"0,5 0 0,2-5 0,1 0 929,4 0 0,9 0 1,3 0-1,2 0-1436,0 0 0,0 0 0,6 0 324,5 0 0,-4 7 0,5 2 0</inkml:trace>
  <inkml:trace contextRef="#ctx0" brushRef="#br0" timeOffset="61">7705 13250 8076,'10'0'0,"-1"2"0,-2 5 0,-2 7 675,2 5 0,-5 11 1,5-1-1,-2 8 1484,0 3 1,0-3 0,-5 3 0,0-1-565,0-5 0,0 1 0,0-1-1301,0-3 1,0 2 0,0-10 0,0 0-385,0-1 1,0-1-1,0-5-1841,0 0 0,0-6 0,-1-1-7212,-5-2 9143,5-2 0,-13-5 0,5 0 0</inkml:trace>
  <inkml:trace contextRef="#ctx0" brushRef="#br0" timeOffset="62">7186 14130 7934,'7'9'-36,"1"-4"1,8-8 1831,0-2 1,7-6 0,3 6 0,5 0 551,6-2 1,3 5-1,11-5 1,3 2-1427,4-1 0,11 1 0,-4 5 1,3-2-805,2-3 1,2 3 0,-8-3 0,-2 3-162,-1 2 0,-9 0 0,-3 2 0,-9 2-2042,-7 1 1,1 7 0,-13-1-1,-4 3-4673,-5 1 6758,-5-6 0,-7 5 0,0-5 0</inkml:trace>
  <inkml:trace contextRef="#ctx0" brushRef="#br0" timeOffset="63">7139 14665 8076,'17'-2'0,"2"-2"0,2-1 1106,-2 2 1,4-4 0,2 0 0,4-2 275,10-3 0,6 3 1,6 0-1,3 1 86,2-1 0,-5 5 0,-1-1 1,-6 3-872,-7 2 1,-6 0-1,-5 2 1,-5 2-242,-3 1 1,-4 7 0,-4-1-1,-5 4-154,-3 6 1,-4-2 0,-5 8 0,-7 1-333,-5 1 0,-14 3 0,0-3 1,-6-1-41,-4-1 0,-3-3 1,-1 2-1,0-3 188,0 0 1,7-6 0,3 4-1,5-5 139,6-6 0,-2 4 0,6-3 0,-1 3 54,0 1 1,7-4 0,8-1-212,1 3 0,1-5 0,6 3 0,0 1 0,9-5 0,7 0 0,8-2 0,6 0 0,3 6 0,6-6 0,6-1 0,6-3 0,6 5 0,-4-1 0,-3-2 0,-1-1 0,2-4 0,-2-1 0,-4-4 0,1-2 0,-8 4 0,-3-4 0,-5 2 0,-4 4 0,-7-6-1566,2-1-3000,-3 3 0,-11 0 4566,-7 7 0,-7-7 0,-9-2 0</inkml:trace>
  <inkml:trace contextRef="#ctx0" brushRef="#br0" timeOffset="64">9811 13282 7958,'0'-21'0,"0"0"0,0 1 0,-1 3 0,-5 1 0,-4 1 1257,-4-1 0,-7 5 1,0 3-1,0 1-603,-2 3 1,-1 2 0,-8 2 0,1 0 235,0 0 1,-6 9-1,-2 7 1,1 8-318,0 6 0,1 8 0,7 4 0,2 4-200,2 1 1,7 0-1,-2 0 1,5-1-312,6-5 0,-3-2 1,8-8-1,2-1 6,1-4 1,14 2 0,4-7 0,3-3-63,4-6 0,7 0 0,8-7 1,2-1-119,4-2 0,1-4 1,2-3-1,1-6-67,-1-3 0,-7-7 0,-3-2 0,-6-1-54,-5-4 1,2-2 0,-7-3 0,-3 0 45,-6 2 1,0-4-1,-7 10 107,-1 1 1,-2 10 506,-2 14 0,0 14 0,0 14 0,0 7 652,0 7 1,0 10 0,0 4 0,0 1-592,0 1 0,1-2 0,3 3 0,1-5-488,-1-5 0,-1 0 0,1-10 0,1-3 0,-2-2 0,1-1 0,-1-12 0,2-2-291,-1-2 1,-2-1-3467,-2 0 1,0-9 1613,0-7 0,0-9 1,1-10-1,5-4-436,4-1 1,4-15 2578,2-8 0,7-18 0,1 1 0</inkml:trace>
  <inkml:trace contextRef="#ctx0" brushRef="#br0" timeOffset="65">10236 12841 8076,'2'-15'0,"1"-1"346,2 0 0,8 1 1,-3 1 718,4 3 1,2-1-1,1 5 1,2 0-333,2 0 0,6 2 1,-6 5-1,0 0-85,1 0 1,-6 1-1,1 3 1,-6 3 18,-4 2 1,-2 1 0,-5 8 0,0 3-142,0 5 0,-7 3 0,-5 3 0,-5-1-19,-4 1 1,-7-1-1,3 1 1,-1-1-153,0 1 0,7-1 1,-2 0-1,3-1 30,2-4 0,8 2 0,2-7 1,5-2-386,1-1 0,7-2 0,3-1 0,6 1 0,5 0 0,3-8 0,8-1 0,-3-1 0,-2-1 0,8 0 0,-4-5 0,2-2 0,0-3 0,-3 2 0,-2-6 0,-4 2-4420,-1 3 1,-2 3 1217,-5 1 0,-7 1 0,-6 3 3202,-6 1 0,-6 7 0,-7-3 0</inkml:trace>
  <inkml:trace contextRef="#ctx0" brushRef="#br0" timeOffset="66">11305 13832 8076,'9'0'4915,"5"0"0,-12 1-3742,3 5 0,-10-5 1,-6 5-575,-3-5 0,-2-1 0,1 0-332,-1 0 0,2-1 0,2-3 0,3-3-84,2-2 0,-4 4-152,6-5 1,2-1-513,8-4 0,4 6 0,6 4 1,1 3-630,0 2 1,5 0-1,2 0 1,1 0-972,4 0 0,2 0 2081,1 0 0,8 0 0,1 0 0</inkml:trace>
  <inkml:trace contextRef="#ctx0" brushRef="#br0" timeOffset="67">12547 12889 8076,'0'-16'0,"2"2"625,3 3 1,-3 8 0,3 13 0,-3 11 1603,-2 7 1,0 13 0,0 4-1255,0 6 0,2 8 0,1-1 1,2 4 300,-1 7 0,-2-10 0,-1 2 0,3-5-677,1-5 1,6-4-1,-4-5 1,0-6-600,0-2 0,3-3 0,-3-1 0,0-4-476,0-5 0,3-4 0,-3-3-1746,2-3 1,-4-4-1,6-7 1,-1-2 306,-1-3 1,5-9 0,-3-9 0,3-1 515,1-4 0,1-7 0,1-5 1399,4-6 0,-10-5 0,3-11 0</inkml:trace>
  <inkml:trace contextRef="#ctx0" brushRef="#br0" timeOffset="68">12877 12904 8989,'21'18'0,"0"1"1138,-2 2 0,-8 12 0,-4 2 1,-2 7-637,0 7 0,1 3 1,-5 1-1,3 3 1665,1-1 0,2 5 1,-2-8-1,4-1-1055,0-2 1,3-4 0,-5-3 0,2-7-1113,3-7 0,-3 0 0,-1-7 0,-1-2-2061,-3-1 1,3-8-1428,-2 0 1,0-8 1078,-5-2 0,-12-12 1,-5-12 2408,-6-6 0,-3 2 0,-6-10 0</inkml:trace>
  <inkml:trace contextRef="#ctx0" brushRef="#br0" timeOffset="69">12217 12826 9688,'31'0'0,"1"0"0,-2 0 1636,-4 0 1,5 0 0,1 0-1,10 0-315,8 0 0,11 5 0,11 2 0,3 0-437,5 0 1,3 0 0,-5-4 0,-3 4-602,-7 2 0,4-5 1,-13 3-1,-1 0-153,-2 3 0,-12 2 1,-11 1-1,-7-1-2588,-3 5 0,-9 1 1,-9 10-1,-7 3-4666,-8 4 7124,-8 2 0,-13-6 0,-1 1 0</inkml:trace>
  <inkml:trace contextRef="#ctx0" brushRef="#br0" timeOffset="70">12248 14005 8076,'11'5'0,"-1"0"1276,3-1 0,-5-3 0,3-1 0,3 0 1181,5 0 1,11 0-1,8 0 1,4 0-1345,7 0 1,3-5 0,8-2 0,-3-2-881,3-3 0,-4-2 1,1-2-1,1 1-412,-2-1 1,-4 6 0,-10 1 0,-7 2-2083,-7 3 1,-5 3 0,-9 2 53,-4 5 0,-11 2 1,-15 10-1,-9-1-2484,-4-1 4691,-17 10 0,4-15 0,-12 11 0</inkml:trace>
  <inkml:trace contextRef="#ctx0" brushRef="#br0" timeOffset="71">12343 14366 9011,'-7'0'1920,"7"0"0,12 0 1,11 0-1,1 2-1323,4 3 0,7-3 0,5 5 0,4-2-136,5 0 1,0 6-1,-6-4 1,-4 1 150,-6 5 1,0 1-1,-12 0 1,-3-2-198,-6-2 1,-5 1 0,-7 5 0,0-1-187,0 1 1,-14 0-1,-7-1 1,-5 1-141,0 0 1,-9 0 0,3-2 0,-1-4-196,0-5 0,1 2 0,1-2 1,1-1-20,4-2 1,3-2 0,8 0-267,-1 0 0,11 0 1,8-2 169,11-3 0,19 3 0,6-3 0,10 3 177,8 2 1,15 2 0,3 3-1,-3 5 397,-6 4 0,-3 7 1,-14 0-1,-7 0 639,-7 2 0,-7-4 0,-13 7 0,-1 2-992,-3 2 0,-4 1 0,-9 1 0,-3-1 0,-6 1 0,-4-3 0,-6-1 0,-6-3 0,-2-2 0,-3-8 0,-1-6 0,-4 0 0,-5 0 0,2-6 0,-2 0 0,-1-4 0,-3-4 0,-1-8 0,0 3 0,0-6 0,0-5 0,1 4 0,4-4 0,7 3-2208,7 3 0,0-1 0,9 0 1,5 0-573,7 1 1,7-6-1,9-4 2780,12-4 0,10-6 0,17-13 0</inkml:trace>
  <inkml:trace contextRef="#ctx0" brushRef="#br0" timeOffset="72">13774 14005 8019,'15'0'2113,"3"0"1,3 0-348,5 0 0,11-6 0,4 1 0,3 0-1198,-2-2 1,7 5-1,-5-3 1,-2 3-396,-2 2 1,-4 0 0,-4 0-1,-1 0-1895,1 0 0,-8 7 1,-5 4-1,-5 1-4625,-3-2 6347,-8 4 0,-3-5 0,-8 7 0</inkml:trace>
  <inkml:trace contextRef="#ctx0" brushRef="#br0" timeOffset="73">13852 14288 8019,'7'8'2969,"4"-3"1,3-3-1809,1-2 1,12 0 0,2 0 0,3 2-574,3 3 0,5-3 1,-2 3-1,1-3 263,-1-2 1,4 5-1,-5 2 1,-2 2-2066,-2 3 1,3-3-1,3 1 1,-1 3 1213,1 1 0,4 1 0,-2 1 0</inkml:trace>
  <inkml:trace contextRef="#ctx0" brushRef="#br0" timeOffset="74">15739 13062 8076,'-14'-2'165,"3"-3"1,4-4-1,7-7 1028,0 0 0,13 1 1,6-1-688,9 0 0,3 0 1,15 3-1,3 2 1,0 6 87,-1 3 0,-2 2 0,-4 0 0,-6 2-282,-2 3 1,-10 4 0,-3 8-1,-3 2-19,-3 2 0,-6 9 0,-6 0 0,-6 6-77,-7 5 0,-11 1 0,-7 5 0,-7 0-27,-7 0 1,-4-5 0,1-2-1,1-2-352,2-3 0,2 2 0,-2-4 0,5-5 241,4-3 0,4 1 0,2-5 0,6-2 454,4-1 0,8-3 147,4 1 1,7-7 0,6-4-227,8-3 0,10-2 0,1 0 0,4 0-445,6 0 0,-1-6 0,10-1 0,1 0 29,-3 0 0,6-3 0,-6 5 0,0 0-1512,1-2 1,-1 5-1,-1-3 1,-2 3-279,-3 2 0,-1 0 0,-6 0 0,1 0 411,-1 0 1,-6 0-1,-3 0 1,-1 0 1341,0 0 0,0 7 0,-5 2 0</inkml:trace>
  <inkml:trace contextRef="#ctx0" brushRef="#br0" timeOffset="75">16651 12889 8377,'-9'0'712,"4"0"1,10 0 0,6 0-173,2 0 0,5 0 0,3 0 0,7 0-136,7 0 0,5 0 0,7 0 1,-1-2-107,-4-3 0,8 3 1,-4-5-1,-1 2-105,-1-1 1,-9 1 0,1 5-1,-4 0-46,-6 0 0,2 5 1,-9 2-1,-3 2 41,-4 3 0,-8 2 1,1 4-1,-3 3 80,-2 5 1,0 4 0,0 3 0,-2 3 97,-3 6 0,1 4 0,-5 1 1,2-2-287,4-3 0,1 2 0,4-6 0,1-1-614,3-4 0,6 6 0,-2-11 0,4 0-623,2 1 1,-2-4 0,-2-1 0,-3-1-442,-2-4 0,-2-7 0,-7-3 854,-3-2 0,-11-4 0,-11-8 744,-8-5 0,-13-11 0,-7-4 0</inkml:trace>
  <inkml:trace contextRef="#ctx0" brushRef="#br0" timeOffset="76">16792 13454 8770,'2'-14'739,"3"4"1,4-2 0,8 5-1,4 0-174,6 0 1,8-4-1,5 4 1,3 0 84,6 0 1,7 0 0,-3 4 0,-3-2-310,-1 1 1,-3-3 0,-3 2 0,-1 1-225,2 3 1,0-5 0,-1 1-1,-3 2-911,-1 1 0,3 2 1,-7 0-1,-4 0-1005,-3 0 1,-3 0 0,3 0 0,-4-2 1798,-1-3 0,-2-4 0,-6-6 0</inkml:trace>
  <inkml:trace contextRef="#ctx0" brushRef="#br0" timeOffset="77">18475 12873 8402,'-9'9'860,"4"6"1,3 3 0,2 8 0,0 2 0,0 3 139,0 6 0,0-2 0,0 7 0,0 2-6,0 1 0,5-3 0,2 0 0,2 0-328,3-2 0,-3-2 1,1-6-1,1-1-797,-2 1 1,3-6-1,-5-2 1,1-1-258,5-4 1,-5-3 0,1-4 0,0-3-1678,0-2 0,-4-2 0,5-5 0,1-2 742,-2-3 1,5-9-1,-4-9 1,6-3-274,5-7 1596,-4-5 0,13-24 0,-6-2 0</inkml:trace>
  <inkml:trace contextRef="#ctx0" brushRef="#br0" timeOffset="78">18821 12779 9076,'-7'-9'0,"-4"5"764,-3 8 0,5 10 1,4 10-1,3 4 46,2 5 1,0 9-1,2 2 1,2 3 493,1 0 1,7 9 0,-3-9 0,1 2-459,1 0 0,-1-7 1,6 0-1,-2 0-685,-4-2 0,8-2 0,-6-6 0,0-2-957,2-4 0,-1-4 1,-1-6-257,-2 0 1,-8-9-1407,-2-7 0,-14-9 1,-12-14-1,-6-6-1706,-4-6 4164,-11-23 0,-2 8 0,-6-20 0</inkml:trace>
  <inkml:trace contextRef="#ctx0" brushRef="#br0" timeOffset="79">18003 12841 8402,'-14'-10'1018,"3"0"0,18 1 0,16-3 0,9 3-8,4 2 1,18 2 0,2 5-1,5 0-405,6 0 0,10 0 0,0 0 0,1 0 664,4 0 1,0 0 0,-3 0 0,0 0-896,-1 0 1,-6 0-1,-4 0 1,-3 0-422,-2 0 0,-8 0 0,-4 1 0,-7 5-154,-8 4 1,-4 4 0,-6 3 0,-7 4 200,-6 6 0,-13 2 0,-9 3 0</inkml:trace>
  <inkml:trace contextRef="#ctx0" brushRef="#br0" timeOffset="80">15487 14256 9414,'9'-9'389,"7"4"1311,8 3 1,8 2 0,8 0-1,10 0-661,12 0 1,11 0 0,6 0 0,8-1-621,-41-2 0,2 0 1,12 2-1,1-1 0,-2-2 1,1-1-1,5 1 0,2-1-329,4 1 0,2 0 0,11-1 1,3 1-1,0-2 0,1 0 1,-29 2-1,1 1 0,1-1 28,2 0 0,2 0 0,-1 0 0,-1 1 0,-1 0 0,1 0 0,2 0 0,0 0 0,-1 1 0,-1-1 0,-1 0 0,0 0-120,-2 0 1,0 0 0,0 0 0,3 2 0,0 0 0,-2 0 0,18-3 0,-2 1 0,-6 0 0,-1 0 63,-9 1 1,-1-1 0,-7 0 0,-2 1 0,26 2 0,-10 0-1896,-11 0 1,-16-2-166,-9-3 0,-17 3 0,-21-3 0,-17 3-1577,-15 2 1,-25 7 3574,-10 4 0,1-4 0,3 0 0</inkml:trace>
  <inkml:trace contextRef="#ctx0" brushRef="#br0" timeOffset="81">16462 14775 8622,'-16'-7'0,"1"-4"0,-1-1 1165,0 2-648,7-4 1,9 7-1,14-6 1,11 3 0,13-1 337,11 3 0,12-6 1,9 5-1,2 0-81,3 4 0,-9 3 0,-4 2 0,-10 2-156,-1 3 0,-6 6 1,-5 10-1,-3 5-34,-7 4 1,-6 8-1,-8 4 1,-2 3-252,-4 2 0,-5 8 0,-12 2 0,-8 4 95,-10 2 1,-6-2 0,-6-1 0,-3-6-131,0-5 1,-13 0 0,3-14 0,-6-6-151,-2-6 1,6-7-1,-4-4 1,2-3-298,3-2 1,-3-4 0,2-8 0,3-4-237,5 0 0,0-10 0,8 2 1,2-4 65,6-2 0,7 0 1,11 4-1,5-2 22,3 2 0,9-4 0,5 2 0,9 2 373,11 2 0,6 1 1,11 2-1,2 4-90,1 4 0,7 5 1,-1 2-1,3 5 1133,2 4 0,0 4 0,-2 2 1,-1-1-1120,-3 1 0,-1 5 0,5 2 0,0 0 0,4-1 0,1-1 0,-1-5 0,0 0-523,-2-1 0,10-1 0,-7-3 1,4-6-1936,-2-3 0,0-2 1,-1-2-1,-3-3 2451,3-6 0,6-17 1,-1-5-1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7:58:31.6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20346 13266 7853,'5'-11'0,"0"1"0,0 5 0,-5-6 0,7 1 0,2-6 0</inkml:trace>
  <inkml:trace contextRef="#ctx0" brushRef="#br0" timeOffset="1">20503 13093 7853,'10'0'-1126,"1"0"1361,1 0 0,-3 0 0,-1-2 537,-1-3 0,0 3 589,-1-3-262,-5 3-736,6 2 1,-14 0 0,-5 0-97,-7 0 0,0 0 0,-7-2 0,-1-1 35,3-2 1,-9 0-1,5 5 1,0 0-82,-2 0 1,6 1 0,-1 3 0,1 3 58,-1 1 1,1-4 0,-4 3-1,3-2-58,3 0 1,-10 1 0,4-6 0,0 1-245,-1 5 1,1-5 0,0 5 0,3-5 85,3-1 0,1 0 0,5 0 0,0 0-132,0 0 0,1 2-402,-1 3 0,6-3 294,-1 3 0,8-1-19,-3 1 0,6-3 0,6 3 104,4-3 1,4-2-1,2 0-106,-1 0 1,6 0-1,0 0 1,-1 0 43,-3 0 1,4 0 0,2 0 0,-1 0 88,1 0 1,-2 0 0,-3 0-1,1-2 8,2-3 1,2 3 0,-4-3 0,2 1-16,-2-1 0,4 3 0,-1-3 0,1 2 42,0-3 0,-2 5 1,-6-5-1,1 5-14,0 1 1,0-2 0,-1-2 0,1-1 2,0 2 0,-1 1 0,1 2 0,0 0 5,0 0 0,-1 0 1,1 0 157,0 0 0,-6 0-81,1 0 0,-8 2 160,3 3 0,-5-2-72,-1 8 1,-7-8-1,-3 3 1,-4-5-13,-2-1 0,-5 0 1,-2 0-1,1 0 275,-1 0 0,-5 0 0,4 0 0,-3 0-213,1 0 1,2 0 0,-4 0 0,2 0-113,-2 0 1,0 0 0,0 0 0,2 0-11,-2 0 0,3 0 0,1 0 1,-1 0-32,1 0 1,5 0 0,-2 0 0,3 0-10,2 0 1,1 0 0,-1 0 0,0 0 25,0 0 1,6 0-1,0 0 1,-3 0-10,-1 0 1,4 0-1,-1-1 55,-1-5 0,3 5-359,-1-5 81,6 5-187,-3 1 269,7 0-32,0 0 273,7 7 1,-5-4 0,3 8 85,-3 1 0,-2-3 0,0 1 0,2 1-46,3-3 0,-3 6 0,3-2 0,-3 6-18,-2 3 1,0 0-1,0-4 1,0 3-19,0 0 0,0 1 0,0-3 0,0 1-72,0 2 0,-5 0 0,-1-5 1,1-2-134,-2-4 1,5 4 0,-3-3 0,3 3 9,2 1 1,-5-4 0,0-1 0,1 3-58,3 0 1,1-2 0,0-1-595,0 3 463,0-6 22,0 0 0,0-20 7,0-2 1,0-5 0,0 5 0,0-1 21,0 0 0,0 1 0,0-1 0,0 0 91,0 0 0,1 1 0,3-3 1,1-1-12,-1-2 0,-3-5 1,-1 5-1,0 2 30,0 1 0,-1 3 0,-3-1 259,-1 0 597,0 0-557,5 8 0,0 2-106,0 12 0,0-3 0,0 9 0,0 4 293,0 3 0,1 4 0,3-4 1,1 4 43,-1 1 1,3-3 0,-2 6 0,-2-1-90,-1-2 1,3 4 0,1-5 0,-3 0-72,-1-1 1,-2-1 0,0-3-57,0 3 0,0-4 0,0 4-262,0-3 0,0-8 0,-2-1-3183,-3-2 1,1 3 3213,-6-5 0,-8 1 0,-6-6 0</inkml:trace>
  <inkml:trace contextRef="#ctx0" brushRef="#br0" timeOffset="2">13239 8723 12755,'0'-15'816,"0"-1"234,0 7-452,0 2 1,0 19-260,0 4 0,5 3 0,0-3 0,-1 0-59,-2 0 0,3 5 0,0 1 0,0 1 13,2 0 1,-5 5-1,3-2 1,-3 2-22,-2-2 0,0 4 0,0-4 1,0 3-174,0 3 1,0-6 0,0 0 0,0 0-137,0-1 0,-2 3 1,-1-7-1,-2-2 170,1-1 1,2-3 0,2 1-1,-1-2-762,-5-4 251,5 4 649,-6-12 0,7 3 0,0-10 0,0-5-134,0-4 0,5-2 0,0 0 0,-1-1-129,-3-4 0,-1 2 1,0-6-1,0 1-155,0-1 0,6 4 1,-1-5-1,0-2 32,2-2 0,-5 1 0,5 1 0,-2 2 76,0-2 1,2 0 0,-3 0-1,1 3 17,-1 3 0,-3-5 1,-1 7-1,0 0 52,0 3 0,0 1 0,0 0 71,0 1 1,0 4 0,-1 2 225,-5 2-731,5 2 568,-6 5 0,7 7 1,0 5 101,0 8 1,0-1 0,0 7 0,0 2 274,0 2 0,0 1 1,0 2-1,-2 2 209,-3 2 1,1 0 0,-5-6-1,1 0-101,-1 1 0,0-1 0,-3-1 0,3-2-637,2-2 0,-5-7 0,3 4 0,-1-2-603,-1 0 1,3 0 0,-3-5 0,4-1-3231,0 1 0,5 0 3733,-3 0 1,3-1 0,2 1 0</inkml:trace>
  <inkml:trace contextRef="#ctx0" brushRef="#br0" timeOffset="3">6478 13832 8447,'-10'0'44,"-1"0"1,6-2 0,-5-2 409,-3-1 0,5-5 0,-1 3 0,0 0 1729,0 0-1836,6 2 1,-4 6-1,7 5-87,0 4 1,0-1 0,0 1 0,0 2-1,0 2 0,0 2 0,0 0 1,0 0-186,0-1 0,0 1 0,0 0 0,2-1 7,3 1 1,-3 2-1,5 1 1,-2 2 16,0-2 1,6-2 0,-4-1 0,1 0-9,4 0 0,2-2 0,2-2 0,0-2-97,0 3 1,-1 0 0,3 3 0,1-2-42,2-3 0,0 3 1,-4-6-1,3 3 42,1-1 0,1-4 1,-2 2-1,1 1 73,-2 0 1,5-6 0,1 4-1,1-2-21,0 1 1,-1 1-1,2-4 1,-2 2 140,-2-1 0,5-2 0,-4-1 0,2 3-136,0 1 0,-5 0 1,6-5-1,1 0-38,1 0 0,-3 0 0,1 0 1,-1 0-114,-2 0 0,6 0 0,-6 0 0,3 0 47,-1 0 1,-2 0-1,4 0 1,-1 0 11,0 0 0,-2 0 0,-1 0 1,1 0 13,-1 0 1,3 0 0,2 0 0,-1 0-106,-2 0 0,1 0 0,4 0 0,0 0 101,1 0 0,-2 0 0,-1 0 1,-1-1 73,0-5 1,9 5-1,-9-5 1,0 5-22,1 1 1,1 0 0,2 0 0,-1 0 89,1 0 1,-3-6 0,1 1 0,-2 2-101,0 1 0,9 2 0,-8-2 0,3-1-14,3-3 1,0 1 0,-4 5 0,0 0 51,1 0 1,-1-5 0,3 0-1,0 1 24,3 3 1,0 1 0,-6-2 0,1-2-3,-1-1 1,6 0-1,0 5 1,-1-2 12,3-3 0,-6 3 1,5-5-1,-1 2 73,0 0 1,6-1 0,-3 5-1,2-3-45,0-1 0,-1-2 1,2 3-1,-1-1-29,2 2 0,1-1 1,2 1-1,1-4 11,-1-2 1,0 5-1,0-3 1,-2 2-1,-3 0 1,4-5 0,-6 4-1,2 3-6,0 1 1,-2-3 0,4 0 0,-4 1-70,-2 2 0,4 1 0,-3-3 1,1-1-69,4 1 0,-4 3 0,2 1 0,0-2-54,-2-3 0,5 3 0,-3-3 0,4 3 85,1 2 0,0 0 0,0 0 1,0 0 19,0 0 0,-5 2 1,0 1-1,2 2 26,1-1 0,-3-2 1,-2-2-1,1 1-45,-1 5 0,-4-5 1,6 5-1,0-3 43,-1 2 0,2-3 0,-4 5 0,-1-2 12,0 1 1,6 1 0,-4-4 0,2 2 21,0-1 0,-2 3 1,4-2-1,-2 0-73,2 2 1,1-3 0,2 4 0,0 1-15,1 0 1,-6-4 0,-1 6-1,3-1 82,2-1 1,1 5-1,0-4 1,0 2 106,0-1 0,0 3 0,1-4 0,-1 4 1,0 2 1,0 0 0,0 0 0,-1-1 38,-4 1 0,3 0 0,-3-1 0,2 1-142,-2 0 0,1 0 0,-4-1 1,-3 1-142,-3 0 1,8-1-1,-10 1 1,2 0 166,1 0 0,-3-1 1,0 1-1,-1 0 50,-4-1 1,2 1 0,-7 0-1,-2-2 160,-1-4 0,-2 3 0,-2-6 794,-4 1-265,4-4-76,-12 3-536,5-7-790,-7 0 0,0-7-166,0-4 1,0 3-729,0-3 1126,0 1 1,2-4 0,1 1 85,2 3 1,7 5 0,-1-6 148,3-1 1,-4 0 0,1 0 0,1 3 33,2 2 1,2-4-1,0 4 1,-1 0-29,1 0 1,0 2-1,1 5 1,2-2 61,2-3 0,7 3 0,-3-3 0,1 3 3,0 2 1,-5 0 0,4 0 0,-1 0-138,1 0 1,-6 0 0,2 0 0,-4 0-1596,-1 0 1,-6 0-932,1 0 1,-9 0 2699,-2 0 0,-21-7 0,-13-1 0</inkml:trace>
  <inkml:trace contextRef="#ctx0" brushRef="#br0" timeOffset="4">13774 14680 8098,'0'-10'597,"0"-1"1,0 1 0,1-4-340,5 4 0,2-3 1,8 6-1,0 0-33,-1 0 1,8-5 0,2 3 0,1-1-1,0-1 1,0 6 0,7-4 0,2 1-146,2-1 0,5 4 0,-4-4 0,1 2-119,-1 4 0,6-4 1,-2 0-1,3 0 75,2 0 0,-5 1 0,-1 5 0,-1-3 19,0-1 0,2 0 0,7 5 1,1-2-39,3-3 1,4 3 0,-2-3 0,-1 1 56,0-1 0,4 3 1,-4-3-1,0 3-10,0 2 0,-2 0 0,-3 0 1,0 0 18,-2 0 0,4 0 0,-9 0 0,3 2 1,3 3 1,-6-3 0,-1 3 0,3-3-10,2-2 0,1 5 0,0 0 0,0-1-2,0-2 0,6-2 0,-1 0 0,-1 0-61,-2 0 0,1 1 1,1 3-1,-2 1-94,2-1 1,-1-1 0,-4 1 0,-3 1 36,-1-2 0,4-1 0,4-2 1,-1 2 30,2 3 1,5-3 0,-2 3 0,0-3 5,0-2 1,4 5 0,-4 0 0,2-1 2,3-2 1,-3-2 0,0 0 0,-2 1 43,-3 5 1,3-5-1,2 5 1,2-5 83,1-1 0,6 0 0,-8 0 1,5 2-18,0 3 0,5-3 1,-3 3-1,-2-3-13,-1-2 0,-2 0 0,1 0 0,-5 0-108,0 0 1,2 0 0,-4 2-1,-3 1 25,-1 2 0,4 1 1,-1-6-1,-1 0 119,-2 0 0,-2 0 0,0 0 0,0 0-123,0 0 0,0 0 0,1-2 0,-1-2 8,0-1 0,0 0 0,0 3 0,0-1 94,1-2 0,-3-6 0,-1 4 0,-4 0-41,-2 0 0,6-3 0,-4 3 1,2-2-8,0-3 0,-7 3 0,3 0 0,-3 0 27,-3 1 1,3-1 0,-9-3 0,2 1 49,-2-1 0,2-2 1,-5-2-1,1 2 63,4 4 1,-3-6 0,1 2 0,2-5-56,1 0 1,-2 1 0,-3 3 0,-1-1-143,-4 0 1,4 0-1,-2 1 1,-2-1-84,-2 0 0,-1 1 0,0-1 0,0 2-255,-1 3 0,-4-3 1,-1 6-1319,3-1 548,-6-5 1,-4 18 0,-13-4 1104,-11 1 0,-14 1 0,-6-2 0</inkml:trace>
  <inkml:trace contextRef="#ctx0" brushRef="#br0" timeOffset="5">13380 15435 8312,'-14'-16'0,"4"0"0,3 2 830,0 4 1,5 1 1563,-3 4-1713,3 3 1,4-3-1,2 10 1,3 6-119,1 3 1,3 7-1,4 1 1,1 1 19,0 0 0,0 3 0,-1-3 0,3-1-51,3 1 0,1 3 1,6-3-1,-3 0-247,-2-1 1,-1 1 0,-2-4-1,0 2-129,0-1 0,-3-3 1,-1-3-1,0-2-332,-1-1 1,1-1-4340,0 6 1639,0 0 0,-8-6 835,-3 1 1,-3-10 1380,-2-1 0,-2-7 0,-1-8 0,-2-1 660,1 0 0,-3-5 0,2-2 0,2 1 0,1-1 0,-3 0 0,-1 4 0,3-2 0,1 2 0,-3 2 0,-2 1 0,0 0 0,0 0 0,0 1 0,3-1 115,-1 0 0,-5 0 0,4 1 1698,3-1 0,-1 2-209,-1 4 1,2 3-995,-8 7 1,6 1-1,-6 5 1,-1 6 191,-2 7 0,-7 0 0,-1 7 0,-3 2 27,-3 2 0,4 2 0,-2-1 0,-1-1-139,3-4 1,-4 4-1,5-4 1,1 2-297,-1-2 0,2-3 0,5-8 0,0 1-1156,1 0 0,-6-1 1,0-1-3849,2-3 0,1 3 4610,2-4 0,1 4 0,-1 2 0</inkml:trace>
  <inkml:trace contextRef="#ctx0" brushRef="#br0" timeOffset="6">20534 6932 8184,'-5'-11'0,"-2"2"22,-2 2 0,6-5 0,-2 2 278,3-4 0,2 3 98,0 1 200,0 6 1,0-10-110,0 4 1,2 3 0,3 0-247,5 0 0,6 5 0,3-3-228,2 3 0,0 7 0,-3 2 0,1 0 70,2 0 0,5 6 0,-3-3 0,1 4-94,4 2 0,-3 5 1,1 1-1,0 1 70,-2 0 0,4-2 0,-5-4 0,2 2 27,3 2 1,-6 6-1,1-5 1,-2 1-99,0 0 0,5 5 1,-5-4-1,-2 2 53,-1 0 0,-4-1 0,-2 3 0,-3-4-43,-2-1 1,3 5-1,-3-2 1,0 2-27,0-2 0,0 4 1,-3-4-1,1 2 28,-2-2 1,-1 4 0,-2-4 0,0 4 31,0 1 1,0-1 0,0-2 0,0-2 2,0 2 0,0-3 0,0 1 1,0 0 59,0-2 1,0 6 0,0-4 0,-2 4 32,-3 1 1,3-1 0,-3 0 0,3-1-85,2 5 0,-5 1 0,0-4 1,1 0-16,3 1 1,-1-1 0,-2 1 0,-1-1 11,2 1 0,1-1 0,0 0 0,-1 1-18,-3-1 0,-1 6 0,4 0 1,-2-2 5,1-2 1,2-2 0,1 1 0,-3 1 40,-1 4 0,0-4 0,5 3 0,-2-2 39,-3-3 1,3 6-1,-3 1 1,3 1-51,2-1 1,0 4-1,0-4 1,0 1-6,0-1 1,0 6 0,0-4 0,2 2-33,3 0 1,-2-7 0,6 3 0,0-3-75,0-4 1,-4 4 0,5-10-1,3 1 18,1 0 0,0-7 1,-2 2-1,-2-3 9,3-2 1,1-1-1,1 1 1,1 0 28,0-1 1,-2-4 0,-2-1 45,-2 3 0,-1-5 1,3 1 212,-1-2 1,-8 0 258,3-2-366,-5-3-101,-1 5 0,-1 0-74,-5 4 1,3 3-1,-6 3 1,0 2 45,1 2 0,-1 7 0,-3-2 0,3 2 10,2-2 1,-4 9 0,4-5 0,-1 1-19,-5 3 0,1-6 0,0 8 0,3-3 24,2-1 0,-5 6 0,2 4 0,-3 2 24,3-2 1,-2 3 0,5-3 0,-2 4 21,-3 1 0,3 7 1,-2 3-1,1 3-82,1-3 0,-3 5 1,7-5-1,0 4 64,-2 2 0,5-5 0,-5-1 0,2 3-51,-1 1 0,1-5 1,3-4-1,-1-5-43,-2-5 1,-1 4 0,6-6 0,0 2-9,0 0 1,0-6 0,0 5 0,0-3-27,0-3 0,0 3 0,0-1 1,0-2-17,0-2 1,0 4-1,0 1 1,0 1-33,0-1 0,0 4 1,2-5-1,2-2 86,1-2 1,5 3 0,-4 1 0,-1-2 60,2-2 1,-4 4 0,6 0 0,-2-1-17,-3 3 1,-3-6 0,-1 5 0,0-1 42,0 0 0,0 5 1,0-4-1,-1 2-163,-5 4 0,3-1 0,-6 1 0,0-4 88,1-1 0,2-1 0,-4-1 0,-2 3-6,-2 0 0,0 4 1,1-6-1,3-1-2,-2-4 1,-4 7 0,-3-8 0,-2-1 73,2-3 0,-6 0 1,-1-5-1,-4 1-11,-1 4 0,-2 0 1,-2-2-1,-2-3 99,2 0 1,-2-8 0,4 1 0,4-9-144,-1-5 0,5-2 0,1-5 1,3-9-1734,7-13 0,0-18 0,9-6 0,1-6 1726,2-8 0,2-22 0,0-2 0</inkml:trace>
  <inkml:trace contextRef="#ctx0" brushRef="#br0" timeOffset="7">22264 9729 7914,'0'-8'589,"-5"2"0,-2 12 1,-2 4-179,-3 4 0,3 4 0,0 2 1,0 7-142,1 2 0,4 3 1,-1-1-1,3 2-59,2 4 0,0-2 0,2 5 1,3-1-27,6-4 0,3-2 0,1-2 0,1-1-75,0-4 1,-1 2 0,3-7-1,3-2-41,5-1 0,-1-8 0,-1-1 0,1-2-33,-1-4 0,0-1 0,4-4-71,-1-3 0,-8 2 0,2-8 0,-4-1 1,-1-2 52,0-2 0,-6 0 0,1 1-152,1-1 1,-5 0 214,-2 1 28,-3 6 1,-2 14-1,-2 13 1,-1 4 15,-3 6 0,-4 7 1,3 4-1,-2 1 117,-3 3 0,3 8 0,-3 3 0,-4 2 184,-3 3 1,-7 3 0,3 0 0,-1 0 10,-4-5 1,-7 3 0,-2-8-1,2-1-7,2-2 1,-4-11-1,-1-5 1,-1-8-188,1-8 0,0 0 1,3-11-1,-2-5-142,2-4 1,-3-6-1,1-8 1,2-4-832,2-5 0,-4-9 1,-3-5-1,-2-2-2766,-2-2 0,-17-14 3496,3 1 0,23 17 0,-1-2 0,0-6 0,0 0 0</inkml:trace>
  <inkml:trace contextRef="#ctx0" brushRef="#br0" timeOffset="8">6290 13737 7656,'15'-8'-194,"1"2"1,0 5 0,-1 1 1031,1 0 0,0 7 0,-2 3-555,-4 4 0,-1 0 0,-5-2-232,1-1 1,0-1 0,-7 4-142,-3-3 0,2-3 0,-8-4 38,-1 1 0,-7 0 0,-2-5 1,1-1 43,3-5 0,1-2 1,1-8-1,-1 0 79,0 1 0,0-1 0,2 0 0,4 0 131,5 1 0,1-1 0,1-2 0,-3-1 35,3-2 1,8 2 0,6 7 0,3 1-83,1-1 1,1 3 0,0 1 0,1 1-56,4 3 1,-3 2 0,3 2 0,-4 2-86,-1 3 1,0 4 0,-1 9 0,-1 3-128,-3 5 1,3 4-1,-6 1 1,3 0 49,-1 1 1,-6 4-1,1 1 1,-3-2 45,-2-2 0,0-8 0,-2-3 0,-3-1-68,-6 0 0,-3-1 0,-1-10 0,-1-3 74,0 0 1,-5-5-1,0 1 1,0-5 20,-1-3 0,2-10 0,-4 1 0,1-2 62,4-3 1,2-8 0,1 1 0,2-2 152,3 2 1,4-4 0,7 4-1,0-3-125,0-3 0,0 6 0,2 0 1,3 1 12,6 6 0,3-5 0,3 11 0,3 3-34,1 1 1,0 4-1,-4 5 1,2 0-128,2 0 1,0 7 0,-5 3 0,0 4 65,-1 2 1,-1 5 0,-1 2 0,-5 1-65,-1 4 0,-2 0 1,-5 0-1,0-2 19,0 2 1,-1-3 0,-3-1-1,-3-1-43,-1-4 1,-3-3 0,-5-6 0,1-5 35,-1-3 0,0 3 1,0 1-1,1-5 55,-1-4 1,-5-6-1,0-7 1,2 1 51,1-1 1,-3-5 0,0-2 0,2 1-59,2-1 1,6-5 0,3 2 0,1-4-31,3-1 1,2 4-1,2 1 1,0 0-45,0 2 1,7 1-1,4 7 27,3 0 0,8 8 0,3 3 25,-1 3 1,-1 9 0,-7 5 0,1 5 9,4 4 1,-3 7-1,3-1 1,-6 2-13,-4 3 0,1-1 1,-7-1-1,-1-2-36,-2-2 0,-2-5 0,0 3 1,-2-1-21,-3-4 1,-6-7 0,-8-1 0,-2-1 28,2-1 0,-4-2 1,2-7-1,0 0 32,-2 0 1,4-7 0,-5-2 0,1-3 0,4-4 1,-2 4 0,3-10 0,4 1 125,0 0 1,6-2-1,-1 4 1,2-4-37,3-1 0,3 4 1,2-2-1,5 1-51,4 0 0,4 0 0,2 7 0,1 2 1,4 1 0,-2 8 1,6-3-1,-1 5-48,1 1 0,-6 0 0,4 1 0,-2 5-51,0 4 0,-2 4 0,-7 2 0,-1 1 16,1 4 1,-5-2-1,-2 6 1,-3-2-52,-2-4 0,0 3 1,0-1 4,0-1 0,-2-3 0,-3-1 0,-6-2 62,-3-4 0,-1-1 1,-1-5-1,0 1 36,1-2 0,-1-3 0,0-5 0,0-5 46,1-4 0,-1 3 1,2-1-1,2-4 1,1-3 0,8-2 0,-4 5 1,1 1-26,1-1 0,0 0 0,7 0 0,3 2 72,5 4 1,4 1 0,2 6-1,0-3-6,0 3 0,-1 6 0,3 4 1,1 2-62,2 3 0,-2 2 0,-7 4 0,-1 1-122,1 2 0,-5 0 0,-2-4-116,-3 4 0,-4 2 0,-3 3 85,-5-5 0,-3-9 0,1-3 0,2-2 47,-3-3 1,0-3-1,-3-1 1,-2-1 31,-3-5 0,4-2 1,-4-8-1,3 0 35,3 1 0,1-6 1,3 0-1,4 1 289,0 3 1,6-6-184,-5-3 1,12 5-1,4 4 1,4 6 104,2 4 1,-1 2 0,1 5 0,0 0-77,0 0 1,-1 7 0,1 3 0,0 4-88,0 2 1,-6 0-1,-1 0 1,-2-1-314,-4 1 1,-1 0 0,-2-1-1,-2 1 23,-3 0 0,1-6 1,-6-1-1,-2-2 127,-2-3 1,-2-3-1,0-1 1,1 0-41,-1 0 1,2-1 0,2-5 294,1-4 0,2-4 0,-1-2 0,5 0 291,3 1 0,2-1 0,2 2-80,3 4 0,4-3 1,6 8 37,1 2 0,0 1-254,0 2 1,-2 2 0,-4 3-563,-5 5 0,-3 4 1,-2 2-155,0 0 1,-2-6 256,-3 1 1,-4-3-1,-6 3 160,-1-6 1,5-3 0,1-2-1,-2 0 1,-2-2 110,-2-3 0,6-2 0,-1-5 0,1 1 287,1-1 0,0-2 1,6-2-1,-3 1 37,3-1 0,1 0 1,4 0-100,3 1 1,4 6 0,7 4-1,-1 3-57,1 2 0,0 0 0,1 2 0,2 3-72,2 5 0,-1-1 1,-8 2-199,-2 1 1,1 4-1,3 3 1,-4 2 0,-3-2-7,0-2 0,-5-1 1,3 0-1,-3 0 52,-2-1 0,0 1 0,-2-2 1,-1-2 15,-3-1 0,-6-6 263,2 5 1,-4-6-1,-2-1-69,0-6 1,1-1-1,1-6 1,1-2-1,3-2 110,-2-2 0,3 0 1,0 1-1,2-1-2,4 0 0,1 0 0,2 1 105,0-1 1,0 5-1,2 3-74,3 1 1,-2 0-195,8 2 0,-1 3-162,6-3 0,-7 5-442,-4 5-356,-3 4 343,-2 6 479,0-6-6,0 5 0,-2-12 519,-3 3-462,3-3 1,-5-1-820,7 5 0,2-5-1505,3 5 2370,4-5 0,7-1 0,-1 0 0</inkml:trace>
  <inkml:trace contextRef="#ctx0" brushRef="#br0" timeOffset="9">20534 6853 7887,'0'16'-808,"6"-6"467,-1 1 0,0-6-106,-5 5 418,0-6 1,0 1-1,-2-8-12,-3-3 120,3-6 1,-3 10 414,10-3-298,-3 3 1,5 1 44,-7-5 1,0 3 404,0-8-107,0 1-19,0 1-307,0 2 1,0 6-165,0-5-170,0 5-309,0-6 191,0 7 269,0 0-16,7 0 171,-5 0-531,5 0-871,-7 0 1217,0 0 0,-7 0 0,-2 0 0</inkml:trace>
  <inkml:trace contextRef="#ctx0" brushRef="#br0" timeOffset="10">20644 6884 6303,'-7'-15'36,"0"-1"1,-5 0 19,2 1 1,4 4-1,-2 1 1,1-3 18,3-1 1,-5 4-1,1-1 1,-3-1-16,1-2 1,5-3 0,-6-2 0,-1-2 3,-2 1 1,-2-2-1,2 1 1,2 0-2,1-2 0,1 6 0,-6-6 1,0 2-26,1 0 0,1 0 0,2 4 0,1-3-14,-1-1 0,-2-1 0,-2 2 0,0-2-32,1-3 1,-1 6 0,-1-4-1,-3 1 35,-1-4 0,-1-2 0,1 0 0,-4 1-32,1-1 0,-4 1 1,5-1-1,-1 1 5,-4-1 0,0 4 0,0 0 1,3-1 12,3 1 0,-5-1 1,5-1-1,-1 3-29,0 1 0,-5-3 0,2-6 0,-4 1 1,-1 4 1,0-4-1,-1 2 1,1-3-9,-1-1 0,1-8 1,-2 9-1,-1-2 10,3-1 1,-8 3 0,10-1 0,-1 3 5,0 3 0,-6-2 1,6 5-1,0-1-27,1-4 1,-6-2 0,5-2 0,-5 1 9,0 0 1,-3 1 0,1 0-1,2 2-70,2 0 0,1-3 0,-1 8 0,0-1-36,2-4 0,-4 5 1,10 2-1,1 4-575,3 1 705,3 0 0,3 1 0,-1-1 0</inkml:trace>
  <inkml:trace contextRef="#ctx0" brushRef="#br0" timeOffset="11">6871 3332 8275,'9'16'287,"-2"0"-124,-7-1 0,0 1 24,0 0 1,0-1 0,0 1-1,0 0-96,0 0 0,0-6 1,0 1-1,0 1-65,0 2 1,0 2 0,0-1-1,0 1 58,0 0 1,0 5 0,0 0 0,0-2 8,0-2 0,0 4 0,0 0 1,0 0-3,0 2 1,0-6 0,0 6 0,0-2-45,0 0 0,0 5 1,0-3-1,0 0-22,0-1 0,0 6 0,0-3 0,0 1-43,0 0 0,0-2 0,-2 4 0,-1-1 46,-2 1 0,-1-4 0,6 0 0,0 1-9,0-1 1,-1 1-1,-3 3 1,-1-4 14,1-1 0,3 5 1,1-4-1,0 2 19,0 1 0,-6-3 1,1 4-1,2-3-42,1-3 0,0 4 0,-1-5 0,-3 0-6,3 2 0,-4-4 1,2 6-1,1-1 11,2 1 1,-3-4 0,0 5-1,1 2 18,3 1 1,1 3 0,0-1-1,0 1 4,0-1 1,0 1-1,0-1 1,0 0-22,0 1 0,-2-1 0,-2 1 0,-1-1 6,2 1 1,1-1 0,2 0 0,0 1-45,0-1 1,-5-1-1,-1-2 1,3-2 1,1 2 0,2 2 0,0 1 1,0-1 24,0-4 1,-2 4-1,-1-4 1,-2 4 33,1 1 0,2 1 0,2-1 1,0 0-20,0 1 1,0 5-1,0-1 1,0-1-7,0-2 0,0-1 0,0-1 0,0 1-4,0-1 0,0 1 0,0-3 1,0-1-6,0-2 0,-5 1 0,0 2 0,2-1 28,1-2 0,2 1 0,0 4 1,0 0 5,0 1 0,0-1 0,0 1 0,0 1 4,0 4 1,0-4 0,0 5-1,0-1-18,0 0 1,0 1 0,0-3 0,0 2-1,0-2 1,5 3-1,0 0 1,-1 1-12,-3-1 0,-1 4 1,2-3-1,2-1-4,1 0 1,0 4 0,-5-3 0,0 1 10,0 4 1,5 1 0,1 0 0,-3-1-2,-1-2 1,-2 0 0,0 5-1,0-2-18,0-3 0,0 4 0,0-4 1,0 1-1,0-1 0,0 4 1,0-6-1,0 2-17,0 0 0,0 0 0,0 5 0,0 0 45,0 0 0,0 0 1,0 0-1,0 0 6,0 1 0,0 4 0,0 0 0,0-1-21,0-2 0,0-2 0,0 0 0,0 0 1,0 1 1,0-1 0,0 0 0,0-2 2,0-3 0,0 9 0,-2-2 1,-1 3-1,-3 2 1,1-1 0,5-4 0,-2 1 1,-3 3 0,3-1 0,-3-3 1,2 0 0,-3-2 0,5 9 0,-6-7 0,2 3-6,-1 2 1,-4-1 0,3-4 0,0 1-21,0 3 0,-4-1 0,4-3 1,0 2 0,0 1 1,-3 0-1,3-3 1,0 0 0,0-2 1,-5 7 0,3-8 0,-2 1 3,1 4 0,1-1 0,-3-1 0,3 2 12,2 1 0,-3 1 1,3-5-1,0 3-13,0 2 1,-5-1 0,3-5 0,-2 0 11,1 0 1,5 1 0,-4 0 0,0 1 18,1-2 0,4 9 0,-3-8 0,2 0 11,0 1 0,-2 4 0,3 1 1,-1 0-17,1 0 1,-3 4 0,2-6 0,2-1-14,1-2 0,2 3 0,-2 0 0,-1-1 4,-3-2 0,1-4 0,5 1 0,0-1-60,0 4 0,0 2 0,0-4 0,0-2-4,0-3 0,0 7 0,0-5 1,0-1 35,0 3 0,0-1 0,0 2 0,0 1 9,0-1 1,0 0-1,0 0 1,0 0-16,0 0 0,0 4 0,0 0 0,2-2-44,3 1 1,-3 1 0,3-2 0,-3 0 19,-2-2 1,0 9 0,0-11 0,0 1 40,0-3 0,0 3 1,0 4-1,0-1 33,0 2 1,0-1 0,0-1 0,0 2-29,0 1 0,0 8 0,0-4 1,0 1 11,0 1 1,5-6-1,0 4 1,-1 0-20,-2 0 1,-2-5 0,0 3-1,0-2-3,0 1 1,1 6 0,3-3 0,1 0 87,-1-4 1,-3 7 0,1 1 0,2-1-26,1 2 0,0-7 1,-3 2-1,1 0-31,3 2 1,-1 6-1,-5-6 1,0 3-23,0 2 1,5-2 0,0 0 0,-1 0-24,-3 4 1,-1 3-1,0-1 1,2 1 59,3-2 0,-3 6 0,3 1 0,-3 2 6,-2-2 1,0 4 0,2-3 0,1 4-21,3 6 0,-1-4 0,-5 4 0,0-3 78,0-3 1,0 6 0,0 0-1,0 0-33,0 1 1,0-4 0,0 4 0,0-3 29,0-3 1,-5 6 0,-2-10-1,0-1 48,0-3 0,-6 10 1,5-3-1,-3 3-61,1-1 0,1-3 0,-3-2 0,1-3-300,-1-3 0,-2-2 0,-2-8 0,1-5-669,-1-5 1,0-7 0,-1-17 0,-2-10-2014,-2-8 0,-13-26 2890,3-12 0,-11-32 0,2-11 0</inkml:trace>
  <inkml:trace contextRef="#ctx0" brushRef="#br0" timeOffset="12">1290 14036 8010,'0'10'-235,"0"1"1,1-6 0,5 4 618,4-2 0,-1 3 0,1-4 0,3-1-252,1 2 1,1-5 0,3 3 0,3-3-26,5-2 0,4 0 1,1 0-1,2 0 13,4 0 0,1 0 1,8 0-1,-2 0-42,-1 0 0,6 0 0,-7-2 0,2-2 33,-2-1 0,1 0 1,-4 5-1,1-2-38,4-3 1,1 3 0,2-3-1,2 1 27,4-1 1,-3 3 0,8-3 0,-1 2-17,-1-3 0,9 5 1,-4-5-1,2 5-15,3 1 0,6-6 0,-2 1 1,0 2-64,0 1 1,10 2-1,-1 0 1,1 0 7,0 0 0,-1-5 0,0 0 0,1 1 5,4 2 1,-4 2-1,6 0 1,-2 0-18,-1 0 0,-37 0 0,-1 0 0,43 0 1,-1 0-5,-3 0 1,-39 0 0,1 0 0,0 0 0,0 0 0,1 0 0,1 0 16,1 0 1,-1 0-1,1 0 1,-1 0-1,-2 0 1,0 0-1,0 0 1,-1 0 15,0 0 1,1 0-1,4 3 1,1 0 0,-4-1-1,0 1 1,1-1 0,1-1-7,-1 0 0,0 0 0,-1 0 0,0 0 0,0 0 0,0 1 0,1 1 0,-1-1-25,0 0 1,0 0 0,42 0 0,0-2 0,0 0-35,-1 0 0,-43 0 1,0 0-1,41 0 0,0 0 100,-1 0 0,-1 0 0,-3 0 0,-1 0-48,-2 0 1,10 0-1,-8 0 1,4 1-40,2 5 0,-1-3 1,-3 6-1,4 0 15,1-1 0,1-4 0,-43-1 0,0 1 0,0-1 0,0-1-5,0 1 1,0-1 0,2 1 0,-1 0 0,1-2 0,0-1 0,0 2 0,-1 0-7,-2 0 0,1 1 0,1 0 0,1-1 0,42-2 0,-44 0 0,1 0 28,43 0 0,-44 3 1,1 0-1,39 2 1,1-2 8,-1-1 0,4-2 1,-3 0-1,-2 0-12,-4 0 0,-34 0 0,1 0 0,38 0 0,3 0-41,-1 0 0,-42 0 0,1 0 1,43 0-1,-42 0 0,0 0 4,3 0 1,0 0 0,0 0 0,1 0 0,3 1 0,-1 0 0,-2 0 0,-1 1 24,-2 1 0,0 0 0,6-1 0,1 1 0,-5-3 0,-1 0 1,1 0-1,0 0 6,-1 0 0,0 0 0,0 0 0,1 0 0,1 0 0,-1 0 0,0 0 0,0 0-3,-2 0 1,0 0-1,4 0 1,-1 0-1,-3 0 1,-1 0 0,0 0-1,2 0 9,-1 0 1,0 0 0,0 0 0,2 0 0,-1 0 0,1 0 0,0 0 0,0 0 5,1 0 0,1 0 0,1 0 0,0 0 0,-3-1 0,0 0 0,0-1 0,-1 1-2,3-2 1,0 0 0,4 0-1,1 1 1,-3 2 0,0 0-1,0 0 1,-1-2-1,-2 0 1,1-1 0,6 2 0,1 0 0,-6-1-1,-1-1 1,1 2 0,0 0-12,3 2 1,0-2 0,-1-1-1,0-1 1,-1 0 0,-1 1 0,-1-1-1,-1 1 9,-1-2 1,1 1 0,4 2 0,0 0 0,-1-2 0,-1-1 0,-1 1 0,-1 1 17,-2-1 1,0 0-1,2-2 1,1 0-1,-3 1 1,0 1-1,2-1 1,1 1-21,1-1 0,0 1 0,2-1 0,-1 1 0,-3 1 0,-1 0 0,1-1 0,-1 0-25,1-2 1,1 1-1,7 2 1,-1 0 0,-6-1-1,-1-1 1,2 2 0,-1-1 15,0 1 1,-1-1 0,6-1 0,0 1 0,-7 1 0,0 0 0,0-1 0,1-1-1,1 0 1,-1 0 0,-4 2 0,0 0-1,3-1 1,0-1 0,-2 1 0,0 1 11,0-1 1,0 1 0,4-2 0,-1 1 0,-4 1 0,-1 0 0,2 0 0,0-1-5,-2 1 0,0 0 1,3 1-1,0 1 0,-3-1 1,1 0-1,0-1 1,2 0 0,2 0 0,1-1 1,-1 0-1,1 1 0,0 2 1,1 0-1,-3 0 0,-1 0-38,0 0 0,0 0 0,5 0 0,0 0 0,-4 0 0,-2 0 0,3 0 0,0 0 20,-1 0 0,-1 0 0,-1 0 0,-1 0 1,-1 0-1,0 0 0,0 1 0,1 0 5,1 1 1,0 1 0,1-2-1,0 0 1,-3 1 0,0 1-1,0-2 1,-1 0 13,44-1 1,-44 2 0,-1 1 0,3 0 0,1-1 0,-1 1 0,0-1-7,0 2 0,0-1 0,0-2 0,-1 0 0,-1 2 1,1-1-1,43 0-2,-44-2 0,1 0 1,-1 0-1,0 0 0,1 0 1,-1 0-1,43 0 0,-3 0 0,3 0 0,-6 0 1,-4 0 28,-1 0 1,5 0-1,-8 0 1,-3 0 10,3 0 1,3 0-1,-8 0 1,1 0-35,0 0 0,9 0 1,-4 0-1,-2 0 40,-1 0 1,1 0-1,-5 0 1,1 0 16,0 0 1,-4 0 0,3 0 0,-3 0 66,-2 0 1,0 0 0,0 0-1,-1 0 8,1 0 1,-2 0 0,-1 0-1,-3 0-11,3 0 1,1 0 0,2 2-1,0 1 29,0 3 1,0-1-1,-2-3 1,-2 1-103,-1 2 1,-8 1 0,3-6 0,-4 0-33,-2 0 1,-2 0-1,-3 0 1,-7 0-365,-7 0 1,0-6 0,-7-1-1,-2 0-557,-1 0 1,-4-5 0,-2 2 0,-3-4 125,-2-2 1,-4 0-1,-6 1 772,-3-1 0,-13-7 0,2-1 0</inkml:trace>
  <inkml:trace contextRef="#ctx0" brushRef="#br0" timeOffset="13">22798 13659 8010,'11'0'0,"-1"0"0,3 0-1,1 0 0,1 0 1,1 0-1,0 0 177,-1 0 0,6 2 0,2 1 1,2 4 93,2 2 0,3 1 0,2 6 1,-1 0-48,1-1 0,-1 1 0,0 0 0,-1 1 78,-4 4 0,2-2 1,-5 8-1,0-1-52,-1-2 0,-1 9 1,-5-3-1,-2 0 135,-3 0 0,-4 3 1,-7-7-1,0 4-99,0 1 1,-4-5-1,-3-1 1,-7-3 25,-3-2 0,3-3 0,-9-3 0,2-2-650,0-1 0,-5-8 0,3 2 0,-1-3-846,-4-2 0,-2 0 1,-1-2 1184,-1-3 0,1-3 0,-1-8 0</inkml:trace>
  <inkml:trace contextRef="#ctx0" brushRef="#br0" timeOffset="14">6950 3348 8420,'-16'7'468,"0"-2"0,1 9 1,1 5-235,3 4 1,-6 1 0,3 4 0,-2-1 138,-3 1 1,0 1 0,1 3 0,-1-3-34,-2-2 0,2-3 1,7-5-1,1 2-346,-1-2 0,0-1 417,1-2-386,-3-8 1,12-2 0,-1-12-261,6-4 0,6-9 1,7-4-1,0-2 96,-1-2 1,8-3 0,3-2-1,4 3-76,1 2 1,-1 5 0,-2 8 0,-2 3 304,2 6 1,2 3 0,1 4 0,-1 3-142,-4 6 1,2 8 0,-5 4 0,0 1 515,-1 4 1,-1 0 0,-5 0 0,0-4-881,-1-1 0,-4 9-1,-2-3 1,-2 1-3113,-4 0 3528,6 3 0,0-16 0,6 6 0</inkml:trace>
  <inkml:trace contextRef="#ctx0" brushRef="#br0" timeOffset="15">20471 6664 8010,'0'-15'-356,"2"1"1,3 3-25,6 6 1,3 3 1062,2 2 0,-1 0 0,1 2 1,0 3-1,-1 6-221,1 3 0,-2 1 0,-2 1 0,-3 0-242,-2 0 0,-2 4 0,-5 1 1,-1 0-58,-5 2 0,3-5 0,-9 3 1,-2-4-70,0-1 0,-11-1 0,9-1 1,-1-1-56,0-3 0,-4-6 0,0 1 1,1-3 19,3-2 0,1-2 0,0-3 0,3-6 70,2-3 0,-3-2 0,5 1-99,1-1 0,1-5 1,7-2-1,0 1 0,1-3 16,5 1 0,2 4 1,10-2-1,1 1-133,2 0 0,5 2 0,-3 6 0,0 5 70,-1 1 0,-1-4 1,-5 6-1,0 2 39,-1 1 1,1 4-1,0 3 1,-2 5-11,-4 4 1,3 2-1,-6 0 1,0 1 3,0 4 1,-2-2-1,-5 6 1,0-1-8,0 1 0,-7-4 1,-4 3-1,-3-1 18,-1-4 0,-1-2 1,0-1-1,0-2 11,1-3 1,-1-4 0,0-6 0,1 3 24,-1 1 1,0-1-1,0-10 1,1-2 61,-1-1 0,0-10 1,0 3-1,3-2-2,2 1 0,4-4 0,7-2 0,0-1-97,0-4 1,2 3 0,3 1 0,6 1 12,2 4 0,5 2 1,1 1-1,2 0-246,-2 0 0,6 8 151,1 3 0,-3 3 0,-2 4 0,-6 3 16,-4 5 0,3 4 0,-5 2 1,-1 0 25,-2-1 0,1 3 1,-2 1-1,-2 4 6,-1 1 1,-2-5 0,-2 4 0,-3-2-7,-5 0 1,-3 0 0,-1-5 28,-1-1 0,-3-1 0,-8-3 1,5-6 97,4-3 1,1-2-1,-2 0 1,-1-2-45,-2-3 0,0-4 1,5-7-1,1 1 112,-1-1 1,2 0 0,2 1 0,3-1-65,2 0 1,2-5-1,5 0 1,2 2-91,3 2 1,4-4-1,6 0 0,3 1-83,3 3 0,-2 6 0,5 3 1,-1 1 32,-4 3 0,4 2 1,-2 2-1,-2 0-145,-1 0 1,-8 7-1,1 4 1,1 3 78,2 2 1,-4-1 0,-1 3-1,-2 1 7,-3 2 1,-3 2 0,-1-4 0,0 2 16,0-2 1,-7-1 0,-1-3 0,-3 1 6,1 0 1,-3-6 0,-6-1 0,-2 0 107,2-1 0,2-4 1,1 1-1,0-3 90,0-2 0,1 0 1,1-2-1,1-1-63,3-3 1,1-6 0,-3 2 0,3-4 78,2-2 1,0 0-1,4 1 1,-2-1-224,1 0 1,4 0 0,5 1 0,6-1-69,3 0 1,1 2-1,3 2 1,1 3 58,2 2 0,5 2 1,-5 5-1,-1 0 25,-3 0 1,-1 0 0,-1 0 0,-1 2 63,-3 3 0,3 4 1,-5 7 78,-1-1 1,-1 1-1,-7 1 1,0 3-39,0 1 1,-5 0 0,-2-6 0,-2 1-12,-3 0 0,-2-1 0,-2 1 0,1 0-4,-1 0 0,0-2 0,-1-4 1,-2-5 32,-2-3 0,0-2 1,3 0-1,-1 0 13,-2 0 1,0-2 0,5-3 0,1-5 43,-1-4 0,2-2 1,2 0-1,3 0 25,2 1 1,2-1-1,5-1 1,1-3-30,5-1 1,2 0-1,8 6 1,0 1-144,0 3 1,5-1 0,1 5 0,1 0-43,0 0 1,-2 2-1,-6 5 1,1 2-9,0 3 1,-6 2 0,-1 5-1,-2-2 40,-3 3 1,-3 1-1,-1 3 1,0 2-33,0 2 1,0 0 0,0-5-1,-1 0 54,-5-1 0,3 1 0,-8 0 0,-1-2 43,-2-4 1,4 3 0,-1-8 0,-1-2 89,-2-1 0,-2-2 0,0 0 1,1-2-22,-1-3 0,0-4 0,1-6 88,-1-1 1,7 0 0,4 0-1,1 1-26,-1-1 0,3 0 0,-1 1-170,6-1 1,6 2 0,7 2-75,0 1 0,-1 8 1,1-3 45,0 5 1,-1 8 0,-1 3 33,-3 4 0,-4-3 0,-7-1 0,0 2 14,0 2 0,0 2-17,0 0 1,-2-2-12,-3-4 1,-4-3 9,-7-7 1,3-2 68,2-3 0,-1-4 1,7-6-68,1-1 0,4 5 1,5 3-1,6 1-100,3 3 0,1 3 0,1 1 0,0 0 47,0 0 0,-1 5 1,1 2-1,0 1-77,0 5 0,-8-5 0,-1 3 32,0 1 147,-5 2 0,-2-5 0,-10-4 96,-4-3 0,-2-2 0,2-2 0,2-1 83,1-3 0,2-6 0,-3 3-37,2 1 1,6-1 163,-1 4-137,3 3-220,2-5 0,0 21 0,0 3 0</inkml:trace>
  <inkml:trace contextRef="#ctx0" brushRef="#br1" timeOffset="16">8145 13093 9074,'-9'-9'2649,"2"4"-2439,7 10 1,2 4 0,3 7 0,6 1-39,3 4 1,6-2 0,3 6 0,0-1-50,0 1 0,-2-1 1,-6 6-1,1-2-160,0 0 1,-1 5-1,1-7 1,0 4 33,0 1 0,-2 1 1,-2-3-1,-3-1-49,-2-2 0,3-6 0,-5 2-50,-1 1 0,-2-5-309,-2 2 365,0-9 1,-7-11 0,-2-12 0,-2-6-16,1-3 0,-6-7 1,-5 0-1,2-7 62,1-6 1,-2 2 0,-1 2 0,1 4 143,3 2 0,1-1 0,2 3 0,4 3 7,4 5 1,-1-2-1,2 2 1,2 2 40,1 1 0,-3 3 0,-1-1 1,1 2-108,-2 3 0,6-3 7,-5 4 1,6 3-84,6 2 1,4 12 0,9 7 0,2 7 45,-2 3 1,4 2 0,0 6 0,0-1 16,-1 1 0,-1-1 0,-5 0 0,0 1 24,-1-1 1,1 4 0,0-2 0,-2-3-69,-4 0 1,4-2 0,-5-2-1,0-5-82,-4-4 0,2-1 0,-2 0 150,-1 0-233,-3-8 0,-2-1 0,-3-9 0,-3-5 61,-2-8 0,-3-6 0,-7-9 0,-4 0-29,-1-3 0,-1-9 0,-3 2 0,4 0 54,1 3 0,2 4 1,7 3-1,2 3 10,2 0 0,6 8 1,-1-2 14,3 4 97,2 1 0,7 7 0,2 6-41,0 6 0,3 6 1,-5 8-1,2 3-88,3 1 1,-3 5 0,1-3-1,0 1 57,-1 4 1,3-4 0,-5 1-1,2-1-81,3 1 0,-3-6 1,2 2-1,-1-4-583,-1-1 1,5 0-1,-5-1 1,1-1-1090,0-3 0,-4-4-88,4-7 1841,-6 0 0,3-14 0,-7-4 0</inkml:trace>
  <inkml:trace contextRef="#ctx0" brushRef="#br1" timeOffset="17">9088 12763 7916,'7'-16'667,"4"0"510,-4 8 1,0 2-763,-7 12 1,0 2-1,-2 8 1,-2 0-159,-1 0 1,-7 5 0,1 1-1,-3 1-39,-1 0 1,4 5 0,1-2-1,-2 2-64,-2-2 0,0 7 0,3-3 1,4-1-180,0 1 0,5 3 1,-3-6-1,3 1-18,2-2 1,6 3 0,1-2 0,1 1 0,5-2 1,6-2 0,2-5 0,-2 1 27,-2-6 0,4 1 0,2-6 0,0 0 62,0-4 1,3-3-1,-4-2 1,1 0-30,0 0 1,3-7 0,-5-5 0,-2-6-44,-1-3 0,3-7 0,-2 2 0,-3-4-41,-4-1 1,-9-8 0,3-1-1,-5-2-2,-1 0 0,0 2 0,-1-3 0,-5 2 53,-4 3 1,-4 3 0,-2 7-1,0 2 192,1-2 0,-3 5 0,-1 2 0,-2 4-60,2 1 1,1 6 0,1 1 0,-2 0-166,-2 0 0,0 6 1,3-2-1,-1 5-46,-2 5 1,0-2-1,5 10 1,1 2 44,-1 5 0,0 6 1,2-3-1,4-1 90,5 1 0,-2 3 0,1-3 0,3 0 96,1-1 0,9 4 1,4-5-1,3-1 41,1-3 1,6-1-1,2-2 1,1-2 281,4-2 1,2-4-1,1 2 1,1-1-174,-1-3 0,4-2 0,0-2 0,-3-2-196,-3-3 1,3-4 0,-9-5-1,-1 2-185,1 1 1,-2 1 0,-7-6-2445,-4 0-2486,-3 8 5023,-7 1 0,-21 0 0,-5-2 0</inkml:trace>
  <inkml:trace contextRef="#ctx0" brushRef="#br1" timeOffset="18">21053 5627 7939,'0'-10'862,"0"-1"447,0 8-1015,0-4 0,-2 7 1,-3 0 11,-5 0 1,-4 0 0,-2 1-110,0 5 1,-1-3-1,-2 8 1,-2 1-136,1 2 1,3 1 0,3 3-1,2 3 36,1 5 1,1-2 0,-4 1 0,2-1 71,1 1 1,6 1 0,-4 4 0,2-2 27,4-2 1,-1-2 0,1 4 0,-3-2 117,3 2 0,3-3 0,3-1 0,4-1 71,2-4 1,0-1 0,3-1 0,-1 1-304,1-3 0,-4 5 0,3-12 0,-1 3-378,-1-1 0,3-5 0,-5 4 1,0 0-864,0 0-2188,6-6 0,-12 2 3345,5-10 0,-5-11 0,-1-8 0</inkml:trace>
  <inkml:trace contextRef="#ctx0" brushRef="#br1" timeOffset="19">21226 5816 7939,'0'-11'0,"0"1"2320,0-3-1872,0 6 0,2 6 1,1 8-1,4 1 50,2 5 0,-4 6 0,6 2 0,-1 0-98,-1 1 0,5 1 0,-4 5 0,4-3-223,2-3 0,0 4 0,0-3 1,-1 0-501,1 0 0,0-2 0,-1-6-99,1 1 1,0-2 0,-2-2 0,-2-3-2782,-1-2 2393,-8-2 1,4-7 0,-7-3-674,0-5 1483,0-4 0,-7-2 0,-2 0 0</inkml:trace>
  <inkml:trace contextRef="#ctx0" brushRef="#br1" timeOffset="20">21525 5831 7890,'10'-8'663,"1"2"1,-8 12-1,3 4 1,-5 4 64,-1 2 1,0-1-1,0 3-439,0 3 1,-1-2 0,-3 6 0,-3-3 0,-2-1 77,-3 2 0,0-6 0,0 4 0,1-3-340,-1-2 1,3-1 0,0 1-457,2 0 0,-3-1 0,3-1 1,0-1-1,0-3-1912,3 2 0,3-3 1015,1 1 1326,0-6 0,7-4 0,1-9 0</inkml:trace>
  <inkml:trace contextRef="#ctx0" brushRef="#br1" timeOffset="21">21761 6130 7939,'8'2'1761,"-1"1"-1141,0 2 1,-5 8 0,3-3 0,-3 4-349,-2 2 1,0 5 0,0 0 0,0-2 57,0-2 1,0 4-1,0 0 1,0-1 235,0-3 1,0-1 0,-2-1-770,-3 1 1,3 0-1028,-3 0 1,2-2 32,-3-4 1,5-5 0,-5-12-537,5-8 0,1-8 1733,0-9 0,0-6 0,0-2 0</inkml:trace>
  <inkml:trace contextRef="#ctx0" brushRef="#br1" timeOffset="22">22091 5784 7939,'9'-7'554,"-2"7"0,-7 0 1,0 9 25,0 5 1,0 9 0,0 3 0,0 2-320,0-2 1,0 4-1,1-6 1,5 2-96,4 0 0,4-5 1,2 4-1,-1-2 81,1-4 1,0-4-1,0-2-305,-1-3 1,1-6-1,0 1 1,-1-3 85,1-2 0,0-2 1,-2-3-1,-2-6 0,-1-3 0,-3-3 1,5-2-1,-5-4 46,-1-2 0,4 4 1,-6-3-1,0 1-282,2 4 1,-5 7-1,3 1-465,-3-1 739,5 5 0,0 7 0,5 12 0,-1 8 196,1 6 1,-3 5 0,-1 6 0,1 3 70,0 0 1,-6 9-1,4-3 1,-1 1 143,-1 3 1,0-1 0,-5-3 0,0-3-73,0 1 0,-7 3 0,-3-10 0,-3-2-199,3-2 1,-8-9 0,4-3 0,-1-3-81,-5-2 0,1-8 0,2-3 1,-2-3-303,-2-2 1,-2 0-1,4-2 1,-4-3-1189,-1-5 0,4-9 1,-2-4-1,1-2 53,0-3 0,0-1 0,5-4 0,2-4-1255,4-5 2566,-4-10 0,5-4 0,-7-7 0</inkml:trace>
  <inkml:trace contextRef="#ctx0" brushRef="#br1" timeOffset="23">22437 5375 7970,'15'9'0,"1"-2"161,0 0 0,1-3 0,4 8 0,4 4 523,-1 3 1,6 14-1,-4 0 1,4 6-312,1 4 1,-1 10 0,-4 3-1,-5-1 15,-3-2 1,-3 1 0,-1 0 0,-1 0-313,-3 0 1,-6-1-1,1-6 1,-3 0-401,-2 0 0,-6-5 0,-2-2 0,-5-1-829,-4-4 0,-4-2 0,-2-3 0,-7-4-69,-4-5 0,-15-6 1222,1-4 0,-16-11 0,-1-9 0</inkml:trace>
  <inkml:trace contextRef="#ctx0" brushRef="#br1" timeOffset="24">21509 6114 7939,'0'-15'-432,"0"4"2076,0 1-1344,0-1 0,2 8 0,3 4 0,4 6 220,0 6 1,5 1 0,-4 1 0,4 3-93,2 3 0,-1-4 0,1 4 0,0-3-366,0-3 0,-1 1 1,-1 0-1,-1-2-3393,-3-4 3331,-7 4 0,4-19 0,-7 3 0</inkml:trace>
  <inkml:trace contextRef="#ctx0" brushRef="#br1" timeOffset="25">6462 13832 8941,'2'-9'1094,"3"4"-577,6 3 0,3 2 0,2 0-155,-1 0 0,1 0 1,0 0-191,0 0 0,-1 0 0,1 0 1,0 0 6,-1 0 0,-4 0 0,-1 0 0,3 0-48,1 0 0,7 0 0,0 0 0,-2 0-37,-2 0 1,-1 0 0,0 0-1,-1 0 37,1 0 0,0 0 0,0 0 0,-1 0-8,1 0 1,5 0 0,0 0 0,-2 0-39,-1 0 0,-3 0 0,3 0 0,1 0-76,2 0 1,2 0-69,-2 0 1,-4 0 0,4 0 0,-3 0-84,-3 0 1,1 0 0,0 0-1,-1 0 90,1 0 0,5 0 1,0 0-1,0 0 32,2 0 0,-6 0 0,6 0 0,-2 0 86,0 0 0,2 0 0,-4 0 0,2 0 0,-2 0 0,-2 0 1,-1 0-1,2 0 42,3 0 0,-4 0 0,4 0 0,-3 0-90,-3 0 1,6 0 0,0 0 0,0 0-8,2 0 0,-6 0 0,4 0 0,-3 0-19,-3 0 0,6 0 0,0 0 0,-1 0 5,-3 0 0,-1 0 1,0 0-1,-1 0 3,1 0 0,5 0 0,0 0 0,-2 0 16,-1 0 0,3 0 0,1 0 0,1 0 18,0 0 0,3 0 0,-5 0 1,0 0-27,2 0 1,-6 2 0,6 1 0,-2 2-14,0-1 0,0-2 1,-4-2-1,2 0 20,2 0 0,0 0 0,-3 0 0,1 0-51,2 0 0,5 0 1,-3 1-1,-1 3 48,1 1 1,5 0 0,-2-5-1,2 0 73,-2 0 0,8 0 0,-5 0 0,1 2-37,0 3 1,3-3 0,-7 3 0,4-3-33,1-2 1,-4 0-1,-1 0 1,0 0 3,-2 0 1,6 0 0,-5 2-1,1 1-39,0 3 0,-2-1 1,4-5-1,-1 0-10,1 0 0,1 0 0,4 0 0,2 0-35,2 0 1,0 0 0,-4 2 0,2 1-32,2 2 1,-1 1 0,-4-6 0,-1 0-39,1 0 1,-1 1 0,0 3 0,1 1 78,-1-1 0,1-3 0,-3-1 1,-1 0 26,-1 0 1,-3 0-1,4 0 1,-3 0 34,-3 0 0,4 0 1,-3 0-1,0 0 29,0 0 0,3 0 0,-4-1 0,1-3-35,0-1 1,3 0-1,-3 5 1,1 0-9,4 0 1,0-6 0,0 1 0,-3 2 12,-3 1 1,6 2 0,-2 0-1,2 0 31,-1 0 0,-3 0 1,-5 0-1,4 0-3,1 0 0,-3-5 1,4-1-1,-1 3 9,1 1 1,-4 2 0,5 0-1,0 0 19,-1 0 1,4 0-1,-2 0 1,2 0-8,3 0 0,-3 0 0,1 0 0,-2 0-32,0 0 0,5-2 0,-7-1 1,4-2-29,1 1 0,6 2 0,0 2 0,0 0-19,1 0 1,-3 0-1,5 0 1,-1 0 36,-5 0 1,7 0-1,-1 0 1,2-1 34,0-5 0,-2 5 0,5-5 1,1 5 13,3 1 0,1 0 0,-1 0 0,2-2 11,1-3 0,6 3 1,-4-3-1,0 3-35,0 2 0,1-2 0,-3-1 0,4-3-14,0 3 1,3 1 0,-5 2 0,2 0 29,4 0 1,-1-5-1,0 0 1,-3 1-30,-2 3 0,-1 1 0,-6-2 0,0-2-36,0-1 0,1 0 0,-3 5 0,-1 0 9,-2 0 0,-2 0 1,3 0-1,-1 0-19,2 0 1,5-5-1,2-1 1,-2 3-8,1 1 1,6 2 0,-4 0 0,-1 0 16,-2 0 1,3 0 0,3 0 0,1 0 17,3 0 0,2 0 0,2 0 0,-2 0 33,-3 0 0,6-5 1,-4 0-1,-3 1 22,-1 2 1,4 2 0,-3 0-1,3 0-28,-3 0 1,3 0-1,-6 0 1,0 0 19,0 0 0,4 0 0,-6 0 0,-1 0-42,-2 0 0,-4 0 1,-1 0-1,-2 0-28,2 0 1,1 0 0,2 0 0,0 0 11,1 0 1,-1 0 0,0 0-1,0 0-1,0 0 0,-1 0 0,-3 0 0,-1 0 5,2 0 0,1 0 0,3 0 0,-1 0 15,0 0 1,0 0 0,2 0 0,2 0 0,1 0 1,2 0 0,-3 0 0,3 0 4,2 0 1,-5 0-1,3 0 1,-4 0-10,-2 0 0,7 0 1,-6 0-1,4 0 0,1 0 0,-2 0 1,-3 0-1,2 0-12,1 0 1,1 0-1,-4 0 1,0 0 7,-2 0 0,9 0 0,-9 0 0,2 0-12,0 0 0,-2 0 1,0 0-1,0 0 1,0 0 0,0 0 0,1 0 0,-1 2 1,0 3 1,0-3 0,0 3 0,0-3-3,1-2 1,2 0-1,1 2 1,-4 1-11,-1 3 1,8-1 0,-7-5-1,2 0-7,0 0 1,3 2-1,2 1 1,0 2 10,1-1 1,-3-2 0,-5-1-1,0 3 74,1 1 0,4 0 1,0-5-1,-3 0-43,-5 0 1,5 0-1,-6 0 1,1 0-7,2 0 1,-3 0-1,1 0 1,-4 0-49,-1 0 1,-3 0-1,-3 0 1,2 0 10,2 0 1,1 0-1,-3 0 1,2 0-2,-2 0 0,3 0 0,-1 0 1,-2 0 6,-2 0 1,-1 0-1,-1 0 1,1 0 19,-1 0 0,1 0 0,1 0 0,2 0 58,1 0 1,6 0 0,-5 0 45,-2 0 0,-2 0 0,-1 0 0,-1 0 0,0 0 109,1 0 0,-6 5 0,0 1 1,0-3-82,-1-1 1,3-2 0,-5 0 0,-1 2 108,1 3 1,-2-3 0,-4 3 0,3-3-51,1-2 0,0 0 0,-6 0 8,1 0 1,-5 0 230,-1 0-2914,-6 0 0,3-2-1910,-7-3 4389,0 3 0,0-5 0,0 7 0</inkml:trace>
  <inkml:trace contextRef="#ctx0" brushRef="#br1" timeOffset="26">20786 13706 7939,'-11'0'-615,"1"0"1,5 2 0,-6 1 697,-1 2 1,3 6-1,-1-4-347,-3 2 0,0-1 264,-3 3 0,0-4 0,6-7 20,-1 0 134,8 0 1,-6 0 319,4 0-64,3 0 247,-5 0 1,7-7-1,0-4-206,0-3 1,0-1-1,0-1 1,0 0-216,0 1 1,0-6-1,0-2 1,0 0-35,0 0 0,0-3 1,0 2-1,0-2 39,0-2 1,0-6 0,0 8 0,0-3-36,0-3 1,-5 2-1,-1 3 1,3 0-115,1-1 0,2 0 1,0 0-1,0 2-57,0-2 1,-5 0 0,0 0 0,1 2 24,2-2 1,2-1 0,0-3-1,0 1-221,0-1 1,-5-1-1,0-2 1,1-1 102,3 1 0,1-4 0,-2 3 0,-2 1-53,-1 1 1,0 3 0,5-2 0,0-2 8,0-2 0,0 1 0,0 2 1,0-1 50,0-1 1,0-6 0,0 5-1,0 0-11,0-1 1,-2 5 0,-1-6 0,-2 3 9,1-1 0,2 0 0,2 6 1,0 0 57,0-1 0,0 1 0,0-1 0,0 3-9,0 2 0,0-2 1,0 2-1,0-2-17,0-3 1,0 1-1,0-1 1,0 3 43,0 3 0,0-4 1,-1 4-1,-3-4-3,-1-1 1,0 4 0,5 3-1,0-1 7,0 1 0,0 0 1,0-4-1,0 1-24,0-1 0,0-1 0,0-3 0,-2 1-68,-3 0 1,3-1 0,-3 1 0,3-1 60,2 1 0,-5-1 0,-1 1 0,3 1 61,1 4 1,2-7 0,0 5 0,-2 0-22,-3-2 1,3 6 0,-3-2 0,3-2-21,2-2 0,0-1 0,0-1 0,0-1-24,0-4 0,-5 4 1,0-4-1,1 4-6,3 2 1,-1 1-1,-2 0 1,-1 2 0,2 0 1,1-3-1,2 10 1,0 0 77,0-2 1,0 1-1,-2-6 1,-1 3 0,-3 3 1,1-6 0,5 2 0,0-4-64,0-2 1,-5-3 0,0 1 0,1 2 23,2 2 0,2-6 0,0 6 1,0 0 3,0 1 1,-5-5-1,0 8 1,2-2 98,1 2 0,2-7 0,0 5 0,0 0-78,0-2 1,0 1 0,0-3-1,0 1-44,0-1 1,0 3 0,-2 1-1,-1 2-41,-3-2 1,1 3 0,5-1 0,0 0 32,0 1 0,0 1 0,0 5 0,0-2 96,0 1 1,0-2 0,0-1-1,0-1-25,0-4 0,0-2 0,0-3 0,0-2 85,0-2 1,0-5 0,0 6 0,-2 1-80,-3 2 1,3 1 0,-3 1 0,3-1 41,2 1 1,0 1-1,0 2 1,0 2-37,0-2 1,0 0-1,0-2 1,0 1-14,0-4 1,-1-2 0,-3 3 0,-1 1-6,1-1 1,3 1 0,1-1-1,0 1 23,0 0 0,0-1 1,0 1-1,0-1-18,0 1 1,0-1 0,0 1-1,1 1-32,5 4 0,-5-7 1,5 3-1,-5-1-54,-1-4 0,6 0 0,-1 3 1,-2 1-14,-1 0 0,-2-1 0,0 1 0,0-1 16,0 1 0,0-1 0,0 1 0,0 0 63,0-1 1,0 2 0,0 1-1,2 1 54,3 0 0,-3-9 0,3 9 0,-3 0-60,-2-1 1,0 1 0,0 0 0,0 3 45,0 3 1,0-5 0,0 6 0,0 2 98,0 2 1,0 1 0,0 0-4,0 1 0,0-1-303,0 0 0,0 6-1496,0-1 0,-2 8 1,-1-1 1611,-3 8 0,-6 4 0,3 8 0</inkml:trace>
  <inkml:trace contextRef="#ctx0" brushRef="#br1" timeOffset="27">8286 13077 7939,'0'11'45,"0"-1"0,2 1 0,2-1 0,3 1 0,0 1 0,1 2 0,1 2 1,3 1-1,0 2 0,1 2 1584,-3-2 0,1 4 0,4 0 1,1-1-1711,0 1 1,-2 5 0,-2-3 0,-2 1-70,3 0 1,-6-7-1,0 2 1,-2-3-92,0-3 1,0-4 63,-5-1 503,0 1 1,-7-9 0,-3-9-52,-4-11 1,2-5 0,-2-5-1,-4 0-127,1-5 0,-1 0 0,3-7 0,-1 2-124,0 3 1,-1-6 0,-2 1-1,-2 0 1,1 3 1,3 4-1,-1 2 1,-1-1 59,-2 1 1,2 6-1,7 5 1,3 2 223,2 2 1,0 8-332,2 2 1,5 5 0,0 4 0,9 6-192,5 7 0,3 10 0,2 0 0,2 4 59,-2 1 0,4 11 1,0 2-1,0-1 41,-1 3 0,-1-6 0,-3 2 0,-1 0-115,-1-2 1,3 2-1,-8-7 1,1-4 166,-2-1 0,2-4 0,-5-10 1,0-1 213,0 1 1,-1-5 81,-6-1 0,0-8 1,0-2-1,-2-9 5,-3-5 1,-4-3 0,-7-4 0,1-7-136,-1-7 0,-5-5 0,-2-7 0,0-1 11,1 1 0,-4 5 0,5 4 0,3 3-446,6 5 0,0 9 1,6 0 112,3 4 1,3 3 0,3 5 97,3 9 0,8 7 0,0 9 0,5 1 21,0 4 0,0 4 0,0 8 1,2 2 4,-1 2 0,-3 6 0,-1-3 0,0 1-37,-1-5 0,1 3 0,0-3 0,-1-2 59,1-7 0,-5 1 0,-3-7 1,1-1-20,0-3 516,-6-1 1,4-4-185,-7-7 1,0-6 0,-1-15 0,-5-2 74,-4-3 1,-4-3 0,-4-9 0,-1-4-320,-2-5 0,-5-3 0,3-2 0,1 1 22,-1 4 0,4 0 0,6 11 0,5 6-805,1 6 732,-6 4 0,12 13 0,-3 7 0,8 9 61,6 7 0,6 3 1,3 10-1,2 1 47,-2 1 0,-1 6 0,-2-5 0,-1-2-22,1-2 1,-2-2 0,-2-1 0,-3-2-88,-2-2 0,0-7 0,-4 2 0,3-3 109,-3-2 1,-1-6 139,-2 0 0,0-8 0,-2-2-153,-3-9 0,1-4 0,-6-5 0,-4-3 6,-5-5 0,1-9 1,-4-5-1,1-2-83,0-2 1,-6-3 0,6 10-1,4 2-118,5 2 1,0 9 0,6 3 1,3 3 0,3 11 307,5 7 1,4 14 0,8 13 0,2 4 113,2 6 0,6 1 1,-6 6-1,-2-4-85,-2-2 1,4 4 0,0-5 0,-2-4-78,-1-5 0,-8 0 0,-1-5 0,0-2-159,0-4 1,-4 2 0,4-8-2346,-2 3 0,-2-4-1859,-5 1 4255,0-8 0,-7 4 0,-2-7 0</inkml:trace>
  <inkml:trace contextRef="#ctx0" brushRef="#br1" timeOffset="28">21336 5863 7939,'-2'-9'0,"-1"2"1235,-2 0-346,-8 5 1,12-3-1,-5 10-613,5 6 1,2 4 0,5 5-26,4 1 0,9 7 0,4-2 1,2 3-1,1 3-18,-2-1 1,4-1 0,-5-2 0,0-2-58,-1 2 0,-1-3 1,-5-1-1,-2-1-90,-4-4 0,3-2-367,-8-1 189,0-7 0,-12-9 0,-3-11 1,-4-4-62,-2-6 1,-5-2 0,-2-5-1,1 2 0,-1-2 1,-3-5-1,3 0 1,0 3 138,1 0 0,-1 0 1,4-1-1,-2 1-50,1 4 1,-2-2-1,1 7 271,2 2 0,6 9-77,3 4 1,8 6 0,2 6 74,9 4 0,5 11 0,3 5 0,2 4 17,2 1 0,7 1 0,-3-1 1,1 1-74,0-1 0,-5-5 1,4-1-1,-3-3-66,-2-2 0,-3 2 0,-1-1 0,0-1-323,-1-3 1,-1-7-1,-2 1-1952,-1 1 45,-1 2 0,-1-2 1429,-4-6 1,-3-8 0,-4-14 0,-1-1 717,-2-4 0,-15-4 0,3-6 0</inkml:trace>
  <inkml:trace contextRef="#ctx0" brushRef="#br1" timeOffset="29">21572 5926 7939,'5'-11'0,"0"1"1327,-1-3 533,5-1-1358,-8 6 0,6 2 0,-7 12-251,0 4 1,0 6 0,0 3-1,-1 4 1,-3 0 40,-1-1 0,-7 4 1,1-3-1,-3 0-21,-1 0 0,-1 3 0,0-4-78,0 3 0,1 1 0,-1 6 0,0-1 0,2-1 112,4-4 1,-4 2-1,5-7 1,-1-2-94,-1-2 1,8-1-1,-4-2 1,1-2 67,1-1 1,-2-8-40,2 3 0,3-6 0,-3-6-72,3-4 0,9-9 0,4-4-373,3-2 0,1-2 1,1-8-1,0-4 0,1 1-26,4-1 0,-3-3 1,3 4-1,-4 0-517,-1-1 1,-7 9-1,-2 8 134,0-1 1,-4 6 1619,7-4-542,-6 10 1,3 6-1,-9 12 1,-3 7-177,-5 5 0,1 9 0,-3-2 1,-4 4 107,-3 1 1,-2 1-1,5-1 1,2 1 40,3-1 0,-3 4 0,6 0 0,-3-4-128,1-1 0,6 2 0,-3-10 0,2 1-807,0 0 1,-6-2 0,4-6-1060,-1 1 0,4-5 0,-3-3 316,0-1 1,4-2 1239,-8-5 0,1-7 0,-6-1 0</inkml:trace>
  <inkml:trace contextRef="#ctx0" brushRef="#br1" timeOffset="30">24701 7812 8049,'10'-16'0,"-1"0"0,-2 1 0,-2-1 0,-5 0 2858,0 0-2182,0 1 1,-7 1-1,-3 3 1,-4 6-1,-2 3-105,0 2 1,-5 2-1,-1 3 1,-3 6-211,-3 3 0,4 1 0,-2 1 1,-1 0-133,3 0 0,-6 5 0,6 0 0,-1-2-258,4-2 1,4-1 0,1 0 0,0-1-42,1 1 0,1 0 1,2 0-293,1-1 0,8-4 0,-1-3 249,8-1 0,6 4 1,11-6-1,7-1-24,7-3 0,10-1 0,8 0 0,-3 0-83,-1 0 0,0 7 0,0 2 0,-2 2 210,-7-1 1,-1 1 0,-6 6 0,-5 2 106,-4 2 0,-3 0 0,-7-5 0,-3 0 135,-6-1 1,-3 6 0,-2 0-1,0-2-34,0-1 1,-7-2 0,-4-1 0,-4 1 511,-6 0 0,3-6 0,-4 1 1,1-1-304,0-1 1,-7 3-1,3-7 1,-1-1-567,0-2 0,1-2 1,-3 0-1,2 0-559,-2 0 0,4 0 0,-2 0 0,-1-2-282,3-3 1,1 1-1,8-6 1,-1-1-280,0 2 0,7-5 1,4 4-1,3-4-1567,2-2 2846,14-6 0,4-10 0,13-8 0</inkml:trace>
  <inkml:trace contextRef="#ctx0" brushRef="#br1" timeOffset="31">24952 7843 8032,'16'16'90,"-5"1"0,-3 3 0,1 1 0,-2 0 1283,0 1 1,3 1-1,-4 5 1,-1-2-444,2 2 1,-4 0 0,6-2-1,0-3-513,0 0 1,-6-6-1,4 4 1,0-4-429,4-1 1,-3 0 0,1 0 0,0-1-2294,0 1 1,1-2 0,4-2 810,-4-1 0,4-8 0,-5 1 1493,0-8 0,-2-12 0,-7-8 0</inkml:trace>
  <inkml:trace contextRef="#ctx0" brushRef="#br1" timeOffset="32">24937 7670 8138,'0'-15'302,"0"-1"0,0 5 1,0 1-1240,0-2 271,0 5 0,1 0 0,3 8 666,1 5 0,7 2 0,-3 8 0</inkml:trace>
  <inkml:trace contextRef="#ctx0" brushRef="#br1" timeOffset="33">25157 7796 7985,'15'18'-184,"1"2"1,0 0 0,0 4 0,-1 1 618,1-1 1,5 2 0,0 6 0,-2-1 31,-1 1 0,-3-1 0,1 0 0,0-1-158,0-4 1,-1 2 0,-1-7 0,-1-2 33,-3-1 1,-7-2 0,4-1 691,0 1-550,-5-7 0,5-4 0,-9-10-280,-3-6 1,-2-8-1,-5-4 1,2-1-206,-3-4 0,6-2 0,2-1 0,3-1-228,2 1 0,2 0 0,3-3 0,6 1 96,3 2 0,8-2 0,5 13 1,2 5-139,3 2 1,-2 10 0,-1-2 0,1 3 410,3 2 1,2 2-1,-4 3 1,1 5 150,-1 4 1,-1 7 0,-2 0 0,-4-2 13,-1-1 1,3 3 0,-5 2-1,-1-1-244,-3 1 0,-1 0 0,-1-4 0,1 2-800,0-2 1,-2 0 0,-2 1-1,-3 0-1484,-2 0 0,-2-3 2222,-5-1 0,0 0 0,0-1 0</inkml:trace>
  <inkml:trace contextRef="#ctx0" brushRef="#br1" timeOffset="34">26650 7435 7986,'-5'-16'9,"0"0"1,-6 6 0,4 1 380,-1 2 1,-3 2 140,-4 5 1,4 1 0,1 5 0,-3 4 0,-1 6-276,-1 5 1,-6-2-1,0 7 1,1 2-183,3 2 1,1 1-1,1 2 1,-1 2 21,0 2 0,2 0 0,4-6 0,3 1 6,0-1 0,5-5 0,-3-1 1,3-3 16,2-2 1,5 2 0,2-1 0,2-2-34,3-1 0,7-2 0,4-1 1,2-1-1,2-3 0,5-4 0,3-5 0,2 1 18,-3 2 0,5-1 1,-2-9-1,-2-6 60,-2-3 1,-4-2 0,-1 1 0,-3-3-11,-2-3 0,3 2 1,-5-9-1,-2-3-117,-2-4 1,-6-7 0,-2 3-1,-2-1-130,-4-3 1,-1 4-1,-4 1 1,-3 1-37,-6 0 1,-4 6-1,-6 6 1,-4 3-73,1 3 1,-4 1 0,5 4 0,-1 4 45,-4 4 1,0 5-1,0 2 1,2 5 96,-2 4 1,3 4 0,1 4 0,1 3 186,4 5 1,1 2-1,4 0 1,4-4 127,5-1 0,3 3 1,2-5-1,0-2-90,0-1 0,9 3 1,5-1-1,5-2 31,0-6 0,5 0 1,3-5-1,2 0-666,3 0 1,5-1-1,3-5 1,2 3 107,1 1 1,6 0-1,-5-5 1,3 0-3105,0 0 3464,4 0 0,-11-7 0,7-1 0</inkml:trace>
  <inkml:trace contextRef="#ctx0" brushRef="#br1" timeOffset="35">27468 7922 7986,'16'0'485,"-1"0"0,-1-2 0,-1-1 0,-3-3 98,2 3 0,2 1 1,2 2-1,0 0-267,-1 0 1,1 0 0,0 0-1,0 0-49,-1 0 0,1 0 1,0 0-1977,0 0 1,-1 0 610,1 0 1098,-7 0 0,-2 0 0,-7 0 0</inkml:trace>
  <inkml:trace contextRef="#ctx0" brushRef="#br1" timeOffset="36">27515 8110 7986,'16'2'0,"0"2"0,1 1 375,4-2 1,-2-1 0,6-2 0,-3 0 103,-2 0 1,2 0 0,1 0-1,0 0-673,-1 0 0,-1 0 1,-3-2-665,3-3 0,-4 2 1,4-6 857,-3 2 0,11-12 0,5 1 0</inkml:trace>
  <inkml:trace contextRef="#ctx0" brushRef="#br1" timeOffset="37">28364 7969 7986,'16'0'420,"0"0"0,-1 0 0,1 0 89,0 0 1,1 0 0,4-2 0,5-1 267,4-3 1,3 1 0,4 5 0,5 0 239,3 0 0,3-5 1,0 0-1,3 1-453,2 3 0,6-5 0,-1 1 1,4 2-62,7 1 0,2 0 1,13-1-417,-37 0 1,0 0 0,0 0 0,1 1 0,9 2 0,1 0-1,1 0 1,1 0 0,0 0 0,0 0-6,0 0 0,1 0 1,3 2-1,-1 1 1,-2 0-1,-1 0 1,-2-2-1,-1 1 115,-2-1 0,-1 0 0,-7-1 1,-2 0-1,34-2 0,-11-1-114,-9-3 1,-12-1 0,-12 4-1,-5-4-986,-4-2 0,-12 0 0,0-3 0,-5 2-1547,-5-3 1,-8-1 0,-10-1-655,-12-1 0,-21 0 3104,-6 1 0,-13-1 0,-6 0 0</inkml:trace>
  <inkml:trace contextRef="#ctx0" brushRef="#br1" timeOffset="38">28883 7042 9115,'-7'-16'0,"-3"2"0,-4 2 691,-2 1 1,5 1-1,-1-4 1,-4 2-183,-3 1 1,-2 2 0,6-1 0,-1 3-255,0 0 0,-5 5 0,0-3 0,0 3-133,-2 2 1,6 7 0,-6 4-1,2 3-72,0 1 0,-1 1 0,2 1 0,-1 3-196,2 1 1,7 5-1,3-3 1,2-1 80,4 1 1,1 3 0,2-3 0,2 0-87,3-1 1,9-1 0,9-3 0,1-1 393,4-1 0,2 3 1,3-10-1,0 0 358,-1-4 0,6 2 0,-10-2 0,-2-2 30,-1-1 0,1-9 0,-5-1 0,-2-3-202,-1 1 0,-4-3 1,-2-6-1,-3-4-195,-2-1 0,-2 3 0,-5-3 0,0-1-956,0 1 0,0 4 1,-2-1-1,-3 4-1859,-6 1 1,-3 1 0,-1-1-2130,-1 0 4710,7 7 0,2-12 0,7 4 0</inkml:trace>
  <inkml:trace contextRef="#ctx0" brushRef="#br1" timeOffset="39">28946 6963 8516,'10'14'0,"-1"-2"0,0-1 317,0 1 1,-6 2 0,4 3 0,-2 3 46,1 0 0,-1 7 0,-5-3 0,0 4-6,0 5 0,0 2 1,0-3-1,0-1-200,0 1 0,0 4 0,0 1 0,0-4-39,0-5 0,2 2 0,1-6 0,2 1 87,-1-4 1,-2-4 0,-1-1-266,5-1 0,-5-4 254,5-1 1,-5-8-83,-1-2 1,2-7-1,1-10 1,3-4-10,-3-5 1,1-6 0,-1-5-1,2-3-203,-1 0 0,-2-11 1,-1 3-1,3-3-111,1 2 1,0 0-1,-3 11 1,3 1 118,6 4 1,1 5 0,0 12 0,-1 0 120,1 1 1,2 1-1,3 3 1,1 4-30,-2 0 1,8 6 0,-8-5-1,1 6 360,1 6 0,-2 2 1,-1 8-195,1 0 1,0-1-1,-2 1 1,-4 2-1,-5 1 324,-3 2 1,-2 0 0,0-6 0,0 1-23,0 0 0,-5 0 0,-2-2 0,-2-2-230,-3-2 1,-7-4 0,-2 2 0,0-1-469,-2-3 1,-1-3 0,-6-1 0,2 0-208,2 0 0,1 0 1,-1 0-1,5 0-1413,4 0 0,6-5 0,2-2 852,2-1 1,2-3 996,5-5 0,7-13 0,2-5 0</inkml:trace>
  <inkml:trace contextRef="#ctx0" brushRef="#br1" timeOffset="40">29528 7026 7986,'8'16'327,"-2"-1"1,-5 1-1,-1 1 1,0 3-102,0 1 1,0 1 0,0-1 0,0 4 372,0-1 0,0 9 1,2-3-1,2 2-212,1 2 1,2 1 0,-4-3 0,3-1-114,-3 1 0,4-3 0,-2-1 0,1-3 57,1-3 1,-6-1-1,5-5 434,-5 0-182,-1 0 0,0-9-396,0-7 1,-1-7 0,-3-11-1,-3-3-147,-2-5 1,4-5 0,-4-6 0,2-5-5,4-3 0,1-8 1,2 1-1,2 1-815,3 2 0,4 2 0,7 2 0,1 3 286,4 5 1,-4 6 0,6 4-1,-2 6 304,0 4 1,2 3-1,-4 4 1,2 4 272,-2 5 1,4 1 0,0 1-1,-1 5-61,1 4 0,3 9 1,-3 4-1,0 0 598,-1-1 0,-6 6 0,-7-3 0,-2 1 32,-4 0 0,-1-5 1,-2 4-1,-3-3-352,-8-3 0,1-3 0,-13-4 1,0-1-684,-3 1 1,-9-5-1,-2 0 1,1-2-915,-3 1 1,1 4-1,-8-3 1,1 3 17,-4 8 0,-7-1 0,2 10 1278,-2 1 0,-9 8 0,-6 4 0</inkml:trace>
  <inkml:trace contextRef="#ctx0" brushRef="#br1" timeOffset="41">28254 8173 7986,'9'2'323,"-4"3"0,-3 6 0,-2 3 448,0 1 0,0 1 1,0 2-1,0 3-429,0 5 0,2 3 1,1 3-1,2-1-34,-1 1 1,3 4 0,-2 3-1,0-1-123,2 1 1,-3-3-1,4-4 1,-1-1-120,-3 1 1,-2-8 0,-2-3-1,0-3 808,0-3-354,0 1 0,0-9-449,0-7 0,0-12 0,0-11 0,0-1-362,0-4 1,5-2 0,4-3 0,3-2-60,5-2 0,10 2 0,-1 7 0,2 4 104,-2 1 0,2 7 0,-5 8 0,-1 1 50,1 3 1,3 4-1,-3 5 1,0 6 490,-1 3 0,5 9 0,-6 1 0,-2 2 50,-2 0 1,-1 1-1,-2 4 1,-2-1-178,-1-4 1,-8 2-1,2-5 1,-3-1-266,-2 1 1,0-2-1,0-5-1098,0-1 0,0-4-3922,0-1 2606,0 1 2511,0-23 0,7-1 0,2-25 0</inkml:trace>
  <inkml:trace contextRef="#ctx0" brushRef="#br1" timeOffset="42">28977 8535 8880,'0'15'0,"2"1"332,3 0 1,-1 0-1,6 1 1,3 2 97,1 2 0,1 0 0,1-5 0,1 1-165,4 4 0,-1-5 0,6 2 0,0-6-122,-2 0 0,4 0 1,-7-1-1,-1-6 107,-3-3 1,-1-2-1,0 0-119,-1 0 1,1-7 0,-2-4 0,-4-3 0,-3-1-28,0-1 0,-5 0 1,3-1-1,-3-3-10,-2-1 0,0 1 0,0 4-6,0 0-162,0 7 0,0 4 0,2 10 0,3 8 129,6 6 1,3 3 0,1 6-1,1-1 40,0 1 0,-2 3 1,-2 4-1,-3 2 249,-2-2 0,3 3 0,-5 0 0,1 1 214,1-1 0,-6 4 1,5-3-1,-5-3-104,-1-3 0,-5 1 0,-2-13 0,-2 0-256,-3 1 0,3-10 0,-1 4 0,-2-4-204,-2-3 0,-2 3 1,0-6-1,1-3-299,-1-1 0,-5-2 0,0-2 0,2-3-1063,1-6 1,-3-3 0,2-1 0,3-1-404,4 0 1,3-6 0,-1-6 0,5-7 1770,3-7 0,16-11 0,3-3 0</inkml:trace>
  <inkml:trace contextRef="#ctx0" brushRef="#br1" timeOffset="43">29826 8661 7986,'9'7'0,"-4"3"0,-1 4 646,1 2 0,-1-1 0,4 3 0,-1 3 276,-3 5 0,3 4 0,-2 1 0,-1 1-595,-3-1 1,-1 2 0,2 2 0,2 2 87,1-2 1,0 3 0,-3-1 0,1-2-168,2-2 1,2 2 0,-3-2 0,1-5-256,-1-4 0,3 3 0,0-6-87,1-2 0,-4-7 159,1-2 0,-3-8 1,-2-2-1,0-10 21,0-9 1,-2-6 0,-1-8 0,-4-4-57,-2-5 0,0-10 0,-3-7 0,3-4-538,2 0 0,2-4 0,5 10 0,2-1-126,3 6 1,9-4 0,7 14 0,0 4 470,2 3 0,-6 10 0,6 4 0,-2 6 341,0 4 0,5 2 0,-5 6 0,-2-2 121,-1 1 0,3 8 0,-1 4 0,0 5 41,-3 4 1,-1 9 0,0 0 0,-2 4 341,-4 2 1,2-1-1,-6 0 1,-3 1-76,-1-1 1,-4-1-1,-3-4 1,-4-5-448,0-3 0,-6-3 0,1 1 0,-7-2-837,-4-4 1,-1 3-1,-7-8 1,-4 0-1161,-5 2 0,-8-5 0,-3 5 1837,2 0 0,-4-5 0,-1 5 0</inkml:trace>
  <inkml:trace contextRef="#ctx0" brushRef="#br1" timeOffset="44">24119 10358 8062,'-2'-14'0,"-5"2"408,-8 1 0,4 8 1,-5-2-1,1 3 0,-3 4 346,-3 3 1,-5 4 0,5 6 0,0 1-504,-2 0 0,4 5 0,-5 1 0,1 1-195,4 0 1,1-2 0,4-4-1,2 2-150,2 2 1,4 0 0,-2-5-62,1 0 0,3 0-11,9-1 1,9-4 0,9-3 0,2-1-28,3-3 0,6-2 1,5-2-1,1 0 271,4 0 0,1 5 0,1 2 0,-4 2 163,-6 3 0,-3 2 0,-3 2 0,-4 1-9,-5 4 1,-3-4-1,-3 4 1,-1-3 481,-3-2 1,-4 5-1,-7-1 1,0 0-140,0-3 1,-7-3 0,-4-2 0,-4-1-239,-6 1 0,3-3 1,-4 0-1,-1-2-575,-3-4 0,-4 4 0,-2-2 0,1-1-825,0-3 0,-6-2 1,-2-3-1,1-3-340,0-1 1,3 2 0,7-4 0,3-1-1462,3 3 2864,1-13 0,5 3 0,0-13 0</inkml:trace>
  <inkml:trace contextRef="#ctx0" brushRef="#br1" timeOffset="45">24481 10374 7996,'8'7'405,"-2"3"0,-5 4 0,1 4 0,2 3 196,1 5 1,5-2-1,-4 2 1,-3 2-52,-1 2 0,3-4 0,2 0 0,0 1-365,0-3 1,0 4 0,-2-5 0,4-1-674,0 1 1,3-2 0,-5-5 0,0 0-1242,0-1 1,5 1-876,-1 0 2604,-4-8 0,0-8 0,-7-8 0</inkml:trace>
  <inkml:trace contextRef="#ctx0" brushRef="#br1" timeOffset="46">24355 10232 7996,'0'-15'18,"0"-1"0,2 2 5,3 3 1,-3 3-1,5 4-700,0-1 677,1 0 0,8 5 0,0 0 0</inkml:trace>
  <inkml:trace contextRef="#ctx0" brushRef="#br1" timeOffset="47">24732 10531 7967,'16'17'0,"0"3"0,-1 2-135,1 3 1,0-1 0,0 4 0,-1-3 397,1-3 1,0 6 0,-2-3 0,-2-1 956,-2-3 0,1-3 1,3-3-15,-4 1-917,-3-7 1,-7-4 0,-1-10 0,-5-6-128,-4-3 0,-2-7 1,-1-1-1,3-3-189,-2-3 0,5-1 1,1-5-1,6-1-111,6-1 0,2-1 1,10 6-1,1 1 92,2 4 0,5 0 0,-3 8 0,1 6 129,4 3 0,2 4 1,2 7-1,-1 3 306,0 5 1,3 4 0,1 4 0,1 3 81,-1 5 1,-3 2-1,-4 0 1,-4-4-106,-1-1 0,-2 3 0,-6-3 0,1 0-205,0-1 1,-7-1 0,-2-5-1,-2 0-665,0-1 0,0-4 1,-5-1-1383,0 3 0,0 1 0,0 1 1886,0 1 0,-7 0 0,-1-1 0</inkml:trace>
  <inkml:trace contextRef="#ctx0" brushRef="#br1" timeOffset="48">26336 10154 8012,'-5'-16'0,"-2"0"183,-2 1 0,-1-1 1,-6 2-1,2 2 0,2 1 637,1-1 1,1 5-1,-6 0 1,0 2-408,0-1 0,1 3 1,-3 8-1,-1 6-213,-2 3 0,-5 7 0,5 3 1,0 4-83,-2 5 0,4 7 0,-5-1 0,3 1-110,7 4 1,0-4 0,7 0-1,0 0-209,0 0 0,3-5 0,9 2 0,6-4 158,3-1 0,7-1 0,2 0 0,1-1 174,4-4 0,2-3 0,3-7 0,2-1 154,1 1 1,1-7-1,-4-4 1,2-3 273,2-2 1,-2-7 0,-7-4 0,-2-3-102,2-1 1,-4-8 0,1-3 0,-2-6-309,-4-4 0,-7 1 0,-3-9 0,-2-3 9,-4-4 0,-1-6 0,-4 3 0,-3 1-849,-5 4 0,-10-1 0,-2 9 0,-3 3 100,-3 7 1,-1 6 0,-3 9 0,1 2 245,-1 4 1,1 3-1,-1 7 1,3 0 495,2 0 0,-1 7 0,6 3 0,-1 4 13,0 2 1,4 0 0,7 1 0,3 3 61,2 0 1,2 7 0,7-5 0,5 1 107,8 0 0,3 3 1,10-5-1,3-2 4,4-1 0,7-4 0,-3-2 1,1-2-375,3 3 0,3-7 0,1 0 0,0-5-698,0-1 0,4 0 0,-2 0 0,-4 0 175,1 0 1,-1 0-1,1 0 1,-4 0-2284,-6 0 1,-4 0 2840,-6 0 0,4-7 0,-6-1 0</inkml:trace>
  <inkml:trace contextRef="#ctx0" brushRef="#br1" timeOffset="49">27185 10217 7989,'16'-16'648,"-6"5"0,1 1-142,1-2 1,4 3-545,5-2 447,-4 8 1,6-9 0,-8 5 0,1 0-191,0 0 1,5-4-1,0 6 1,-2 2-586,-1 1 1,-3 2-1,1 0 1,0 0-1127,-1 0 0,1 0-768,0 0 2260,-14 0 0,-4 7 0,-14 2 0</inkml:trace>
  <inkml:trace contextRef="#ctx0" brushRef="#br1" timeOffset="50">27216 10327 8308,'25'0'0,"-4"0"621,-4 0 1,6 0 0,5 1 0,5 3-389,4 1 0,1 7 0,-1-1 1,3 3-454,0 1 1,6 3-1,-3 3 1,6 3 219,4 1 0,13-2 0,-1-8 0</inkml:trace>
  <inkml:trace contextRef="#ctx0" brushRef="#br1" timeOffset="51">20393 7152 7989,'0'-21'0,"0"0"0,0 1-275,0 3 0,0 7 0,2 1-243,3 2 0,-2 2 516,8 5 241,-8 7-139,4-6 0,-5 5 1,1-12-39,3-4 0,-1 1 0,-5-1 214,0-3 0,0 5 378,0-3 1202,0 8-1162,0-4 1,0 8-293,0 5 0,0 2 0,0 8 0,0 0-130,0 0 1,0-1-1,-2 3 1,-1 3-17,-3 5 0,1 4 0,5 1 0,0 2-23,0 4 0,0-2 0,0 5 0,0 0-201,0 0 0,0 1 0,0 0 0,0-2-29,0-1 0,0-3 0,0 5 0,0 1 40,0-1 0,0 0 0,0 4 0,0-3-128,0 3 1,0 2 0,0 1 0,0-2 127,0-3 0,0 9 0,0-4 0,0 2 12,0 0 1,0-4 0,0 0 0,0-1-2,0 0 1,0 3-1,0-9 1,0 1-20,0-1 0,0-1 0,0-4 0,0 2-22,0 2 1,0-1 0,0-4-1,0-1 32,0 1 1,0-1 0,0 0 0,0 1-13,0-1 0,0 1 1,0 1-1,0 2-11,0 2 0,-2 4 0,-1-2 0,-2-1-10,1 1 1,2 4 0,2-2 0,0 0 42,0 1 0,0-7 0,0 4 0,0-1-28,0 4 1,0-4-1,0 1 1,-1-2-30,-4-1 0,3 6 1,-3-5-1,3 0 28,2 1 1,0-5-1,0 6 1,0-3 114,0 1 1,0 5 0,0-4 0,0 1-49,0-1 0,0 6 1,0-4-107,0 0 1,5 4 0,0-6 0,-1 1 0,-3 1 34,-1 0 0,0-3 0,0 3 0,0-2-41,0-3 0,0 4 0,0-1 0,0 0 94,0 1 0,0 4 1,0-1-1,0 2 11,0-2 1,0 2 0,0-6 0,0 0-27,0 1 1,0 3-1,0-4 1,0 1-23,0-1 0,0 4 1,0-4-1,0 1 4,0-1 1,-1 6 0,-3-4 0,-1 2 15,2 0 1,-1-5 0,1 3 0,-3 0-30,3 0 1,-1-3 0,1 3 0,-2-2 8,1-3 1,1 4-1,-1-3 1,-1 1-53,1 1 1,3 1 0,-1 5 0,-2-3-31,-1 3 0,-2 1 1,4 1-1,-3-2-77,3-3 0,-4-6 1,2 4-1,1-3 77,2 1 0,2 5 0,-1-5 1,-3-2-97,-1-2 0,0 2 0,5 0 0,0-4 44,0-1 1,0 3 0,0-9 0,0 3 48,0-1 0,0-2 0,0 4 1,0-3 17,0-3 0,0 6 0,0-1 0,1 1-32,5-2 1,-5 3 0,5-2 0,-5 1-148,-1-2 0,0 2 0,0-6 1,0 1 45,0 0 1,0-2-1,0-6 1,0 1-152,0 0 0,0 0 0,0-1 0,0 1 70,0 0 0,0-6 1,0 1-1,0 1 30,0 2 1,0 2-1,0-1 1,0 1 112,0 0 1,0-6 0,0 1 8,0 1 0,2-5 20,3-2 0,-3-15 1,3-8-1,-1-4 50,1-6 1,-3-9 0,3-5 0,-3-3-7,-2-3 0,5-4 1,0 0-1,-1-1 9,-2-1 0,3 5 1,0-5-1,-1 2 12,-3-1 1,1-4 0,2 3-1,1-2-26,-2-4 1,-1 4 0,0-1 0,1-3 9,3-1 0,-1 0 0,-5 2 0,2 3 42,3 2 1,-3-2 0,3 7 0,-4 4-35,-1-1 1,0 1-1,0-2 1,2 1 35,3 4 0,-3-3 0,3 3 0,-3-3 0,-2-3 1,5-4 0,1-2 0,-3 1-24,-1 5 0,-2-7 0,0 10 0,0-2 29,0-4 1,0 6 0,0 3 0,0 0 18,0 2 1,0-11 0,2 2-1,1-3-16,2-2 1,1-6 0,-6 3 0,0-4-34,0-2 1,0-2 0,1-1 0,3-2-20,1 1 0,0 4 0,-5 4 0,0 3 4,0 2 0,0 2 0,0 4 0,0 1 78,0 0 1,6-5-1,-1-2 1,-2-2-25,-1-4 0,3-3 0,1-3 0,-1-4 171,2-1 1,-5 4-1,3-3 1,-3 2-141,-2 0 0,0 0 0,0 5 0,0 2 15,0 3 1,0-1 0,0 7 0,0-1-2,0-1 0,0 5 1,0-3-1,0 3 26,0 2 1,0-4 0,0 2 0,0 4 142,0-1 1,0 6-1,0 0 1,0 2-196,0 3 0,0 7 0,0 3 1,1 3-1095,5 2 0,-5 3 0,5 1 1038,-5 1 0,6-1 0,2 0 0</inkml:trace>
  <inkml:trace contextRef="#ctx0" brushRef="#br1" timeOffset="52">28616 9604 7989,'-11'0'0,"1"0"905,6 0 0,-1 1 0,10 6 1,6 7-229,3 6 1,1 7-1,3 0 1,1 2 39,2 3 1,7-1 0,-3 1 0,1 1-265,0 3 1,-2-4 0,3 1-1,-6-7-306,-4-3 0,-1-2 0,-1-5-230,1-1 1,0-1 0,0-3 0,-1-6-225,1-3 0,0-2 0,0 0 0,-1-2-661,1-3 1,7-4-1,1-7 1,1-1 294,-4-4 1,0 2 0,-2-7 0,-4-2 199,-1-2 0,2-1 0,-9-3 0,0-1 203,0-1 0,-2 4 1,-5 6-1,0 0 607,0 1 1,0 8 2199,0 7-1370,0 6 0,-1 11 0,-3 14-351,-1 7 0,-6 3 0,4 3 0,0 4-139,0 9 0,-3 0 0,5 6 1,-1-4 20,-1-2 1,4 3 0,-6-1 0,2-3 86,4-1 0,-1-1 1,1-2-1,-2-6-363,1-3 1,2-3-1,1-2 1,-3-3-423,-1-3 0,0-1 0,5-5 0,0-6-447,0 1-9384,0-8 7344,0-10 1,-2 4-1,-5-9 2487,-9 3 0,-7 0 0,-8-6 0</inkml:trace>
  <inkml:trace contextRef="#ctx0" brushRef="#br1" timeOffset="53">28018 10845 11850,'16'0'0,"0"0"901,-1 0 1,10 0 0,5 0 0,8 0 0,6 0 198,5 0 0,8 0 0,3-1 0,4-3-439,4-1 1,15 0 0,0 5 0,-38-1-1,1 0-393,1-2 0,1 1 0,-2 1 0,0 0 0,-1-2 0,-1 1 0,40 0 414,-4 2 0,-6 0 0,-4 0 0,-4 0-682,-5 0 0,-8-5 0,-3-1 0,-6 3 0,-7 1 0,-4 2 0,-3-2 0,-4-1 0,-5-2 0,-4-1 0,-1 6 0,0 0-4619,-8 0 0,-2 7 4619,-12 4 0,-9 3 0,-10 2 0</inkml:trace>
  <inkml:trace contextRef="#ctx0" brushRef="#br1" timeOffset="54">28946 11175 7989,'0'-15'2276,"0"8"0,0 7-1312,0 8 1,5 8 0,0 3 0,-1 4-301,-2 1 1,-1 3-1,3 4 1,1 1-128,-1-1 0,3 7 0,0 3 0,0 0 493,0 1 1,3 0-1,-3 5 1,0-1-242,0-4 0,3 1 0,-4-4 0,-3-2-743,-1-4 1,-2 0 0,0-12 0,0-2-47,0-1 0,0-3 0,-2-6 0,-3-4-3774,3-3 0,-3-9 3774,10-3 0,4-4 0,7-2 0</inkml:trace>
  <inkml:trace contextRef="#ctx0" brushRef="#br1" timeOffset="55">24921 12857 7989,'9'-19'465,"-4"3"0,-5 6 0,-5-2 0,-6 3 95,-3 2 1,-3 2 0,-3 5 0,-2 0-113,-3 0 0,-4 7 0,-6 3 0,3 4-269,3 2 0,-5-1 1,8 3-1,-2 1-126,2 2 1,3 0 0,8-5 0,-1-1-57,0 1 1,6 0 0,1 0 0,2-1-84,3 1 0,4-5 1,6-3-1,4 1 58,4 0 1,9-6-1,3 4 1,4-2 85,1 1 0,6 1 1,1-4-1,1 4 179,-1 2 0,4 1 0,-5 6 1,-4 0 133,-5 0 1,0-1 0,-7 1-1,-2 1-56,-1 4 1,-5-3-1,-2 3 1,-6-2 359,-3 2 1,-2-4-1,0 4 1,-2-3-245,-3-2 1,-6 5-1,-8-1 1,-2-2-247,2-6 0,-4 0 0,1-5 0,-3 0-66,-3 0 1,0-1 0,-1-6 0,1 0-455,0 0 0,-9-6 1,7-1-1,1-1-713,-1-5 0,-2-1 0,12-1 0,0-1 289,3 0 1,3-1 0,3-2-1,6-4-2304,3-2 0,4-1 3063,3-5 0,11-15 0,9-2 0</inkml:trace>
  <inkml:trace contextRef="#ctx0" brushRef="#br1" timeOffset="56">25141 12889 8884,'24'1'0,"-4"5"197,-8 4 1,0 4-1,-3 2 1,1 1 1021,3 4 0,4 2 0,-6 5 1,1-2-275,-2 2 1,2 0 0,-5 0 0,0-4-756,0-1 1,4 3 0,-4-5 0,0-2-2259,0-1 1,3-2-537,-4-1 0,-1-8 25,-5-7 2579,-7-7 0,-2-22 0,-7-5 0</inkml:trace>
  <inkml:trace contextRef="#ctx0" brushRef="#br1" timeOffset="57">25141 12559 8331,'0'-16'463,"0"0"0,0 0 1,0 1-777,0-1 0,7 2-30,3 4 1,4 3 0,2 7-1771,0 0 2113,0 0 0,-1 7 0,1 1 0</inkml:trace>
  <inkml:trace contextRef="#ctx0" brushRef="#br1" timeOffset="58">25628 12716 8115,'16'17'345,"0"4"0,0-3 1,-1 4-1,1 1 398,0 3 1,5-1-1,0 1 1,-2 0-101,-2-1 0,-1 2 0,-2-4 0,-2 0-174,-1 0 0,-6-2 0,4-6 58,-2 1 1,-2-6-111,-5 1 1,0-9-1,0-2-169,0-9 0,0-5 0,-2-4 0,-1-1-515,-2-2 0,1-7 0,9 2 0,6-2 0,4 0-536,6 2 1,4 2 479,6-3 0,3 5 0,0 8 0,3 3 1,-2 6 375,-2 3 0,4 4 1,0 3-1,-2 6 330,-2 3 0,-2 8 0,1 3 0,-3 1-124,-2 0 1,1-5 0,-8 5-1,0 1-279,-3-3 1,-6 4 0,-1-5 0,1-1-658,-3 1 0,1 0 0,-5-4 1,1 2-838,-2-2 1,1-1 0,-1-3-2411,3 1 3924,-1-7 0,2-16 0,2-11 0</inkml:trace>
  <inkml:trace contextRef="#ctx0" brushRef="#br1" timeOffset="59">27295 12559 7989,'0'-27'0,"0"3"411,0 1 1,-5 2 0,-2 6 0,-2-1 388,-3 0 0,3 6 0,-3 1 0,-4 2-407,-3 3 0,-7 3 1,3 1-1,-1 1-132,-4 5 1,0 4 0,0 11 0,2 5-12,-2 4 0,0 8 1,0 4-1,5 2 6,5-2 1,-1 3 0,11-3 0,-1 2-15,4-2 1,3-4 0,4-6 0,5-1-28,8 0 1,3-4-1,8-3 1,2-1 91,2-4 1,6-3 0,1-6 0,-2-3-66,-2 0 1,-1-5-1,-1 1 1,0-6-152,1-8 1,-2-2-1,-2-5 1,-4-1-47,-1-2 1,-4-9-1,-7 1 1,-3-8-571,-2-3 1,-2-1-1,-7-2 1,-5 3 79,-8 1 1,-3-3-1,-8 6 1,0 1 214,1 2 0,-4 8 0,4 4 1,-1 4 25,0 1 1,7 5 0,-2 3 591,3 1 1,2 2 0,2 6 241,4 5 0,3-3 1,7 7-1,2 3-276,3 1 0,5 0 1,11-2-1,4-2-106,-1 3 1,13 1-1,0 0 1,6-2-217,4-2 0,1-6 0,-1 1 1,0-2-703,0 3 0,-7-5 0,-3 5 0,-6-5-546,-4-1 0,-5 2 0,-6 2 0,-2 3-993,-3 1 0,-4-2 2209,-7 4 0,0 1 0,0 4 0</inkml:trace>
  <inkml:trace contextRef="#ctx0" brushRef="#br1" timeOffset="60">28317 12779 7989,'23'-11'0,"3"1"0,-3 6 0,-4-8 0,-5 7 1359,3 1 0,8 2 1,-3 2-1,1 0-658,0 0 1,-2 0 0,-5 0-919,-1 0 1,1 0 0,-2 2-377,-4 3 1,-3 4 0,-8 7 0,-5-2 592,-4-4 0,-4 11 0,-2-3 0</inkml:trace>
  <inkml:trace contextRef="#ctx0" brushRef="#br1" timeOffset="61">28364 12951 7989,'16'11'0,"0"-2"0,-1-2 519,1-4 0,0-1 1,1-2-1,4 0-256,5 0 1,2 0 0,2 0 0,-2 0-813,0 0 1,10 0 0,-6 0 0,1 0-1932,0 0 2480,6 0 0,1-7 0,7-2 0</inkml:trace>
  <inkml:trace contextRef="#ctx0" brushRef="#br1" timeOffset="62">29433 12590 7989,'-10'0'436,"1"2"0,2 3 806,4 5 1,1 4 0,2 4 0,0 1-798,0 2 1,7 2 0,3-4 0,4 2-249,2-2 1,7 4 0,3-2 0,4-2 7,1-2 1,1-6-1,-1-2 1,0-1 17,1 1 1,-1-5 0,1 1 0,-1-3-67,1-2 0,-3-7 1,-1-4-1,-3-3-119,-3-2 0,-1-4 0,-5-3 0,-2 0 53,-3 0 1,1 1-1,-7 2 1,-1 0-467,-3 0 0,1 3 329,3 1 0,-1 9 1,6 9 118,3 12 0,0 10 0,3 13 0,0 7 167,0 6 0,-2 4 1,-2 6-1,-3-1 236,-2 6 0,3-2 0,-5 5 0,-3-4 502,-5-1 1,-6-2 0,-7-3 0,-1-7-511,-4-8 1,-2-4 0,-7-8-107,-1 1 0,6-13 0,-10-3 0,0-4 0,1-3-362,-5-4 0,4-10 0,-7-6 0,-1-5 0,-3-5 0,-1 4 0,0-6 0,1 2-265,4 0 0,6 2 0,8 7-2901,2 1 0,8 10 0,6 4 3166,15 16 0,20 13 0,17 15 0</inkml:trace>
  <inkml:trace contextRef="#ctx0" brushRef="#br1" timeOffset="63">23113 15105 7989,'9'-16'209,"-4"0"1,-9 1-1,-3 1 1,-1 1 0,-5 3 890,-1-2 0,4 3 1,-1 0-642,-1 2 0,-2 2 0,-3 5 0,-3 0-129,0 0 0,-3 2 1,4 3-1,-4 6-156,-2 3 1,4 8 0,-3 4 0,1 2-61,4-1 0,-4 7 1,2-2-1,2 1-61,2 0 1,3-3 0,3 0 0,6-2 201,3 0 1,2 5-1,0-9 1,2 1 153,3-4 1,11-4-1,10-1 1,4-2-43,1-4 0,3 2 0,2-6 0,4-3-399,1-1 1,4-2 0,-3 0 0,2-2-510,-2-3 0,1 3 0,-6-5 1,-2 2-630,-2 0 1,-9-2 0,-1 3 0,-2-3-191,0-1 1,-5 4 0,-6-3 458,3 0 901,1-2 0,1-6 0,1-1 0</inkml:trace>
  <inkml:trace contextRef="#ctx0" brushRef="#br1" timeOffset="64">23836 15042 8461,'-2'-16'0,"-3"2"0,-5 2 0,-4 3 802,-2 2 1,-2-3 0,-1 5-320,-2 1 1,-7 2 0,4 4 0,-2 3 0,1 6-139,2 3 0,2 3 0,4 4 1,-2 4-186,-2-1 1,0 6-1,7-4 1,2 2-129,1-2 0,8 4 0,-3-6 0,5 2-52,1 1 1,1-8 0,5 2 0,6-4 172,7-1 0,6 0 0,8-2 1,2-4 107,1-5 1,12-3-1,-5-2 1,-1 0 402,-2 0 1,2 0 0,-5-2-1,-2-3-60,-2-5 1,-8-4 0,-3-2-1,-3-1-287,-3-4 0,3 1 0,-10-6 1,0 0-476,-4 2 0,-3-10 1,-2 6-1,-2 0-356,-3-1 0,-4 1 1,-7 2-1,1 5-654,-1 3 0,0 8 0,1 1 1,-1 2-571,0 4 1,0 1-1,1 4-254,-1 3 0,7-2 1992,4 8 0,-4-8 0,0 4 0</inkml:trace>
  <inkml:trace contextRef="#ctx0" brushRef="#br1" timeOffset="65">24418 14963 9762,'-7'-10'314,"-4"-1"0,-3 6 0,-1-4 1,-1 2 193,0 4 1,-1 1 0,-3 2 0,0 0-51,0 0 0,3 2 1,-1 3-352,-3 6 0,4 3 1,-2 1-1,5-1-3,3-3 1,8 3 0,-2-4 0,3 4-117,2 2 1,9 0 0,6-1 0,10 1-194,4 0 1,5 0 0,4-1-1,6 1 221,1 0 1,11 1-1,-11 2 1,1 2 225,-2-1 0,-10 4 0,3 0 1,-5 1 145,-6-4 1,-3 2 0,-10-2 0,-2-2-44,-6-2 1,-3-1 0,-2 0 0,-2-1 375,-3 1 0,-9-5 1,-10-3-1,-4-1-96,-6-3 1,-6-3 0,0-1-1,-4-1-418,-5-4 1,-1-4 0,1-9 0,-2-1-659,-1-2 0,-1 0 1,8 5-1,1 1-504,2-1 1,13 6 0,-1-1-371,6-1 0,10 3 0,10 0 1,9 2 1324,11 4 0,14-6 0,10 0 0</inkml:trace>
  <inkml:trace contextRef="#ctx0" brushRef="#br1" timeOffset="66">25628 14806 7989,'-1'-16'313,"-5"1"1,-1-1-1,-5 0 1,2 1 460,-2-1 0,-2 5 0,-2 3 0,0 1-263,0 3 1,-5 2 0,0 2-1,0 0-208,-1 0 0,4 0 0,-3 2 0,2 3-83,-2 6 0,4 8 0,-4 4 0,3 0-101,3-1 0,-1 6 1,0 0-1,0 5 3,1 4 0,4 5 0,2-4 0,2 1-138,4-1 1,3 4-1,5-5 1,7-2 121,8-2 1,-1-2-1,9-1 1,3-2 26,4-2 1,7-7-1,-3 2 1,1-3 406,3-3 1,3-6-1,1-4 1,0-3-143,0-2 0,6-7 0,-1-3 0,-1-4-172,-2-2 1,-4-7 0,-1-3 0,-4-4-57,-2-1 0,-6-2 0,-9-4 0,-4-3-558,-5 0 0,-9-4 0,-1 6 0,-8-1-15,-6 1 0,-17-4 1,-4 5-1,-4 2 32,-3 2 1,3 4 0,-7 2 0,0 8-232,2 7 0,1 0 1,6 6-1,0 3 498,1 1 1,-3 2 0,11 2 0,-2 3 370,-1 6 1,8 3 0,-2 1 0,6 1 25,4 0 0,4 1 1,7 2-1,0 2-49,0-1 0,2-3 0,5-1 0,7-1-20,5 1 1,14 0 0,2-2 187,9-4 1,-4 3-1,11-8 1,1-2-1,2-1-474,6-2 0,-6 0 0,0 0-904,0 0 1,-10 0 0,1 0 0,-6 0 0,-8 0-2064,-3 0 1,-9 0 3028,2 0 0,-3-14 0,-3-3 0</inkml:trace>
  <inkml:trace contextRef="#ctx0" brushRef="#br1" timeOffset="67">26996 14979 7989,'11'0'2572,"-1"0"-2123,2 0 0,2-5 0,2 0 0,0 1 149,0 2 1,-1 2-1,3 0 1,1 0-776,2 0 1,-5 0-1,-6 0 1,1 2-1899,-3 3 1,-1-1 2074,-7 6 0,0 1 0,0 5 0</inkml:trace>
  <inkml:trace contextRef="#ctx0" brushRef="#br1" timeOffset="68">26949 15293 7989,'16'0'0,"1"-1"0,4-3 30,5-1 0,4 0 0,2 5 0,-1 0 263,1 0 0,2 0 1,0 0-1,-6 0-293,-4 0 0,4-7 0,-4-2 0</inkml:trace>
  <inkml:trace contextRef="#ctx0" brushRef="#br1" timeOffset="69">28474 15089 7989,'14'-2'0,"-3"-3"0,-6-5 369,-3-4 0,-2-2 0,0-2 118,0-2 0,0 0 0,0-4 0,-2-1 0,-3 3 234,-6-1 0,1-3 1,-4 5-1,-4 0-328,1-2 0,-6 6 0,0-2 0,-1 5 136,-4 3 1,5 2 0,1-1 0,-1 3-330,-3 0 1,3 5 0,0-3 0,2 5-341,0 5 0,0 4 1,4 7-1,-2-1-132,-2 1 1,0 5 0,5 2 0,0-1 8,1 1 1,-1 5 0,2-4 0,2 3 99,1-1 0,8-7 0,-3 4 0,5-2 228,1 0 0,7 0 1,5-6-1,5 1 35,4 0 1,7 0 0,0-2 0,5-2 101,4-2 1,5-6-1,-2 1 1,4-3-114,5-2 0,0 0 0,-4 0 0,-1 0-19,-1 0 1,-1-7 0,-12-2 0,-4-1-35,-5-1 1,-3 1-1,-3-6 1,-1 0-117,-3 0 1,1 1 0,-7-1 299,-1 0 0,5 8-264,1 2 0,-1 6 0,3 7 0,2 7-410,0 5 0,10 8 0,-8-5 1,2 3-332,-1 3 0,-3 1 0,-2 1 0,-3-2-849,-2-2 1,4-7 1633,-6 2 0,0-3 0,-5-2 0</inkml:trace>
  <inkml:trace contextRef="#ctx0" brushRef="#br1" timeOffset="70">29543 15026 7989,'9'-7'0,"0"-1"0,-6-8 210,3 0 1,-1 0-1,-7 1 1,-3 1 216,-6 3 0,-3-3 0,-1 4 0,-1-4 17,0-2 0,0 2 0,-1 2 1,-2 3-92,-2 2 1,0-3-1,5 4 1,0 3-108,1 1 1,-6 2 0,0 0 0,0 2-164,-2 3 0,4 4 0,-6 7 0,3 1-2,2 4 1,3-3 0,1 4 0,1-1-24,-1 0 0,2 5 1,3-3-1,6 0-236,3-1 0,2-1 1,0-5-1,0 0 76,0 0 0,7-1 0,4 1 0,3 0 74,2-1 1,5-4 0,1-2 0,1-2 134,0-4 1,8-1 0,-1-2 0,0 0 150,-1 0 1,8-5-1,-9-2 1,0-2 245,2-3 1,-6-8 0,0-2 0,-1-3-215,-4-3 0,-1-7 0,-2-1 0,-2-1-336,-4-1 0,2-3 0,-7-6 0,-1 0 15,-2 0 1,-2-5 0,-2-1-1,-3 4-901,-6 6 1,-3-1-1,0 7 1,2 4 145,2 5 0,-1 6 854,-5 6 0,6 7 0,1 6 7,2 6 0,2 11 1,5 10-1,0 4 328,0 6 0,7 6 0,3 0 1,4 2 309,2 2 0,0-1 1,0-8-1,-1 2-653,1-2 0,1 3 0,3-1 1,1-4-906,-2-5 1,-2 2 0,-1-4 0,0 2-345,-1-2 0,3 2 0,1-7 0,2-4 551,-2-4 1,4-1-1,0-7 1,-1-1 637,1-3 0,-2-15 0,-5-3 0</inkml:trace>
  <inkml:trace contextRef="#ctx0" brushRef="#br1" timeOffset="71">30141 14775 7989,'16'0'344,"-1"0"1,-4 0 0,-1 0 0,2 0 420,2 0 0,2 7 0,0 3 0,0 6-67,-1 5 1,3-2 0,1 9 0,2 3 262,-2 4 1,-1 9 0,-3-2-401,1 3 0,-5 3 0,-3-3 0,-1-1 0,-3-6 50,-2-5 1,-4 6 0,-2-11 0,-3-2-231,-1-2 1,-1-3 0,-3-5 0,1-2-643,-1-4 0,-2 3 1,-2-8-1,1-2-1568,-1-1 0,-5-2 0,0-2 0,0-3 1062,-2-5 1,6-3-1,-4-1 1,3 0-3502,3-3 4268,-1-9 0,-7 1 0,-1-6 0</inkml:trace>
  <inkml:trace contextRef="#ctx0" brushRef="#br1" timeOffset="72">30188 14492 7989,'16'-16'151,"-1"0"0,-4 2-339,-1 4 0,-6 10 1,1 12 187,-3 7 0,-16 6 0,-4 6 0</inkml:trace>
  <inkml:trace contextRef="#ctx0" brushRef="#br1" timeOffset="73">27861 15639 7989,'16'-7'179,"-6"6"0,1-6 0,1 1 958,2 1 1,3-2-1,4 4 1,6-3-206,2 3 1,10 1 0,4 2 0,8-2-271,7-3 0,8 3 0,6-5 0,3 2-223,5 0 0,-36 1 0,1 1 0,0 0 1,1 1-111,3-3 1,0-1 0,0 2 0,2-1 0,3 0 0,2 0 0,2-1-1,1 0 1,2-1 0,0 0-362,2-1 1,0 0 0,2 0 0,1 0 0,-1 1 0,1 0 0,-2 2 0,-1 0-77,-1 2 0,-1 1 1,-3 0-1,-1 2 1,-5 0-1,-1 0 1,-4 0-1,-1 0-133,34 0 0,-10 5 0,-13 0 0,-6 1-891,-7 1 0,-8-6 1,-9 6-1,-6 0-773,-4 4 0,-3-2 1,-3 1 265,-6 2 0,-12 6 1639,-9-3 0,-14 5 0,-10-12 0</inkml:trace>
  <inkml:trace contextRef="#ctx0" brushRef="#br1" timeOffset="74">28223 15781 8689,'0'-9'1000,"0"4"0,0 10-476,0 5 0,0 6 0,1 5 0,3 7 0,3 5 203,2 4 1,-1 7-1,5-3 1,-3 3-396,2-2 1,1 3 0,-1-3 0,-4 2-48,-1-2 0,4 0 1,-6-9-1,0-5-77,2-4 0,-5 3 0,3-6 0,-3-2-28,-2-2 0,0-6 128,0-1-266,0-6 0,0-10 1,0-11-461,0-6 1,2 2-1,3-5 1,7-2-206,8-1 0,2-3 0,6 2 0,-2 2 274,2 2 0,2 7 1,2 0-1,-1 5 272,0 3 1,-4 8-1,-1-2 1,0 3 138,-1 2 0,-3 2 0,-4 3 0,1 5-14,2 4 0,0 2 0,-5 0 0,-1 0-549,1-1 1,-2 6 0,-2 0 0,-1-2-550,1-1 1,-3-2 0,-1-1 138,-1 1 0,4-6 0,-4-1 911,2-2 0,-4-3 0,5-10 0,-1-2 0,2-10 0,-4-1 0,0-2 0,-4-2 0,6 2 0,-1-3-49,1-1 0,-4-2 1,4 4-1,-2 0 554,-3 0 0,-1 4 1,1 7 1988,1 2-1951,0 6 1,-3-1 0,1 10-1,3 6-135,-3 2 0,4 3-1,0 0 1,2 0-158,3-1 1,-3 1 0,1 0 0,2-2-102,2-4 0,7 2 1,0-6-1,-1-1-57,-3 2 0,-1-5 1,1 1-1,2-5-5,2-3 0,2-7 1,-4 1-1,2-4-184,-1-6 0,-3 3 1,-3-3-1,-2 4-92,-1 1 1,-6 0 0,4 1 200,-2-1 0,5 7-23,-2 4 0,4 10 1,2 8-1,0 6 270,0 7 1,-1 4 0,1 3 0,0 3 258,-1 6 0,1 9 1,-2 1-1,-2 1-42,-1 1 0,-2 0 1,1 7 73,-5 2 1,2-5-1,-1 5 1,-3-9-1,-1-7-145,-2-5 0,-7-4 0,-4-6 0,-3-3-222,-1-2 0,-1-5 0,-2-8 0,-3-2 21,-5-1 0,2-8 0,-2 3 0,-1-5-667,3-1 1,-6-1 0,6-5 0,-2-2-896,-1-1 1,3-5 0,-2 2 0,3-6 1,0-3 1,8-1-1,-3 2 1,8-2 409,3-3 0,1-1 0,8-7 0,3-4 946,6-5 0,17-17 0,5-6 0</inkml:trace>
  <inkml:trace contextRef="#ctx0" brushRef="#br1" timeOffset="75">29952 16064 7989,'9'7'780,"3"1"1,-5 8-1,2 0-259,3-1 1,2 8 0,2 5 0,-2 5-179,-4 4 0,4 7 0,-3-1 0,1 4 409,-2 1 0,4 8 0,-3-9 0,3 2-114,2-1 1,-1 3 0,1-2 0,0-5-433,-1-4 1,-1 0 0,-1-7 0,-5-5-114,-1-3 1,4-10-65,-6-4 0,0-9 0,-6-2-128,-5-9 0,-1-12 0,-5-9 0,2-8-382,-3-9 0,-1-9 1,-1-2-1,1-3-257,3-4 0,4-12 0,7 11 1,0-4 131,0 2 0,9 7 1,7 7-1,8 8 339,6 6 1,1 5-1,3 11 1,0 8 484,3 9 0,-2 5 1,-7 4-1,-3 2 289,-3 1 0,4 14 0,-5 2 0,-1 7 177,-3 3 0,-6 1 0,-3-1 0,-1 1-225,-3-1 1,-4 1 0,-5-1 0,-8-1-1351,-6-4 1,-7 9-1,-14-4 1,-13 3-2264,-13-1 0,-18-5 3154,38-17 0,-2-1 0,-12 1 0,-3-1 0,-5-6 0,0 0 0</inkml:trace>
  <inkml:trace contextRef="#ctx0" brushRef="#br1" timeOffset="76">22861 17463 7989,'9'-16'932,"-4"0"0,-3 0 0,-4 2-23,-3 4 1,-4 3-1,-6 7 1,-1 0-426,0 0 0,-5 5 1,-2 2-1,-1 2-97,-4 3 1,0 7 0,0 2 0,4-2-113,1-1 1,2 5 0,5 1-1,2 2 54,4 0 1,-2 6 0,6 5 0,3-2-33,1-2 0,2 3 1,2 1-1,3-2-53,6-2 1,3-3 0,3-2-1,2-4-227,2-1 0,7-2 0,0-7 0,5-2-679,4-1 1,1-8 0,-1 2 0,3-3-1099,0-2 1,11 0 0,-4-2 0,2-1 599,0-2 1,-4-8 0,-1 3 0,-4-4 123,-1-2 1,-3 0 1035,-4 1 0,-1-8 0,1-1 0</inkml:trace>
  <inkml:trace contextRef="#ctx0" brushRef="#br1" timeOffset="77">23710 17510 8909,'-1'-16'484,"-5"0"1,-2 6-1,-10 1 1,-1 2-243,-2 4 0,-7 1 1,2 2-1,-4 2 127,-1 3 0,-1 4 1,1 8-1,1 2-139,4 2 1,3 5 0,7-3 0,1 1-168,-1 4 1,7 0-1,4 0 1,3-3-113,2-3 0,4-1 0,4-5 0,10 0 53,5 0 0,3-2 0,5-2 0,2-3 166,4-3 0,2 0 0,4-6 0,-3 0 307,-1 0 1,3-6-1,-6 0 1,-2-3 20,-6-3 0,-4-2 0,-6-4 1,-1-1-176,-3-2 1,-7-7 0,2 2 0,-2-4-71,-4-1 1,-6-1 0,-4 1 0,0 1-758,0 4 1,-6-2 0,3 7 0,-4 2-1130,-2 1 0,6 8 0,-1 1-1490,-1 2 0,7 2 3123,5 5 0,7 7 0,9 2 0</inkml:trace>
  <inkml:trace contextRef="#ctx0" brushRef="#br1" timeOffset="78">24292 17321 8386,'-16'2'0,"1"-6"527,-1-3 0,0-7 0,0 6 1,1-1-189,-1 4 1,0-2 0,0 1 0,1 3 150,-1 1 0,2 4 0,2 1-488,1 3 1,8 1 0,-2-2 0,3 5 0,4 4-94,3 2 1,9 5 0,9 0 0,1 0 67,4 2 1,2 1 0,3 8 0,2-1 202,1 0 1,1 1 0,-7-1 0,-2 1 324,-2-1 1,-7 1 0,0-1 0,-6-1 115,-8-4 0,-3 2 0,-4-7 0,-3-2 20,-6-2 1,-10-1 0,-5 0 0,-5-2-138,-6-4 0,4-3 0,-6-7 0,1 0-384,-4 0 1,3-7 0,3-3-598,3-4 0,1-4 0,1-1 1,1-2-1,4 2-1079,5 2 1,9-4-1,3 0 1,2 1-199,3 3 0,11-4 1,9 0 292,9 2 0,4 0 1461,3-2 0,6-4 0,2-6 0</inkml:trace>
  <inkml:trace contextRef="#ctx0" brushRef="#br1" timeOffset="79">25424 17085 8554,'-26'-24'0,"1"5"0,1 5 0,-1 3 513,-2-1 1,-1 3-1,0 0 1,1 2 174,-1 4 1,-1 1-1,-4 2 1,-2 2-346,-2 3 1,-2 6 0,5 10 0,-3 5-167,2 4 1,2 1 0,3 2 0,2 2-46,2 2 0,7-1 1,-2-2-1,5 1-41,5 1 0,5 1 0,7-6 0,4 1-42,6-1 0,8 1 0,4-1 0,1-1 22,4-4 0,7 2 0,2-7 0,-2-2-54,-2-1 1,6-4 0,1-2 0,2-4-5,0-1 1,-2-1-1,3-8 1,-2-3 32,-3-6 0,-3-3 0,-7-1 1,-4-3 0,-1-3 1,-2-3 0,-7-8 0,-4-1-121,-4-4 1,-5 2 0,-1-6 0,-1-1 76,-5 1 0,-4 1 0,-11 7-270,-5 2 1,-6-3-1,-3 12 1,-1 1-1,1 2 84,2 5 0,-2 3 1,2 1-1,3 4 436,0 5 0,2 1 1,2 0-1,5 0-62,4 0 1,6 5-1,2 2 1,2 2 185,4 3 1,10 2-1,7 2-113,5-1 0,11 1 0,-1-2 1,8-4-79,3-4 1,2 1 0,5-2 0,1-2-291,-1-1 1,-2-2 0,-3 0 0,-5 0-76,-4 0 0,-2 0 0,-1-2 1,-2-1-1840,-2-2 1,-7-1-1,2 6 2017,-3 0 0,-9 0 0,-2 0 0</inkml:trace>
  <inkml:trace contextRef="#ctx0" brushRef="#br1" timeOffset="80">26147 17352 7989,'16'0'324,"0"0"0,1 0 1,2 0 301,2 0 1,6-5 0,-5 0 0,3 2-206,3 1 0,0 2 0,0 0 0,-4 0-785,-1 0 1,3 0-1,-5 2-3287,-2 3 3651,-8-4 0,-11 13 0,-9-5 0</inkml:trace>
  <inkml:trace contextRef="#ctx0" brushRef="#br1" timeOffset="81">26037 17604 7989,'2'9'0,"3"-4"0,7-3 278,8-2 1,2 0 0,8 0 0,0 0 134,3 0 1,4 0 0,-1 0 0,6-2-1928,4-3 1,-4 1 1513,0-6 0,-1-1 0,7-4 0</inkml:trace>
  <inkml:trace contextRef="#ctx0" brushRef="#br1" timeOffset="82">27484 16897 7989,'1'-9'689,"5"4"1,-3 5 0,8 5 0,1 5-1,4 6-194,5 5 1,-2 2-1,9 6 1,1-1 170,1 0 1,10 11 0,-6-8-1,2 1-384,3-4 0,-3 1 1,-4-4-1,-1-1-486,1-3 1,-8-3 0,-1-3 0,-2 1-519,0 0 0,0-2-1213,-6-4 0,-1 1 385,-3-11 1,-4-4 0,-9-13 1549,-3-4 0,-4-4 0,-7-6 0</inkml:trace>
  <inkml:trace contextRef="#ctx0" brushRef="#br1" timeOffset="83">28018 16897 8976,'-14'7'828,"4"3"0,-4 4 0,3 2 0,-3 1-136,-1 4 1,-3 4-1,-1 6 1,-4 1-410,-1-1 0,3 0 1,-4 1-1,3-2-920,2-4 1,3 3-1,1-2 1,1 2-1172,-1 3 0,2-6 1,2-2 1807,1-1 0,-6 5 0,-8-3 0</inkml:trace>
  <inkml:trace contextRef="#ctx0" brushRef="#br1" timeOffset="84">27358 17683 10300,'21'-14'0,"0"1"0,0 3 975,2-2 1,6 3-1,10-2 1,-1-1-495,1-2 1,4 0 0,-3 2 0,2 2-368,0-3 0,-2 5 1,2-1-1,-5 2-532,-4 3 1,-3 3 0,-2 1-1,-4 0-1174,-1 0 1,-7 0 0,-8 1 1591,-1 5 0,-8 9 0,-8 10 0</inkml:trace>
  <inkml:trace contextRef="#ctx0" brushRef="#br1" timeOffset="85">27609 18013 8401,'14'1'0,"-3"5"0,-4 6 0,0 5 1291,3 4 0,10 0 0,1-3 0,-2 3-31,-2 5 1,-6 2 0,-1 0 0,2-2 1058,2 2-1913,-5 2 0,3-4 0,-6-2-97,-3-1 0,4 3 1,-2-5-1,-1-2-832,-2-1 0,-2-8 1,0 1-1967,0 1 1,0-3-1,1-1 2489,5-1 0,2-1 0,8-6 0</inkml:trace>
  <inkml:trace contextRef="#ctx0" brushRef="#br1" timeOffset="86">28883 17635 8063,'0'-15'1723,"2"4"1,3 2-1183,5 2 0,10-3 1,2 3-1,3 0 0,3-2-257,2 1 1,1 4 0,2-3 0,2 2-315,2 0 1,-6-1 0,-5 6 0,1 0-1270,-3 0 1,-1 0-1,-7 0-2555,-1 0 3854,-6 7 0,-9 2 0,-9 7 0</inkml:trace>
  <inkml:trace contextRef="#ctx0" brushRef="#br1" timeOffset="87">29119 17808 8121,'23'0'980,"-6"0"0,6 0 0,-2 0-613,0 0 0,7-5 0,-2 0 0,4 1-167,1 3 0,6 1 0,-1-2 0,-1-2-581,-2-1 1,4 0 0,0 5 0,-2-2-78,-2-3 0,4 3 0,1-3 0,1 1 628,-1-1-170,-1 3 0,-6-12 0,1 6 0</inkml:trace>
  <inkml:trace contextRef="#ctx0" brushRef="#br1" timeOffset="88">31241 17132 8101,'-15'9'1479,"4"10"-964,1-3 0,-1 5 0,-6 0 0,-2 5 374,-2 4 0,-13 7 1,3 1-1,-2 2-436,0 4 0,1-6 0,1-1 1,1-4 86,4-1 1,0-1-1,8-1 1,6-2-656,3-2 1,-1-7-1,4 4 1,3-2-1039,1 0 1,2 0 0,0-6 121,0 1 1,0-6-1743,0 1 2773,-7-8 0,-2-3 0,-6-8 0</inkml:trace>
  <inkml:trace contextRef="#ctx0" brushRef="#br1" timeOffset="89">30550 17242 8101,'15'0'3223,"1"2"-2798,0 3 1,7-1-1,3 6 1,5 4-1,4 4 108,2 3 0,5 7 0,-2-2 0,2 4 371,1 1 1,5 1 0,-12-1 0,-1 0-614,-2 1 0,4-1 0,0 1 0,-2-3 0,-4-1-769,-5-1 0,-1-7 0,-6 7 71,2 1 1,0 0-1,-5-1 1,-1 0-740,1 1 1,-2 0 1145,-3-2 0,3 3 0,-6-4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7:58:31.7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23978 9211,'38'0,"4"0,2 0,15 0,-3 0,-2 0,9 1,-2 3,2 1,3-1,1 3,-3 0,1 0,-2 0,3 0,-10-4,0 2,12 6,0-6,-5 0,0-5,-17 0,-1 0,-28-7,-3-1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7:58:31.7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23018 4260,'0'-27,"0"-1,0 27,7 36,-5 3,5 34,0-11,-5-2,3-1,-3 5,0 1,1-13,2 3,-1 2,-2-5,-2 3,0-2,0 0,0-4,1-6,5 1,-3 10,8 4,-1-3,-1 0,5-27,-19-24,-1-34,-6-1,-4-13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7:58:31.7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22814 4527,'16'-26,"19"-1,7 22,15 12,3 9,1 1,-7 1,-12-3,2 1,12 7,1 3,-10-1,-10 1,-21-14,-1 14,-30-12,-17-2,-25 2,-8-8,4-3,3-1,-5 0,-5 3,5 5,-5 11,19 7,18 14,15-9,18 11,12-2,9-2,10-7,3 4,5-4,4 4,-1-4,-2-2,-2 1,5-1,2 1,-3 4,8 1,-10-7,-10-15,-9-8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7:58:31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21698 2813,'54'14,"11"7,3 13,-9-6,-7-4,-3 6,4 1,3 8,-13 8,-16 0,-34-9,-35-6,-9-3,-10-8,-2-1,16-1,-6 2,18 10,9 11,11 0,15 5,19-5,9 7,8-5,13 3,5 3,-3-4,-11-6,-13-7,0 4,-4-11,-7 11,-16-34,-9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7:58:31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19811 1682,'52'-11,"1"11,-1 11,-1 6,7 4,10 11,10 10,-11-4,-20-1,-23-2,-18 1,-22-10,-19 1,-11-8,-4-2,1 3,-2 1,-1-2,-4 0,-2 2,11 10,0 11,17 11,25 4,15-4,22 1,8 2,-1-2,-1-11,0-1,-3-7,7 2,-7-11,4-3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7:58:31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15534 770,'-17'-17,"8"3,25 14,10 12,21 4,1 1,-1 1,0 3,0 1,0 1,0 0,-5 1,0 2,-12 2,-9 14,-26-12,-36 0,-14-6,-8-8,2-6,1 1,1-3,-4 5,9-5,-2 6,12-5,2 12,23 7,14 14,22 7,16 0,6-6,4-2,5-5,2-4,1-1,-6 1,1-6,-9 0,-3 2,5 3,-2 6,-15-18,-1 23,-47-23,-2 20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7:58:31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15755 2153,'-9'47,"4"1,3-12,2 1,0-14,-7 20,5-9,-3 13,3-11,2 1,0 3,0-7,0 4,0-5,0 9,0-9,0 5,0-8,2 17,3-4,-3-2,3 2,-3-14,-2 15,0-10,0 15,0-5,0 4,0-13,0 7,-2-7,-3 8,3-11,-3 6,3-11,2 11,-5-4,0 14,-1-12,6 12,0-17,0 12,0-13,0 13,0-3,0 13,0 2,0-1,0-6,0-5,0 1,-5-3,0 2,0 2,5 8,0 4,0 7,0 2,0 3,0-4,0 5,0-15,0-2,0 4,0-7,0 3,0 2,0 15,0-15,0 3,0 1,0-9,0 3,0 2,0 11,0-2,0-5,0-6,1 0,5 16,-5-3,5-2,-5-2,-1-3,0 1,0-7,0 8,0-3,0 6,0 5,0-1,0 6,0-8,0-2,0-2,0-5,0 5,0 3,0 8,0-9,0-9,0-2,0-1,0 14,0-6,0-12,0 6,0-3,0 8,0 5,0 0,0 6,0 10,-5 0,0-1,0-24,5-6,0-5,-2 1,-3 3,3-5,-3 0,3 7,2 7,0-1,0-4,0-4,0-3,0 8,0-8,0-2,0-11,0 6,0 7,0 13,0 8,0-2,0-7,0 1,0 1,0-18,0 4,28-62,7-3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3:12:15.780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19497 6413 8050,'-16'-5'0,"0"-2"0,0 0 0,1 0 1349,-1-6 1,5 10 722,1-8 0,7 10-1497,-3 1 1,13 8 0,7 13-1,9 7 1,7 6 392,8 2 1,6 8-1,3-2 1,-2 1-447,-3-1 0,7 7 0,-5-5 0,-2-2-148,-2-2 0,0 2 1,-7-4-1,-3-1-421,0-4 1,-8 0 0,-1-10-1,-3 0-1997,-2-1 1,-2-6-1233,-4-5 1,-3-10 1444,-7-1 1,0-8 0,0-12 1830,0 0 0,-7-15 0,-2 1 0</inkml:trace>
  <inkml:trace contextRef="#ctx0" brushRef="#br0" timeOffset="1">20141 6366 8863,'0'10'4340,"-2"-1"-3279,-3-2 1,-4 10 0,-8 1 0,-4 5 260,-5 4 0,-6 10 0,-3 5 0,-3 3-384,-2 3 1,3 2 0,-5 1 0,0-2-395,2 1 1,-4 1-1,8-4 1,1-1-545,2-4 0,1 3 0,1-5 0,1 0 0,4-3 0,-2-4 0,5-3 0,0-2-480,1-2 1,6-12-1,7 2-1608,2-2 1,4-7-7650,8-2 9737,11-17 0,15-13 0,9-15 0</inkml:trace>
  <inkml:trace contextRef="#ctx0" brushRef="#br0" timeOffset="2">26053 79 8050,'-9'-7'2330,"4"12"0,10 0-1634,6 7 0,10 6 0,5 3 0,5 7-220,6 7 1,3 0 0,7 6 0,1 1 0,-3 0 129,-3 0 1,0-2 0,-7 4 0,-2-4-357,2-1 0,-5-3 0,-4-4-328,2-1 1,-6-5 0,-1-1 0,-3-3-1,-2-2-626,-1-3 0,1-6-1373,0-1 0,-2-8 0,-2-2 494,-2-9 1,-4-5 0,2-3 1582,-1-4 0,6-11 0,-5-8 0</inkml:trace>
  <inkml:trace contextRef="#ctx0" brushRef="#br0" timeOffset="3">26871 157 10562,'-16'0'0,"0"0"0,-1 0 0,-3 0 549,-1 0 0,-1 7 0,1 5 764,-5 8 0,-6 6 1,-3 10-1,-3 6 1,-1 4-302,1 1 0,-6 5 1,4 1-1,0-4-135,3-6 0,-1 1 0,1-6 1,2 1-455,2-1 0,-4-6 0,1-8 1,1-1-1177,1-4 0,3-2 1,1-3-1,4-1-466,5-3 1,4-5 1218,1 6 0,0-1 0,0 6 0</inkml:trace>
  <inkml:trace contextRef="#ctx0" brushRef="#br1" timeOffset="4">21446 1037 8379,'0'-15'29,"0"-1"1,0 5 0,2 1 0,1-2 773,3-2 1,-1-2 638,-5 0 0,0 1-450,0-1 1,0 5 759,0 1-1306,0 6 1,0 10 0,0 9-92,0 3 0,5 5 0,0-1 0,-1 1-45,-2 0 1,3 5 0,0-2 0,0 4-49,2 1 1,-5 6 0,3-1-1,-1 1-65,1 1 1,-3-3-1,3 6 1,-3-3-104,-2-3 1,0-2-1,0-3 1,0-2-76,0-2 1,0-5 0,0 3 187,0-1 0,0-2 273,0-5 1,0-6 67,0 1 1,0-10 0,-2 1-217,-3-5 0,-4-8 1,-8 4-1,-3-2-159,-1-3 0,-7 3 0,2-1 0,-2 0-43,2 1 1,-7-3-1,5 5 1,0-2-106,-2-3 0,-3 3 0,-2-2 1,4 1-26,1 1 0,-7-5 0,8 4 0,-3-2-166,-3 1 1,0-3-1,4 4 1,-1-3-817,1 3 1,5-2 0,1 6-1,1 3-269,-1 1 1,6 2-1,0 4 1,7 4 1250,7 8 0,-4 17 0,0 0 0</inkml:trace>
  <inkml:trace contextRef="#ctx0" brushRef="#br1" timeOffset="5">20754 12590 8379,'-10'0'-210,"-1"0"1,-1 0 0,0-2 983,1-3 0,-2 3 0,4-5 1,-2 2 1226,1 0 1,5 0-892,-6 5 1,11 0 0,4 0-675,10 0 0,12 0 0,2 0 1,5 1-151,4 5 1,6-5-1,-1 5 1,2-3-91,-2 2 0,3-3 0,-3 3 0,2-3-208,-2-2 1,-4-2-1,-6-1 1,-1-3-83,1 3 0,-8 1 0,-1 2 0,-2 0 238,0 0 1,-6 7 0,-4 4 96,1 3 0,0 7 0,-1 0 1,-4-2 209,0-2 1,-6 4-1,5 2 1,-5 1 393,-1 4 1,0 2 0,0 1-1,0 1-683,0-1 0,0 1 0,2-1 0,2 1-162,1-1 0,0 1 0,-3-1 0,3 0 0,-3 1 0,12-2 0,-5-3 0,1 0 0,1 1 0,-3 1 0,5 1 0,-5-4-6535,-1-5 4304,6-3 1,-12-11 0,5-11 0,-6-15 2230,-6-16 0,-2-23 0,-8-6 0</inkml:trace>
  <inkml:trace contextRef="#ctx0" brushRef="#br1" timeOffset="6">32436 943 9181,'9'-16'630,"-2"1"1,-7-1 257,0 0 0,0 6 462,0-1-1103,0 8 1,5-2-1,1 10 47,-3 5 0,-1 6 1,-2 5-1,2 5 60,3 4 1,-3-4 0,3 0 0,-3 2-7,-2 2 1,0 1 0,0 1 0,0-1-30,0 1 0,0 4 1,0 1-1,0-2-37,0-2 1,0 4 0,0-2 0,0-4-144,0-3 1,0-4 0,0 3 0,0-6-16,0-4 1,5-1 0,0 0 0,0-3-8,2-2 0,-3 1 0,6-7 0,2-1 51,2-2 0,4-1 0,3 3 0,5 1-122,4-1 1,8-3 0,6-1-1,5 0-338,3 0 0,6 0 0,-4-1 0,0-3 267,0-1 0,-1-11 0,-6 2 1,0-2 38,0-3 1,-1 0-1,-3 2 1,-3-3-13,-1-1 1,-4 0 0,-7 6 0,-2-1-108,2 0 0,0 2 0,-2 2 0,-5 3-997,-3 2 0,-3-3 0,1 5 1,-2 3-325,-4 5 1,-3 13 0,-8 12-1,-6 9 1426,-9 10 0,-21 14 0,-12 11 0</inkml:trace>
  <inkml:trace contextRef="#ctx0" brushRef="#br1" timeOffset="7">33333 12763 8379,'15'-7'98,"-4"-2"1,-1-7 0,1 1 0,-1 1 0,-1 2 1565,-2 1-1287,5 1 1,-10-1 0,5 2-1,-2 1 1923,0-1-1370,1 5 1,-8-3-466,-3 7 0,-4 6 0,-9-1 1,-3 0-17,-5 2 1,-3-5 0,-3 3 0,-1-3-133,-4-2 0,4 0 0,-5 0 1,1 0-102,0 0 1,1-5 0,4-1 0,2 3-80,4 1 1,-2 2 0,6 0 0,-1 0-229,0 0 0,0 0 0,4 0 0,-2 0-49,2 0 0,2 0 0,1 0 12,0 0 1,2 2 0,2 1-36,1 3 1,8 1 187,-2-2 0,3-2 0,2 8 0,0 1 98,0 2 0,5 2 0,0-1 0,1 3 130,1 3 1,-6 3 0,6 8 0,-1-1 125,-1 1 1,0-1 0,-5 2-1,0 2 31,0 2 1,0 0 0,0-4 0,0 0 26,0-2 1,0 8 0,0-11 0,0 0-351,0 1 0,0-1 0,0 0 0,0-3-707,0-3 1,0 5 0,0-7 0,0 0-172,0-3 0,0-1 0,0 0-4125,0-1 1,0-4 4861,0-1 1,0-13 0,0 1 0</inkml:trace>
  <inkml:trace contextRef="#ctx0" brushRef="#br0" timeOffset="8">21069 11773 12518,'16'15'1402,"-1"3"1,3 3 0,1 5-1015,2 4 1,5 1 0,-3 2 0,0 2-259,-1 2 0,-1-2 0,-7-7 0,-2-4 166,-1-1 1,-8 3-324,3-5 0,-5-5 367,-1-6 0,0-13 0,2-1 0,2-6 69,1-6 1,7 4-1,-1-11 1,3 2-362,1 0 0,6-5 1,0 3-1,0 1-163,2-1 0,-6 2 1,4 5-1,-3 1-643,-2-1 1,-1 0-2267,1 0 1,-6 6 1321,1-1 0,-9 3 1,-1-5 1701,-4 3 0,-16 0 0,1-6 0</inkml:trace>
  <inkml:trace contextRef="#ctx0" brushRef="#br0" timeOffset="9">21352 11647 8333,'-9'7'1333,"4"3"0,3 4 1,4 2-1,3 0-113,6-1 1,4 8 0,5 3 0,2 6-566,3 5 0,1-6 1,4 2-1,-2-5-485,-2 0 0,-5 0 1,3 0-1,-1-4-1051,-4-1 1,-1 1 0,-3-4-1846,1-1 1,0-7-2098,-1 4 4823,-6-7 0,5-23 0,-5-4 0</inkml:trace>
  <inkml:trace contextRef="#ctx0" brushRef="#br0" timeOffset="10">21761 11160 8515,'-11'1'1526,"1"5"1,-1-5-1,-5 6 1,1-1-967,-1-1 0,0 5 0,1-3 0,-1 0-199,0 0 0,0 4 0,1-4 0,-1 0-110,0 0 1,1 3 0,-1-5-362,0-1 0,0 3-167,1-2 0,6 2 0,4-2 94,3 6 0,2 3 1,0 2-1,0-1 106,0 1 1,0 1 0,2 3 0,1 1 369,2-2 1,1-2 0,-6-1 275,0 0 0,0-6-298,0 1 0,1-8-305,5 2 1,2-3 0,8-4-1,2-1-159,3-2 0,-2-6 1,7 6-1,0 1-3,-1 3 1,3 1-1,-6 0 1,1 0 72,0 0 1,1 7-1,-6 3 1,-4 4 314,0 2 0,-2 0 0,0 1 1,-3 2 170,-2 2 1,-2 7 0,-5-3 0,0 1-88,0 0 1,0-2-1,0 4 1,-2-3-225,-3-2 0,1-2 1,-6-6-1,-2 1-647,-2 0 1,-2-6-1,0-1-1512,1-2 1,-1-2 0,0-5 31,0 0 0,3-9 2075,2-6 0,4-8 0,7-8 0</inkml:trace>
  <inkml:trace contextRef="#ctx0" brushRef="#br0" timeOffset="11">31147 1399 12021,'2'16'0,"1"-1"413,3 1 0,-1 7 1,-5 3-1,2 2 130,3-2 0,-3 7 0,3-5 0,-3 0-278,-2 2 1,1-7-1,3-1 1,1-1 105,-1 0 0,-1-2 0,0-6 342,3-3 1,6-1-315,-2 1 0,4-3 1,2-7-1,0-1-246,0-5 0,5 3 0,1-8 0,1-1-422,0-2 1,3 0 0,-3 2 0,-1 3-628,1 2 0,0-3 0,-4 4-1625,2 3-2422,0-6 4943,-12 8 0,-16-13 0,-11 5 0</inkml:trace>
  <inkml:trace contextRef="#ctx0" brushRef="#br0" timeOffset="12">31399 1525 8550,'7'15'678,"3"1"0,2 0 0,1 0 0,-3-1-64,2 1 1,1 5 0,-1 0 0,-2 0 228,2 2 0,2-4 0,0 5 1,-1-1-559,-3-4 1,-1-1-1,1-3 1,-3-1-3084,0-3-703,-5 3 1,5-14 1307,-7 0 2193,0-7 0,7-9 0,2 0 0</inkml:trace>
  <inkml:trace contextRef="#ctx0" brushRef="#br0" timeOffset="13">31965 1163 10384,'-11'5'866,"1"1"0,-1 4 0,-5-3 0,1 2-502,-1 3 0,0-3 0,-1-1 0,-4 1-22,-5 0 1,3-6 0,0 4-1,2-1-55,0-1 1,-5 5 0,5-4-212,2-3 0,1-1 0,3-2 99,-1 0 1,6 0-738,-1 0 443,8 0 0,-4 7 0,7 3 1,0 4 254,0 2 1,0 0-1,0-1-37,0 1 0,-6 0 76,1 0 1,-2-6-38,2 1 0,3-6 1,-1 4-1,6-2-92,8-4 1,3-1 0,3-2 0,2 2-167,2 3 1,7-4 0,-2 6 0,4-1 82,2-1 1,-1 2 0,-1-2 0,-2 6 5,-2 3 0,-7 1 1,4 3-1,-2 1 385,0 2 1,-6 5 0,-6-3 0,-2 1 29,-3 4 0,-3-5 1,-1 0-1,0-2 155,0 0 1,-7 0-1,-3-6 1,-4-1-492,-2-3 1,-1 1 0,-4-7 0,-4 0-2232,1 2 0,-11-5 0,3 3 1,-1-3 2182,0-2 0,-5 0 0,-3 0 0</inkml:trace>
  <inkml:trace contextRef="#ctx0" brushRef="#br0" timeOffset="14">2170 5203 9425,'0'15'1125,"0"1"1,0 0 0,-2-1-276,-3 1 1,-4 5-1,-6 2 1,-1 1-340,0 4 0,1 2 0,-1 1 0,0 1-211,0-1 1,1-1 0,1-2 0,1-4 86,3-1 1,6 3-1,-1-5 1,4-2-9,1-1 0,0-8 1,0 1-318,0 1 0,1-5 1,4-2-1,6-3 4,3-2 0,7 0 0,2-2 0,1-3-697,4-5 0,3-4 0,4-2 0,2 0-574,-2 0 1,3 2 0,-1 2 0,-2 2-105,-2-2 1,-7-1 0,-1 1 0,-2 2 504,-4-3 0,-7-1 1,-3-1-1,-2-1 333,-4 0 0,-1-5 471,-2 0 0,-7-7 0,-2 4 0</inkml:trace>
  <inkml:trace contextRef="#ctx0" brushRef="#br0" timeOffset="15">2453 5328 8333,'-9'-7'1207,"-5"6"1,7 1 0,-3 10-1,5 4-441,3 2 0,2 6 0,0 6 0,0 6 201,0 2 1,0 3-1,0-4 1,0 3-381,0 2 1,5-5-1,0 0 1,-1-5-463,-2-4 1,-2-7 0,0 2 0,0-3-660,0-3 1,0 1-1,0 0-3657,0-1 1540,0-6 0,1-2 807,5-7 1,2-7 1843,8-3 0,7-11 0,1-4 0</inkml:trace>
  <inkml:trace contextRef="#ctx0" brushRef="#br0" timeOffset="16">3459 5218 8333,'16'0'2120,"-7"0"0,-4 0-1533,-10 0 0,-9 6 1,-7-1-1,0-2-54,-2-1 0,4 0 0,-7 1 1,-2 3-291,-2-3 0,1-3 1,1-3-1,3-4-5,2-2 1,-3 5 0,5-3-118,2 0 0,2 6 0,1-5-456,0 5 1,6 1 338,-1 0 1,6 1-1,-4 5-182,2 4 1,0 4-1,4 2-15,-3-1 0,1 1 1,5 0 11,0 0 0,0-1 1,0 1 41,0 0 1,2-6-1,3-1 1,6 0 15,3-1 1,7 1 0,3 3 0,2-3 56,2-2 1,11 0-1,-6-2 1,4 4 70,1 0 1,-1 5 0,-6-4 0,1 4 168,-1 2 0,-5 0 0,0 1 0,1 4 261,-3 5 1,-3-1 0,-9-1-1,-3 1 260,-2-1 0,-2 1 0,-7 1 0,-3-5-155,-5-4 1,-6-1 0,-5-2 0,-5-4-216,-4-4 1,-3-5 0,-4-1-1,-5 0-42,-3 0 0,-2-1 1,0-3-1,-1-3-735,1-2 0,0 4 1,2-4-1,4 2-963,10 4 1,10 1 1414,16 2 0,28-7 0,18-2 0</inkml:trace>
  <inkml:trace contextRef="#ctx0" brushRef="#br0" timeOffset="17">6274 5093 9551,'7'0'1053,"-7"0"0,-2 7 1,-8 5-1,-3 5-398,-1 4 1,-1 7 0,-1-2 0,0 4 284,0 1 1,1 1-1,-1-1 1,0 1-431,1-1 0,-1 1 0,2-1 1,3-1-111,6-4 1,-2 2 0,2-7-1,1-2-135,3-1 0,2-3 1,5-1-1,2-2-118,1-1 1,10-8-1,-3 4 1,3-1-594,4-1 0,1 0 0,8-7 0,-1-1-346,1-2 0,1-8 0,2 3 0,2-4-759,-2-2 1,-2 2-1,-2 2 1,-1 3 443,-4 2 1,-3-5-1,-7 2 1,-2-4-1443,-4-2 2549,-3-7 0,0-1 0,2-8 0</inkml:trace>
  <inkml:trace contextRef="#ctx0" brushRef="#br0" timeOffset="18">6573 5281 8333,'-16'7'1214,"2"4"143,3 3 0,3 7 1,2 3-1,-2 4-343,-1 5 0,-3 4 0,5-2 1,0 3-356,0 2 1,-4-5 0,4 2 0,0-4-161,0-1 1,0-3-1,4-3 1,-2-5-857,1-3 1,2-2 0,2-1-2152,0 1 1,0 0 992,0-1 1,2-6-1,3-4 1,6-3-149,3-2 1,8-5 1662,5 0 0,9-15 0,5 3 0</inkml:trace>
  <inkml:trace contextRef="#ctx0" brushRef="#br0" timeOffset="19">7547 5187 8601,'-5'-11'2435,"-2"3"-2060,-2 1 0,-1 1 0,-6 6 0,-1 0 0,-3 0 291,0 0 0,-8 0 1,1 0-1,-1 0-412,2 0 0,-3 0 0,4 0 0,1 0-158,3 0 0,3 0 0,2 0 0,1 0 53,-1 0 0,0 0 0,1 2-231,-1 3 0,5 2 0,1 6 0,-1-3-107,3 2 0,-1 2 0,5 2 0,-3 0 214,-1-1 0,2-1 0,-2-1-26,1-3 1,1 1-5,6 4 0,2 1 1,3-2-22,6-3 0,5-3 0,5-4 0,5 1-66,4-2 1,1 4 0,2 0 0,2 2 137,2 3 1,-1 2 0,-4 2 0,-1 0 347,1 0 1,-6 4 0,-2 3 0,-1 0 145,-4 0 1,-6 3 0,-5-5 0,-1 0 95,-3 1 0,-2-4 0,-4 3 0,-3-4 46,-6-1 0,-12 0 0,-8-2 1,-7-4-442,-3-5 1,-9-3 0,1-2 0,-5 0-802,-6 0 0,6-5 1,2-2-1,3 0-1938,2 0 1,6 2 0,6 5 287,8 0 0,13 0 0,15 0 2210,13 0 0,23 0 0,12 0 0</inkml:trace>
  <inkml:trace contextRef="#ctx0" brushRef="#br0" timeOffset="20">10079 5250 8400,'14'-21'220,"-4"0"0,-3-5 0,-7 5 0,0 1 504,0 3 0,-7 1 1,-3 1-1,-4-1 46,-2 0 0,-5 6 0,0 1 1,0 2-294,-2 3 1,1 4-1,-6 6 1,1 4-161,0 4 1,-1 4 0,0 3-1,3 3-21,2 0 1,-3 6 0,5-5 0,4-1-221,5-3 1,-1 2 0,8-2 0,2-2-244,1-2 0,2-6 0,2-1 0,3 1 91,5-2 0,10-3 1,2-6-1,3 0-267,3 0 0,7 0 0,1-1 1,-1-3 94,-2-1 1,-1-7-1,-1 1 1,-1-1 152,-4 2 0,-1-4 0,-6 5 0,0-2 239,-5 1 1,2 6-1,-6-1 180,4 3 0,-3 4 0,-2 3 0,-2 6 156,-4 3 1,-1 9 0,-2 3 0,0 3 221,0 3 0,0 5 0,0 1 0,-2 2-248,-3 4 0,1-6 1,-4-1-1,-1-6-388,0-4 0,0 1 1,-3-6-1,3 1-420,2 0 0,-5-2 1,3-6-1161,1 1 1,-1-5-1138,4-1 0,5-7 0,0 3 1295,8-5 1,8-8 0,7-5-1,7-7 1356,5-7 0,1-11 0,3-10 0,1-9 0</inkml:trace>
  <inkml:trace contextRef="#ctx0" brushRef="#br0" timeOffset="21">10739 5187 8485,'-16'0'386,"1"0"1,-3 2 0,-3 3 17,-5 5 1,-2 10 0,0 4-1,4 4 270,1 5 1,-3 9-1,5 0 1,3 3-86,6 3 0,0-7 0,8 1 0,6 0-98,7-2 0,12 4 0,7-9 1,5-4 38,4-3 1,4-8 0,-2-1 0,-1-5 95,1-4 1,-3-6-1,-4 1 1,-2-5-281,-4-5 0,2-4 0,-7-8 0,-2-4-17,-2-6 1,-3-8 0,-1-5 0,-5-2-962,-1-1 1,-3-11 0,-9 5-1,-6-2-1089,-3 2 1,-9-1 0,-1 9 0,-2 1 1720,0 3 0,-1-3 0,-4 0 0</inkml:trace>
  <inkml:trace contextRef="#ctx0" brushRef="#br0" timeOffset="22">3727 17651 9149,'7'-9'978,"5"4"1,7 3-1,7 2-472,4 0 0,3 0 1,2 0-1,2 0-208,-2 0 1,3 0 0,-1 0-1,-2 0-115,-2 0 1,-3 0-1,-4 0 1,-3 0-78,-1 0 0,-4 0 0,3 0 0,-4 0-159,-1 0 0,0-5 191,-1 0 1,-1-2 382,-3 2-64,-4 3-370,-7-5 0,0 9 1,2 1-1,1 4 116,2 2 0,1 1 0,-5 6 0,3 2 76,1 3 1,6 1 0,-4 6 0,0-2 150,0 2 1,5 2-1,-3 3 1,1 2 68,0 2 0,-1-1 0,3-6 0,-3-2-128,-2-2 1,4-6 0,-6 0-1,0-2 492,2-2 1,-5-6-1193,3 1-3646,-3-8 1167,-2 4 0,-5-9 1,-2-3 2807,-2-5 0,-9-18 0,-6-6 0</inkml:trace>
  <inkml:trace contextRef="#ctx0" brushRef="#br0" timeOffset="23">4057 11600 8888,'0'-9'1373,"-5"4"1,-1 10 0,1 4-942,-2-1 0,5 12 0,-5-5 1,2 3 93,0-1 0,-2-1 0,3 2 0,-2 1-260,-3 2 0,5 0 1,-1-6-1,2 1-9,-3 0 0,5 0 1,-5-1-30,5 1 1,2-2 0,5-2-453,4-1 0,4-8 0,2 4 0,-1-2-641,1 1 1,0-1 0,1-5-1,3 0 189,1 0 1,1 0 0,-1 0 0,4-2 152,-1-3 1,4 3 0,-7-3 0,-2 1-960,-1-1 1,-4 2 1481,-4-8 0,-3 1 0,-7-6 0</inkml:trace>
  <inkml:trace contextRef="#ctx0" brushRef="#br0" timeOffset="24">4230 11725 9851,'-7'9'1276,"5"5"1,-3-3 0,3 4-654,2 6 0,0-3 0,0 3 0,0-4-297,0-1 0,0 5 0,0 0 0,0-2 171,0-1 1,0-3-1603,0 1 0,0 0 0,0-1-4086,0 1 1849,0-7 3342,7-2 0,2-7 0,7 0 0</inkml:trace>
  <inkml:trace contextRef="#ctx0" brushRef="#br0" timeOffset="25">4749 11663 9077,'0'7'1305,"0"-7"1,-7 0-656,-4-6 1,-3 5 0,-1 1-1,-1 0-38,0 0 1,0 0 0,1 0-475,-1 0 1,0 0-1,0 0-59,1 0 0,-1 0 0,0 0-240,1 0 0,4 0 107,1 0 0,6 1-96,-1 5 0,3 2 1,2 8-1,0 0 19,0-1 1,5 1 0,1 0 7,-3 0 1,-1-1 1,-2 1 0,0 0 28,0 0 1,2-8-1,3-3 1,4-1 51,-1 1 1,12-3-1,-5 3 1,3-1 160,-1 1 1,-1-2 0,1 6 0,1 0 312,-2 0 1,8 1-1,-8 6 10,1 0 1,-1-1 0,-4 3-103,-1 3 0,-8-4 1,2 4-1,-3-3 179,-2-3 1,-2-4-1,-3-3 1,-5-1-418,-4-3 0,-7-2 0,-2-2 0,-1 0-1311,-4 0 0,-2 0 0,-3 0 0,-2 0-4829,-2 0 6037,0 0 0,6 0 0,0 0 0</inkml:trace>
  <inkml:trace contextRef="#ctx0" brushRef="#br0" timeOffset="26">9811 17305 13102,'0'16'912,"-1"0"0,-5-1 0,-4 1-357,-4 0 0,3 0 0,3-1-246,1 1 1,-4 0 0,6 0 0,2-1-10,1 1 1,2-6 0,0 1-137,0 1 1,5-3 0,2 0 0,2-1-408,3 1 0,2-5 1,2 3-251,-1 0 0,6-6 0,0 4 0,-1-3-179,-3-2 1,4 0-1,0 0 1,-2 0-1,-1 0-500,-3 0 1,-4 0 0,-1 0-1,1-2 470,-2-3 1,-2 2-1,-7-9 1,0-4 701,0-3 0,0-9 0,-7 3 0,-2-6 0</inkml:trace>
  <inkml:trace contextRef="#ctx0" brushRef="#br0" timeOffset="27">10000 17384 9824,'-5'10'888,"0"1"1,-1-1 0,6 6-130,0 0 0,0 0 0,0-1 0,0 1-369,0 0 0,2 5 0,2 0 1,1-2-712,-2-2 1,1-1-1,-1 0 0,3-1-790,-3 1 0,1 0 0,-1 0-156,2-1 1,6-4-1,-4-3-1281,1-1 2548,3-1 0,5-6 0,-1 0 0</inkml:trace>
  <inkml:trace contextRef="#ctx0" brushRef="#br0" timeOffset="28">10487 17494 8656,'9'0'1201,"-2"-2"0,-9-1 0,-1-4-671,-2-2 0,-8 5 1,3-2-1,-4 0-321,-2 1 0,1 0 1,-1 5-1,0 0-69,0 0 0,1 0-239,-1 0 1,0 0 0,1 2 144,-1 3 1,5 2 0,3 5-209,1-2 1,-4 1-1,6 5 34,1-1 0,3 1 17,1 0 0,7 0 62,3-1 1,4-1 0,2-2 0,-2-1 107,-4 1 0,4-3 0,-5 1 0,1 1 195,1-2 0,-2 5 1,3-4-1,-3 4 134,-2 2 1,0-1 0,-4 1 0,2 0 519,-1 0 1,-2-1 0,-2 1-512,0 0 1,-7-6 0,-4-1 0,-3-2-218,-2-4 1,-6-1-1,-4-2 1,-4 0-1775,-2 0 1,-6-5 0,-4 0 1593,-3 1 0,-3-5 0,1 1 0</inkml:trace>
  <inkml:trace contextRef="#ctx0" brushRef="#br0" timeOffset="29">3066 13847 13891,'25'7'762,"-1"9"1,-3 10 753,5 4 0,6 3 0,3 4 0,3 5 1,1 3-99,-1 2 1,4-1-1,-5-3 1,-4-2-1419,-5-3 0,0 4 0,-7-5 0,-4-3 0,-4 0 0,-1-10 0,-5-1 0,1 0 0,-4-6-5241,1 4 3450,-3-11 0,-7-4 1,-1-12-1,1-4-414,-2-4 1,5-7 0,-3-2-1,2-1 2205,-2-4 0,3-9 0,-5-3 0</inkml:trace>
  <inkml:trace contextRef="#ctx0" brushRef="#br0" timeOffset="30">3585 14036 8333,'7'9'1358,"2"-2"0,0 0 0,-6 3-183,-6 4 1,-6 7-1,-9 2 1,-1 1-432,-2 4 0,-14 0 0,0 0 0,-5-3 1402,-2-3 1,6-1-1,-5-5 1,3 0-2147,3-1 0,-3-1 0,1-1 0,2-5 0,2-1 0,-4 4 0,-1-6 0,-1-2 0,1-1 0,1 3 0,4 2 0,0 0 0,1 0 0,4 7 0,13 2 0,-1 0 0,0 7 0</inkml:trace>
  <inkml:trace contextRef="#ctx0" brushRef="#br0" timeOffset="31">6934 18421 8766,'2'-8'2457,"3"2"1,4 12-1,7 4 1,1 6-1109,4 5 1,-2-4 0,7 6 0,1-2-900,-3 0 0,4 5 0,-5-5 0,-1 0-525,1 2 1,-2-6 0,-5 4 0,0-4-789,-1-1 1,6 0-1,0 0 1,-2-1-1099,-1 1 0,-2-2 1,-1-3-1,1-6-130,0-3 1,-6-2 2090,1 0 0,-8-14 0,4-4 0</inkml:trace>
  <inkml:trace contextRef="#ctx0" brushRef="#br0" timeOffset="32">7343 18390 8878,'-16'2'0,"0"1"1432,1 2 0,-6 8 1,-2-1-1,0 5-222,1 4 0,-6 2 0,2-4 0,-4 2-6,-2-2 1,-1 6 0,0-1-1,0 1-1209,3-4 1,2 1 0,-3-1 0,-1-2-1506,1-1 1,5-4 0,1-4 0,2-3 1509,4 0 0,-5-5 0,-1 5 0</inkml:trace>
  <inkml:trace contextRef="#ctx0" brushRef="#br0" timeOffset="33">2956 8016 7590,'23'9'1672,"1"-2"-71,1 0 0,-8-2 0,-6 9 0,1 5 0,4 2-979,5 2 0,2 10 0,6 0 0,-1 4 617,0 1 1,9 4 0,-9-3 0,0-1-543,1 1 1,-6-3 0,-2-4 0,-3-1-828,-3 0 1,-1-1-1,-2-4 1,-3-5-1654,-2-3 1,-2-2 0,-5-1 0,-1-6-3134,-5-4 1,5-10 4805,-5-6 0,5-9 0,1-5 0</inkml:trace>
  <inkml:trace contextRef="#ctx0" brushRef="#br0" timeOffset="34">3522 8063 7584,'7'9'0,"-5"10"0,2-1 0,-8 4 1400,-6 6 0,-11 2 1,-6 3-1,-4 2-567,-6 2 1,-1 5-1,-8-2 1,1 0 1011,-4-2 0,-3 8 1,1-15-1,0 2-1504,6 1 0,-6-8 0,8-2 0,1-1-761,1-4 0,5-7 0,6-3 0,4-2-707,5-3 952,3-3 175,17-1 0,9-14 0,17-3 0</inkml:trace>
  <inkml:trace contextRef="#ctx0" brushRef="#br0" timeOffset="35">5708 8142 7573,'-9'-2'2326,"4"-3"-1144,10 3 1,4-5 0,8 9 0,2 5 45,2 9 0,13 15 0,-1 14 0,5 6-741,6 0 1,0-2 0,-1 0-1,-3-1-3,-1 0 0,-4 2 0,-7-10 0,-4-1-592,-1-8 1,-2-1 0,-5-9-1,-1-2-2299,1-1 0,-5-10-67,-1-2 0,-1-8 1,3-9 992,-2-10 1,-4-7 0,4-3 1480,2 0 0,2-15 0,2-3 0</inkml:trace>
  <inkml:trace contextRef="#ctx0" brushRef="#br0" timeOffset="36">6368 7953 7573,'-16'23'1444,"6"7"0,-1 10 0,-3 3-871,-5 6 0,-3 9 1,-8 1-1,0 6 1144,-3 3 1,0 0 0,5-5-1,2-2-393,-2-3 0,5-6 0,0-8 0,2-6-1499,0-5 0,0 1 0,6-15 0,-3-3-632,-3-4 0,2-9 0,-9 1 0,-3-8 807,-4-6 0,-9-18 0,4-5 0</inkml:trace>
  <inkml:trace contextRef="#ctx0" brushRef="#br0" timeOffset="37">18915 15011 9079,'-18'-9'591,"-3"4"1,-3-2-1,-7 1 1,1 3-374,4 1 0,-2 2 1,5 2-1,-2 3 0,-2 6 309,-3 3 1,4 8 0,1 4 0,2 4-1,4 2 196,2-1 1,1 6 0,2 1-232,4 2 1,3-3 0,7 1-104,0-4 1,0 0 0,1-7 0,5 1-157,4-2 0,11-4 0,5-8 1,4-1-119,1-3 1,3-6-1,1 1 1,3-3-669,2-2 0,7-2 0,6-3 0,-3-6-719,-1-3 0,4-3 0,-1-4 1,-3-4-437,-5 1 0,-1-1 0,-6 6 1708,-2-2 0,-2-7 0,-1 4 0</inkml:trace>
  <inkml:trace contextRef="#ctx0" brushRef="#br0" timeOffset="38">19387 14696 7970,'8'-16'1433,"6"2"-1003,5 4 0,8 3 0,-5 7 1,3 0 279,3 0 1,0 0-1,0 0 1,-4 0 234,-1 0 1,-2 0-722,-5 0 0,-8 7 0,-4 3 0,-8 4 104,-6 2 0,-6 5 0,-5 2 1,-3 0-64,-1-1 0,-3 4 0,7-3 0,2 0 101,2 0 0,6-3 0,2-4 0,2 0-152,4 0 0,3-6 1,7-1-1,7-2-121,5-4 0,11 4 1,-1-1-1,8-3-44,3-1 0,-3-2 0,5-2 0,2-1-1374,1-3 1,-5 1 0,-1 5 0,-4 0-460,-4 0 0,4 0 1,-11 0-1,3 2-847,-1 3 2631,-7-3 0,4 5 0,-8-7 0</inkml:trace>
  <inkml:trace contextRef="#ctx0" brushRef="#br0" timeOffset="39">20204 15136 7573,'16'-5'-90,"0"-2"1,-1 0 990,1 0 1,7-3-1,1 3 1,2 0 107,1 0 0,-3 0 1,4 3-1,-2-1-1427,2 1 0,-5 3 0,-2 1 0,-5 1-4059,-6 5 4477,4 2 0,-19 15 0,3 2 0</inkml:trace>
  <inkml:trace contextRef="#ctx0" brushRef="#br0" timeOffset="40">20125 15419 7573,'16'0'461,"0"0"0,1 0 0,3 0 0,2 0 723,3 0 0,6 0 0,8 0 0,-1-2-687,1-3 1,2 3 0,-4-5 0,-2 2-837,-2 0 1,-1-5 0,-3 3 0,-2 0 335,-6 0 0,-4 1 1,-1 6 2,0 0 0,-1 0 0,1 0 0</inkml:trace>
  <inkml:trace contextRef="#ctx0" brushRef="#br0" timeOffset="41">21053 14680 7591,'11'7'-1,"-1"4"0,4 3 1,4 3 1452,2 4 0,8 4 0,-1 8 1,2 2-511,3 2 0,4 4 0,3-4 0,-1 0-595,1 1 1,3-5-1,-6 4 1,-1-4-538,-1-1 0,-5-8 0,-1-1 0,-3-2-375,-3 0 0,5-2 0,-8-7 0,-4-3-4628,-2-2 3639,-3-2 0,-1-14 1554,-4-6 0,-10-15 0,-4-10 0</inkml:trace>
  <inkml:trace contextRef="#ctx0" brushRef="#br0" timeOffset="42">21682 14822 8170,'-16'16'0,"1"-1"768,-1 1 1,0 5 0,-1 2 0,-3 1 16,-1 4 1,-12 7-1,2 2 1,-2-4-372,-1-5 1,-2 0 0,-1-6 0,2 1-139,2 0 1,3-7-1,2-6 1,4 1-639,1-3 0,2 1 0,5-5 0,1 1-4047,-1-2 2246,7-1 1,22-4 2162,13-3 0,14-11 0,0-8 0</inkml:trace>
  <inkml:trace contextRef="#ctx0" brushRef="#br0" timeOffset="43">21886 14460 7573,'16'-14'0,"0"2"534,0 2 1,-1 6-1,3-3 1,1 2 330,2 0 0,5 0 0,-5 6-493,-2 5 0,-1-3 1,-4 7-1,-4 3-114,-4 1 0,-5 1 0,-1 3 1,-1 1 104,-5 2 0,-2 5 1,-8-3-1,-2 0 11,-3-1 1,4-1-1,-4-3 1,3 1 56,3 2 0,1 0 1,2-5-52,1-1 0,8 1 1,-1-2-230,8-4 1,4-1 0,8-5-1,2 1-389,2-2 0,3-1 1,5-2-1,-2 0-843,2 0 1,2 0 0,1 0 0,1 0-443,-1 0 1,1 0 0,-1 2-1,1 1-51,-1 3 1,-5-1 1573,1-5 0,-1-7 0,5-2 0</inkml:trace>
  <inkml:trace contextRef="#ctx0" brushRef="#br0" timeOffset="44">22625 14853 7573,'0'16'455,"0"0"1,0-1 0,0 1-1,0 2-74,0 3 0,0-4 0,0 6 0,0-2 453,0 0 1,-5 5 0,0-3-1,1-1-558,3 1 1,1-2-1,0-4 1,0 3-1050,0 1 1,0-6 0,0-4-271,0 1 0,-2-5 0,-5-2 0,-7-3 324,-5-2 1,-9 0 0,2-2 0,-4-3 718,-2-5 0,3-3 0,1 1 0,5 2 0,6-3 0,4-1 361,13-1 0,7 1 0,4 2 0,5 3 516,5 2 1,3-4-1,7 6-554,1 2 0,1 1 0,2 2 1,3 0-1,3 0-362,2 0 0,1 0 1,0-2-1,-4-1-457,-2-3 0,4-1 0,-3 4 0,-1-4-760,0-2 1,3-7 1255,-10-5 0,18-20 0,-7-1 0</inkml:trace>
  <inkml:trace contextRef="#ctx0" brushRef="#br0" timeOffset="45">23506 14712 7573,'-9'0'1004,"2"0"1,19 7-1,6 3 1,5 4-290,4 2 0,8 5 0,4 2 0,-1 1-336,1 4 0,3 2 1,-4 1-1,1-1-498,-1-4 1,-1 4 0,-6-6-1,1 2-735,-1 1 1,-1-8 0,-4 2 0,-5-4-171,-4-1 0,-1-6 1,0-1-215,-1-2 1,-6-3 1237,-4-10 0,4-16 0,0-11 0</inkml:trace>
  <inkml:trace contextRef="#ctx0" brushRef="#br0" timeOffset="46">24103 14696 7573,'-7'9'566,"-7"5"1,-7-4 0,2 4 187,2 2 0,1-5 1,0 1-1,1 3-91,-1 5 1,-5 8 0,-2-2-1,-1 3-107,-4 3 0,0-1 0,0 1 1,2-1-541,-2 1 1,5-6-1,0-2 1,2-1-789,0-4 0,0-1 1,6-3-1405,-1 1 1,0-2 302,0-3 0,9-6 1873,7-10 0,7-11 0,9-9 0</inkml:trace>
  <inkml:trace contextRef="#ctx0" brushRef="#br0" timeOffset="47">24323 14288 7573,'-8'-21'25,"2"0"0,5 1 0,2 3 1,5 1 574,4 0 1,6 3 0,5 0 0,3 5-24,1 1 0,4-4 0,-2 6 0,1 1-185,-2 3 1,4 1-1,-6 1 1,0 3-174,-3 1 1,-3 7 0,-4-1-1,-2 1 40,-1-2 0,-8 10 1,2-5-1,-5 3 4,-5-1 0,-4 4 0,-8 2 0,-2 0 86,-2-1 1,0 5-1,3-5-141,-3 3 0,9-6 1,-2 2-1,5-2 1,6 0 37,1 2 0,4 0 0,3-7 1,7-2 9,8-1 0,4-2 0,7 1 1,1-3-213,-1 0 0,1-5 0,1 3 0,0-3-484,-1-2 0,3 0 1,-9 0-1,2 2-332,-2 3 0,0-2 0,-8 8 1,-6 1-51,-3 2 822,-4 2 0,-19-1 0,-4 1 0</inkml:trace>
  <inkml:trace contextRef="#ctx0" brushRef="#br0" timeOffset="48">18899 16252 7573,'0'-10'337,"-2"-1"-84,-3-1 0,0 5 0,-9 2 0,-4 3 0,-1 2 121,-3 0 0,-1 0 1,-5 2-1,2 3 141,-2 6 1,3 8-1,-1 3 1,0 3-63,1 3 0,3 0 0,8-2 0,1-3-121,3-1 0,6 1 1,-1 5-1,3-4-166,2-1 1,7-2 0,6-3 0,6 1-83,7 2 1,4-2 0,1-7 0,2-1-144,4 1 1,2-5 0,6 0-1,0-2-807,4 0 1,2 1-1,-4-6 1,0-2-217,1-3 0,-3-2 0,-3-7 0,-5 0-1326,-4-4 2408,-9-1 0,6-11 0,-6-3 0</inkml:trace>
  <inkml:trace contextRef="#ctx0" brushRef="#br0" timeOffset="49">19245 16064 7573,'16'-21'0,"-1"0"0,1 1 268,0 3 0,5 1 0,2 1 0,1 1 330,4 3 0,2 4 1,-1 7-1,-1 0 44,-1 0 1,-8 0-1,2 0-501,-4 0 0,-6 7 0,-3 4 0,-1 3 76,-3 1 1,-4 3-1,-5 1 1,-6 4 6,-3 1 1,-2 1-1,-1 3 1,-2-2 23,-2 2 0,5-4 0,6 1 0,-1-3-14,2-3 1,2 4 0,7-2-146,0-2 1,2-6-1,3-5-16,6-1 1,3-1 0,3-6-1,3 0-458,1 0 0,6 0 1,0-2-1,2-2-1011,3-1 0,-1-5 0,1 4 0,-1 3 1396,1 1 0,-1-5 0,0-2 0</inkml:trace>
  <inkml:trace contextRef="#ctx0" brushRef="#br0" timeOffset="50">20424 16378 7653,'-24'-5'0,"3"-2"117,3-2 0,3 6 0,1-4 779,3 0 0,6 5 1,10-2-556,6 8 0,4-2 1,6 3-1,6-3-13,2-2 0,8 5 0,-2 0 0,-4-1-400,-3-3 1,-3-1 0,1 0 0,-5 0-1104,-4 0 0,-3 2 169,-3 3 1,-6 4 0,-12 5 0,-9-2 1005,-8-1 0,-11-3 0,-4 5 0,-1-5 0,-3-1 0,4 4 0,3-4 0,2 2 0,3 3 0,6 2 0,4 1 89,4 1 1,8-5-1,6-3 390,6-1 1,6-1-1,7-6 1,1 0 37,4 0 1,4 0 0,8 0 0,3 0-549,6 0 1,2 0-1,2 0 1,-1 0-513,4 0 0,7-6 1,-4-1-1,-1-1 543,-2-5 0,-2-8 0,0-3 0</inkml:trace>
  <inkml:trace contextRef="#ctx0" brushRef="#br0" timeOffset="51">21336 16252 7573,'0'-15'-240,"0"-1"0,0 0 1,0-1-1,2-3 910,3-1 0,-1 0 0,6 6 0,1-1-238,-3 0 1,12 1 0,-5 1 0,4 1 41,4 3 1,-4 6 0,8-1 0,-1 3-75,-2 2 0,4 0 0,-5 2 1,0 2-91,-1 1 1,-2 7 0,-8-1 0,-3 4-116,-2 6 1,3-1 0,-5 6 0,-1 2-25,-3 1 0,-1 8 0,-1 0 0,-5-2-60,-4-2 0,-4-2 0,-3 1 1,-3-3-48,-1-2 0,-5 1 1,3-8-1,1-2-3,-1-6 0,-5 0 0,4-5 1,-3 0-74,1 0 0,5-1 0,-5-6 1,0-2-27,1-3 0,3-2 0,4-6 0,1 3-235,1-2 0,4-2 0,12-2-53,0 0 1,9 2 0,6 2 0,10 3 133,4 2 0,10 2 1,3 5-1,3 0 137,2 0 0,1 7 0,-3 4 0,-1 1 10,-2-2 1,-8 4 0,3-3 0,-4 3 53,-1 1 1,-2 1 0,-3 0 0,-2 0-532,-2-1 0,-2-4 0,-6-2 0,1-1-359,0 1 0,-1-6 0,1 4 0,0-1-488,0-1 0,-6-7 1369,1-8 0,-1-11 0,6-4 0</inkml:trace>
  <inkml:trace contextRef="#ctx0" brushRef="#br0" timeOffset="52">22107 16284 7573,'-11'-16'-92,"1"0"0,6 1 0,-1-1-322,3 0 414,2 0 0,0 8 0,0 1 0</inkml:trace>
  <inkml:trace contextRef="#ctx0" brushRef="#br0" timeOffset="53">22877 16064 9243,'-7'-9'710,"-2"2"0,-6 9 0,-1 3-196,0 5 0,-1 11 0,-4 4 1,-6 1-167,-2 0 1,-4 0-1,-1 6 1,1-1-40,3 1 1,8-3 0,-3-2 0,3-6-430,2-4 0,8-1 0,3-1 0,1-1-513,-1-3 1,5 3 0,-3-5-828,0-1 0,4-1 910,-8-7 1,1-1 0,-6-6-1,2-7 10,4-6 0,-9-8 0,3 2 1,0-3 394,4-3 1,0 6 0,5 0-1,0 0 369,0 1 1,1 8-1,8 8 83,3 2 0,6 2 1,10 6-1,3 6 866,1 9 0,10 0 1,-4 7-1,4-1-669,4 4 0,-6 4 1,3 0-1,-2-4-158,-3-5 0,-1 2 0,-2-1 0,-4 1-207,-1 0 0,3-2 0,-5-7 0,-2-2-982,-1-2 1,-2-1-1,-1 2 1,-1-4-912,-3 0 1,3-6-1,-6 3 158,1-8 1596,5-4 0,-5-15 0,7-2 0</inkml:trace>
  <inkml:trace contextRef="#ctx0" brushRef="#br0" timeOffset="54">23113 15796 7996,'24'-15'494,"-1"4"0,-7 2 1,-1 1-1,3 1-304,3 0 1,-4 2-1,6 6 1,-2 3 326,0 1 1,0 5-1,-7-3 1,-2 2-196,-1 3 0,-8 2 1,2 4-1,-3 1-53,-2 2 0,-5 2 0,-2-4 0,-2 2-8,-3-2 1,-2 4 0,-2-2 0,0-2 3,1-2 0,4 4 0,3 0 0,1-1 49,3-3 0,4-1 0,5-1-14,6 1 1,4-5 0,6-3-1,4 1-107,-1 0 0,6-6 0,-2 3 0,5-5-431,4-1 1,0 0 0,-4 2 0,0 2-1301,-2 1 0,4 0 0,-10-3 613,-1 3 0,-8 4 925,-11 7 0,-10 6 0,-4 3 0</inkml:trace>
  <inkml:trace contextRef="#ctx0" brushRef="#br0" timeOffset="55">18962 17321 7573,'-7'-9'683,"-3"4"0,-4 3-315,-2 2 0,-2 0 1,-3 0-1,-5 0 178,-3 0 1,-1 2-1,2 3 1,2 6-97,-2 3 1,0 3 0,0 2-1,5 4-93,6 2 0,-3-1 1,12 4-1,-1-2-67,4 2 1,3-3 0,2 1-1,2 0-75,3-2 1,4-1 0,8-5 0,4 1-118,5 2 1,2 0 0,0-6 0,-2-1-213,2-3 1,7 1 0,2-7 0,0-1-600,1-2 1,-5-2 0,6 0 0,-3 0-138,1 0 1,-5 0 0,-8-2 0,0-2-437,1-1 1,-6 0 0,2 3 1285,-3-3 0,-3-4 0,1-7 0</inkml:trace>
  <inkml:trace contextRef="#ctx0" brushRef="#br0" timeOffset="56">20047 17510 8115,'17'0'562,"4"-2"0,6-2 1,0-3 67,0-1 0,2 2 1,-2-2-1,1 1-608,-2 3 1,2-3 0,-7 2-1,-2 2-1037,-2 1 1,-1 2-215,0 0 0,-7 7 1,-6 2 1228,-6-1 0,-13 6 0,-9-5 0</inkml:trace>
  <inkml:trace contextRef="#ctx0" brushRef="#br0" timeOffset="57">20047 17667 6819,'-5'10'63,"-1"1"1,3-8 687,8 3 0,4-5 1,8-1-1,4 0-274,6 0 1,2 2-1,4 2 1,2 1-519,2-2 1,12 1-1,0-1 1,3 4-890,2 2 1,4-4 0,-4 4 0,0-2 929,1-4 0,-3 6 0,-5 0 0</inkml:trace>
  <inkml:trace contextRef="#ctx0" brushRef="#br0" timeOffset="58">21069 17368 9292,'17'16'381,"4"0"0,-3 1 1,3 4-1,-2 4 0,0 1 249,2 0 1,2 0 0,-4 6 0,2-1-231,-2 0 1,-1-1 0,-3-2 0,1-2-137,0 2 0,0-5 1,-1-2-1,1-5-123,0-6 1,-6 2 0,-1-5 0,0 0-46,-1 0 1,-4-3-74,1-10 0,-3-2 0,-2-8 0,0-1-152,0-4 1,0-9-1,0-9 1,-2-1-170,-3-3 0,1-8 0,-4-3 0,-1 0-6,0 0 0,-1 1 0,-4 8 0,2 3 118,1 5 0,8 4 0,-4 2 0,1 1 117,1 4 1,0 3 0,7 7 0,3 1 197,5-1 1,6 0-1,3 2 1,4 2 28,1 1 0,10 3 0,8-5 1,5 5 39,5 1 0,4 2 1,10 3-1,8-2-28,10-1 0,1-5 0,3 3 0,-1 0-48,0 0 0,1-4 0,-43 8 0,0 1 0,43-2 13,-3 3 0,-2 1 1,-8-2-1,-4-2-23,-1-1 0,-10-2 0,-12 4 0,-6-3-6,-3 3 0,-8-1 1,-6 1-733,-3-2-458,-1-7 0,-14 10 0,-7-3 0,-10 5 0,-9 5 1,-6 4 0,-8 8 0,-2 4-768,-2 5 1851,-6 4 0,3 1 0,-8 1 0</inkml:trace>
  <inkml:trace contextRef="#ctx0" brushRef="#br0" timeOffset="59">21808 17463 7573,'-16'0'1200,"7"-2"-965,4-3 0,10-4 0,6-5 1,5 2-1,5 3 232,5 2 0,9-4 0,3 4 0,1 0-43,-1 0 0,4 2 0,-5 5 0,-4 0-140,-5 0 0,0 0 0,-7 0-105,-2 0 1,-3 7 0,-6 4-112,-5 3 1,-5 1 0,-5 1 0,-5 0-39,-4 0 1,-9 6 0,-2 3-1,-1 1 139,0 0 1,0-2-1,-6 4 1,3-3 61,2-2 0,0-2 0,6-6 0,1 1 87,3 0 1,6-2 0,3-2 386,1-2-777,1 1 0,8-2 1,3-4-1,6-3-327,3-2 1,9 5 0,5 0-1,5-1-703,3-3 1,8-1 0,-2 0-1,3 0 453,3 0 1,-1 0 0,0 0 0,0 0-46,0 0 0,-5-7 694,0-3 0,0-4 0,5-2 0</inkml:trace>
  <inkml:trace contextRef="#ctx0" brushRef="#br0" timeOffset="60">22940 17510 8132,'-16'15'867,"2"-4"0,2-2 0,1-1-369,-1 1 0,-4 2 0,-3 6 0,-3 2-292,-3 2 1,4 5 0,-3-3 0,1 0 135,4-1 1,1 5-1,4-6 1,4-2 301,5-2 0,-2-1-2947,1 0 1,-6-8 1619,2-2 0,-4-6 1,-4-7-1,-1-7 373,-2-5 0,0-15 1,4 1-1,-1-5-77,2-6 0,-1 0 0,10 4 0,0 9 387,0 8 0,2 6 0,6 3 0,5 3 189,4 6 1,4 3-1,4 2 1,3 2 378,5 3 0,5 4 1,6 8-1,3 3 220,0 1 1,6 5-1,-6-4 1,0 1-304,-3 0 1,-4 0 0,-3-4 0,-2 2-859,-2-2 1,-5-2 0,3-3-1,-1-1-54,-4-3 1,-1-5-1,-3 4 1,1-2-242,0-3 0,-6-3 668,1-1 0,-1-7 0,6-1 0</inkml:trace>
  <inkml:trace contextRef="#ctx0" brushRef="#br0" timeOffset="61">23176 17242 7573,'15'-15'246,"-4"6"1,-1 2 0,4 0 272,6-3 0,-3 3 0,6 1 0,-2 5-202,0 1 1,5 0-1,-5 0 1,-2 0 273,-1 0 1,-3 0-311,1 0 1,-7 7 0,-4 3-24,-3 4 1,-4 2 0,-3-1-73,-6 1 0,-3 0 0,-1 0 0,-1-1 161,0 1 1,6 0 0,1-1-36,2 1 0,3 0 0,10-2 1,4-2-55,4-1 0,7-6 0,2 4 1,1-2-192,4-4 1,2 4-1,1-2 1,1-1-259,-1-2 1,-5-2 0,-1 0 0,-1 0-1029,1 0 0,-6 0-3657,2 0 4876,-11 0 0,-17-7 0,-10-2 0</inkml:trace>
  <inkml:trace contextRef="#ctx0" brushRef="#br0" timeOffset="62">19559 18217 7843,'-5'-11'365,"0"1"0,-7 7 0,0-4 0,-6 1-122,-3 1 1,-2 0 0,2 5 0,-5 2-1,-3 3 83,-3 5 0,1 6 0,-1 3-166,1 2 0,1 0 0,2-3 0,4 1 18,1 2 1,4 7-1,6-2 1,5 2 38,1-2 1,-4 2-1,6-5 1,3-1-23,6 1 1,5 3-1,6-5 1,3-2-53,3-1 0,3-2 0,9-1 0,2 1-179,2 0 1,1-2-1,-3-2 1,2-3-223,-2-2 0,2-2 0,-4-5 0,-3 2 13,-1 3 0,-1-3 1,0 3-1,-3-3-746,-3-2 0,-1 0 0,-5 0 0,0 0-278,-1 0 0,1 0 1269,0 0 0,0-7 0,-1-2 0</inkml:trace>
  <inkml:trace contextRef="#ctx0" brushRef="#br0" timeOffset="63">20157 18484 8266,'16'0'0,"1"0"633,4 0 1,-2-2 0,6-1 0,-1-2-352,1 1 0,1 2 0,5 1 0,-1-3 0,-2-1-351,-2 1 0,-1 3 1,1 1-1,-5 1-456,-4 5 1,-1-3-1,-2 8 6,-4 1 519,-3-5 0,-14 7 0,-1-5 0</inkml:trace>
  <inkml:trace contextRef="#ctx0" brushRef="#br0" timeOffset="64">20267 18673 7789,'16'0'392,"-1"0"1,1 0 0,0 0 3,0 0 0,5 2 1,1 1-1,1 2-70,0-1 0,3-3 1,-3-1-1,-1 0-260,1 0 1,3 2-1,-3 2 1,0 1-673,-1-2 1,6 1 0,-1-1-1,4 3-404,6-3 0,-2 4 1,7 0 1009,1 2 0,3 1 0,1 6 0</inkml:trace>
  <inkml:trace contextRef="#ctx0" brushRef="#br0" timeOffset="65">21918 18280 8395,'-16'0'703,"0"0"1,1 0-1,-1 2 179,0 3-490,-6 4 0,-3 8 1,-6 2-1,1 2 11,4-2 0,-4 6 1,4 1-1,-2 2-290,2-2 1,5-1-1,8-6 1,3 2-224,-2-2 0,5 0 1,2 0-884,3 2 1,-3 0-1,-1-5-2488,3 0 2785,1-7 0,-5-6 0,-3-12 696,-4-6 0,-2-12 0,-7-4 0,-1-9 0</inkml:trace>
  <inkml:trace contextRef="#ctx0" brushRef="#br0" timeOffset="66">21352 18248 8318,'10'7'304,"1"4"1,-6-2 0,6 1 0,3 1-133,5-3 0,0 6 1,7-3-1,2 4 323,2 6 1,3-1 0,2 4 0,0 1 5,-5-1 0,1-3 0,-5 3 0,4-1-622,1-4 1,-1 4 0,-2-2 0,-2-2-340,2-1 1,-3-3 0,1-1 0,0-1-412,-2-3 1,1-1 0,-6 1 0,2-3 143,-2 0 0,-1-5 0,-2 3 727,-1-3 0,1-2 0,0 0 0</inkml:trace>
  <inkml:trace contextRef="#ctx0" brushRef="#br0" timeOffset="67">22232 18421 8484,'11'14'0,"-2"-2"323,-2-1 0,5 1 0,0 7 0,5 4 432,4 2-424,0-6 0,-5 9 0,0-6-88,0 3 0,-1-6 1,1 2-1,-2-4 175,-4-1 1,4 0-1,-3 0-102,3-1 0,-4-6-154,1-4 1,-8-5 0,3-5-179,-5-5 1,-1-4-1,0-6 1,0-2-129,0-4 1,-1-15-1,-5 5 1,-4-6 20,-4 0 1,0-2 0,2 8-1,1 1 110,-1 1 0,3 5 0,1 1 0,1 3 39,3 3 1,2-5 0,6 6 0,5 2 5,6 2 0,6 1 0,0 2 0,5 2-1,4 1 0,7 3 0,1-5 0,2 5-44,4 1 1,-4 0 0,0 3-186,-1-1 1,3-2-1,-6 4 1,1-3-279,2 3 1,-8-4 0,2 2 0,-7 1 0,-1 2-647,-1 2 1,-10 2 0,0 3 630,-5 6 0,-4 3 1,-7 1 490,-3 1 0,-3 0 0,-8 0 0</inkml:trace>
  <inkml:trace contextRef="#ctx0" brushRef="#br0" timeOffset="68">22846 18374 7573,'-25'0'-4,"4"0"1,4-2 0,1-3 228,0-5 0,7-4 1,6 0-1,6 2 148,8 1 1,10 1 0,7-6 0,5 2-146,4 3 0,-1-1 0,-2 7 1,-1 0 80,-2-2 0,8 5 0,-13-3 1,-3 3-109,-4 2 0,-3 0 0,-3 2 0,0 1-155,-3 2 1,-6 8 0,1-3-84,-3 4 1,-4 2-1,-3 1 1,-6 4-10,-3 5 1,-8-1-1,-5 1 1,-1 0 164,2-1 0,-4 3 1,6-6-1,0 1 99,3 0 1,3 3 0,4-5-1,4 0 68,4 2 1,5-6 0,1 4 0,1-4-21,5-1 0,8-2 0,8-2 1,3-1-90,3 1 0,1 0 1,3 1-1,-1-5-82,1-1 0,4-1 1,3-6-1,-1 0-414,1 0 1,-3 0 0,-6 0-1,-2 0-598,-2 0 0,-1 0 0,3 1-827,-2 5 1,-5-3 1743,5 7 0,0 1 0,6 5 0</inkml:trace>
  <inkml:trace contextRef="#ctx0" brushRef="#br0" timeOffset="69">10032 8000 7451,'-2'-8'750,"-3"2"0,1 5 0,-6 2-63,-3 5 0,-1 8 0,-1 8 1,-3 3-116,-3 3 1,-3 1 0,-8 3 0,1-1-324,-1 1 1,1-1 0,0-1-1,-1-4-237,1-5 0,4 2 0,1-4 0,0-3-302,2-4 0,1-3 0,7 3-1562,0-2 1,6-6 167,-1 1 1,8-5 1259,-2-5 1,3-9 0,2-9 0,0-1 423,0-4 0,0-9 0,0-3 0,0-7 0</inkml:trace>
  <inkml:trace contextRef="#ctx0" brushRef="#br0" timeOffset="70">9513 8032 7137,'15'0'0,"1"0"0,0 0 797,0 0 0,-1 2 0,3 1 0,1 6-181,2 5 1,0-2 0,-4 11 0,3-1-91,1 5 1,0 4-1,-4 4 1,2 3-216,2 3 0,2-7 1,-4 5-1,4-2-425,1-1 1,-5 1-1,4-6 1,-2-1-342,0-4 1,0 2 0,-5-7 0,0-2-736,-1-1 0,1-2 0,0-3 257,-1-2 0,1-4 0,0-7 933,0 0 0,-1-7 0,1-2 0</inkml:trace>
  <inkml:trace contextRef="#ctx0" brushRef="#br0" timeOffset="71">10425 8346 8516,'15'2'0,"-1"3"0,0 6 0,-2 3 358,1 1 0,9 1 0,-6 1 0,2 4-94,-1 6 1,1-3-1,-1 1 1,0-3 368,-3-3 1,-1-1-1,1-2 1,-2-2-25,-2-4 0,-4 2-23,4-6-464,-6-1 0,3-12 1,-7-5-1,0-6-8,0-3 1,0-7 0,0 0 0,0-5-242,0-4 0,0-6 1,-2 3-1,-2-2-121,-1 0 0,0 2 0,7-4 0,3 2 83,5-2 0,3 6 0,1 1 1,-2 6 231,0 5 0,11 3 0,-6 7 0,4 2 113,2 4 1,8-2 0,-1 6 0,1 3-135,4 1 1,0 2 0,-5 0 0,-2 0-170,-2 0 0,-1 0 1,3 0-1,-4 0-735,-1 0 0,-4 2 0,-7 1 0,-1 4-339,1 2 0,-5 2 1,-2 4 338,-3 1 1,-2-6 857,0 1 0,-14-1 0,-4 6 0</inkml:trace>
  <inkml:trace contextRef="#ctx0" brushRef="#br0" timeOffset="72">10975 8079 7573,'17'0'71,"4"0"1,2-2-1,7-3 1,-1-6 40,5-2 1,1 2 0,-4 2 0,-1 2 502,-4 4 0,7 1 1,-5 2-1,-2 0 76,-1 0 0,-4 7 0,-6 4 0,1 3-590,0 1 1,-7 6-1,-4 4 1,-5 1 56,-5 2 1,-6 5 0,-10-7 0,-3 4-118,-1 1 0,-10 1 1,4-1-1,-1-1 95,4-4 1,0 2 0,8-5 0,0-1 293,3 1 0,8 0 0,4-4 0,3 2 45,2-2 0,9-1 0,7-3 0,8-1-55,6-3 1,8 1 0,4-5-1,4 0-265,1 0 1,5-2 0,2-5-1,0 0-264,1 0 1,-5 5 0,-6 1 0,-4-3-1250,-2-1 0,4 0 0,-5 1 0,-2 4-4105,-2 2 5463,-1-6 0,-1 4 0,1-7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7:58:31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15660 9336,'39'-17,"3"6,-7 8,1 3,-3 0,15 0,-5 0,10 0,-4 0,-2 0,0 0,0 0,5 2,1 3,-1-3,-5 3,2-3,4-2,-4 0,3 0,-1 0,1 0,-1-2,7-3,-3 3,3-3,3 3,-3 2,-2 0,1 0,-6 0,1 0,4 0,2 0,0 2,5 3,-2-3,12 3,-1-3,-1-2,-8 0,-12 0,-7 0,4 0,0 0,8 0,3 0,-8 0,10-2,0-3,-10 3,10-3,0 3,-16 2,9 0,-1 0,-2 0,11 0,5 0,11 0,-2-2,-7-1,-6-3,5 1,4 5,-2 0,-12 0,3 0,-5 0,-9 0,-4 0,6 0,0-5,9 0,7 0,8 5,0 0,-5 0,-10 0,7-2,3-3,0 3,0-3,-1-4,1-2,-5-1,-1 2,-7 4,9 3,1-1,-4-1,-3 2,5 1,5 2,3 0,13 0,-5 0,-6 0,2-2,-8-1,-6-3,-5 1,-9 5,0 0,0 0,4-2,3-1,4-2,3-1,-4 6,3-5,13 0,-5-2,6 2,-4 3,-2-3,-11 3,-6 2,-4 0,2 0,4 0,-3 0,8 0,5 2,3 1,-5 3,-7-1,-1-5,-2 5,11 0,-6 6,-9-6,-13 0,-5-5,-34-28,-5-7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7:58:31.7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15770 2138,'56'-18,"-7"4,-7 14,0-2,5-3,-8 3,1-5,5 0,6 6,1-5,6 6,10 6,2-5,3 5,-3 1,-7-2,5 2,0-2,0 4,-5 7,0-1,0 1,0-5,0-1,0-1,0 1,0 4,-1-3,-4-3,0 3,1-1,9 6,-3 0,3 0,-3 1,-2 4,-1-4,1 4,2 2,3-2,-3 5,3-5,2 7,-2-2,5-1,-5 1,8 0,-3 6,-5-3,-3-1,-6-2,-5-5,9 6,-2-1,13 5,-6-5,5 1,-6 1,1 8,-2-1,2 7,0-7,2 3,-7 1,-7-4,3 3,1-5,-4 4,-4-6,7 8,15 6,-11-3,-2-2,-16-5,6 2,0 1,-4-3,2 2,-2 0,-14-6,4 1,12 13,14 7,-13-4,6 0,-3 0,-3-3,4 4,-15-12,1-3,-5 1,2 0,-2 2,-1-2,3-2,10 7,1 4,2 1,-1-1,-16-13,2 1,2-1,0 6,-4 1,2 1,1-1,1 4,-5-3,-1 1,0-9,1 4,-1 2,1 1,4 13,1 1,-2-6,-2-4,-1-9,-1 3,1-2,4 8,1-1,-4 0,-5-1,2-7,-4 7,4 4,5 8,-2 11,-3-7,3 14,3-2,-1-5,-7 1,-1-16,0 2,-2 10,1-8,-1-8,1 8,-5-5,-4-1,-1 1,5 0,0 0,-2 0,-1 0,3 1,-1-1,0 0,4 19,1 4,-1-2,-1-10,-7-16,-1 1,3 6,-1 5,-1 4,8 10,-8-7,2 4,-1-11,-1 4,-1-8,1 8,0 0,-2-4,-4-4,4 1,-3 3,3 4,-4 3,-1-7,-2 4,-2-1,-5-10,2 1,3-1,-3 5,3 1,-3-3,-2-1,0 3,0 1,0-2,2-3,1 0,2 0,-1 5,-1-6,3 11,-3-4,8 14,-1-10,6-4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7:58:31.727"/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15880 220,'-17'38,"1"-1,11 10,3 11,-3 15,3-12,2 1,0 0,0-2,0-3,-7 8,-3 8,1-13,0-3,2 1,-3-4,5 2,1-2,2-7,1-3,-5 5,5 0,-5 8,3-4,-2 4,3-16,-5 2,0 4,5-6,-3 6,-2 2,2 3,-2 7,1-1,5-4,-5-1,5-3,1 3,0-4,0 3,0 2,0-2,0 1,0-6,0-10,0-1,0 5,0-3,0 4,0 2,0 8,0-3,0 3,0-1,0 1,0-3,0 4,0-3,0 3,0-5,0 5,0-2,0 1,0-12,0 5,0 3,0-5,0-1,0 0,0 5,0-5,0 0,0 2,0-2,0 5,0-2,0 13,-6 0,1 4,0 1,5 0,0 0,0 0,0-11,0 1,0 3,0-8,0 5,5-1,0 11,1-11,-6 1,0 3,0-7,0 1,0 1,0-4,0 0,0 4,0 12,0 0,0 0,0 1,0 4,0-5,0 3,0-1,0-18,-2 7,-3-1,3-4,-3 8,3-20,2 10,0-10,0 5,0 15,0 1,0 5,5 0,0 0,1-2,-6-4,0 3,0-8,0 1,0-6,5 2,0 3,0-1,-5 6,0-4,0 4,0-1,0 2,0 3,0-3,0 1,0-1,0 3,0-4,0-1,0 2,-5-1,0 6,0 0,5-2,0-3,0-6,0 1,0-6,0 16,-6-2,1 7,-2-2,2 8,3-6,-3 5,1-6,-1 1,4-4,-5-1,-1 0,2 0,0 2,5 3,0 1,0 5,0-1,0-10,0 2,0-13,0 7,0-1,0 1,0-1,0 1,0-6,0-1,0-5,0-5,0 0,2 0,3 5,-3-5,3 0,2 0,-2 5,0 0,-5 1,0 4,0 0,0 8,0-3,0 4,0 2,0 0,0 0,-5-5,0-1,0 1,5 5,0 0,0 0,-6-1,1 1,-2 0,2 0,3 0,-3 0,-2-2,2-3,-1 3,6-4,-1 10,-5 1,5 5,-5-5,-1 6,2-6,0 0,5-5,0 1,0 4,0 4,0 3,0-7,-5-8,-1-8,1 6,5 15,2 4,3-4,-3 4,3 2,-3-4,0-5,3-8,-3-6,3 7,-3-5,-2 5,0-2,0-7,0 0,0 0,0-3,0 1,0 6,0 15,0-5,0-10,0 3,0-3,0-2,0 1,0 1,0 5,0 0,0-1,0-6,0-3,1-8,5 2,-5-3,5 8,1-1,-2 1,0-1,-5 7,0-8,0 3,0-4,0-2,2-5,3 0,-1-6,6 6,-6-10,1 4,-3 3,-2 13,1-13,5 2,-5-7,4 8,2-11,-1 6,-1-6,-5 11,0-5,0 5,5-6,0 6,1 0,-6 5,0 0,0 1,0 0,0 5,0-15,0 6,0 3,0-12,0 7,0-4,0 10,0-7,0 1,-6 0,1 5,0 1,5-1,0 5,0 1,5 1,0-2,1-7,-6 6,0 0,0-6,0 1,-2 4,-3 6,3 2,-5-9,0 3,3 0,-6 11,7-3,-3 6,5-7,-5-10,1-7,14-14,15-12,16-18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7:58:31.728"/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15786 189,'0'-34,"7"-2,2 25,-1-3,-28 35,-8 4,-25 17,4 10,2 0,3 1,8-1,4-10,11-5,11-11,-4-3,42-56,-4 19,29-39,-10 8,5-2,-10 6,-5 6,-5 2,4-3,-5-5,10-6,-11 14,4 3,-12 27,3 13,-8 11,3 28,7 11,-2-11,2 5,-1-2,-2-8,6 8,5-13,6 2,0-4,-6 0,-7-7,-3 6,-10-13,3 28,-5-10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7:58:31.729"/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7563 9242,'-40'-9,"1"2,8 0,0 6,13-6,-3 7,61 0,-22 0,50 0,-21 0,-3 0,8 0,-17 0,7 0,-9 5,9 0,7 0,9-5,-2 0,1 0,-4 0,4 0,-15 0,4 0,1 0,-2 0,2 0,-8 0,10 0,1 0,10 2,8 3,0-1,-5 6,-11-6,1 3,3 0,0-5,6 3,5-3,11-2,5 0,-7 0,-9 0,-6 1,-3 5,3-5,10 4,-2-3,-12-2,11 0,0 5,11 1,-4-1,-7-5,-10 0,-4 0,0 0,4 0,-4 0,-8 0,-1 0,9 0,-10 0,12 0,1 0,-13 0,8 0,-4 0,7 0,7 0,2 0,-6-2,10-3,-10 3,8-3,0 3,-4 2,-5 0,6-5,5 0,7 0,-1 5,1 0,-3 0,-10 0,-11 0,-7 0,5 0,0 0,8 0,8 0,8 0,-5 0,-5 0,7 0,-2 0,7 0,-12-6,0 1,-5 0,15 5,-5-5,6-1,-1 1,6 5,-2-5,-4 0,2-2,-7 1,2-1,-2-3,2-2,2 6,-9 3,-6 1,-6 2,1 0,-3 0,-2 0,6 0,15 0,-3-2,3-3,0 3,-4-3,-2 3,-7 1,8-4,2 3,8-3,3 3,-8 2,-11 0,-4 0,-3 0,10 0,-3 0,-1 5,4 0,-3-1,-9-3,4-1,0 0,11 0,-5 0,0 0,-1 0,6 0,0 0,0 0,-2 0,-3 0,3 0,-4 0,-1 0,2 0,0 6,5-1,-1 0,1-5,-5 0,0 0,-1 0,6 0,5 5,0 1,-10-1,-6-3,4 3,-1-3,2 3,-11-3,3-2,1 0,8 0,6 0,-2 0,-6 0,6 0,0 1,11 5,0-5,6 5,0-5,-4-1,-7 0,-12 2,-14 2,1 1,3-2,1-1,0-2,0 0,0 0,6 0,10 0,-7 0,15 0,-3 0,-14 0,-6 0,-3 0,1 2,1 3,9-3,3 3,2-3,-1-2,-13 0,0 0,11 0,-1 0,-3 0,-3 0,-4 0,0 0,0 0,1 0,-1 0,0 0,0 0,16 0,0 0,-5 0,-6 0,-5 2,2 1,2 2,1-1,2-2,-3-2,3 0,2 0,0 0,3 1,-1 3,1 1,-3 0,2-5,1 0,2 0,2 0,0 0,0 2,0 3,0-3,0 3,0-3,0-2,-1 0,1 0,0 2,0 3,0-3,-2 3,-1-3,-3-2,-4 0,3 0,-2 0,-4 0,5 0,-3 0,-1 0,-2 0,3 0,2 0,0 0,0 0,6 0,-3-2,3-2,-3-1,3 0,-6 5,0 0,0 0,4 0,-4 0,0 0,0 0,4 0,-4 0,2 0,-3 0,2 0,1 2,0 3,-5-3,1 3,-1-3,1-2,13 0,3 1,-8 3,-8 1,0 0,11-5,0 0,11 0,-15 0,-14 0,-3 0,4 0,4 0,15 0,3 0,-8 0,-8 0,0 0,1 0,-3 0,-1 0,-1 6,-1-1,0-2,0-1,0-2,2 0,4 0,11 2,6 1,-5 3,5-1,-1-5,-4 0,5 5,-2 0,-9-1,-6-2,-1-2,2 0,1 1,-1 5,3-5,-2 6,-1-2,0 1,4 1,-4-4,0 2,0-1,4 3,-4-2,0 0,0 2,2-5,-2 3,4-3,-6-2,-10 0,0 0,-9-7,-10-16,-23 4,-9-10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7:58:31.730"/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27295 8912,'42'-7,"0"7,-11 9,6 12,5 5,10 11,11 3,-5 7,3-2,-12-1,-4-2,-13-11,-1 6,-3 0,4 10,-15 2,-6 3,-10-3,-6 3,-12-6,-15-10,-6-1,-9-14,-2-5,-4-5,4-8,-3 2,3-3,2-2,-7 0,-2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7:58:31.731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24544 9745 8101,'-16'7'0,"5"-5"0,1 3-112,-2-3 0,3-2 616,-2 0 1516,1 0-1270,1 0 1,4 0 0,10 0-1,6 0-481,3 0 0,8 0 0,5 0 0,2 0-85,3 0 0,6 0 0,4 0 1,4 0 26,1 0 1,-5 0 0,0-2 0,-1-1-239,0-3 0,-3 1 1,-6 5-1,-1 0-89,0 0 1,-1-5 0,-4 0-1,-3 1 62,0 2 1,-6 2 0,4 0 0,-3 0 65,-3 0 0,-4 0 0,-1 0-243,3 0 226,-6 7 0,-2-5 1,-12 3-1,-9-3 225,-8-2 0,-8 0 0,-5 0 0,-3 0-88,0 0 0,-4 0 0,6 0 0,0 0-30,-1 0 1,2-5 0,6 0 0,1 1-219,4 2 1,-2 2 0,7 0 0,2 0-154,2 0 1,1 0 0,0 0 268,0 0 0,1-14 0,-1-3 0</inkml:trace>
  <inkml:trace contextRef="#ctx0" brushRef="#br0" timeOffset="1">21934 5218 10345,'-11'6'1235,"1"-1"0,4 0 407,-4-5-681,6 0 1,-4 0-609,2 0 1,-1 2 0,-5 1-41,2 3 1,-1 6-66,-4-2 0,-1 2 0,0 1-331,0-3 0,2-5 0,2 4 8,2-2 1,-1 4-1,-5-4 167,1 1 1,4-2-1,1 2 1,-1 1 12,3 0 0,-6-4 0,3 4-6,-3-2 0,-2 3 1,2-3-197,4 2 1,-4-6 135,4 3 1,-4-5 0,0 1-1,1 2-37,3 1 0,-1 7 1,-4-3 13,-1 0 1,0 5 0,0-6-248,1 1 0,-1 3 0,0-5 94,1 2 1,-1-6-1,0 3 191,0-5 0,6 5 0,-1-1 0,1 0-40,1 2 0,-5-5 0,6 5 0,-3-2 7,1 0 0,-1 6 1,-5-4-1,1 0-8,-1 0 1,5 3 0,1-5 0,-1 1 5,3 1 1,-6-4 0,3 6-23,-3-2 1,-1 3 0,1-3 0,1 0-64,3 0 0,-1 4 1,-4-4 42,-1 2 0,5-4 1,1 3-1,0 1 83,1 0 1,-5-4 0,3 6-102,-3 1 1,0-3 0,2-1 0,2 1-58,-3 0 1,-1 0 0,-1 3 0,-1-3 18,0-2 1,1 5 0,-1-2-23,0 4 1,2-3 0,2-3 0,1 1 72,-1 0 1,-2 1 0,-1 4 108,-1-3 1,0 3 0,0-6-42,1 1 0,4 3 0,1-5 26,-3 2 0,-1 0 0,-1 3-61,-1-1 1,0-3-1,1 5 1,-1-3 13,0 2 1,0-3 0,1 1 0,-1 1 3,0-2 0,0 5 0,1-6 0,1 3 31,3-1 0,-3-4 1,4 2-1,-4 1-38,-2 0 0,6-4 0,-1 4 0,-1-1-14,-2 1 1,-2 2-1,1 4 52,-1 1 1,0 0-1,0-2 1,1-2-3,-1-1 0,0-1 0,0 4 0,3-2 28,2-1 0,-3-6 0,4 4 0,-4-1-16,-2 1 1,0 0 0,0 3 0,-1-1-70,-4 1 0,4 2 0,-4 0 42,3-4 1,2 2-1,1-5 1,-1 2 0,0 3 0,0-3 1,1 0-1,-1 0 25,0-1 1,1-2 0,-1 2 0,0 1-6,0 0 0,1-1 1,-1 5-1,0-5 14,1-1 0,-1 6 0,0-3 0,-1 4-57,-4 2 1,3 0 0,-3-1-1,4-1-9,1-3 1,0 3 0,1-4 0,-1 2 67,0-1 1,0 3 0,1-4 0,-1 3-56,0-3 1,-1 4 0,-2-4 0,-2 3-158,1-3 1,1 4-1,0-3 1,-2 3 318,2 1 0,1 1 0,3-2 0,-3-2-94,-3-1 0,4-1 0,-4 6 0,3 0-69,3-1 0,-3-1 0,-1-2 1,-2-1 13,2 1 0,1 0 1,1 1-1,-3-3 10,0 2 0,-1 1 0,5-1 0,0-2-109,0 3 0,1-1 0,-3 0 0,-1-2 8,-2 3 0,0 1 0,4 1 0,-3 1 74,-1 0 0,0-2 0,6-2 0,-3-2-26,-3 3 0,4-5 0,-4 3 0,3-1 47,3-1 0,-6 5 1,0-3-1,0 3 11,-2 1 1,4 1 0,-6-2 0,3-2-27,2-1 1,3-1-1,0 6 1,-3-2-22,-1-4 1,0 4 0,6-5 0,-1 1-53,0 1 1,-5-2-1,0 3 1,2-3 76,2-2 1,1 5 0,-2-2-1,-1 3-66,-2-3 1,-1 4 0,2-4 0,-2 4 8,-3 2 0,6-2 0,-2-2 0,3-1 11,3 1 1,-1 0-1,0 1 1,1-3-9,-1 2 1,0 0 0,0 1 0,1-3-20,-1 2 1,0 2 0,1 0 0,-1-1 14,0-3 1,0 1 0,1 4 0,-1-1 15,0-3 0,0 3 1,1-4-1,-1 4 56,0 2 0,-3-6 0,2 1 0,3-1-99,0-1 1,0 3-1,-2-5 1,0 0 0,1 0 0,4 4 1,1-4-1,-3 1 30,-1 5 0,0-5 1,2 3-1,2-1 32,-3-1 1,-6 5 0,-2-4-1,2 3 9,2-3 0,1 4 0,0-3 0,0 1 24,1-2 1,-3 8-1,-3-4 1,-3 1 65,-1 5 0,-3-1 0,7-3 0,0-1 89,-1 1 0,4 5 1,-4 0-1,1-2-24,0-1 0,-6-1 0,6 2 0,1 2-140,-3-2 0,5-6 0,-3-3 1,4 2 24,1 2 0,0 0 0,1-1 0,-1-3-97,0 2 0,6 0 0,-2 1 0,-4-3 27,-3 2 0,-4 2 1,4 2-1,-2 0-18,2 0 1,1-1 0,2-1 0,1-2-99,-1-1 1,0-1-1,0 4 1,1-1 82,-1-3 1,0-5-1,1 6 1,-1-1 35,0-1 1,-5 5 0,-2-5 0,1 1 80,-1 1 0,-3-1 1,3 6-1,0 0 17,1-1 0,-5 1 0,6 0 0,1-1-54,-3 1 1,5-5 0,-4-1 0,1 1 3,0-3 0,-2 6 0,6-3 0,-1 1-1429,4-1 0,2 2-1722,-4-2 1,7 3 3117,4 2 0,10 6 0,4 3 0</inkml:trace>
  <inkml:trace contextRef="#ctx0" brushRef="#br0" timeOffset="2">21886 5140 7862,'0'-16'-95,"0"0"0,0 6 0,0-1 580,0-1 925,0 5-879,0 0 0,-5 14 1,0 4-7,1 3 1,3-4 0,1 1-240,0 1 1,-2 2 0,-2 1 0,-1 1-36,2 0 1,1 0 0,2-1 0,0 1 27,0 0 1,-2-1 0,-1 3-137,-3 3 0,1-4 0,5 4 0,0-3 0,0-3-9,0 1 1,0 0 0,0 0 0,0-1 30,0 1 1,0 2-1,0 1 1,0 2-38,0-2 0,0-2 0,0-1 0,0 0 2,0 0 1,0-6 0,0 1 0,0 1-156,0 2 1,0-4-649,0 1 0,-1-8-86,-5 2 1,5-5-1,-5-5-23,5-5 1,1-4 0,0-2 0,0 0-1178,0 1 0,0-3 1959,0-3 0,0-3 0,0-8 0</inkml:trace>
  <inkml:trace contextRef="#ctx0" brushRef="#br0" timeOffset="3">21855 5061 8953,'0'9'3397,"0"5"-3258,0-5 0,0 6 0,2 1-16,3 0 0,-3 1 1,3 2 54,-3 2 1,-2 0-1,1-3 1,3 1 155,1 2 0,0 7 1,-5-4-1,0 1-61,0-4 0,6 1 0,-1 1-144,-2 2 1,-1-4-1,-2 3 1,0-1 15,0-4 0,0 4 0,0-2 0,0 0 0,0 0-98,0-1 0,2 3 0,1-4 0,3 4 39,-3 2 0,-1-1 1,-2 4-1,2-4 11,3-1 1,-3 5-1,3-4 1,-3 3 19,-2-1 1,5-2 0,0 4 0,-1-2-9,-3 2 0,1-3 1,2 1-1,1 0-187,-2-1 1,-1 4 0,-2-2 0,2 2 134,3 3 0,-3-6 0,3 0 0,-3 2 21,-2 2 1,2-4 0,1 0 0,2 2-18,-1 2 0,-3 1 1,-1 1-1,0-1-83,0 0 1,0 1-1,0-1 1,0 1 102,0-1 1,0 1 0,0-1 0,2 1-7,3-1 0,-3 0 0,3 3 0,-3 1 5,-2 1 1,0 1 0,0-4 0,0 2 3,0 2 0,2-1 1,1-4-1,3-1-66,-3 1 0,-1-1 1,-2 1-1,0-1-7,0 0 0,0-1 1,0 0-1,0-1 30,0 5 1,0 1-1,0-4 1,0 0-8,0 1 1,5-1 0,0 2-1,-1 2 158,-2 2 0,-2 2 0,1-5-145,5 3 0,-5 0 1,5-6-1,-5 1 1,-1-1 0,0 1 1,0 4 0,0 1 0,0 0 11,0 1 1,0-5 0,0 6 0,0-3 7,0 1 0,2 0 0,2-6 0,1 0-76,-2 1 0,-1-1 1,-2 1-1,0-1 48,0 1 0,0-1 1,0 1-10,0-1 1,0 2 0,0 2 0,0 2-1,0-2 3,0-2 1,0 4 0,0-1 96,0-1 1,0-7 0,0-2 0,0 2 1,0 2 1,-5-4 0,0 0 0,1 2 0,2 0 2,2-2 1,0 4 0,0-5 0,-1 1-2,-5 0 1,5-2-1,-5 4 1,5-2-68,1 2 0,-6-5 1,1 0-1,2-2-135,1 0 1,2 0 0,0-6 0,-2 1-160,-3 0 0,3 0 1,-3-1-884,3 1 0,2-5-320,0-1 1,0-8 0,2-2 613,3-9 0,-3-12 0,5-7 815,0-7 0,2-5 0,6-7 0</inkml:trace>
  <inkml:trace contextRef="#ctx0" brushRef="#br0" timeOffset="4">21902 5250 8745,'-9'7'360,"4"3"0,3 11 0,2 4 0,0 3 0,0 1 7,0 4 0,-5 4 1,0 0-1,1 3-107,3 0 0,1 0 0,0-5 0,0 4-76,0 1 0,0 0 1,0 5-1,0 1-18,0 3 1,0 3 0,0 0-1,1 4 67,5 0 1,-3 5-1,6-3-121,-2 3 1,3 2 0,-3 0-1,0 0 1,2 0 25,0-1 1,-6 1-1,4 0 1,-1-2 54,-1-3 0,0 1 1,-5-4-68,0 0 1,5-2 0,1 3 0,-1 0-1,0-1 47,0 5 0,2-4 1,-3 0-67,1-2 1,2 3 0,-4-3 0,3 2 0,-1 2 52,2-2 0,-5 5 1,3-2-1,-2 6 0,3 3 0,-5 5 0,5-3 0,-5 0 114,-1 0 0,0-4 1,0-6-1,0-4-42,0-2 0,0-2 1,0-5-1,0 1-71,0-1 0,0-5 0,0 0 0,0 1-436,0 3 0,0-1 0,0-1-529,0-2 0,0-2 1,0 2-1,0-4 0,0-1-1624,0-1 1,0 3 2427,0-2 0,7-4 0,2 5 0</inkml:trace>
  <inkml:trace contextRef="#ctx0" brushRef="#br0" timeOffset="5">15959 9321 7644,'-16'0'-125,"1"0"0,4 0 0,1 0 0,-3 1 0,-1 3 370,-1 1 1,-1 0 0,0-5-281,0 0 0,6 0 1,0 0 525,-3 0 0,5 0 1539,-3 0-1460,8-7 1,4 6 0,13-5-206,6 5 1,2 1 0,-3 0 0,4 0 14,2 0 1,-1 0-1,4 0 1,-2 0-64,2 0 0,2 0 0,1 0 0,-1 0-91,-4 0 1,7 0-1,-3 0 1,0 0-79,-1 0 1,10 1-1,-8 3 1,3 1 30,-1-1 0,-2-3 0,1-1 0,-1 0-2,1 0 0,-1 0 1,0 2-1,1 2-75,-1 1 0,6 0 0,1-5 1,3 2 33,2 3 1,-3-3 0,1 3-240,-3-3 0,1 0 0,-5 1 0,3 2 0,0-1 108,1-2 0,-5-2 0,6 0 0,-2 0-44,-1 0 0,1 5 1,-4 0-1,4-1 40,5-3 1,-2-1-1,2 0 1,2 0 28,1 0 1,-3 0 0,-2 0 0,0 0 65,0 0 1,1 0 0,2 0 0,-3 0-51,-1 0 0,10 0 0,-2 0 0,2 0-27,0 0 1,-2-5 0,2 0 0,2 1 6,1 3 0,0-5 0,-4 1 0,-1 2-107,0 1 1,5 2-1,1 0 1,-3-2 72,-1-3 0,4 3 0,1-3 0,0 3-4,0 2 0,0-5 0,-3 0 1,1 1 9,-1 2 1,1-3 0,-1 0 0,-2 1 17,2 3 1,-1 1-1,-2 0 1,-3 0-17,-3 0 0,3 0 0,-3 0 1,2 0-16,-2 0 1,7-6 0,-6 1 0,1 2-48,2 1 1,-1 0 0,2-1 0,-1-3 18,-5 3 1,5 1 0,-4 2 0,1 0-112,-1 0 0,2 0 1,-6 0-1,1 0 97,-1 0 1,4 0 0,-3-2-1,-1-1 41,1-2 0,4 0 0,-1 5 0,4 0-43,1 0 1,3 0 0,-1 0 0,-3 0 43,-1 0 0,-1 0 1,0 0-1,-4 0 46,-2 0 0,4 0 0,-5-2 0,-2-2-31,-2-1 1,4 0 0,1 5 0,0 0-17,1 0 1,5 0-1,-3 0 1,3 2 5,-2 3 0,4-3 0,-5 5 1,3-2 13,-2 0 1,-4 0 0,-6-5 0,-1 0 145,1 0 0,-2 0 0,-4 0-175,-5 0 1,1 0-1,-1 0 1,-1 0-1,-3 0-94,-1 0 0,-6 0 0,1 0-447,1 0-74,2 0 0,-7 0 482,-7 0 1,-7 0-1,-11 0 1,-3 0 142,-5 0 1,-5 0 0,-6 0 0,-5 0-43,-3 0 0,-4-2 1,-4-1-1,-2-4 138,-1-2 1,-5 4 0,3-4-18,-3 2 0,-2-3 0,0 5 0,0-1 0,2 1-15,3 0 1,-8 0-1,5 5 1,0 0 16,1 0 0,4-6 0,-3 1 1,3 2-21,2 1 1,-4 2-1,4 0 1,0 0 39,0 0 0,-4 0 0,4 0 0,0 0-53,0 0 1,1 0-1,4 0 1,0 0-24,2 0 0,-9 0 0,9 0 1,0 0 14,3 0 0,-5 5 0,4 0 0,0-1-74,-1-2 1,-3 3 0,7 0 0,-3 0 40,-2 2 0,0-5 1,-2 5-1,0-2-2,2 1 1,-9-1-1,7-3 1,-4 1 8,-1 2 0,-4 1 0,3-5 0,-1 3 0,2 1 0,-9 0 1,10-5-1,-4 0 77,-1 0 0,-1 0 1,4 0-1,1 0-6,0 0 1,0 0 0,3 0-1,-1 0 24,1 0 0,-3 0 1,2 0-1,1 0-40,2 0 1,4 0 0,1 0 0,2 2-76,-2 3 1,-1-3-1,-2 3 1,0-3-31,-1-2 0,1 2 1,0 1-1,0 2-31,0-1 1,-4-2 0,2-2 0,4 0 52,-1 0 0,1 0 1,-2 0-1,1 0 52,4 0 1,-3 0-1,5 1 1,0 3 53,3 1 1,-2 0-1,1-5 1,-2 0-66,-4 0 0,4 0 0,0 2 0,0 2 6,-1 1 0,5 0 0,-4-5 0,-1 0-116,1 0 1,0 0 0,-4 0 0,4 0-31,2 0 1,-6-5 0,4-2-1,0 0 81,3 0 0,4 2 0,3 3 1,4-2 65,5-1 0,4 0 27,1 5 1,5-5-177,1-1 1,13 1 0,3 5 3,6 0 0,4 5 1,-1 1-1,1-3 127,0-1 1,5 3 0,1 0 0,1-1 56,0-2 0,8-2 0,-1 0 0,0 1-51,-1 5 0,10-5 0,-8 5 146,2-5 0,6-1 0,-1 0 0,2 0 1,2 0-35,-1 0 0,7 0 0,-2 0 0,1 0-56,4 0 0,5 0 0,-4 0 0,0 0-57,3 0 0,-5 0 0,6 0 1,0 0-74,0 0 1,-4 0 0,4 0-1,-2 0-52,-3 0 1,3 0 0,0 0 0,1 0 120,-1 0 1,3-5-1,-2 0 1,-1 1 78,0 3 0,3-5 0,-2 1 0,1 0-19,3-2 1,-3 5 0,3-5 0,2 2-36,1 0 0,6-2 1,-7 3-1,5-1-71,1 2 0,2 1 0,1 0 0,0-1-147,0-3 0,-7 1 0,-5 5 0,-1 0 145,-1 0 0,4 0 0,-8-2 0,0-1 102,3-2 1,-1-1 0,5 5-1,-1-3-62,1-1 1,2-2 0,7 3 0,6-1-216,4 2 1,8 1 0,-16 2 0,-4 0 100,-8 0 0,-2 0 1,-2 0-1,-2 0 112,-3 0 1,7 0 0,-9 0-1,1 0 149,-5 0 1,8 0-1,-2 2 1,3 1-21,2 2 1,4 2 0,-4-3-1,0 1-23,0-1 0,6-1 0,-4 1-46,0 1 0,-6 0 1,-4-3-1,3 1 0,0 3 12,0-3 1,-8-1-1,0-2 1,-1 0 57,0 0 1,0 0-1,2 2 1,-3 1-40,-1 2 0,-5 1 1,4-6-1,-6 1-725,-5 5 1,4-5 0,-5 6 0,-1 0-647,-3 4 1,0-3-1,-4 3 404,-3 1 0,-1-3 884,2 1 0,1 1 0,0 5 0</inkml:trace>
  <inkml:trace contextRef="#ctx0" brushRef="#br0" timeOffset="6">21949 5171 7644,'-8'-7'0,"1"-2"0,1-1 126,1-1 0,0 6 2044,5-5-1276,0-1 0,2 3-478,3 2 1,2 6 0,3 6-99,-4 4 1,-5 4-1,-1 2-182,0-1 0,-1-4 0,-5-1-30,-4 3 0,-4-6 0,-2-2 49,0-3 0,1-4 0,-1-2 12,0-1-80,8-7 0,-6 3 0,5-7 0,0 1 11,4-1 1,3-5 0,2 0 0,0 2-116,0 1 0,7 3 0,4 1 1,3 2 91,1 1 0,1 2 0,0-1-137,-1 5 1,1 3-47,0 2 0,-2 7 0,-2 2 1,-3 1 4,-2 1 1,-2-1 0,-5 7 0,0 3-9,0 1 1,0 0-1,0-6 1,0 1 55,0 0 0,-2-1 0,-1 1 1,-4-2 26,-2-3 0,4 1 0,-6-7 34,-1-1 1,-2-3 0,-2-1 0,-1 0 265,-4 0 1,4-7 0,-4-3 0,3-6-7,2-5 0,2 4 0,2-4 1,3 3-47,2 3 0,2-6 0,5-2 0,0 0-70,0 1 1,5 1 0,2 5 0,4-2-265,6-3 0,-1 9 0,7-4 0,0 4-184,3 4 1,2 1 0,0 7 0,-4 1 43,-1 5 1,3 2-1,-3 8 1,-1 0 97,1-1 0,-2 6 0,-7 2 1,-2 2 22,-1 2 1,-8 1 0,3 0-1,-5-3 247,-1-3 0,-1 5 0,-5-5 0,-4 1 0,-4 0 0,-2-2 1,0-7-1,-1-2 206,-4-2 0,3-4 1,-4 2-1,1-1-108,0-3 1,-2-2 0,4-2-1,-2-2-39,2-3 1,1-2 0,3-7 0,-1 1-123,0 1 1,2-5 0,4 5 0,4-6-15,5-3 1,1 0 0,0 5-118,0 1 1,8-1 0,6 0 0,7 1-45,4-1 1,-4 0 0,5 2 0,2 4-1,0 4-198,-2 5 1,2 1 0,-7 0 0,-2 1 202,-1 5 0,-4-3 0,-2 8 1,-2 1 37,3 2 0,-6 7 0,-2 0 242,-3-2 1,-2-2 0,0-1 0,0 2-1,-2 1 32,-3 2 0,-4-5 1,-7-6-1,0 0-35,1-1 0,-3 3 0,-1-6 0,-2-3 5,2-1 0,-4-4 0,0-1-69,-1-3 1,5-11-1,-2 1 1,3-1-1,4-1 61,4 3 1,1-1-1,6 0 1,-3-1 158,3-4 1,8 5 0,6-1-340,3 4 1,3 5-1,2-5 1,2 5 0,0 1-234,2 3 0,-4 2 0,7 6 0,0 5-2511,-1 6 2769,5 5 0,-6-5 0,8 1 0</inkml:trace>
  <inkml:trace contextRef="#ctx0" brushRef="#br0" timeOffset="7">21729 5218 7874,'0'-10'65,"0"-1"0,-5 1 1,0-6 106,1 0 0,2 6 0,2-1 0,0-1 0,0-2 42,0-1 0,0 4 0,2 1-27,3-3 1,-3 5 97,3-3 1,-3 9-94,-2 2 1,2 7-1,1 13 1,3 4 36,-3 8 1,1 9-1,-1 3 1,2 5 5,-1 3 0,-1 13 0,1 0 1,1 3-46,-1 2 0,-3 8 0,-1-3 0,0 0-160,0 2 1,0 5 0,2 6-1,0-44 1,0 1-7,0 0 0,1 0 0,2 10 1,0 1-1,-1-3 0,-1 2 1,1 3-1,-1 1-47,1 1 0,-1 0 1,0 1-1,0-1 1,-3 0-1,0 0 1,0-4-1,0 0 79,0 0 1,0 0 0,-1 1-1,0 1 1,-1-1 0,0 0-1,0-1 1,-1-1-45,1 2 0,1 0 0,-3 0 0,1-1 0,0 0 0,0-2 0,1 0 0,1-1 19,0-3 0,0 0 0,1 3 0,0 0 0,-1-6 0,0-1 0,-2 41-234,-2-1 0,-1-10 1,6-4-1,0-6-144,0-10 1,0 2-1,0-16 1,2-6-116,3-6 1,-3-7-1,3-7 288,-3-1 1,3-8 0,1-7-1,-3-10 76,-1-9 0,3-8 0,0-11 0,-1-9 219,-2-9 1,3-12 0,2-7 0,0-7-116,-4 38 0,1-1 0,1-4 0,0 0 0,-2-3 1,-1 1-1,1-1 0,0 1 81,0 0 0,1 0 1,-3-6-1,-1-1 1,3 5-1,0 0 1,-2-5-1,-1 0-70,1-3 1,-2 0-1,1 2 1,0 1 0,0 0-1,0-1 1,0 1 0,0-1-10,0-1 0,0 0 1,0 0-1,0 1 0,0-1 1,0 1-1,0 0 0,0 1-72,1 1 0,-2 1 1,-2-2-1,-1 0 0,0 3 1,0 0-1,-1 4 1,-1 1-19,1 3 1,0 1 0,3 1 0,0 1 0,-5-34 0,2 4 93,0 3 1,0 8-1,5-2 1,0 8 40,0 3 1,-6 3-1,1 9 1,2 7 127,1 7 0,2 5-50,0 8 1,0 9 0,0 12-60,0 13 1,0 16-1,2 8 1,1 10-39,2 10 0,8 7 0,-5 12 0,3 3-7,-6-41 0,0 1 1,-2 4-1,-1 0 1,3-3-1,-1 1 0,1 1 1,-1 1 2,1 0 1,-1 0 0,-2 3 0,-1 1 0,3 0 0,-1 1 0,0-1 0,-1 2-7,1 2 0,0 1 1,-1 3-1,1 0 1,-2 0-1,0-1 0,0 2 1,1 2-40,1 1 0,-1 2 1,1 4-1,0 0 1,-3-2-1,0 0 1,0 1-1,0 1-61,0 0 1,0 0 0,0 2 0,0 0 0,0-5 0,0-1 0,0-2 0,0 1 92,0 0 1,0-1-1,-3-4 1,0 0-1,0-3 1,-1-1 0,1-2-1,-1-1 4,1-4 1,-1-1 0,1 1 0,-1-2 0,1 34 0,-2-7 136,1-10 0,2-11 1,2-12-30,0-6-188,0-9 0,0-20 0,2-18 1,3-13-50,6-11 0,-2-18 0,1-13 1,2-9 85,2-11 1,-8 38 0,-1-1-1,0-5 1,0-1 0,1-1 0,-1-1 19,-1 0 0,0-1 1,3-9-1,-1 1 0,-3 4 1,-1 0-1,0-4 0,-1-1-57,1-1 0,-2 0 1,0-1-1,0 0 0,0-2 1,0 0-1,0 3 0,0 0 6,1 0 0,-2 0 0,-1 1 0,-1 1 0,0 5 0,-1 2 0,1 2 0,-1 0 18,1 4 1,-1 0-1,0 1 1,1 1-1,1 2 1,1 2-1,-3-2 1,1 2 144,-2 0 0,1 1 1,-1-34-1,-4 3 1,0 9-100,0 1 0,4 8 0,-4 7 0,2 4 38,4 7 1,-4 4 0,2 11 0,1 5 7,2 3 0,1 9 1,-3 6-14,-1 6 0,0 20 0,5 17 0,0 13 18,0 10 0,3-20 1,1 3-1,1 3 1,0 1-1,2 8 0,0 1-31,1 5 0,0 1 0,0 7 0,0 1 0,0 5 0,-1 2 0,1 1 1,-2 2-35,0 5 0,-1 0 0,1 0 0,0 1 0,-3-1 0,-1 0 1,0-4-1,0-2-75,-1-6 0,-1 0 1,1 0-1,-2-2 0,2-8 1,-2-1-1,0-4 0,-1-2 78,-3-3 0,0-2 0,1-5 0,-1-1 0,-3-4 0,0 1 0,4-1 0,-1 1 0</inkml:trace>
  <inkml:trace contextRef="#ctx0" brushRef="#br0" timeOffset="8">16038 8991 8396,'-2'15'-322,"-3"1"0,-4-5 0,-5-1 310,3 2 0,-4-3 0,1 1 0,-6 1-95,1-2 1,2 3 0,-1-5 0,-1 0 249,-2 0 1,0 3 0,5-4 0,1-3 343,-1-1 0,6 0 491,-1 3-213,8-3 0,3 4 0,10-6-321,4 0 0,2-5 1,1-2-1,2 0-80,2 0 1,2-5 0,-4 2 0,4-4-29,1-2 0,3 2 0,4 2 0,1 1-104,-1-1 1,0-2-1,3-2 1,1 1 11,1-1 1,6-5 0,-2-2 0,2 1-100,2-1 0,10-5 0,-5 2 0,5-4-44,6-1 0,1-1 1,2 1-1,0-1-47,-1 1 0,0-1 0,-3 3 0,-3 1 5,-2 2 1,4-1 0,-4-4-1,0-1 19,0 1 0,4 0 0,-2-3 0,3-1 5,6-1 1,6-6-1,-2 3 1,-3 1-188,-1 0 0,-3 1 1,1 6-1,0-1 136,0 1 0,-5-1 1,-2 3-1,-2 1 48,-4 1 1,5 3 0,-1-4 0,0 2-21,0-2 1,4-2 0,-4-1 0,2-1-31,3 1 1,1-2 0,-1-2 0,-3 0 26,-2 5 0,-2-1 1,-6 5-1,-2-4 9,-3-2 0,0 3 1,2-1-1,-1 0-24,2-3 0,-4-2 0,2 4 0,2-1-92,1 1 1,2-6 0,2-1 0,2-1-191,1 1 0,2-4 0,-3 4 1,2-1 75,-3 1 1,-1 1 0,-2 6 0,0-1 106,1 1 1,-3-1 0,-1-1 0,-2-2 75,1-1 0,3-1 1,1 4-1,0-2-16,0-2 1,0-5 0,1 4 0,-1-1 106,0 1 0,0-6 0,0 4 0,0-2-130,1 0 0,-3 7 0,-1-3 0,-2 1-19,1 1 1,1-1 0,0 5 0,-2 1-48,1 0 1,1-4 0,0 1 0,-3 5-20,3-1 0,2 0 0,1-1 1,-2 1-2,-3 4 0,4-7 1,-6 5-1,0 2 30,-3 1 1,1-1 0,-1 5 0,-2 0-22,-2-1 1,-2 4 0,1-3 0,-3 5-8,-2 6 0,-3-4 0,-5 5-77,2 0 0,0-3-552,-5 7 526,-7 0 1,-4 12-1,-12 3 216,-9 4 1,-5 7 0,-8 2 0,-3 3-3,-6 7 0,-6-1 0,-7 6 0,-3-1-79,-3-1 1,-12 8-1,8-2 1,-2 2 29,-3-2 0,-6 6 1,2-2-1,-1 1 40,33-22 0,1 1 0,-2 0 0,1 0 0,-1-1 0,1 1 1,0 0-1,1 0 39,0-1 0,0 1 1,1 1-1,-1 0 1,-3 1-1,0 0 1,-1 0-1,0 1-28,-1 1 0,0 0 1,-3 1-1,1 1 1,1-4-1,0 0 1,0 0-1,0 1 19,1 1 1,-1 0 0,1 1-1,0 0 1,3-3 0,1-1 0,0 0-1,1 0-9,0 0 0,1 0-1,-1 3 1,0-1 0,-2-1 0,0 0 0,-1 1 0,1 0 19,0 0 1,-1-1-1,2-1 1,0-1-1,0 2 1,0 0-1,3-1 1,-1 0 16,-34 23 0,2 3 0,5-4 1,2-4-84,3 1 0,-8-3 0,3 1 1,-2-4 81,1-2 0,1 4 0,-2-3 0,-1-1-52,-2 1 1,-6 3 0,6-4 0,2 0-49,1 1 1,-3 3 0,0-6 0,1-1 9,3-1 0,-3 2 1,1 1-1,1-2 7,-1-2 1,0 4 0,3-1 0,2-1 11,3-2 0,-3 6 0,5 1 0,-2 0 28,1-3 1,1 1 0,-4-1 0,3-2-25,-3-2 0,4-7 0,-1 0 0,-1 1 37,2-3 0,-5 6 0,3-6 1,-1 2-16,1 1 0,4-6 0,5 3 0,0 1-17,2-1 1,-4-5-1,11 4 1,-2-2-12,0 0 0,7 0 0,-3-6 0,3 1-30,4 0 0,-4 0 0,10-1 0,1-1-39,3-3 1,9 1 0,3-5-133,2 2 37,2-6 1,12 2-1,5-10 1,5-4-30,4 1 1,7-6 0,-2 3-1,4-3 255,2-1 0,-1-6 0,2-2 0,4 0 123,5 1 0,-2-6 0,4 1 0,1-2-86,1-3 1,6 1 0,-7-1 0,6 1 17,0 0 1,3-6 0,0-2 0,2 1-20,3 0 1,1-4 0,-1 3-1,-3 3 33,-2 2 1,6-6-1,-3 7 1,4-4 28,2-1 1,5 0 0,2 3 0,2-4-43,3-1 0,-3-2 0,1-5 0,2 0-96,-37 23 0,1 1 1,5-3-1,1-1 0,0 1 1,1 0-1,-1 0 0,-1 1-47,0 1 1,-1-1 0,-1 2-1,-2-1 1,36-21 0,-5 1 132,-1 2 1,2 6-1,-6-5 1,-3 3-20,-2 3 1,4-3 0,-8-1 0,5-1 338,0-4 0,7-1 0,2-2 0,4 0-359,-35 23 1,1 0-1,3-2 1,1 0 0,-1 0-1,-1 0 1,1 0 0,-1 1-42,-1 1 1,0-1-1,1-1 1,0 0 0,-1-1-1,0 1 1,-1 1 0,0 0 41,-1 0 1,0 1-1,2 0 1,0 1 0,1-2-1,0 1 1,-1-1 0,1 1-22,0 1 1,0-1 0,4-4 0,0 0 0,0 3 0,-1 1 0,1-2 0,0 0-98,2-1 0,0-1 1,4-1-1,1 1 1,-1 1-1,2 1 1,1 0-1,1 0-69,0-2 0,0 2 0,-3 4 0,0 0 1,-1-1-1,-1 1 0,-2 1 0,0 2-131,-1 1 0,0 1 0,-2 0 0,0 0 0,30-12 0,-4 3-845,-5 5 1,-5 3 0,-7 4 0,-7 4 1111,-5 4 0,-9 5 0,1 1 0,-3 0 0,-1 0 0</inkml:trace>
  <inkml:trace contextRef="#ctx0" brushRef="#br0" timeOffset="9">15817 9431 8228,'0'-16'0,"0"0"89,0 1 0,-5 4 805,0 1-572,0 6 1,5-5-101,0 4 0,7 3 0,3-5-36,4 0 1,4 6-1,3-5 1,3 5-111,1 1 1,6 0 0,0-2 0,8-2 38,1-1 1,11 0-1,-2 5 1,3 0-24,2 0 0,7-5 1,0-1-1,6 3-17,-1 1 0,4 0 0,0-1 0,0-2 24,0 1 1,3-3 0,-1 2 0,3 0 46,5-2 1,8 0-1,-3-4 1,1 4-91,-1 0 0,-38 6 1,1 1-1,-3-4 1,1 1-1,-1 0 0,0 0-53,2 1 1,-1-1 0,40-4 0,-3 4 0,-4-3 84,-6 3 0,8 1 1,-8 0-1,-3-1-77,-4-2 0,3-1 0,-1 5 0,-2-3 63,-1-1 0,-2 0 0,1 3 0,3-1-58,1-3 0,7-1 0,-2 4 1,4-2-23,2 1 0,1 2 0,-1 1 0,-6-3-29,0-1 0,4 0 0,-7 5 0,-2 0-4,-3 0 1,7 0 0,-10 0 0,3 0 32,0 0 1,1 0-1,-1 0 1,-4 0 41,0 0 0,0 0 0,2-2 0,0-2-26,0-1 0,2 0 0,1 5 1,2-2 15,-2-3 1,4 3-1,-2-3 1,-1 3 12,-3 2 1,-2 0 0,-3 0 0,-5 2-144,-5 3 1,2-3-1,-11 3 1,0-3 20,-3-2 1,1 0 0,-1 0-1,-2 0-64,-2 0 0,-3 2 1,-2 1-1,-4 2 2,-1-1 1,3-1 0,-5 1 0,-2 1 2,-1-1 0,-10-1 260,-2 2 1,-6-3-11,-6 3 0,-9-3 1,-13-2-1,-7 0 82,-7 0 1,-5 0 0,-6 0 0,-6 0-95,-7 0 0,-6 0 0,-7 0 0,1 0-114,-1 0 1,-7 0 0,-3 0-1,0 0-40,5 0 0,-5 0 0,9 0 0,-4 0 12,-1 0 1,-1 0 0,2 0 0,-3 0 33,-1 0 1,40 1-1,-1 0 1,1 0 0,1 1-1,-1 1 1,-2 0 14,-1-2 1,1 1 0,4 0 0,1 0-1,-3-1 1,0 1 0,1 1 0,0-1 10,1 0 0,-1 0 0,-4-1 0,-1-1 0,5 1 0,0-2 0,0 1 0,-1 0 0,3 0 0,0 0 0,-3 0 0,0 0 0,2 0 0,1 0 0,-44 0 43,1 0 1,4 2 0,2 2 0,-2 1-37,1-2 0,-7-1 0,14-2 1,-7 0-32,1 0 1,-3 0 0,-1 0 0,-1 0-3,41 0 0,1 0 0,-41 0 1,-1 0-1,1 0 9,3 0 1,37 0 0,1 0 0,-30 2 0,1 1 9,3 3 0,-1-1 0,6-3 0,1 1 18,-1 2 0,4 1 0,5-5 0,-1 3-7,2 1 1,-3 0 0,6-3 0,3 2 56,1 1 0,2 0 0,1-3 0,4 1-2,6 3 1,-1-1-1,2-3 1,4 1-58,1 2 0,-9 6 1,8-6-1,0 0-24,3 2 0,-6-3 0,6 4 1,2-1 46,2-3 1,3-2-1,7-1-23,3 5 1,8-5-108,13 5 0,10-5 0,16-1 0,10 0-60,10 0 1,7-1 0,12-3 0,-2-1 49,2 1 1,9 1-1,-40 1 1,1 0 0,1 0-1,1-1 40,0 2 0,0-1 0,2-2 0,0 1 1,0-1-1,1 1 0,1-1 0,0 1 39,3-1 0,0 1 0,1-3 0,0 1 0,-1 2 0,-1 1 0,-2 0 0,1-1 47,-2-1 1,1 1 0,4 2-1,0 0 1,-1-2 0,0-1-1,1 1 1,-1 1-12,0-1 1,0 1-1,-1-2 1,-1 1 0,-4 1-1,0 0 1,1 0-1,0-1 10,0 1 1,1 0 0,3-2 0,-1 0 0,-1-1 0,-1 1 0,1-1 0,0-1 1,-1 1 1,1 0-1,6 0 1,0-1-1,-1 0 1,1-1-1,2 0 1,-1 1 31,0 1-1,0 0 1,-2 1 0,1-1 0,-1-1 0,0 0 0,-2 1 0,0 1 0,1 1 0,0-1 0,3 0 0,0 1 0,-6 1 1,0 1-1,1-2 0,-1-1 56,-2-1 1,0 1-1,7 2 1,1 0-1,-4-1 1,-1-1-1,1 2 1,0-1 54,1 1 0,0-1 1,-1-2-1,0 0 0,3 1 1,0 2-1,2 0 0,1 1-146,2 0 1,2 0-1,1 1 1,1 0 0,-2 0-1,-1 0 1,0 0 0,-2 0 62,-3 0 1,-2 0 0,-4 0-1,-1 0 1,38 0 0,-7 0-237,-7 0 1,-7 5 0,-10 1 0,-8-1-330,-6 2 0,0-4 1,-7 6-1,-4 0-542,-5-1 0,0 3 1,-6 5-1,1-1-2329,0 1 3350,5 7 0,-11 1 0,6 8 0</inkml:trace>
  <inkml:trace contextRef="#ctx0" brushRef="#br1" timeOffset="10">17122 8598 8373,'-1'-9'275,"-5"4"1,3-2 0,-6 0 709,2-2 1,0 5 0,4-3-257,-2 1 0,1 4 1,9-3-209,6 3 0,3 2 1,1 0-1,3 0-68,3 0 1,2 5-1,5 4 1,-2 1-73,2 2 1,1 11 0,3-5 0,-1 3-94,1 1 1,-3 6 0,-2-2-1,-6 4 48,-4 2 1,-1-1 0,0 0 0,-3 1 142,-2-1 1,-4 1 0,-7-1 0,0 1-69,0-1 1,0-5 0,0-1 0,0-3-268,0-2 1,-7 2 0,-2-1-486,1-2 1,-6-3-327,3-5 0,-1-3 0,0-4-1223,1 1 1,8-1 0,-4-8-550,0-1 1,5-7-1,-3 1-1718,3-3 4157,9 5 0,2-11 0,6 2 0</inkml:trace>
  <inkml:trace contextRef="#ctx0" brushRef="#br1" timeOffset="11">18144 8378 8373,'0'-16'631,"-1"5"1,-5 3 94,-4 1 1,-4 1 0,-2 6 0,1 0-239,-1 0 1,0 6-1,0 1 1,1 1-189,-1 5 1,0 1-1,-1 3 1,-1 2 70,3 2 0,-6 5 0,7-3 0,-4 0-113,4 0 0,-2 4 1,6 0-1,-4 1-38,-2-2 1,6 2-1,1-6 1,2 1-36,4 0 1,-4-2 0,1-4 0,3 3-169,1 0 0,4 0 1,3-8-1,6-2-92,3 3 1,3-6 0,4 0 0,5-2-16,4 0 0,1 0 1,1-5-1,-1 0 2,1 0 1,-3-1-1,-1-3 1,-3-3 57,-3-2 0,5 1 0,-6-5 0,-4 3 6,-5-2 1,1-8-1,-8 0 1,-2-1-41,-1-2 1,-2 4 0,0-6-1,-2 1-75,-3-1 0,-4 6 1,-6-4-1,-1 2 58,0 0 0,-1 0 1,-3 6-1,-2 1 47,-3 3 0,6-1 1,-4 5-1,2 0 98,0 0 0,0 2 0,6 5 0,-1 0-29,0 0 1,1 5 0,1 2 0,1 2 117,3 3 1,5 2-1,-4 2-8,2-1 0,2 1 1,6 0-1,5 0 500,4-1 0,9-4 0,6-2 0,1-1-20,2 1 1,10-5 0,-6 1-287,1-3 1,0-2-1,-1 0 1,-3 0-129,-2 0 1,-3 0 0,-5 0 0,2-2 0,-2-2-1575,-1-1 0,-2 0-8283,-1 5 9646,-6 0 0,-2 0 0,-7 0 0</inkml:trace>
  <inkml:trace contextRef="#ctx0" brushRef="#br0" timeOffset="12">23805 4087 8361,'15'0'-30,"1"0"1,0 0-1,-2-2 914,-4-3 0,4 1 1959,-3-6-1199,-4 6-1002,0-3 1,-9 2-278,-3 0 1,1-1-1,-6 6 1,-3 0-106,-1 0 0,-1 0 0,-3 0 1,-1 0-22,-2 0 1,-2 2 0,2 2-1,-5 1-70,-3-2 0,-3 4 0,1 0 1,-3 0-5,-2 0 0,-3 4 1,-3-4-1,4 2-65,0 3 0,-1-3 0,-5 1 1,4 2-38,2 2 0,-6 0 0,4-2 1,-2-1-24,0 1 0,2 2 1,-4 2-1,2 0 57,-1-1 0,2 1 1,0 0-1,-1-1-25,1 1 1,-2 0 0,6 0 0,2-1 27,2 1 1,-4 0-1,1-1 1,1 1-41,1 0 1,8-6 0,2-1 0,1 0-365,4 0 0,1-4 1,3 4-1037,-1-3 1,5 0-197,1-6 0,5 0 441,-6 0 0,8-7 1,-4-2-1,2-1 82,-1-1 1,-6 6 0,2-4 0,-3 0 1012,3 1 0,-11-3 0,3-5 0</inkml:trace>
  <inkml:trace contextRef="#ctx0" brushRef="#br0" timeOffset="13">22138 4307 8361,'0'-11'-173,"2"2"361,3 2 1,-2-3 399,8 5 1,-6 0 0,6 5 2356,1 0-2676,-5 0 1,0 7 0,-7 3 0,0 6-27,0 5 1,0-4 0,0 4 0,-2-2-11,-3 2 1,1-2 0,-4 6-1,1-1-3,3 1 0,2-4 0,1 3 0,-3 1 98,-1-1 0,0-5 0,5 4 0,0-2 99,0 0 0,7 0 1,3-5-157,4-1 0,7-1 0,0-1 0,0-5-11,2-1 0,-1 4 0,8-6 0,-2-2-125,0-1 0,9-2 0,-9 0 1,0 0-325,1 0 0,-4 0 0,-1-2 1,-1-1-1611,-4-2 0,-1 0-561,-3 5 0,-8 0 2360,-7 0 0,-14-7 0,-10-2 0</inkml:trace>
  <inkml:trace contextRef="#ctx0" brushRef="#br0" timeOffset="14">24889 3269 8539,'-15'16'0,"-1"1"0,-1 3 0,-4 1 0,3 7 0,-3-2 0,4 5 1469,1 6 0,0-4 1,1 7-1,-1 0 221,0 2 1,6 12-1,1-6 1,2 1-1092,3-1 0,4-2 0,6-3 0,4-1-259,4 2 1,4-6 0,1 1 0,3-4-120,3-4 0,-4 8 0,3-11 0,1-2-696,-1-2 0,-3-3 0,4-5 1,-1 0-636,1-1 1,-4-6 0,3-2 0,-1-2-516,-4 1 0,-2-1 0,-1-7 0,-2-3-2283,-3-6 3908,3-3 0,-13-8 0,6-3 0</inkml:trace>
  <inkml:trace contextRef="#ctx0" brushRef="#br0" timeOffset="15">25157 3584 8820,'14'10'0,"-2"1"1480,-2 1 0,3 7 1,6 4-1049,2 1 1,0-3 0,-4 5 0,2 2 0,4 0-90,2-2 0,-6 4 1,4-4-1,-2 2-355,0-2 0,-1 2 0,-4-7 0,-2-1-607,-3-3 0,-3-3 0,-4-2-1354,1-1 1,2-8 598,-2 2 1,-3-5 0,3-7 1373,-3-8 0,5-8 0,2-8 0</inkml:trace>
  <inkml:trace contextRef="#ctx0" brushRef="#br0" timeOffset="16">25628 3568 8137,'9'7'445,"-2"2"1,-7 6 0,0 1 582,0 0 0,-5 5 0,-4 0 1,-3 0-251,-6 1 0,-2 1 1,0 5-1,-2-2-348,-3 2 0,1 0 0,-4 0 0,2-2-411,-2 2 1,0 0 0,0 2 0,3-2-1105,2 0 0,-4 5 0,2-5 1,1 7 1084,3 7 0,10 3 0,4 2 0</inkml:trace>
  <inkml:trace contextRef="#ctx0" brushRef="#br0" timeOffset="17">25833 4055 8194,'9'0'202,"-1"0"1,-4 2 518,1 3 1,6 4 0,-6 7 0,0-1-10,2 1 0,-5 5 0,5 2 0,-2-1-337,0 1 0,0 5 1,-5-3-1,0 1-218,0 0 0,0-7 1,0 2-1,0-3-438,0-3 0,0 1 0,-1-2 0,-3-2-1645,-1-1 1,-2-8-2127,2 2 4052,3-3 0,-12-16 0,5-3 0</inkml:trace>
  <inkml:trace contextRef="#ctx0" brushRef="#br0" timeOffset="18">26304 3694 8194,'0'15'0,"0"1"745,0 0 1,0 0-1,0 1 1,0 2-323,0 2 1,6 5-1,1-5 1,0-1-100,0-3 1,5 4 0,-2 0-72,4-2 1,2-3 0,0-4 0,0-3-155,-1-2 1,1-2 0,0-5 0,-1 0-61,1 0 1,5-7 0,2-3 0,0-6 112,-1-5 1,-1 2 0,-5-6 0,0 1 63,-1-1 0,-4 4 1,-2-3-1,-1 1-12,1 4 1,-5 7 0,3 3-661,0 2 0,-4 4 1,6 8 393,-2 5 1,3 11 0,-3 7-1,0 7 108,0 7 1,4 9 0,-4 3 0,0 3 82,0 8 1,-2-2 0,-5 5 0,0-5 388,0-5 1,-7-4-1,-4-9 1,-1-3 233,2-5 1,-9-4-1,3-3 1,-2-4-426,1-5 0,-1-9 0,-1-3 1,-4-2-410,-1-4 1,0-1-1,-4-4 1,1-3-641,-1-6 1,4-4-1,-2-4 1,0-4-1174,1-2 0,2-1 0,6-7 0,-2-4-318,-2-5 1,5-3 2212,6-2 0,6-14 0,-3-4 0</inkml:trace>
  <inkml:trace contextRef="#ctx0" brushRef="#br0" timeOffset="19">26650 3081 8194,'48'24'50,"-1"8"0,-2 8 543,-3 5 1,9 15 0,-4 2 0,2 3 700,0 0 1,-4 1 0,-3 0 0,-5-1-707,-4 1 1,-10-5 0,-8-5-1,-8-2-339,-5-3 0,-4 3 1,-5-1-1,-8-3-667,-10-1 0,-11-2 1,-10 1-1,-12-3 418,-15-3 0,29-22 0,-3-2 0,-4-2 0,-1 0 0</inkml:trace>
  <inkml:trace contextRef="#ctx0" brushRef="#br0" timeOffset="20">18616 6649 8194,'-10'0'51,"-1"0"1,-1 0 1321,-2 0-952,5 0 0,0 0-15,4 0 1,3-7 0,-3-4 0,5-3 0,5-2 0,6 1 0,5-3 0,5-1 0,5-2 1144,4 2 0,-1-6-1171,-3-1 0,4 2 0,-5-1 0,1 1-187,0-1 0,-7 5 0,2-5 0,-3 2-113,-3 4 0,-1-4 0,-1 1 0,-3-1-209,2 0 1,-5 2-1,0 6-114,0-1 0,-5 5 196,3 1 1,-3 8 29,-2 2 1,5 7-1,0 9 1,-1 1 272,-2 4 1,-1 4-1,3 6 1,1 1 316,-1-1 0,-3 1 1,-1-1-1,2 0-103,3 1 0,-3-2 0,3-2 0,-3-4-100,-2-1 1,0-2 0,0-6 0,0 1-424,0 0 0,0-6 1,0 1-1936,0 1 0,0-3-799,0 1 1,-2-6 0,-1 3 1002,-2 0 0,-8-6 1,3 5 1783,-4-5 0,-9 6 0,-1 2 0</inkml:trace>
  <inkml:trace contextRef="#ctx0" brushRef="#br0" timeOffset="21">18663 6774 8936,'0'9'5298,"2"-2"-4531,3-7 1,4 0 0,8-2 0,4-1-204,6-2 0,4-6 1,6 4-1,3 0-255,0 0 1,4-3 0,-6 4 0,-1 3-123,-4 1 0,2 0 0,-10-1 0,-1-2 32,-3 1 1,-4 3-716,-1 1 128,-7 0 1,-4 0 0,-12 0-34,-9 0 0,-6 0 0,-10 0 0,1 0 70,-1 0 1,1 0-1,-1 1 1,1 3 154,0 1 0,1 5 0,2-3 0,3 0 219,3 0 0,1-1 0,5-5 0,0 3 777,1 1 0,4 0 1116,1-5-1526,6 0 0,9 0 1,13-1-1,5-3-55,5-1 1,3-6 0,6 4 0,5 0-236,3 0 0,-3 0 0,-2 4 0,-1-4-82,-5-2 1,-6 6-1,-3-2 1,-2 3-1982,-4 2 0,-2-2 14,-1-3 1,-9 3 113,-7-3 1,-14 3-1,-12 2 1,-6 0 1814,-4 0 0,-4 7 0,-8 2 0</inkml:trace>
  <inkml:trace contextRef="#ctx0" brushRef="#br0" timeOffset="22">18365 6680 7978,'0'-10'1592,"1"1"0,3 0-1117,1 0 1,7 4 0,-1-4-1,4 1 160,6-1 0,-3-2 0,5-4 0,-1-3-259,5-3 0,2 2 0,3-5 0,-1-1-67,1 1 1,-1 3-1,-1-5 1,-2-1-124,-2 3 0,-2-6 1,3 6-1,-7-2-194,-2-1 0,3 3 0,0-4 0,-2 4-32,-1 1 0,-8 2 0,1 5 0,-1 1-188,-1-1 1,3 0 0,-7 0 0,0 2 131,2 4 0,-3 1 162,6 4 1,-4 3-21,4-3 0,-5 12 0,4 7 27,-2 5 1,-2 9-1,-5-2 1,0 2-63,0-2 1,0 4-1,0-4 1,0 4 160,0 1 1,-5 1-1,0-1 0,0 1 693,-2-1 1,5-5 0,-3 1 0,1-1-266,-1-2 1,3 4-1,-3-7 1,3-2-443,2-1 1,-5-3 0,0 1 81,1 0 0,2 0-3524,2-1-4755,0-6 6417,0 5 1,-7-12 0,-3 3 0,-4-3 1621,-2-2 0,-6 7 0,-3 2 0</inkml:trace>
  <inkml:trace contextRef="#ctx0" brushRef="#br0" timeOffset="23">18648 6837 7915,'7'9'1077,"3"-4"0,6-3-61,5-2 0,1-7 0,8-2 0,0-1-604,3-1 1,2 6 0,-4-4 0,1 1 310,-1-1 1,-1 4 0,-4-4 0,-5 2-919,-3 3 1,-3 3-1665,1 1 1859,-7 0 0,5 0 0,-5 0 0</inkml:trace>
  <inkml:trace contextRef="#ctx0" brushRef="#br0" timeOffset="24">25660 6554 8301,'0'-15'195,"0"-1"161,0 0 0,-7 7 1,-2 2-1,-1 2 1,-1 0 46,-1 1 0,-4 3 0,-3 1 0,-2 1 63,2 5 1,-4-3 0,0 8-1,1 1-410,-1 2 0,-1 2 1,4-1-1,3 1 181,-2 0 1,5-1 0,3 1-442,-1 0 0,0 0 0,1-1 167,6 1 0,5-7 0,7-2 0,7-2-69,5 0 1,11 2 0,1-3 0,8 1 99,1-2 0,5 4 0,-3 0 1,2 2 135,-2 3 0,2 4 0,-8 3 0,-3 4 0,-5 1 0,0-3 1,-7 4-1,-1-1 214,-3 1 0,-3-6 1,-4 4-1,-4-2 564,-5 0 1,-1 0 0,0-4 0,-1 1-260,-5-3 1,-2 8-1,-10-11 1,-1 0-200,-2 2 0,-7-7 0,2 0 0,-4-1-343,-1-1 0,-1 0 0,-1-5 0,-2-2-813,-2-3 0,3 2 0,6-8 1,1-1-319,-1-2 1,6 0 0,1 0 0,3 0-1188,3-3 1,6-3 0,4 3 2210,3-4 0,9-4 0,2-6 0</inkml:trace>
  <inkml:trace contextRef="#ctx0" brushRef="#br0" timeOffset="25">25990 6539 8454,'7'15'-6,"-5"1"1,5 0-1,-2 1 570,0 4 1,6 2 0,-4 5 0,0-2 323,0 2 1,3 2-1,-3 1 1,0-1-74,0-4 0,4 4 1,-4-6-1,0 1 98,0-4 0,5 3-1496,-2 2 0,-3-3 0,-1-2 1,-3-5-2117,2-6 1250,-3 4 0,3-16 1449,-10-3 0,3-4 0,-5-13 0</inkml:trace>
  <inkml:trace contextRef="#ctx0" brushRef="#br0" timeOffset="26">25990 6366 8343,'9'-16'0,"-4"0"0,-1 1-353,1-1 0,-3 5 0,4 3-316,1 1 0,-3 1 669,6 6 0,1-7 0,5-1 0</inkml:trace>
  <inkml:trace contextRef="#ctx0" brushRef="#br0" timeOffset="27">26367 6617 8457,'16'32'261,"5"4"1,0 1 0,-2-2 249,-1-2 0,-4-3 0,-2-2 1,-2-2-48,3 2 1,-6 0-1,0-2 1,-2-5 279,0-4 0,0-1-143,-5 0 0,-1-7-207,-5-4 1,-1-5 0,-5-5 0,3-6-223,2-3 0,0-7 0,4-3 0,-2-2-274,1-2 0,9-6 0,8 8 0,4-3-317,4-3 1,7 1-1,-2 1 1,4 4 160,1 5 0,1 5 0,-1 6 1,1 4 176,-1 5 0,1 2 0,-1 6 0,1 9 193,-1 9 1,-1 2 0,-2 1 0,-4-1-90,-1 1 1,-4 1 0,-7 3 0,-3-3-537,-2-2 0,3 1 1,-4-6-1,-3 1-267,-1 0 0,-2 3 1,0-5-1,-2-2-1232,-3-2 2012,3-1 0,-5-7 0,7-2 0</inkml:trace>
  <inkml:trace contextRef="#ctx0" brushRef="#br0" timeOffset="28">27971 6193 9371,'-2'-18'0,"-3"-1"0,-5-2 0,-4 2 351,-2 2 1,5 3 0,1 1 0,-1 3 617,3-2 1,-13 5 0,2 1-556,-4 5 1,-2 1-1,6 0 1,-2 1-191,2 5 1,-4 2-1,1 10 1,-1 1-6,0 2 1,2 7 0,5 0-1,1 5-35,-1 4 0,2 5 1,2-4-1,3 0 47,2 1 1,2 5-1,5-3 1,0 3-72,0-2 1,0 2 0,2-6 0,3 1-84,5-1 1,6 4 0,3-5 0,4-4 50,1-5 1,4 0-1,7-7 1,2-2 65,-2-2 0,3-6 0,1-3 0,-1-1 60,1-3 0,-1-2 1,-3-4-1,2-3-8,-2-6 1,0-4-1,-2-5 1,0-2-195,-3-3 0,-4-1 1,2-9-1,-4-3-282,-1-4 0,-7-7 1,-8 7-1,-1-4 91,-3-1 1,-2-3 0,-4 1 0,-3 3-628,-6 1 0,-3 7 1,-3 1-1,-2 4 271,-2 1 1,-6 8-1,5 1 1,-3 4 293,-3 3 0,-1-3 1,-3 10-1,1 1 97,-1 2 1,1 5-1,-1 1 1,3 1 109,2 5 0,-2 0 0,4 8 0,3 0 348,6 4 1,2 1-1,9-3 1,1 0-241,2-1 1,4 3-1,5 1 1,7 2 750,5-2 0,9-1 0,-1-4 1,2-2-332,3-2 1,6-5 0,2 4 0,2-2-362,0-3 0,-2-3 0,2-1 1,-5 0-661,-4 0 0,2 0 1,-2 0-1,-5 0-1483,-3 0 0,-4 0 1,-7 2-1245,-4 3 1,-5-3 3213,-10 3 0,-18-3 0,-10-2 0</inkml:trace>
  <inkml:trace contextRef="#ctx0" brushRef="#br0" timeOffset="29">28962 6601 11391,'15'0'608,"1"0"0,0 0 0,0 0-59,-1 0 1,1 0 0,0 0 0,1 0-401,4 0 0,-3 0 0,3 0 0,-4 0-131,-1 0 1,-6 6 0,1-1 0,-1 0-1604,-1 2 0,0-3 1518,-4 6 0,-3 1 0,5 4 0</inkml:trace>
  <inkml:trace contextRef="#ctx0" brushRef="#br0" timeOffset="30">28977 6822 8832,'16'0'444,"0"0"1,5 0-1,0 0 1,-2 0-69,-2 0 0,4 0 1,2 0-1,2 0-615,3 0 1,-1 0-1,3 0 1,2 0-1985,6 0 2223,6 7 0,10 1 0,2 8 0</inkml:trace>
  <inkml:trace contextRef="#ctx0" brushRef="#br0" timeOffset="31">29952 5894 8296,'-2'-9'150,"-3"4"59,-5 3 1,3 9-1,1 6 293,5 6 0,1 0 0,0 7 0,0 0 1,0 1 664,0-1 1,0 0 0,0 4 0,0-2-830,0-2 1,7-5 0,1 3 0,3 1-86,-1-1 0,6-5 0,7 2 0,1-3-69,4-2 1,2-6 0,1-1-1,-1-2-264,-4-4 0,4-1 0,-6-2 0,3 0 92,-1 0 1,-5-7-1,3-3 1,-1-6 0,-4-5 1,-1-2 0,-3-5 0,1 2-32,0-2 1,-6-2 0,-1-1-1,-2 1-468,-3 4 1,-3-2 0,-1 7-1494,0 2 1820,0 8 0,6 8 0,1 13 0,1 11 149,4 7 0,1 6 0,1 2 0,0 6 290,3 4 0,4 8 0,-2 3 0,2 4 920,-2 2 0,-3 0 0,-4 0 0,-3-2-398,-2-3 1,-2-4-1,-6-7 1,-5 0-262,-4 0 0,-4-6 0,-4-5 0,-1-3-121,-2-1 0,-7-8 0,2-3 0,-2-3-237,2-3 0,-7-1 0,5-3 0,0-6-183,-2-3 0,1-2 0,-3 0 0,1 0 0,-1 0 0,2-7 0,3-4 0,2-1-1929,2 2 1,2-3 0,6 7-885,-1-3 2813,0 5 0,14-3 0,4 7 0</inkml:trace>
  <inkml:trace contextRef="#ctx0" brushRef="#br0" timeOffset="32">26053 8063 8339,'0'-15'126,"-5"-1"1,-2 2 0,-2 3 0,-2 4-1,1 2 1,0 0 821,-3 1 1,-1-3-144,-1 2 0,-6 2 0,0 6 0,1 4-451,3 2 0,1 1 0,1 6 1,-1 2-164,0 3 1,6-4 0,-1 6 0,1-2 32,1 0 0,-3 7 0,6-2 0,1 3-13,-2 3 1,5-6-1,-3 0 1,5 0-61,5-1 0,2 3 0,7-7 1,0 0-180,4 1 0,1-6 0,-3 2 1,0-6-507,-1 0 0,6-3 0,0 0 1,0-2-344,2-4 1,-4-1 0,7-2 0,2 0 200,2 0 1,7-5 0,-1-2 0,-1 0 675,-2 0 0,-1-6 0,-1 5 0</inkml:trace>
  <inkml:trace contextRef="#ctx0" brushRef="#br0" timeOffset="33">26603 8032 8173,'-3'-16'-42,"-8"0"1,1 2 1022,-11 4 1,3 3 0,3 7 0,-1 0-1,0 2-451,0 3 1,1 4-1,-3 8 1,-1 2-264,-2 2 0,0 5 0,5-3 0,2 2-18,4 3 1,-4 0 0,5-1 0,-1 0-64,-1 1 0,8-4 0,-2 1 0,3-3 0,2-3 0,0-1 1,0-2-1,2-2 182,3-4 0,4 4 0,6-5 0,3-1-70,3-2 0,1-5 0,6-1 0,-1 0 250,0 0 1,3-5 0,2-2 0,-3-1-273,-2-5 0,0 1 1,-6-2-1,-1 0-208,-3-3 1,-6-4 0,-3 1 0,-1-2-360,-3-3 0,-2 4 0,-4-3 0,-3-1-505,-6 1 0,-3 5 0,-2-2 0,1 3-196,-1 3 0,0 1 0,1 3 1,-1 4-1897,0 0 0,-5 6 885,0-5 0,9 5 2003,12 1 0,21-7 0,12-2 0</inkml:trace>
  <inkml:trace contextRef="#ctx0" brushRef="#br0" timeOffset="34">27043 7953 8339,'7'-7'512,"-7"-3"1,-1-2 0,-10-1 0,-1 5 57,-2 1 1,-3 1 0,-3 6 0,-1 0-11,2 0 1,2 0-1,3 2 1,1 2-386,3 1 0,5 7 0,-4-1-124,2 3 1,4 6-1,8 1 1,5-1-39,4-3 0,7 4 1,4 2-1,3 1 55,5 4 1,2 0-1,-4 2 1,-1-2 101,-4 0 0,2 5 0,-7-9 0,-4 2 269,-4 1 0,-1-6 0,-7 3 0,-1-1 82,-3-4 0,-6-2 0,-4-1 0,-3-2-184,-5-3 0,-4 1 0,2-7 0,-4-1-181,-2-3 1,1 5 0,-4-1-1,2-3 101,-2-6 1,0 1 0,0-8 0,2 1-1675,-2 1 1,3-5 0,1 3 0,1-3-409,4-1 1,3-6-1,4 0 1,3 0 1824,2-2 0,2-8 0,5-9 0</inkml:trace>
  <inkml:trace contextRef="#ctx0" brushRef="#br0" timeOffset="35">27908 7686 8232,'-16'0'398,"1"0"0,-1 0 0,0 2-98,1 3 0,-3 0 0,-1 9 1,-4 5-1,-1 2-61,-4 2 0,-2 5 1,0 0-1,2 5-16,2 4 0,7 0 1,-2-4-1,4 2-87,1 1 0,2 1 1,3-6-1,6-1 24,3-4 1,4 4-1,3-6 1,6 1 104,3-4 0,9 2 1,3-3-1,3-2-17,3-6 1,5 0 0,-1-6 0,-1-3 16,-2-1 1,4-2-1,0-2 1,-2-3 227,-2-6 0,-9-3 0,-1-3 0,-2-4-157,0-5 0,-5-4 1,-8-3-277,-1-4 0,-3 1 0,-8-10 0,-4-3 0,-4 0-102,-6 1 0,-8 7 0,-2 5-790,-7 2 0,2 5 0,-4 3 0,2 5 0,2 3 425,1 2 1,-2 8 0,9 2 0,1 5 155,3 1 1,3 1-1,4 5 728,4 4 0,3 4 0,7 2-269,0 0 0,7-1 0,5 1 1,5-2-16,4-4 0,7 4 0,0-5 1,6 2 161,2-1 0,8-6 1,-2 1-1,1-3-723,-1-2 0,7 0 0,-5 0 0,-2 0-634,-2 0 1,-3 0 0,-4 0 0,0 0-158,-1 0 1,3 0-1,-11 0 1,2 0 1158,0 0 0,1-14 0,4-4 0</inkml:trace>
  <inkml:trace contextRef="#ctx0" brushRef="#br0" timeOffset="36">28679 7922 8679,'14'-2'627,"-4"-3"0,-1 3 1,-4-3-728,6 3 1,3 2-1,1 0 134,1 0 1,0 2 0,-1 3-2216,1 6 2181,-7-4 0,-2 0 0,-7-7 0</inkml:trace>
  <inkml:trace contextRef="#ctx0" brushRef="#br0" timeOffset="37">28647 8142 8349,'18'9'0,"1"-4"128,2-3 1,0-2-1,-4 0 1,4 0 26,5 0 1,4 0-1,0 0 1,-2 1-33,-2 5 1,-5-5 0,3 6-1,-1-1-123,-4-1 0,6 0 0,-1-5 0</inkml:trace>
  <inkml:trace contextRef="#ctx0" brushRef="#br0" timeOffset="38">30125 7513 8236,'-14'9'2507,"0"5"-2074,-2 5 0,2 9 0,-10-4 0,0 3 0,1-1-75,0 2 1,-3-4-1,3 1 1,1-3-195,-1-2 0,2 2 1,5-1-1,0-2-456,1-1 0,1-2 0,1-1-930,3 1 0,5-2 1,-4-2-1585,2-1 2806,2-8 0,5-10 0,0-10 0</inkml:trace>
  <inkml:trace contextRef="#ctx0" brushRef="#br0" timeOffset="39">29701 7545 8276,'15'5'0,"-1"2"0,-1 2 474,-3 3 0,6 2 0,6 3 0,1 2 601,0 2 1,7 7-1,-1-3 1,4 1-667,-3 0 1,7 0 0,-6 6-1,2-1-728,1 1 1,4 1 0,4 3 0,5 8-4578,6 7 4896,9 5 0,-26-22 0,0 2 0,3-1 0,1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7:58:31.7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22924 8865 9724,'0'-11'1596,"0"1"1,2 6-1367,3-1 1,-1 3 0,4 4 0,1 2-31,0 1 1,-4 5 0,6-3-125,1 2 1,2 2-1,0 4 1,-2-1-51,-2-3 1,-1 3 0,2-4 0,-4 4-5,0 2 1,-6 0 0,5 1 0,-3 2-46,2 2 1,-3 0 0,3-3-1,-3 1 54,-2 2 1,-2 0 0,-1-4 0,-4 2 61,-2 2 1,-1-5-1,-4-5 1,1 1 101,3 2 0,-1-5 1,-6-2 184,-4 0 0,-2-6 1,-3 3-1,5-6 50,4-3 0,1-7 1,0 1-1,1-3-142,-1-2 1,0 1 0,0-1-1,1 0-74,-1 0 1,7-4 0,2-1 0,2 0-6,0-2 0,-1 5 0,6-3 0,0 4-249,0 1 1,7 1 0,4-1-305,3 0 0,3 6 1,3 1-1,1 0-544,-2 0 0,-2 6 0,-1-2 0,0 3-2813,-1 2 2882,1 0 819,-7 0 0,-2-7 0,-7-2 0</inkml:trace>
  <inkml:trace contextRef="#ctx0" brushRef="#br0" timeOffset="1">22657 9792 8133,'-9'9'732,"-5"-2"-231,4-7 0,1 0 0,0-2 617,2-3 0,0 3 0,4-5 86,-3 0 1,3 4-822,8-8 1,4 8-1,7-2-100,-1 3 1,1 0 0,0-1-200,0-3 0,-1 3-366,1 8 0,-2-1 0,-2 6-31,-1 2 0,-8 2 0,2 2 152,-3 0 1,-4-1 0,-1 1 0,-4 0 92,-2 0 1,-1-1-1,-6 1 1,2 0 154,4-1 0,-4 1 0,3-2 0,-1-2 239,1-1 0,-1-6 0,5 4 1,0-1 404,0 1 1,2-4-150,5 6 0,2-8-675,3 3 0,4-5 0,6-1 1,1 0-499,0 0 0,7 0 0,3 0 0,3 0-719,3 0 0,-2 0 1,-2 2-1,-4 2-263,-1 1 1,-2 2 0,-6-4 1572,1 3 0,0-1 0,0-5 0</inkml:trace>
  <inkml:trace contextRef="#ctx0" brushRef="#br0" timeOffset="2">23050 9918 8507,'7'-9'2034,"-5"2"0,5 9-1543,-7 3 1,5 4-1,0 7 1,-1-1-108,-3 1 1,5 0-1,-1 0 1,0-1-587,2 1 1,-3 0 0,4-1-419,-1 1 1,4 0 0,-4 0-1503,1-1 21,3 1 2101,-2-7 0,-2-9 0,-7-9 0</inkml:trace>
  <inkml:trace contextRef="#ctx0" brushRef="#br0" timeOffset="3">23207 9839 8081,'7'9'256,"-3"3"1,6-5 429,2 2 0,-3 0 0,0 3 0,0-2-92,-1 3 0,-4 1 0,3 1 0,-2 1-234,0 0 1,6 0 0,-4-1-502,1 1 0,1 0 0,3-1-782,-1 1 1,-6-2-1,4-2-1265,-2-1 0,-4-2 2188,-8 1 0,-11-10 0,-8-9 0</inkml:trace>
  <inkml:trace contextRef="#ctx0" brushRef="#br0" timeOffset="4">23003 9871 7596,'0'-16'955,"1"2"1,5 2-1,4 3 125,4 2 0,7-3 1,4 4-1,3 3-433,5 1 0,2 2 1,-4 0-1,1 0-340,-1 0 0,0 0 1,-1 2-1,-2 1-225,-2 3 1,-6 4 0,0-3 0,-2 0-769,-2 0 1,-1-2 0,1-3-2846,0 3 3531,-7-3 0,5-2 0,-6-9 0</inkml:trace>
  <inkml:trace contextRef="#ctx0" brushRef="#br0" timeOffset="5">10550 8771 8133,'-8'-2'0,"1"-2"0,1-3 1074,1-1 0,-2 4 93,2-1 1,3 5-1,-3 5-639,3 6 0,2 3 0,0 3 1,0 2-56,0 2 1,0 5 0,0-5-1,0 0-289,0 2 1,5-4 0,1 6 0,-3-3-549,-1-2 1,3-3 0,0-1 0,-1-1-646,-2 1 0,3 0 0,2 0-713,2-1 1,-4-4 1215,5-1 1,1-6-1,5-1 1,-2-6-623,-4-8 0,4-4 1128,-4-6 0,4-11 0,2-8 0</inkml:trace>
  <inkml:trace contextRef="#ctx0" brushRef="#br0" timeOffset="6">10676 8771 10942,'0'15'1232,"0"1"1,0 0-691,0-1 0,0 8 1,0 2-1,0 1-116,0 0 1,5-7-1,1 4 1,-1-2-353,2 0 1,-5 5 0,5-5 0,-2-2-551,0-1 0,6-3 0,-6 1 0,0-2-3393,2-3 2854,-5 2 0,5-13 0,-9 0 0,-3-8 289,-6-6 0,-8-12 726,-2-1 0,-7-20 0,4 5 0</inkml:trace>
  <inkml:trace contextRef="#ctx0" brushRef="#br0" timeOffset="7">10330 8755 8133,'-15'0'0,"6"-2"3314,4-3-2483,3 3 1,9-5-1,3 7 1,6 0-200,5 0 1,3 0 0,8 0 0,1 0-267,4 0 1,1 0-1,6 2 1,-2 1-106,1 3 0,-2-1 1,-1-5-1,-2 0-70,-3 0 1,-2 0-1,-3 0 1,-2 0-283,-2 0 0,-7 0 0,2 0 0,-3 0-1428,-2 0 0,-6 5 0,-1 2-916,-2 2 1,-2-4 2434,-5 6 0,0-8 0,0 4 0</inkml:trace>
  <inkml:trace contextRef="#ctx0" brushRef="#br0" timeOffset="8">17138 14916 7708,'-2'-9'-1382,"-1"2"1559,-2 1 0,-1 2 0,5-5 147,-5 2 548,5-5 1,-12 3-12,8-6 0,-2 4 54,2 1 1,3-1-380,-3-5 0,5 6-377,5 0 1,4 6 0,7-1-17,-1 3 0,1 2 0,0 0-164,0 0 0,-2 2 0,-2 1 0,-3 4-171,-2 2 0,-2-4 0,-5 6 147,0 1 1,0 2 0,0 2-1,-2-2 31,-3-4 0,-2 4 1,-5-5-1,3 1 49,2 1 1,-5-6 36,1 5 1,-3-6 52,-2 1-189,8-3 0,2-2-95,12 0 1,2 0-1,8 2 1,0 1 64,0 2 1,-1 6-1,1-4 1,-2 2 17,-3 3 0,1 2 0,-5 0 0,0-2 168,0-2 1,-2 1 0,-5 5-1,-2-2 276,-3-4 1,1 2-1,-6-5-121,-2 2 0,-2-4 1,-2 4-1,0-2-148,1-3 0,-1-3 0,0-2-338,0-5 1,1 3-1,1-8 1,2 1-912,1 1 1,6-5 0,-4 4 0,2-4-2072,4-2 3221,1 0 0,9-6 0,2-3 0</inkml:trace>
  <inkml:trace contextRef="#ctx0" brushRef="#br0" timeOffset="9">17343 14775 8381,'15'0'1748,"-4"7"-1459,-1 3 0,-6 4 0,3 2 1,-2 0 285,0-1 0,0 3 0,-5 1 0,2 2 1,2-2-359,1-1 0,0 3 1,-5 0-1,0-2-413,0-2 1,2-1 0,1 0 0,3-1-1021,-3 1 1,1-2-1,-1-2 209,2-1 0,8-8 1,-5 1 525,1-8 0,3-4 0,-6-10 481,-3-3 0,-1-10 0,-2-9 0</inkml:trace>
  <inkml:trace contextRef="#ctx0" brushRef="#br0" timeOffset="10">17516 14728 8936,'5'15'0,"0"1"0,0 2 0,0 1 637,1 2 1,4 0 0,-3-4 0,0 4-58,0 5 0,4-1 0,-6-1 0,0 1-371,2-1 0,-3-5 1,4 2-1,-1-3-280,-3-3 0,-1 5 0,1-3 1,1-3-2505,-1 0 1082,-3-7 1,5-2 0,-1-10 1492,-2-5 0,6-18 0,0-6 0</inkml:trace>
  <inkml:trace contextRef="#ctx0" brushRef="#br0" timeOffset="11">17751 14712 8133,'-7'9'957,"-3"-4"1,-4-3-543,-2-2 1,0 0 0,1 0 0,-3 0-192,-3 0 1,2 5 0,-7 0 0,0-1-559,1-3 0,-4 5 1,4-1-1,-1 0-153,0 2 1,6-3-1,-2 4 1,1 1 187,0 0 299,0-6 0,5 11 0,0-5 0</inkml:trace>
  <inkml:trace contextRef="#ctx0" brushRef="#br0" timeOffset="12">17657 15278 7929,'-7'8'-225,"-5"-2"1,-6-5 1248,-3-1 1,-7-5-1,2-2 1,-3 0-336,-3 0 0,1-3 0,-1 3 0,2 0-411,4 0 1,-3-4 0,2 6 0,-2 0-407,-3-2 1,6 5 0,2-3-1,1 3-457,4 2 1,1 0-1,2 0-2539,1 0 1,6 7 3123,4 4 0,3 10 0,2 3 0</inkml:trace>
  <inkml:trace contextRef="#ctx0" brushRef="#br0" timeOffset="13">17233 15435 8133,'15'-7'108,"-4"3"1,-1-6 599,2-2 0,-3 3 0,2 0-143,1 2 0,2 2 0,2 5-372,-1 0 1,1 0 0,0 0 126,-1 0 0,-4 5 0,-2 2-208,-2 2 1,-2 1-1,-5 6-167,0 0 1,-2-2 0,-3-2 0,-6-1 216,-3 1 1,-7 0 0,1 0 0,-1-3-28,-2-2 1,5 5-1,-4-1 1,1 1 174,0-2 1,0 4-1,7-3 1,2 3 632,1 2 1,8-6 0,-3 0-422,5 3 1,1 1 0,1 1 0,5-1-110,4-3 0,4 1 0,4-7 0,1-1-105,2-2 1,5-2-1,-3 0 1,-1 0-348,1 0 0,-2 0 0,-5 0 0,-1 0-1240,1 0 1,0 0 0,0 0 0,-1 1-5116,1 5 6394,0-5 0,7 13 0,1-5 0</inkml:trace>
  <inkml:trace contextRef="#ctx0" brushRef="#br0" timeOffset="14">17233 3222 7144,'0'-10'1805,"0"-1"1,0 9-1387,0 2 1,1 7 0,3 9-234,1 0 1,0 0 0,-5-1 0,2 1 0,1 0 3,3-1 0,1 1 0,-4 0 1,2 0-262,-1-1 1,-1 1 0,1 0-700,1-1 0,6 1 1,-4-2-318,1-3 0,-4-3 0,3-4 482,0 1 0,-5-1 0,3-10 605,-3-4 0,5-4 0,1-2 0</inkml:trace>
  <inkml:trace contextRef="#ctx0" brushRef="#br0" timeOffset="15">17421 3238 6944,'14'2'337,"-3"3"1,-4 4 0,-6 6 0,3 1 441,1 0 0,0 5 0,-5 0 0,0-2-422,0-2 0,0-1 1,2 0-1,2-1-405,1 1 1,0 0-1,-3-2 1,1-2-113,3-1-2196,-1-1 0,-7-1 2356,-3-4 0,-4-17 0,-7-6 0</inkml:trace>
  <inkml:trace contextRef="#ctx0" brushRef="#br0" timeOffset="16">17122 3191 7785,'0'-16'527,"2"7"1,2 2-1,3 2 89,1 0 1,3-6 0,5 6-1,-1 2-249,1 1 0,5 2 0,2 0 1,1 0-189,4 0 0,2 2 0,1 1 0,1 4-181,-1 2 1,1-4 0,-3 6-1,-2-1-599,-7-1 0,-2 5 0,-2-4 1,-2 4-193,-4 2 0,-3-4 1,-7 2-1,0 4 793,0-1 0,-7 0 0,-2-1 0</inkml:trace>
  <inkml:trace contextRef="#ctx0" brushRef="#br0" timeOffset="17">17154 3898 7809,'0'-10'1526,"0"-1"-987,0-1 1,0 3-1,2-1 1,3-1-188,5 2 0,6-3 0,3 5 0,4 0-144,1 0 0,-3 2 1,6 5-1,-1 0-21,-2 0 0,1 0 0,-6 0 1,2 0-55,-2 0 1,-7 0-1,-3 2-169,-2 3 1,4-2 0,-6 8-80,-2 1 1,-6 2 0,-4 0-1,-2 0-7,-3 2 0,-7-4 0,-4 9 0,0-4 15,1-1 1,-1 0-1,4 1 1,-2 3 141,1 1 1,8-1 0,2-4 152,-3 0 1,6 0-1,2-1 445,4 1 0,2-5 0,5-3 0,4-1-287,4-3 0,2 3 1,1-2-1,4-2-285,5-1 1,-1-2 0,1 0-1,0 0-65,-1 0 1,4 0 0,-4 0 0,-1 0-1967,-3 0 0,-9 0 1,-3-2 595,-2-3 0,-2 2 0,-6-8 0,-5-3 1374,-4-5 0,-18-5 0,-5-8 0</inkml:trace>
  <inkml:trace contextRef="#ctx0" brushRef="#br0" timeOffset="18">17060 3647 8274,'15'0'1119,"1"0"0,1 0 0,3 0-705,1 0 1,12 0 0,-2 0 0,2 0 26,1 0 0,2 0 0,1 0 0,-2 0-216,-2 0 1,2 0-1,-2 0 1,-5 0-113,-3 0 0,1 0 0,-5 0 1,-2 0 92,-1 0 0,-8 0 0,1 0-742,1 0 0,-3 0 391,1 0 0,-8 7 0,-2 1-18,-9 1 0,-10 3 1,-6-7-1,-3-1-96,-5-2 1,-4-2-1,1 0 1,-4 1 233,-1 5 0,3-5 0,7 5 1,-1-5 160,1-1 1,1 0 0,4 0 0,5 0-73,3 0 1,3 0-1,-1 0 1981,0 0-1082,0 0 0,9 0 0,7 0-835,9 0 0,12-5 0,7 0 1,5 1-195,4 3 1,5 1 0,-4 0-1,1 0 108,-1 0 0,-3 1 0,-7 3 1,-3 1-873,-3-1 0,-1-3 0,-5-1 0,0 0-969,-1 0 0,-4 0 1799,-1 0 0,1-7 0,5-1 0</inkml:trace>
  <inkml:trace contextRef="#ctx0" brushRef="#br0" timeOffset="19">21682 5580 6967,'9'7'294,"-2"-4"0,-5 6 1,1 0 351,2 0 0,2 3 0,-3 7 0,1 2-180,-2-2 0,4 0 1,-1 1-1,-3 0-281,-1 0 1,0 2 0,1-1 0,2-1-191,-1-3 1,-2-1-1,-2-1 1,1 1-30,5 0 1,-5 0 0,6-1-3900,0 1 2651,-5-7 0,10-4 1282,-6-10 0,1-4 0,-2-7 0,-3-6 0,5-3 0</inkml:trace>
  <inkml:trace contextRef="#ctx0" brushRef="#br0" timeOffset="20">21855 5611 8870,'0'18'913,"0"1"1,0 4-574,0 1 0,5 1 0,0 2 0,-1-2 45,-2-2 1,3 3 0,0-5 0,-1-2-417,-3-2 1,1 3 0,2-3 0,1-3-887,-2 0 1,-1-5-1070,-2 1 0,-2-8 1219,-3-2 1,-2-7 766,-3-9 0,-11-6 0,3-3 0</inkml:trace>
  <inkml:trace contextRef="#ctx0" brushRef="#br0" timeOffset="21">21556 5501 8320,'7'9'0,"4"-4"487,3-3 1,3-2 0,2 2 0,4 1-20,2 2 0,1 1 0,5-5 1,1 3-110,-1 1 1,6 0 0,-1-5 0,-1 2-272,-1 3 1,-3-3-1,0 3 1,-1-3-406,-4-2 1,2 5-1,-7 1-706,-1-3 1,-8 4 0,-4 0-2149,-1 2 3171,-8 1 0,-8 6 0,-7 0 0</inkml:trace>
  <inkml:trace contextRef="#ctx0" brushRef="#br0" timeOffset="22">21509 6099 7785,'7'-9'419,"4"4"0,3 3 319,1 2 1,1 0 0,1 0 0,3 0-427,1 0 0,7 0 0,-2 0 0,2 0 199,-2 0 1,4 0 0,-4 0 0,4 0-192,1 0 1,-1 0 0,-2-2 0,-2-1-135,2-3 0,0 1 0,-2 5 1,-5 0-365,-4 0 0,-1 0 0,0 0-1772,0 0 1248,-1 0 0,-6 2-513,-4 3 1,-10 2 0,-5 4 0,-4-6 1214,-2-3 0,0 5 0,0 1 0</inkml:trace>
  <inkml:trace contextRef="#ctx0" brushRef="#br0" timeOffset="23">21886 6256 11737,'-15'5'0,"1"2"206,3 2 1,-3 1-1,4 6 1,-4 1 9,-2 4 0,0-3 0,1 4 0,1-1 22,3 0 0,-1 6 0,5-5 0,0 3-74,0 3 0,2 0 0,5 0 1,2-4 14,3-1 0,3 3 0,8-3 1,0-1-118,0 1 0,6-2 0,5-5 0,2-2 22,3-4 0,-1 2 0,1-6 0,-3-3-166,-3-1 0,2-2 1,-7 0-1,-1-2 121,-3-3 0,-6-4 0,-3-7 0,-1 1-2,-3-1 0,-2-5 0,-4 0 1,-3 2-86,-6 1 1,-5 3 0,-3-1 0,-2 2 18,2 3 1,-4 4-1,1 7 1,-1 0-582,0 0 0,-3 0 0,3 2 0,0 3-373,1 6 1,1 3 0,5 2 0,0-1 982,1 1 0,-1 0 0,0 0 0</inkml:trace>
  <inkml:trace contextRef="#ctx0" brushRef="#br0" timeOffset="24">20644 4244 7785,'0'-11'48,"0"1"1,-1 6 710,-5-1-415,5 3 1,-6 9-1,8 4 1,3 5-32,1 5 1,2-2 0,-2 7-113,6 2 1,-2-4 0,-1 3-1,1-1 1,-2-2 198,0-3 1,3 2 0,-4-2 0,-1-2-376,2-2 0,-5-1 0,3 0-570,-3 0 1,-2-6 288,0 1 1,0-10-622,0-1 1,0-12 0,0-9 876,0 2 0,0-6 0,0 1 0</inkml:trace>
  <inkml:trace contextRef="#ctx0" brushRef="#br0" timeOffset="25">20754 4228 8211,'11'7'341,"-1"4"1,-4 3-1,2 1 1,1 1-37,0 0 0,-6 6 0,4 3 0,-1 1 125,-1 0 1,5-7 0,-5 4-1,-1-2-222,-2 0 1,3 0 0,0-5 0,0-1-765,2 1 0,-5 0-1992,3 0 2196,-3-1 1,-4-8 0,-1-7 0,-4-8 351,-2-6 0,-8-16 0,-8-3 0</inkml:trace>
  <inkml:trace contextRef="#ctx0" brushRef="#br0" timeOffset="26">20550 4197 6842,'16'5'0,"-1"0"517,1-1 0,0-3 1,1-1-1,3 0-169,1 0 1,0 0 0,-6 0-1,3 0 293,3 0 1,-4 0 0,6 0 0,-2 0-364,0 0 1,5 0 0,-3 0 0,-1 0-353,1 0 1,3 0 0,-5 0 0,-2 2-234,-1 3 1,-4-1-703,-4 6 0,-3 1 1009,-7 5 0,-7-1 0,-1 1 0</inkml:trace>
  <inkml:trace contextRef="#ctx0" brushRef="#br0" timeOffset="27">20519 4668 7785,'1'11'350,"5"-1"1,-3-6 123,8 1 1,-1-5-1,6-4 155,-1-1 0,1-2 1,0 4-1,0-3-280,-1 3 1,8-1-1,3 1 1,2-2-130,-2 1 0,8 2 0,-6 2-129,0 0 0,-1 0 0,5 0 0,-1 0 0,-1 0-209,-4 0 0,2-5 0,-7 0 0,-2 2-999,-1 1 0,-2 2-168,-1 0 0,-6 2 606,-4 3 0,-5 2 1,-5 3 250,-5-5 1,-4-3 427,-2-2 0,-7-7 0,-1-2 0</inkml:trace>
  <inkml:trace contextRef="#ctx0" brushRef="#br0" timeOffset="28">20676 4794 6695,'16'0'4162,"-1"0"-3614,-6 0 0,-2 2 1,-7 3-1,0 5-214,0 4 1,0-3 0,0-1 0,0 3-57,0 1 0,0 1 1,0 3-1,0 1-19,0 2 1,2 0 0,1-5 0,4-1 284,2 1 0,-4 7-121,6 3 0,-6-3-203,5-2 0,-4-6-211,4-4 1,1-4 0,4-7-334,1 0 1,1 0 0,3 0-180,1 0 1,0 0 0,-6 0 0,1 0-245,0 0 1,0 0-1,-1 0 1,-1-2-1375,-3-3 1,-4 1-627,-7-6 2747,0-1 0,-7-4 0,-2-1 0</inkml:trace>
  <inkml:trace contextRef="#ctx0" brushRef="#br0" timeOffset="29">20896 4888 7942,'-9'2'2252,"4"3"-1687,3 6 1,7 3 0,1 3 0,-1 2-119,2 2 1,-4 6 0,6-5-1,0 1 269,0 0 0,-4 5 0,5-4 0,1 2-642,-2 0 1,3-1 0,-5 3 0,0-4-1456,0-1 0,3 3 0,-5-3-2900,-1 1 4281,-2-4 0,-9-5 0,-2-8 0</inkml:trace>
  <inkml:trace contextRef="#ctx0" brushRef="#br0" timeOffset="30">19151 3537 7785,'0'-11'0,"0"1"-11,0-3 0,0 5 0,0-3 0,0-1 559,0-2 1,0-2 708,0 0-971,0 8 1,0 8-1,0 10 1,0 4 229,0 2 0,1 1 0,3 3 0,1 2-93,-1 3 1,-1-4-1,1 5 1,1 0-179,-2-1 1,4-1 0,-1-5-1,-1 2-84,2-2 0,-4 4 0,6-2 0,-2-2-1306,-3-1 1,3-3-3204,-2 1 3574,7 0 0,-9-13 0,6-6 0,0-8 275,0-6 0,-4-9 499,5 0 0,1-4 0,5-2 0</inkml:trace>
  <inkml:trace contextRef="#ctx0" brushRef="#br0" timeOffset="31">19355 3489 8169,'0'-15'805,"0"6"1,0 4 0,0 12 0,0 7-281,0 5 1,2 9 0,1-4-1,4 2-135,2 1 1,-4-6-1,4 3 1,0 0-290,-1 1 0,-4-6 0,3 2 1,-2-3-28,0-3 0,1 1 0,-6 0-4021,0-1 2902,0-6 1,-7-4-1,-4-10 1,-3-5 1044,-1-4 0,-8-9 0,-2-8 0,-6-10 0</inkml:trace>
  <inkml:trace contextRef="#ctx0" brushRef="#br0" timeOffset="32">18962 3442 7785,'10'-5'0,"1"0"0,1 1 0,2 2 152,2 2 1,1 0-1,3 0 1,2 0 907,3 0 0,1 0 1,5 0-1,1 0-621,-1 0 1,4 0 0,0 0 0,-2 0-194,2 0 1,0 0-1,-3 0 1,-3 0-112,-2 0 1,1 0 0,-9 2 0,-4 2-1342,-2 1 0,-10 7 0,2-1-1455,-3 3 1,-14 1 2660,-4 1 0,-10 0 0,2 0 0</inkml:trace>
  <inkml:trace contextRef="#ctx0" brushRef="#br0" timeOffset="33">19041 3992 7785,'-11'0'-513,"1"0"871,6 0 1,-3-1 1041,7-5 0,2 5 0,3-5-815,6 5 0,3 1 1,3 0-1,4 0-266,5 0 0,6 0 1,3 0-1,3 0 99,2 0 0,0 0 0,2 0 0,-3 0-114,-1 0 1,-6 0 0,1 0 0,-7 0-83,-3 0 1,3 0-1,-5 0-190,-2 0 1,-7 0-226,-1 0 0,-9 0-230,-2 0 0,-13 0 1,-11 0-1,-4 0-133,-5 0 0,-2 0 0,2 0 1,-2 0 221,-2 0 1,-5 0-1,5 0 1,4 0 187,5 0 1,-5 0 0,7 0 0,3 1 283,4 5 1,3-5-1,1 5 1405,-1-5-1069,0-1 0,9 0 0,7 0 186,9 0 1,10 0 0,4 0 0,1 0-482,4 0 1,7-1 0,2-3 0,-2-1-478,-2 1 1,-2 3-1,1 1 1,-3 0-1090,-2 0 1,1 5 0,-9 2-285,-5 2 1,-5 1-1,-11 6 460,-3-1 1211,-4-6 0,-7 5 0,0-5 0</inkml:trace>
  <inkml:trace contextRef="#ctx0" brushRef="#br0" timeOffset="34">19151 4260 7785,'-16'0'-1065,"7"-2"2098,4-3 1,3 1-1,4-5-241,3 2 0,4 2 1,7 5-1,-1-2-293,1-3 1,5 3-1,2-3 1,1 3-186,4 2 0,0 0 1,-2 0-1,-3 0 58,0 0 1,-6 0-156,4 0 0,-5 2-325,-6 3 0,-3 4 57,-7 7 1,-1 0-1,-5-2 1,-4-2 52,-4-2 0,-2-1 0,-1 3 0,-2-1-33,-2 1 0,0-3 1,3 1-1,-1 1-50,-2-3 1,0 5 0,5-7 200,1 3 0,4-5 0,2 3 0,1-2 489,-1 0-549,5 0 0,-1-5 0,10 0 0,8 0 22,6 0 1,4 6 0,6-1-1,1 0-154,3 2 0,2 0 0,-5 5 0,-2-1 14,-2 1 0,-7 2 1,2 2-1,-3-1 278,-3 1 0,-4-2 0,-2-2 1,-2-1 264,-4 1 0,-1 2 0,-2 2 0,-2-1-51,-3 1 0,-4 0 1,-7-2-1,1-2-79,-1-1 0,-2-3 0,-1 5 1,-4-5-280,-1-1 0,3 4 0,-5-6 0,-2-2-877,-2-1 1,-1-2-1,-1 0 1,1 0 1,-1 0 0,1-5 0,0-2 799,-1-2 0,-6-8 0,-3-8 0</inkml:trace>
  <inkml:trace contextRef="#ctx0" brushRef="#br1" timeOffset="35">22563 6224 9287,'1'9'568,"4"-4"0,-3-1-389,3 1 0,-3-2-11,-2 8 1,0-6 753,0 6-215,0-8-9,0 4 0,0-5-378,0 3 1,0-1-370,0 6 1,0 1 0,0 4 55,0 1 0,0 0 0,0-1-64,0 1 0,0-5 0,0-1-36,0 2 0,0-3 0,0 2 119,0 1 1,0 2 0,0 1-15,0 1 1,0 0 0,0 0 0,0-1 19,0 1 0,0 0 0,0-1 0,0 1 64,0 0 0,0-6 0,0 1-20,0 1 0,0-3 0,0 1-7,0 3 1,0-5-1,0 3 31,0 1 1,0-3-19,0 1 0,0 1-34,0 4 1,0 1 0,0 0-3,0 0 0,0-1 0,0 1-11,0 0 1,0-6 0,0 1-43,0 1 1,0 2 0,0 2-13,0-1 1,0-4-1,0-1 7,0 2 0,0 2 0,0 2 5,0 0 0,0 0 0,0-1-10,0 1 1,0 0 11,0-1 0,0 1 11,0 0 1,0 0-6,0-1 0,0 1 1,0 0-19,0-1 1,0 1 0,0 0 2,0 0 1,0-6 0,0 1-7,0 1 1,0-3 0,0 1 12,0 2 1,0 2 0,0 2 6,0 0 1,0-6 0,0 1 0,0 1-1,0 2 1,0 2-1,0-1-49,0 1 0,5 0 1,1-1 24,-3 1 1,-1 0 0,-2 0-3,0-1 1,0 1 0,0 0 5,0-1 0,0 1 1,0 0-78,0 0 84,0 6 0,0-4 0,0 3 0,0-4-20,0-1 0,0 0 1,2-2-1,1-2 5,2-2 1,1 1 0,-6 4 24,0 1 0,0 0 0,0 0 8,0-1 1,0 1 0,0 0-23,0 0 1,5-1 0,0 1 0,-1 0-20,-3-1 1,-1 1 0,0 0 26,0 0 0,0-1 1,0 1-1,0 0 54,0-1 0,0 1 0,2 0 23,3 0 1,-3-1-1,3 1 1,-3 0-34,-2-1 1,0 1 0,2 0 0,1 1-11,3 4 0,-1-3 1,-5 3-1,0-4 7,0-1 1,0 0 0,0-1 0,0 1-13,0 0 1,5-1 0,0 3 0,-1 1 0,-2 2 0,-2 0 0,0-3 0,0 1 17,0 2 0,5 0 0,0-4 0,-1 2-15,-3 2 0,-1 0 0,0-5 0,0 1-35,0 4 0,0-3 0,0 3 0,0-4 13,0-1 0,0 0 0,0-1 0,0 1 6,0 0 1,0 0 0,0-1-1,0 1-8,0 0 1,0-1 0,0 1 10,0 0 0,0 0 0,0-1 1,0 1-2,0 0 1,0-1 0,0 1-4,0 0 1,0 0-1,0-1 1,0 3-37,0 3 1,0-4 0,0 4 0,0-3 7,0-3 1,0 1 0,0 0-1,0 1 18,0 4 1,0-3-1,0 3 1,0-4 0,0-1 1,0 0-1,0-1 1,0 1 0,0 0 0,0-1 0,0 1 0,0 0-34,0 0 0,0-1 0,0 1-94,0 0 1,0-1 112,0 1 0,0-5-33,0-1 1,0-5-73,0 6-27,0-8 130,-7 4 0,6-8-15,-5-5 1,5-2-1,1-10 1,0-1-6,0-2 0,0-5 0,0 3 0,0-1-56,0-4 1,0-2 0,0-1 0,0-1 80,0 1 0,0-6 1,0 0-1,0 2 8,0 2 0,0 4 0,0-1 1,0 2-8,0 0 0,0-3 1,0 8-1,0-2 80,0-3 0,0 0 0,-2 1 0,-2 0 91,-1-1 1,0-1-1,5-3-132,0 1 0,0 3 0,0 0 0,0-2 0,0 2 4,0-1 0,0 1 1,0 0-1,0 3-1,0 3 0,0-5 1,0 6-1,0 2-55,0 2 1,0-4 0,0 0-1,0 0 28,0-2 0,0 4 1,0-7-1,0 0-1,0 1 1,0-5-1,0 4 1,-2-3 2,-3-3 1,3 2 0,-3 1 0,3 1-23,2 0 0,0-4 0,0 10 0,0-3-83,0-3 1,0 0 0,0 0 59,0 2 0,0 5 0,0-5 1,0-2-1,0 0 27,0 2 1,0-2 0,0 5-1,0-1-5,0-4 0,0-2 1,0-1-1,0 1 80,0 4 0,0-4 0,0 6 0,0-2-17,0-1 1,0 3 0,0-2 0,0 5-16,0 3 0,0-3 0,0 0 0,0 2 23,0 2 0,-5-4 1,0 0-1,1 2-34,2 1 1,2-3-1,0-1 1,0-1-15,0 0 0,-1-3 0,-3 3 1,-1-1-13,1-4 1,3 3-1,1 1 1,0 1 17,0 4 0,-6-4 0,1 2 0,2 2-3,1 2 0,2 1 1,0 0-1,0 1 3,0-1 0,-5-5 0,-1 0 0,3 0-9,1-2 1,2 4-1,0-5 1,0-1-14,0 1 0,-5 3 0,0-4 0,1 3-1,3 2 1,-1 8-1,-2 2-176,-1-3-186,0 6 263,5 0 0,0 14 0,0 4 43,0 3 1,0 2-1,0 1 1,0 2-3,0 2 0,0 5 0,0-3 0,0 2 5,0 3 1,0-4 0,0 2 0,0 0 58,0-1 0,0 4 0,2-2 0,1 2 70,2 3 0,1-1 0,-6 1 0,1-1-39,4 1 0,-3-1 1,3 2-1,-3 0-25,-2-1 0,5 8 0,1-9 0,-3 1-13,-1-4 0,-2 1 0,2-2 1,1 2 7,2 3 1,1-3-1,-6-1 1,0-1 32,0 1 1,5 1 0,0 3 0,-1-1-4,-3 1 1,-1-1 0,0 0-1,0 1-7,0-1 0,6 6 0,-1 0 1,-2-2-1,-1-2 0,-2 2 0,0 0-3,0 0 1,0-9-1,0 7 1,0-2-1,2-3-7,3 2 0,-3 0 0,3 1 0,-3 1-7,-2-1 1,0 0 0,0 1 0,0-1 4,0 1 1,0-1 0,0 1 0,0-1 17,0 0 0,0 1 0,0-1 0,0-1 3,0-4 1,0 4 0,0-4-1,0 4 2,0 1 0,0 1 0,0-3 0,0-1 102,0-1 1,0-3-1,0 4 1,0-4-80,0-1 0,0 3 1,0-3-1,0 0-46,0-1 0,0 1 0,0-4 0,0 2 7,0-2 1,0 4-1,0 0 1,0 0-42,0-1 1,0 6 0,0-2 0,0 2-39,0-1 1,0 2 0,0-4 0,0 1 112,0 0 1,0-7 0,0 2-1,0-3 12,0-3 1,0 1-1,0 0-60,0 0 1,-5-1 0,-1 1-24,3 0 0,1-1-688,2 1 300,0 0 288,0 0 1,0-9 0,0-7 58,0-9 1,0-5 0,0-4 0,0-3 5,0-5 1,0-3-1,0-3 1,2 1-71,3-1 1,-3-4 0,3-1 0,-3 2 46,-2 2 1,0 1 0,0 1-1,0-2 13,0-4 1,0 4-1,0-4 1,0 4-15,0 2 1,0-6 0,0-2 0,0 1 125,0 0 1,0-1 0,0 4 0,0-1 173,0 1 1,0-4 0,0 3 0,0 1-162,0 1 1,0-2 0,0-1-1,0 4-23,0 5 1,0-5-1,0 5 1,0 0 24,0-2 0,0 6 0,0-2 0,0-1-22,0 3 0,0-4 0,0 5 0,0-1-70,0-4 0,0-2 0,0-1 0,0-1 60,0 1 0,-2 0 0,-1-1-126,-3 1 1,1 4-1,5 1 1,0-2 85,0-1 0,-2 2 0,-1 3 0,-2 0 0,1-1 45,2-3 0,2 4 0,0-1 0,0 1 22,0-1 0,0-1 0,0-5 0,0-1-33,0 1 0,0-1 0,0-1 0,0-2-22,0-1 1,0-3-1,0 4 1,-1-1 53,-5 1 1,5 1 0,-5 3 0,5 0 44,1-1 1,-2 1 0,-2-1-1,-1 1 99,2-1 0,1 6 0,0 0 0,-1 0 28,-3 1 1,-1-4 0,4 4 0,-2-1-73,1 0 0,-3 0 0,0-6 1,0 1-37,0-1 1,-3 3 0,5 1 0,-1 2-41,-1-2 0,4 3 1,-6 1-1,2 1-130,4 4 1,-1 1 0,1 3-790,-3-1 1,1 5-4767,5 1 5610,0 6 0,7 4 0,2 9 0</inkml:trace>
  <inkml:trace contextRef="#ctx0" brushRef="#br1" timeOffset="36">22657 9053 10617,'-16'0'0,"0"0"252,1 0 1,-6 0-1,-2 0 1,0 0-1,1 0 1,-5 0 0,6 0 0,2 0-62,2 0 1,-4 6 0,-2-1-1,0-2-79,1-1 0,-1 0 0,4 1 0,-2 3 26,2-3 1,1-1-1,2-2 1,1 0-149,-1 0 0,0 0-505,0 0 312,1 0 0,8 0 1,8 0-1,12 0-70,6 0 1,7 0-1,-3 0 1,1 0 105,4 0 1,-3 0-1,1 0 1,0 0-82,-1 0 0,3-2 0,-6-1 1,1-3 170,0 3 0,-1-1 0,-2 1 0,1-2 128,-2 1 0,-7 2 0,-2 1 1,3-3-79,1-1 0,-4 0 1,1 5 128,1 0 1,-3 0 408,1 0-284,-6 0 1,-11 5-1,-13 0-102,-2-1 1,-8-3 0,4-1 0,-4 0 167,-1 0 0,-1 0 0,1 0 0,-1 0-143,1 0 0,1 0 0,2 0 0,4 0-27,1 0 0,0 0 0,4 0 0,-2 0-65,2 0 1,1 0 0,3 0 70,-1 0 0,0 0-661,1 0 79,6 7 281,2 2 1,7 7 180,0 0 1,2-6-1,1 1 9,2 1 1,6 2 0,-4 3 203,2 4 1,-6-3 0,4 3 0,-2-4-44,0-1 1,1 5-1,-6 0 1,0-2 52,0-2 1,0 4-1,0 0 1,0-1 138,0-3 0,0 4 0,0 0 0,-2-2 0,-3-1 0,3 3 0,-3-1 1,3 0-199,2-3 1,0-1 0,-2-2 0,-1-2 78,-2-1 0,-1-6 0,5 4-640,-5-2 0,5-1 0,-6-2-24,0 1 412,5 0 0,-5-19 0,7-3 0</inkml:trace>
  <inkml:trace contextRef="#ctx0" brushRef="#br1" timeOffset="37">18019 8991 7785,'-9'0'1122,"-3"-2"422,6-3-807,1 3 0,7-5-300,3 7 1,4 0-1,7 2-177,-1 3 1,1-3 0,-2 5-1,-2-2 51,-1 0 1,-1 7 0,6-1-79,0 3 1,-2 1-1,-4 1 1,-3 0 65,0 0 1,-5-1 0,3 1 0,-3 0-51,-2-1 0,0 1 0,0 0 1,0 1 11,0 4 0,0-3 0,0 3 1,0-2-59,0 2 0,0-4 0,0 4 0,0-3 64,0-2 0,0-1 0,0 1 178,0 0 0,-2-6-216,-3 1-314,3-8-940,-5 11 357,7-12 0,2 5 502,3-7 0,-3-2 0,3-3 1,-3-6 48,-2-3 1,0-1 0,0-1 0,0-1 62,0-4 0,0 3 1,0-5-1,0 2-68,0 0 0,0 1 1,-2 4-1,-1 0 120,-3 0 0,-1 6 1,4-1-1,-2-1 69,1-2 1,-5-2 0,1 1-1,-3 1-46,1 3 0,1-3 1,-3 4-1,1-4-61,-1-2 0,-2 7 1,0 2-1,2 2-81,1 0 1,6 0-149,-5 5 69,6 0 1,-3 1 195,7 5 1,5-3-1,2 6 1,0 0 37,0-1 1,6 1 0,-5 3 0,3-1 109,-1 1 1,1 2 0,3 4 0,-2 1 148,-2 2 0,1 0 0,3-4 0,-2 2-56,-1 2 0,-6 0 1,4-5-1,-1 0-44,1-1 0,-5 1 0,1 0-387,-3 0 0,-2-6-2197,0 0-116,0 1 1,-7 3 299,-4-4 1,2-3 2206,-1-7 0,6-7 0,-3-1 0</inkml:trace>
  <inkml:trace contextRef="#ctx0" brushRef="#br1" timeOffset="38">18758 8739 8299,'8'2'2331,"-1"1"-1931,0 3 1,-5 6 0,3-2 0,-3 4-56,-2 2 1,5 5-1,1 0 1,-3-2 417,-1-1 1,-2-3-1,0 1-397,0 0 1,0-1-1480,0 1 385,0 0-630,0-7 0,2-2 0,3-7 0,4-2 389,-1-3 1,4-6 0,-5-10 968,2-5 0,2-4 0,4-1 0</inkml:trace>
  <inkml:trace contextRef="#ctx0" brushRef="#br1" timeOffset="39">18931 8708 9682,'0'15'341,"0"1"1,0 0 0,0 1 0,0 3 373,0 0 0,5 1 0,0-5 1,0 0-527,2 0 0,-3-1 1,4 1-1,1 0-83,0-1 0,-4-4 1,6-1-513,1 3 0,-3-5-1588,1 3 0,-8-8 0,-2 1 876,-9-8 1,-5-4 1117,-2-8 0,-13-14 0,-4-3 0</inkml:trace>
  <inkml:trace contextRef="#ctx0" brushRef="#br1" timeOffset="40">18600 8771 6906,'-8'-2'1658,"2"-3"1,6 1-1091,6-6 0,2 6 1,10-1-1,3 3-219,5 2 0,4 0 1,3 0-1,2 0-195,2 0 0,-1 0 0,-3 0 0,1 0-14,-3 0 1,2 0-1,-10 0 1,0 0-110,-1 0 0,-1-5 0,-5 0 1,0 1-924,0 2 1,-6 2 0,0 0-3053,3 0 2809,-6 0 1,-7 0 1134,-11 0 0,-10 7 0,-3 2 0</inkml:trace>
  <inkml:trace contextRef="#ctx0" brushRef="#br1" timeOffset="41">18600 9132 7785,'0'9'1042,"6"0"0,1-6 0,1 2-451,5-1 1,1-3 0,3-1 0,4 0-201,5 0 1,4 0 0,1 0 0,1 0-156,-1 0 0,6 0 0,0 0 1,-4 0-250,-5 0 1,1 0 0,-4 0 0,-1 2-426,-3 3 1,2-3-1,-2 3-997,-2-3 0,-7 0 0,-3 3 741,-2 6 1,-2-3 0,-6 1 0,-5 0 61,-4 0 0,-6-4 632,-5 5 0,-3-6 0,-8 3 0</inkml:trace>
  <inkml:trace contextRef="#ctx0" brushRef="#br1" timeOffset="42">18915 9384 7785,'9'-2'284,"-4"-3"1,-5 3 1944,-5-3 1,-4 3-1711,-7 2 1,0 5 0,1 2-274,-1 2 1,0 1 0,2 6 0,2 0-120,2-1 0,1 1 0,-3 0 0,3 0 16,2-1 1,-4 1 0,6 0 0,2-1 43,1 1 1,2 0 0,0 0 0,0-1 29,0 1 1,2-2 0,3-2 0,5-1 5,4 1 1,2 0-1,0 0 1,1-3-559,4-2 0,-2-2 0,6-5 1,-1 0 152,1 0 1,-6 0 0,4 0 244,-1 0 0,-4-7 0,3-3 0,-4-4 147,-1-2 1,-7 0-1,-4 1 106,-3-1 0,-2 0-63,0 1 1,-7 4-1,-4 2 1,-3 2-23,-1 4 1,-3 1 0,-1 2 0,-2 2-448,2 3 1,-4-1 0,2 4 0,2 1-656,1 0 1,3 1 0,-1 4 0,0-1 189,1-3 0,-1 0 681,0 6 0,0-7 0,1-2 0</inkml:trace>
  <inkml:trace contextRef="#ctx0" brushRef="#br1" timeOffset="43">22531 6397 7785,'0'-10'61,"0"-1"192,0-1 0,0-2 0,2-2 152,3 1 0,-3 4 12,3 1 1,4 1-355,1-2 0,-1 6-218,1 10 175,-6-3 0,8 12 1,-5-5-1,0 1 27,0 1 0,-2-1 1,-5 6-1,0 0-126,0-1 0,-5 1 1,-2-2-1,-2-2 105,-3-1 1,-2-2-1,-1 1 77,-1-5 0,0 2 0,0-1 7,1-3 1,-1-8-4,0-6 0,6-3 0,1-1 0,2-1 65,3 0 0,3 0 0,1 1 1,0-1-102,0 0 1,0 1-1,1-1 1,3 0-64,1 0 1,6 6 0,-4 1-6,1 2 1,3 2-1,5 5-223,-1 0 1,1 2 0,-2 3 0,-2 4 157,-1-1 0,-3 8 1,3-2-1,-4 5 50,0 1 1,-5-3 0,3-1 0,-3-1-32,-2 1 1,-2 0 0,-3 0 203,-6-1 0,-3-1 0,-3-3 0,-2-6-28,-2-3 0,0-2 0,5 0 0,0-2 56,0-3 1,1-4 0,-1-5 0,2 2-53,4 1 0,-3 1 0,6-8 0,0-1-40,0-2 1,2 0 0,5 6 0,2-1-165,3 0 1,-1 2-1,6 2 1,2 3-64,2 2 1,7-3 0,0 4 0,0 3-40,2 1 1,-4 2 0,6 0 0,-3 2-35,-3 3 1,-1 4-1,-4 7 97,-4-1 0,3 1 1,-8 0-1,-2 0 137,-1-1 0,-2 1 0,-2 0 0,-3-1 127,-5 1 0,-4-2 1,-2-2-1,0-3-23,1-2 1,-6-2 0,0-5 0,1 0-16,3 0 0,1 0 0,0-1 0,1-3 158,-1-1 0,6-7 0,1 1-210,2-3 0,-4-2 0,6 1 0,2-1-43,1 0 0,9 1 0,3-1 0,4 0-5,2 0 1,0 6-1,1 1 1,2 2-302,2 4 0,0-4 0,-5 1 1,0 3 48,0 1 0,-1 4 1,1 1-1,-2 4 188,-4 2 0,3-4 0,-6 6 0,0 1 33,0 2 1,-2 2-1,-5 0 1,0-1-17,0 1 1,-2 0 0,-3-1 246,-6 1 1,-3-2-1,-1-2 1,-1-3 5,0-2 1,1-2 0,-1-5 0,0 0-45,0 0 1,1-5-1,-1-2 1,0-2-40,0-3 0,2-2 0,2-2 0,4 1-97,1-1 1,1 0-1,6 1 1,0-1-149,0 0 0,2 0 0,3 1 0,6 1-29,3 3 1,7-1 0,1 7 0,1 1-80,0 3 0,3 1 1,-5 0-1,-2 0 72,-1 0 1,-3 7 0,1 3 0,0 4 43,0 2 0,-8-1 0,-1 1 0,-1 0 45,-1 0 0,0-1 0,-7 1 184,-3 0 0,-4-1 1,-6-1-1,-1-3 155,0-6 1,0 2-1,1-2 1,-1-1-151,0-2 1,1-8-1,-1-1 1,2-1 331,3-5 0,-1-1 0,5-1-389,-2-1 1,6 0-1,-2 1 1,3-1 134,2 0 1,2 0-537,3 1 1,-2 6 0,8 5 0,3 6 317,5 3 0,6 1 0,6-6 0</inkml:trace>
  <inkml:trace contextRef="#ctx0" brushRef="#br1" timeOffset="44">25707 1399 7795,'-7'-9'88,"-2"-3"0,-6 5 307,-1-2 0,0 6 0,0-3 0,-1 5 152,-4 1 1,9 0 0,-4 0 0,2 0 0,0 1-110,-2 5 1,1-3 0,-1 8-1,0 1-258,0 2 0,3 2 0,-1-1 0,1 3-128,1 3 0,-5-2 1,6 5-1,-3 1 50,-2-1 1,6-3 0,-1 5-1,1 1-38,1-3 0,1 4 0,4-5 0,-1 1 54,1 4 1,3 0 0,1 0 0,0-4 19,0-1 0,7 0 0,5-2 0,5 3 53,4 1 0,7-3 0,-2-6 1,4 0 95,1 0 1,6-6 0,0 1 0,-4-1 30,-5-1 0,2-2 1,-4-7-1,4 0 97,1 0 0,-5-7 0,0-4 0,1-3 31,-3-1 1,4-6 0,-5-2 0,-1-2-131,1-2 0,-2-3 1,-5-2-1,-2 1 44,-4 0 0,3 1 0,-8 2 0,-2 3-443,-1 3 0,-2 1 0,0 5 0,0 0-382,0 1 0,-7-1 1,-3 0-1,-4 2-183,-2 4 1,-5-4 0,-2 3-1,0-1-215,1 2 0,-6-3 0,3 6 0,-1 0-144,0 0 0,7-3 0,-2 5-1077,3 1 1,11-3 341,7 2 1,16 5 1741,15 5 0,1 7 0,6-3 0</inkml:trace>
  <inkml:trace contextRef="#ctx0" brushRef="#br1" timeOffset="45">26399 1902 8155,'16'9'271,"-8"5"0,1-6 0,-5 8 0,3 0 505,1-1 1,-4 3 0,1 1 0,-3 2 46,-2-2 1,0 6-1,0-1 1,0 2-763,0 1 0,-2-6 0,-3 5 0,-6 2-684,-3 1 1,-7 1 622,0-4 0,-14 4 0,2-6 0</inkml:trace>
  <inkml:trace contextRef="#ctx0" brushRef="#br1" timeOffset="46">27311 1116 8155,'7'9'414,"-6"5"1,6-4 0,-1 4 0,-1 4 1099,-2 3 0,4-2 0,-1 7-741,-3 2 0,4-4 0,-2 1 0,-1-1 0,-2-1-226,-2 0 0,0-2 1,0-6-1,0 1-970,0 0 0,0-1 0,0 1-1181,0 0 1,0 0-1,-2-1 1,-2 1 1603,-1 0 0,-7 0 0,3-1 0</inkml:trace>
  <inkml:trace contextRef="#ctx0" brushRef="#br1" timeOffset="47">26808 1855 11635,'7'8'1047,"3"-2"0,9-5 0,4-1 0,0 0-31,-1 0 0,12 2 0,-1 2 1,4 1-389,1-2 1,6-1-1,-2-2 1,3 0-572,2 0 0,-7 0 0,-1 0 0,-3 0-8,1 0 0,-2 0 1,-7 0-1,-4 0-3104,-1 0 0,-2 0 608,-5 0 1,-9 5 0,-9 1 2446,-12-3 0,-9-1 0,-8-2 0</inkml:trace>
  <inkml:trace contextRef="#ctx0" brushRef="#br1" timeOffset="48">26902 2232 8369,'16'0'1977,"-1"0"0,3 0-1024,3 0 0,3 0 0,8 0 0,-1 0-471,1 0 1,3 0-1,-2 0 1,-5 0-152,-4 0 1,2 2 0,-5 3-155,-1 5 0,-10 6 0,-5 3-351,-3 2 1,-4 2 0,-5-4 0,-7 2 40,-5-2 0,-9 6 0,2-1 1,-4 2 360,-1 1 0,-1-8 1,1 4 14,-1-1 0,3-4 0,3 3 0,3-2 269,0 2 1,7-9 0,-1 4-1,6-2 434,4 0 0,2-4-589,5 1 0,9-8 1,5 2-1,9-3 0,5-2-217,5 0 1,7 0-1,-2 0 1,-1 0-123,-4 0 0,6 0 0,-11 0 1,0 0-605,1 0 0,-6 0 0,0 0 0,-2 0-2120,0 0 0,0 5 0,-6 2 2706,1 2 0,0-5 0,0 3 0</inkml:trace>
  <inkml:trace contextRef="#ctx0" brushRef="#br1" timeOffset="49">28223 2028 8155,'10'0'216,"-1"1"1,0 3 1080,-1 1 1,-2 7-1,2-1-673,-1 3 0,0 1 0,-3 1 0,1 0 140,-1 0 0,-3 5 1,-1 0-1,0-1-502,0 3 0,-1-4 1,-5 6-1,-2-2-1593,-1-4 0,-5 3 0,5-1 1,0-1-4206,4-3 5536,-4-1 0,8 0 0,-6-1 0</inkml:trace>
  <inkml:trace contextRef="#ctx0" brushRef="#br1" timeOffset="50">28694 1242 8155,'0'8'0,"2"-1"246,3-7 1,-1 7 0,5 6 0,-1 4 782,1 4 0,2 7 1,4-2-1,1 4-40,0 1 0,-1 4 1,1 0-1,0-2-509,0 2 1,5 0 0,0-3 0,-2-3-100,-2-2 1,-1 0 0,1-6 0,3-1-173,1-3 0,0-1 0,-6-2 0,1-2 4,0-1 0,-1-8 0,1 2 114,0-3 1,-6-4-1,-1-3 1,-2-7-126,-3-7 1,3-6 0,-2-8-1,-2-4 45,-1-5 1,-7-10-1,-2-6 1,-2-3-647,-3-2 1,-2 2-1,-2 4 1,0 4-1053,1 4 0,1 9 1,1 3-1,5 6 1206,1 5 1,-4 3 0,6 7-1,2 1 504,1-1 0,2 0 0,0 1-164,0-1 0,7 0 1,3 0-1,6 2 197,5 4 1,3-4 0,8 5 0,-1-1 46,1-1 1,-1 3-1,2-3 1,2 6-364,2 3 0,5 0 0,-5-1 1,-2-2-89,-2 1 0,-2 2 0,-1 1 0,-4-3-486,-5-1 0,-3 0 0,-3 6 0,1 3-1259,0 1 1,-6 7 0,-1 1 0,-2 4-1025,-4 4 2881,-1 0 0,-2 2 0,0 1 0</inkml:trace>
  <inkml:trace contextRef="#ctx0" brushRef="#br1" timeOffset="51">29418 1210 8155,'14'-1'0,"-2"-3"393,-2-1 0,1 0 1,4 3-1,3-2 1,1-1 564,2 2 0,7 1 0,-3 2 0,1 0-413,0 0 1,-5 0 0,3 2-192,-1 3 0,-2 4 1,-7 6-102,-3 1 1,-6 0-1,-10-1 1,-6 1-108,-3 0 1,-9 0-1,-5 1 1,-5 2-596,-3 2 1,-1 2-1,5-4 1,3 2 581,2-2 0,0 4 0,7-2 0,5-2 307,2-1 0,10-3 0,-2 1 7,3 0 0,4 0 1,3-1-1,5-1 163,4-3 0,9 3 0,5-6 0,7 1-487,7-4 1,-2 2-1,2-1 1,2-3-120,1-1 0,-5 3 1,-3 0-1,-4 1-3281,-1 1 0,-8-4 0,-5 7 3211,-7 3 1,-12 1 0,-8 1 0</inkml:trace>
  <inkml:trace contextRef="#ctx0" brushRef="#br1" timeOffset="52">29009 2090 8155,'16'0'492,"-1"0"0,1 0 0,0 0 1907,-1 0 1,8 0 0,3 0 0,6 0-1662,4 0 0,5 0 1,6 0-1,0 0-648,0 0 1,0 0 0,2 0 0,2 0-251,1 0 0,-5 0 0,-6 0 1,-5 0-1155,-6 0 0,0 6 1,-11 1-1,-3 0-2523,-4 0 1,-10 3 3836,-2-5 0,-14 8 0,-11-5 0</inkml:trace>
  <inkml:trace contextRef="#ctx0" brushRef="#br1" timeOffset="53">29103 2436 9223,'16'-8'692,"0"2"1,6-1 0,4 2-1,4 2-108,2 1 0,10 2 0,1 0 0,-1 0-66,-2 0 1,1 0 0,-8 2 0,-5 3-20,-4 5 0,-5 4 0,-8 2-310,-6 0 0,-3-1 0,-4 3 1,-3 1-85,-6 2 0,-8 0 0,-4-4 0,-1 3-11,-4 1 1,-2 0-1,-1-6 1,-1 1 295,1 0 1,7-1-1,3 1 1,3 0-80,2 0 1,2-1 0,4 1 0,5 0 59,3-1 1,4 1-1,3 0-118,5 0 1,10-6-1,2-1 1,3 0-5,3-1 1,7-4 0,1 1 0,-1-3 350,-2-2 0,4 0 1,0 0-1,-4-2-2873,-5-3 0,0 1 0,-5-4 0,-1-1 2273,1 0 0,5-8 0,-4-8 0</inkml:trace>
  <inkml:trace contextRef="#ctx0" brushRef="#br1" timeOffset="54">30487 2090 8155,'19'2'396,"-3"3"390,-2 6 1,-2 5-1,0 3 1,-3 2-58,-2-2 0,3 0 0,-4 0 1,-3 4-1,-1 0-468,-2 0 1,0 5-1,0-4 1,0 2-867,0 0 1,-5-5-1,-2 4 1,-2-3-1553,-3-2 1,-8-3 2156,-1-1 0,-7 0 0,4-1 0</inkml:trace>
  <inkml:trace contextRef="#ctx0" brushRef="#br1" timeOffset="55">30927 1462 8155,'10'0'296,"1"0"1,-6 0 85,6 0 1,-6 7 0,5 5 0,3 5 0,1 6 67,1 2 0,6 1 0,0 7 0,-2 2 260,-1 2 1,3-1 0,0-4 0,-2-1-302,-1 1 0,-3-3 0,1-3 1,0-3-108,-1 0 0,1-7 1,-2 1-1,-2-6 230,-1-5 0,-1 5-63,6-6 1,-7-8 0,-4-11-268,-3-5 1,-2-11 0,0-2-1,0-8-38,0-5 1,-7-11 0,-5-7 0,-4-7-669,0-1 0,-8-3 0,10 11 0,0 9 199,1 9 1,8 1 0,-4 9-1,2 4 167,4 3 0,1 9 0,2-2 0,2 3 327,3 3 1,4-1-1,7 0 1,-1 0-42,1 1 0,2-1 0,3 0 0,3 1-31,0-1 1,11 2-1,-3 2 1,1 3-189,0 2 0,6 0 1,3 3-1,1-1-243,-1 2 1,-3 1 0,-10 2 0,-1 0-1081,-1 0 1,-8 2-1832,2 3 2622,-4 4 1,-8 6-1,-4 1 1,-3 0-35,-2 0 1,-12-1 636,-4 1 0,-10 0 0,1-1 0</inkml:trace>
  <inkml:trace contextRef="#ctx0" brushRef="#br1" timeOffset="56">31524 1336 9680,'30'-2'0,"-4"-1"0,-3-4 0,0 0 720,3 0 0,4 0 1,1 3-1,1-1-320,-1 2 0,-7 1 0,-1 2 116,0 0 0,-6 0 1,3 2-1,-8 3-326,-7 5 1,-3-1-1,-2 2 1,-2 1-105,-3 2 0,-9 5 1,-9 0-1,-1-1-108,-4 1 1,-2 0 0,-1-3 0,-1-1 7,1 1 1,4-5 0,3-1-1,1 1 215,4-3 0,7 5 1,3-6-62,2 1 1,5-4-1,11 3 1,9-2-30,4 0 0,4 6 0,8-4 0,2 1-36,6 5 1,-3-5 0,-3 3 0,-4 1 89,-6 2 1,2 7 0,-7 0 0,-2-2 62,-1-1 0,-4 3 1,-4 0-1,-3-2 435,0-2 0,-5-1 1,1 0-337,-6-1 1,-6-4 0,-7-2 0,1-2-1138,-1-4 1,-10-1 0,-4-2 0,-1 2-1535,-4 3 0,-7-3 0,2 3 0,-2-2 346,0 3 1,2-5 1997,-2 5 0,-4-5 0,6-1 0</inkml:trace>
  <inkml:trace contextRef="#ctx0" brushRef="#br1" timeOffset="57">31116 2468 8155,'15'-2'0,"1"-3"296,0-6 0,5 4 0,3 0 0,4 2 956,5 0 1,9-6 0,2 4 0,5 0-586,3 0 1,1 0 0,-6 4 0,-2-2 165,-3 1 0,-3 2 1,-10 2-1,-1 0-444,-1 0 1,-8 0-1,2 0-1232,-4 0 0,-1 0-322,0 0 1,-8 2-1721,-2 3 0,-12 2 1,-4 4 2884,-4-6 0,-9 4 0,-1 0 0</inkml:trace>
  <inkml:trace contextRef="#ctx0" brushRef="#br1" timeOffset="58">31289 2861 8155,'15'-7'612,"1"-2"1,2-7 0,1 2 271,2 4 1,7-4 0,-2 5-1,4 0-152,1 4 1,6 3-1,-2 2 1,-4 0-293,-3 0 1,-9 2 0,2 3 0,-5 6-164,-6 3 0,-3 1 0,-7 1 0,0 0-7,0 0 1,-3 1-1,-6 2 1,-8 2 8,-6-2 1,-3 4-1,-6-2 1,1 0 16,-1 2 1,3-6-1,1 4 1,3-3 120,3-3 1,2 1-1,8 0 1,3 0 61,2-1 0,2 1 0,5 0-434,0-1 1,7-1-1,5-1 1,6-5 153,3-1 0,9 4 0,-1-6 0,8-1-1989,3-3 1,6-1 0,4 0 0,-1 0-243,2 0 1,-1 0 0,-4 0 0,-2-1 2031,-3-5 0,1-2 0,6-8 0</inkml:trace>
  <inkml:trace contextRef="#ctx0" brushRef="#br1" timeOffset="59">32373 2358 9093,'11'-6'787,"-1"1"1,-1 7-1,3 8 1,-1 4-457,1 2 1,0 7-1,1 3-48,-3 4 0,-6 1 0,1 1 1,-3 1-1,-2 2-207,0 1 1,-2 1 0,-3-6 0,-6 1-806,-3-1 0,-7-1 0,0-2 0,2-4-2890,1-1 3619,-4-9 0,4-7 0,-4-7 0</inkml:trace>
  <inkml:trace contextRef="#ctx0" brushRef="#br1" timeOffset="60">32861 1289 8155,'0'10'329,"0"1"88,0 1 1,0 7 0,0 6 15,0 4 0,0 1 0,0 12 0,0 3 0,2 4 478,3 4 0,-2 4 1,8-4-1,-1-3 255,-1-1 0,3-2 0,-6-1 0,-3-3-1047,-1-1 0,-2-5 0,0 5 0,0 0-383,0-2 1,0 11 0,0-4 0,0 4 263,0 3 0,0-12 0,0 3 0</inkml:trace>
  <inkml:trace contextRef="#ctx0" brushRef="#br2" timeOffset="61">20220 9431 7159,'0'-16'756,"0"5"501,0 1 379,0 7-1334,0-4 0,0 8 0,0 5 0,2 4-20,3 4 0,-3 2 1,3-1-1,-3 1-126,-2 0 0,5 5 0,0 0 0,-1-2-42,-3-2 1,-1-1 0,0 0-1,0 0-180,0-1 0,0-4 0,0-1 178,0 2 507,0-5 1,0-1 56,0-12-514,0-2 0,0-13 1,0-2-1,0 0-33,0 1 1,0-5-1,0 5 1,0-1-11,0 0 1,0-3-1,0 5 1,2 4 200,3 5 0,-1-2-267,6 3 1,-5 4-1,4 4-97,-2 6 1,-2 6 0,-5 7 0,2 1 150,3 4 1,-3 3 0,3 8-1,-3-2 88,-2-4 0,0 3 1,0-4-1,0-1-25,0-3 1,0 2 0,0-2 416,0-2 916,7-1-1204,-5-10 1,5-13 0,-7-11 0,0-3 59,0-4 1,0 1-1,0-8 1,0 2-631,0 0 1,0-5 0,0 9 0,0-1-65,0 4 0,0 4 0,-2 3-93,-3 3 0,3 6 1,-3 10 228,3 6 0,4 10 0,1 5 1,4 4 538,2 1 1,-4 0 0,4-1 0,-2-2-179,-3-2 1,3-1 0,-2 1 0,-2-5-326,-1-4 0,-2-1-493,0 0 574,0-1 1,-2-8-1,-1-8-118,-2-13 1,-6-4 0,4-8 0,-2-2-120,-3-2 0,0 1 0,1 1 0,6 3 210,3 3 0,-3 1-153,0 5 1,7 2 459,8 4 1,-1 3-1,0 8 1,-1 5-79,1 4 1,-5-1 0,1 1 0,-3 2-523,-2 2 1,0 2 0,0 0-1,0 0-1749,0-1 1,0 1-1,-2 1 1,-2 3-1321,-1 1 3471,0 0 0,-2-6 0,-2 1 0</inkml:trace>
  <inkml:trace contextRef="#ctx0" brushRef="#br2" timeOffset="62">20110 9902 11160,'0'16'1085,"0"0"0,0-1-232,0 1 1,0 0-1,0 0 1,0-1-347,0 1 1,0 0 0,0-1 0,0 1 31,0 0 0,0 0-248,0-1 1,0 1-1,0 0-2877,0-1 1,0 1-1,0 0-3828,0 0 6414,0-8 0,0 6 0,0-5 0</inkml:trace>
  <inkml:trace contextRef="#ctx0" brushRef="#br2" timeOffset="63">19874 10389 8159,'0'9'1346,"2"-4"0,3-8 0,5-2-676,4 1 1,2 2-1,2 2 1,1 0-227,2 0 1,5-1-1,-3-3 1,-1-1-302,1 2 0,3 1 0,-5 2 1,-2 0-256,-1 0 0,-8 0 1,1 0-1246,1 0 0,-3 0 0,0 2-1491,-2 3 1,-4-2 2847,-8 8 0,-11-8 0,-8 4 0</inkml:trace>
  <inkml:trace contextRef="#ctx0" brushRef="#br2" timeOffset="64">19953 10531 7761,'-2'14'16,"-3"-4"1,1-3 1062,-6-7 0,8 0-612,2 0 1,12 0-1,11 2 1,-1 2-195,1 1 0,5 0 1,-3-5-1,-1 2 71,-3 3 1,-4-3-1,-1 5-39,0 0 1,-7-4 0,-4 8-213,-3 1 0,-2-3 0,-2 1 1,-3 1 19,-6-3 0,-3 6 0,-2-3 0,-1 3 53,-4 2 0,4-2 1,-4-2-1,3-2 335,2 2 1,1 2-116,-1 2 1,7 0 0,4 0-210,3-1 0,9-1 1,4-2-1,3-3-90,1-2 1,6 4 0,0-6 0,0-2-573,2-1 1,-6 3 0,4 1 0,-1-3-1006,1-1 1,-4 3 0,4 0 0,-3 1 1489,-3 1 0,8 1 0,1 8 0</inkml:trace>
  <inkml:trace contextRef="#ctx0" brushRef="#br2" timeOffset="65">20251 9258 8159,'0'-16'0,"0"0"205,0 1 1,0 4 0,0 1 0,0-3 744,0-1 0,0 4 0,0 0-651,0-3 1,0 5-277,0-3 1,0 1-1220,0-6 0,0 0 0,0 0-791,0 1 1987,0-8 0,0-1 0,0-8 0</inkml:trace>
  <inkml:trace contextRef="#ctx0" brushRef="#br2" timeOffset="66">20188 8550 8220,'7'-8'119,"-5"-6"-234,3 3 0,-3-3 0,-2-1-439,0-1 1,0 0 553,0 0 0,7-6 0,2-3 0</inkml:trace>
  <inkml:trace contextRef="#ctx0" brushRef="#br2" timeOffset="67">20236 8095 8159,'0'-16'-212,"0"0"0,0 1-667,0-1 0,0 0 879,0 0 0,0-6 0,0-3 0</inkml:trace>
  <inkml:trace contextRef="#ctx0" brushRef="#br2" timeOffset="68">20236 7340 8159,'0'-15'-36,"0"-1"0,0 0-90,0 0 0,0 1 0,-2 1-48,-3 3 1,3-3-1,-3 4-87,3-4 1,2-7 0,0 0 0,0 0 260,0-2 0,0 6 0,0-13 0,0 6 0</inkml:trace>
  <inkml:trace contextRef="#ctx0" brushRef="#br2" timeOffset="69">20204 6822 8159,'0'-16'0,"0"0"0,0 0 0,0 1 50,0-1 0,0 0 1,0 1 309,0-1 0,0 5-1068,0 1 708,0 6 0,7-10 0,2 6 0</inkml:trace>
  <inkml:trace contextRef="#ctx0" brushRef="#br2" timeOffset="70">20188 6146 8138,'9'-2'-450,"-4"-3"1,-3 1 449,-2-6 0,0-8 0,0-6 0</inkml:trace>
  <inkml:trace contextRef="#ctx0" brushRef="#br2" timeOffset="71">20204 5768 7700,'2'-14'1971,"3"4"-2275,-3-4 1,5 11-447,-7-8 1,0 1 0,0-6 0,0 0 749,0 0 0,0-5 0,2 1 0,1 0 0,2 3 0,1-6 0,-6-1 0</inkml:trace>
  <inkml:trace contextRef="#ctx0" brushRef="#br2" timeOffset="72">20236 5344 8118,'0'-16'43,"0"1"0,0-1 0,0 0 1,0 0 155,0 1 0,0-1 0,0 0 0,0-1-270,0-4 1,0 3 0,0-3 0,0 4-458,0 1 1,0 1 0,0-1 0,0 0 527,0 0 0,-7-6 0,-2-3 0</inkml:trace>
  <inkml:trace contextRef="#ctx0" brushRef="#br2" timeOffset="73">20220 4731 8248,'0'-10'855,"0"-1"1,0 6-706,0-6 1,0 6-583,0-5 1,0 4 0,0-4 0,0-2-272,0-2 1,0-2-1,0-1 703,0-4 0,-7 3 0,-2-5 0</inkml:trace>
  <inkml:trace contextRef="#ctx0" brushRef="#br2" timeOffset="74">20173 4291 6669,'-6'-23'0,"1"-1"0,2-2 329,1-1 1,2 1 0,0-3-1,0 1 41,0 1 1,-5 8 0,-1-2 0,3 4-279,1 1 1,2 6-886,0-1 1,2 8 792,3-3 0,4-2 0,7-1 0</inkml:trace>
  <inkml:trace contextRef="#ctx0" brushRef="#br2" timeOffset="75">20188 3985 13395,'-14'-10'322,"4"-4"1,1-7 0,6 0-69,-3 2 1,1 1-575,5 3 1,2 1 141,3 3 1,4 4 49,7 7 0,-2 2 0,-13-2 117</inkml:trace>
  <inkml:trace contextRef="#ctx0" brushRef="#br2" timeOffset="76">20228 4023 13293,'-3'6'106,"-4"-3"52,2 4-92,-6 0 0,3-3 0,-3 5 0,-1-2 115,-2-4-159,-2 6 1,2-9 0,2 0 0,3-9 0,2-5 129,4-2 1,1-4 0,2-1 0,0 0 101,0-2 0,0 5 0,0-3 0,2 6-35,3 4 1,-1-1-1,6 7-189,2 1 1,2 10 0,0 4 40,-3 4 0,1 2 1,-5 1-1,-4-9-125</inkml:trace>
  <inkml:trace contextRef="#ctx0" brushRef="#br2" timeOffset="77">20204 4023 16159,'0'1'-7,"0"14"-119,-2 1 1,-3 0 125,-5 0 0,-4-1 0,-2 1 0</inkml:trace>
  <inkml:trace contextRef="#ctx0" brushRef="#br2" timeOffset="78">21399 9462 8041,'-7'-16'-572,"5"6"1314,-3-1 157,3 1-146,2-6-336,0 1-280,0 6 1,-1 2 66,-5 7 0,5 2-83,-5 3 1,5 4 0,1 6 25,0 1 0,0-6 1,1 1-24,5 1 1,-5 2-1,5 2-8,-5 0 0,-1-6 1,0 1-42,0 1 0,0-4-243,0 3 811,0-8-458,0 4 1,0-19 200,0-4 1,2-4-181,3-1 0,-3 3 0,3-3 195,-3 4-361,-2 8 1,2 2-102,3 7 1,-3 2 0,3 3 18,-3 5 1,-2 4-1,0 4 1,1 1-38,5 2 0,-5 0 1,5-5-1,-5-1-29,-1 1 0,0 0 0,0 0 31,0-1 1,0-4 0,0-1-50,0 2 509,0-5 1,0-1-198,0-12 0,0-2 0,0-8 0,0 0-129,0 1 0,0-1 1,0 0-1,0 0 84,0 1 1,0-1 346,0 0-232,0 1-268,0 6 1,0 9-1,0 10 1,0 4 0,0 2-30,0 0 1,0-1 0,0 3-112,0 3 0,0-4 1,0 4 1,0-3 746,0-3-268,0-6 0,0-4 0,-1-8 0,-3-4-190,-1-2 1,0-1-1,5-6 1,-2 0-299,-3 1 0,3-1-1157,-3 0 0,3 6 0,4 1-203,3 2 1520,4 9 0,-1 6 0,-1 8 0</inkml:trace>
  <inkml:trace contextRef="#ctx0" brushRef="#br2" timeOffset="79">21069 10012 8159,'0'-8'1033,"0"2"1,0 12 0,0 4-644,0 4 1,5 3 0,2 3 0,0 2-107,0 3 0,5-4 0,-1 3 1,1-1-100,-2-4 0,4 0 0,-5 1 0,2-1-1,-1-5 1,-6 1 0,3-6 0,-2 2 67,0-1 0,2-6 105,-2 1 1,-3-5-1,3-5-134,-3-6 1,-2-3 0,0-3 0,0-3-24,0 0 1,0-7-1,0 5 1,0-1-281,0 0 1,0-3-1,0 3 1,0 1-87,0-1 0,0 2 0,0 4 25,0-4 0,5-2 0,2-2-297,2 10 1,-4-1-37,6 5 1,-1 3 0,6-1-39,0 2 1,-1 2 0,1 3 0,0-1-321,0-3 1,-6 1 0,1 5-237,1 0 0,2 0 19,1 0 1,-6 2 1048,-4 3 0,-3-3 0,-9 12 0,-2-5 0</inkml:trace>
  <inkml:trace contextRef="#ctx0" brushRef="#br2" timeOffset="80">21336 10028 8889,'16'0'746,"0"0"1,-1 0-314,1 0 1,0 0-1,1 0 1,2 0-42,2 0 0,2 0 1,-4 0 47,2 0 1,0 0-292,-5 0 1,-7 7-178,-4 3 0,-3-1 1,-4 2-1,-3-1-61,-6-1 0,-3 3 0,-1-5 0,-1 2 40,0 3 1,-1-3 0,-3 1 0,-1 1 67,2-3 1,2 6-1,1-3 432,0 3 0,8-4 76,2 1 1,5-6-1,2 4-396,5-2 0,2-2 1,10-5-1,1 0-196,2 0 0,5 0 1,-3 0-1,0 0-304,-1 0 0,4 0 0,-3 0-559,2 0 1,-6 0-1,2 0 1,-4 2-985,-1 3 1,-2 4 1911,-4 6 0,-3 1 0,-7 0 0</inkml:trace>
  <inkml:trace contextRef="#ctx0" brushRef="#br2" timeOffset="81">21210 10452 8159,'2'9'949,"3"-4"1,4-3 0,7-2-1,1 0-300,4 0 1,2 0 0,5 0 0,-2 0-445,2 0 0,0 0 0,0-2 0,-4-1-357,-1-2 0,3-1 0,-5 6-632,-1 0 1,-3 0-1247,-1 0 0,-8 7 990,-2 4 1,-12-4-1,-4-2 1040,-4-3 0,-9 5 0,-1 2 0</inkml:trace>
  <inkml:trace contextRef="#ctx0" brushRef="#br2" timeOffset="82">21226 10610 8159,'-9'15'0,"2"-4"438,7-1 1,7-6-1,4 3 1,5-2-53,5 0 0,3 0 0,7-3 0,1 2 20,-1 1 1,-1 2-1,-4-4 1,-5 3 242,-3-3 0,-4 6 877,-4 1-1276,-3-3 0,-9 6 0,-3-7 1,-5 1-72,-4 0 1,-9 4-1,-2-4 1,-1 0-29,0 0 0,2 3 0,-4-3 0,3 2 55,2 3 1,3-3 0,4 2 156,0 1 1,7 2-91,4 1 0,5 1 0,5-2 0,8-2-47,6-1 0,3-2 0,8 3 0,0-2-394,3 3 1,9 0 0,2 3 0,3 2-2976,0 3 1,9-4 0,-9 6 3142,2-1 0,0-4 0,-2 5 0</inkml:trace>
  <inkml:trace contextRef="#ctx0" brushRef="#br2" timeOffset="83">21462 4904 9158,'9'2'454,"-4"3"0,-3-2 0,-2 8-1452,0 1 1,0-3 0,0 1 997,0 3 0,0 1 0,0 1 0</inkml:trace>
  <inkml:trace contextRef="#ctx0" brushRef="#br2" timeOffset="84">21525 4983 11783,'-5'15'544,"-1"1"1,3 0-848,1-1 1,2 1-1,-2 2 1,-1 1-695,-2 2 0,-1 7 1,6-4-1,0 2-501,0 1 1498,-7-8 0,6 3 0,-6-6 0</inkml:trace>
  <inkml:trace contextRef="#ctx0" brushRef="#br2" timeOffset="85">21462 5375 8066,'0'16'116,"0"0"0,5 0 0,0-1-33,-1 1 0,-2 0 0,-2 0 1,0-1-781,0 1 1,0 0-1,0-1 697,0 1 0,0 0 0,0 0 0,0-8 0,0-1 0</inkml:trace>
  <inkml:trace contextRef="#ctx0" brushRef="#br2" timeOffset="86">21493 5816 8159,'2'15'63,"3"1"1,-3 0 0,3-1 0,-1-1 118,1-3 0,-3 3 0,3-4 0,-3 4-521,-2 2 0,0 0 0,0-1-553,0 1 0,0 0 892,0 0 0,0-1 0,0 1 0</inkml:trace>
  <inkml:trace contextRef="#ctx0" brushRef="#br2" timeOffset="87">21509 6161 7161,'2'14'-200,"3"-3"0,-3 3 1,3-4 904,-3 4 0,-2 2 0,2 0-414,3-1 0,-3 1 0,3 0 0,-3 0-426,-2-1 1,0-4-1,0-1-1209,0 2 1,0 2 1343,0 2 0,0 0 0,0 0 0</inkml:trace>
  <inkml:trace contextRef="#ctx0" brushRef="#br2" timeOffset="88">21541 6680 8276,'5'16'0,"0"0"193,-1-1 0,2 1 0,0 0 1,-3-1-87,-1 1 1,-2 0-1,0 0-707,0-1 0,0 1 0,0 0 0,0-1-356,0 1 956,0 0 0,0 0 0,0-1 0</inkml:trace>
  <inkml:trace contextRef="#ctx0" brushRef="#br2" timeOffset="89">21572 7089 6893,'0'15'-559,"0"1"0,0 0 1318,0 0 1,0-1-1,0 1-145,0 0 0,0-1 0,0 1-713,0 0 1,0 0 0,0-1-2273,0 1 2371,0-7 0,0 5 0,0-5 0</inkml:trace>
  <inkml:trace contextRef="#ctx0" brushRef="#br2" timeOffset="90">21541 7435 8331,'1'14'0,"3"-2"0,1-2 395,-1 2 1,-3 2 0,-1 4-305,0 3 1,0 2 0,0 3-1548,0-5 1,0-4 1455,0-1 0,-7 0 0,-1-1 0</inkml:trace>
  <inkml:trace contextRef="#ctx0" brushRef="#br2" timeOffset="91">21509 7765 8159,'2'15'0,"1"1"0,3 0 356,-3-1 0,1 1 0,-1 0 246,2 0 1,1-1 0,-6 1-823,0 0 0,-2 0 0,-2-1 0,-1 1-841,2 0 0,1-6 0,0-1 152,-3-2 909,3-2 0,-5 2 0,7 2 0</inkml:trace>
  <inkml:trace contextRef="#ctx0" brushRef="#br2" timeOffset="92">21493 8158 7169,'0'24'-328,"0"-3"0,0-4 0,0-1 0,2-2 1273,3-3 0,-3 3-61,3-4 0,-3 4 0,-2 2-612,0-1 1,0 1 0,0 0 3,0 0 1,0-6-1,0 1-2440,0 1 0,-2-3 544,-3 1 1620,3-7 0,-12 11 0,6-5 0</inkml:trace>
  <inkml:trace contextRef="#ctx0" brushRef="#br2" timeOffset="93">21478 8519 8215,'0'16'0,"1"-1"335,5 1 0,-5 0 0,5 1 55,-5 4 0,-1-3 0,0 3-1331,0-4-1217,0-1 2158,0-7 0,-7-2 0,-1-7 0</inkml:trace>
  <inkml:trace contextRef="#ctx0" brushRef="#br2" timeOffset="94">21462 8912 8699,'5'24'0,"0"-3"0,-1-1 0,-2-1 414,-2 2 0,0 7 1,0-2-1,0 4-903,0 1 0,-6 0 0,-1 1 0,0-2 489,0-4 0,2 4 0,5-6 0</inkml:trace>
  <inkml:trace contextRef="#ctx0" brushRef="#br2" timeOffset="95">22264 10169 8159,'-2'-10'361,"-3"-1"297,3 8 1,-5-2 0,9 10-245,3 5 1,4 4-1,5 2 1,-2 0-1,-2 0 102,3-1 0,1 6 0,1 0 0,1-2-236,0-1 0,0 3 0,-1 0 0,-1-2-145,-3-2 1,1-6 0,-5-2 537,2-2-416,-6 5 0,4-12 0,-7 0-29,0-9 0,-2-7 0,-1-5 0,-4-3-123,-2 0 0,4-11 0,-6 3 0,-1-1-476,-2 0 1,4 1 0,-1 1-1,-1 0 127,-2-1 0,4 2 1,-1 2-1,1 4 146,1 1 1,0 4 0,6 7 0,-3 1-55,3-1 0,1 3 1,2-1 425,0-2 0,7 5 1,4 0-1,3 2-67,1-1 1,8 1-1,2 5 1,1-2-115,0-3 0,-7 3 0,4-3 0,-2 3-352,0 2 0,0 0 0,-5 0-737,-1 0 0,1 0-5852,0 0 4471,-8 7 2377,-1-5 0,-14 12 0,-1-5 0</inkml:trace>
  <inkml:trace contextRef="#ctx0" brushRef="#br2" timeOffset="96">22500 10075 8159,'8'0'250,"6"0"617,-3 0 0,3 0 0,2 0-238,-1 0 1,1 0-1,0 0 1,-1 0 11,1 0 0,0 0 449,0 0-674,-8 0 0,-1 7-446,-7 4 0,-5-3 0,-2 1 0,-2 0-76,-3 0 1,-2-1-1,-2 4 1,1-3-156,-1-2 1,0 4-11,1-6 193,6 7 0,4-10 1,12 3 63,8-3 0,3 3 1,8 0-1,2 1 67,2 1 1,-4-6 0,-2 6-1,-1-1 1,-4 1 151,-1 1 0,-3 1 0,-1 3 1,-1-3 156,-3-2 0,-6 5 0,1-1 194,-3 3 1,-2-4 0,0 1-806,0 1 1,-2-3-660,-3 1 1,-4-5 0,-7 4-1,0-2 208,1-4 1,-1 4-1,0 0 1,0 0 699,1 0 0,-8 6 0,-1-5 0</inkml:trace>
  <inkml:trace contextRef="#ctx0" brushRef="#br2" timeOffset="97">22452 10610 8159,'0'8'651,"-1"-1"1,-3-8 159,-1-5 0,1 3-24,10-8 1,-3 8-1,8-2 1,1 3 6,2 2 0,3-5 0,3-1 0,2 3-440,3 1 0,-4 2 0,3 0-239,-1 0 0,3 0 0,-5 0 0,-2 0 0,-1 0-2497,-3 0 1,1 0-478,0 0 1,-7 7 2022,-4 4 1,-5 1-1,-5-2 836,-6-4 0,-3-5 0,-2-1 0</inkml:trace>
  <inkml:trace contextRef="#ctx0" brushRef="#br2" timeOffset="98">22484 10735 8159,'7'9'731,"3"-4"0,4-3 1,2-4-1,0-1 43,0-2 1,1-1 0,2 6 0,2 0-405,-2 0 1,-6 0 0,-3 0 0,1 2-84,-3 3 1,5-1 0,-8 6-189,-2 2 1,-1 2-1,-2 2 1,0 0-24,0 0 1,-2-6-1,-3 1 1,-4 1-277,1 2 1,-6 1-1,3 1 1,-1 0 269,1 0 0,-3-1 379,4 1 0,3 0-210,2-1 1,8-4 0,4-2 0,2-2-465,3-4 1,4 1 0,5-1-1,5 2-894,4-1 1,6-2-1,5-1 1,4 5 1118,9 4 0,13 4 0,4 2 0</inkml:trace>
  <inkml:trace contextRef="#ctx0" brushRef="#br2" timeOffset="99">22610 6209 8159,'0'10'643,"0"0"0,-6 1 1,1 5-277,2-1 0,-1 1 0,1 0 0,-3 0-103,3-1 1,1 6 0,2 2 0,0 1-550,0 4 0,5 2 0,1 1 0,-3-1-817,-1-4 0,0 4 1102,3-4 0,4 4 0,6 1 0</inkml:trace>
  <inkml:trace contextRef="#ctx0" brushRef="#br2" timeOffset="100">22610 6837 8481,'5'11'0,"0"-1"0,0 2 342,2 2 0,-5 2 0,3 0 0,-3 0-77,-2-1 0,0 1 0,2 0 1,1-1-919,3 1 653,-1-7 0,-5 5 0,0-5 0</inkml:trace>
  <inkml:trace contextRef="#ctx0" brushRef="#br2" timeOffset="101">22657 7309 7972,'0'24'0,"0"-3"0,0-3 0,0-3-236,0 1 0,0 0 0,0 0 1,0 1-716,0 4 951,7-4 0,-5 6 0,5-7 0</inkml:trace>
  <inkml:trace contextRef="#ctx0" brushRef="#br2" timeOffset="102">22673 7859 8286,'0'21'0,"0"0"0,0-2 455,0-1 1,5 2-1,0 1-631,-1-1 1,-3-3 0,-1-1 0,0 0-1103,0-1 1,0-4 1277,0-1 0,0 1 0,0 4 0</inkml:trace>
  <inkml:trace contextRef="#ctx0" brushRef="#br2" timeOffset="103">22673 8268 8145,'0'15'0,"1"3"153,5 3 0,-5-4 0,5 4 0,-5-3 75,-1-3 1,0 1 0,2 0 0,2-1-266,1 1 0,0-5 1,-5-1-1,0 2-5,0 2 0,0-3 1,0-1 41,0 3 0,0 0 0,0 3 0</inkml:trace>
  <inkml:trace contextRef="#ctx0" brushRef="#br2" timeOffset="104">22704 8708 6300,'0'17'0,"0"2"651,0 2 1,0 0 0,0-5-1,0 1-56,0 4 1,0-3 0,2 3 0,1-2-450,2 2 0,1-4 0,-6 4 1,0-3-1005,0-2 0,0-1 0,0 1 1,0 0 59,0-1 1,0-4-1,0-1 798,0 3 0,0 1 0,0 3 0,0 2 0,0 2 0,0 7 0,0-2 0,1 4 323,5 2 0,-5-1 0,5 0 0,-5 1 345,-1-1 0,0 1 1,0-1-1,0-1-831,0-4 1,0-3-1,0-8 1,-1-1 162,-5-3 0,5 3 0,-6-5 0</inkml:trace>
  <inkml:trace contextRef="#ctx0" brushRef="#br2" timeOffset="105">23632 9588 8159,'-11'0'67,"1"0"1,6-7 0,-3-2 0,2-1 483,0-1 0,-1 1 1453,6-6-11,0 7-918,0 2-748,-7 21 0,-1-10 0,-8 6-115,0-6 0,-5-4 1,0 0-1,2 0-87,2 0 0,1-6 0,0-1 1,1-1 81,-1-4 1,7-2-1,4-2-76,3 0 0,4 0-33,3 1 0,9 1 0,7 3 0,0 6-117,2 3 0,-6 2 1,4 0-1,-3 0-188,-3 0 0,1 2 0,0 3 1,-2 6 76,-4 3 0,2 1 0,-6 1 0,-3 0 83,-1 0 0,-2-6 0,0 1 0,0 1 6,0 2 1,-7-4-1,-4-1 282,-3-2 0,-1-2 1,-1-5-1,0 0-95,1 0 0,-1 0 0,0 0 1,0 0 127,1 0 1,-1-7-164,0-3 1,8-4 0,1 0 0,1 2-47,1 1 0,2 1 0,8-6-179,5 0 1,3 6 0,-1 1 0,-2 2-49,2 3 0,2 3 1,2 1-1,0 0 51,0 0 0,-1 1 1,-1 5-1,-1 2 20,-3 1 1,-1 5 0,1-3 0,-5 3 224,-3 1 1,-2 1 0,0 0 103,0-1 0,-7 1 1,-3-2-1,-4-3-40,-2-6 1,0-2-1,1 1 1,-1 1 39,0-1 0,0-4 1,1-6-17,-1-4 0,2 1 0,2-1 0,3-3-43,2-1 1,2-1 0,5-1-236,0 0 0,2 2 0,3 2 0,5 3-123,4 2 0,4 2 0,1 5 1,4 0 19,1 0 1,-5 0 0,4 0 0,-2 2 105,0 3 1,0 4 0,-7 7 53,-4-1 0,3 6 0,-8 0 28,-2-2 1,-6-6 0,-4-5 0,-2 1 291,-3 0 0,-2-6 0,-4 3 83,-3-5 1,4-1 0,-4 0 0,4 0 85,1 0 0,5-5 1,3-2-213,1-2 0,0-1 0,3-6-516,-1 0 0,1 2 1,8 2-1,3 4-1209,2 1 1,-4 1 0,5 6-454,3 0 1,-1 2-1,0 3 1,-3 6-2049,-2 3 3948,5 1 0,-3 1 0,6 0 0</inkml:trace>
  <inkml:trace contextRef="#ctx0" brushRef="#br2" timeOffset="106">23836 9761 10820,'0'17'614,"0"4"0,0-2 0,2 8 0,1-1 534,3-2 0,4 9 0,-5-3 0,-1 0-14,-3-1 1,1 5-1,2-8 1,1 2-394,-2-2 0,-1 2 0,-2-7 0,0-2-386,0-1 0,-5-3 0,0 1 0,1 0-1202,2-1 1,-3-4-1,-2-1 1,0 4 846,0 6 0,2-3 0,5 6 0</inkml:trace>
  <inkml:trace contextRef="#ctx0" brushRef="#br2" timeOffset="107">16965 9604 8159,'-10'-7'473,"-1"-4"0,8 2 114,-2-1 0,3 5 0,2-6 68,0-1 0,2 5 1,3 2-135,5 3 0,-1 2 0,1 0 551,3 0 0,-5 0-426,3 0 1,-8 7-440,3 3 1,-5-1 0,-2 0-168,-5-2 1,-2 0-1,-8-4-15,0 3 1,-5-1 0,0-5 0,2-2-117,2-3 0,-4 1 1,0-6 7,1-2 1,5-2-1,4-2 1,6 0 150,3 1 1,2 4-1,2 1 1,3-1-16,6 2 1,8-3 0,2 5 0,0 0-45,2 0 1,-6 2 0,6 5 0,-2 0 24,0 0 1,0 5 0,-6 2 0,-1 2 10,-3 3 0,1 4 0,-7 3 101,-1 2 1,-2 0-1,-2-5-31,0-1 1,-6 1 0,-1-2-1,-1-2 10,-5-1 1,-1-8 0,-1 3 173,-1-5 0,0-1 0,1 0 1,-1 0 295,0 0 1,6-1 0,-1-5 133,-1-4 0,5-4-769,2-2 0,3 0 1,4 1-1,3 1-301,5 3 0,6-1 0,3 7 0,2 1-444,-2 3 1,-1 1 0,-2 0-156,-1 0 0,-1 7 1,-3 3-1,-6 4-879,-3 2 1,-4-1 1818,-3 1 0,-4 0 0,-7 0 0</inkml:trace>
  <inkml:trace contextRef="#ctx0" brushRef="#br2" timeOffset="108">16981 9997 7988,'9'-16'211,"-4"0"1,-5 0 1228,-5 1 0,-4 6 1,-7 4-1,1 3-648,-1 2 1,0 0-1,0 0 1,-1 0-261,-4 0 0,2 2 0,-6 3 1,3 5-253,2 4 1,-2 2 0,1 2 0,3 1-185,6 2 0,0 7 1,6-4-1,3 2-108,1 1 1,4-3-1,3 4 1,7-2 8,8 2 0,-1-5 1,9-2-1,3-4 223,4-1 0,9-2 0,-4-4 0,2-4 74,0-5 1,-5-1 0,3-1 0,-4-5 559,-6-4 0,0-4 1,-9-4-1,-2-1-286,-1-2 0,-8-5 0,-1 3 1,-2-1-569,-4-4 0,-3 0 0,-5 2 0,-6 5 0,-2 3 0,-8 3 0,-4 1 0,-3 3-970,-5 6 0,-9 3 970,0 2 0,-3 7 0,-2 2 0</inkml:trace>
  <inkml:trace contextRef="#ctx0" brushRef="#br2" timeOffset="109">20047 3914 6037,'16'0'0,"-1"0"0,-6 0 0,-2 0 381,0 0 0,-3 0 1787,6 0-1037,-7 0 1,4-2-653,-7-3 0,-1 3 1,-5-3-344,-4 3 1,-4 2 0,-2 0-1,1 0-200,-1 0 1,0 0 0,0 0 0,1 0-438,-1 0 1,-5 0 0,0 0 0,2 0-648,1 0 0,1 0 0,-2 0 1148,-2 0 0,-7-14 0,3-3 0</inkml:trace>
  <inkml:trace contextRef="#ctx0" brushRef="#br2" timeOffset="110">19622 3851 8159,'0'9'955,"-7"-2"0,-3-7-616,-4 0 0,-2 0 0,0 0 0,1 0-229,-1 0 1,0-6 0,-1 1 0,-2 2-567,-2 1 0,-7 2 1,3 0-1,-1 0-321,0 0 1,7 0 0,-2-2-1,3-1 777,2-3 0,8 1 0,-6 5 0,5 0 0</inkml:trace>
  <inkml:trace contextRef="#ctx0" brushRef="#br2" timeOffset="111">19104 3867 8159,'-9'0'255,"-5"0"-3,3 0 1,3 0-1,-3 0 1,-1 0 0,-2 0-65,-2 0 1,0 0-1,1 0 1,-3 0-291,-3 0 1,4 0 0,-6 0 0,2 0-548,0 0 0,-5 0 1,3-2-1,1-2 649,-1-1 0,-5-7 0,3 3 0</inkml:trace>
  <inkml:trace contextRef="#ctx0" brushRef="#br2" timeOffset="112">18600 3835 10002,'-15'0'-298,"-1"0"0,-2 0 0,-1 0-804,-2 0 0,0 0 1102,6 0 0,-8-7 0,-2-2 0</inkml:trace>
  <inkml:trace contextRef="#ctx0" brushRef="#br2" timeOffset="113">18129 3788 8444,'0'16'1338,"0"-8"0,-2-1-1033,-3-7 1,1 0 0,-6 0-796,-2 0 0,3 0 0,-2 0 0,-1 0-302,-2 0 0,-7 0 1,0 0-1,2-1 792,1-5 0,3 5 0,-8-13 0,-1 5 0</inkml:trace>
  <inkml:trace contextRef="#ctx0" brushRef="#br2" timeOffset="114">17799 3788 7605,'-9'7'1337,"2"-5"1,7 6 0,-2-4-1846,-3 1 0,-4 0 0,-8-5 0,-3 0 508,-1 0 0,-14-7 0,2-1 0</inkml:trace>
  <inkml:trace contextRef="#ctx0" brushRef="#br2" timeOffset="115">17217 3819 8159,'16'0'662,"-6"0"1,-1-1 889,-2-5 1,-2 3-715,-5-8-1668,0 8 1,-7-4 0,-5 7-1,-6 0-537,-3 0 0,-5 0 1367,5 0 0,-14-14 0,2-3 0</inkml:trace>
  <inkml:trace contextRef="#ctx0" brushRef="#br2" timeOffset="116">16902 3819 8625,'-7'9'0,"-3"-4"833,-4-3 0,-2-4 0,-1-1 0,-3-2-407,0 1 0,-14-3 1,3 2-1,-2 1-4567,-1 3 4141,-4 1 0,-2-7 0,-7-2 0</inkml:trace>
  <inkml:trace contextRef="#ctx0" brushRef="#br2" timeOffset="117">16729 2546 8159,'0'-8'1100,"0"2"1,0 12-1,0 4-322,0 4 0,0 2 1,0 1-1,0 2-379,0 2 0,0 0 0,0-3 0,0 1-19,0 2 0,0 0 1,0-5-1,0-1 19,0 1 0,0 0-462,0-1-451,0 1 583,0-7 0,0-9 0,-1-12 0,-3-6-45,-1-3 1,0-7 0,3 2 0,-2-4 56,-1-1 0,0 0 0,5-1 0,0 2-90,0 4 0,0-2 1,0 7 663,0 2-504,0 2 0,0 10-45,0 7 0,0 12 0,0 12 0,0 4 2,0 6 0,0 2 1,0-1-1,0 0-72,0-5 1,0 1 0,0-6 0,0-1-42,0-3 1,0-4 0,0-1 54,0 0 1,0-6 49,0 1 0,0-9 42,0-2 1,0-7 0,0-11 0,0-3 117,0-5 1,0-5 0,-2-4-1,-1-2-393,-3 2 0,-4 2 0,5 3 1,1 4 40,2 5 0,-3 4 0,0 1 153,2 0-773,1 0 1,9 8-1420,3 2 1,2 12 0,-1 4 150,-6 4 1980,4 9 0,0 1 0,6 8 0</inkml:trace>
  <inkml:trace contextRef="#ctx0" brushRef="#br2" timeOffset="118">17012 9698 7075,'-15'-32'0</inkml:trace>
  <inkml:trace contextRef="#ctx0" brushRef="#br2" timeOffset="119">16871 3788 8159,'10'0'453,"1"0"1,-6 0-71,6 0 1,-8 2-110,2 3 1,-3 4-56,-2 6 1,-5-4-1,-2-2-200,-2-2 0,-1-2 1,-6-7 240,0-3 1,6 1-112,-1-6 0,8-1 0,-3-4-67,5-1 1,2 6 0,5 1 0,2 0-22,1 0 0,5 6 0,-3-2 77,3 3 1,1 2-163,1 0 1,-2 2 81,-3 3 0,1-2 1,-7 8-20,-2 1 0,-1 2 0,-2 2 6,0-1 1,0 1 37,0 0 1,-7-7 112,-3-4 1,1-3-1,0-4 122,2-3 0,-3-4 0,5-7 0,1 0-44,2 1 1,-3 4-1,0 1-241,1-2 1,4 3-1,6 0 18,4 2 1,4 2-324,2 5 1,0 0-1,-3 2-325,-2 3 1,-4-2 0,-7 8-1110,0 1 0,0-3 1706,0 1 0,-14-6 0,-3 3 0</inkml:trace>
  <inkml:trace contextRef="#ctx0" brushRef="#br2" timeOffset="120">15880 3804 8159,'-15'0'3738,"-1"0"-3028,0 0 0,9 1 0,5 5-279,6 4 0,8 4 0,-1 4 0,3 1 62,1 2 0,1 5 1,0-5-1,0-2-186,-1-1 1,1 3-1,0 0 1,-1-4-79,1-5 1,-2 2 0,-2-5 179,-1 0 1,-1-2-196,6-7 1,-7-2-1,-4-3 1,-3-8 23,-2-6 0,0 0 0,0-7 1,0-2-245,0-2 1,0-8 0,-2-4 0,-3-2-283,-6 2 0,-1-8 0,0 2 0,3 0 83,2-1 0,-3 8 0,4 5 1,1 3-42,-2 1 1,5 8 0,-3 3 0,3 3 252,2 3 0,2 1 0,2 1 1,3 5 200,1 1 0,-2-4 0,2 4 0,1 0-19,0 0 0,1 0 0,6 4 0,0-2-56,-1 1 1,3 2 0,1 1 0,4-3-154,1-1 1,-3 0 0,5 5-1,1 0-135,-3 0 0,1 0 1,-6 0-1,2 0-1075,-2 0 1,-2 0-1,-1 0 293,0 0 0,-7 7 1,-4 3-324,-3 4 0,-4 2 0,-3-1 0,-6-1 1260,-3-3 0,-9 3 0,-1-5 0</inkml:trace>
  <inkml:trace contextRef="#ctx0" brushRef="#br2" timeOffset="121">16321 3489 8965,'1'-15'1203,"5"-1"1,-3 5-1,8 3 1,1 1-819,2 3 0,1 2 0,1 2-220,0 0 0,0 7 1,-1 4-19,1 3 1,-7 2 0,-4-1 0,-3 1-101,-2 0 1,-2 0 0,-3-1 0,-6 1 91,-3 0 0,-1-2 0,-1-2 0,0-3 99,0-2 1,1 3 0,-1-5-52,0-1 0,6-2 1,1-1-113,2 5-127,2-5 1,12 8 0,5-6 0,6 4-142,3 2 0,1 0 0,-3 3 1,2-1 217,-1 1 0,-3 0 0,-3 0 0,-3-1 297,-6 1 1,-2-3 0,1 1-113,1 2 1,0-3-1,-5 2 517,0 1 0,-7-3-761,-3 1 0,-4-6 1,-2 1-1,0-3-696,1-2 1,-1 5 0,0 0 0,0-1-316,1-3 1,-1 5-1,-1-1 1,-3-2-383,-1-1 0,-1-2 1427,1 0 0,-4 0 0,-6 0 0</inkml:trace>
  <inkml:trace contextRef="#ctx0" brushRef="#br2" timeOffset="122">15975 4071 8159,'1'9'478,"5"-4"231,4-3 1,4 3 0,4 0-1,1-1 1,4-1 610,1 2 1,2-3 0,7 5-877,4 0 1,-4-5 0,4 3 0,-4-1 0,-1-1-44,-1 2 0,-7 1 0,-1-6-403,0 0 0,-6 0 1,4 1-1,-3 3-805,-2 1-3247,-1 0 1,-8 2 2373,-7 4 1680,-7-4 0,-22 7 0,-5-6 0</inkml:trace>
  <inkml:trace contextRef="#ctx0" brushRef="#br2" timeOffset="123">16069 4354 8498,'2'9'1175,"3"-4"0,4-3 0,6-2 0,3 0-632,3 0 0,2 0 0,5 0 0,-2 0-164,2 0 0,-6 0 1,1 1-121,0 5 1,-7 2-209,-1 8 1,-6 0 0,-11-1-105,-3 1 1,-4 0 0,-6-2 0,-3-2 0,-1-1-8,-2 1 1,-5 0 0,5 0-1,0-1 147,-2 1 0,6-3 1,-6 1 871,0 2 1,6 2 105,-4 2 0,10 0-665,6-1 1,5-4 0,5-2 0,6-1-291,3 1 1,1-5 0,3 1 0,1-3-407,2-2 1,5 0 0,-3 0-1,0 0-910,-1 0 1,5 0-1,-5 0 1,3-2-2604,3-3 3809,-6-11 0,8-16 0,-5-8 0</inkml:trace>
  <inkml:trace contextRef="#ctx0" brushRef="#br2" timeOffset="124">21368 4983 8401,'10'1'-5,"1"3"0,1 1 204,2-1 0,1-3 790,1-1-588,-7 0 0,-4 0-441,-10 0 0,1 0 0,-6 0 1,-2 0 76,-2 0 1,-2 0 0,0 0-1,1 0-568,-1 0 1,0 0-1,-1 2 1,-3 2 530,-1 1 0,-6 7 0,2-3 0</inkml:trace>
  <inkml:trace contextRef="#ctx0" brushRef="#br2" timeOffset="125">20880 4983 8168,'-10'-6'129,"-1"1"0,6-5 0,-6 4 0,1 1-72,1-2 1,-10 5 0,3-3 0,-3 3-606,-4 2 0,1-5 0,-6 0 0,3 1 312,3 3 1,1 1 0,5 0-1,0 0 236,0 0 0,6 0 22,-1 0 1,3 1 0,-4 3 53,1 1 1,1 0 0,-6-5-85,0 0 0,-7 0 0,-1 0-75,-1 0 1,3 0 82,6 0 0,-7 7 0,-1 2 0</inkml:trace>
  <inkml:trace contextRef="#ctx0" brushRef="#br2" timeOffset="126">20314 4951 7584,'-16'0'594,"6"2"-398,-1 3 0,6-3 1,-5 3-133,-2-3 0,3-2 1,-2 0-1,-1 0-624,-2 0 1,-2 0-1,1 0 560,-1 0 0,0 0 0,0 0 0</inkml:trace>
  <inkml:trace contextRef="#ctx0" brushRef="#br2" timeOffset="127">19937 4983 7646,'-9'0'1856,"-5"0"-1783,4 0 0,-4 0 0,-2 0 1,-2 0-74,-3 0 0,-3 7 0,-7 1 0</inkml:trace>
  <inkml:trace contextRef="#ctx0" brushRef="#br2" timeOffset="128">19371 5030 7448,'-7'-9'-159,"3"2"1,-6 7 0,-2 0-320,-2 0 1,-4 0 477,-3 0 0,-3 7 0,-8 2 0</inkml:trace>
  <inkml:trace contextRef="#ctx0" brushRef="#br2" timeOffset="129">19041 5061 8401,'-16'0'-159,"5"-5"0,1 0 714,-2 1 0,3 2-163,-2 2 1,6 0-727,-5 0 1,-1 0 0,-4 0 0,-1 2 333,0 3 0,-7 4 0,-1 7 0</inkml:trace>
  <inkml:trace contextRef="#ctx0" brushRef="#br2" timeOffset="130">18585 5108 8374,'-9'-15'600,"0"6"-395,4 4 0,1 3-138,-6 2 0,-1 0 0,-4 0 0,-1 0-1122,0 0 1,1 0 1054,-1 0 0,-7 7 0,-1 2 0</inkml:trace>
  <inkml:trace contextRef="#ctx0" brushRef="#br2" timeOffset="131">18239 5108 8259,'-16'-7'-35,"0"6"0,2-6 520,4 0 0,-4 5-317,3-3 1,-3 3-1,-1 2-604,-1 0 0,-1 0 0,-3 0 30,-1 0 1,0 5 0,6 0 0,-1 1 202,0 1 0,-5-6 1,0 5-1,2-5 203,2-1 0,1 0 0,-2 0 0,-1 0 10,-2 0 0,0 0 0,6 0 227,-1 0 1,0 0 563,0 0 1,1 0-96,-1 0 0,5 0-596,1 0 0,5 6 0,-6-1-633,-1-2 1,-2 4 0,-3-2 522,-4-1 0,3-2 0,-5-2 0</inkml:trace>
  <inkml:trace contextRef="#ctx0" brushRef="#br2" timeOffset="132">17374 5140 8271,'-10'-6'-149,"-1"1"1,8-2 465,-3 2 0,-2 3-451,-3-3 1,2 3-1,-1 2-62,-2 0 1,-2 0-1,-2 0 146,0 0 0,6 0 0,1 2 0,0 2 4,1 1 1,2 0 0,-4-5 195,-2 0 0,3 0 1,-2 0-289,-1 0 0,3 0-35,-1 0 0,-1 0 92,-4 0 0,-1 5 105,0 0 292,1 1-132,-1-6-184,7 0 0,9 0 0,9 0 0</inkml:trace>
  <inkml:trace contextRef="#ctx0" brushRef="#br2" timeOffset="133">15896 5155 8272,'-7'-8'2323,"5"1"-1688,-5 7 0,9 1 1,3 3-264,6 1 0,-2 7 0,1-1 0,2 3 1,2 2 44,2-1 0,0 1 0,-1 0 0,1-1-69,0 1 0,0 0 0,-1 0 0,1-2-46,0-4 0,-6 2 1,1-5-78,1 2 0,2-5 86,2 1 1,-6-5-249,1-5 1,-8-4 0,2-7 0,-3 0-65,-2 1 0,2-3 1,1-3-1,3-5-5,-3-4 0,-1 1 0,-2-1 0,0 2-136,0 0 1,2-5-1,1 8 1,2 1 98,-1 3 0,-2 4 0,-2 1 1,0 0 87,0 0 1,0 1 0,0-1 0,0 0 65,0 1 1,0-1 0,0 0-26,0 0 0,1 8 0,3 1-2,1 0 0,5 3 0,-3-5 0,2 2-157,3 4 0,2 1 1,2 0-1,0-1-99,0-2 0,5 0 0,1 5 0,1 0-169,0 0 0,-2-6 0,-6 1 1,1 2-564,0 1 0,0 2-549,-1 0 0,1 0-4287,0 0 5740,-1 7 0,1 2 0,0 6 0</inkml:trace>
  <inkml:trace contextRef="#ctx0" brushRef="#br2" timeOffset="134">16415 4951 8936,'16'0'2239,"-1"0"-1858,1 0 1,0 0 0,0 0 102,-1 0 1,1-5 0,0 0 0,-1 1-132,1 2 0,0 2 1,-2 2-256,-4 3 1,-3-1-100,-7 6 0,-1 1 0,-5 3 1,-4-2-66,-4-1 1,-7-1 0,0 6 0,0-2-110,-2-4 0,6 4 0,-4-5 1,3 1 175,3 1 1,1-6-1,1 4 1,5 0 1639,1-1-685,1-4-276,6 10 0,14-13-616,7 5 1,2-5-1,2-1 1,-1 0-1,-1 0-716,-1 0 0,5 0 1,-6 0-1,-2 0-607,-2 0 1,-6 0-1,-2 2-61,-2 3 1320,-2 4 0,-12 7 0,-2 0 0</inkml:trace>
  <inkml:trace contextRef="#ctx0" brushRef="#br2" timeOffset="135">16116 5360 8272,'2'9'1242,"3"-4"0,4-4 0,7-1 1,-1 0-429,1 0 1,5 0-1,2 0 1,1 0-323,4 0 1,0 0 0,2 0-1,-2 0-345,0 0 0,5 0 0,-7 0-516,4 0 0,-4 0 1,-2 0-1,-1 0 0,-4 2-1649,-1 3 0,-9-1 0,-4 6 583,-3 3 1,-9-6 0,-6-2 1434,-6-3 0,-12 5 0,-9 1 0</inkml:trace>
  <inkml:trace contextRef="#ctx0" brushRef="#br2" timeOffset="136">16085 5596 8852,'15'0'1063,"1"0"0,0 0 1,1 0-1,4 0-420,6 0 1,2 0 0,1 0 0,-2 0-352,-2 0 1,-7 0 0,2 1-308,-3 5 0,-10-3 0,-2 8 0,-5 1-93,-1 2 0,-7 0 0,-5-2 0,-5-2-18,-4 3 1,-7 1 0,2 1 0,-2-1 219,2-3 1,1 3 0,6-6 0,0 3 402,5-1 0,0-4 0,7 2 16,-2-1 0,5 6 1,1-5-261,6 1 0,6-2 0,7-7 0,0 2-698,-1 3 0,8-3 0,3 3 1,4-3-888,1-2 1,6 1-1,3 3 1,4 1-3068,5-1 4399,2 4 0,-4-6 0,0 5 0</inkml:trace>
  <inkml:trace contextRef="#ctx0" brushRef="#br2" timeOffset="137">22374 6240 8272,'2'9'-150,"3"-4"471,-3-3 1324,5-2-887,-7 0 0,-2 0-602,-3 0 0,1 0 0,-6 0-813,-3 0 568,-1 0 0,-3-6 0,-4 1 0,-4 2-139,1 1 1,-11 2 0,4 0-1,-4 0-877,-4 0 0,4-2 0,-5-1 1105,2-3 0,-6-6 0,4 4 0</inkml:trace>
  <inkml:trace contextRef="#ctx0" brushRef="#br2" timeOffset="138">21336 6240 8272,'-16'9'274,"6"-2"217,-1-7 0,1 0-841,-6 0 0,6 0-242,-1 0 0,1 0 0,-6 0 284,0 0 0,1 0 0,-1 0 308,0 0 0,0-7 0,1-2 0</inkml:trace>
  <inkml:trace contextRef="#ctx0" brushRef="#br2" timeOffset="139">21022 6256 6938,'-11'5'-589,"1"0"1,4 0 934,-4-5 0,5 0 0,-6 0 0,-1 0-476,-2 0 1,-2 0 0,-1 0-1,-4 0-36,-5 0 0,-4 0 0,-1 0 1,-1 0 165,1 0 0,-1 0 0,3 0 0,1 0 0,1 0 0,3 0 0,-2 0 0,3 0 11,0 0 0,6 0 0,-4 0 19,3 0 1,3 0 0,-1 0 509,0 0 0,6 0 0,-1 0-368,-1 0 1,-2 0 0,-2 0 0,1 0-67,-1 0 1,-2 0 0,-1 0 0,-4 0-660,-1 0 0,-2 0 0,-7-1 1,-2-3 552,-2-1 0,-14-14 0,2 1 0</inkml:trace>
  <inkml:trace contextRef="#ctx0" brushRef="#br2" timeOffset="140">19308 6161 8455,'-11'0'-662,"1"2"543,-2 3 1,-2-3 0,-2 3 0,-1-3 0,-3-2-479,-1 0 0,-1 0 597,1 0 0,-4-7 0,-6-2 0</inkml:trace>
  <inkml:trace contextRef="#ctx0" brushRef="#br2" timeOffset="141">18931 6177 8307,'-16'0'0,"0"0"-64,0 0 0,1 0 105,-1 0 0,5 0 0,1 0-112,-2 0 0,-2 0 0,-2 0 0,0 2-201,1 3 1,-6-3 0,-2 5-1,0-2 44,1 0 228,-6 1 0,3-6 0,-6 0 0</inkml:trace>
  <inkml:trace contextRef="#ctx0" brushRef="#br2" timeOffset="142">18302 6193 7662,'-25'9'0,"4"-4"-167,4-3 0,-4-2 0,0 0 579,2 0 1,1 0 0,2 0 0,1 0-12,-1 0 0,5 0 0,1 0 0,-2 0-474,-2 0 1,3 0 0,1 0 0,-2 0-376,-2 0 0,-2 5 0,-2 2 0,-1 0-182,-2 0 630,0-2 0,-1 2 0,-3 2 0</inkml:trace>
  <inkml:trace contextRef="#ctx0" brushRef="#br2" timeOffset="143">17673 6271 8307,'-16'0'-160,"0"0"1,1 0 0,-1 0-1,0 0 109,0 0 0,1 0 0,-1 0 0,0 0 160,1 0 0,-1 0 1,0 0 39,0 0 1,-6 0 0,-3 0-110,1 0 1,1 0 0,7 0-1,1 0 26,-1 0 0,0 0 0,0 0 0,1 0-33,-1 0 0,0 0 1,1 0-1,-1 0 31,0 0 1,0 0 0,1 0-1,-1 0-68,0 0 1,0 0-90,1 0 0,-1 0 93,0 0 0,1-7 0,-1-1 0</inkml:trace>
  <inkml:trace contextRef="#ctx0" brushRef="#br2" timeOffset="144">16132 6067 8539,'0'-10'623,"0"-1"0,-2 8 0,-1-4 759,-3 0 0,1 7 441,5 0-933,0 7 0,0 8 0,0 1 1,0 0 104,0 0 1,0-1-1,0 1-714,0 0 0,0-1 0,0 1-964,0 0 0,2 0-2375,3-1 1,-3 1-1,5-2 3058,0-4 0,-5-3 0,5-7 0</inkml:trace>
  <inkml:trace contextRef="#ctx0" brushRef="#br2" timeOffset="145">15928 6350 8539,'1'9'1300,"5"-4"1,2-3-1,8-2 1,1 0-452,4 0 1,-1 0 0,6 0 0,2 0-394,1 0 1,3 0 0,-2 0-1,-2 0-191,-2 0 0,-7 0 1,2 0-1,-4 0-1431,-1 0 1,-2 7-2882,-3 3 0,-6 4 1095,-10 2 2952,-11-7 0,-2-2 0,-4-7 0</inkml:trace>
  <inkml:trace contextRef="#ctx0" brushRef="#br2" timeOffset="146">15928 6586 8979,'15'0'308,"1"0"0,0-2 524,-1-3 1,6 3 0,2-3 0,0 3 316,0 2 1,3 0 0,-5 0 0,-2 0-527,-2 0 1,-3 2 0,-3 3-556,-6 6 1,-3-3-1,-2 3 1,-2 1 134,-3 2 0,1 2 1,-6-1-1,-2 1-220,-2 0 1,-2 0 0,-2-1 0,-1 1 185,-2 0 1,6-1-1,6 1 1,0-2 563,0-3 0,6 3-67,-2-4 0,5-3-331,5-2 1,4-3 0,6-2 0,3 0-791,3 0 0,3-2 0,8-1 0,-1-3-924,1 3 0,-1-4 0,2 2 0,0 1-2102,-1 3 1,6 2 3480,-12 5 0,8 2 0,-10 8 0</inkml:trace>
  <inkml:trace contextRef="#ctx0" brushRef="#br3" timeOffset="147">26760 5171 8194,'-7'-9'1365,"6"2"0,-6 14 0,7 4 0,0 5-298,0 5 0,5-2 1,0 7-1,0 0-151,2-1 1,-5 4 0,5-2 0,-2 0-346,1 0 0,1 1 0,-4-7 1,2-2-440,-1-2 0,-2 4 1,-1 0-2552,5-2 0,-5-1-4744,5-2 2928,-5-1 4235,-8-6 0,-1-9 0,-8-9 0</inkml:trace>
  <inkml:trace contextRef="#ctx0" brushRef="#br3" timeOffset="148">26210 5878 8441,'16'0'675,"0"0"1,6-1-1,5-3 1,2-1 87,3 1 0,6 1 1,4 0-1,3-3-269,3 3 0,-1 1 1,2 0-1,1-1 631,3-2 0,-3-1 0,-4 6 1,-2 0-654,-1 0 0,6-1 0,-9-3 0,2-1-336,0 1 0,-7 1 0,0-1 0,-5-1-103,-4 2 0,-7 1 1,2 2-4198,-3 0 1706,-3 0 0,-13 5 1,-9 2-1,-12 2 2328,-13 3 0,1 2 1,-7 2-1</inkml:trace>
  <inkml:trace contextRef="#ctx0" brushRef="#br3" timeOffset="149">26493 6271 9071,'0'-15'1081,"0"-1"1,9 2 0,7 2 0,8 1-499,6-1 1,8 0 0,6 0 0,5 1-253,3-1 0,1 5 0,-8 2 0,-3 3 145,-5 2 0,-6 0 0,-5 0 0,-5 0-266,-3 0 0,-4 7 1,-4 3-1,-5 4-80,-3 2 0,-4 5 0,-5 2 0,-8 1 44,-10 4 0,-6 0 0,-6 0 1,-3-2-36,0 2 0,1 0 1,8 0-1,-1-3 220,1-3 1,7-1 0,3-3 0,5 1 220,5 2 1,-1 0 0,7-6-185,1 1 1,3-5-1,2-3-160,5-1 0,4 4 0,11-6 0,5-1-827,4-3 0,7-1 1,3-1-1,4-5-556,4-4 0,3 1 0,-4 0 1,-1 1-655,-4-1 1,-4 5 0,-8-1 0,-2 3-616,-2 2 0,-12-5 2416,2 0 0,-4-7 0,4 3 0</inkml:trace>
  <inkml:trace contextRef="#ctx0" brushRef="#br3" timeOffset="150">28113 5973 8123,'10'0'352,"1"0"1,-6 9-1,4 4 1,-2 7-1,-4 1 408,-1 1 0,-2 1 1,0 5-1,-2-2-46,-3 2 0,-2-3 0,-5-1 0,1 0-1040,-1 1 0,-2-6 1,-2 2-1,0-3-1824,1-3 1,1 1 2149,3 0 0,-10-8 0,4-1 0</inkml:trace>
  <inkml:trace contextRef="#ctx0" brushRef="#br3" timeOffset="151">28663 5171 8123,'0'-10'426,"0"-1"1,0 9 0,2 1-180,3 4 1,4 11 0,8 2 0,2 7 303,2 1 0,7 6 0,-2-4 0,2 4-8,-1 1 1,4 0-1,-1 1 1,5-1-234,0 1 0,-4-3 1,-3-1-1,-4-3-75,-1-2 1,-2-4 0,-5-7-1,0-3 123,-1-2 0,-4 3 47,-1-5 1,-6-1 0,1-9-81,-3-6 0,-4-10 1,-1-5-1,-4-4-105,-2-1 0,-2-6 0,-4-3 0,-1-4-632,0-4 1,0-8 0,1 2 0,-1-1-399,0 1 1,6 2 0,1 6 0,2 5 461,4 4 0,1 4 1,2 1-1,0 3 230,0 2 1,7 3 0,3 5 0,4-2 154,2 2 0,7-4 0,3 2 1,4 2 572,1 1 0,6 2 1,1 1-1,1 1-301,-1 3 0,-1-3 0,-6 6 1,1-1-237,-1 4 1,-1-2 0,-2 1 0,-4 3-169,-1 1 0,0 2 0,-4 0 0,2 0-1430,-2 0 1,-7 0 0,-1 2-1688,1 3 0,-5 4 3212,-2 7 0,-10 6 0,-4 3 0</inkml:trace>
  <inkml:trace contextRef="#ctx0" brushRef="#br3" timeOffset="152">29370 4967 8145,'-8'-7'362,"2"-4"1,5 3-1,1-3-99,0-1 0,1 0 1,3-1-1,3 5 32,2 1 0,3-5 0,7 3 0,4 0 201,1 4 0,1 3 0,3 2 0,-2 0-238,2 0 0,-4 0 1,1 0-1,-3 2-102,-2 3 1,-3 4 0,-3 7-1,-3-1-92,-6 1 1,-3 0 0,-2-1 0,-2 3 8,-3 3 1,-4-2 0,-9 5 0,-3-1-3,-5-4 0,2 4 0,-2-2 0,-1-3-42,3-6 0,-1 2 0,6-6 1,-2 1 104,2-4 1,7 2 0,1-1 289,-1-3-411,5-1 0,7-7 1,12-2-1,8 0-160,6 0 0,9 0 0,3 3 1,1-1 99,-1 1 1,-1 3-1,-8 1 1,-1 1 181,-1 5 0,-3 2 1,2 8-1,-5 0-53,-3 0 1,-4-1-1,-2 1 1,-3 0 634,-2-1 1,-2 1 0,-5 0-219,0 0 0,0-1 0,-2-1 0,-3-1-415,-6-3 1,-8-5 0,-4 4 0,1 0-940,-1-1 1,-10-4-1,1 3 1,-1-2-952,0 0 0,-4 6 0,-1-6 1,-1-1-1084,1-3 2889,1-1 0,-1 0 0,-2 0 0</inkml:trace>
  <inkml:trace contextRef="#ctx0" brushRef="#br3" timeOffset="153">28930 5847 8145,'16'0'416,"1"0"1,3 0 1217,1 0 1,1-2 0,-1-1 0,7-2-706,7 1 0,7 2 1,9 2-1,3 0-483,2 0 0,0-5 0,3 0 0,-1 1-46,1 3 0,1 1 0,-5 0 0,-6 0-607,-5 0 0,-9 0 1,0 0-1,-7 0-4938,-7 0 3048,-4 0 0,-11 7 1,-12 3 490,-13 4 1,-16 0 1605,-7-4 0,-10 11 0,-4-3 0</inkml:trace>
  <inkml:trace contextRef="#ctx0" brushRef="#br3" timeOffset="154">29245 6130 7997,'15'0'280,"1"0"0,0 0 1,0-2-1,1-1 559,4-3 1,3-1 0,10 4 0,1-2-399,1 1 0,1 3 1,-6 1-1,1 0 287,-1 0 1,-6 1 0,-4 3-509,-4 1 1,-8 7 0,-4-1-230,-3 3 1,-4 7 0,-3 0 0,-7-2-74,-8-2 1,-4 1 0,-9 1 0,0 2-50,1-2 1,-8 4 0,9-2 0,-3 0 268,1 1 0,9-4 0,1 3 0,4-4 313,3-1 0,-1 0 0,11-1 0,1-1 554,-2-3 0,7 3 0,0-4-371,9 4 1,10-3-1,6-2 1,4-1-379,10 1 0,10-5 0,6 2 1,5 0-893,4-1 1,10 5 0,-1-3-949,4 2 0,-4 2 0,-3 3 0,-7-2 0,-12-2 1584,-11 3 0,-7 1 0,-1 1 0</inkml:trace>
  <inkml:trace contextRef="#ctx0" brushRef="#br3" timeOffset="155">26116 4401 8292,'0'-24'0,"-2"3"0,-3 3 336,-6 2 0,-8 6 0,-2 1 0,0 2 0,-3 4-102,-8 1 1,-6 14 0,-15 9 0,-4 11-136,-6 11 0,23-13 0,0 1 0,4 2 1,2 1-1,-2 2 0,0 3-228,0 2 0,0 3 1,0 6-1,1 2 1,2 2-1,1 2 0,2 1 1,3 1-64,0 3 0,3 2 0,1 0 0,2 1 0,6 1 0,2 0 0,2-1 0,1 1 168,4-2 1,2 0-1,2 5 1,2 0-1,3-10 1,3-1-1,3 1 1,3-1 45,3 0 1,5 0-1,6 3 1,4-1-1,1 0 1,2-1-1,2-2 1,2-1 40,2 1 0,2-1 1,0-5-1,2-1 1,2-2-1,1-1 0,-3-5 1,1-2-352,-2-3 0,2-2 1,3-4-1,2-3 1,-1-1-1,0-3 288,2-3 0,1-1 0,1 0 0,-1-2 0,3-4 0,1-3 0,0 0 0,0-1 0,2-2 0,-1 0 0</inkml:trace>
  <inkml:trace contextRef="#ctx0" brushRef="#br3" timeOffset="156">30109 4134 8493,'67'28'0,"-1"7"-150,1 8 1,-5 10 222,-25-21 1,0 4 0,-2 4 0,0 2 0,4 6 0,0 2 0,4 5 0,0 3 0,2 5 0,1 2-5,2 5 0,-2 3 0,-16-21 0,-1 1 0,-1 1 0,0 2 0,-1 0 0,-1 1 0,-2 1 0,-1 0 1,-2 1 49,-2 0 1,-1 0 0,-3 1-1,-3 3 1,-2 2 0,-4-1-1,-2 1 1,-2 0 0,-2 1-1,-3 1 1,-1 1 0,-2-1-151,-1 2 1,-3-1-1,-4 0 1,-5 1-1,-5 0 1,-1-1-1,-3-1 1,-3-1-1,-1 0 1,-3 0-1,-2 0 1,-1-1 30,-3-1 0,-2-1 0,-1 1 0,-2 4 0,0 2 0,-1-2 0</inkml:trace>
  <inkml:trace contextRef="#ctx0" brushRef="#br3" timeOffset="157">26352 8142 8366,'0'-16'104,"0"0"130,-7 8 0,-2 1 433,-7 7 1,-1 8 0,-4 8 0,-5 9 0,-2 6-155,1 6 0,-6 6 1,4 8-1,-3 0-82,-3 5 1,5-2 0,4 3 0,0 1-83,2-2 1,1 5 0,7-3 0,0 1 205,1-1 1,6 1-1,4-7 1,3-1-290,2-2 0,0-4 0,0-1 0,2-4-474,3-1 1,4 2 0,6-4-1,3-2-685,3-2 0,-4-1 0,6-3 0,-2-2-697,0-6 0,0-4 0,-5-3 1590,-1-4 0,8 4 0,2-5 0</inkml:trace>
  <inkml:trace contextRef="#ctx0" brushRef="#br3" timeOffset="158">26525 8566 8468,'0'-9'2594,"1"15"0,3 11-1937,1 6 0,7-4 1,-1 4-1,3 0-230,2 3 1,-1 2-1,3 0 1,1-4-118,2-1 1,0-2-1,-5-4 1,-1 2 182,1 2 0,0-5 124,-1-5 1,1-8-180,0 2 0,-7-12 0,-4-8 0,-3-10-371,-2-5 0,0-3 0,0-2-193,0-1 0,0-10 0,-2-1 0,-3-7 0,-4-4-280,0 1 1,-3 1 0,5-4 0,-2 5-404,-3 0 1,5 5-1,2 8 1,1 5 280,-1 4 0,3 7 0,-3 1 623,3 3 0,9 2 0,4 8 1,3 3 134,1 2 0,1-3 0,2 3 0,3 0-3,5 0 0,-2 0 0,2 4 0,2-3-24,2 3 0,2-4 0,-1 2-247,0 1 1,3 1 0,1-1 0,1-1-569,-1 1 0,0 3 0,0 1 0,2 0 0,-2 0-472,-2 0 1,2 1 0,-4 5-1,-6 4 551,-6 4 1,-5 2 532,-4 0 0,-3-1 0,-7 1 0</inkml:trace>
  <inkml:trace contextRef="#ctx0" brushRef="#br3" timeOffset="159">27012 8346 8104,'9'-10'773,"-2"-1"-15,0-1 1,1 0-1,10 0 1,1 3 182,2 2 1,7-4-1,-2 4 1,4 0-566,1 0 0,-1 2 0,-2 5 0,-3 0-106,-3 0 1,-3 7-1,-6 4-195,-3 3 1,-6 1-1,1 3 1,-5 1-119,-5 2 1,-4 2-1,-9-4 1,-3 4-157,-5 1 1,-2-3 0,0 5 0,4 0 129,1-1 1,2-1-1,7-5 1,2 2 268,2-1 1,6-3 0,-1-1 0,3 0 244,2-1 0,2-4 0,5-3 0,7-1 62,5-3 1,7 3 0,-1-2 0,3-1-422,5-3 1,2-1 0,-4-1-1,1-3-17,-1-1 1,-1 0 0,-2 3-1,-4-2-2669,-1-1 1,-7 0 687,-6 5 1,-6 2 0,-3 1-1,-9 4 1912,-13 2 0,-14-6 0,-5 4 0</inkml:trace>
  <inkml:trace contextRef="#ctx0" brushRef="#br3" timeOffset="160">26682 9195 10079,'10'-5'0,"1"-1"1336,1 3 0,2-1 0,3 1 0,4-2-177,6 1 0,8-4 0,5-1 0,3-2-564,6 1 1,0 5 0,-3-6 0,-1 1-316,4 1 0,2-3 0,-6 6 0,-1 3-523,-2 1 1,-6 2 0,3 0 0,-4 0-2399,-6 0 1,-2 2 0,-1 3 1442,-5 6 1,-11 8-1,-8 4 1,-9-1-373,-9 1 0,-15 3 1570,-1-5 0,-16 7 0,-1-3 0</inkml:trace>
  <inkml:trace contextRef="#ctx0" brushRef="#br3" timeOffset="161">26886 9478 8104,'-7'9'1230,"6"-2"0,1-7 0,10 0 1,6 0-413,5 0 0,3 0 0,9 0 0,2 0-455,2 0 1,-6 5 0,-6 2-1,-1 0-181,1 0 0,-11 5 1,0-2-1,-6 4-228,-4 2 1,-2 5 0,-2 2 0,-2 0 1,-3-1 0,-4 6 1,-8-3-1,-4 1 93,-6 0 1,-1-7-1,0 2 1,4-2 312,1 2 0,2-3 0,7 3 1,2-6-15,2-4 1,6 3-1,-1-4 1,5 3 110,5-3 1,4-1 0,8-6 0,3 3-438,1-3 0,12-1 0,0-2 0,4 0-670,1 0 1,6-7-1,-4-4 1,0-1-378,-3 2 1,-6-3 0,-3 6-1,-3 0-499,-3 0 0,-1-5 0,-5 2 1524,0-4 0,-1-9 0,1-1 0</inkml:trace>
  <inkml:trace contextRef="#ctx0" brushRef="#br3" timeOffset="162">28506 9305 8104,'14'2'560,"-4"3"0,-1 4 306,-4 6 0,4 3 0,5 1 1,-2 4-1,-3-1-131,-2 1 0,3 5 1,-3 0-1,0 5-883,0 4 1,-2 0-1,-5-4 1,0 2-180,0 1 1,0 1-1,0-4 1,0 2-3068,0 2 1,0 0 3393,0-6 0,0 0 0,0 1 0</inkml:trace>
  <inkml:trace contextRef="#ctx0" brushRef="#br3" timeOffset="163">28852 8315 9183,'15'1'940,"1"5"0,0 8 0,1 8-669,4 3 1,4-4-1,6 5 1,1 2 103,-1 2 1,-5-4 0,0 0 0,1 0 0,-3-1 99,-3-4 1,0-4 0,-4-1 117,-3 0-260,-1-1 1,-5-8 0,-2-7-196,-5-9 0,-1-10 0,0-3 0,-1-3-130,-5-3 1,3-7 0,-8-5 0,-1-5-262,-2-9 1,-2-1 0,2-2 0,2-3-178,2-1 1,5 0 0,-4 4 0,2 4 117,3 4 0,4 9 1,6 3-1,4 6 239,4 5 0,2 3 1,1 6-1,2-3 505,2-1 0,7 0 0,-1 6 0,2-1-127,3 0 0,4 1 1,1-1-1,-2 0-61,-2 0 1,-7 6 0,-1 1-1,-2 0-827,-4 1 1,4 4-1,-3-1-279,0 3 1,-3 2 0,-1 2 0,-2 5 861,-4 9 0,4 6 0,-5 10 0</inkml:trace>
  <inkml:trace contextRef="#ctx0" brushRef="#br3" timeOffset="164">29575 8016 8139,'-5'-16'52,"-1"1"1,1-1 0,5 0 528,0 1 0,2 4 0,3 2 0,6 1-65,3-1 0,7 0 0,1-3 0,1 3-61,0 2 0,3-3 1,-3 4-1,-1 1-32,1-2 1,-2 5-1,-5-3-79,-1 3 0,1 2 0,0 0-201,0 0 0,-6 6 1,-1 1-1,-2 1-12,-4 5 1,-1 6-1,-2 4 1,0-1 30,0 1 0,-2 8 1,-5-3-1,-7 0 84,-5 2 0,-7 0 0,1 1 0,-1-1-178,-2-4 0,-5 2 0,7-5 0,-4-1-64,-1 1 1,5-2-1,1-5 1,2-2-24,4-4 0,2 2 0,1-6 275,0-3 112,7-1 0,4-7 0,14-2 0,10-2-119,11-3 1,17-1 0,2 1 0,5 2-382,6-2 0,-1-1 0,0 1 0,-5 3-172,-5 2 1,0 2 0,-14 5 0,-3 0-1107,-4 0 0,-14 0 1,1 0-1,-2 2-230,-5 3 0,-1 4 0,-10 8 0,-6 3 1640,-7 0 0,-17 8 0,0-3 0</inkml:trace>
  <inkml:trace contextRef="#ctx0" brushRef="#br3" timeOffset="165">29229 8959 8369,'14'-2'213,"-2"-1"1,-1-2 0,1-1 1752,2-1 1,3 4 0,4-6-1217,5 2 1,4-5 0,3 3 0,4-1-13,5-1 1,3 1-1,4-4 1,2 2-1005,1 1 0,1 8 0,-6-3 0,-2 5-1262,-3 1 0,-3 0 0,-10 1 0,-2 5 81,-6 4 1,-6 4-1,-4 2 1,-8 0 1446,-6-1 0,-20 8 0,-10 1 0</inkml:trace>
  <inkml:trace contextRef="#ctx0" brushRef="#br3" timeOffset="166">29449 9415 7964,'-9'-2'1000,"4"-3"1,2 3-361,-3-3 0,3 3 399,-8 2 476,8 0-947,-4 0 0,7-1 308,0-5-117,0 5-363,0-6-464,0 7 67,0 0 170,0-7 0,0 3-28,0-6 0,5-1 1,0-5-146,-1 1 0,5-1 0,1 0 1,4 2 24,2 4 1,5-4-1,1 5 1,3-1-77,3-1 0,7 8 0,3-3 0,1 5-57,-1 1 1,-1 0 0,-8 0 0,-1 1 86,-1 5 1,-8 4 0,2 9 0,-4 4-37,-1 1 1,-7 3 0,-4 8 0,-3 3-173,-2 4 1,0 7 0,0-7 0,-2 3 108,-3 2 0,-6 0 1,-10-1-1,-5-4 75,-4-6 1,-1-4 0,-1-6 0,1-5 78,0-3 1,-1-3 0,1-1-57,-1-3 1,1-4 0,1-7 0,2 0 56,2 0 1,8-2 0,1-2 0,7-3 0,3-1 198,3-5 0,9 0 0,8-3 0,7 2 83,12 3 0,6-3 1,11 6-1,4-1-345,4 4 1,3 3 0,-3 2-1,-4 0 128,-4 0 0,-4 0 1,-1 0-1,-4 0-1055,-2 0 0,-1 0 0,-5 0 0,-1 0-161,0 0 0,-1-7 0,-2-5 0,-2-7 1120,2-8 0,2-16 0,1-6 0</inkml:trace>
  <inkml:trace contextRef="#ctx0" brushRef="#br3" timeOffset="167">30188 7592 8163,'40'-9'0,"0"4"0,-5 12 0,4 7 273,1 5 1,7 16 0,7 3-1,2 11 176,4 9 0,-30-25 0,-1 2 0,1 2 0,-1 1 0,0 2 0,0 2-131,1 2 1,-1 1 0,0 5 0,-2 1 0,2 3 0,-2 1 0,0 3 0,-1 1-202,-3 2 0,-1 2 0,1 2 0,-2 1 0,-4 3 0,-3 1 0,-1-4 0,-1-1-55,-2-2 0,-1 0 0,-4 0 0,-1-2 1,-2-6-1,-3-2 0,-2-3 0,-2-2-335,-5-4 0,-1 0 0,-3-1 0,-2-1 0,-2 0 0,-1-2 0,-23 37-1738,-3-7 1,-4 0 2010,-3-2 0,1 0 0,-3-5 0,5 0 0,5 0 0</inkml:trace>
  <inkml:trace contextRef="#ctx0" brushRef="#br3" timeOffset="168">26163 11427 7920,'-16'0'426,"8"2"1,4 3 0,6 5 549,3 4 1,7 7 0,0 2-1,6 1-479,3 4 1,12 7 0,-1 4 0,1-1-247,0 1 0,4 1 0,-1-5 0,-1-2-69,-2 2 0,-3 0 1,-2-6-1,-3-1-82,-3-1 0,-1-8 0,-5 2 184,0-4 1,-6-8-92,1-4 0,-8-12 0,2-7 0,-5-7-25,-5-3 1,-4-9-1,-8-9 1,-2-6-281,-2-4 1,-7-4 0,2-8-1,-4-1-446,-2 2 1,1-12-1,0 10 1,1 3 212,4-1 0,3 10 0,9 4 1,3 7 354,6 4 0,3 8 0,2 8 1,0 1-47,0 0 1,13 2 0,4 6 0,6 3 581,5-2 0,3-2 1,8 0-1,6 1-234,6 3 1,1-1-1,-3-4 1,2-1-196,1 0 1,6 1-1,-6-1 1,-1 0-444,-2 0 0,2 1 0,-3 1 1,-4 2 55,-4 1 1,-3 8 0,-7-3-1,-2 5-1236,-2 1 0,-12 7 0,0 5 0,-5 5 1506,-6 4 0,-1 7 0,-2-3 0</inkml:trace>
  <inkml:trace contextRef="#ctx0" brushRef="#br3" timeOffset="169">26949 11238 8235,'0'-15'963,"0"-1"1,2 2 0,3 2 0,6 3-588,3 2 0,7-4 1,0 6-1,-1 2-22,3 1 0,-5 2 0,3 2 0,-4 3-75,-1 5 1,-2 1 0,-4 3 0,-4 3-21,-5 1 1,-2 1 0,-6 0-1,-7 4-86,-6 1 0,-8-3 0,2 4 0,-2-1-101,2 1 1,-2-6 0,7 0 0,2-5-317,1-3 0,3-6 51,-1 5 0,9-6 141,7 1 1,12-3 0,13-2 0,3 0 138,5 0 0,7 0 0,-2 0 0,1 1 45,-1 5 0,4 2 0,-7 8 0,-3 0 232,-4 0 1,-9-1 0,0 1 0,-5 0 32,-4-1 1,-6 1-1,1 0 1,-3 0-234,-2-1 0,-2-4 1,-3-1-1,-6 3-160,-3 0 0,-6-2 0,-3-2 0,-3-1-1123,-8 1 0,1 0 0,-10 3 0,-3-1-1934,1 1 0,-6 2 3053,9 2 0,-3-1 0,-2 1 0</inkml:trace>
  <inkml:trace contextRef="#ctx0" brushRef="#br3" timeOffset="170">26383 12166 8748,'16'7'1830,"0"0"0,-1 5-1244,1-2 1,1-6 0,4 3 0,7-2 0,7 0 565,7-1 0,5 3 0,6-2 0,4-2-668,5-1 0,8-2 0,3 0 0,0 0-406,-5 0 1,8-5-1,-12 0 1,1 1-34,-8 2 0,-6-3 0,-7 0-1435,-8 1 0,-1 3 0,-14 1 0,-3 1-52,-6 5 1,-7 2 0,-12 6 0,-8-3 1441,-10-6 0,-19 4 0,-4 0 0</inkml:trace>
  <inkml:trace contextRef="#ctx0" brushRef="#br3" timeOffset="171">26871 12637 8235,'-9'-7'739,"9"5"0,12-3 0,5 3-321,4 2 1,13 0-1,1-1 1,7-3 178,6-1 1,1 0 0,-5 5 0,-6 1-212,-4 5 1,-1-3-1,-12 8 1,-2 1-267,-2 2 0,-8 2 1,-4 1-1,-3 2-184,-2 2 0,-7 5 0,-7-3 0,-8 0 89,-10 0 1,-8 3 0,1-4-1,1 1-54,0 0 0,-4 1 0,5-6 0,2-4 56,2 0 1,7 0 0,1 1 716,2 1 1,8-2 0,6 0 0,2 0-190,4 3 1,8 3 0,5-5-1,6 1-377,5 0 1,9-6-1,10 1 1,2-1-88,1-1 1,12 3-1,-10-5 1,-1 0-2095,-6 0 0,-6-2 1,-6-5-2298,-5 0 1,-13-14 4299,-8-7 0,-14-13 0,-10-7 0</inkml:trace>
  <inkml:trace contextRef="#ctx0" brushRef="#br3" timeOffset="172">26021 10830 8298,'-10'5'0,"0"2"0,-3 3 0,-1 6 558,-1 3 0,-1 9 0,-2 2 0,-1 8 4,-2 9 1,-5 16 0,3 2-1,-1 3-142,-4 2 0,-5 10 1,0-1-1,5 1-84,3 0 1,-1 3 0,7-1 0,5-4 40,7-1 1,5 2 0,5-9-1,8-1-317,10 1 0,9 4 1,6-6-1,8-2-140,7-1 1,5-4 0,10-2 0,-31-30-1,2-2 3,1 0 1,2 0 0,4 2 0,1 0-1,0-2 1,-1-2 0,2 0 0,-1-1-270,-1-2 1,1 0-1,8 1 1,1-1-1,-2-2 1,1 0-1</inkml:trace>
  <inkml:trace contextRef="#ctx0" brushRef="#br3" timeOffset="173">28254 11946 7944,'16'0'1115,"-2"1"0,-2 5 1,-3 4-650,-2 4 1,3 7-1,-3 2 1,0 1-186,0 4 0,4 7 1,-4 3-1,0 1 9,0-1 0,-2-1 0,-5-6 0,0 1-491,0-1 1,0-1 0,0-4-1,0-5-1697,0-3 1,-5-8 70,-1 0 0,1-8 1827,5-2 0,-7-14 0,-2-10 0</inkml:trace>
  <inkml:trace contextRef="#ctx0" brushRef="#br3" timeOffset="174">28946 10594 7956,'0'16'56,"-7"-1"0,5 3 0,-5 3 0,2 5 1076,0 4-875,-1 1 0,6 6 1,0 1-1,0-1 737,0-4 1,0 2 0,0-9-1,0 2-473,0-2 0,6-1 1,-1-6-1,0 2-729,2-2 0,-5-1 1,5-3-1,-2 1-1310,0 0 1,6-1-1,-6 1-2145,-1 0 3663,-3 0 0,-1-1 0,0 1 0</inkml:trace>
  <inkml:trace contextRef="#ctx0" brushRef="#br3" timeOffset="175">28710 11411 8907,'21'0'0,"0"0"0,0 0 836,2 0 1,1 0-1,8 0 1,-1-2-350,0-3 1,6 2-1,0-6 1,0 2-422,1 3 0,-5 1 0,4-1 0,-4-1-942,-2 2 1,-6 1 0,-2 4 0,-2 1-123,0 2 1,0 8 0,-6-3 997,1 4 0,0 2 0,-1 0 0</inkml:trace>
  <inkml:trace contextRef="#ctx0" brushRef="#br3" timeOffset="176">28977 11993 7956,'-8'0'1483,"2"-6"1,12-1 0,6 0-1011,7 1 0,11-5 0,8 6 0,2 1-68,4 3 1,-4 1 0,0 0-1,-3 0-45,-7 0 0,-1 1 0,-8 5-227,-1 4 1,-10 4-1,-5 2 1,-5 1 12,-5 4 1,-5-3 0,-10 4 0,-2-1-15,-3 0 0,6 5 0,-2-3 0,2 0 56,-2 0 0,9-1 0,-2-3 0,3 2 129,3-1 0,4-3 0,-1-1 1,5-1-137,5 1 1,9 0 0,9 0 0,1-1-523,4 1 1,2-2 0,1-3 0,1-6 8,-1-3 0,2-2 0,2-2 1,4-3-1290,1-6 1,2-8 0,5-4 0,0-3 130,0-7 0,-5-6 1,-2-8 1489,-1 0 0,-2-14 0,-6-4 0</inkml:trace>
  <inkml:trace contextRef="#ctx0" brushRef="#br3" timeOffset="177">29528 10405 8131,'40'0'55,"5"9"0,-3 7 0,4 10 545,1 9 0,5 12 0,1 12 0,-3 6-206,-1 3 0,-23-26 0,-1 2 0,0-1 0,-1 1 0,-2 2 0,-1 2-102,0 3 0,-1 1 1,-2 4-1,-1 0 1,-3 2-1,-2 1 1,-1 0-1,-1 1-190,-1 1 1,-1 0 0,0-3 0,-2-1-1,0 0 1,-1-2 0,-2-3 0,-1-1-68,-1-2 0,0-2 1,-1 39-1,0-15 1,-2-3-2519,-3-6 0,-4-1 2483,-7-9 0,4 4 0,0-5 0,-1-1 0,3 3 0</inkml:trace>
  <inkml:trace contextRef="#ctx0" brushRef="#br3" timeOffset="178">24072 8975 8264,'9'-7'-107,"-2"3"0,-7-6 1666,0-2-49,0 5-712,0 0 0,0 8-454,0 5 1,1 2-1,3 10 1,1 1 4,-1 2 1,-1 2-1,1-4 1,1 4 0,-2 1 0,4-3 1,-1 4-1,-3-1-201,-1 0 0,-2-3 0,0 4 0,0-2-115,0-4 0,0-2 1,0-1-1,0 0 155,0-1 1,0-4-685,0-1 587,0-6 1,0 1-1,0-10 1,0-6 63,0-3 0,0-3 0,0-4 0,0-5-10,0-4 0,0-1 0,0-1 0,0 1-72,0-1 1,0 6-1,0 2 1,0 1-133,0 4 0,2 1 1,1 3-1,2-1 109,-1 0 0,-3 6 295,-1-1-321,0 8 0,0 8 1,0 12 239,0 6 1,0 2-1,0 4 1,0-1 69,0 0 1,-1 5 0,-3-6-1,-1 0 25,2 0 0,-1 1 0,1-7 0,-3-2-772,3-2 1,-4-1 0,0 0-18,-2-1 1,6-4 0,-4-1 428,0 3 0,-2 1 0,-7 1 0</inkml:trace>
  <inkml:trace contextRef="#ctx0" brushRef="#br3" timeOffset="179">24921 8975 9556,'-2'-14'753,"-3"3"0,1 4 0,-6 7-99,-2 0 1,3 0 0,-2 2-337,-1 3 1,-2 4 0,-1 7-1,-1 0-54,0-1 1,0 1 0,1 1 0,-1 3 1,0 1 0,6 1 0,1-2 1,0 2-66,1 3 0,4-4 0,-1 3 0,3 1 51,2-1 1,7-5-1,4 2 1,4-3 42,6-3 0,4 1 0,6-2 105,1-3 1,-1 1-1,-1-7 1,-2 0-1,-4 0 240,-1 1 1,3-1 0,-5-7-306,-2-3 1,-1-4-1,-3-6 1,-1-3 0,-1-3 106,-3-5 1,-6-4-1,1-3 1,-3-2-1051,-2-2 1,-7 1 0,-4 4-1,-3 3-1850,-2 2 0,-6 6 1,-8 11-1,-7 5 2211,-5 3 0,-14-5 1,8-2-1</inkml:trace>
  <inkml:trace contextRef="#ctx0" brushRef="#br3" timeOffset="180">22657 5690 8264,'0'16'-1344,"2"-8"1344,3-2 0,-2-3 0,8 2 0,-1-3 0,6 5 0</inkml:trace>
  <inkml:trace contextRef="#ctx0" brushRef="#br3" timeOffset="181">22673 5658 8113,'-2'-8'0,"-2"1"1445,-1 0-165,0 5 0,5-3-666,0 10 1,0-2 0,0 8 0,0 1-141,0 2 0,5 2 1,2 1-1,2 3 237,3 0 1,2 7 0,2-5 0,-1 1-346,1 0 1,5 3-1,0-5 1,-2-2-102,-1-1 1,-4-3-1,-2 1 504,-2 0-503,1-1 0,-2-8 1,-4-7-1,-3-10-149,-2-9 1,-6 0-1,-1-8 1,-1-1-45,-5-1 1,0-8 0,-3-1 0,0-1-295,0 1 0,1-2 0,-1 6 1,0 5 106,0-1 0,2 2 0,2 0 1,2 4-165,-2 1 1,3-3 0,0 3-1,0 0 232,1 1 1,2 1-1,-2 5 246,1 0 0,1 1-77,6-1 0,2 5 155,3 1 1,4 6 0,7-1-1,0 3 164,-1 2 0,6-1 0,2-3 0,0-1-149,-1 1 1,6-2-1,-3 0 1,-1 3-112,-3 1 1,2-3 0,0 0 0,-1-1-438,1-1 0,-2 6 1,-5-5-1,-1 5-1961,1 1 0,0 0-1263,0 0 0,-8 1 659,-2 5 0,-6 2 2820,-6 8 0,-2-7 0,-8-2 0</inkml:trace>
  <inkml:trace contextRef="#ctx0" brushRef="#br3" timeOffset="182">23018 5391 8113,'0'9'4799,"2"-13"-4233,3-6 1,-1-1 0,6 11 8,3 0 1,-5 0 0,1-1 84,-2-4 0,0 3 126,-2-3 0,-3 1-55,3-1-552,-3 3-242,-2-5 1,-2 7-227,-3 0 78,-4 0 145,-6 0 136,6 0-250,2 0 1,19 0 64,4 0 0,3 0 1,-3 2-1,1 1 74,4 3 0,-5 1 0,1-4 1,-4 4 75,-1 2 0,-3-4 0,-1 5 21,-1 3 0,-1-5 1,-6 3 45,0 1 0,-2 0 0,-3 1 1,-6-5-48,-3-1 1,-2 0 0,1-3 0,-1 1 112,0-2 0,-5 1 1,0-1-47,2 3 1,2-1 0,1-5 69,0 0 0,0 0-131,1 0-222,6 0 1,4 0-14,10 0 0,-2 0 1,8 0-1,1 0-90,2 0 1,2 0 0,1 0 0,3 0 68,1 0 1,0 2 0,-6 3 0,1 5 320,0 4 0,-1 0 1,-1-1-1,-1-3-64,-3 2 1,-6 8 0,1 0 0,-2 0 517,3-3 0,-5-1 0,5 0 1,-5-1-233,-1 1 1,-5-6 0,-2 1-1,-2-1-360,-3-1 1,-2 3-1,-3-6 1,-3-3-622,-1-1 0,-1 0 0,3 1 0,-2 2-731,1-1 1,3-2-1,1-2 1,0 0-1298,1 0 0,-1 7 2661,0 3 0,-6 4 0,-3 2 0</inkml:trace>
  <inkml:trace contextRef="#ctx0" brushRef="#br3" timeOffset="183">22830 6020 8518,'9'0'-236,"-2"0"0,-1 0 0,3 0 0</inkml:trace>
  <inkml:trace contextRef="#ctx0" brushRef="#br3" timeOffset="184">22657 6209 8264,'2'-9'1351,"3"2"0,5 2 348,4-1 0,4 1 0,3 5 0,3 0-1154,1 0 1,10 0 0,-4 0-1,2 0 26,0 0 1,2 0 0,-1 0-1,-5 0-136,1 0 1,-2 5 0,-2 1-1,-5-3-259,-3-1 0,-3 0-1027,1 3-340,0-3 0,-9 5-801,-7-7 1,-13 0 0,-8 0 0,2 0 651,2 0 0,-4 0 1340,0 0 0,-7 0 0,3 0 0</inkml:trace>
  <inkml:trace contextRef="#ctx0" brushRef="#br3" timeOffset="185">22798 6256 8468,'4'8'1070,"6"-2"1,6-5-1,12-1 1,-2 2-88,2 3 0,2-3 0,1 5 0,-1-2-521,-4 1 0,-1 4 0,-6-3 0,2 2-86,-2 3 0,-8-3 1,-4-1-1,-2 1-360,0 0 0,0 1 0,-7 6 143,-3 0 0,-3 0 0,-8-1 1,-2 1-323,-3 0 1,2-6 0,-7 1 0,0 1 16,1 2 1,-3-4-1,6-1 1,-1 0 569,0 0 0,2-1 1,6 3-1,1-4 790,3 0 1,-1 1-234,7 8 1,1 0 0,9-2-523,6-4 1,10 4-1,5-5 1,4 2-392,1-1 0,-1-6 0,-2 1 1,-4-2-69,-1 2 0,3-3 0,-3 3 0,0-3-1633,-1-2 1,1 5 0,-2 2-1,3 0 1633,1 0 0,5 6 0,-6-5 0</inkml:trace>
  <inkml:trace contextRef="#ctx0" brushRef="#br3" timeOffset="186">23710 5344 15601,'5'16'705,"1"-1"1,-1 1 0,-5 0-34,0 0 0,0-1 1,2-1-1,1-1-540,2-3 0,1-5 1,-6 6-1,0 1-1487,0 2 1,1 2-203,5-1 1,-5 1-1,5 0 1,-5 0-1,-1-1 1557,0 1 0,0 0 0,0-1 0</inkml:trace>
  <inkml:trace contextRef="#ctx0" brushRef="#br3" timeOffset="187">23647 5988 12904,'14'-1'1797,"-1"-3"0,-3-1-1128,2 2 1,4-4 0,3 1 0,4 3-330,1 1 0,3 2 0,4 0 1,0 2-707,1 3 1,-6-1 0,-1 6 0,-3 0 453,-2-1 1,-8 5 0,-4-3-3147,-1 3 0,-1 1 0,-8-1 3058,-3-3 0,-11 3 0,-8-5 0</inkml:trace>
  <inkml:trace contextRef="#ctx0" brushRef="#br3" timeOffset="188">23632 6334 8264,'-9'0'1237,"2"-1"-40,7-5 0,2 5 0,3-5-383,5 5 1,4-5 0,4 1-1,3 2-172,5 1 0,2 2 0,0 0 1,-2 0-213,2 0 0,0 0 0,0 0 0,-4 0-149,-1 0 1,-2 5 0,-7 2 0,-2 0-274,-1 0 1,-8 5-1,4-1 1,-1 3-83,-1 1 0,0 1 0,-7 0 0,-1 0-38,-2-1 0,-8 1 1,3 1-1,-6 1-123,-5-2 0,4 3 0,-6-9 0,2 4 385,0 2 0,0-5 0,4-3 1,-3 1 635,-1 0 0,0-4-262,6 5 1,1 1 0,3 5 364,6-1 1,8-4 0,4-1-1,2 1-577,3-2 0,9 3 0,6-5 1,2 0-313,3 0 0,-3 3 0,1-5 0,-2-1-150,0-2 0,0-2 0,-9 0 0,2 0-1915,-2 0 0,-1 5 0,-2 0 0,-1 0 2065,1 2 0,-7 2 0,-2 7 0</inkml:trace>
  <inkml:trace contextRef="#ctx0" brushRef="#br3" timeOffset="189">21792 4511 8264,'-9'-7'0,"-5"4"0,4-8 360,-4-1 1,0 3-1,2 0 1,1 2 531,-1 4 0,5-1 1,0 1 1609,0-2-2145,5-1 0,-5 8 0,9 3 0,3 4-53,6 0 0,3 5 0,3-4 0,2 4-83,2 2 1,2 0 0,-4-1 0,2 1-42,-1 0 1,-8-6 0,-2 1 382,2 1-128,-5-5 1,0-2-370,-7-10 1,0 2 0,0-8 0,0-1 0,0-2 0,2-2 0,2 0 0,1 1 32,-2-1 0,-1 0 0,-2 1 1,0-1 24,0 0 0,0-1 0,0-3 0,0-2-51,0-3 1,-5 4 0,0-3 0,-1-1 2,-1 1 0,4 3 1,-6-3-1,2 1-162,4 4 0,-4 1 1,1 3 263,3-1 1,1 0-1,2 0 452,0 1 0,0 4-377,0 1 0,7-1 0,4-3-145,3 4 0,1 3 0,1 7 0,0-2-9,0-3 0,-1 3 1,1-3-1,0 1-270,-1-1 0,3 3 0,1-5-280,2 0 1,0 6-1,-5-5 1,0 3-1,-1-1-1252,1-1 0,-6 0 0,1 5-560,1 0 1,0 2 1273,-1 3 0,-4-2 0,-9 6 1,-3-2-2068,-6-3 3056,-3-3 0,-8 6 0,-3 2 0</inkml:trace>
  <inkml:trace contextRef="#ctx0" brushRef="#br3" timeOffset="190">22044 4118 8264,'15'0'185,"1"0"0,-5 0 0,-1 0 1,2 0 555,2 0 1,2 0 0,0 0-272,-1 0 1,1 0-1,-2 2 1,-2 1 465,-1 3 0,-6 1-560,6-2 0,-8 4 0,2 6-310,-3 1 1,-4-2 0,-5-2-1,-7-1 162,-5 1 0,-4 2 0,4 2 0,-2-1-167,2 1 1,-4 0 0,4-1-1,3 1 18,4 0 0,3 0 0,-1-1 515,5 1 1,3 0 0,4-2-91,3-4 0,4 2 0,8-6 0,2-3-246,2-1 0,6-2 0,-5 0 1,3 0-292,3 0 0,-6 0 0,-1 0 0,-3 0-1333,-3 0 1,1 0-1,-2 2-5153,-3 3 5023,-4-3 0,-14 5 0,-4-7 1496,-3 0 0,-8 0 0,-3 0 0</inkml:trace>
  <inkml:trace contextRef="#ctx0" brushRef="#br3" timeOffset="191">21871 4621 8264,'-9'16'289,"-3"-6"2924,6 1-2234,1-8 1,7 4-1,3-7 1,6 0-164,3 0 1,3 0 0,4 0-1,5 0-261,4 0 0,3 5 0,2 1 0,2-3-255,-2-1 1,-4 3 0,-3 0-1,-3-1-251,-3-2 1,5 3-1,-6 0-1001,-2-1 1,-4-1 0,-2 1-842,-3 1 1,-5 0 0,4-3 336,-2 3 0,-10-3 0,-11 5-289,-6 0 0,-6-5 1745,5 3 0,-7-3 0,4-2 0</inkml:trace>
  <inkml:trace contextRef="#ctx0" brushRef="#br3" timeOffset="192">21902 4920 8264,'-9'0'3335,"4"0"-2801,10 0 0,11 0 1,9-2-1,1-2 268,0-1 0,0 0 0,4 5 0,-2 0-336,-2 0 1,-7 0-1,0 2 1,-5 1-152,-3 2 1,-8 8-31,3-3 0,-6 4 0,-6 2-220,-4 0 1,-4-1 0,-3 1 0,-3 0-25,-1-1 1,-5 1 0,5 0 0,2 0 87,1-1 0,5 1 1,0 0-1,3-2 418,-2-4 1,5 4 0,1-3-109,5 3 1,1-4-1,0 1-223,0 1 0,7-5 0,3 0 0,6-2-837,5 0 1,-2 0 0,7-5 0,2 0-799,2 0 1,1 0 0,1 0 0,-1 0 160,1 0 1,-6-5 0,-2-2 0,-1-1 1257,-4-5 0,6-8 0,-1-3 0</inkml:trace>
  <inkml:trace contextRef="#ctx0" brushRef="#br3" timeOffset="193">22657 4385 8264,'0'-8'1522,"5"2"1,2 10-1,2 3-1048,3 2 0,2 1 1,2 6-1,-1-1-143,1 1 1,0-2-1,0-2 1,-1-1-57,1 1 0,0 0 1,-2 0-1,-2-3 351,-2-2 1,-4-2-31,4-5 0,-1-1-354,1-5 1,-3 3 0,-7-8-1,0-1-52,0-2 1,-5-3 0,-2-2-1,-2-2-44,-3 1 1,3-4 0,-1-2-1,-2-2-244,-2 2 1,0-4 0,2 4 0,1-2 5,-1 2 0,0-2 0,-1 5 114,3-1 0,6 4 1,-3-1-1,2 4 68,0 1 1,0 0 0,5 1 426,0-1 1,0 0-290,0 1 1,5 4-1,2 2 113,2 2 0,3-3-131,9 5 0,2-2 0,5 3 0,-4-1-116,-1 1 1,3 3 0,-3-1-1,-1-2-217,1-1 1,0 0 0,-4 5-687,2 0 1,0-5-2748,-5 0-378,-1-1 1,-6 8 2501,-4 3 1,-10 4 1431,-5 7 0,-4-8 0,-2-1 0</inkml:trace>
  <inkml:trace contextRef="#ctx0" brushRef="#br3" timeOffset="194">23018 4102 8264,'9'0'1411,"-2"0"0,-5 0 0,3 0-1035,6 0 0,3-5 0,3 0 1,2 1 130,2 3 0,0 1 1,-5 0-1,0 0-204,-1 0 0,-4 0 0,-2 1 0,-1 3-125,1 1 0,-5 2 0,1-2-245,-3 6 0,-4 3 0,-3 2 0,-6-3 93,-3-2 0,-9 3 0,-1-4 0,-2 4 38,0 2 1,6 0 0,-2 0-1,1-2 266,0-4 1,5 4 0,7-4 653,2 4 0,-3-3-542,5-1 0,6-1 0,10 2 0,3-6-167,1-3 0,6-2 0,2 0-455,2 0 1,-4 0-1,3 0 1,0 0-1,-1 0-1429,0 0 0,-2 0 1,-5 0-2474,-1 0 0,-6 7 1289,-4 3 2793,-10-3 0,-4 7 0,-6-5 0</inkml:trace>
  <inkml:trace contextRef="#ctx0" brushRef="#br3" timeOffset="195">22924 4527 7750,'-9'15'1643,"2"-4"-899,7-1 1,9-6 223,7 1 1,5-3 0,5-2 0,-3 0-449,-1 0 1,1 0 0,5 0 0,-2 0-73,2 0 1,0-5 0,0-1 0,-3 3-466,-3 1 1,5 2 0,-6 0-1174,-2 0 0,-9 2 277,-5 3 1,-3-1 0,-5 6 0,-6 1-167,-7-3 1,-10 5 0,0-8 0,-2-2 1078,2-1 0,-4 5 0,6 2 0</inkml:trace>
  <inkml:trace contextRef="#ctx0" brushRef="#br3" timeOffset="196">22893 4778 8467,'-7'9'1541,"5"-2"1,-3-9 0,10-1-865,5-3 0,6 1 0,3 5 0,4 0-201,2 0 1,-1 0 0,2 0 0,-5 2-144,-3 3 0,1-1 0,-2 4 0,-4 1-253,-5 0 1,-2-4 0,-6 6 0,0 1-117,0 2 1,-2-4-1,-3 1 1,-6 1-67,-3 2 1,-7-4-1,-2 1 1,1 1 136,-1 2 1,2-3 0,5-3-1,1 1 238,-1 0 0,0-6 0,2 4 0,2-1 894,1-1 1,8 2-332,-2-2 0,3 4 0,4 5-295,3-4 0,11 2 0,8-5 0,2 2-137,1 3 0,-3-5 0,4 0 0,-4-1-404,-1-1 0,3 0 0,-5-5-1083,-2 0 0,-1 0-2671,-2 0 0,-2 2 3754,-4 3 0,4 11 0,-5 8 0</inkml:trace>
  <inkml:trace contextRef="#ctx0" brushRef="#br3" timeOffset="197">20557 4023 26862,'9'1'-361,"6"-1"-362,3 0-1448,3 0 1,-4 2-1,4 1 1,-3 4 2170,-2 2 0,-1 1 0,1 6 0</inkml:trace>
  <inkml:trace contextRef="#ctx0" brushRef="#br3" timeOffset="198">20519 2955 10405,'0'16'726,"0"-1"1,5 1 0,2 0-1,0 0 1,0-1-32,-4 1 1,1 5 0,-1 0 202,2-2 1,1 0-1,-6 1 1,0 0-426,0 0 0,0-3 0,0-1-907,0 0 1,0-1-1,0 1 163,0 0 1,0-1 0,0 1-2211,0 0 1,0-6-1,0 1-2388,0 1 4869,0-5 0,-7 0 0,-2-7 0</inkml:trace>
  <inkml:trace contextRef="#ctx0" brushRef="#br3" timeOffset="199">20314 3505 8156,'-9'11'5152,"4"-1"-4667,3-6 1,4 3-1,3-7 1,6 0 214,3 0 1,2 0 0,1 0 0,4 0-106,5 0 0,2 0 0,0 0 1,-3 0-572,-3 0 0,6 0 0,-3 0 1,1 0-695,0 0 0,-7 1 1,2 3-843,-3 1 0,-9 2 350,-4-2 1,-5-3 0,-7 3-1,-7-1 1162,-5 1 0,-9-3 0,3 5 0</inkml:trace>
  <inkml:trace contextRef="#ctx0" brushRef="#br3" timeOffset="200">20314 3678 7965,'2'9'1244,"3"-4"1,-1-3-1,6-2 1,2 0-692,2 0 1,2 0 0,0 0 0,-1 1-218,1 5 0,0-5 1,0 6-1,-1-1 2,1-1 1,-5 5-1,-3-3-225,-1 2 0,-1 2 0,-6 4-27,0 1 1,-7 0-1,-4-1 1,-3-1-25,-2-3 0,1 3 0,-1-4 0,0 4 112,0 2 1,3 0 0,0-1 0,5 1 283,1 0 1,1 0-1,6-1-6,0 1 0,2 0 1,3-1-1,6-1-59,3-3 1,1 1 0,3-5-1,1 0-84,2 0 1,2 0-1,-4-3 1,2 1-1136,-2-2 1,4-1 0,0 0-1749,1 3 1,-5-3 0,1 5-3974,-8 0 6547,-5-5 0,-14 11 0,-2-4 0</inkml:trace>
  <inkml:trace contextRef="#ctx0" brushRef="#br3" timeOffset="201">21053 3269 9979,'14'7'604,"-3"4"1,3 3 0,-4 3 0,4 4 69,2 5 1,5-1 0,0-1 0,-2 1-20,-2-1 0,-1-5 1,0 2-1,-2-3 279,-4-2 1,-1-6 614,-4 0-1108,-3-6 0,3-6 1,-10-12-262,-6-5 0,3-9 0,-3 2 0,-1-4-218,-2-1 1,-2-6-1,1-3 1,-1-2-495,0-2 0,-3-8 1,1 8-1,5 2-157,-1 2 0,1 9 1,1 5-1,3-1 559,2 3 1,2 1 0,5 8 0,0-1 307,0 0 1,0 6 0,0-1 0,2 1 30,3 1 1,-1-5 0,6 5 0,2 0 297,2 4 0,4-2 0,1 0-142,2-1 0,2 4 0,-4-1 0,4 3-323,1 2 0,-3-5 0,3 0 0,1 1-15,-1 2 0,-4 2 0,1 0-3279,-4 0 0,-1 0 1510,-1 0 0,-6 2 0,-4 3 0,-5 4-1011,-5 0 2753,3-2 0,-12 0 0,6 1 0</inkml:trace>
  <inkml:trace contextRef="#ctx0" brushRef="#br3" timeOffset="202">21352 2924 6869,'16'8'0,"-1"-3"355,1-3 0,0-2 1,-1 0 176,1 0 1,5 0-1,0 0 1,0 2-1,0 1 589,0 3 1,-2 1-1,-7-2-674,-1 5 0,-8 4 1,3 2-1,-5 0-273,-1 0 0,-1-6 0,-5 0 1,-4 3-19,-4 1 1,-7-4 0,0 1-1,2-1-192,1-1 0,-3 5 0,0-5 64,2-1 1,7-1 0,3-5-67,2 3 1,4-3 0,8 3 68,5-3 0,4-2 1,2 0-1,0 2-23,0 3 1,5-3 0,0 5-1,-2 0 60,-2 3 1,-1 4-1,0 2 1,-2 0 643,-4-1 0,2 1-253,-6 0 1,4-1-1,-5 1 1,-1 0-316,-2 0 0,-2-6 0,-2-1 0,-3 0-620,-6-1 0,2-2 0,-1 2 1,-2-1-596,-2-3 1,-4-1 0,-1 1 0,-2 1-65,2-2 0,-4 1 0,2-1 0,2 3-1929,1-3 3064,-4 6 0,4 0 0,-4 6 0</inkml:trace>
  <inkml:trace contextRef="#ctx0" brushRef="#br3" timeOffset="203">21179 3599 8680,'7'9'1274,"3"-4"1,6-3-1,3-2-441,2 0 0,2 5 0,-2 1 1,3-3-153,1-1 0,5 3 1,-2 0-1,5 1-103,3 1 1,-1-6 0,-7 5 0,-3-5-676,-3-1 1,5 5-1,-6 1-1239,-2-3 1,-3 1 114,-6 1 1,-5 2 0,-10 5-763,-5-1 1,-4-8 0,-6 2 1982,-6-3 0,0-2 0,-12 0 0</inkml:trace>
  <inkml:trace contextRef="#ctx0" brushRef="#br3" timeOffset="204">21320 3961 6831,'-15'0'1179,"4"0"0,2-2-224,2-3 0,2-4 240,5-7 0,4 2 0,4 4-450,8 5 1,5 3 0,-2 2-1,4 0-407,2 0 1,-1 0 0,4 0 0,-4 2 178,-1 3 0,-2 2 0,-5 5-299,0-1 0,-6-1 1,-1 6-443,-2 0 0,-2-1 0,-7-1 0,-3-1 40,-5-3 0,-4-1 0,-2 3 0,0-2 111,0 3 1,-5-5-1,0 3 1,2-1 56,2-1 0,1 5 1,0-5-1,2 1 632,4 1 1,3-6-1,7 5 206,0 3 0,2-5 0,3 3 0,5-1-418,4-1 1,7 3 0,2-5 0,1 0-54,4 0 1,2 4 0,2-4-1,-1 0-595,0 0 0,4 3 0,0-3 0,-2 2-2555,2 3 1,6 2 0,-5 4 2798,-1 3 0,5 3 0,1 7 0</inkml:trace>
  <inkml:trace contextRef="#ctx0" brushRef="#br0" timeOffset="205">15519 8739 8318,'15'0'3550,"-6"-7"1,-4 5-2662,-10-3 1,-2 5 0,-5 4-363,1 1 1,1 7-1,-6-1 1,1 3 112,-1 1 1,2 1 0,2 0 0,1-1-192,-1 1 0,3 5 0,0 2 1,1-1-89,-1 1 1,4 5 0,-4-2 0,2 4-37,4 1 0,1 1 0,2-1 1,0 1 15,0-1 0,5 1 0,2-1 1,2 1-342,3-1 0,2-5 0,2-1 0,-1-1 0,1 0 0,0-4 0,0 1 0,-1-4 0,1-1 0,-6 0 0,-1-1 0,-2 1 0,5-7 0,-10-2 0,5-7-4348,-7 0-2789,0 0 7137,0-7 0,-7 5 0,-2-5 0</inkml:trace>
  <inkml:trace contextRef="#ctx0" brushRef="#br0" timeOffset="206">12123 5328 8318,'15'0'2005,"-4"0"-790,-1 0 0,-8 2-762,-2 3 0,-7-3 1,-9 3-1,1-3-101,-1-2 0,-2 0 0,-1 0 1,-2 0-185,2 0 0,0 0 0,0 2 0,-2 1-16,1 3 0,3-1 0,1-5-168,1 0 1,1 2 0,1 1-221,3 2 0,-1 0-41,-4-5 265,-1 0 0,5 2-76,1 3 21,6-3 1,-3 7 41,7-4 1,0-1 20,0 6 34,-7 1-13,6 4 42,-13 1 0,10-2 88,-6-3 121,6 3 147,-3-13-293,7 6 0,0-9 1,2-1-220,3-2 0,4-6 1,7 4-98,-1-1 1,1 4 0,0-1 0,0 3 17,-1 2 0,1 0 0,0 0 0,0 0 42,-1 0 1,1 2 0,0 3 234,-1 6 1,1-3-1,-2 3 1,-2 1 90,-1 2 0,-6 2 1,4-1-1,-2 1 104,-4 0 1,-1 0 0,-2-1 0,0 1 311,0 0 0,0-1 1,-2 1-115,-3 0 0,-4 0 0,-6-2 47,-1-4 0,0-1 0,0-6-311,1 2 0,-1 1 0,0-6 0,1 0-280,-1 0 1,0 0 0,0 0-1,1-2-840,-1-3 0,0 3 0,0-5-963,1 0 1,-1 4 0,0-6 274,1 2 1,6 0 0,2 3-1875,0-1 3452,5 0 0,-5-2 0,7-2 0</inkml:trace>
  <inkml:trace contextRef="#ctx0" brushRef="#br0" timeOffset="207">12217 5454 8318,'2'11'0,"3"-1"613,-3-6 0,5 10 0,-7-4 18,0 4 1,0 3-1,0 3 1,0 1-138,0-2 0,0 4 1,0-1-1,0 1-171,0 0 1,0-1 0,0-2-1,0 0-318,0 0 0,0-3 0,0-1 1,0 0-526,0-1 1,0-4 0,0-1-3126,0 2 2623,0-5 0,0-1 0,0-12 634,0-4 0,7-9 0,1-4 0,3-1 388,-1-4 0,-1 0 0,3 0 0,-3 2 0,-2-2 0,4 3 0,-6 1 68,-2 1 1,1 4 0,-1 7 1231,3 1-574,-1 8 1,-5-3-1,0 12-122,0 4 1,0 9 0,0 2 0,0 0 73,0 2 0,0-6 0,0 6 1,0-2-364,0 0 1,0 2-1,2-4 1,1 2-550,2-2 0,2-1-1603,-2-3 1096,-3 1 0,7-2-589,-4-4 0,-3 1 555,3-11 0,-3-4 0,-4-11 0,-1-3 775,-3-3 0,-6-3 0,-4-15 0,-8-1 0</inkml:trace>
  <inkml:trace contextRef="#ctx0" brushRef="#br0" timeOffset="208">12123 5486 8318,'-2'-11'198,"-2"1"367,-1-3 0,2 5 0,8-1 0,5 2-54,4 3 0,2 3 0,2 2 0,1 3-258,2 1 0,7 2 0,-2-3 0,2 3-281,-2 1 1,2-2-1,-7 2 1,0 1-898,2 0 0,-6 1-512,4 6 1,-10 0 0,-6-1 1436,-3 1 0,-9-2 0,-4-3 0,-10 3 0,-3-6 0</inkml:trace>
  <inkml:trace contextRef="#ctx0" brushRef="#br0" timeOffset="209">11761 5988 8277,'-16'0'1836,"8"0"0,2 2-1357,12 3 1,-3-3-1,8 3 1,1-3 511,2-2 0,1 2 0,3 1 0,3 3-476,5-3 0,4-1 0,1-2 0,1 0-295,-1 0 1,6 0 0,0 0-1,-3 0-54,0 0 0,-3 0 1,-1 0-1,-2 0-335,-2 0 0,-7 0 1,2 0-5787,-3 0 4245,-3 0 0,-6 2 0,-5 1 977,-8 2 1,-10 2 0,-9-3 0,-1 1 732,-4-1 0,-9-3 0,-3-1 0</inkml:trace>
  <inkml:trace contextRef="#ctx0" brushRef="#br0" timeOffset="210">12013 6130 8394,'15'0'281,"1"0"1,-5 0 0,-1 0 1102,2 0-343,-5 0 1,0 2 0,-7 3-387,0 5 0,-7-1 1,-3 2-353,-4 1 1,-2 0 0,0 0 0,1-1-43,-1 1 0,0 4 0,0 3 0,2 2 30,4-2 1,-2 6 0,6-1-141,3 0 0,1 6 1,2-5-1,2 1 1,3-2-108,6-1 1,10 5-1,3-4 1,2 1 32,1-4 0,-1-4 1,5-3-1,1-3 88,-1-6 1,-5 2-1,-1-2 1,-1-1 231,1-3 0,-6-8 0,2-3 0,-5-4-186,-6-2 0,-3-5 0,-7 0 0,0 2-132,0 2 1,-2 1 0,-3 0 0,-5 0-92,-4 1 1,-7 4 0,-4 3 0,-1-1-209,-2 0 0,-5 6 0,7-3 0,-4 5-1632,-2 1 0,3 1 1,1 5-1,3 4 1852,3 4 0,-6 2 0,3-1 0</inkml:trace>
  <inkml:trace contextRef="#ctx0" brushRef="#br2" timeOffset="211">11289 6303 10591,'0'16'-549,"0"-1"1,0-4 230,0-1 318,0 1 0,0 4 0,0 1 0</inkml:trace>
  <inkml:trace contextRef="#ctx0" brushRef="#br2" timeOffset="212">11258 6601 8233,'7'16'2072,"-5"0"-1670,3 0 1,-3-1 0,-2 1-510,0 0 0,0 0 0,0-1-942,0 1 0,0 0 0,0-1-458,0 1 1507,0-7 0,0 5 0,0-5 0</inkml:trace>
  <inkml:trace contextRef="#ctx0" brushRef="#br2" timeOffset="213">11258 6932 7782,'2'14'178,"3"-4"0,-3 4 0,5-4 174,0 4 1,-6-3 0,5-1-777,-5 3 0,-1 1 525,0 1 1,0-4-102,0-1 0,-7-6 0,-1 3 0</inkml:trace>
  <inkml:trace contextRef="#ctx0" brushRef="#br2" timeOffset="214">11242 7183 7782,'0'16'196,"5"-1"1,1 1 352,-3 0 0,-1 0 0,-2-1-361,0 1 1,0 0-1,0 0-861,0-1 0,0-4 0,0-1 0,0 2 0,-2 1 0,-1-1 673,-3-2 0,-6 1 0,3 5 0</inkml:trace>
  <inkml:trace contextRef="#ctx0" brushRef="#br2" timeOffset="215">11211 7576 7782,'8'7'0,"-1"2"0,-1 1 0,-1 1 407,-2 1 1,-1-3 0,-2 1-31,0 2 0,0 2 0,0 2-1171,0 0 1,0-6 0,0 1 48,0 1 1,0 2 744,0 2 0,0-1 0,0 1 0</inkml:trace>
  <inkml:trace contextRef="#ctx0" brushRef="#br2" timeOffset="216">11242 7969 7176,'0'16'26,"0"-1"1,0 1-1,0 0 711,0 0 1,0-1 0,0 1-678,0 0 1,0-6 0,0 1-734,0 1 1,-2-3 0,-1 1 209,-2 2 0,-1 2 1,5 0 462,-5-3 0,5 3 0,-5-4 0,5 4 0,1 2 0,0 0 0,0-1 0,0 1 0,0 0 0,0-1 59,0 1 1,0 0 0,0 0 0,0-1 320,0 1 1,0 0 0,0-1-283,0 1 0,0-5 0,0-1-342,0 2 0,0 2 0,0 2 244,0 0 0,0-1 0,0 1 0</inkml:trace>
  <inkml:trace contextRef="#ctx0" brushRef="#br2" timeOffset="217">11211 8802 7782,'8'24'218,"1"-3"1,-5-8-1,1-3 686,-2 2 0,-1 2-1450,-2 2 1,0 0-212,0-1 0,-5-4 71,0-1 0,-2-4 686,1 4 0,5 1 0,-6 4 0</inkml:trace>
  <inkml:trace contextRef="#ctx0" brushRef="#br2" timeOffset="218">11242 9289 7782,'0'21'140,"0"0"0,2 0 0,1-5 0,3 0 181,-3-1 0,-1 1 0,-2 0 0,0-1-210,0 1 1,0 0 0,0 0-1966,0-1 1854,0-6 0,0-2 0,0-7 0</inkml:trace>
  <inkml:trace contextRef="#ctx0" brushRef="#br2" timeOffset="219">11509 6319 7805,'-15'-7'-437,"4"5"0,3-5 393,1 0 0,-6 5 0,5-5 293,-1 0 1,0 5 138,4-3 0,1 3 341,-6 2 23,6 0 0,10 0-513,9 0 1,5 0-1,-5 0-50,1 0 1,5 0-1,0 0 1,-2 0 17,-1 0 1,-3 0-1,1 0 1,2 0 92,2 0-300,-2-7 0,12-1 0,-6-8 0</inkml:trace>
  <inkml:trace contextRef="#ctx0" brushRef="#br2" timeOffset="220">12075 6240 7782,'16'0'0,"0"0"0,0 0 0,-1 0 0,1 0 0,2 0 0,1 0 243,2 0 1,0 0 0,-6 0 0,1 0 217,0 0 1,0 0 0,-1 0-1169,1 0 0,0-5 0,-1-1 0,1 3-651,0 1 1358,0-5 0,-1 6 0,1-6 0</inkml:trace>
  <inkml:trace contextRef="#ctx0" brushRef="#br2" timeOffset="221">12736 6224 7411,'16'0'-130,"-1"0"0,1 0 1,0 0-1,-1 0 700,1 0 1,2 0-344,3 0 0,-4-1 1,4-3-1,-4-1-437,-1 1 1,0 3 0,0 1 0,-1 0-230,1 0 1,0 0 0,0 0 0,-1 0-45,1 0 483,0-7 0,-1 5 0,1-5 0</inkml:trace>
  <inkml:trace contextRef="#ctx0" brushRef="#br2" timeOffset="222">13318 6209 7458,'15'0'0,"1"0"0,1 0 37,4 0 0,-3 0 0,3 0 0,-4 0 129,-1 0 0,0 0 0,1 0-311,4 0 0,-3 0 0,3 0 145,-4 0 0,-1 0 0,0 0 0</inkml:trace>
  <inkml:trace contextRef="#ctx0" brushRef="#br2" timeOffset="223">13962 6256 7782,'16'0'323,"0"0"0,-1 0 66,1 0 0,0 0-872,0 0 1,-2-2-1382,-4-3 1864,4 3 0,-5-12 0,6 5 0</inkml:trace>
  <inkml:trace contextRef="#ctx0" brushRef="#br2" timeOffset="224">14418 6209 7782,'25'8'-177,"-4"-2"0,-4-5 0,1-1 0,1 0 337,2 0 1,0 0-1,-6 0 1,1 0-207,0 0 1,0 0 0,-1 0 0,1 0-667,0 0 0,-1 0 712,1 0 0,0-7 0,0-1 0</inkml:trace>
  <inkml:trace contextRef="#ctx0" brushRef="#br2" timeOffset="225">15157 6240 7782,'23'2'-179,"3"3"0,-3-3 1,-1 3-1,-1-3 435,0-2 0,0 0 0,-3 0 0,1 0-287,2 0 1,-5 0 0,-6 0-1,2 0-236,2 0 1,-3 0 0,-1 0-99,3 0 0,-5-2 0,3-2 365,1-1 0,2-2 0,2 4 0,-1-3 0,1 1 0,0 5 0,0 0 0,-1 0 0,1 0 0,2 0 0,1 0 26,2 0 0,1 0 0,-2 0 1,1 0 265,-2 0 0,4 0 1,-2 0-1,-1 0-35,3 0 0,-5 0 0,3 0 0,-4 0-253,-1 0 0,-6 0 0,-1 2-788,-2 3 0,5-3 784,-1 3 0,3-10 0,1-4 0</inkml:trace>
  <inkml:trace contextRef="#ctx0" brushRef="#br2" timeOffset="226">16305 6256 7782,'42'0'0,"-2"1"0,0 3 348,0 1 1,2 0 0,4-5 0,-3 0-37,-1 0 1,-2-1 0,2-3 0,-5-1-475,-4 1 0,-8 3 0,-4 1-2347,-4 0 2509,-1-7 0,-7-2 0,-2-7 0</inkml:trace>
  <inkml:trace contextRef="#ctx0" brushRef="#br3" timeOffset="227">9906 5674 8061,'8'0'-149,"-1"-2"1010,-7-3 1,-7 3 0,-3-3 0,-4 3 0,-3 2-20,-4 0 0,3 2 1,-5 2-320,1 1 0,4 0 0,-4-3 1,1 1-239,0 3 1,0-1 0,5-5 0,0 0-180,0 0 0,-5 0 0,1 0 1,0 0-181,3 0 0,1 0 0,0 0-1959,1 0 0,4 0 560,1 0 1,8 0 0,2-2 809,9-3 1,5 3 0,1-3 0,1 3 662,0 2 0,0-7 0,-1-2 0</inkml:trace>
  <inkml:trace contextRef="#ctx0" brushRef="#br3" timeOffset="228">9733 5501 5821,'7'-8'1442,"-4"1"1,6 8-714,-2 5 1,5 2 0,-1 8-333,3 0 1,-4-1 0,1-1 0,1-1-160,2-3 1,2 1 0,-1 4 0,1 1-5,0 0 1,-1-2 0,1-2 0,0-2-119,0 3 1,-2-5 0,-2 1 0,-3 0 122,-2 0 95,5-6 0,-5 2-124,3-10 1,-5-5 0,-8-10-48,-2-1 0,-6-5 0,4 3 0,-1-1-181,-5-4 0,-1 0 1,-1 0-1,1 2-55,3-2 0,-3 4 1,4-1-1,-4 2-29,-2 4 0,6 2 0,-1 1 0,1 0 59,1 1 0,2 4 0,5 1 212,-3-3 0,3-1 232,-3-1 0,3 4-298,2 1 1,7 6 0,4-1-25,3 3 1,1 1-1,1-3 1,0-1-6,-1 1 0,6 3 1,0 1-1,0-2-83,2-3 1,-5 3 0,2-3 0,-2 3-575,-2 2 1,-1-5-2799,1-1 1442,0 1 1,-6 5 1938,1 0 0,-8 0 0,4 0 0</inkml:trace>
  <inkml:trace contextRef="#ctx0" brushRef="#br3" timeOffset="229">10173 5328 8061,'9'7'312,"-1"-5"443,-2 3 0,2-3 297,8-2 1,-5 0 154,-1 0-775,1 0 1,3 2-48,-4 3 1,-3-1-165,-7 6 0,-2-1 0,-3 3-72,-5-2 1,-8 1 0,1 3 0,3-4-2,0-4 0,1-3 0,1 1 0,2 1 161,-2-2 1,3-1-172,-2-2 0,10 0-325,1 0 0,7 0 0,10 0 0,2 0-14,2 0 0,2 2 1,-4 1-1,2 4 162,-2 2 1,-1 2-54,-2 4 0,-8 1 0,-2 0 1099,-5-1 1,-1-4-478,0-1 0,-7-1 0,-1 3 0,-3-3-404,1-2 1,-1-2 0,-5-5-836,1 0 0,-1 6 0,0-1 0,0-2 0,1-1-822,-1-2 0,-1 0 1,-3 0-1,-1 0-985,2 0 2516,2 0 0,1 0 0,0 0 0</inkml:trace>
  <inkml:trace contextRef="#ctx0" brushRef="#br3" timeOffset="230">9906 5910 9567,'15'0'1490,"1"0"1,0 0-1037,0 0 0,6 0 1,5 0-1,0 0 404,0 0 1,2 0-1,-4 0-522,-1 0 0,1 0 0,-6 0 0,2 0-435,-2 0 1,-1 5-286,-3 0 0,-4 1-755,-1-6 0,-8 5 0,-2 0 0,-9 0-349,-5 2 1,-1-5 0,-1 5 0,0-2 1487,0 1 0,-6 6 0,-3-4 0</inkml:trace>
  <inkml:trace contextRef="#ctx0" brushRef="#br3" timeOffset="231">9937 6114 9554,'16'0'1095,"1"0"0,3 0-513,1 0 1,5 0 0,-4 2 0,1 1 35,0 3 0,-2 1 0,-5-4-441,-1 2 1,-1 8 0,-3-3-45,-6 4 1,-5 0 0,-5-2 0,-6-1 17,-3 1 0,-3 2 0,-2 2 0,-4-2-144,-2-4 1,6 4 0,-3-3 0,1 1 220,0-2 0,0 4 0,5-3 298,0 3 0,6-6 0,1-1 26,2 0 1,2-3 0,6 5-123,5-2 0,4-2 1,9-5-1,4 2-297,2 3 1,-4-3 0,3 3-251,-1-3 0,-2-2 1,-6 0-1,1 0 1,0 1-1312,0 5 1,-1-5-1,1 5-451,0-5 1,-6-1 0,-1 2-824,-2 3 2702,5-3 0,-3-2 0,7-9 0</inkml:trace>
  <inkml:trace contextRef="#ctx0" brushRef="#br3" timeOffset="232">10802 5375 16766,'9'2'911,"-4"3"1,-3-1-1,-2 6 1,1 3-426,5 1 0,-5 1 0,5 1-275,-5 0 1,5 5 0,-1 0-913,-2-2 1,4-2-1,-1-1 1,-1 0-794,2 0 0,-5-6 0,3 1 1,-2 1-1063,3 2 0,-5-4 2512,5 1 0,-5-1 1,-1 6-1</inkml:trace>
  <inkml:trace contextRef="#ctx0" brushRef="#br3" timeOffset="233">10723 5800 15313,'-7'9'2434,"7"-2"-1588,0-7 1,7 0-1,9 1 1,0 3-88,-1 1 0,6 0 0,2-5 0,2 0-14,3 0 1,-4 0-1,0 0 1,1 0-683,-1 0 1,-4 0-1,1 0 1,-4 0-1074,-1 0 1,-6 0-1,1 0-393,1 0-935,-5 7 0,0 2 0,-7 7 1,-2-2 2332,-3-4 1,-11 11 0,-8-3 0</inkml:trace>
  <inkml:trace contextRef="#ctx0" brushRef="#br3" timeOffset="234">10723 6051 14769,'0'11'145,"0"-1"1,2-6-1,3 1 682,6-3 0,5-2 0,3 0 1,2 0 246,-2 0 1,4 0 0,-1 0 0,1 0-380,0 0 0,-4 2 1,-7 1-1,-1 2-308,1-1 1,-3 3 0,-1 0-154,-1 1 0,-1-2 0,-8 4-562,-3 2 0,-4 1 0,-7-1 0,0-2 14,1 3 0,-1 1 1,0 1-1,1-1 304,-1-3 1,0 3 0,0-4 0,1 2 128,-1-1 0,2 3 0,2-4 903,1 4 0,3 2 472,-3 0 1,6-1 0,12-1-1376,8-3 1,1 1 0,7-7-1,0 1 1,1-1-38,1 0 1,3 0 0,-8-5 0,0 0-59,-3 0 1,-6 0-1,-1 0 1,2 0-2409,2 0 1,-3 2-1,-1 2-7447,3 1 9795,0 7 1,3-3 0,0 6 0</inkml:trace>
  <inkml:trace contextRef="#ctx0" brushRef="#br3" timeOffset="235">10519 4165 14657,'9'0'2370,"-4"0"1,-10 0 0,-6-2-1508,-3-3 1,-7 3 0,-1-3 0,-1 4-221,0 1 0,-3 0 1,3 0-1,0 0-382,1 0 1,-4 0-1,5 0 1,1 1-555,3 4 0,1-3 1,0 3-1,1-3-2004,-1-2 0,0 0-394,1 0 0,6-2 0,4-3-363,3-5 3005,9 3 0,9-7 0,8 5 0</inkml:trace>
  <inkml:trace contextRef="#ctx0" brushRef="#br3" timeOffset="236">10550 3929 14657,'7'9'-7,"-3"0"0,6-4 0,3 4 836,1 0 0,-4 5 1,0-2-1,3 5-492,1 4 1,-4 0-1,1-5 1,1 0-105,2-1 1,-4 1 0,-1 0 0,0 0-27,0-1 1,-4-4 985,5-1-689,1-6 0,3-4 0,-4-11 0,-5-3-405,-3-1 0,-2-8 1,0-3-1,0-6 105,0-5 0,-2-1 0,-3-7 0,-4 1-457,1 0 0,-6-3 0,3 11 0,-1 1-269,2 1 0,-3 5 0,6 1 0,0 3 376,0 3 0,2 1 1,5 5-1,0 0 331,0 1 1,0 4 0,0 1-45,0-3 0,0 5 0,2-1 342,3 2 1,4-4 0,7 6-135,-1 2 1,1 1 0,0 2 0,-1-2-41,1-3 0,5 3 0,0-3-201,-2 3 0,-1 0 0,-2-1 0,-1-2 0,1 1-764,0 2 1,-1 2-2943,1 0 0,-5 0-1167,-1 0 4840,-6 0 1,3 7 0,-7 2 0</inkml:trace>
  <inkml:trace contextRef="#ctx0" brushRef="#br3" timeOffset="237">11053 3647 14643,'11'0'3414,"-1"0"-2228,3 0 0,1-6 0,1 1-391,1 2 1,0 1-382,0 2 0,-1 2-469,1 3 1,-7-2 0,-4 8 0,-3 1-78,-2 2 0,-6-4 0,-1 1 0,-1 1-115,-4 2 1,-2 2 0,-2 0 0,0-1 231,0 1 1,6 0-1,-1-1 1,1 1 583,1 0 1,-3-6 0,7 1-290,1 1 0,-1 2 301,5 2 0,-2-8 1,14-2-1,4-5-175,3-1 0,4 0 0,-4 0 0,2 0-583,-1 0 1,2 0 0,-1 0 0,-2 0-858,-1 0 0,-2 0 0,-1 2-892,1 3 0,-2-1 1,-3 6-11,-6 3 1,-16 1 1980,-4 1 1,-19 1-1,1 0 1</inkml:trace>
  <inkml:trace contextRef="#ctx0" brushRef="#br3" timeOffset="238">10708 4322 14474,'-9'7'1690,"2"-5"1,9 7 0,3-6-674,5 3 1,6-1 0,5-5 0,3 0-435,1 0 0,10 2 1,-4 1-1,3 2 149,-1-1 0,-2-2 1,1-2-1,-1 0-422,0 0 0,-1 0 1,-4 0-1,-5 0-667,-3 0 1,-2 0 0,-1 0-1999,1 0 1,-7 1 667,-4 5 1,-3-3-1,-4 6 1,-3-1 275,-6 1 1453,-10-5 1,-3 10-1,-8-6 1</inkml:trace>
  <inkml:trace contextRef="#ctx0" brushRef="#br3" timeOffset="239">10928 4605 14474,'-2'11'773,"-3"-1"2697,3-6-2904,-5 3 1,19-7 0,4 0 0,1 0 170,1 0 0,5 0 0,1 0 1,1 0-316,-5 0 0,3 5 0,-2 2 0,-2 0-328,-1 0 1,-8 0 0,-1-2 36,-2 6 0,-2 3 0,-5 1-689,0 1 1,-1 0 0,-5 0 0,-6-1 700,-7 1 0,1 0 0,-4-2 0,1-2 349,0-2 1,-2-1 0,4 3 0,-2-1 220,2 1 1,1 0 0,2 0 0,2-1 223,4 1 0,-2-3 1,7 1-933,1 3 0,2 1 0,2 1-114,0 1 1,7-6-1,4-1 1,3-2 200,1-3 0,3-1 1,1 1-1,4 1-1577,1-2 0,1-1 0,3-2 1,-2 0-484,2 0 1,-4-5 0,1 0 0,-1-1 1979,1-1 1,-6-1 0,4-8-1</inkml:trace>
  <inkml:trace contextRef="#ctx0" brushRef="#br3" timeOffset="240">11588 4212 14509,'11'7'68,"-1"4"1,-1 3 0,3 2 732,-2-1 1,-4 1-1,2 0-559,-1-1 0,4 1 0,-4-2 0,0-2 143,0-1 1,5-1 213,-1 6 1,-3-7-75,3-4 1,-8-5-1,3-5-236,-5-6 0,-1-4 1,0-6-1,0-4-352,0 1 0,-7-11 1,-3 3-1,-2-1 54,1 0 0,-1 3 0,5 2 1,0 2 54,0-2 1,-4 4 0,6-2-1,0-1 22,-2 3 0,5 1 1,-3 7-1,3 1 424,2-1 0,0 0-124,0 1 0,0-1-293,0 0 0,5 6 1,2 1-1,2 2 51,3 3 0,-3-3 0,2 2 0,3 2 0,3 1-28,4 2 0,0 0 0,-5 0 0,-1 0 92,1 0 1,5-2-1,0-1-537,-2-2 1,-1-1-4495,-2 6-1097,-1 0 2668,-6 0 3391,-2 0 0,-7 0 1,0 0-1</inkml:trace>
  <inkml:trace contextRef="#ctx0" brushRef="#br3" timeOffset="241">11965 3929 14525,'6'11'239,"-1"-1"0,7-6 0,-1 1 795,3-3 1,1-2 0,1 0-303,0 0 0,-1 0 1,1 0 822,0 0 0,0 0-564,-1 0 1,-1 7-841,-3 3 1,-4 4 0,-7 2-142,0 0 0,-2-1 0,-3 1 0,-6-2 108,-3-3 0,-1 3 0,-1-4 0,0 4 184,0 2 1,1-2 0,-1-2 0,2-2 137,4 3 1,1-5 0,5 3 322,-1 1 1,0-3-433,5 1 0,2-6 0,3 1-262,5-3 1,4-2 0,2 0 0,0 0-3,-1 0 0,3 0 0,1 0 1,2 0-1351,-2 0 0,4 0 0,-2 0 0,-2 0-1194,-1 0 0,-3 5 1,-1 2-993,-3 2 0,-4 1 3431,-7 6 1,-14-7-1,-4-2 1</inkml:trace>
  <inkml:trace contextRef="#ctx0" brushRef="#br3" timeOffset="242">11745 4542 14527,'-15'9'1480,"6"-2"1,4-7-1,10 0 1,7 0-651,7 0 0,0 0 0,6 0 0,-1 0-301,1 0 1,-1 0 0,4 0 0,-2 0 199,2 0 1,0 0 0,0 0 0,-3 0-568,-2 0 1,-3 0 0,-4 0-1,0 0-1168,0 0 0,-2-2 1,-2-1-1425,-2-2 704,-6-1 0,1 6 0,-10 0 1746,-6 0 1,-3 0 0,-1 0-1</inkml:trace>
  <inkml:trace contextRef="#ctx0" brushRef="#br3" timeOffset="243">11824 4763 13764,'-7'8'4648,"5"6"-1144,-5-12-3252,7 5 0,2-7 0,3 0 0,6 0 176,3 0 1,7 0 0,1 0 0,1 0-82,0 0 1,3 0 0,-5 2 0,-2 1-314,-1 2 0,-3 2 1,1-3-1,-2 3-226,-4 2 1,3 1 0,-8 6-269,-2 0 0,-3-1 0,-3 1 422,-2 0 0,-13-1 1,3-1-1,-3-1 194,1-3 0,1-1 0,0 3 0,0-3 489,1-2 1,-1 3 0,0-3 0,1 0 469,-1 0 0,5 5-393,1-1 1,6-2-445,-1 1 0,10-1 1,6 1-1,5-4-208,5-5 1,-2-1 0,5 0-1,1 0 37,-1 0 0,-5 0 0,4 0 0,-2 0-107,0 0 0,0 0 0,-5 0 0,-1 0 0,1 0 0,0 0 0,-2 2 0,-2 2-3333,-2 1 0,-6 2-6498,1-2 9624,-3-3 1,-2 12-1,0-6 1</inkml:trace>
  <inkml:trace contextRef="#ctx0" brushRef="#br3" timeOffset="244">12296 3254 14690,'15'0'3993,"1"0"-2687,-7 0 1,-4 0-801,-10 0 1,1 0-1,-6 0 1,-2 0-107,-2 0 0,-2 0 0,0 1 0,0 3 178,1 1 0,-3 0 1,-1-5-123,-2 0 1,-5 0 0,5 0-392,2 0 1,1 0-2503,2 0 1315,1 0 0,4 0-5888,1 0 6924,6 0 1,11-7 0,11-1 0</inkml:trace>
  <inkml:trace contextRef="#ctx0" brushRef="#br3" timeOffset="245">12484 2751 17297,'0'15'-68,"0"1"0,5 0 0,1-1 1,-3 3 767,-1 3 0,-2-4 0,0 4 1,0-3-391,0-2 0,0-1 0,0 1 0,0 0-424,0-1 1,0 1-1,0 0 68,0 0 0,0-1 0,0 1-3077,0 0 1,0-6-1,0 1 3102,0 1 1,0 2 0,0 2 0</inkml:trace>
  <inkml:trace contextRef="#ctx0" brushRef="#br3" timeOffset="246">12311 3426 14589,'-10'0'0,"-1"0"-571,1 0 0,-1 0-833,1 0 1404,6 0 0,-3 0 0,7 0 0,0 0 0</inkml:trace>
  <inkml:trace contextRef="#ctx0" brushRef="#br3" timeOffset="247">12248 3442 15214,'-8'0'2037,"2"0"0,12 0 0,4 2-1287,4 3 1,4-3 0,1 3 0,4-3-66,1-2 0,-3 2 0,3 1 0,1 2-258,-1-1 0,-3-2 0,4-2 0,-3 0-45,-2 0 1,-3 0 0,-1 0 34,0 0-3998,-1 0 1123,-6 0 0,-4 0 0,-10 1 986,-5 5 1,-4-3-1,-2 6 1,0 0 1471,0-1 1,1 3-1,-1 5 1</inkml:trace>
  <inkml:trace contextRef="#ctx0" brushRef="#br3" timeOffset="248">12264 3694 19297,'16'0'798,"0"0"0,1 0 0,4-2 229,5-3 0,2 3 1,0-3-1,-3 3-470,-3 2 0,4 0 0,-5 0-363,-1 0 1,-5 7-366,-4 3 0,-4 4 0,-7 2 1,0 0 31,0 0 0,-7-2 0,-4-2 0,-3-2-68,-1 2 1,-1 2 0,0 0 0,1-1 526,-1-3 1,5 1-1,1 4 335,-2 1 1,5 0 242,1-1-624,5 1 1,2-2-435,5-3 1,2-4 0,8-7-1,0 0-1011,0 0 0,-1 0 0,3-2 0,3-2-735,5-1 1,-2 0 0,3 5 0,-1 0 1965,-2 0 0,6-7 0,-6-2 0</inkml:trace>
  <inkml:trace contextRef="#ctx0" brushRef="#br3" timeOffset="249">13050 3002 14769,'0'11'-834,"0"-1"1,6 2 0,1 6 1296,1-3 1,3 10-1,4-8 1,1 4 754,0 2 1,0-2 0,-1-4 0,1 3-760,0 1 1,0 0 0,-3-6 0,0 1 64,-3 0 1,-6-6 369,1 1 1,-3-10-594,-2-1 0,0-7 0,-2-10 0,-3-4-215,-6-5 1,-1-4-1,0-1 1,1-2-297,-1-4 0,-5-2 1,-3-6-1,3 1-462,-2 1 0,-1-4 1,5 8-1,1 2-80,3 4 0,-1 0 0,7 12 578,1 2 0,-3 1 1,2 3-1,2-1 1,3 2 225,5 4 1,-2-3 0,8 6 0,3 0 288,5 0 1,-2 0 0,6 4 153,0-2 0,-4-2 1,7 3-1,1-1 1,-1 1-284,0 3 1,-5 1 0,3 0 0,-1-2-503,-4-3 1,-1 3-1,-3-3 274,1 3 0,0 2 0,-2 2-2500,-4 3 1,-3-2 0,-7 8 2519,0 1 0,0 2 1,0 2-1</inkml:trace>
  <inkml:trace contextRef="#ctx0" brushRef="#br3" timeOffset="250">13380 2751 15064,'7'-9'0,"4"2"915,3 0 1,2 5 0,1-3-1,2 3-319,2 2 0,5 0 1,-5 0-1,-1 0-296,-3 0 0,-1 0 1,-2 2-1,-4 3-353,-4 6 0,1 3 1,-2 1 134,-2 1 0,-6 5 0,-4 0 1,-2-2-179,-3-1 0,-2-3 0,-2-1 0,0-1 178,1-3 1,-1 1-1,0 2 1,1 0 280,-1-3 0,0-6 0,0 3-4,1 0 1,4-6 265,1 5-521,6-5 0,-3-2 0,9-3 0,5-3-276,9-2 0,-1 6 0,8-2 0,-2 3-94,0 2 1,5 0 0,-5 0 0,-2 0 148,-1 0 1,-2 2-1,-1 3 1,1 5 181,0 4 0,-2 2 0,-4 0 0,-5 0-168,-3-1 0,-2 3 544,0 3 0,0-4 0,-2 4 0,-3-5-310,-5-6 1,-4 3 0,-4-8-1,-1 0-612,-2 2 1,-5-5-1,3 3 1,0-3-391,1-2 1,-6 5 0,3 0-1,-1-1-269,0-3 1156,7-1 0,-11 0 0,6 0 0</inkml:trace>
  <inkml:trace contextRef="#ctx0" brushRef="#br3" timeOffset="251">13035 3489 18020,'21'-8'1091,"-1"2"0,8 5 0,-1 1 0,2 0 158,3 0 0,4 1 0,1 3 0,-4 1-529,-5-1 1,2-3 0,-4-1-1,2 0-425,-2 0 1,4 0 0,-5 0 0,-1 0-145,-3 0 1,2 0 0,-2 0 0,-2-1-760,-2-5 1,-1 5 0,0-5-7242,-1 5 5618,-6 1 1,-4 0 0,-10 0-725,-5 0 2983,-11 7 1,-4-6 0,-6 6 0</inkml:trace>
  <inkml:trace contextRef="#ctx0" brushRef="#br3" timeOffset="252">13208 3772 14769,'-11'9'1630,"1"-4"0,6-10-877,-1-5 0,10 1 0,6 0 0,4 2 33,6 4 0,-2-1 0,8 1 0,1-3-99,1 3 0,-3 1 1,-1 2-1,-2 0 199,-4 0 0,-2 2-710,-1 3 0,-7 4-285,-4 7 1,-3-1-1,-4 1 1,-3 0-337,-6-1 1,-4 1-1,-5 0 1,-2 0 373,-3-1 0,1 1 0,-4 0 0,3-1 388,3 1 1,-1 3 0,5-1 0,1-4 420,3 0 1,4 0 0,-1 1 80,6 1 0,3-5 0,4-1-926,3 2 0,6-3 0,9 0 1,5-2 113,-1-4 1,11 1-1,-3-1 1,3 3 208,3-3 0,-5-1 1,4-2-1243,-4 0 0,-1 2 0,-1 1 0,2 2 1,2 1-3084,2 0 0,5 3 4101,-5 7 1,6 7 0,-3 1 0</inkml:trace>
  <inkml:trace contextRef="#ctx0" brushRef="#br0" timeOffset="253">12720 4511 8531,'-7'9'822,"5"-4"252,-3-10 0,3 1 0,4-4 0,3 1-459,6 3 0,1 1 1,2-1-1,0-1-274,3 1 1,3 3 0,-5 1 0,1 0-62,0 0 0,0 5 0,-2 2-66,-4 2 0,-1-1 1,-6 4-154,3-1 0,-3-1 1,-8 6-108,-6 0 0,-3-2 0,-1-2 0,-1-3-69,0-2 1,0 3-1,2-3 1,2 0-23,2 0 1,5 0 399,-6-2-253,8-3 1,-3 5 0,12-7-109,4 0 1,4 0 0,3 0 0,3 0 14,1 0 0,0 2 1,-6 1 310,1 3 0,-5 1 0,-3-2 304,-1 5 1,-2-1 127,-5 2 1,0-1-254,0 6 0,-1-7 0,-4-2-681,-6-1 1,-3-4 0,-2 3 0,1-3-1064,-1-2 0,0 0 0,0 0 0,1-2-292,-1-3 0,0 3 0,1-3-1870,-1 4 3499,0-6 0,0-2 0,1-7 0</inkml:trace>
  <inkml:trace contextRef="#ctx0" brushRef="#br0" timeOffset="254">13097 4590 8051,'0'8'2622,"0"6"0,0-3-2044,0 3 1,-1 3-1,-3 2 1,-1 2-492,1-1 0,3-3 0,1-1 0,0 0-706,0-1 0,0 1 0,0 0-637,0-1 0,0-4 43,0-1 0,7-6 0,1-1 1213,1-6 0,5-13 0,-5-8 0</inkml:trace>
  <inkml:trace contextRef="#ctx0" brushRef="#br0" timeOffset="255">13239 4605 9030,'5'11'1391,"0"-1"1,-1 3-474,-2 0 1,-2 3 0,0 2-625,0 3 0,0-4 0,0 4 0,0-3-668,0-3 1,5 1 0,0 0-2401,-1-1 541,-3-6 0,-1-4 2233,0-10 0,-7-11 0,-1-8 0</inkml:trace>
  <inkml:trace contextRef="#ctx0" brushRef="#br0" timeOffset="256">13050 4558 8531,'7'9'395,"2"-2"1,7-7 453,-1 0 0,1 0 0,0 0 0,1 0-172,4 0 1,-1 0 0,4 0 0,0 0-530,1 0 0,-4 2 0,3 1 0,-1 4-226,-4 2 0,-1-4 0,-3 4 1,-1 0-2064,-3-1 1,1 3-2325,-7 4 4465,-6 1 0,-15 0 0,-9 0 0</inkml:trace>
  <inkml:trace contextRef="#ctx0" brushRef="#br0" timeOffset="257">12752 4998 11959,'15'0'1325,"1"0"0,0 0 0,1 0-534,4 0 0,2 6 0,5-1 0,-2-2-308,2-1 0,2-2 0,1 0 1,-1 0-376,-4 0 1,2 0-1,-5 0 1,-1 0-688,1 0 1,-2 0-1,-5 2 1,0 1-2212,-1 2 1,-6 2 848,-4-1 1,-3-3-1,-2 8 1941,0 1 0,-14-5 0,-3 0 0</inkml:trace>
  <inkml:trace contextRef="#ctx0" brushRef="#br0" timeOffset="258">13035 5171 9742,'15'7'2372,"-6"-3"-1834,-4 6 1,-10 1-1,-5 4-212,-4 1 0,3-5 0,1-1 43,-3 2 0,5 2 1,-1 2 215,2 0 0,2-6 0,5 1-63,0 1 1,1-3-1,5 1-398,4 2 0,9-5 0,2 0 0,0-2-535,2 1 1,0-1 0,5-3 0,-4 1-317,-1 2 1,3 1 0,-3-6 0,-1 0-823,1 0 0,-4-7 1,-6-4-1,-5-3 1549,-1-2 0,6 1 0,-5-1 0</inkml:trace>
  <inkml:trace contextRef="#ctx0" brushRef="#br0" timeOffset="259">13270 5265 8591,'-8'16'212,"-1"0"1,5 0 791,-1-1 1,0 1 0,5 0 0,0-1 348,0 1 0,0 0 1,0 0-1,0-1-1128,0 1 0,-5 0 0,-1 0-223,3-1 0,1 1 0,2 0-5839,0-1 5837,0-6 0,7-2 0,2-7 0</inkml:trace>
  <inkml:trace contextRef="#ctx0" brushRef="#br0" timeOffset="260">13978 3615 8500,'-11'0'2776,"1"0"-1812,6-7 1,-3 4-1,9-6-568,3 2 1,4 2 0,9 5-1,1 0-165,2 0 1,2 0 0,-4 0-1,2 0-105,-2 0 1,4 7-1,-4 3-96,-5 4 1,0-3-1,-9-1-149,-1 2 0,-3 2 0,-1 2 1,-1 0 225,-5-1 0,3 1 0,-8 0 0,1 0 125,1-1 1,-5-1 0,5-2 0,-1-1 73,-1 1 1,8-3 0,-4 0 0,2-1-8,-1 1 0,1-4-595,5 6 0,2-8 0,3 3 0,6-3-953,3 2 0,1-3 0,3 3 0,3-3 8,5-2 0,2 0 0,0 0 1,-4 0 185,-1 0 1,-2-7 1054,-5-3 0,0-11 0,-1-4 0</inkml:trace>
  <inkml:trace contextRef="#ctx0" brushRef="#br0" timeOffset="261">14371 3631 8500,'0'10'211,"0"1"0,0 1 564,0 2 1,0 2 0,0-1 0,2 3 79,3 3 0,-3-4 0,3 6 0,-3-2-498,-2 0 0,1 5 0,3-5 1,1-2-484,-1-1 1,3 3 0,0 0-722,1-2 1,1-2-1,3-3-661,-1-3 0,-6-4 0,6-7 436,1 0 0,-5-12 1,0-6 1071,0-5 0,-6-3 0,6-5 0</inkml:trace>
  <inkml:trace contextRef="#ctx0" brushRef="#br0" timeOffset="262">14512 3725 8425,'9'2'774,"-4"3"-6,-3 6 1,0-3 0,1 3-1,3 1-231,-3 2 0,4 3 0,0 3 1,0 1-476,0-2 0,4 4 0,-4-3 0,0 0-659,0-3 1,-2-6 0,-5-1-831,0 2 0,-2-6 1,-5-6 1426,-9-9 0,1-12 0,-8-4 0</inkml:trace>
  <inkml:trace contextRef="#ctx0" brushRef="#br0" timeOffset="263">14324 3662 8923,'16'0'1234,"1"0"0,2 0-566,2 0 1,5 0 0,-3 0-1,0 0-372,0 0 1,3 0 0,-5 0-1,-2 0-596,-2 0 1,-1 5 0,0 1-1,-2-1-1773,-4 2 1,-3 2-643,-7 6 2715,-7 1 0,-1 0 0,-8 0 0</inkml:trace>
  <inkml:trace contextRef="#ctx0" brushRef="#br0" timeOffset="264">14088 4055 11020,'2'9'1974,"3"-4"0,5-3-927,4-2 1,2 0 0,0 0 0,1 0-482,4 0 0,2 0 1,7 0-1,-2 0-382,0 0 1,5 2 0,-7 1-1,4 2-728,1-1 1,-5-2-1,-1-2 1,-2 0-1992,-4 0 1,-2 1 238,-1 5 0,-7 2 0,-6 6 1303,-6-3 0,-6 1 993,-7-7 0,-7 7 0,-1-3 0</inkml:trace>
  <inkml:trace contextRef="#ctx0" brushRef="#br0" timeOffset="265">14261 4260 8887,'2'8'1023,"3"-2"0,5-5-241,4-1 0,2 2 0,2 1 0,1 3 158,2-3 0,5 1 1,-5-1-440,-2 2 1,-1 6 0,-4-4-137,-4 2 1,-3 1 0,-7 6-522,0 0 0,-2-1 0,-3-1 0,-4-2 86,1-1 1,-12-6-1,5 4 1,-3-2-64,1-4 0,1-1 0,0-2 474,1 0-271,6 0 0,4 0 0,10 2 0,5 1 31,4 3 1,9 1 0,3-2-1,2 4 360,-2-1 0,-1 10 1,-6-6-1,2 0 506,-2 2 0,-7 0 1,-3 2-250,-2 0 1,-2-1 0,-5 1-416,0 0 0,-1-6 0,-5-1 0,-4-2-649,-4-4 0,-7 4 1,-2-1-1,-1-3 0,-4-1-2864,-2-2 1,2 0-1,0 0 3210,0 0 0,-5-7 0,9-2 0</inkml:trace>
  <inkml:trace contextRef="#ctx0" brushRef="#br0" timeOffset="266">22311 11615 8353,'-5'-10'0,"-2"0"233,-2-3 1,4 5 0,-4-3-1,0 1 1798,1 1-1116,4 2 1,-3 9-328,7 3 1,5 4 0,1 6 0,-1 1-30,2 0 1,-4 5 0,6 1-1,0 1-430,-1 0 0,1 3 1,3-3-1,-1-1-389,1 1 0,0 3 0,1-5 0,-5-2-619,-1-1 0,6-2-4628,-3-1 4364,-3-6 1,0-4-1,-7-10 1143,0-5 0,0-11 0,0-4 0</inkml:trace>
  <inkml:trace contextRef="#ctx0" brushRef="#br0" timeOffset="267">22437 11505 8624,'0'11'1062,"0"-1"0,5 1 1,0 6-1,-1 3-301,-3 1 0,5-1 1,1-2-1,0 1-472,0 2 1,3 5 0,-3-5-1,0-2-661,0-1 0,4-2 1,-6-1 4,-2 1 0,4-5-1585,-1-1 0,1-6 1,-4-1 858,2-6 1,6-1 0,-4-8 1092,1-6 0,3 3 0,5-8 0</inkml:trace>
  <inkml:trace contextRef="#ctx0" brushRef="#br0" timeOffset="268">22657 11333 8329,'0'15'1092,"2"1"-687,3 0 0,-2 1 0,6 4 0,-2 4 660,-3-1 0,3 6 1,-2-4-1,0 4-258,2 1 1,-5-1 0,3-2-1,-3-4-470,-2-1 0,5-2 1,0-6-1,-1 1-482,-3 0 1,5 0-259,-1-1 1,2-1-5228,-2-3 1682,-3-4 2708,5-7 0,-7-7 1240,0-4 0,7-10 0,2-3 0</inkml:trace>
  <inkml:trace contextRef="#ctx0" brushRef="#br0" timeOffset="269">22830 11395 8545,'0'9'1783,"0"5"0,2-3 0,1 3-1032,2 1 0,2 6 1,-3 2-1,1 1-266,-2 4 0,4-3 0,-1-1 0,-1-1-274,2-4 1,-5 4 0,5 0-1,-2-1-593,0 1 1,2-2-1,-3-5-4053,1-1 2675,0-6 1,-7-4-1,-3-12 541,-5-8 1219,-11-1 0,3-21 0,-4 4 0</inkml:trace>
  <inkml:trace contextRef="#ctx0" brushRef="#br0" timeOffset="270">22610 11333 12047,'15'0'1658,"1"0"1,0 0-927,0 0 1,5 0 0,1 1 0,1 3-289,0 1 0,3 2 0,-3-3 0,1 2-230,4 3 0,-5-5 0,-1 1 0,-1-2-270,0 3 0,0-5 0,-5 5 1,0-5-930,-1-1 1,-1 2 0,-1 2-585,-3 1 1,-8 7 0,-2-3 78,-9 0 0,-5 3 1490,-2-7 0,-13 7 0,-4-3 0</inkml:trace>
  <inkml:trace contextRef="#ctx0" brushRef="#br0" timeOffset="271">22122 11930 9695,'-7'9'1241,"6"-1"327,-5-2 0,6-5 0,6 5-550,4-5 0,4-1 0,3 0 1,4 0-197,6 0 0,2 2 0,3 2 0,-1 1-165,1-2 1,4-1 0,3-2 0,-1 0-281,1 0 1,-3 0 0,-2 0 0,-1 0-310,-2 0 0,4 0 1,-10 0-1,-1 0-597,-3 0 1,2 0 0,-2 0-2966,-2 0 0,-2 2 1059,-1 3 0,-7-2 1,-4 8 1718,-3 1 1,-4 0 0,-3 1-1,-4-3 716,0 2 0,-12 2 0,4 2 0</inkml:trace>
  <inkml:trace contextRef="#ctx0" brushRef="#br0" timeOffset="272">22625 12197 8329,'16'0'1140,"-5"0"364,-1 0 1,-1-2 297,1-3 0,-4 3-1350,-12-3 0,3 3 0,-8 2 0,-1 0-86,-2 0 0,-2 2 0,1 3 0,-1 6-198,0 3 0,-5 1 0,0 1 1,2 0 12,2 0 1,1 5 0,2 1 0,2 1-88,1 0 0,8 3 1,-3-3-1,6 1-74,6 4 1,-1-4-1,9 3 1,3-1 53,1-2 0,6 4 0,4-7 0,5-2 131,4-1 0,0-9 1,-6-2-1,-1-2 70,-4 0 1,-3 0 0,-7-5 0,-1-1 21,1-5 0,-5-1 0,-3-7 0,-1 0-85,-3-3 0,-4-2 0,-4 3 0,-4-1-242,-6-4 1,1 3 0,-8-3 0,4 5-944,1 6 1,-7-2 0,-3 6 0,-2 3-2726,2 1 0,-7 2 3698,7 0 0,-14 7 0,6 2 0</inkml:trace>
  <inkml:trace contextRef="#ctx0" brushRef="#br0" timeOffset="273">21415 12951 8531,'-9'-6'0,"2"2"0,5-5 348,-3 2 1,3 0 680,-3 2 0,-2 2-337,2-8 0,-2 6 1068,2-6-710,3 8 0,-3-4-411,10 7 1,5-5 0,10-1-251,1 3 0,5-1 1,-4 1-1,3-2-210,3 1 0,-4-3 0,1 2 0,-3 1-33,-2 3 0,-3 1 0,-1 0-84,0 0 1,-6 0 0,-1 1 56,-2 5 1,-2 2 0,-7 8 145,-3 0 1,2 5 0,-6 0 0,0-2 238,0-2 0,6 4 0,-4 0 0,2-1-501,-1-3 0,1-1 0,3 0 270,-3-1 0,3 1 0,-3 0-2864,3-1 0,2 1-1225,0 0 1,0-6 658,0 1 0,-1-8 3157,-5 3 0,-9-12 0,-10-2 0</inkml:trace>
  <inkml:trace contextRef="#ctx0" brushRef="#br0" timeOffset="274">21320 13046 8932,'16'0'900,"0"0"1,1 0 0,3 0-483,1 0 1,5 0 0,-4 2-1,1 1-69,0 2 0,5 1 1,-2-6-1,2 0-1065,-2 0 0,2 0 1,-5 0-1,0-2-993,-1-3 0,4 1 1709,-5-6 0,7-1 0,-3-5 0</inkml:trace>
  <inkml:trace contextRef="#ctx0" brushRef="#br0" timeOffset="275">21855 12889 9005,'10'15'0,"-1"1"273,-2 0 0,0-1 0,-3 1 1075,1 0 0,0 5 0,-5 0-945,0-2 0,0-1 0,2-3-658,3 1 1,-3 0-1,5-1-254,0 1 1,-4-7-1,6-2-635,-2 0 1,0-7 0,-3 0-477,1-9 0,0-5 1620,-5-2 0,7-6 0,2-3 0</inkml:trace>
  <inkml:trace contextRef="#ctx0" brushRef="#br0" timeOffset="276">21996 12920 8531,'11'0'756,"-2"2"246,-2 3 1,0 4 0,-4 6-285,2 1 0,2 2 0,-3 1 0,1 2-579,-1-2 1,3-1-1,-2-3 1,-2 1-892,-1 0 1,3-1-2378,1 1 2118,-1-7 0,-12-9 1,-5-11-1,-6-4 1011,-3-6 0,-7-4 0,4-6 0</inkml:trace>
  <inkml:trace contextRef="#ctx0" brushRef="#br0" timeOffset="277">21839 12889 9001,'7'-9'731,"2"2"1,7 5 0,1-1-108,4-3 0,-2 1 1,8 5-1,-1 0-300,-2 0 0,4 0 0,-7 0 0,-2 2-1270,-1 3 1,3-1 244,0 6 1,-2 1 0,-9 4-2324,-4 1 3024,-12-7 0,-2 5 0,-8-6 0</inkml:trace>
  <inkml:trace contextRef="#ctx0" brushRef="#br0" timeOffset="278">21446 13486 11446,'-7'-9'2335,"5"2"1,4 5 0,12-1-1600,5-2 1,4-1-1,-2 6 1,5 0-125,4 0 0,1 0 1,3 0-1,1 0-468,1 0 0,1 0 0,-6 2 1,1 2-266,-1 1 0,-6 0 1,-3-5 12,1 0 1,-5 0 0,3 0-7878,-4 0 6247,-8 0 1,-7 2 0,-9 1 0,-2 4 1737,-3 2 0,-9-5 0,-4 3 0</inkml:trace>
  <inkml:trace contextRef="#ctx0" brushRef="#br0" timeOffset="279">21635 13706 9126,'16'0'9830,"-8"0"-9011,-1 0 0,-8 0 0,-3 2-510,-1 3 0,-7-2 1,1 8 249,-3 1 1,0 2-310,4 2 0,-3 0 0,8-1-117,2 1 1,1-6-1,2 1 1,2 1-1,3 0-18,5-1 1,3 3 0,-1-4-1,-2 3-89,3-3 0,1 4 0,1-5 0,1 1-596,0 1 1,-1-8 0,1 2-1,0-1-1100,0 1 0,-1-3 0,3 3 0,1-3 118,2-2 0,0-7 1,-5-4-1,-2-3 1552,-4-1 0,4-8 0,-5-1 0</inkml:trace>
  <inkml:trace contextRef="#ctx0" brushRef="#br0" timeOffset="280">21855 13722 8531,'-7'8'900,"5"1"1,-3-4 0,3 6 447,2 3 1,0 7 0,0 0 0,0-2-342,0-2 1,0 1 0,2 1-1,1 4-970,3 1 1,1 2 0,-4 8 0,3-5-38</inkml:trace>
  <inkml:trace contextRef="#ctx0" brushRef="#br0" timeOffset="281">12138 12857 8531,'11'0'323,"-2"-2"1272,-2-3 1,-4 3-934,-8-3 1,-9 3 0,-9 2-1,0 0-350,1 0 0,-4 0 0,3 0 0,0-1 48,0-5 0,1 5 0,2-5-104,-1 5 1,1 1 0,4 0-108,0 0 1,6 0 0,1 1-63,2 5 1,-4-3 0,6 8-132,2 1 0,-1-3 1,1 1-1,-3 2-237,3 2 1,1 2 0,4 0 221,3-1 0,-3 1 1,3 0-1,-1-2 234,1-4 0,-3 4 207,3-3-363,-3-4 0,5 0 0,3-9-101,4-3 0,2 3 0,1-5 0,2 2-113,2 0 0,6-1 0,-6 6 0,-2 0 207,-2 0 1,4 6 0,0 2 0,-2 3 204,-1 1 1,-4 11 0,-2-8 0,-3 5 139,-2 2 0,-2-4 1,-5 5-1,0-3 268,0 1 1,-2 6 0,-1-6-127,-2-2 1,-8-2 0,3-3 0,-4-3-365,-2-6 1,-5-3 0,0-2 0,2 0-447,2 0 0,-4 0 0,1-2 1,5-2-729,2-1 0,5-7 1,-3 2-1077,6-4 0,5-2 1,5 0-1,6-1-1487,3-4 3602,8-4 0,3-13 0,6-2 0</inkml:trace>
  <inkml:trace contextRef="#ctx0" brushRef="#br0" timeOffset="282">12264 12936 8425,'11'5'0,"-3"2"509,-1 2 1,4-4-1,-6 5 1,-1 3 692,-3 1 1,-1 3-1,0 2 1,0 2-872,0-2 0,0-1 1,0-2-1,0-1 163,0 1 0,0 0-2052,0 0 0,2-2 242,3-4 0,-1-3 0,5-9 358,-2-3 1,0-5 0,-4-10 0,4-2 957,2-3 0,-6 1 0,2-3 0,4-2 0,0 4 0</inkml:trace>
  <inkml:trace contextRef="#ctx0" brushRef="#br0" timeOffset="283">12390 12967 8531,'9'2'1665,"-4"3"0,2 6 0,0 8-1151,2 2 1,-4 0 0,4-4-1,-2 2-491,-4 2 0,6 0 1,0-5-1815,-1 0 1,-1-6 224,-7 1 0,-1-9 1,-5-2 1565,-4-9 0,-11-5 0,-4-2 0</inkml:trace>
  <inkml:trace contextRef="#ctx0" brushRef="#br0" timeOffset="284">12186 12951 9107,'15'-1'0,"1"-3"0,0-3 574,-1-1 1,6 4-1,2-1 1,2 3-52,3 2 1,-4 0 0,0 0 0,1 0-288,-1 0 0,-4 0 1,1 0-1,-4 2-918,-1 3 0,-2-1 1,-4 6-543,-5 2 1,-3 2-1,-2 2-802,0 0 2026,0-8 0,-14 6 0,-3-5 0</inkml:trace>
  <inkml:trace contextRef="#ctx0" brushRef="#br0" timeOffset="285">11824 13407 8531,'-9'2'1684,"4"3"0,5-3 0,5 3-540,6-3 1,3-2 0,3 0 0,4 0-648,5 0 1,4-5 0,1 0 0,-1 1-98,-4 2 1,8-3-1,-7 0 1,1 1-622,2 3 0,-5 1 0,1 0 0,0 0-540,-2 0 1,1 0 0,-6 0 0,2 0-1574,-2 0 1,-3 1 0,-4 5 1115,-1 4 0,-10 6 0,-2 3 1218,-13 2 0,-9 0 0,-8-5 0</inkml:trace>
  <inkml:trace contextRef="#ctx0" brushRef="#br0" timeOffset="286">11997 13706 9221,'9'2'1318,"-4"3"0,-3-2 1,-4 6-1,-3 0-946,-6 0 1,2-1 0,-1 5-1,-1-3-140,3 2 1,-1-3 0,5 1 0,-1 3 236,2 1 0,-4 1 0,1 1-2,3 0 0,-4-6 0,2 1-183,1 1 0,10 0 1,4 0-1,4-3-141,2-2 1,5 4 0,1-6 0,1 0-292,0 2 1,5-5-1,-2 3 1,2-3-965,-2-2 1,4 0 0,-6 0 0,2 0-597,1 0 0,-6 0 1,3-2-1,-3-3 1708,-7-6 0,2-3 0,-8-1 0</inkml:trace>
  <inkml:trace contextRef="#ctx0" brushRef="#br0" timeOffset="287">12201 13800 8531,'0'16'1452,"0"0"1,0-1 7,0 1 1,0 2 0,0 1 0,2 3-471,3 3 0,-3 1 0,5 6 0,-2-3-1249,0-3 1,8 4-1,-5-4 1,3 4-1798,-1 1 0,1 1 1,5-1 2055,-1 1 0,1-1 0,0 1 0</inkml:trace>
  <inkml:trace contextRef="#ctx0" brushRef="#br0" timeOffset="288">13066 13957 8531,'9'-7'1841,"3"-1"-857,-7-8 0,2 7 1865,-2 4-2174,-3 3 1,5 9 0,-9 4-296,-3 3 0,2 1 1,-6 3-1,2 1-77,3 2 0,-3 0 1,2-4-1,2 3-34,1 1 1,0 0 0,-1-6-32,-2 1 0,-1 0-446,6-1 0,2-4-304,3-1 1,4-6 0,7 1 0,-1-3-975,1-2 0,0 0 1,0 0-1,-1-2 201,1-3 1,0 3 0,0-5 0,-1 2 718,1 0 1,-2-2-1,-2 1 566,-1-4 0,-8-11 0,4-3 0</inkml:trace>
  <inkml:trace contextRef="#ctx0" brushRef="#br0" timeOffset="289">13270 14020 12821,'2'14'587,"3"-3"0,-3 3 0,3-4 0,-3 4-272,-2 2 0,0 5 0,2 0 0,1-2-320,3-2 0,-1-1 0,-5 0 0,0 0-903,0-1 1,5 1 0,2-2-1418,2-3 0,-4 1 906,6-7 1419,-8 0 0,18-5 0,-4 0 0</inkml:trace>
  <inkml:trace contextRef="#ctx0" brushRef="#br0" timeOffset="290">13475 13942 8531,'9'10'1007,"-4"1"0,2-1 1,-2 6-1,-2 0-653,-1-1 0,-2 3 0,2 1 1,1 2 186,3-2 0,-1 4 1,-5 0-1,0-1-580,0 1 0,0-2 1,2-5-1,1-1-345,2 1 0,1-5 0,-6-1 1,1 1-2218,5-3 1,-3-1 1910,8-7 0,-8-2 0,2-3 0,-1-7 690,1-7 0,-3 1 0,5-18 0,-7 2 0</inkml:trace>
  <inkml:trace contextRef="#ctx0" brushRef="#br0" timeOffset="291">13601 13926 8755,'0'-7'2210,"0"7"-1550,0 9 1,0 5 0,1 3-1,3 2-172,1 2 1,2 2 0,-3-4 0,3 2-356,1-2 1,-3 4 0,4-2-1,0-2-1276,0-1 0,-4 3-983,5 0 0,-8-2-925,-2-9 3051,-7-10 0,-16-15 0,-1-10 0</inkml:trace>
  <inkml:trace contextRef="#ctx0" brushRef="#br0" timeOffset="292">13380 13910 9421,'16'0'591,"0"0"0,1 0 1,4 0-1,4 2-300,-1 3 1,6-3 0,-2 5 0,3-2 452,1 0 0,6 2 0,-10-3 0,0 3-578,2 2 0,-7-6 1,-3 4-1,-2-2-44,-2 1 1,-6 4 0,-1-3-1876,-2 2 0,-4 1 1,-8 4-1,-5-2-559,-4-1 2312,-16-8 0,4 11 0,-13-5 0</inkml:trace>
  <inkml:trace contextRef="#ctx0" brushRef="#br0" timeOffset="293">12987 14492 9344,'16'-7'1249,"-5"5"0,-1-3 0,2 3-515,2 2 0,2 0 1,1 0-1,4 0-138,6 0 0,2 0 0,3 0 0,-1 0 159,1 0 0,-3 0 0,-1 0 0,-1 0-526,0 0 1,-2-5 0,-1 0 0,-1 1-332,-4 2 0,-1-3 0,-2 0-860,-1 1-2235,1 3 0,-9 1 1,-7 0 1967,-9 0 0,-10 7 0,-4 1 1229,-1 1 0,-2 5 0,-6-5 0</inkml:trace>
  <inkml:trace contextRef="#ctx0" brushRef="#br0" timeOffset="294">13129 14649 8531,'0'9'2218,"0"-4"-875,0-10 0,7 3 0,3-3 1,6 3-787,5 2 1,-3 0 0,4 0-1,-1 0-229,0 0 0,0 0 0,-5 0 0,-2 2 12,-4 3 0,-1-2 0,-5 8-339,1 1 1,0-3 0,-7 1 0,-3 1-141,-5-2 1,-4 3 0,-4-5 0,-1 0 178,-2 0 1,0 3-1,5-4 1,1-3 984,-1-1-788,0 5 1,7-4 0,4 8-182,3 1 0,15-3 0,4 1 1,4 2-309,2 2 1,5 2-1,-2 0 1,2-1 435,-2 1 0,2 5 0,-7 0 0,-2 0-11,-1 2 0,-10-6 1,-1 6 545,0 0 1,-7-1 0,0 5-101,-8-6 0,-6-4 0,-2-3 1,-2-4-1109,-3-4 1,2 1 0,-7-2 0,-2-2 379,-2-1 0,4-4 0,0-1 1,-2-4-462,-2-2 1,1 4 0,1-6 0,1-1-9262,0-2 9766,4-1 0,-7-15 0,6-3 1</inkml:trace>
  <inkml:trace contextRef="#ctx0" brushRef="#br0" timeOffset="295">20346 13847 8968,'0'-8'2138,"-2"1"0,-3 7 1,-6 0-1623,-3 0 1,-7 0 0,0 1 0,2 3-218,2 1 1,1 0-1,0-5 1,0 0-62,1 0 1,-1 0 0,0 0-194,0 0 0,6 2-499,0 3 1,6-1 201,-1 6 0,-2-4 1,2 4 154,1 2 0,-3-3 1,0 2 79,-2 1 1,4 2 0,-4 1 80,2 1 1,-3-5 0,5-1-7,1 2 0,-3-3-3,2 2-151,0-8 1,12 4 0,3-7 0,6 0-86,5 0 0,3 0 1,6 0-1,-2 0-8,-2 0 1,-7 2 0,2 1 0,-3 4 20,-2 2 0,-2 1 0,-4 6 639,-5 0 0,-3 0 1,-2-1 1,0 1 1,-2 0 0,-1-1-380,-2 1 0,-8-7 0,3-4 1,-2-1-283,1 1 1,-3-3 0,4 3-1315,-4-3 1,-2-4-524,0-3 0,2 1 0,4-6-517,5-3 2542,10-1 0,3-1 0,8-1 0</inkml:trace>
  <inkml:trace contextRef="#ctx0" brushRef="#br0" timeOffset="296">20456 13973 9343,'14'7'275,"-4"4"0,-5 3 238,-3 1 1,-2 1 0,0 0 0,0 1 349,0 4 0,0-3 0,0 4 1,0-1-790,0 0 1,0 0-1,0-5 1,0 0-1018,0-1 1,0 1 735,0 0 1,0-6 0,2-1-1167,3-2 1,-3-9 0,3-8 0,-1-4 1372,1-2 0,-3-1 0,5-4 0,-2-4 0,0 1 0,6-11 0,-6 5 0,0 2-135,2 5 0,-4 8 1,6 3 647,-2 1 0,0 8 297,-2-3 1,2 12 0,4 4-1,-6 4-188,-3 2 0,5-1 0,2 3 0,1 1-660,1 2 0,-8 2 0,4-4 0,-2 2-785,1-2 0,-1-1 0,-5-3 257,0 1 1,-2-7 0,-3-4 565,-6-3 0,-10-9 0,-3-2 0</inkml:trace>
  <inkml:trace contextRef="#ctx0" brushRef="#br0" timeOffset="297">20314 13989 8531,'7'-9'489,"-3"0"1,8 6 0,4-4 380,3-2 0,9 6 0,-2-3 0,4 3-454,1-2 1,1 3 0,1-3 0,2 3-454,1 2 0,-4 0 1,-8 2-1,-1 1-487,-4 2 0,-3 8 0,-4-5 0,-3 3-590,-2-1 1,-2 1 0,-7 5 0,-3-2 1113,-5-4 0,-11 4 0,-4-5 0</inkml:trace>
  <inkml:trace contextRef="#ctx0" brushRef="#br0" timeOffset="298">20173 14508 8531,'-7'7'915,"7"3"0,7-3 0,8 0 0,1-2 31,0 0 0,1 1 0,3-6 0,2 0-256,3 0 0,1 0 1,5 0-1,1 0-194,-1 0 0,1 0 0,-1 0 0,1 0-318,-1 0 0,-1 0 1,-4 0-1,-5 0-800,-4 0 0,-1 0 0,-2 1-1491,-3 5 0,-4-3 0,-9 6 761,-3-2 0,-6 3 1352,-10-4 0,-10 6 0,-10-3 0</inkml:trace>
  <inkml:trace contextRef="#ctx0" brushRef="#br0" timeOffset="299">20267 14759 8792,'16'0'1284,"-1"0"1,1 0 0,0 0-660,0 0 1,6 0 0,5 0 0,2 0 10,3 0 0,-8 5 0,-3 1 1,-3-1-378,-3 2 1,1-4 0,-2 8-168,-4 1 0,-3-3 0,-7 1 114,0 2 0,-7-3 1,-3 0-359,-4-2 0,-7 3 0,0-4-52,2-3 1,1-1 0,4 0 56,4 3 1,3-2 141,7 8 1,7-6 0,5 5 0,7 1 46,8-2 1,-3 10 0,2-3-1,0 3 502,-1 4 0,-2-4 0,-8 7 0,1 0-76,0-1 1,-6-1-1,-1-5 1,-2 2 255,-4-2 1,-1 4 0,-2-2 0,0-2-307,0-1 0,-7-4 1,-3-2-269,-4-2 0,-7-1 1,0 2-1,0-6-332,-2-3 0,-1-4 0,-8-3 0,-1-6 182,-4-3 0,-3-9 0,-7-1 0</inkml:trace>
  <inkml:trace contextRef="#ctx0" brushRef="#br0" timeOffset="300">10818 11411 8531,'-16'0'0,"0"0"0,0 0 0,1 0 0,-1 0 884,0 0 0,6 0 2707,-1 0-1591,8 0 1,-2-2-1656,10-3 0,9 3 0,9-5 1,-1 2-283,1 0 1,5 0 0,-4 5-1,1 0 54,-4 0 1,-4 1 0,-1 3 0,0 3-189,-1 2 1,-6 1-1,-2 6 1,-2 0 286,1-1 0,-1 3 0,-5 3 0,0 5 289,0 4 1,0 1-1,0 0 1,-2-1-58,-3-4 0,3 2 0,-3-5 1,3 0-317,2-1 0,0-1 0,0-5-2228,0 0 1,0-6-6544,0 1 3380,7-8 5259,-5 4 0,5-7 0</inkml:trace>
  <inkml:trace contextRef="#ctx0" brushRef="#br0" timeOffset="301">10786 11694 8531,'7'-14'414,"4"4"901,3 4 1,3 3 0,2-1 0,2-1-1010,-1 2 1,2 1 0,1 2 0,0 0-914,-1 0 0,6 0 0,-1-2 0,0-1-1653,0-3 0,1-4 2260,-7 5 0,7-21 0,-4-1 0</inkml:trace>
  <inkml:trace contextRef="#ctx0" brushRef="#br0" timeOffset="302">11274 11348 8531,'5'16'321,"0"0"1,6 1 0,-6 2 0,0 2-66,2-1 0,-5 4 0,3 0 1,-3 3 945,-2-1 0,5-5 0,0 3 0,1-1-1133,0-4 1,-2 4 0,5-2-1125,-2-2 0,5-2-925,-2-1 0,4-9 1173,2-7 1,-7-7-1,-4-9 1,-3-1 806,-2-4 0,0-3 0,0-8 0,0-6 0,0-2 0</inkml:trace>
  <inkml:trace contextRef="#ctx0" brushRef="#br0" timeOffset="303">11431 11395 8761,'5'-7'151,"0"7"0,6 7 0,-4 11 0,0 1 947,0 2 0,5 5 0,-2-3 0,3 1-524,-3 4 1,4-3 0,-5-1 0,1 1-604,1-1 0,-2-5 0,1 2 0,-3-5-3262,0-5 2454,-5 2 0,1-11 1,-11 2-1,-8-10-613,-2-9 0,-11-3 1450,-3-8 0,-10-7 0,2-7 0</inkml:trace>
  <inkml:trace contextRef="#ctx0" brushRef="#br0" timeOffset="304">11179 11348 8987,'16'0'542,"0"0"1,-1 0 0,3-1-1,1-3-157,2-1 1,5 0 0,-3 3-1,1-2-121,4-1 1,2 0 0,0 5-1,-2 0-532,-2 0 1,-7 2 0,2 3-1,-3 4-805,-3-1 1,-1 6-1,-3-3 1,-6 3-281,-3 1 1353,-2-6 0,0 5 0,0-5 0</inkml:trace>
  <inkml:trace contextRef="#ctx0" brushRef="#br0" timeOffset="305">10818 12056 8531,'0'10'1396,"0"1"1,1-8 0,5 2-334,4-3 0,4-2 1,4 0-1,1 0-182,2 0 0,5 0 0,-2 0 0,4 0-309,6 0 0,6 0 0,0 0 1,4-2-360,5-3 0,-4 3 0,-3-3 0,-2 3-111,-5 2 1,5-5-1,-12 0 1,-2 1-656,-1 3 1,-4 1 0,-6 0-6400,1 0 5410,-7 0 1,-9 0 0,-12 1-1,-8 3 21,-6 1 0,-5 6 1521,-6-6 0,-3 7 0,-7-3 0</inkml:trace>
  <inkml:trace contextRef="#ctx0" brushRef="#br0" timeOffset="306">10991 12228 14028,'-6'11'453,"1"-1"1,-7 1-1,1 5-12,-3-1 0,-1 3 1,-1 1-1,0 2-192,1-2 0,1 4 0,1 0 0,5 1-74,1 4 1,0-5-1,3-1 1,1-1-39,4 0 1,6 0 0,11-5 0,3 0-36,5-1 0,4 1 0,3-2 0,2-3 220,2-6 0,-6-3 1,-7-2 88,-1 0 0,-2 0 0,-5 0 0,-2-2 273,-4-3 1,-3 1-627,-7-6 1,-7 4-1,-3-2 1,-4 1 0,-2 3-173,0 2 1,-1-3 0,-4 0-1394,-5 1 0,1 3 1,1 2-1,-1 5 1507,1 4 0,-2 4 0,-6 2 0</inkml:trace>
  <inkml:trace contextRef="#ctx0" brushRef="#br2" timeOffset="307">22767 12810 8465,'0'16'181,"0"-1"-181,0-6 0,0-9 0,0-9 0</inkml:trace>
  <inkml:trace contextRef="#ctx0" brushRef="#br2" timeOffset="308">22751 12213 8761,'9'8'-722,"-2"-1"1,-7-14 0,0-1 0</inkml:trace>
  <inkml:trace contextRef="#ctx0" brushRef="#br2" timeOffset="309">22735 11867 7825,'0'-11'-391,"0"1"-816,0-2 1207,7-2 0,-5-2 0,5 0 0</inkml:trace>
  <inkml:trace contextRef="#ctx0" brushRef="#br2" timeOffset="310">22688 11443 6990,'2'-14'1333,"3"3"1,-3 2 0,5 6-1835,0-2 0,-5-8 0,3 3-241,-3-4 0,-2-7 0,0-2 0,0-1 742,0-4 0,0-2 0,0-1 0,0-1 0</inkml:trace>
  <inkml:trace contextRef="#ctx0" brushRef="#br2" timeOffset="311">22735 10987 8192,'0'-16'1045,"0"6"-357,0-1 0,0 6-660,0-6 1,0 6 0,0-5-615,0-3 1,0-1 0,0-3-1,0-2-342,0-2 1,0-7 927,0 2 0,0-11 0,0-3 0</inkml:trace>
  <inkml:trace contextRef="#ctx0" brushRef="#br2" timeOffset="312">22720 10468 8287,'0'-16'0,"0"1"560,0-1 1,0 0 0,0 0-157,0 1 0,0 4 1,0 1-786,0-2 0,0-2 1,0-2-1,0 0-987,0 0 0,0-5 1368,0 1 0,0-8 0,0 3 0</inkml:trace>
  <inkml:trace contextRef="#ctx0" brushRef="#br2" timeOffset="313">22688 9997 8157,'0'-16'533,"0"0"0,0 6 0,0-1-479,0-1 1,0-2 0,0-2-505,0 1 0,0-3 1,0-1-1,0-2-34,0 2 0,0 1 0,0 1 1,0-2 483,0-2 0,0 0 0,-1 7 0,-3 1 76,-1 3 0,0 5 1467,5-6 1574,0 1-1172,0-6-2079,0 0 1,-2 2 0,-2 2 133,-1 2 0,-7 6 0,3-3 0</inkml:trace>
  <inkml:trace contextRef="#ctx0" brushRef="#br3" timeOffset="314">22814 12904 7873,'-9'-7'1140,"2"6"1,14 4-1,4 9-755,3 1 0,0-1 0,-2 3 0,-2 1-31,3 0 0,1 0 0,1 1-203,1 4 1,-2-9-1,-2 4 1,-3-2-1,0-2 666,0-1-410,-6 3-310,4-6 0,-7-6 0,0-7-43,0-7 0,-2-9 0,-1 0 0,-4 0-249,-2-2 1,4 4-1,-4-6 1,0 3 141,1 3 0,4-4 1,-3 2-1,2 2 21,0 1 0,-1 2 0,5 1 0,-3-1-2,-1 0 1,0 1-1,5-1 87,0 0 0,-6 0 1,1 1-1,0-1 1,0 0 4,-1 1 1,1 4 0,5 1 163,0-3 0,2-1 38,3-1 0,4 6 0,7 2 0,-1 2-104,1-1 1,2 0-1,1 2 1,2-1 37,-2 1 0,0 1 0,0-1 0,2-1-91,-1 2 1,-3-1 0,-1 1-721,0-3 1,-1 1-728,1 5-2180,0-7 0,-6 5 3524,1-3 0,-8 10 0,4 4 0</inkml:trace>
  <inkml:trace contextRef="#ctx0" brushRef="#br3" timeOffset="315">23129 12637 7873,'13'-2'75,"-2"-3"0,1 2 0,-5-6 704,2 2 0,1-4 0,6 6 303,0 2 0,-6 1-604,1 2 0,-8 7-264,3 3 0,-5 4 0,-2 2-9,-5 0 0,3-6 0,-8 1 1,-1-1-110,-2-1 0,-2 3 0,1-5-262,-1 2 1,2-4 4,4 6 1,4-6 116,12 5 0,2-6 0,8 1 0,0-1 132,-1 1 1,6-2-1,0 6 1,-3 0 65,-6 0 0,2 1 1,-5 6-1,1-2 265,1-4 1,-8 4 0,2-3 339,-3 3 1,-4 1-596,-3 1 1,2-7 0,-8-4-1103,-1-3 1,-2-2 0,-2 0-188,1 0 1,-1 0-1,0 0-1120,0 0 1,1 0 2244,-1 0 0,0 0 0,1 0 0</inkml:trace>
  <inkml:trace contextRef="#ctx0" brushRef="#br3" timeOffset="316">22971 13046 8325,'0'16'1855,"0"-6"-819,0 0 1,7-6-407,4 1 1,3-3-1,1-2 1,1 0-18,0 0 0,1 0 0,3 0 0,2 0-284,3 0 1,-4 0-1,3 0 1,-1 0-71,-4 0 1,4-2 0,-2-1-354,-2-3 0,-2 1-1332,-1 5-411,-7 0 1,-4 2-1,-10 1 1,-6 3-1935,-3-3 3771,-1-1 0,-8 5 0,-1 2 0</inkml:trace>
  <inkml:trace contextRef="#ctx0" brushRef="#br3" timeOffset="317">22987 13282 8437,'0'15'1647,"2"-6"-1144,3-4 1,-2-3 0,8-2 177,1 0 0,7 0 0,4 0 1,2 0-182,3 0 0,1 0 0,1 2 0,-2 1-233,-2 2 0,-7 8 1,1-3-35,-8 4 1,0-3 0,-7-1-20,-1 2 1,-4 2 0,-4 2-276,-1 0 1,-7-1 0,1-1 0,-4-1 189,-6-3 0,3-1 1,-3 3-1,4-1 198,1 1 1,5 0-1,3 0 1,-1-3 394,0-2 1,6 5-197,-2-1 1,5 1-1,5 0 1,5-3 12,4-2 1,4 3-1,1-3 1,2 0-475,-2 0 0,4-1 0,-2-6 0,-2 1-1022,-2 4 0,-1-3 1,0 3 287,0-3 0,-6-2 1,1 0-1,1 0 669,2 0 0,9 0 0,1 0 0</inkml:trace>
  <inkml:trace contextRef="#ctx0" brushRef="#br3" timeOffset="318">23978 12496 7659,'0'-16'-1524,"0"5"1448,0 1 1,0 7 491,0-4 225,0 7 0,-6-2 1084,1-3 421,0 3-1162,5-5 1,-2 7-317,-3 0 1,3 2-118,-3 3 0,3-2 0,2 8 0,0 1-58,0 2 0,0 2 0,0-1 0,0 3-7,0 3 0,2-2 0,1 7 1,4 0-221,2-1 0,-5 5 0,3-6 0,-2 0-137,0-3 1,2-3 0,-3-2 0,1-1-450,-2 1 1,-1 0-76,-2-1 1,0 1-2322,0 0 0,-7-7 0,-3-4-3163,-4-3 5879,-2-2 0,-7 0 0,-1 0 0</inkml:trace>
  <inkml:trace contextRef="#ctx0" brushRef="#br3" timeOffset="319">23632 12999 7653,'1'8'1347,"5"-2"1,-3 1 0,8-2-399,1-2 0,4-1 0,3-2 0,3 0-318,3 0 1,1 0 0,6 0-1,-1 0-198,0 0 1,6 0 0,0-2 0,-2-1-188,-2-2 0,-2-1 1,-1 5-1,-2-3 49,-2-1 0,-6 0 1,0 5-2903,-2 0 0,-4-2 1776,-4-3 0,-4 5 1,-12-2-1,-6 5 831,-7 1 0,-6 5 0,-6-1 0</inkml:trace>
  <inkml:trace contextRef="#ctx0" brushRef="#br3" timeOffset="320">23757 13407 7873,'7'-15'1021,"-3"4"0,6 2 0,3 2-606,1 4 0,3-1 1,4 1-1,7-2-111,7 1 1,0 2-1,5 2 1,-2 0 429,-3 0 0,2 2 0,-5 2 0,-8 3-461,-5 1 1,-3 1 0,-2 3 0,-4-1-126,-4 1 0,-6 4 1,-6 3-222,-4 2 0,-11 0 0,-5-4 0,-4 3 128,-1 1 0,-1-1 0,1-2 0,1 1 81,4 2 1,-2 0 0,7-5 0,2 0 312,1-1 0,8 4 0,1 1 1,2-3 174,4 2 1,3 2-1,5-3-357,5-3 1,11 5 0,5-10-1,6 4-210,5 2 1,3-2-1,9-2 1,3-1-864,6 1 1,3-4 0,3 3-1,5 1-940,4 2 1,2-3-1,-2-3 1,-4-1 1745,-5-3 0,-1-30 0,0-9 0</inkml:trace>
  <inkml:trace contextRef="#ctx0" brushRef="#br2" timeOffset="321">22688 12889 8100,'-10'0'3606,"-1"0"-3849,1 0 0,-6-6-234,0 1 1,1 0 0,-1 5-1,0 0-666,1 0 1143,-1 0 0,0 0 0,0 0 0</inkml:trace>
  <inkml:trace contextRef="#ctx0" brushRef="#br2" timeOffset="322">22232 12889 7335,'-7'8'-448,"-3"-2"1,-6-5 156,-5-1 291,-3-7 0,-8-1 0,1-8 0</inkml:trace>
  <inkml:trace contextRef="#ctx0" brushRef="#br2" timeOffset="323">21713 12889 7076,'-8'0'455,"-6"5"0,3 0-397,-3-1 0,-1 3 0,-3-2 0,-1-2-1855,-2-1 1797,-7-2 0,4 0 0,-8 0 0</inkml:trace>
  <inkml:trace contextRef="#ctx0" brushRef="#br2" timeOffset="324">21242 12936 8210,'-9'7'744,"2"-5"1,0 4-507,-3-6 1,1 0 0,-2 0-1142,-1 0 0,-7 0 1,-2 0 902,2 0 0,-6 0 0,1 0 0</inkml:trace>
  <inkml:trace contextRef="#ctx0" brushRef="#br2" timeOffset="325">20802 12936 8210,'-9'-7'679,"-5"5"0,5-5-801,0 0 1,-6 5 0,1-3-368,-6 3 1,0-3-1,2 0 1,-1 1-142,-2 3 0,-5 1 630,5 0 0,-7-7 0,3-2 0</inkml:trace>
  <inkml:trace contextRef="#ctx0" brushRef="#br2" timeOffset="326">20377 12873 8210,'-10'0'-51,"-1"0"1,6 0 460,-6 0 0,1 0 0,-6 0-888,0 0 0,1 0 1,-3-2 477,-3-3 0,-3 3 0,-8-5 0</inkml:trace>
  <inkml:trace contextRef="#ctx0" brushRef="#br2" timeOffset="327">19827 12841 8210,'-16'-5'-74,"0"0"380,1 1 0,-1 1 0,0 0 155,0-3 1,-6 1 0,-3 5-1092,1 0 1,-4 0 0,3 0-1,-3 0-1184,-5 0 1814,-2 0 0,-3 7 0,-2 2 0</inkml:trace>
  <inkml:trace contextRef="#ctx0" brushRef="#br2" timeOffset="328">19166 12841 8210,'-15'0'-21,"-1"0"1,5-1 303,1-5 1,0 5-1,-6-5-365,0 5 0,0 1 0,1 0-368,-1 0 0,-2 0 1,-1 0-1,-4 0-496,-1 0 946,-2 0 0,-13 0 0,-1 0 0</inkml:trace>
  <inkml:trace contextRef="#ctx0" brushRef="#br2" timeOffset="329">18475 12826 8210,'-16'0'567,"0"0"1,0 0-1,1 0-265,-1 0 1,0 0 0,1 0-753,-1 0 0,0 0 1,0 0-194,1 0 1,-6 0 0,0 0 0,2 0 642,1 0 0,-3 0 0,-2 0 0,1 0 0,-1 0 0,-3 0 0,5 0 0,2 0-119,1 0 1,2 0-1,1 0 252,-1 0 1,0 0 0,0 0 578,1 0 0,4 0 0,1 0-451,-2 0 1,-2 0-1,-2 0 1,0 0-409,0 0 1,-6 0-1,-6 0 1,-5 1-617,-4 5 1,5-5-1,6 5 1,0-5 762,2-1 0,1 0 0,7 0 0,0 0 0,1 0 0,-1 6 0,0-1 0,1-2 0,-1-1 0,0-2 0,0 0 0</inkml:trace>
  <inkml:trace contextRef="#ctx0" brushRef="#br2" timeOffset="330">17421 12857 8331,'-10'5'0,"-1"1"0,-1-3 254,-2-1 0,-2-2 0,1 0 0,-1 0-234,0 0 0,0 0 1,1 0-1,-1 0-43,0 0 0,1 0 1,-1 0-1,-2 0-671,-3 0 1,4 0 0,-6 0 0,2 0 693,0 0 0,0 0 0,6 0 0</inkml:trace>
  <inkml:trace contextRef="#ctx0" brushRef="#br2" timeOffset="331">16997 12873 8210,'-11'0'-683,"1"0"723,-3 0 1,0-5 918,-3-1-959,0 1 0,7 12 0,2 2 0</inkml:trace>
  <inkml:trace contextRef="#ctx0" brushRef="#br2" timeOffset="332">16478 12323 8210,'0'-9'6647,"0"2"-6081,-7 7 1,5 2 0,-3 5-179,3 9 0,4-1 1,1 6-1,3-2 44,-3 2 0,1-3 0,-1 5 0,2-3-456,-1 1 0,-2 0 0,-2-5 0,0 0-785,0 0 0,0-1 1,0 1-1,0 0-1211,0-1 1,0 1 0,0 0 32,0 0 1987,0-1 0,-7 1 0,-2 0 0</inkml:trace>
  <inkml:trace contextRef="#ctx0" brushRef="#br2" timeOffset="333">16179 12873 8953,'16'0'1322,"0"0"1,1 0 0,2 0-1,2 0-733,-2 0 1,4-5 0,-2-1 0,-2 3-162,-1 1 0,3 2 0,0 0-229,-2 0 1,-2-5-1616,-1 0 1,-5-1 0,-3 8-175,-1 3 1,-1-1-1,-8 5 1,-2-1 8,-1 1 1581,-7-5 0,-4 10 0,-8-6 0</inkml:trace>
  <inkml:trace contextRef="#ctx0" brushRef="#br2" timeOffset="334">16226 13109 8210,'0'15'759,"7"-6"1,4-4 366,3-3 1,3-4-1,2-1 1,2-2-622,-1 1 0,2 2 0,-1 2 49,-2 0 1,-6 0-1,-5 2-424,-1 3 1,-1 4-1,-6 7 1,-2 0-204,-3-1 1,-4 1 0,-7 1 0,0 3-47,1 1 1,-1 1 0,0-2-1,1 0 221,-1 0 1,0 1 0,2-2-1,2-3 208,1-2 1,8 3-1,-2-7 1,3 4 134,2 2 0,2 0 0,3-2-481,5-4 1,4 3 0,2-8 0,2-2 184,3-1 1,-2-2-1,5-2 1,-1-1-363,-4-2 1,-3-8-1,-6 3-4442,-4-4 1,-8-7 4654,-9 0 0,-6-14 0,-15 2 0</inkml:trace>
  <inkml:trace contextRef="#ctx0" brushRef="#br2" timeOffset="335">15629 12936 8810,'16'0'1397,"-1"0"1,1 0 0,0 0-898,-1 0 0,3 0 0,1 0 0,2 0 18,-2 0 1,4 0 0,0 0 0,1 0-721,4 0 0,4 0 0,2-2 202,3-3 0,7-4 0,-4-7 0</inkml:trace>
  <inkml:trace contextRef="#ctx0" brushRef="#br3" timeOffset="336">23663 12779 8438,'0'-9'3444,"0"2"-2200,0 7-689,0 0 0,-7 0-87,-3 0 0,-4 0-50,-2 0 1,0 2-215,0 3 1,6-3-18,0 3-299,6-3 1,-1-2 0,10 1 89,5 5 1,4-5-1,4 5 1,1-5-7,2-1 0,0 0 0,-3 0 0,1 0-186,2 0 1,-6 0 0,-4 0 554,1 0-218,-5 0-38,0 0 0,-14 6 0,-3-1 1,-4-2 205,-2-1 0,-1-2 0,-3 2-102,-1 3 1,-5-3 0,5 3 260,2-3 1,7-2 665,1 0-958,8 0 0,8 0 0,11 0-176,1 0 1,1 0 0,-3 0-236,1 0 0,0 0-280,0 0 0,-6 0 207,0 0 326,-6 0 0,3 7 0,-7 1 0</inkml:trace>
  <inkml:trace contextRef="#ctx0" brushRef="#br2" timeOffset="337">21745 14020 9184,'0'-8'-132,"-7"1"-1913,-2 7 2045,0-7 0,2-16 0,7-10 0</inkml:trace>
  <inkml:trace contextRef="#ctx0" brushRef="#br2" timeOffset="338">21713 13659 8140,'2'-14'1394,"3"3"-1309,-3-3 0,5 14-1291,-7 0 0,0-1 533,0 1 673,0-7 0,0-16 0,0-2 0</inkml:trace>
  <inkml:trace contextRef="#ctx0" brushRef="#br2" timeOffset="339">21745 13392 7753,'0'-9'-1379,"5"5"1379,0 4 0,8-10 0,-5-15 0</inkml:trace>
  <inkml:trace contextRef="#ctx0" brushRef="#br2" timeOffset="340">21776 13140 7423,'0'9'-1651,"0"0"1894,0-4 0,0-5 1,0 0-828,0-9 584,0-5 0,0-9 0,0-1 0</inkml:trace>
  <inkml:trace contextRef="#ctx0" brushRef="#br2" timeOffset="341">21745 12936 8222,'0'-11'645,"0"1"0,0 5-905,0-6 0,0 6 1,0-6 259,0-1 0,7-9 0,2-3 0</inkml:trace>
  <inkml:trace contextRef="#ctx0" brushRef="#br2" timeOffset="342">21761 12716 7193,'0'-16'0</inkml:trace>
  <inkml:trace contextRef="#ctx0" brushRef="#br2" timeOffset="343">21682 12291 7753,'0'9'1050,"-2"-2"-1290,-3-7 1,3-2 0,-5-3 0,2-5 389,0-4-150,0-9 0,-2-2 0,-2-6 0</inkml:trace>
  <inkml:trace contextRef="#ctx0" brushRef="#br2" timeOffset="344">21619 12008 6699,'0'-10'1091,"2"1"-405,3 2 1,-3 0-855,3 2 1,-5-4 0,-3-6 0,-3-1-316,3 0 0,-1 0 0,1-1 0,-2-2 310,1-2 0,2 0 0,2 3 0,-1-1 173,-5-2 0,5 0 0,-5 4 0,5-2 0,1-2 0,0 0 0,0 5 0,0 0 0,0 0 0,0 1 0,0-1 379,0 0 1,0 6 592,0-1 0,0 6-890,0-5 0,0 4 0,0-4-21,0-2 1,0 3-1,-2-2 1,-2-2-2249,-1-7 2187,0 3 0,-2-13 0,-2 6 0</inkml:trace>
  <inkml:trace contextRef="#ctx0" brushRef="#br2" timeOffset="345">21541 11175 7115,'8'-1'-30,"-2"-5"0,-5 3 0,-1-8-928,0-1 958,0-2 0,-7-8 0,-1-3 0</inkml:trace>
  <inkml:trace contextRef="#ctx0" brushRef="#br2" timeOffset="346">21509 10892 7676,'7'-8'351,"-5"-6"1,3 3-858,-3-3 0,-4-1 0,-1-3 0,-3-3 506,3-5 0,-6-4 0,0-1 0</inkml:trace>
  <inkml:trace contextRef="#ctx0" brushRef="#br2" timeOffset="347">21478 10547 7753,'0'8'670,"7"-1"1,-6-8-1049,5-5 1,-5-2 0,-2-8 0,-3 0-93,-1 1 0,0-3 0,5-1 470,0-2 0,-7-7 0,-2 3 0</inkml:trace>
  <inkml:trace contextRef="#ctx0" brushRef="#br2" timeOffset="348">21430 10169 7753,'0'-24'21,"0"3"0,0 4 1,0 1 427,0 0 0,0 0-323,0 1 1,0-1-616,0 0 1,-1 1 0,-3-1-237,-1 0 1,0 0 724,5 1 0,-7-8 0,-2-1 0</inkml:trace>
  <inkml:trace contextRef="#ctx0" brushRef="#br2" timeOffset="349">21336 9729 7753,'7'9'1306,"-5"-4"-912,3-10 1,-5 3-2209,-5-3 1814,3 3 0,-12-5 0,5-1 0</inkml:trace>
  <inkml:trace contextRef="#ctx0" brushRef="#br2" timeOffset="350">21273 9541 7308,'0'-16'0,"0"0"0,0 1 0</inkml:trace>
  <inkml:trace contextRef="#ctx0" brushRef="#br2" timeOffset="351">21226 14195 7654,'-2'0'-33,"-12"-2"-183,-1 2 0,-3 0 216,-3 0 1,-3-7 0,-8-2 0</inkml:trace>
  <inkml:trace contextRef="#ctx0" brushRef="#br2" timeOffset="352">20692 14193 8798,'0'9'-431,"-7"-2"1,-4-5-221,-3 3 1,-3-3 652,-4 3 1,-4 4 0,-6-1 0</inkml:trace>
  <inkml:trace contextRef="#ctx0" brushRef="#br2" timeOffset="353">20220 14272 8901,'-16'0'-455,"6"0"1,-1 0 176,-1 0 1,3 0-1,-1 0 1,-3 2 274,-1 3 1,-8-3-1,-3 5 1</inkml:trace>
  <inkml:trace contextRef="#ctx0" brushRef="#br2" timeOffset="354">19622 14319 8088,'-8'0'-532,"-6"0"0,3 0 351,-3 0 1,-2 2 0,1 1 0,-3 2 179,-3-1 1,-3-2-1,-8-2 1</inkml:trace>
  <inkml:trace contextRef="#ctx0" brushRef="#br2" timeOffset="355">19151 14335 8893,'-16'0'-503,"0"0"1,1 0 99,-1 0 1,-2 0 462,-3 0-60,-3 0 0,-1 0 0,3 0 0</inkml:trace>
  <inkml:trace contextRef="#ctx0" brushRef="#br2" timeOffset="356">18302 14303 7728,'-16'-7'237,"0"5"0,0-4-202,1 6 0,4 0-323,1 0 1,5 1-1,-6 3-470,-1 1 756,-2 0 1,-2 2 0,0 2 0</inkml:trace>
  <inkml:trace contextRef="#ctx0" brushRef="#br2" timeOffset="357">17736 14366 7908,'-16'-7'0,"0"-2"-69,0 1 0,1 1 1,-1 7-1,0 0 122,1 0 0,-3 0 0,-1 0 1,-2 0-183,2 0 0,1 0 1,1 0-1,-2 0 130,-2 0 1,0 0 0,5 0 0,-2 0 0,-3 0 0,4 5 1,-4 0-1,4-1 0,1-3 0,0-1 0,0 0-2,1 0 1,-1 0 0,0 0-149,1 0 1,4 0 441,1 0 1,4 0 73,-4 0 1,5 0-108,-6 0 1,6 0-1,-6 2-261,-1 3 0,-2-3 0,-2 5 0</inkml:trace>
  <inkml:trace contextRef="#ctx0" brushRef="#br2" timeOffset="358">16808 14366 8868,'2'-14'-74,"3"4"0,4 3 1,6 7-1</inkml:trace>
  <inkml:trace contextRef="#ctx0" brushRef="#br2" timeOffset="359">15346 14382 8409,'0'-9'1422,"2"2"1,3 5-681,5-3 0,4 3 1,2-3-1,0 3-449,-1 2 1,3 0 0,1-1 0,2-3-14,-2-1 0,4 0 0,-2 5 0,0 0-586,2 0 1,-6 0-1,6 0 1,-2 0 305,0 0 0,0 0 0,-6 0 0</inkml:trace>
  <inkml:trace contextRef="#ctx0" brushRef="#br2" timeOffset="360">15849 14177 12159,'16'2'0,"-1"2"-180,1 1 1,0 5-1,0-3 1,-1 2 701,1 3 0,0-3 1,-1 2-1,1 1 135,0 2 0,0 2 1,-1-1-1,1-1-481,0-3 1,-2 3-1,-2-6 1,-3 3 800,-2-1 11,5-6-836,-10 3 0,5-14 0,-7-4 0,-2-3-126,-3-1 0,-4-6 0,-7-2 0,2-1-87,4-4 0,-4-2 0,3-2 0,-3 3-85,-1 3 1,-1-4-1,0 4 1,2-4-78,4-1 0,-3 6 0,6 2 0,0 2-225,0 1 0,2-1 380,5 5 1,7 2-1,4 2 1,3 3 94,1 2 0,6 0 1,2 3-1,0-1-121,0 2 0,3-1 1,-5 1-1,0-3-277,1 3 1,-4 1 0,3 2-1,-4 0-816,-1 0 1,0 7-1,-1 4-1458,1 3 2683,-7-6 0,5 6 1,-5-5-1</inkml:trace>
  <inkml:trace contextRef="#ctx0" brushRef="#br2" timeOffset="361">16242 13973 12771,'10'0'1242,"1"0"-734,1 0 0,0-2 0,1-1 1181,-3-2-1293,-6-1 0,3 13-307,-7 4 0,-7 1 1,-4 0-1,-3-1 40,-2 1 0,1 0 0,-1 0 0,2-1-53,4 1 0,-4 2 0,5 2 58,0 0 0,0-2 0,6-2 118,-2-2 1,1-4-1,9 2-42,6-1 1,3-2 0,2-5 0,1 0-151,4 0 1,-4 0 0,6 0-1,0 0-458,3 0 0,-1-5 0,-1-2 0,0 0-1301,1 0 0,-6 2 0,2 5-2104,-3 0 3765,-10 0 0,-8 7 0,-8 2 0</inkml:trace>
  <inkml:trace contextRef="#ctx0" brushRef="#br2" timeOffset="362">16053 14445 8044,'14'-2'-256,"-3"-3"0,3 3 0,-4-5 0,4 2 1404,2-1 0,5-1 0,2 4 0,-1-2-5,1 1 1,5-3-1,-2 2 1,4 2-1280,1 1 0,-4 2 0,-3 0 0,-1 0-306,-4 0 0,-2 2 1,-3 3-1,-1 4-760,-3-1 1,-8 11-1,-2-3 1,-9 2 1201,-5-1 0,-16-1 0,-3 0 0</inkml:trace>
  <inkml:trace contextRef="#ctx0" brushRef="#br2" timeOffset="363">15943 14806 8377,'0'-10'149,"0"-1"175,0-1 0,0 3 0,2-1 0,3-1 28,6 3 1,-3-1 0,5 5 0,2-1 87,5 2 0,1-4 0,-6 1 1,1 3-73,0 1 1,-1 2 0,-1 2-211,-3 3 1,-4-1-1,-7 6 1,0 2-210,0 2 1,-7 2 0,-4 0-1,-3-1 16,-1 1 0,-1 0 0,0 0 1,1-1 76,-1 1 1,0 0 0,2-1 0,2-1 225,1-3 0,8 3 390,-2-4 0,5-3 0,5 0-451,5 0 0,6-5 1,3 3-1,4-3 1,2-2-588,2 0 1,8 0 0,4 0 0,1 2-1144,4 3 1,1-3-1,4 1 1523,3-6 0,4-13 0,7-8 0</inkml:trace>
  <inkml:trace contextRef="#ctx0" brushRef="#br2" timeOffset="364">20220 9635 9047,'0'11'519,"0"-1"1,0 0-1,0 6 1,0 0-778,0 0 1,0-1-1,0 1 61,0 0 197,0-1 0,0 8 0,0 2 0</inkml:trace>
  <inkml:trace contextRef="#ctx0" brushRef="#br2" timeOffset="365">20220 10028 8202,'0'16'-359,"0"-1"1,0 1 284,0 0 1,0 0 0,0-1-1,0 1 419,0 0 0,0 5-345,0 0 0,0 7 0,0-4 0</inkml:trace>
  <inkml:trace contextRef="#ctx0" brushRef="#br2" timeOffset="366">20251 10515 8202,'0'16'0,"0"0"34,0-1 0,0 1 0,2 0 1,2 0 48,1-1 1,0 1 0,-5 0 0,0-1-84,0 1 0,0 7 0,0 1 0</inkml:trace>
  <inkml:trace contextRef="#ctx0" brushRef="#br2" timeOffset="367">20251 10987 8202,'0'15'-35,"0"1"1,0 2-1,2 1 1,2 2 322,1-2 1,0-1 0,-5-1 0,0 2-107,0 2 1,0 0-1,0-5 1,0 0-1415,0-1 1232,0 1 0,0 7 0,0 1 0</inkml:trace>
  <inkml:trace contextRef="#ctx0" brushRef="#br2" timeOffset="368">20267 11553 8202,'0'26'0,"0"-2"0,0-1 0,2-4 232,3-1 1,-3 3-1,3 0 1,-3-2 221,-2-2 0,0-1-454,0 0 0,0 6 0,0 3 0</inkml:trace>
  <inkml:trace contextRef="#ctx0" brushRef="#br2" timeOffset="369">20267 12056 8202,'0'15'94,"0"1"1,0 0-1,0 1 1,0 2 377,0 2 1,0 6-1,0-6 1,0-2-877,0-2 0,0-1 0,0 0 0,0-1-810,0 1 0,0 0 1214,0-1 0,0 1 0,0 0 0</inkml:trace>
  <inkml:trace contextRef="#ctx0" brushRef="#br2" timeOffset="370">20283 12606 8202,'0'15'7,"0"1"1,0 0 0,0 0 282,0-1 1,1 1 0,3 0 0,1-1-144,-1 1 1,-3 0-1,-1 0-612,0-1 1,0 1 464,0 0 0,0-1 0,0 1 0</inkml:trace>
  <inkml:trace contextRef="#ctx0" brushRef="#br2" timeOffset="371">20283 13077 8202,'0'21'0,"0"2"0,0 0 91,0-1 1,0 1 0,0-4-1,0 2-124,0-2 1,0 4-1,0-2 1,0-2-123,0-1 1,0 3 0,0 0 0,0-2-991,0-2 1145,0-1 0,0 0 0,0-1 0</inkml:trace>
  <inkml:trace contextRef="#ctx0" brushRef="#br2" timeOffset="372">20267 13612 7690,'0'17'0,"0"2"0,0 4-209,0 1 1,0-3-1,0 6 548,0 1 1,0 0 0,0-1-1,0-2-29,0-2 0,0-1 0,0-2 0,0 0-450,0 0 0,0-3 0,0-1 0,0 0 186,0-1-46,0 1 0,0 0 0,0-1 0</inkml:trace>
  <inkml:trace contextRef="#ctx0" brushRef="#br2" timeOffset="373">20251 14240 8202,'6'21'0,"-1"0"0,-2 0 374,-1 2 0,-2 0 0,0 5 0,0-2-34,0 2 0,0-4 1,0 2-1,0 1-577,0-3 0,0-1 1,0-8 371,0 1 1,0-5-631,0-1 1,0-5-376,0 6 1,0 1-1,0 7 1,0 4 874,0 1 0,5 3 0,0 4 0,-1 0 123,-2 1 1,-2-2-1,1-2 1,3-4 63,1-1 1,0 3 0,-5-5-1,0-2-285,0-1 0,0 2 1,0 3-1,0 2 4,0 3 0,0 7 1,0 1-1,0-1 246,0-2 0,0 4 0,0 0 0,0-2 85,0-2 1,0-4-1,0-1 1,0-3-33,0-2 0,0 3 0,0-4 0,0 1 155,0 0 0,0 3 0,0-3 1,0 1-120,0 4 1,0 0-1,0-2 1,0-5-308,0-3 0,0-8 61,0 1 0,0-8 0,0 4 0</inkml:trace>
  <inkml:trace contextRef="#ctx0" brushRef="#br2" timeOffset="374">20330 15403 7951,'0'-10'-350,"-2"1"1759,-3 2-998,3 2 0,-5 3-700,7-3-251,-7 3 0,-2 1 0,-6 6 0,-1-2 540,0-1 0,-6 5 0,-3 2 0</inkml:trace>
  <inkml:trace contextRef="#ctx0" brushRef="#br2" timeOffset="375">19921 15403 8088,'-16'0'-47,"6"0"-21,-1 0 0,6 0 0,-5 0 1,-3 0-1,-1 0-78,-1 0 0,-6 0 1,-2 0-1,-1 0 86,-4 0 0,0 0 1,-2 0-1,2 0-190,0 0 0,-5 0 0,7 0 0,-2 0 250,2 0 0,-2 0 0,7 0 305,1 0 109,3 0 0,8-1-73,4-5 1,1 5-317,-1-5 1,2 5-1,-8 1 1,-1-2-151,-2-3 1,-2 3-1,1-3 1,-1 3-95,0 2 0,-5 0 0,-1 0 1,-3 0 218,-3 0 0,-2 0 0,-1-7 0,0-2 0</inkml:trace>
  <inkml:trace contextRef="#ctx0" brushRef="#br2" timeOffset="376">18962 15403 7117,'9'0'652,"-4"-5"0,-10 0-909,-6 1 0,-4 3 0,-6 1 0,-6 0-17,-2 0 1,-3 1 0,1 3 0,-1 1 273,1-1 0,-1-3 0,1-1 0,0 0 0,-1 7 0,1 2 0</inkml:trace>
  <inkml:trace contextRef="#ctx0" brushRef="#br2" timeOffset="377">18522 15419 7120,'-25'0'0,"4"0"0,4 0-305,1 0 0,6 0 876,-1 0 1,6 0 66,-6 0-847,8 0 1,-11 0 0,4 0 208,-4 0 0,-2 7 0,0 2 0</inkml:trace>
  <inkml:trace contextRef="#ctx0" brushRef="#br2" timeOffset="378">17688 15482 8129,'-7'-9'148,"-3"4"1,-4-4 0,-2 1 0</inkml:trace>
  <inkml:trace contextRef="#ctx0" brushRef="#br2" timeOffset="379">17405 15498 8088,'-15'0'-1461,"-1"0"1461,0 0 0,-6-7 0,-3-2 0</inkml:trace>
  <inkml:trace contextRef="#ctx0" brushRef="#br2" timeOffset="380">17060 15513 8088,'-16'0'-1,"0"0"1,0 0 0,1 0-1,-1 0 226,0 0 0,1 0 0,-1 0 117,0 0 0,6-1 0,-1-3 644,-1-1-2019,5 0 0,2 5 505,10 0 0,-2 0 528,8 0 0,6 0 0,8 0 0</inkml:trace>
  <inkml:trace contextRef="#ctx0" brushRef="#br3" timeOffset="381">22012 14398 7782,'-1'-1'4</inkml:trace>
  <inkml:trace contextRef="#ctx0" brushRef="#br3" timeOffset="382">22011 14387 13902,'6'5'150,"0"2"50,4-3-91,2 1 1,-3 5 0,0-3-171,-2 2 1,3-4 142,-4 6 1,1-8 148,-2 3 78,-3-5 19,5 6-133,-7-5-151,0 5 1,0-9-37,0-3 0,0 2 1,0-8 15,0-1 0,0-2 0,0-2 0,0 1 42,0-1 1,-6-2-1,-1-3 1,0-5-74,0-3 0,0-3 1,4 1-1,-2-1-166,1 1 0,2-6 1,2 0-1,-1 4-49,-5 5 1,5 0-1,-5 7 1,5 2 100,1 2 0,1 3 0,3 2 9,1 1 0,7 6 137,-1-6 1,3 8-1,2-2 1,-1 3 126,1 2 0,0 0 0,-1 0-10,1 0 1,0 0 0,0 0-100,-1 0 1,1 0 0,0 0-145,-1 0 1,1-5-1,0-1-492,0 3 0,-1-4-811,1 2 0,-5-1-2102,-1 6 3506,-6 0 0,-4 7 0,-9 2 0</inkml:trace>
  <inkml:trace contextRef="#ctx0" brushRef="#br3" timeOffset="383">22201 14036 8596,'7'-10'782,"3"1"0,4 0-338,2 0 1,0 6-1,-1-4 1,3 2-187,3-1 1,-4 1 0,4 5 0,-3 0 86,-2 0 0,-1 2-260,1 3 0,-7 4 0,-4 7-47,-3-1 0,-11-4 1,-5-1-1,-5 2-6,0 2 0,1 2 0,2 0 0,1 0 1,-1-1 0,0-4 0,2-1 0,2 1 279,2-3 0,6 1-128,-1-4 0,5 2 0,5 4 7,6-6 1,2-3 0,3-2 0,0 0-522,0 0 0,-1 2 0,3 1 0,1 2-832,2-1 0,0-1 1,-5 3 84,-1 4 0,-6-1 0,-4 1 463,-3 3 1,-11-1 613,-6-2 0,-8-3 0,-8-7 0</inkml:trace>
  <inkml:trace contextRef="#ctx0" brushRef="#br3" timeOffset="384">22011 14635 14614,'3'0'34,"27"-2"276,1 2 0,1 0 0,-1 0-141,0 0 1,1 0 0,-2 0 0,-2 0-362,-2 0 1,-7 0 0,4 0-537,-1 0 0,-4 0 1,3 0-1072,-4 0 0,-8 2 836,-4 3 1,-5-3 20,-5 3 0,-4-3 942,-6-2 0,-8 7 0,-2 2 0</inkml:trace>
  <inkml:trace contextRef="#ctx0" brushRef="#br3" timeOffset="385">22012 14806 7917,'7'9'616,"-3"-2"1,6-7-1,2 0-136,2 0 1,2-5 0,0-1 0,0 3 90,-1 1 1,6 2 0,0 0 559,-2 0-922,-8 0 0,-4 2 1,-7 3-90,0 6 1,-2 3 0,-3 1-4,-6 1 1,-3 0 0,-1-2-1,-1-2-68,0-2 1,6 1 0,-1 5 73,-1-1 1,0 1-1,1 0 231,6 0 0,3-1-155,2 1 0,2-2 0,3-4 0,4-3-28,0 0 1,10-5-1,-3 3 1,3-3-107,4-2 1,-1 0 0,8 0-1,-2 0-1264,0 0 1,5 0-1,-7 0 1,4 0-2113,2 0 0,2-5 3311,-2 0 0,10-15 0,-9 3 0</inkml:trace>
  <inkml:trace contextRef="#ctx0" brushRef="#br3" timeOffset="386">22908 14240 9825,'6'16'365,"-1"0"1,7 0 0,-1-1-144,3 1 1,1 0-1,1-1 1,0 1 0,-1 0-42,1 0 1,0 3-1,-2-2 1,-2-3-122,-1 0 0,-3 0 0,5 0 351,-3-3-473,1 3 0,-3-14 214,-3 0 1,-3-7-1,-2-11 1,-2-3-129,-3-5 1,-3-4 0,-8-1 0,0-1-158,0 1 1,1-6 0,1 1-1,1 1-56,3 1 1,1 8-1,-3 2 1,3 1 91,2 4 1,2-4 0,5 2-20,0 2 1,0 2 0,2 3 253,3 3 0,0-1 1,7 5-1,4 0 0,0 0 86,3 3 0,2-3 0,-2 0 0,4 0-184,1 1 1,-4 0-1,2 5 1,-1-3-98,0-1 1,0-2 0,-5 3 0,0-1-337,-1 2 0,1 1-499,0 2 1,-6 0-1265,1 0 1141,-8 0 1,3 7 1014,-12 3 0,-9-3 0,-10 0 0</inkml:trace>
  <inkml:trace contextRef="#ctx0" brushRef="#br3" timeOffset="387">22720 14492 8029,'0'-16'105,"0"0"1,5 6 0,2 1 479,2 2 0,-4 2-71,5 5 1,-4 0 1213,4 0-985,-6 0 0,-10 0-474,-9 0 0,-5 0 1,6-2-1,2-1 206,2-3 1,5-1-336,-6 2-339,8 4 0,8-6 0,12 7 1,4 1 13,2 5 1,3-5 0,-5 6-1,-2-2-208,-1 1 288,-2 6 1,-8-9 321,-3 8 0,-10-8 0,-5 3 1,-4-5 11,-2-1 1,0 0 0,1-1-1,-1-3-34,0-1 0,0 0 0,1 5 0,-1 0 94,0 0 0,1 0-198,-1 0 1,0-6-986,0 1 804,8-7 0,-1 10 1,5-5-4983,-1 0 4076,0 6 0,7-5 996,3 12 0,4-5 0,6 6 0</inkml:trace>
  <inkml:trace contextRef="#ctx0" brushRef="#br3" timeOffset="388">23317 14193 8029,'0'-16'211,"2"3"0,3 0 0,4 3 428,0-2 1,10 3 0,-3 0-1,1 2 216,1 4 1,4 1-456,4 2 1,-3 0-1,-4 2-274,-6 3 1,-6 4 0,-7 6-1,0 1 32,0 0 1,-7 1 0,-4 2-1,-3 2-48,-2-1 1,-5-3-1,0-1 1,2 0 56,2-1 0,6 1 0,3 0 34,1-1 0,1 1 0,8-2 0,3-2 28,6-1 0,5-6 0,3 4 0,3-1-196,3 1 1,1-5 0,6 1 0,-3-3-377,-3-2 0,4 0 0,-5 0 1,-1 0-1317,-3 0 0,-3 0 1,-4 1 653,-4 5 0,-3-3 1005,-7 8 0,-14-1 0,-3 6 0</inkml:trace>
  <inkml:trace contextRef="#ctx0" brushRef="#br3" timeOffset="389">23066 14665 7819,'-9'0'2801,"4"0"0,8-2 0,4-2-2062,2-1 1,7-5 0,6 3-1,3 0-256,3 0 0,1 0 1,5 3-1,1-1-561,1 2 1,1-4-1,-6 1 1,1 3-384,-1 1 0,1 2 0,-1 0 0,1 0-264,-1 0 1,-5 5 0,-1 2 0,-3 0-413,-2 0 1,-5 6-1,-4-3-1290,-6 4 0,-5 0 2427,-5-4 0,-11 4 0,-8-5 0</inkml:trace>
  <inkml:trace contextRef="#ctx0" brushRef="#br3" timeOffset="390">23113 14885 8431,'16'-7'799,"1"5"1,4-5 0,3 2 138,1 0 1,5-1-1,-2 6 1,5 0-501,3 0 0,1 0 0,-7 0 0,-4 0-86,-5 0 0,-4 6 0,-1 1-286,0 1 1,-2-2-1,-4 4-158,-4 2 0,-12 2 0,-4 2 0,-6 0-76,-5-1 0,-2-1 0,-5-1 0,4-3 117,1 2 0,-3 2 0,5 2 1,2 0 327,1-1 0,3 1 0,1 0 239,3 0 1,4-1 0,9 1 242,3 0 1,4-6 0,8 1 0,3-1-364,1-1 1,7 3 0,0-5-1,5 0-850,3 0 0,6 4 1,-5-4-1,0-1-1214,1 1 1,-3 6 0,5-3-1,-1 4 1668,-4 2 0,-2 0 0,-2-1 0</inkml:trace>
  <inkml:trace contextRef="#ctx0" brushRef="#br3" timeOffset="391">20566 15262 8031,'0'3'1429,"0"8"0,5 6 1,0-1-1,-1 0-581,-3 0 0,-1-1 0,0 1 88,0 0 1,0-1 0,0 1-668,0 0 0,6 0 0,-1-1-608,-2 1 0,-1-5-1139,-2-1 1,0-5 0,-2 4-1253,-3-2 1,2-2 2729,-8-5 0,1 7 0,-6 2 0</inkml:trace>
  <inkml:trace contextRef="#ctx0" brushRef="#br3" timeOffset="392">20314 15686 11552,'16'0'883,"0"0"0,-1-1 0,3-3 0,3-1-113,5 1 0,4 3 0,1 1 0,1 0-320,-1 0 1,0 0 0,1 0 0,-2 0-277,-4 0 0,3 0 1,-4 0-1,-1 0-649,-3 0 1,2 0 0,-2 0-1409,-2 0 1,-3 1 117,-6 5 1,-3-3-1,-8 6 1005,-5-2 1,-9-2-1,-11-5 760,-4 0 0,-9-7 0,-1-2 0</inkml:trace>
  <inkml:trace contextRef="#ctx0" brushRef="#br3" timeOffset="393">20346 15859 7649,'1'11'1190,"5"-1"1,-3-6 0,8 1 0,1-3-368,2-2 1,1 0 0,3 0 0,3 0-430,5 0 0,4 0 1,3 0-1,2 0 84,2 0 0,-2 0 0,-7 0 0,-4 1-162,-1 5 0,-4-3 1,-7 6-1,-3 0-241,-2-1 1,-2-2-1,-5 4 1,0 2-156,0 2 1,-2 2 0,-5 0 0,-8-1 41,-10 1 0,-4 0 0,-3 1 1,1 3 72,-1 1 1,2-1-1,3-4 1,2 0 61,2 0 0,2-6 0,6 1 2589,-1 1-1562,0 2 1,9 0-802,7-4 1,9-3 0,12-7-1,5 0-5,4 0 0,1 0 0,2 0 0,2 0-1430,2 0 1,0-2-1,-6-1 0,1-2-1346,-1 1 0,-1 3 1,0 1-1,-3 0 2082,1 0 0,6 0 0,-10 0 0</inkml:trace>
  <inkml:trace contextRef="#ctx0" brushRef="#br3" timeOffset="394">21037 15529 10177,'16'0'480,"-5"-5"1,-1 0 159,2 1 1,-3 2 0,2 2-161,1 0 0,-4 0-1448,3 0 1,-6 0 0,4-1 0,0-3 220,-1-1 0,-2-2 747,4 2 0,1-4 0,4-7 0</inkml:trace>
  <inkml:trace contextRef="#ctx0" brushRef="#br3" timeOffset="395">21258 15356 8029,'10'-8'0,"0"2"306,3 5 1,-5 2 0,3 3 0,1 3 305,2 2 1,0 1 0,-2 6 0,-1-1-281,1 1 0,2 5 0,0 0 0,-2-2-129,-1-1 1,-3-3 0,5 1 0,-3-2-30,2-3 1,-3 1 0,0-5 229,-2 2 0,0-6-72,-2 2 1,-3-5-1,3-5-156,-3-5 1,-2-4-1,0-4 1,-2-1-183,-3-2 0,-2-7 0,-5 2 0,1-4-221,-1-1 1,-2-1-1,0 1 1,2-1-11,1 1 0,1 0 0,-4-1 0,2 2 50,1 4 1,8-2 0,-3 7 0,5 2 78,1 2 0,1 1 265,5 0 0,2 6 0,8 1 0,0 2-30,-1 4 0,1-4 0,0 1 0,0 3-249,-1 1 0,6 2 0,0 0 1,-1 0-648,-3 0 0,-1 0 1,-1 0-1,1 0-563,0 0 0,-6 7 0,1 4-231,1 3 1563,-5 1 0,7 1 0,-5 0 0</inkml:trace>
  <inkml:trace contextRef="#ctx0" brushRef="#br3" timeOffset="396">21541 15136 8029,'15'0'0,"1"0"0,0 0 190,-1 0 1,1 0 0,2 0 0,1 0 363,2 0 0,-5 0 1,-6 2-1,2 2 176,2 1 1,-5 7-315,-4-2 0,-3 4 0,-2 2-207,0 0 0,-7-6 0,-4-1 0,-1 0-4,2 0 0,-4-6 0,3 4 1,-3-2 101,-1 0 1,4 6-259,1-6 0,6 2-49,-1-2 0,8-1 0,4 5 0,2-1 68,3 1 1,2-4 0,4 6 0,1 1 15,2 2 0,-5 2 1,-6-2-1,1-2 185,-3-2 1,1 1 0,-5 5-92,1-1 0,0-4 0,-5-1-476,0 3 0,-7-6 0,-3-2-756,-4-4 0,-2 1 0,0 2 1,0 1-69,1-2 0,-3 1 0,-1-1 0,-2 3 129,2-3 1,-4 4 992,2-2 0,-7 1 0,4-6 0</inkml:trace>
  <inkml:trace contextRef="#ctx0" brushRef="#br3" timeOffset="397">21446 15686 8029,'16'9'-542,"0"3"1,-1-6 1596,1-3 0,0-1 0,0-2 1,-1 0-10,1 0 0,0 0 0,1 0 0,2 0-418,2 0 1,6 0 0,-5 0-1,3 0-314,3 0 0,0 0 0,0 0 1,-4 0-390,-1 0 1,5 0 0,-4 0 0,1 0-568,-4 0 1,-4 0 0,-1 0 0,-1 2-1039,1 3 1,-7 4 0,-4 6-522,-3 1 0,-14 0 2201,-4-1 0,-10 1 0,1 0 0</inkml:trace>
  <inkml:trace contextRef="#ctx0" brushRef="#br3" timeOffset="398">21525 16158 9748,'7'-16'1514,"2"0"1,6 3-692,1 2 1,1-1 0,4 7 0,6 1-252,2 2 0,3 2 0,-1 0 0,1 0-283,-1 0 1,-1 0 0,-2 0-1,-4 0 2,-1 0 1,-2 6-1,-7 1-335,-4 1 0,-3-2 0,-7 4 0,-1 0-311,-5-1 0,-2 5 0,-12-3 0,-4 3-81,-8 1 0,-2 5 0,0-1 0,-1-2 259,-1 2 0,-1 1 1,7-5-1,4 1 252,5 0 0,4 0 0,3-1 1,1-1 728,3-3 0,7 3 1,-3-4 82,5 4 0,8 0 1,5-2-1,5-1-61,4 1 1,12 0-1,2 0 1,5-1-468,4 1 1,10-3 0,-5 0-1,4-1-698,1 1 0,-2-4 0,-5 4 1,-1 0-1276,-4 0 0,3-4 0,-5 4 0,-1-2 1614,-8-4 0,-6-8 0,-10-4 0</inkml:trace>
  <inkml:trace contextRef="#ctx0" brushRef="#br2" timeOffset="399">13679 15356 7718,'-10'-5'170,"-1"0"0,6 0 800,-6 5-418,1 0 0,-4-2 9,4-3-402,3 3-491,7-5 1,1 7-1,5 0 164,4 0 168,4 0 0,2 0 0,-1 0 0</inkml:trace>
  <inkml:trace contextRef="#ctx0" brushRef="#br2" timeOffset="400">13962 15356 7706,'26'-8'153,"-1"2"1,-2 3 0,-2-1 87,1-1 1,-4 0 0,3 5 0,-4 0 9,-1 0 1,0-5-1087,-1-1 0,1 1-982,0 5 1817,-8 0 0,-1 7 0,-7 2 0</inkml:trace>
  <inkml:trace contextRef="#ctx0" brushRef="#br2" timeOffset="401">14387 15372 7706,'17'0'0,"2"0"133,2 0 1,2-5-98,-2 0 0,-4-1 1,4 6 160,-3 0 1,-8 0-1,1 0 284,1 0-481,-5 0 0,7 7 0,-5 2 0</inkml:trace>
  <inkml:trace contextRef="#ctx0" brushRef="#br2" timeOffset="402">14780 15388 7224,'24'0'0,"-1"0"0,-2 0-58,0 0 0,0-5 1,-5-1 217,-1 3 0,1 1 0,0 2 1,-1 0-258,1 0 1,0 0 0,0 0 0,-1 0-112,1 0 1,0 0 0,0 0 0,-3 2 207,-2 3 0,3-3 0,-5 5 0</inkml:trace>
  <inkml:trace contextRef="#ctx0" brushRef="#br2" timeOffset="403">15456 15435 7706,'17'0'0,"3"0"0,0 0 183,0 0 0,-3 0 1,-1 0-1,0 0 2,-1 0 1,6 0 0,2 0 0,0 0-256,-1 0 0,5 0 0,-5 0 1,1 2-321,0 3 1,-2-3 0,-4 5 0,2-2 95,2 0 1,-5 2 0,-5-3-1,1 1 294,2-2 0,2-1 0,-1-2 0,1 0 0,7 7 0,1 2 0</inkml:trace>
  <inkml:trace contextRef="#ctx0" brushRef="#br2" timeOffset="404">16195 15513 7706,'28'0'0,"3"0"0,1 0 261,-4 0 1,1 0-1,-2 0-104,2 0 0,-3 0 0,-1 0 1,-1 0-1,1 0-270,3 0 0,-6 0 0,1 0-344,0 0 0,-6 0-129,4 0 0,-10-1-246,-6-4 822,-3 3 0,5-5 0,3 9 0,6 1 162,5 2 1,2 0-1,5-5 1,-4 0 96,-1 0 1,3 6 0,-5-1-1,-2-2-35,-1-1 1,3-2 0,0 0 0,-2 2-360,-2 3 1,-1-3-1,1 5 1,3-2 144,1 0 0,0 1 0,-6-6 0</inkml:trace>
  <inkml:trace contextRef="#ctx0" brushRef="#br2" timeOffset="405">16242 15246 7706,'10'-1'1287,"1"-5"-624,-8 5 0,-3-6-295,-10 7 0,-4 5 0,-3 0 0,-3 0-48,-1 2 1,0-5 0,6 3 0,-1-3-152,0-2 0,2 2 0,2 1 0,2 2 92,-3-1 1,5-2-336,-3-2 0,8 1-129,-3 5 0,13-5 1,7 5 19,6-5 1,0 5 0,-2-1-1,1-2 46,2-1 0,4 0 0,-8 1 0,-3 3 178,0-3 1,-5-1 122,1-2 0,-6 2 600,1 3 1,-10-3-503,-6 3 1,-3-3 0,-1-2 0,-1 0-207,0 0 1,0 0 0,1 0-512,-1 0 0,0 0 22,0 0 0,1 1-2715,-1 5 2391,7-5 0,4 6 0,10-7 757,6 0 0,3 0 0,1 0 0</inkml:trace>
  <inkml:trace contextRef="#ctx0" brushRef="#br2" timeOffset="406">16336 15262 7224,'11'0'-988,"-2"2"1706,-2 3 1,3-2 0,-3 8-211,2 1 0,-1 2 1,5 2-67,-3 0 0,1-1-15,4 1 1,-6 0 139,-4-1 137,4-6-182,-7-2 69,5-7-225,-7 0-1030,0 0 726,0 7 0,2-5-13,3 3-2,-3-3 0,10 0 305,-7 3-194,0-3 0,-3 5 1,2-9-11,1-3 0,0-4 0,-5-7-57,0 0 1,0 1 0,0-3-153,0-3 1,0 2 0,0-7-1,0 0 1,-2 0-67,-3-1 0,3 1 1,-3-4-1,3 3 24,2 0 1,0 8-1,0-2 1,0 4 20,0 1 1,0 5 0,0 1 78,0-2 1,0 3 171,0-1 0,0 4-149,0-4 0,6 5 1,0-4-37,3 2 1,-4 2 0,6 5-2,1 0 1,0-2-1,1-2-18,-3-1 1,1 0 0,4 5-1,-1-2-786,-3-3 1,3 3-2217,-4-3 1739,-3 3 0,-2 2 1298,-10 0 0,-4-7 0,-6-2 0</inkml:trace>
  <inkml:trace contextRef="#ctx0" brushRef="#br2" timeOffset="407">16619 14932 7706,'16'14'2,"0"-4"0,-1-3 166,1-7 0,0 0 0,0 0 1,-1 0-1,1 0 307,0 0 0,-2 2 1,-2 2-201,-1 1 0,-1 7 1,4-1 50,-4 3 1,-3-4 0,-7 0-107,0 3 0,-7 1 1,-3 0-1,-4-2-53,-2-2 0,-1-4 0,-2 2 0,-2-1-49,1-3 0,-2-2 0,1-2 0,2 0 55,1 0 1,8 0 0,-1 0 146,-1 0-274,5 0 1,2 0 0,10 0 0,5 0-224,4 0 1,4 0 0,1 0 0,2 0-24,-2 0 1,4 5-1,-2 2 1,-4 2 11,-4 3 0,1 3 384,-4 6 1,-3-3 0,-2 3-147,-3-4 1,-2-1 0,0 0 453,0-1 1,-2 1-1,-3-2-286,-5-3 1,1 1-1,-2-7 1,-1-1-785,-2-3 0,-3 5 0,-3-1 0,-2-2-358,-3-1 1,6-2 0,-4 0 0,2 2-198,0 3 0,0-3 0,6 5 1121,-1 0 0,7 1 0,2 8 0</inkml:trace>
  <inkml:trace contextRef="#ctx0" brushRef="#br2" timeOffset="408">16761 15498 7915,'9'9'3876,"-4"-1"-3308,-10-3 1,-9-3-1,-7 5 1,0-2-143,-2 1 0,0-1 0,-3-3 1,3 1-211,1 2 1,2 1-1,-4-6 1,-1 0 62,1 0 0,5 0 0,-4 0-787,0 0 1,1 0-1,-5 1-962,7 5 0,7-5 1,3 6 178,-2 0 0,5-3-1234,1 6 2525,5-6 0,-6 10 0,-2-5 0</inkml:trace>
  <inkml:trace contextRef="#ctx0" brushRef="#br2" timeOffset="409">16258 15734 7706,'7'15'1151,"-4"-6"-609,8-4 1,-1-3 0,6-2 0,0 0-229,-1 0 1,3 0 0,3 2-1,3 1 83,1 2 1,4 6-1,-4-4 1,1 0-121,0 0 1,-7 5-1,2-1 1,-3 1 9,-2-2 0,-8 4 0,-2-3-132,-5 3 0,-1-4 0,0 1 0,0 1-128,0 2 0,-7 2 0,-3-1 0,-4 1 126,-2 0 1,0-2 0,1-2 0,-1-2-10,0 3 0,1-1 1,-1 0-1,2-1 328,3 1 0,-1 2 1,7 1-276,1 1 1,3-5-1,2-1 1,3 2-244,1 2 1,13 2-1,-1 0 1,6 0-1027,5-1 0,1 3 0,5 3 1,2 3-603,6 1 1,4 4-1,3-4 1674,3-1 0,-3 6 0,5-6 0</inkml:trace>
  <inkml:trace contextRef="#ctx0" brushRef="#br2" timeOffset="410">13601 15262 7706,'0'-10'446,"1"-1"1837,5-1-1905,-5 5 0,5 0-742,-12 7 1,5-2 0,-6-3-317,0-6 0,5 3 0,-3-3 0,3-1 680,2-2 0,0-16 0,0-3 0</inkml:trace>
  <inkml:trace contextRef="#ctx0" brushRef="#br2" timeOffset="411">13601 14790 5992,'0'-31'0</inkml:trace>
  <inkml:trace contextRef="#ctx0" brushRef="#br2" timeOffset="412">13601 14539 7525,'0'-16'-336,"0"1"1,0-1 0,0 0 0</inkml:trace>
  <inkml:trace contextRef="#ctx0" brushRef="#br2" timeOffset="413">13585 14350 7706,'0'-15'-117,"0"-1"26,0 0 1,5 1 0,0-1-116,-1 0 0,-2 0 0,-2 1 1,0-1 205,0 0 0,0-7 0,0-1 0,0-7 0</inkml:trace>
  <inkml:trace contextRef="#ctx0" brushRef="#br2" timeOffset="414">13601 13973 7630,'8'0'-488,"-1"-2"123,-7-3 1,-1-4-1,-3-6 365,-1-1 0,0 0 0,5 1 0</inkml:trace>
  <inkml:trace contextRef="#ctx0" brushRef="#br2" timeOffset="415">13601 13800 7706,'0'-15'-58,"0"-1"0,0 0-164,0 0 0,1 1 0,3-1 0,1 0 151,-1 1 1,-3-1 0,-1 0 0,0 0-103,0 1 0,0-1 0,0 0 173,0 0 0,0 1 0,0-1 0,0 0 0,0 1 0,2-1-27,3 0 0,-3 6 0,3-1 670,-3-1 1,3 3-138,0-1 0,1 5-1624,-6-6 971,0 8 0,-2-11 147,-3 3 0,3-3 0,-5-2 0</inkml:trace>
  <inkml:trace contextRef="#ctx0" brushRef="#br2" timeOffset="416">13616 13109 7706,'0'-11'-2,"0"1"1,0 4 0,0-4 138,0-2 0,0-2 0,-1-2 0,-3 0-556,-1 1 0,0-1 1,5 0-1,-2 0 118,-3 1 1,3-1 300,-3 0 0,3 1 0,2-1 0</inkml:trace>
  <inkml:trace contextRef="#ctx0" brushRef="#br2" timeOffset="417">13585 12747 7706,'0'-16'-142,"0"1"0,0 4 1,0 1-226,0-2 0,0-2 603,0-2 0,0 5 0,0 1-341,0-2 1,0-2 0,0-4-1,0-1-263,0-2 0,-5-7 368,-1 2 0,1-4 0,5-1 0</inkml:trace>
  <inkml:trace contextRef="#ctx0" brushRef="#br2" timeOffset="418">13522 11993 7767,'0'-11'-326,"0"1"0,0-1 11,0-4 1,0-1-1,0 0 315,0 0 0,0 1 0,0-1 0,-7-7 0,-2-1 0</inkml:trace>
  <inkml:trace contextRef="#ctx0" brushRef="#br2" timeOffset="419">13522 11568 7767,'0'-15'71,"2"-1"-64,3 0 1,-3 0 0,3 1 0,-3-1-282,-2 0 0,0-5 0,0-1 0,0-1 174,0 0 1,-6-3 99,1 5 0,-7-7 0,3 4 0</inkml:trace>
  <inkml:trace contextRef="#ctx0" brushRef="#br2" timeOffset="420">13491 11018 7767,'0'-16'0,"0"1"0,0-1 0,0 0 189,0 1 1,0 4-1,0 1 54,0-3 1,0-1 0,0-1-586,0-1 0,0 0 0,-2 1 0,-2-3-470,-1-3 0,0 2 812,5-7 0,-7-7 0,-2-8 0</inkml:trace>
  <inkml:trace contextRef="#ctx0" brushRef="#br2" timeOffset="421">13443 10374 7492,'7'-9'427,"-3"-3"76,6 7 1,-6-2-611,1 1 0,-3-2 0,-2-8-269,0 0 1,0 0 0,0 1-1,0-3 99,0-3 0,0 4 0,0-6 1,0 2 276,0 0 0,0-5 0,0 3 0,0 1 0,0-1 0,0-3 0,0 3 0,0-1 0,0-4 0,0 0 0,0 0 0,-2 3-33,-3 3 1,1-6 0,-4 1-1,-1 0 326,0 0 0,6-1 1,-3 6-1,5-3 122,1-3 0,-6 4 0,1-2 1,2-2-100,1-2 0,2-1 0,0-1 0,0 1-102,0-1 1,0 3 0,0 2-1,0 6-484,0 4 1,0 1 0,0 1-1174,0-1 1443,0 0 0,0 0 0,0 1 0</inkml:trace>
  <inkml:trace contextRef="#ctx0" brushRef="#br2" timeOffset="422">12217 14240 8503,'10'-5'1159,"1"0"-1050,1 1 1,2 3-1,2 1 1,0 0 39,-1 0 1,1 0-1,0 0-638,-1 0 1,1 0 0,-2 1-822,-3 5 0,3-5 1310,-4 5 0,4-5 0,2-1 0</inkml:trace>
  <inkml:trace contextRef="#ctx0" brushRef="#br2" timeOffset="423">12594 14256 7706,'21'0'0,"0"0"0,0 0 0,-5 0 0,0 0 150,-1 0 0,1 0 0,0 0-40,0 0 0,-1 0-168,1 0 0,0 0-1089,-1 0 1147,1 0 0,-7 0 0,-2 0 0</inkml:trace>
  <inkml:trace contextRef="#ctx0" brushRef="#br2" timeOffset="424">12972 14256 7482,'21'0'-194,"0"0"1,0 0 0,-4 0-1,2 0 505,2 0 1,0 0-1,-3 0 1,1 0 77,2 0 1,0 0-1,-5 0 1,-1 0-550,1 0 1,0 0 0,-1 0 15,1 0 1,0 0-1,0 0 44,-1 0 0,1 0 0,1 0-421,4 0 1,2 0 0,3 0-1,-3 0 506,0 0 0,-4-5 0,5 0 0,1 1 69,-1 2 0,-3 2 0,4 0 0,-1 0 170,1 0 1,-1 0 0,2 0 0,-3 0-88,0 0 0,-4 0 0,5 0 0,-1 0-18,-4 0 0,-1 0 1,-2 0-1,-1 0-492,1 0 1,0 0 0,-1 0-42,1 0 0,0-5 0,0 0 414,-1 1 0,1-4 0,0-1 0</inkml:trace>
  <inkml:trace contextRef="#ctx0" brushRef="#br2" timeOffset="425">14167 14209 7706,'26'0'0,"-2"0"-231,-1 0 0,3 0 1,-5 0-1,-2 0 494,-1 0 0,3 0 0,0 0-504,-2 0 1,-2 0 0,-1 0 27,0 0 1,-6 2-1,1 1 1,1 2 183,2-1 0,2-2 0,-1-2 0,1 0 133,0 0 1,0 0 0,-1 0 0,1 0 118,0 0 1,0 0-1,-1 0-64,1 0 1,0 0 0,-1 0 0,1 0-43,0 0 0,0 0 0,-1 0 0,1 0-110,0 0 1,5 5-1,1 0 1,1-1-77,0-3 0,3-1 0,-5 0 1,0 0-185,2 0 1,-6 0 0,6 2-1,-2 2-208,0 1 0,0 0 461,-5-5 0,-1 0 0,1 0 0</inkml:trace>
  <inkml:trace contextRef="#ctx0" brushRef="#br2" timeOffset="426">15377 14303 7706,'32'0'0,"-1"0"45,1 0 1,-6 0 0,-2 0-1,1 0 276,-1 0 1,-5 0 0,4 0 0,-2 0-296,0 0 1,0 5-1,-5 1 1,1-3-339,4-1 0,-3-2 1,3 2 45,-4 3 0,-1-3 0,-1 3 0,1-3 23,0-2 0,0 0 1,1 0-1,2 0 243,2 0 0,0 5 0,-3 0 0,1-1 0,2-3 0,14-1 0,-2 0 0</inkml:trace>
  <inkml:trace contextRef="#ctx0" brushRef="#br2" timeOffset="427">16525 14445 7706,'33'5'-93,"4"0"0,-4 0 0,5-5 1,-1 0 27,0 0 1,7 0-1,-4 0 1,2 0 336,0 0 0,-2 0 0,2 0 0,-6 0-709,-2 0 0,1 6 437,-4-1 0,11 14 0,-9-1 0</inkml:trace>
  <inkml:trace contextRef="#ctx0" brushRef="#br2" timeOffset="428">12248 14209 7737,'2'14'0,"2"-2"728,1-1-78,0-8-923,-5 4 1,0-9-34,0-3 1,0 2 0,0-8 54,0-1 1,0-2 0,0-2-104,0 0 1,0 1 353,0-1 0,0-7 0,0-1 0</inkml:trace>
  <inkml:trace contextRef="#ctx0" brushRef="#br2" timeOffset="429">12280 13863 7767,'0'-16'-78,"0"1"0,2 1 875,3 3 1,-3 3-1195,3 2 1,-5-2 0,-4-8-352,-1 0 1,-2 6 747,2-1 0,3-6 0,-5-8 0</inkml:trace>
  <inkml:trace contextRef="#ctx0" brushRef="#br2" timeOffset="430">12264 13533 7767,'0'-10'171,"0"-1"0,0 6 0,0-6-311,0-1 0,0 3 1,0-1-1,0-4-216,0-5 1,0 0 0,0-8 0,0-1 355,0-1 0,0-3 0,0 1 0,0 1 0,0 4 0,0-4 0,0 6 0,0-2 0,0-1 0,0 8 0,0-2-64,0 4 1,0 1 0,0 0 156,0 1 1,0 4 0,2 2 0,1 1 89,3-1 1,-1 4 687,-5-6-807,7 8 0,-5-11-331,3 3 0,-3-3 1,-2-1-1,0-1-598,0 0 865,0 0 0,0-6 0,0-3 0</inkml:trace>
  <inkml:trace contextRef="#ctx0" brushRef="#br2" timeOffset="431">12264 12464 6087,'0'-15'27,"0"-1"0,0-2 1,0-1-74,0-2 1,0-5 0,0 3 0,0-1 45,0-4 0,0 5 0,0 2 0,0 4-90,0 1 0,-5 0 61,0 1 1,-1 4 708,6 1-524,0 6 0,6-10-69,-1 4 1,0-4 0,-5-2 0,0 0-141,0 1 1,0-1 0,0-2-1,0-1-92,0-2 1,0 0-1,0 6-84,0-1 1,0 0 0,0 0 228,0 1 0,0-8 0,0-1 0</inkml:trace>
  <inkml:trace contextRef="#ctx0" brushRef="#br2" timeOffset="432">12233 11631 6924,'0'-16'-426,"0"6"0,0 0 1039,0-3 1,0-1 0,0-1-845,0-1 0,0-5 0,0 0 0,-2 2 6,-3 1 0,3-3 0,-3 0 0,1 2 225,-1 2 0,3-4 0,-3 0 0,3 2 0,2 1 0,0 2 0,0 1 0,0-1 0,0 5 0,0 1 0,0-2 0,0 3 0,0-1 264,0-3 1,0 5 0,0-3 245,0-1 0,0 3 0,0-1-219,0-3 0,0 0 0,0-3-440,0 0 1,0 0 0,-1-1 0,-3-2-285,-1-2 0,-6-2 0,6 2 1,0-3-94,-2-1 1,5-5 525,-3 4 0,-4-3 0,0-3 0</inkml:trace>
  <inkml:trace contextRef="#ctx0" brushRef="#br2" timeOffset="433">12123 10610 7767,'0'-16'35,"0"0"126,0 0 0,0 1 0,0-1 0,0 0-20,0 1 1,0-1-1,0 0 1,0 0-180,0 1 1,0-1 0,0-2-1,0-1-463,0-2 1,-2-1 0,-2 2 0,-1-1 255,2 2 0,1 2 1,0 1-1,-1 0 245,-3 1 0,1-8 0,5-2 0,0 1 0,0 1 0,0 8 0,0-1 0,0 0 0,0 0 0,0 1 281,0-1 1,0 0 0,0 1-1,0-3 32,0-3 1,0 4 0,0-6-1,0 2-157,0 0 1,0-7 0,-2 4-1,-1-3-280,-2 1 0,-1 7 0,6-2 0,0 4-806,0 1 930,0 0 0,0-7 0,0-1 0</inkml:trace>
  <inkml:trace contextRef="#ctx0" brushRef="#br2" timeOffset="434">11226 12873 7604,'16'0'270,"0"0"0,1 0 34,4 0 0,2 0 1,3 0-1,-5 0-525,-3 0 0,-3 0 1,3 0-1,1 0-219,2 0 0,0 0 0,-5 0 1,-1 0 439,1 0 0,0-7 0,0-2 0</inkml:trace>
  <inkml:trace contextRef="#ctx0" brushRef="#br2" timeOffset="435">11730 12841 7706,'24'-1'-179,"-3"-5"0,2 5 0,-1-6 0,1 2 304,0-1 1,0-1 0,-4 4 0,2-2 145,-2 1 1,4-3 0,-1 2-1,1 1-625,0 3 1,-2-1-1,-4-2 1,2-1 76,2 2 1,0 1 0,-3 2 0,1 0 235,2 0 0,0 0 0,-5 0 1,1 0 28,4 0 1,-3 0 0,4 0 0,-1 0 188,0 0 0,2 0 0,-4 0 0,4 0 158,1 0 1,-4 0-1,2 0 1,-1 0 9,0 0 0,2 0 0,-4 0 0,2 0-131,-2 0 0,4 0 0,-2 0 1,-2 0-449,-1 0 0,3 0 0,1 0 0,1 0-357,0 0 1,-2 0 0,-6 0 590,1 0 0,0 0 0,0 0 0</inkml:trace>
  <inkml:trace contextRef="#ctx0" brushRef="#br2" timeOffset="436">13082 12763 7706,'29'0'200,"-1"-2"1,-1-1-1,-1-3 14,-2 3 0,4 1 0,-5 2 1,0 0-186,-1 0 0,-1 0 1,-5 0-1,0 0-357,-1 0 0,1 0 0,0 0-125,0 0 0,-1 5 0,1 1 243,0-3 1,0-1 0,-1-2 0,1 2 209,0 3 0,-1-3 0,3 3 0,1-3 0,2-2 0,7 0 0,-2 0 0,2 0 51,-2 0 0,4 1 1,-4 3-1,4 1 219,1-1 0,-1-3 0,-2-1 1,-2 0-55,2 0 0,-3 0 1,-1 0-1,-1 0-63,-4 0 1,4 2 0,-2 2-462,-2 1 0,-2 0 1,-1-3-450,0 3 0,-6-3 757,1 3 0,-1 4 0,6-1 0</inkml:trace>
  <inkml:trace contextRef="#ctx0" brushRef="#br2" timeOffset="437">14481 12857 7706,'21'0'-26,"0"0"1,0-2 0,-5-1 0,-1-2 128,1 1 1,0 2 0,0 2 0,-1 0-442,1 0 1,5 0-1,0 2 1,-2 2 164,-1 1 0,3 0 0,0-5 0,-2 0 180,-2 0 1,4 5 0,0 1 0,-2-3-41,-1-1 1,3-2-1,0 0 1,-2 0 138,-2 0 0,-1 0 0,0 0 0,0 0-121,-1 0 0,6 0 0,0 0 1,0 0 16,2 0 1,0 0 0,5 0 0,-2 0-89,2 0 1,1 0 0,3 0-1,-1 0 149,1 0 0,-1 0 1,-1 2-1,-2 1-19,-2 2 0,-7 1 0,2-6 0,-3 0 159,-3 0 1,1 0 0,2 1-1,1 3-100,2 1 0,0 0 0,-4-5 0,2 0 68,2 0 1,7 2 0,-3 2-1,1 1-59,0-2 0,-5-1 0,4 0 0,-3 1-327,-2 3 1,-3-1-1,-1-5 1,0 0-304,-1 0 1,1 0 0,0 0 517,-1 0 0,1 0 0,0 0 0</inkml:trace>
  <inkml:trace contextRef="#ctx0" brushRef="#br2" timeOffset="438">16651 12936 7465,'57'5'0,"-1"0"0,-5-1-259,-6-3 0,-10-1 0,4 2 0,-4 2 252,-4 1 1,2 2 0,-10-4 0,0 3 6,-1-3 0,-1 6 0,-5 0 0</inkml:trace>
  <inkml:trace contextRef="#ctx0" brushRef="#br2" timeOffset="439">11211 12700 7764,'5'-10'2393,"0"-1"-2239,0 8-807,-5-4 0,-1 7 232,-5 0 1,5-13 0,-6-4 0,1-8-583,1-8 1003,0-5 0,5-9 0,0 0 0</inkml:trace>
  <inkml:trace contextRef="#ctx0" brushRef="#br2" timeOffset="440">11179 11930 7777,'0'-16'0,"0"0"272,0 1 1,7 6-403,4 4-256,-4 3 0,0 0 1,-7-3 148,0-6 0,0-2 0,0-5 0,0-1 237,0-2 0,0-7 0,0 3 0</inkml:trace>
  <inkml:trace contextRef="#ctx0" brushRef="#br2" timeOffset="441">11195 11474 7533,'0'-21'0,"0"0"0,0 0-176,0-2 1,0 4-1,2-5 1,1 1 58,2 4 1,1 0 0,-6-1 0,0-1-34,0 2 150,0 2 0,0 1 0,0 0 0</inkml:trace>
  <inkml:trace contextRef="#ctx0" brushRef="#br2" timeOffset="442">11195 11018 7706,'0'-16'44,"0"1"1,5-1 0,0 0-240,-1 1 0,-2-1 0,-2 0 178,0 0 1,0 6 16,0-1 0,0-6 0,0-7 0</inkml:trace>
  <inkml:trace contextRef="#ctx0" brushRef="#br2" timeOffset="443">11148 10484 7706,'0'-16'-170,"0"0"-265,0 1 1,0-1 0,0 0 434,0 0 0,0-4 0,-2-1 0,-1 0 0,-3-2 0,-6-2 0,3-6 0</inkml:trace>
  <inkml:trace contextRef="#ctx0" brushRef="#br2" timeOffset="444">11085 10012 7017,'0'-35'0,"0"4"0,0 3 0,0 2 97,0 0 1,0 5 0,0-4 0,0 2-68,0 4 0,0 2 0,0-1 0,2-1-182,3-2 0,-3 0 1,3 4-1,-3-2 217,-2-2 1,0 0-66,0 5 0,7-7 0,1-1 0</inkml:trace>
  <inkml:trace contextRef="#ctx0" brushRef="#br2" timeOffset="445">11179 9462 7706,'0'16'-1098,"0"-6"450,0 1 648,0-1 0,0 6 0,0 0 0</inkml:trace>
  <inkml:trace contextRef="#ctx0" brushRef="#br3" timeOffset="446">11808 15624 7612,'-16'0'384,"6"0"246,-1 0 0,8-2 872,-2-3-435,3 3 1,9-5-823,3 7 0,4-5 0,2-1-251,0 3 1,-6 1 0,1 0-188,1-3 1,2 3 0,2-3-1296,0 3 0,-1 2 1,1 0-950,0 0 2437,-8-7 0,6 6 0,-5-6 0</inkml:trace>
  <inkml:trace contextRef="#ctx0" brushRef="#br3" timeOffset="447">12028 15388 7612,'9'-16'0,"-2"6"1865,-7-1-793,7 8 1,2-3-427,6 12 0,-1 2 0,-1 8 0,-5 0-31,-1-1 1,4 1-1,-4 0-349,2 0 0,-6-1 1,2 1-656,-3 0 0,-2-6 0,0 1-1268,0 1 0,0-3-2687,0 1 2310,0 1 2034,0-3 0,-7-1 0,-2-7 0</inkml:trace>
  <inkml:trace contextRef="#ctx0" brushRef="#br3" timeOffset="448">11997 15718 7612,'2'9'1501,"3"-4"1,-2-10-1115,8-6 1,-1-1 0,6 1 0,0 6-33,-1 3 0,6 1 0,0-3 0,0-1-219,2 1 1,-4 3 0,6 1 0,-3 0-501,-2 0 1,-3 0 0,-1 1 0,0 3-588,-1 1 1,-1 2-1,-3-2 220,-6 6 0,-5 1 0,-7-1-139,-9-6 1,-1 2 869,-9-2 0,-1 0 0,-4-5 0</inkml:trace>
  <inkml:trace contextRef="#ctx0" brushRef="#br3" timeOffset="449">11934 15969 8037,'10'-10'1598,"1"1"1,1 2-1157,2 4 1,7-1-1,2 1 1,0-3-175,-1 3 0,6 1 1,-3 2-1,-1 0 73,-3 0 0,-3 0 1,-3 2-6,1 3 0,-7-1-261,-4 6 1,-5 1-1,-5 3 1,-6-2 71,-3-2 1,-1 1 0,-1 3 0,0-2-72,0-2 1,1-1 0,-3 3 0,-1-1-109,-2 1 1,2-3 0,7 1 661,1 3 0,2 0-152,-1 3 1,3-5 0,9-1-185,3 2 1,4-5-1,6 0 1,3-1-166,3-1 1,-4 0 0,6-5 0,-2 0-306,0 0 1,5 0-1,-3 0 1,-1 0-1090,1 0 1,3 0-1,-3 0 1,0 0-237,0 0 0,3 0 0,-5 0 0,-2 0 1501,-2 0 0,-1 0 0,0 0 0</inkml:trace>
  <inkml:trace contextRef="#ctx0" brushRef="#br3" timeOffset="450">12704 15561 11817,'11'0'943,"-1"0"-939,3 0 0,-5 0 1,3 0 39,1 0 0,-3 0 0,1 0-2636,2 0 1,-3 0 2591,2 0 0,-1-7 0,6-2 0</inkml:trace>
  <inkml:trace contextRef="#ctx0" brushRef="#br3" timeOffset="451">12877 15451 7612,'11'0'492,"-1"0"1,-4 0 0,2 1 0,1 5-186,0 4 0,-1-1 0,5 1 0,-3 3-93,2 0 1,2-2 0,0-1 0,-1 3-92,-3 1 0,1-4 0,3 1 0,-2-1-24,-2-1 1,1 3 344,4-7-300,-6 1 1,-2-8-1,-7-3-68,0-6 1,-5-3 0,-2-2 0,-2 1-58,-3-1 1,0-5 0,0-2 0,1-1-193,-1-4 1,-2-2 0,0 0 0,2 3 23,1 0 0,2 8 1,-1-2-1,3 4 88,0 1 0,5 0 64,-3 1 1,3 4 0,4 2 0,3 2 99,6 4 0,3 1 0,3 2 0,2 0-46,2 0 1,7 0-1,-3 0 1,-1 0-60,-3 0 0,2-2 0,-2-1 0,-2-2-163,-1 1 1,-3 2-634,1 2 1,-6 2-1,-1 3-449,-2 6 0,-7-2 0,-7 1 1247,-2 2 0,-1 2 0,-6 2 0</inkml:trace>
  <inkml:trace contextRef="#ctx0" brushRef="#br3" timeOffset="452">13208 15309 7612,'15'-7'177,"1"5"0,0-5 221,-1 0 0,-4 6 1,-1-5 301,3 5 0,-5 1 35,3 0 1,-8 7-514,3 3 1,-12 2 0,-4-1 0,-4-4-31,-2 0 1,0-5 0,1 5 0,-1-2 21,0 0 0,1 0 1,1-3 47,3 3-232,4-3 1,9 7 0,3-6 0,6 3-230,3-3 1,1 4-1,1 0 1,0 0 72,-1 0 1,1 5 0,0-1-1,0 3 286,-1 1 1,-4-4 0,-2-1 604,-3 3 1,0 0-217,-6 3 1,0-5-317,0-1 0,-2-6-392,-3 1 1,1-2 0,-6 1-2238,-2 1 0,-2 7 1,-2-3 1339,0 0 0,6-2 0,-1-5 1056,-1 3 0,-9-3 0,-3 5 0</inkml:trace>
  <inkml:trace contextRef="#ctx0" brushRef="#br3" timeOffset="453">13003 15734 7612,'16'8'330,"0"-2"1,-1-5-1,1-1 1,0 0 830,-1 0 1,3 0-1,1 0 1,4 0-653,1 0 1,3 0-1,2 0 1,-1 0-259,-2 0 0,1 0 0,2 0 0,-1 0-161,-2 0 0,-6 5 0,1 1 1,-4-1-1641,-1 2 1,0-4 61,-1 8 1,-6-1 0,-6 4 0,-6-3-244,-8-6 1731,-9-3 0,-5 5 0,-6 2 0</inkml:trace>
  <inkml:trace contextRef="#ctx0" brushRef="#br3" timeOffset="454">13160 15969 7333,'7'9'-613,"4"-4"1250,3-3 1,7-2 0,1 0-1,1 0 194,0 0 0,5 0 0,-2 2 0,2 1-430,-2 3 0,2 0 0,-7-2 0,-3 3-71,-6 2 0,-3-4 0,-6 5-165,2 3 1,-6 1 0,-12 1 0,-4-1-235,-4-3 1,-11 3-1,3-4 1,-3 2-11,-3-1 1,2 1 0,7-5 0,3 2 202,1 3 0,6-3 1,-2 1 119,6 3 0,9 1 1,-3 1-1,6-1-33,6-3 0,4 3 1,11-4-1,5 2 49,4-1 0,7 3 0,3-5 1,3 1-904,6 0 1,6-1 0,-7 3-1,-2-3-1179,-1-2 1,-8-2-1,-6-5 1822,-8 0 0,-12 0 0,-4 0 0</inkml:trace>
  <inkml:trace contextRef="#ctx0" brushRef="#br3" timeOffset="455">9466 14366 7612,'-11'0'1860,"1"0"486,6 0-1594,-3 0 0,9 0 0,3 0-288,6 0 1,9 0 0,5 0-562,-1 0 1,-1 0 0,-7 0 0,0 0-463,-1 0 1,1 0 0,0 0 0,-1 0-806,1 0 0,0 0 0,0 0-1376,-1 0 2740,1 0 0,-7-7 0,-2-2 0</inkml:trace>
  <inkml:trace contextRef="#ctx0" brushRef="#br3" timeOffset="456">9890 14193 9261,'16'5'0,"-1"2"565,1 2 1,2 2 0,1 6 0,2 2-189,-2 2 1,4 0 0,-2-5-1,-2 1-96,-2 4 0,-1-3 0,0 3 0,0-4-52,-1-1 1,1-6 0,0 1 523,-1 1-430,1-5 0,-2-2 0,-3-10-118,-6-5 0,-5-4 0,-4-4 1,-3-1-42,-1-2 1,-3-7 0,-5 2 0,1-6-379,-1-4 1,0-3 0,1-3-1,-1 6 109,0 3 1,2 3 0,2 4 0,3 5-444,2 3 1,0 3 0,4-1 407,-3 0 0,8 2 0,7 2 1,1 1 291,1-1 0,5 4 0,5-1 1,0 0-136,1 0 1,1 4-1,3-4 1,-3 2-19,0 4 0,-6-4 0,6 2-330,0 1 1,-6 2-1,4 2 1,-4 0-812,-1 0 1,0 0 159,0 0 982,-1 0 0,-6 0 0,-2 0 0</inkml:trace>
  <inkml:trace contextRef="#ctx0" brushRef="#br3" timeOffset="457">10362 13973 7679,'7'9'351,"3"-4"1,4-5 0,2-3 151,0-3 0,-1 1 0,1 5 0,0 0-52,-1 0 0,1 0 1,-2 2-66,-3 3 1,1 4-304,-7 7 1,0-1 0,-6 1-1,-5 0-41,-4-1 1,-4-1-1,-4-1 1,-1-3 74,-2 2 1,0 2-1,7 2 1,2-2 175,2-4 1,6 4-1,-3-5 1,2 2 264,0-1 1,1-5 0,9 6-239,6 1 0,3-5 0,3 0 0,3-2-282,1 1 0,5-1 0,-4-3 1,1 1-723,0 2 1,0 1 0,-4-6-938,2 0 0,0 5 1,-7 2-557,-4 1 1,-6 3 2176,-15 5 0,-6-1 0,-15 1 0</inkml:trace>
  <inkml:trace contextRef="#ctx0" brushRef="#br3" timeOffset="458">10126 14523 7813,'2'9'2954,"3"-4"-1981,5-3 0,6 3 1,5 0-1,3-1-398,1-2 1,5-2 0,-2 0 0,3 0-401,0 0 0,8 5 0,-11 0 1,0-1-491,2-3 1,-3-1 0,1 2-1,-3 2-415,-2 1 1,3 2 0,-7-2-1,-3 4-1051,-4 0 0,-9 5 0,3-4 1781,-5 4 0,-22-5 0,-5-2 0</inkml:trace>
  <inkml:trace contextRef="#ctx0" brushRef="#br3" timeOffset="459">10079 14853 8307,'15'0'1676,"1"0"-1286,0 0 1,0-5-1,-1 0 1,1 1 81,0 3 1,5 1 0,1 0 0,3 0-241,3 0 1,-4 0 0,1 0-1,-3 1 65,-2 5 1,-3 1-1,-1 5 43,0-2 0,-2 1 0,-4 4-150,-5 1 0,-5 0 0,-5 0 0,-5-1-148,-4 1 1,-7 0-1,0 0 1,0-1-1,-2 1 0,6 0 0,-4-1 0,3 1 257,2 0 0,2 0 0,2-2 1,3-2 183,2-2 0,2 1 0,5 4-105,0 1 0,2 0 0,3-2 1,4-2-358,0-1 0,5-8 0,-2 4 1,5-2-978,4 0 0,5 1 1,-3-6-1,0 0 468,0 0 0,5-6 1,-2-1-1,2-1 488,-2-4 0,4-9 0,-6-4 0</inkml:trace>
  <inkml:trace contextRef="#ctx0" brushRef="#br3" timeOffset="460">10896 14350 9014,'7'-8'1366,"2"1"0,7 7-1084,-1 0 1,1 0-1,0 0 1,0 0-378,-1 0 1,-4 0 0,-1 0 0,3 0-380,0 0 0,3 0 0,0 0 1,0 0-305,-1 0 0,6 1 0,0 3 1,-1 1-852,-3-1 1629,-1-3 0,-1 6 0,1 2 0</inkml:trace>
  <inkml:trace contextRef="#ctx0" brushRef="#br3" timeOffset="461">11431 14303 7706,'0'11'488,"2"-3"1,1 1-254,2 0 1,8-4-1,-3 6 1,4 1 69,2 2 0,5 2 1,1 1-1,3 2-3,3 2 1,0 0 0,0-5 0,-4-2-36,-1-4 0,3 4 0,-5-5 285,-2 0 1,-7-2-296,-1-7 0,-8-7 0,3-6 0,-6-4-4,-6-4 1,3-7 0,-8 2 0,-1-4-84,-2-1 1,-3-6 0,-2 0 0,-2 3-147,1 0 0,-2-1 0,1 2 1,2 5 24,1 4 1,-1-2 0,1 5 0,4 3 38,0 6 0,6-2 0,-1 4 2,2-4 1,2-2-6,5 0 1,1 6-1,5 1 1,4 2-86,4 3 1,2-3 0,0 0 0,1 0-147,4 1 1,4-1-1,4 3 1,-1-1-78,-2 1 1,-1 3 0,3 1-1,-4 0-331,-1 0 1,-2 0 0,-5 0 0,-1 0-1432,1 0 1,0 1 360,0 5 1,-8-3 1623,-3 8 0,-3-8 0,-2 4 0,0-7 0</inkml:trace>
  <inkml:trace contextRef="#ctx0" brushRef="#br3" timeOffset="462">11887 13957 7612,'7'11'274,"3"-1"0,4-4 0,2 2 62,0-1 0,5-1 1,0-5 317,-2 5 1,-7-3-1,-3 8-362,-2 1 1,-2-4 0,-5 3-1,0 1-54,0 2 1,-2 0-1,-3-2 1,-5-1 49,-4 1 1,-2 2 0,0 2-51,0-1 0,2 1 1,4 0-1,3-2 131,0-4 1,5 4 0,-1-3-70,6 3 1,6 0 0,8-2 0,3-2-160,1 3 0,1-6 1,-2 0-1,2-2-66,3 0 1,-6 0 0,4-3 0,-2 2-1310,0 1 0,0 2 1,-6-4-437,1 3 0,-7 6 0,-4-2 205,-3 4 0,-11 2 1465,-7 0 0,-6-1 0,-10 1 0</inkml:trace>
  <inkml:trace contextRef="#ctx0" brushRef="#br3" timeOffset="463">11572 14618 8217,'16'0'471,"2"1"0,1 3 0,3 1 426,3-1 1,1-3 0,6-1 0,-1 0-403,0 0 1,1 0-1,-1 0 1,-1 0-263,-4 0 0,2 0 0,-7 0 1,-2 0-747,-1 0 0,3 0 1,0 0-110,-2 0 0,-9 2-652,-4 3 1,-6 2 0,-7 5 0,-9-3 1273,-8-2 0,-6-2 0,-2-5 0</inkml:trace>
  <inkml:trace contextRef="#ctx0" brushRef="#br3" timeOffset="464">11525 14948 8662,'7'8'780,"4"-4"0,3-6-689,1-3 0,8 0 1,3 5-1,2 0 311,-2 0 0,8 0 0,-6 1 0,-2 5-128,-2 4 0,-3-1 1,-5 1-268,0 3 1,-8 1 0,-2 1-1,-5 1-3,-1 0 0,-7-6 0,-3 1 0,-4 1 80,-2 2 0,-1-4 1,-3 1-1,0 1 370,0 2 1,3 2-1,3-1 701,3 1 0,4 2-740,7 3 0,7-4 0,4 4 0,5-4-262,5-1 0,3 0 0,7 0 1,1-1-307,-1 1 0,1-2 1,1-2-1,2-1-1254,2 1 1,-1-5-1,-6 0 1,-4-2-3225,-5 0 4631,-10 1 0,3-20 0,-6-4 0</inkml:trace>
  <inkml:trace contextRef="#ctx0" brushRef="#br3" timeOffset="465">8805 12889 9439,'16'0'1205,"-6"0"0,1 0-749,1 0 1,-3 0 0,1 0 0,3 0-327,0 0 1,3 0-1,0 0-512,0 0 1,-1 0-1,1 0-495,0 0 1,0 0 0,-1 0-727,1 0 0,-6 0 1603,1 0 0,6 0 0,8 0 0</inkml:trace>
  <inkml:trace contextRef="#ctx0" brushRef="#br3" timeOffset="466">9214 12464 7913,'0'16'500,"5"-6"0,2 3-321,2 4 1,1-1 0,4 7 0,-1-1-1,-3 3 274,2-1 1,2 6 0,2-4-1,0 2-259,-1-2 0,-1 2 0,-1-7 0,-3-2-90,2-1 1,-3-3 0,0 1 140,-2 0 1,0-7-169,-2-4 1,-3-5-1,3-5 1,-3-6 111,-2-3 0,-5-7 0,-2-1 0,-2-3-205,-3-3 1,-2-7 0,-2-3 0,0-1-246,0 1 0,1-6 1,1 2-1,2-1 119,1 1 1,6 0-1,-4 9 1,2 3-95,4 0 0,1 8 0,2 1 0,0 3 337,0 2 0,2 2 0,1 2 1,4 4 199,2 1 1,3-4-193,9 6 0,-4 0 0,6 3 1,0-2-1,3-1-36,4 2 0,-1 1 0,-1 2 0,-1 0-30,1 0 1,-4 0-1,1 0 1,-3 0-946,-3 0 1,-1 0-3015,-2 0 3070,-1 0 1,-6 2 845,-4 3 0,-10-3 0,-4 5 0</inkml:trace>
  <inkml:trace contextRef="#ctx0" brushRef="#br3" timeOffset="467">9623 12213 7612,'15'5'206,"1"0"1,-5 2 0,-1-3 218,2 1 1,2 5-1,2-3 1,-2 2 81,-3 3 1,-4 2 0,-7 2-149,0 0 0,-9-1 0,-5 1-167,-5 0 0,-4-6 0,4-1 0,-2 0-64,1 0 1,-2-6 0,1 2 154,2-3-339,8 5 0,6-3 0,12 4 0,7 1 29,5 0 1,9-1 0,-2 5 0,4-3 62,1 2 1,-1 2 0,-2 2-1,-4 0 138,-1 0 1,-4-1-1,-6 1 1,-5 0 168,-1-1 0,-1 1 0,-6 0-129,0 0 0,-2-2 0,-2-2 1,-3-4-367,-1-1 1,-3 4-1,-6-6 1,-3 0-663,-1 2 1,-5-5 0,4 3 0,-3-1-75,-3 1 1,4-3 0,-3 5 0,1-2-1850,2 0 2737,1 8 0,0-5 0,-1 8 0</inkml:trace>
  <inkml:trace contextRef="#ctx0" brushRef="#br3" timeOffset="468">9324 12889 7612,'16'8'496,"-1"-1"0,1-7 1,2 0-1,3 0 162,5 0 0,4 2 0,1 2 0,0 1-75,1-2 1,-1-1 0,1-2 0,-3 0-475,-2 0 1,-3 2 0,-5 1 0,2 3-174,-2-3 0,-6 1 0,-3-1-1292,2 2 1,-5 7 0,-1-1-2686,-5 3 4041,-1-5 0,-14 5 0,-3-6 0</inkml:trace>
  <inkml:trace contextRef="#ctx0" brushRef="#br3" timeOffset="469">9434 13234 7612,'-7'9'967,"5"-2"0,-3-7 1,10 0-680,6 0 0,8 0 1,5 0-1,3 0 122,1 0 0,8 0 0,-8 0 1,-2 2 7,-1 3 0,1-1 0,-5 6-245,-2 2 0,-3 2 1,-5 2-1,-6 0-23,-3-1 1,-4-4 0,-3-1 0,-6 3 16,-3 1 0,-3 1 0,-3-1 1,-2-2 68,-3-1 1,4-2 0,-3 3 0,1-3 175,4-2 0,1 3 0,4-3 1,2 2 18,2 3 0,6-3 0,-1 1-141,3 3 0,4-5-226,3 3 1,4-8-1,7 2 1,1-3-1196,4-2 0,-2 0 1,8 0-1,0 0-488,3 0 1,3-5 0,4-2 0,3 0 1618,0 0 0,13-5 0,-4 3 0</inkml:trace>
  <inkml:trace contextRef="#ctx0" brushRef="#br3" timeOffset="470">10126 12967 7690,'-9'0'561,"4"0"0,10 0 107,6 0 1,3 0 0,1 0 0,1 0-456,0 0 0,-1 0 0,1 0 0,0 0-432,0 0 1,-1 0 0,1 0 0,0 0-638,0 0 0,4 0 0,1 0 0,-1 0-984,-3 0 1840,-1 0 0,0-14 0,-1-3 0</inkml:trace>
  <inkml:trace contextRef="#ctx0" brushRef="#br3" timeOffset="471">10409 12496 7612,'16'0'1200,"-6"0"-124,1 0 1,-8 1-660,2 5 1,-3 4 0,0 9-255,3 2 1,-3 2 0,3-4 0,-3 2-338,-2-2 1,5 4 0,2 0 0,0-1-528,0 1 1,3 5 0,-3-3-1,0 1-319,0 0 0,4-2 1,-6 3 1019,-1-6 0,4-4 0,1-1 0</inkml:trace>
  <inkml:trace contextRef="#ctx0" brushRef="#br3" timeOffset="472">10393 13093 7783,'11'14'365,"-1"-4"0,-1-1 0,5-5 1,0 1-24,3-2 0,2-1 1,-1-2-1,3 0 246,5 0 0,-1 0 1,-1 0-1,0-2-506,1-3 1,-6 3-1,2-3 1,-3 3-730,-3 2 1,1 0-1329,0 0 1012,-8 0 1,-8 0 0,-12 0 962,-7 0 0,2 7 0,-6 2 0</inkml:trace>
  <inkml:trace contextRef="#ctx0" brushRef="#br3" timeOffset="473">10393 13297 7817,'2'16'388,"3"0"0,6-6 1,8-1 18,2-2 1,0 0 0,-4-4 0,2 4-11,2 2 0,0 0 0,-5 3 0,0-1-23,0 1 1,-2 2 0,-4 1-97,-5 1 1,-3 0 0,-4-2-97,-3-4 1,-4 4 0,-6-3-1,-1 1 70,0-2 1,-5 4-1,0-5 1,2 2-34,1-1 0,5-5 0,0 4 1,5 0 379,1 0 1,1-4 0,6 5-232,0 3 0,2-6 1,3 0-1,6-2-273,3 0 0,7 5 1,1-4-1,1-1-74,0 2 0,8-5 0,-1 3 0,1-3-1199,4-2 1,0 5 0,-3 0 0,-1-1-502,1-3 0,-3-2 0,-1-3 1679,-1-1 0,-1-7 0,5 3 0</inkml:trace>
  <inkml:trace contextRef="#ctx0" brushRef="#br3" timeOffset="474">8161 9022 7612,'-11'2'-177,"1"3"995,6-3 1,-1 10-327,10-7 0,4 2 1,7-3-1,-1 1-60,1-2 0,5-1 1,2-2-1,-1 0-268,1 0 0,3 0 0,-3 0 0,0 0-27,-1 0 1,1 0 0,-4 0 0,2 0-1085,-1 0 0,2 0 0,-1 0 0,-2 0 46,-1 0 0,-2 0 0,-1-2 0,1-3 901,0-5 0,-1-11 0,1-4 0</inkml:trace>
  <inkml:trace contextRef="#ctx0" brushRef="#br3" timeOffset="475">8805 8786 7612,'16'7'1258,"-7"-3"0,-4 6-544,-3 2 0,3 4 0,0 3 0,0 4-151,2 2 1,-3 1 0,5 5-1,-2-1-254,-4-4 1,4 4 0,-2-4 0,0 4-346,2 1 0,-5-1 0,5-2 1,-2-4-661,1-1 1,1 3 0,-4-5 0,2-2-567,-1-1 1,-1-4 0,1-2 170,1-2 0,7-1 0,-1 2 1091,3-6 0,9-3 0,1-2 0</inkml:trace>
  <inkml:trace contextRef="#ctx0" brushRef="#br3" timeOffset="476">9890 8959 7612,'9'-7'361,"-4"-3"1,-3 1-1,-4 0 1,-2 0 73,-1 1 1,-7 3 0,2-4 0,-4 2-115,-2 3 0,-5 3 1,-2 2-1,-1 3-65,-4 1 1,-2 13 0,-1-1 0,1 4 84,4 2 0,-2 5 1,7-2-1,2 3-186,1 3 1,9-2 0,4-2 0,3-2-41,2 2 1,2-6-1,3 1 1,6-4 45,3-3 1,7 3-1,2-8 1,1 1 116,4-2 1,2-3 0,1-7-1,1 0-50,-1 0 0,-7 0 1,-3-3-1,-3-6 83,-2-7 1,-1-8-1,-1 1 1,-3-3-615,-6-7 0,-3-4 1,-2-6-1,-2 1-692,-3-2 1,-4 6 0,-7 1 0,1 5-891,-1 6 0,5 7 1,3 5 1884,1-3 0,8-3 0,8 5 0</inkml:trace>
  <inkml:trace contextRef="#ctx0" brushRef="#br3" timeOffset="477">17390 2578 7612,'14'-16'0,"-2"0"16,-2 1 0,-4-1 0,2 0 0,-1 0 284,-3 1 1,-1-1 144,3 0 0,-5 1 1,3 1-1,-6 1-52,-3 3 0,-7 1 0,1-1 1,-3 4-259,-2 5 1,1 2 0,-1 5 0,0 4 49,1 4 0,-6 7 0,0 2 0,1-1-157,3 1 0,-2 9 0,1-4 0,6-1-107,3 3 0,4-2 0,5 0 0,0-3 114,0-3 0,12 4 0,6-3 0,3 0 63,1 0 1,5-3 0,-5-6-1,1-1 304,0-3 0,3-6 0,-3 1 0,-1-3 353,1-2 0,-2 0 0,-5-2 0,0-3-303,-1-6 0,1-5 0,0-4 1,-2-5-446,-4 1 1,2-6 0,-6 4 0,-3-4-492,-1-1 1,-2-1 0,0 2-1,0 3-417,0 0 0,-2 10 0,-1-1-3170,-3 6 2902,-6 2 1,10 3-1,-3 7 1169,3 8 0,16 13 0,4 4 0</inkml:trace>
  <inkml:trace contextRef="#ctx0" brushRef="#br3" timeOffset="478">18396 2169 7873,'-9'16'762,"-3"1"0,7 2-196,1 2 0,3 7 0,1-1 0,0 2 22,0 3 1,0 4 0,1 1 0,5 0-227,4 1 1,-1-3-1,1 7 1,2 0-1091,2-2 1,0 5 0,-1-4 727,-3-1 0,-6-2 0,3-6 0</inkml:trace>
  <inkml:trace contextRef="#ctx0" brushRef="#br3" timeOffset="479">17170 16802 6086,'-16'0'0</inkml:trace>
  <inkml:trace contextRef="#ctx0" brushRef="#br3" timeOffset="480">17217 16472 7746,'-16'0'493,"0"0"0,1 0-237,-1 0 0,0 6 0,0 2 1,1 3 70,-1 1 1,-5 12 0,0-4 0,2 4 21,1 2 0,3 0 1,-1 6-1,2-1-196,3 1 0,3-1 1,4-1 2,-1-4 1,2 2-1,6-7 1,6-2 0,3-1 108,5-3 1,4-1 0,-1-3 0,2-4 324,3 0 0,-1-5 0,4 3 0,-3-5-45,-3-5 1,5-4 0,-6-7 0,-2-1-181,-2-4 0,-3-4 0,-2-6 1,-3-2-243,-2-4 1,-2 2 0,-5-7 0,0 0-330,0 2 1,0 2 0,-1 8 0,-3 4-2397,-1 5 1,-2 3 1026,2 3 0,3 8 0,-3 7 639,3 8 0,4 12 0,3 0 1,4 0 935,-1-3 0,13 6 0,-3 1 0</inkml:trace>
  <inkml:trace contextRef="#ctx0" brushRef="#br3" timeOffset="481">17688 16818 8310,'11'-5'222,"-1"0"1,1-1-1,5 6 1,-1 0 309,1 0 1,5 0 0,2 0-1,-1 0-518,1 0 0,3 0 0,-3 0 0,0 2-291,0 3 1,3-3 0,-5 5 0,-2-2-247,-2 1 0,-1-1 523,0-5 0,0-14 0,-1-4 0</inkml:trace>
  <inkml:trace contextRef="#ctx0" brushRef="#br3" timeOffset="482">18129 16472 7996,'5'18'0,"0"3"0,-1 5 0,-1 2 549,2-2 1,-1 9 0,5-2-1,-1 6 376,1 4 0,0 4 1,3 4-1,-3 0-933,-2-6 0,3 7 0,-4-6 0,-1-1-914,2-1 0,-6-2 1,5 5 921,-5 0 0,6-7 0,2-1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7:58:32.254"/>
    </inkml:context>
    <inkml:brush xml:id="br0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27562 2829 7612,'-8'-7'147,"-5"4"0,8-8 0,0-1 0,0-2 0,-1-2 1072,3 1-808,1-1 0,9 0 0,4 2 0,3 2 10,1 2 1,6 6 0,4-1 0,3 3-181,5 2 0,4 0 0,-1 0 1,4 2-133,1 3 1,4 4 0,-3 6 0,3 1-20,3 0 0,-1 7 1,0 3-1,-2 5-77,-3 6 1,4-2 0,-6 7-1,0 1-17,-3 3 0,-4 8 1,-3 4-1,-2 3 48,-2 2 0,-7 3 0,2 0 0,-4-1 26,-1 1 1,-5 2 0,-3-1 0,-1 1 84,-3-2 0,-2 6 0,-2 1 0,-2 2-9,-3-1 1,-4-1 0,-9-7-1,-3-3 12,-5-2 1,-5-3 0,-6-13-1,-5-4-4,-3-10 1,-15-3 0,-4-12-1,-4-8 604,-2-4 0,-4-6 0,3-3 0,-3-7-364,-1-8 1,2-2-1,8-8 1,1 0-136,1-3 0,-4-14 0,11 0 0,-1-4-109,-1-3 0,7 0 1,-1-7-1,5 1 13,5 1 0,3-4 0,10 11 0,3 1 77,5 2 0,3-1 0,4-1 0,4 2 51,4-2 1,6 1 0,6 1 0,4-2-106,4-1 0,9-2 0,3 3 0,4-1-481,1 1 1,-1 9 0,-2 4 0,-2 1-534,2 0 1,0 8 0,-2 6 409,-5 0 1,-3 6 0,-3-2 0,1 5 0,0 3-1477,-1-1 0,-1 3 0,-1 0 268,-3 2 1,-5-5 0,4 2 1625,-2-4 0,5-9 0,-3-1 0</inkml:trace>
  <inkml:trace contextRef="#ctx0" brushRef="#br0" timeOffset="1">27578 1855 7431,'0'15'-215,"0"1"1,0 12 0,0 5 659,0 6 1,0 4 0,0 11 0,0 11 0,0 12-88,0 10 0,1-38 0,0 0 0,1 2 0,1 1 0,1 2 0,1 0-110,-1 4 1,0 1-1,4 3 1,0 0 0,-1 5-1,0 1 1,3 3 0,-1 1-251,1 3 1,0 0 0,-1 6 0,1 1 0,-1-4-1,1-1 1,1 2 0,1 1 329,0 3 1,0 0-1,0 1 1,1 0 0,1 0-1,0 1 1,-2-3-1,0-2 10,0-2 1,-1-2 0,0-1 0,-1-1 0,-2-11 0,-1-1 0,1-3-1,-2-2 77,0-5 1,-1-1 0,0-5 0,-1-2 0,-1 28 0,2-9-117,-1-9 0,-2-14 0,-2-8 0,0-10-596,0-4 1,-6-11-303,1-7 1,-2-14-1,2-14 1,-6-9-789,-3-10 1,-3-14-1,-6-18 1,9 35-1,-1-2 1387,-2-6 0,-1-1 0,-4-6 0,0-1 0,2 1 0,0-1 0</inkml:trace>
  <inkml:trace contextRef="#ctx0" brushRef="#br0" timeOffset="2">25896 3709 8046,'-16'9'148,"0"-4"0,1-3 0,-1 0 0,0 1 1250,0 3 0,6-1 2678,-1-5-3033,8 0 0,-1-5 1,17-2-1,11-2-686,9-3 1,30 3 0,11-2-1,-30 6 1,2 0-107,7 0 1,1 1 0,9 0-1,2 1 1,-1 3 0,1 0 0,0 0-1,1 0-131,2 0 1,0 0 0,2 0 0,2 0 0,1 0 0,0 0 0,0 0-1,-1 0-90,0 0 0,1 0 0,7 3 0,-1 1 1,-4 1-1,-1 1 0,-1 0 0,1 2 137,-5-1 0,1 1 0,3 0 1,-1 0-1,-7 0 0,-2 0 1,-2 0-1,0 0-24,-3-1 0,-1 1 0,-3-1 1,-3 0-1,-6 0 0,-1-2 0,37 4-288,-11-2 0,-4-2 1,-14-5-1,-3 0-1626,-5 0 1,-11 0-1,-8 0 988,-3 0 1,-9 0 0,-15-1-3999,-12-5 4781,-16-2 0,-10-8 0,-7 0 0</inkml:trace>
  <inkml:trace contextRef="#ctx0" brushRef="#br0" timeOffset="3">27877 3867 8046,'-11'0'1041,"1"0"1,6-2 0,-1-3 0,2-6-668,-3-3 0,5-2 0,-5 1 1,5-1 753,1 0 1,0-5 0,1-1-1,3-3-50,1-3 0,7-1 1,-1-5-1,3-1-562,1-1 0,6-6 0,0 3 0,-1 1-267,-3 0 1,-6 1 0,-1 5-1,2 1-627,2 0 1,-3 1 0,-3 2 0,1 4-647,0 1 0,-4-3 0,4 5 1,-2 1-1210,-4 3 1,4-4 0,0 0 709,2 2 1,0 1 0,3 3 0,-3-1 1522,-2 0 0,5 1 0,-3-1 0</inkml:trace>
  <inkml:trace contextRef="#ctx0" brushRef="#br0" timeOffset="4">28097 2829 8046,'7'9'1179,"3"-4"1,4-3-1,2-2-714,0 0 1,-1 0-1,-1 2 1,-1 1 401,-3 2 0,-1 8 307,1-3-490,-3 4 1,-8-5 0,-5-4-165,-4-3 1,1-7 0,0-2 414,2-2-109,2-2-997,5 3 0,2 1-1599,3 7 0,2 1 1,4 5-1,-6 4 1770,-3 4 0,-2 2 0,0 0 0</inkml:trace>
  <inkml:trace contextRef="#ctx0" brushRef="#br0" timeOffset="5">13663 15608 29149,'-15'-2'-169,"-1"-3"0,0 3 0,1-5 0,-1 2 1853,0 0 1,0-1-1223,1 6 1,4 0-463,1 0 0,8 0 0,2 0 0,9 0 0,12 0 0,5 0 0,4 0 0,6 0 0,3 0 0,1 0 0,4 0 0,6-1 0,4-3 0,1-1 0,-1 1 0,3-3 0,-4 2 0,-3 0 0,-1-2 0,-3 5 0,-4-3 0,-6 3 0,-2 2 0,-10 0-898,-3 0 727,-11 0 1,-10-7-1,-8-2 1</inkml:trace>
  <inkml:trace contextRef="#ctx0" brushRef="#br0" timeOffset="6">14277 15372 29463,'15'-5'0,"1"0"0,2-1 1101,3-1 0,-2 6 1,7-6-1102,2 0 0,-4 5 0,3-3 0,1 3 0,1 2 0,3 0 0,4 2 0,1 1 0,-2 2 0,-2 8 0,-1-3 0,-3 4 0,-2 2 0,-7-1 0,3 6 0,-2 2 0,-3 0 0,-6 0 0,0 3 0,-7-4 0,-1 1 0,-2 0 0,-8 3 0,-2-5 0,-5-2 0,-4-1 0,-9-3 0,-1-1 0,-2-1 0,-3-3 0,1-6 0,-1 1 0,1-3 0,0-2 0,1-2 0,2-2 0,3-3-195,3-1 1,-4-8-1,6-7 1,5-1-226,2-4 0,3-2 0,-6-1 1</inkml:trace>
  <inkml:trace contextRef="#ctx0" brushRef="#br0" timeOffset="7">14418 15403 29730,'0'16'-2894,"0"-5"1,0-1 0,0 2 3509,0 2 1,5 2-1,1 0 1,-3-1 1254,-1 1 0,-2 0 0,2 1 1,1 3-2103,2 1 1,2 0 0,-3-6 0,3 1 219,2 0 0,-4-1 0,5 1 1,3 0-429,0 0 0,8-8 958,0-2 0,7-12 1,-3-2-1</inkml:trace>
  <inkml:trace contextRef="#ctx0" brushRef="#br0" timeOffset="8">15597 15011 29149,'-7'-9'1206,"6"2"0,1 9 0,10 3-1206,4 5 0,-3 9 0,-1 4 0,2 2 0,2 3 0,2 1 0,0 4 0,-1 1 0,1-3 0,5 9 0,0-8 0,-2 1 0,-1 0 0,-4-2 0,-2-1 0,-3-4-45,-2-5 0,-2 2 0,-5-2-207,0-2 0,0-7 0,-2-3-185,-3-2 0,-4-2 0,-7-6 687,1-5 1,1-2 0,2-8 0,3 0-443,2 0 0,2-1 0,6-2 0,5-2 434,4 2 1,13-2 0,6 1 0,8 5-182,3 1 1,2 2 0,4 8-1,-3-1 126,-1 1 1,-7 10-1,2 4 1,-4 4-188,-1 2 0,-8-1 0,-1 1 0,-2 2 0,0 3 0,-6-4 0,-6 4 0,0-2 0,0 2 0,-6-3 0,2 3 0,-5-2 0,-5 2 0,-4-5 0,-8 1 0,-4-5 0,-5 0 0,-9-5 0,-4-1 0,1-5 0,-1-1 0,-4 0 0,1 0 0,-2 0 0,2 0 0,4-5 0,5-2 0,-2-2 0,-2-3 0,2 3 0,7 1 0,4-1 0,1 0 0,2 1 0,7-5-1041,4 3 1,6 5 0,16-4-2311,14 2 0,13 2 3844,13 5 0,4-7 1,7-2-1</inkml:trace>
  <inkml:trace contextRef="#ctx0" brushRef="#br0" timeOffset="9">16855 15482 29149,'0'-16'-1213,"0"1"0,0-1 0,-2 0 1,-3 0 2699,-5 1 0,-4-1 0,-4 0 0,-1 2-857,-2 4 0,-7-2 0,2 6 1,-4 3-631,-1 1 0,-1 4 0,3 3 0,1 6 0,1 3 0,3 1 0,-2 3 0,5 1 0,3 2 0,-1 5 0,2-3 0,4 0 0,5-1 0,2-1 0,8-5 0,3 0 0,6-1 0,10 1 0,7 0 0,5-2 0,4-4 0,5 2 0,-4-6 0,1-3 0,-1-1 0,-3-2 0,-7 0 0,-4 0 0,-1 0 0,-2-7 0,-5-5 0,-2-6 0,-4-3 0,-3 0 0,-7 6 0,0-1 0,2 5 0,3 1 0,-1 8 0,6 2 0,2 9 0,2 5 0,2 2 0,0-1 0,0 1 0,-1 0 0,6 0 0,0-3 0,-2 0 0,-1-3 0,-2 1 0,1 4 0,2-1 0,2-3 0,2 1 0,-4-7-63,2-1 1,14-2 0,-2-2 0</inkml:trace>
  <inkml:trace contextRef="#ctx0" brushRef="#br0" timeOffset="10">17531 15372 20403,'-17'-16'0,"-2"2"0,-2 2 0,0 3 2467,-2 2 0,5 2 1,-4 5-1476,-1 0 0,4 0 1,-6 0-1,1 0 1,1 0-993,0 0 0,8 2 0,6 3 0,2 6 0,2 4 0,8 5 0,8 1 0,6-1 0,15-2 0,1 1 0,4 2 0,-3 5 0,7-3 0,-3 0 0,-3-1 0,-2 5 0,-3-5 0,-4 1 0,-5 0 0,-9 3 0,-3-5 0,-2-2 0,-3-1 0,-4 1 0,-6-2 0,-6-3 0,-7 0 0,-4-7 0,-7-2 0,1-3 0,-4-2 0,-2-2 0,1-3 0,-2-5 0,-6-4 0,3-2 0,3 0 0,3 1 0,1-1 0,8 0 0,3 2 0,5 2 0,5 1 0,4 6 0,7-5 0,4-1 0,6 3 0,10-1 0,18 5 0,7-3 0,6-1 0,14 2 0,-1-2 0,3-1 0,-3 0 0,1 4 0,-11-6 0,-1 1 0,-4 1 0,-2-5 0,-14 4 0,-5-2 0,-4 1 0,-3-3 0,-7 4 0,-3-4 0,1-2 0,-7 0 0,-3 0 0,-6 1 0,-6-1 0,-4 6 0,-3 1 0,-3 0 0,-1 0 0,-7 6 0,4-2 0,-2 3 0,0 2 0,5 7 0,-4 3 0,2 4 0,4 2 0,2 5 0,1 2 0,2-1 0,4 1 0,1 3 0,5-3 0,1 1 0,5 4 0,5-5 0,10 0 0,4-2 0,5 0 0,11 0 0,5-6 0,3-1 0,2-3 0,6 1 0,1-7 0,0 1 0,0 1 0,4-6 0,-6 3 0,-1-6 0,-2-3 0,-2-7 0,-1 1 0,-5-3 0,-4-2 0,-5-5 0,-6 0 0,-5 1 0,-4-3 0,-6 5 0,-3-4 0,-1 1 0,-3 0 0,-9-2 0,-6 4 0,-3-2 0,-2 2 0,-6 6 0,-3 5 0,-1 1 0,0 3 0,5 2 0,-5 2 0,0 0 0,1 0 0,1 7 0,4 4 0,-1 3 0,2 2 0,4 5 0,4 1 0,6 3 0,3 3 0,4 1 0,5 3 0,7-3 0,5-2 0,14 1 0,-1-6 0,3-1 0,3-3 0,0 1 0,4-10 0,-5-1 0,-4-1 0,-3-7 0,-2-1 0,-4-5 0,-1-4 0,-2-9 0,-5-6 0,-2-3 0,-4-5 0,-3-9 0,-7-1 0,-2-8 0,-3-7 0,-4-3 0,-8-2 0,-2 2 0,-2 4 0,0 8 0,5 10 0,2 6 0,4 9 0,1 10 0,4 3 0,3 15 0,-2 4 0,6 13 0,3 11 0,13 10 0,-1 0 0,4 3-406,2 2 1,-2 0-1,-5 0 94,-1 1 1,-1-6-1,-3-2 1,-6 0 0,-3-2-589,-2 1 950,0-3 0,-7-11 1,-2-2-1</inkml:trace>
  <inkml:trace contextRef="#ctx0" brushRef="#br0" timeOffset="11">20283 15529 30241,'0'-16'-2189,"-4"-1"0,-5-2 1,-6-2-1,-4 2 2660,-4 1 1,4-3 0,-8 2-1,-1 3 1877,-1 4 1,-3 7 0,1-4 0,1 2-2349,4 4 0,-4 3 0,4 5 0,-2 5 0,2 4 0,1 7 0,6 2 0,-2 0 0,2-1 0,3 1 0,6-4 0,5 2 0,3-2 0,2 4 0,2-2 0,5-2 0,8-1 0,8 3 0,8-2 0,1-3 0,-1-4 0,1-9 0,1 3 0,2-5 0,2-1 0,-2 0 0,-7-1 0,-4-5 0,-1-4 0,3-4 0,-5-4 0,-2-1 0,-1-2 0,-4-7 0,-4 2 0,-3-2-183,0 2 1,-5-2 0,3 5-9649,-3-1 8663,-9 5 0,-2-4 0,-7 7 0</inkml:trace>
  <inkml:trace contextRef="#ctx0" brushRef="#br0" timeOffset="12">20314 15466 12007,'11'30'0,"1"-4"0,0-3 1373,2 0 1,0-4 0,2 5 0,-1-1 314,1-4 0,-5-1 0,-3-3 5692,-1 1-6972,-1-7 1,-6-4-1,0-10 1,0-6-663,0-3 0,0-3 1,0-4-1,0-3 82,0-1 0,0-5 0,1 2 0,5-5 218,4-3 1,6 1 0,5 7 0,7 5 209,7 6 1,0-1-1,7 13 1,1 1 63,3 3 0,-6 8 0,-2 5 0,-1 7-221,0 7 0,-1-1 0,-4 1 1,-1 2-100,1 1 0,-6 3 0,-2-1 0,-1-1 0,-4-4 0,-3 4 0,-4-4 0,-3 2-4172,-2-2 0,-2 2 4224,-5-7 0,7 0 0,2-5 0</inkml:trace>
  <inkml:trace contextRef="#ctx0" brushRef="#br0" timeOffset="13">22390 15026 16126,'0'18'0,"0"1"1332,0 2 0,0 7-1,0-2 1,0 4-346,0 1 1,1 6 0,3 1 0,3 2-895,2 4 1,-1 0 0,4-2 0,-1-6 71,1-3 0,2 2 0,0-1 1,-2-5-810,-1 1 0,-6-7 0,4-2 0,-2-4-931,-4-1 1,-3-7 0,-5-4 0,-5-3-745,-4-2 0,-11-2 1,-5-3 2831,-4-6 1,-10-10 0,4-3 0</inkml:trace>
  <inkml:trace contextRef="#ctx0" brushRef="#br0" timeOffset="14">21965 15498 30989,'18'0'889,"2"0"0,5 0-889,-1 0 0,11 0 0,-3 0 0,3 0 0,3 0 0,-3-2 0,7-1 0,2-4 0,1-2 0,-3-2 0,0-4 0,0-1 0,-2 0 0,4-5 0,-8-1 0,-2-1 0,-6 0 0,0-5 0,-9 2 0,-4-4 0,-2-1 0,-10 5 0,2-1 0,-3 1 0,-2 2 0,0 1 0,0 7 0,0 1 0,0 8-51,0 7 0,0 8 0,0 13 1,2 7-207,3 7 0,-1 5 0,6 9 0,1 2-67,-3 1 1,5-4 0,-6-7-1,0 0-188,0-6 1,3-1 0,-5-13 0,-1-1-288,-2-3 1,3-1 560,0 0 476,0-8 1,-5-8 0,0-10 0,0-4-159,0-2 1,5-5 0,2-2 0,2-1 142,3-4 1,2 0-1,4 2 1,1 5 281,2 3 0,5 10 0,-3 2 0,0 5 48,-1 1 0,6 1 0,-1 5 1,0 4-554,0 4 0,-3 2 0,-5 0 0,2-1 0,-1 1 0,2 0 0,-1-2 0,0-2 0,2-2 0,-4-1 0,7 3 0,2-3 0,2-2 0,1 4 0,3-6 0,-1-2 0,-2-1 0,9-2 0,-10 0 0,0-2 0,-2-3 0,-4-2 0,1-5 0,-8 1 0,-5-1 0,-8-4 0,1-3 0,-5-3 0,-5-3 0,-6 6 0,-10-4 0,-3 4 0,0 3 0,-6-1 0,4 12 0,-2 1 0,1 2 0,0 2 0,6 2 0,1 3 0,3 6 0,8 4 0,4 5 0,3 2 0,2 3 0,0-4 0,2 3 0,5 1 0,9-1 0,6 2 0,13 6 0,5-3 0,8-2 0,7 1 0,0-7 0,-1-4 0,0-5 0,-2-5 0,-4-7 0,0-1 0,5-5 0,3-16 0,7-12 0</inkml:trace>
  <inkml:trace contextRef="#ctx0" brushRef="#br0" timeOffset="15">25471 15576 30241,'23'-7'-1146,"-6"-3"0,-6-4 643,-4-2 0,-2-5 1,-5-1-1,0-3 1692,0-3 1,-7-5 0,-5-2 0,-7 2-673,-8-2 1,-2 5-1,-4 6 1,-2 1-518,-2 4 0,-5 3 0,4 6 0,-1 4 0,1 5 0,1 1 0,4 1 0,0 5 0,1 4 0,-1 11 0,10 5 0,2 4 0,4 1 0,-1 1 0,13-1 0,3 1 0,6-1 0,5 1 0,8-1 0,6-1 0,8-4 0,1 2 0,4-7 0,-2-2 0,-1-3 0,2-6 0,3-5 0,1-3 0,-1-2 0,-1-2 0,-6-3 0,1-7 0,-1-7 0,-7 1 0,-1-4 0,-4-1 0,-3-3 0,2 1 0,-13 1 0,-2 1 0,1 9 0,1 9 0,-1 17 0,4 9 0,1 7 0,0 3 0,-4 6 0,4 2 0,-1-1 0,1 0 0,-4-1 0,4-4 0,-2 0 0,-3-1 0,3 3 0,-2-9 0,0 2-344,2-2 1,-5-3 0,3-7 0,-1-1-2646,1 1 0,-2-7 531,8-4 0,-2-5 1,3-7-1,-2-9 1613,3-8 1,0-20-1,3-5 1</inkml:trace>
  <inkml:trace contextRef="#ctx0" brushRef="#br0" timeOffset="16">25817 15341 31042,'-7'-9'-710,"-3"4"1,3 5-1,1 5 372,5 5 0,2 11 1,5 5-1,4 4 1639,4 2 0,2 4 0,1 1 1,4-2-1302,5-2 0,-1-1 0,1-3 0,2-1 0,2-2 0,6-6 0,-1 1 0,-3-6 0,-4-4 0,-4-4 0,4-7 0,-3 0 0,-3 0 0,-1-7 0,-3-4 0,3-3 0,-9-10 0,4-6 0,-4-5 0,-3-1 0,-4-3 0,-3-5 0,-4-4 0,-2 2 0,-1 1 0,-7 6 0,1 4 0,-1 7 0,2 7 0,1 6-1779,4 4 0,10 13 1,2 14 1646,10 8 0,8 6 0,6 1 0</inkml:trace>
  <inkml:trace contextRef="#ctx0" brushRef="#br0" timeOffset="17">26839 15561 30241,'16'-2'-550,"0"-3"1,-8-4-1,-3-9 1,-3-2 624,-2-7 0,0-2 1,-2-3-1,-1 2 713,-2 4 0,-11-2 1,2 7-1,-2 2-471,-3 2 1,0 6-1,1 3 1,-1 1-318,-2 3 0,-1 4 0,2 5 0,-1 6 0,2 3 0,-4 1 0,2 1 0,2 0 0,2 0 0,3-1 0,3 1 0,4 0 0,0-1 0,6 1 0,-3 0 0,9 0 0,11-1 0,2-1 0,8-1 0,2-5 0,1-1 0,3 0 0,1-3 0,2 1 0,2-2 0,-1-1 0,-4-2 0,-3 2 0,-2 3 0,1-3 0,-6 5 0,1 0 0,0 3 0,-2-1 0,-4 2 0,2-1 0,2-1 0,0 3 0,-7-5 0,-1 0 0,-3 0 0,-5 3 0,4-3 0,0 0 0,-1 0 0,-4 6 0,10-12 0,-5 6 0</inkml:trace>
  <inkml:trace contextRef="#ctx0" brushRef="#br0" timeOffset="18">27657 15513 22549,'5'-20'-2035,"0"-3"0,-1 0 930,-3 0 1,-1 2 0,0 6 0,0-1 1795,0 0 0,-7 1 0,-3-1 1,-4 0 1765,-2 0 1,-1 6-1,-4 1 1,-4 0-1345,1 1 0,-9 4 1,3-1-1,-1 5-699,-4 5 0,5-1 0,4 6 1,-1 2-488,3 2 0,1 4 0,9 1 1,4 4-456,5 1 0,3 2 0,4 6 1,3-2 456,5-4 1,6 3-1,5-4 1,3 1 689,1 0 0,10-6 0,-4 0 0,3-2-567,-1-2 0,3-8 0,1-1 0,-2-1-52,-2-1 0,-1-2 0,-1-10 0,-1-7 0,-4-5 0,-3-9 0,-8 0 0,1-7 0,0-7 0,-7-10 0,-4-7 0,-3-8-567,-2-6 0,-6-2 0,-1 3 0,-1 11-415,-5 12 1,-1 6-1,-1 9-737,-1 5 2227,0 8 0,2 7 1,4 14-1,5 9-503,3 4 1,2 15 0,0 6-1,2 4-136,3 6 0,2 5 1,5 0-1,-1-4-58,1 0 0,2-1 0,1 0 1,1-6-611,0-5 1,0 6 0,-1-11 0,1-2-52,0-2 0,5 2 1,0-5-1,-2-3-2,-2-6 1,4 0 0,2-6-1,0-3 398,-1-1 1,1-2 0,-4-2 0,2-5-155,-1-9 1,-3-1 0,-1-11 0,-1-3 363,1-4 0,-7-2 1,-4 7-1,-3 2 641,-2 2 1,0 7 346,0-2 1,0 12 0,2 9 186,3 9 0,-2 7 0,6 5 1,0 3-86,0 0 1,-1 10 0,3-6 0,-4 0 224,0 1 0,-4-6 0,6-2 1,-2-4-643,-3-1 1,-3 0 68,-1 0 1,0-9-279,0-7 1,-5-13 0,-2-9-172,-2-3 0,4-3 1,-5-7-1,-1-3 0,2-1-26,4 1 1,-2-4-1,2 4 1,1-1-120,3 1 0,8 3 1,3 7-1,4 3-28,2 3 0,1 3 1,3 6-1,0 5-2047,0 1 1,4 3-1,2 9 1,4 6 544,2 3 0,-1 2 0,0 1 1,1 4 2471,-1 5 0,1-1-782,-1 1 1,8 0 0,1 5 0</inkml:trace>
  <inkml:trace contextRef="#ctx0" brushRef="#br0" timeOffset="19">28977 15372 29515,'9'-16'-6795,"-4"-1"5812,-3-4 0,-4 3 1,-3-4-1,-4 1 1761,1 0 0,-6-5 0,1 5 0,-4 0 561,-4-2 1,-2 6 0,4-3 0,-4 6-258,-1 4 0,-1 6 0,-3-1 0,4 3-788,1 2 1,-3 2 0,3 3 0,1 8-295,-1 6 0,2 0 0,5 7 0,2 0 0,4-1 0,-2 3 0,6-5 0,3 1 0,1 4 0,2-4 0,2 1 0,5-2 0,9-4 0,1 3 0,9-1 0,0-3 0,-1-6 0,8 0 0,-3-6 0,0-3 0,-1-1 0,4-4 0,-8-3 0,1-6 0,0-3 0,-7-1 0,2-1 0,-5 0 0,-5 0 0,3 8 0,-4 2 0,4 5 0,0 2 0,0 6 0,0 7 0,3 6 0,3 6 0,-3-5 0,4-2-102,-3-2 1,3-1 0,-9-2 0,-2-2-2539,2-1 1,-3-8 1092,2 3 0,-6-5 0,4-2 0,-2-5 311,-4-4 0,-1-6 0,-2-5 0,0-5 909,0-4 0,7-8 0,2-2 0</inkml:trace>
  <inkml:trace contextRef="#ctx0" brushRef="#br0" timeOffset="20">29245 15183 29515,'15'0'-516,"-6"7"1,-2 6-1,0 6 66,4 7 1,-3 4-1,3 1 1,-1-1 786,-1-4 1,0 2 0,-6-7-1,2-2 192,-1-1 0,-1-4 0,1-2 119,1-2 1,0-8-476,-5-2 1,0-7 0,0-9-1,0-1-594,0-4 0,2-2 0,3-5 0,4 2-687,0-2 1,5-3 0,-2-4 0,6-2 151,3 2 0,6 4 1,-2 5-1,1 5 863,0 3 1,-5 4 0,4 4-1,-1 6 850,1 8 0,-4 6 0,3 13 0,1 7-32,-1 4 1,-3 14 0,3-3-1,-1 2-207,-4 4 0,2-2 0,-1-6 1,-5-2-509,-1-3 0,4-7 1,-10-6-1,1-2-971,-4-4 1,2-7-1089,-1-2 1,-1-8-1,-5-2 183,0-9 0,0-11 0,-2-7 0,-1-4 1404,-3-6 0,-6-10 0,3-9 0</inkml:trace>
  <inkml:trace contextRef="#ctx0" brushRef="#br0" timeOffset="21">30031 14696 7046,'0'23'0,"0"1"1055,0 1 1,0 10-1,0-2 1,2 5 491,3 6 1,-2 7 0,8 3 0,1 2-597,2 3 0,2 0 0,-1 1 0,1-4-1031,0-2 0,-2 2 0,-2-9 1,-1-7-1105,1-5 0,-5-11 0,-2-3 1,-2-5-1684,3-5 0,-3-4 1,8-9 3229,1-3 0,2-11 0,2-9 0</inkml:trace>
  <inkml:trace contextRef="#ctx0" brushRef="#br0" timeOffset="22">30550 15246 32053,'-16'-8'-205,"-5"-1"1,0 5 0,0-1-596,-2 2 0,4-4 0,-9 1 0,-3 1 1051,-4-2 0,-11 5 1,-1-5-1,-9 2-289,-5 0 0,-16-21 0,-3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7:58:32.277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5802 8299 7834,'9'-16'634,"5"6"1,-4-1 0,4 1-132,2 1 0,0-5 0,-1 5-208,1 1 0,5-6 1,2 5-1,0-1 18,-1-1 0,11 2 0,-1-3 0,3 3-103,3 2 0,2 0 0,8 4 1,-1-2-36,0 1 0,0 2 1,0 2-1,0 0-43,1 0 1,4 0 0,0 0 0,-1 0-5,-2 0 0,2 0 0,-1 0 0,-1 0-93,2 0 0,0 6 1,-6-1-1,-1 0 30,-2 2 0,0 0 0,5 5 0,0-1-16,0 1 0,-2 2 0,1 2 0,-2-1-14,-1 1 1,6 2-1,-7 1 1,2 4-8,-2 1 1,7 0 0,-6 4 0,1-3-37,1-2 1,-6 4 0,-1 0 0,-1 2-16,0 3 1,5-1 0,-6 2 0,-1 1 66,-2-3 1,-1 11 0,1-7 0,2 5 8,2 2 1,-1 0-1,-4 3 1,-1-1 55,1-2 1,-3 0 0,-1 3 0,-3-1 112,-3-2 1,5-2-1,-6 4 1,-2-4-119,-2-2 1,-1 4 0,0-4 0,-1 3-9,1 2 0,0 1 1,-2 1-1,-2-1-2,-1 0 0,-3 10 1,5-7-1,-5 2-92,-1 0 1,0 3 0,-3 1-1,1-3 3,-1-1 1,-3 4 0,-1-1 0,0-1 64,0-3 0,0 3 0,0 0 0,0-2 114,0 1 0,0 6 0,0-3 0,0-5-86,0-4 0,-5 2 1,0-5-1,0 5-20,-2 1 1,3-2-1,-5-1 1,1-2-66,-1 2 1,-2-1 0,-4 1 0,1-2 1,3 2 1,-3-6 0,4 0 0,-4-1 67,-2 0 0,0-1 1,1-4-1,-1-1-7,0 1 0,-5-1 0,0 1 0,0-1-34,-1 0 0,2 1 0,-4-1 0,-1-1-38,1-4 1,5 4 0,-4-4 0,0 4 13,-3 1 1,3-1-1,1-2 1,1-2 23,0 2 0,-5 2 0,3 1 0,-2 1-37,-3-1 0,4-1 0,-2-1 0,0-1-33,1 0 0,-5 5 1,4-6-1,-3 1-65,-3-2 1,1 2 0,-1-6 0,1 1-43,-1 0 1,3 3-1,1-5 1,1-2 335,-1-1 0,4-3 0,-2 1 0,-2-2-111,-2-3 1,-1 1 0,-1-5 0,1 0 44,-1 0 1,-4 0 0,-1-4 0,0 2-14,-1-1 1,5-1 0,-4 1-1,2 1 10,-2-1 1,4-3 0,-3-1 0,2 2-93,3 3 0,1-3 0,0 3 0,1-3-47,-4-2 1,-2 0 0,3 0 0,1 0 14,-1 0 1,-4 0-1,-5-2 1,0-1-8,-3-2 1,-5-6 0,7 4 0,-2 0-100,2 0 1,4-3 0,5 3 0,-2 0 114,-2 0 1,0-5-1,6 3 1,0 0-12,-1 4 0,1-4 0,-1 0 1,1-1 91,-1-1 0,1 3 0,-1-5 0,1 3-80,0-2 0,-6 3 0,0-1 0,2-3 76,2-1 1,-4 4 0,1-1 0,1-1 223,2-2 1,1-2 0,1 1 0,-1-3-116,1-3 0,-6 4 1,0-6-1,2 2-166,2 0 0,-3 0 0,-1 4 0,4-1-66,5 3 0,-2-10 0,4 9 0,-2-1 180,2 0 0,-2 1 0,5 0 0,0-1 10,1-4 0,-6 2 0,1-6 1,0 1-162,0-1 0,-2-1 0,2-4 0,-2 2 0,-3 2 0,3 0 0,1-4 0,3 2 0,2 2 0,1 2 0,3-4 0,-2 2 0,1-2 0,3-2 0,3-2 0,2 3 0,1 3 0,2-9 0,-3 3 0,3-1 0,2 0 0,-5 1 0,4-1 0,-3-2 0,1-1 0,-1-6 0,-3 3 0,2-1 0,1-4 0,3 6 0,-5 0 0,5-1 0,1-3 0,0-1 0,3-1 0,-1 2 0,1-2 0,3-5 0,-1 1 0,-2 2 0,-1 1 0,0 1 0,5 0 0,0 3 0,0-3 0,0 4 0,0 0 0,0-1 0,0 1 0,0 0 0,2-4 0,3 4 0,5 2 0,-1-6 0,2 2 0,-1-1 0,-1 1 0,8-7 0,-3 5 0,2 2-49,3 2 1,1-2 0,-5 5 0,3 1-30,3-3 0,-2 6 1,7-4-1,0 4 123,-1 2 1,4-1-1,-2-1 1,2 0 34,3 2 1,4-10-1,1 8 1,-2-3-108,-2-3 0,6 2 0,3 4 0,1-2-161,-1-1 1,9-1 0,-2 6 0,3 1 74,2 4 0,9-2 0,-3 5 1,-3 0-119,-1 1 0,2-5 1,-6 6-1,-3 1-85,-5-3 0,1 4 0,-4-8 0,-3 1-513,-7 2 1,-1-4 0,-9 7 0,-3 2-2152,-6 1 1,0 2 1520,-7 1 1,-7 8-1,-8 7 1459,-4 8 0,-9 6 0,-1 2 0</inkml:trace>
  <inkml:trace contextRef="#ctx0" brushRef="#br0" timeOffset="1">6573 6932 8097,'-9'10'110,"4"1"0,3-1 0,0 4 0,-1-2 353,-3-1 0,1-1 0,5 6 0,0 1-169,0 4 1,5-3 0,2 6 0,0 1-43,0 1 0,-1 7 1,-5-5-1,3 5-66,1 4 0,0 10 0,-5-3 0,0-1-20,0 3 0,-1-1 0,-3 2 0,-1-1-67,1-4 0,-3 8 1,2-4-1,2-1 122,1-1 1,-3 3 0,-1 7 0,3 0 48,1 0 0,2 6 0,0-1 0,0 6-101,0 3 1,0 5 0,0-3 0,0 0-7,0 0 0,0 3 0,0-3 0,0 0-6,0 0 1,0 3-1,0-3 1,2 0-179,3 0 0,-3 8 0,3-5 0,-1-1 83,1 0 1,-3-8 0,5 4 0,-2-3 0,0 0-7,-1 3 1,-3 0 0,1 7-6,3 0 1,-3 9 0,5-7 0,-2 0-7,0-1 0,2 3 0,-3-9 0,3 1 38,2 5 1,-1 0 0,5 3-1,-5-2-151,-1-4 1,4 8 0,-6-6-1,0 0 230,2 2 0,-5-2 1,3 1-1,-3 0-75,-2-1 1,0 9 0,0-9 0,0-2 80,0-1 0,0 6 0,0-3 0,0 0 42,0 2 1,5 0 0,1 2-1,-3-1-42,-1 1 0,3 3 0,0 0 0,-1-2 44,-3 2 1,5 4 0,-1-4 0,-2-2 113,-1 2 0,0-6 0,1-5 0,3-1 134,-3-2 0,4 4 1,-2-15-1,-1 4-2,-2 2 0,-2 4 0,0-4 1,0-8-336,0-4 1,0-4 0,0 0 0,0 1-124,0-1 0,0 0 0,0 0 0,1-2-131,5-3 1,-5-3 0,5-10 0,-5-2-5277,-1-6 2654,0-4 1,-1-19-1,-5-13 2753,-4-19 0,-18-37 0,-5-11 0</inkml:trace>
  <inkml:trace contextRef="#ctx0" brushRef="#br0" timeOffset="2">2673 10641 8262,'-10'-5'0,"-1"-2"-135,-1-2 0,0 4 1,0-4-1,3 0-90,2 1 0,-4 2 2088,6-4-1573,0 6 0,7-3 0,3 7 0,5 0 421,4 0 1,7 0 0,4 0-1,3 0-45,5 0 1,4 0 0,-1 0 0,6 0-271,4 0 1,1 0 0,2 0 0,1 0-277,3 0 1,5 0-1,-4 0 1,0 0 71,0 0 0,0 0 0,-3 0 0,3 0 3,2 0 0,0 0 1,3 0-1,-1 0-9,1 0 0,8 0 1,2 0-1,3-1 9,3-5 0,4 3 0,3-6 1,2 2-139,-2 4 0,-2-4 0,1 0 0,-1 0 112,-1 0 1,6 2 0,-8 5 0,0 0-328,0 0 0,7-6 1,-8 1-1,1 2 158,0 1 1,12 2-1,-7-2 1,1-1-57,0-3 0,5 1 1,-1 5-1,2 0-99,-44 0 1,1 0 0,1-2-1,0-1 1,39-2 0,-2 1 65,-4 2 0,-34 2 1,-1 0-1,37 0 0,2 0 98,5 0 0,-44 0 0,1 0 0,3 0 0,0 0 0,1 0 0,1 0 6,1 0 0,1 0 1,6 0-1,1 0 0,-3 0 1,-1 0-1,3 1 1,-1 0 69,0 2 0,0-1 0,4-1 0,1 0 1,0 2-1,0 1 0,-2-1 0,0-1 12,1 1 0,-1 0 0,-1 2 0,-1 0 0,-4-1 0,0-1 0,-1 0 0,0 1-9,-2-1 1,1 1 0,3 2-1,0 0 1,-2-1 0,0 1-1,1 0 1,0 2 164,2-1 0,-1 1 0,1 0 0,0 0 0,-1 0 0,0 0 0,1 0 0,1 0-71,2-1 0,1 1 0,-1 0 0,0 0 0,0 0 0,-1 0 1,-4-1-1,0 1-198,-3 1 0,-1-2 0,4-1 0,-2-1 1,-6-1-1,-1 0 0,-1 0 0,-1-1-405,36 1 0,-10 3 1,-12-2-1,-7-1-899,-8-3 0,-6-6 1,-11-2-48,-5-2 1,-10-6 0,-11-8 0,-14-2-1934,-18-2 0,-18-5 3300,-13-5 0,-7-3 0,30 17 0,1-1 0</inkml:trace>
  <inkml:trace contextRef="#ctx0" brushRef="#br0" timeOffset="3">6557 10515 8104,'0'9'4685,"0"-2"-3743,7-7 1,0-7 0,5-4-225,-2-2 0,-1 2 0,3 1 1,-3-3-268,-2-1 1,5-1 0,-1-1-1,1 0 43,-1 0 0,3 1 1,-4-1-1,2-1-102,-1-4 0,3 3 1,-4-5-1,2 2-154,-1 1 1,3-3 0,-4 4 0,4-4-33,2-2 1,-2 1 0,-2-4 0,-1 2-14,1-2 0,2 0 1,2 0-1,-2 2-57,-4-2 1,4-2 0,-3-1 0,1 1-6,-2 4 0,4-4 1,-3 4-1,1-4-51,-2-1 1,3 5-1,-8 0 1,0-2-119,2-2 0,-3-2 0,4 1 0,-1 0 96,-3-1 1,3-5 0,0 1 0,0 1-226,0 2 1,0 1 0,-4 1-1,3 1 103,-3 4 0,6-4 0,0 4 1,1-4 53,1-1 1,-3 1-1,4 2 1,-1 2-7,1-2 0,-3-2 0,1-1 0,1 1 6,-2 4 0,5-2 0,-6 5 0,3-1 17,-1-4 0,-1 4 1,3-3-1,-1 1-3,1 2 1,0-6 0,0 4 0,-1-4-140,1-1 0,0-1 0,1-1 0,-3-2-95,2-1 1,-3-1-1,0 5 1,0 3 53,-1 3 0,-3 1 0,4 6 0,0-2-437,0 2 1,-4 1 80,5 3 0,-6 4 1,3 2-98,0 2 0,-4 4 1,6 8-1,0 6 382,0 3 0,-6 7 0,4 1 0,-2 1 171,1 0 1,-1-2-1,-5-6 61,0 1 1,0 0 0,-2-2 0,-3-4-1,-4-3 466,0 0 0,-5-5 0,2 3 0,-5-5-34,-4-5 0,0-4 1,3-8-1,-1-3-174,-2 0 1,0-7-1,5 5 1,2-1-154,4 0 1,1-3 0,6 5 0,-3 2-357,3 1 1,3 3 22,5-1 0,4 7 0,7 4 0,1 3-69,4 2 1,-3 5-1,3 2 1,-4 2 97,-1 3 1,3 2-1,-2 2 1,-3 0 83,0 0 1,-7-1-1,0 1 1,-1 0 213,-1-1 1,0 1 0,-7 0 11,-3 0 1,2-8 0,-6-1-1,0-1 230,0-1 1,-1 0 0,-6-5-157,0 0 1,1-5 0,-1-2 0,2-2 430,4-3 1,-3-2 0,8-2-236,2 0 1,-4 6-422,1-1 1,8 3-1,9-3-132,3 6 1,1 3-1,1 2-224,0 0 1,-2 2-1,-2 2 1,-2 2-314,3 3 0,-5 2 0,1 6 0,-2 2-2011,-3 2 1,3 14 2734,-2 2 0,7 7 0,-3 3 0</inkml:trace>
  <inkml:trace contextRef="#ctx0" brushRef="#br0" timeOffset="4">7532 8283 8354,'5'11'1109,"0"-1"-872,-1 2 1,-3-3-1,-1 2 1,0 1-301,0 2 0,0-4 0,0 1-775,0 1 0,0 2 838,0 2 0,0-1 0,0 1 0</inkml:trace>
  <inkml:trace contextRef="#ctx0" brushRef="#br0" timeOffset="5">7500 8723 7595,'0'16'-222,"0"0"1,0 0 0,0-1 660,0 1 0,0 0 1,0-1-1,-2 1-600,-3 0 0,3-6 1,-3 1-729,3 1 1,1-3 888,-5 1 0,5 1 0,-6 4 0</inkml:trace>
  <inkml:trace contextRef="#ctx0" brushRef="#br0" timeOffset="6">7484 9242 7512,'0'21'0,"0"0"-842,0-2 1,0-1 816,0-3 1,0 1 0,0 0 24,0 0 0,0-1 266,0 1 1,0 0 0,0-1 0,0 1 143,0 0 0,0 0 1,2-1-263,3 1 1,-3 0 0,3-1-1,-3 1-229,-2 0 0,0-6 0,0 1 0,0 1-540,0 2 1,0-3-505,0-1 1125,0 0 0,-7 6 0,-2 0 0</inkml:trace>
  <inkml:trace contextRef="#ctx0" brushRef="#br0" timeOffset="7">7516 10012 8097,'0'16'18,"0"0"125,0-1 1,0-4 0,0-1-161,0 3 0,0-5 0,0 3 1,2-1-132,3-1 1,-3 5 0,3-4 0,-3 4-83,-2 2 0,0 0 1,0 0-1,0-1 104,0 1 0,0 5 0,0 0 472,0-2 1,0-1 0,0-3-442,0 1 1,0 0-1,0-1-36,0 1 1,0 0-1,0 0-396,0-1 1,0-4 526,0-1 0,0-6 0,7 3 0,1-7 0</inkml:trace>
  <inkml:trace contextRef="#ctx0" brushRef="#br0" timeOffset="8">8585 6397 8097,'-7'-10'183,"-3"-1"1,-4 2 0,-2-1 784,0 5 1,-5 1 0,0 1-458,2-2 0,-4-1 1,2 8-1,0 3 1,0 6 12,0 3 1,-5 1-1,5 3 1,0 1-117,-1 2 1,6 5-1,-2-3 1,6 1-69,0 4 0,5-3 0,2-1 0,3 1-61,2-1 1,0-3 0,2 4 0,3-3-53,5-3 1,10-1-1,2-2 1,3-1-269,3 1 0,0 0 0,1 0 1,-1-2-786,0-4 0,11 2 0,-8-7 0,2-1-356,1-2 0,-3-2 1,2 0-1,2 0 423,2 0 0,-2 0 1,-7 0-1,-4-2-735,-1-3 0,3-2 1494,-5-4 0,0-10 0,-5 4 0</inkml:trace>
  <inkml:trace contextRef="#ctx0" brushRef="#br0" timeOffset="9">9151 6617 8097,'0'-24'150,"0"3"0,0 3 0,0 3 0,-2-1 520,-3 0 1,-4 0-1,-6 2 1,-3 2-95,-3 2 1,2 5-1,-7-4 1,-2 2-227,-2 3 0,0 3 1,2 2-1,2 5-107,-2 4 1,0 4 0,0 3 0,4 4-111,1 6 1,4 1 0,7 0-1,3-2-25,2 2 0,2 0 0,5 0 0,2-4-83,3-1 1,5-2 0,11-6-1,5 1 286,4 0 1,2-2 0,1-2-1,2-3 135,1-2 0,6-2 1,-3-5-1,-1 0 21,1 0 0,-4-7 0,-9-3 1,-4-4-62,1-2 0,-11-5 0,2-2 0,-3-1-448,-2-4 0,-6-2 0,1-1 0,-6-1-865,-3 1 0,-13-6 0,2 2 1,-1 4 143,-1 3 0,3 9-1515,-1-2 0,9 10 0,7 6 1290,9 3 1,12 7 0,5 1 987,4-3 0,8 6 0,2 0 0</inkml:trace>
  <inkml:trace contextRef="#ctx0" brushRef="#br0" timeOffset="10">9591 6397 8097,'4'-7'391,"-6"-2"0,-5-1 188,-5-1 0,-7 6 0,-2-3 1,1 1-197,3 3 1,-4 2 0,0 2-1,2 0-34,1 0 0,3 0 0,-1 2-61,0 3 0,7 4 1,4 7-376,3-1 1,11 1-1,7 0 1,7 0 38,1-1 1,13 8-1,-1 3 1,6 4 157,0 1 0,2 1 0,-7-1 0,-1 1 94,3-1 0,-11-1 0,1-2 0,-4-4 196,-6-1 1,-7 3-1,-3-5 1,-2-2 264,-3-1 0,-4-8 0,-6-1 0,-4 0-121,-4-1 1,-7-4 0,-4 1 0,-3-3-363,-5-2 0,-7 0 0,2 0 0,-3 0-204,-2 0 1,3-2-1,-1-1 1,3-3-2031,3 3 1,7 1 0,4 2 0,3-2 2051,7-3 0,-2-4 0,7-6 0</inkml:trace>
  <inkml:trace contextRef="#ctx0" brushRef="#br0" timeOffset="11">10267 6004 8238,'0'23'726,"0"-6"0,0 6 0,-1 0 52,-5 3 1,5-2 0,-5 3 0,3 1-1,-1 1-189,-1 3 0,0-1 1,5 1-1,0-1-205,0 0 1,0-1 0,0-2 0,0-3-410,0-3 0,2-3 0,1-6-1408,2-3 1,2-1 456,-1 1 1,1-10 0,5-12-1,-2-5 36,3-4 1,1-7 0,1-2-1,-1-7 940,-3-5 0,3-6 0,-6 7 0</inkml:trace>
  <inkml:trace contextRef="#ctx0" brushRef="#br0" timeOffset="12">10409 6036 8325,'9'15'0,"-4"1"779,-3 0 1,-2 0 0,0 1 0,1 2 109,5 2 1,-5 5 0,5-3 0,-5 1-255,-1 4 0,0 2 1,0 0-1,0-2-311,0-2 1,0-5-1,0 3 1,2-1-704,3-4 0,-3-1 0,5-4-4055,0-4 3127,-5 4 1,-2-19 0,-12-2-1,-8-9 404,-6-5 1,-4-12 902,-1 2 0,-7-18 0,-3 0 0</inkml:trace>
  <inkml:trace contextRef="#ctx0" brushRef="#br0" timeOffset="13">10016 6020 8097,'16'-2'265,"-1"-3"1,6 1-1,2-4 1,1-1 117,4 0 0,7 6 0,4-4 0,-1 2 490,1-1 1,4 1 0,-3 5 0,2 0-436,0 0 0,-7 0 1,4 0-1,-3 0-655,1 0 0,-6 5 0,-4 2 0,-1 0 106,-2 0 0,-1 5 0,-9-1 0,-4 3-1313,-4 2 1,-5-1 0,-4 1-1,-6 0 1424,-6 0 0,-19-1 0,1 1 0</inkml:trace>
  <inkml:trace contextRef="#ctx0" brushRef="#br0" timeOffset="14">10079 6664 8097,'26'0'117,"0"0"0,-5 0 0,5 0 0,2 0 904,2 0 0,1 0 1,1 0-1,1 0-40,4 0 1,-4-5 0,5 0 0,-3 1-957,-3 3 1,3 1 0,-11 0 0,1 0-1358,-4 0 1,-9 0 0,-4 1 132,-1 5 1,-8 2 0,-12 10 0,-6-1 1198,-7-1 0,-11 10 0,-3-8 0</inkml:trace>
  <inkml:trace contextRef="#ctx0" brushRef="#br0" timeOffset="15">10094 6994 8652,'16'6'0,"0"-1"769,0-2 1,5-6-1,1-2 1,3 1-102,3 2 0,1-3 1,5 0-1,-1 1-317,-2 3 1,4 1 0,-9 0-1,2 1-291,-2 5 1,-3-3 0,-7 8 0,0 1 145,-1 2 0,-6 2 1,-4-1-1,-3 1-293,-2 0 0,-2-2 0,-3-2 0,-7-2-37,-7 3 0,1-1 0,-3 0 1,4-3 156,1-2 0,6 0 0,-1-2 0,9-1 0,4 4 0,10 1 89,8 0 1,13-1-1,0 5 1,5-3 232,6 2 1,-6 8 0,-1 1 0,-5-2 29,-6-2 1,-4-1 0,-8 1 0,-1 3 315,-3 1 0,-6 0 1,1-6-383,-3 1 0,-8 0 0,-1-2 1,-1-2-86,-5-2 1,-1-6 0,-3 3 0,-2-2-154,-2 0 1,-7 1 0,2-6-1,-2 0-412,2 0 0,-4-6 0,4-1 0,-4-1-461,-2-5 1,3 5 0,3-3 0,5-1-790,3-2 1,2-2 0,2 1 0,4-3 703,5-3 0,12-3 877,8-8 0,15-13 0,10-4 0</inkml:trace>
  <inkml:trace contextRef="#ctx0" brushRef="#br0" timeOffset="16">11164 6774 8770,'0'-15'1022,"0"-1"1,7 0-650,3 1 0,6 6 0,3 4 0,2 1 1,0 1-170,2-3 0,-6 1 0,4 7-1574,-3 3 0,-5-1 0,-2 6 1370,-6 2 0,-3 2 0,-2 2 0</inkml:trace>
  <inkml:trace contextRef="#ctx0" brushRef="#br0" timeOffset="17">11226 6947 8291,'21'6'194,"0"-1"1,7 0-1,-1-5 1,2 0 235,3 0 1,-1 5 0,1 0-1,-1-1-898,0-2 1,-1 3-1,0 0 468,1-1 0,-10 4 0,9 1 0</inkml:trace>
  <inkml:trace contextRef="#ctx0" brushRef="#br0" timeOffset="18">12704 6036 8092,'-10'-6'1009,"-1"1"1,6 0-244,-5 5 1,6 7 0,-3 5 0,2 6-320,0 3 1,-1 5-1,6-4 1,2 3 345,3 3 1,-3 0-1,5 0 1,0-2-663,4 2 0,-4-4 0,0 1 1,-2-1-239,0 1 1,0-6 0,-5 4 0,0-2-91,0 0 1,0-1 0,0-2-1,0 1-3069,0 2 1,0 0 3265,0-5 0,-14-1 0,-3 1 0</inkml:trace>
  <inkml:trace contextRef="#ctx0" brushRef="#br0" timeOffset="19">12374 6790 8884,'16'0'0,"0"0"0,-1 0 689,1 0 1,0 0-1,1 0 1,4 0 24,5 0 0,4 0 0,2 0 0,-1-2 184,0-3 0,6 3 1,0-3-1,-2 2-595,-2-3 1,-7 5 0,0-5-1,1 5-928,-3 1 0,4 0 0,-7 1 0,-2 5-793,-1 4 0,-10 4 0,-2 2 1,-5 0-825,-1-1 2242,-14 1 0,-3 7 0,-15 1 0</inkml:trace>
  <inkml:trace contextRef="#ctx0" brushRef="#br0" timeOffset="20">12453 7136 8100,'16'0'509,"-1"0"0,3 0 1,3 0 187,5 0 1,4 0 0,1 0 0,0-2 60,1-3 1,-1 3-1,-1-3 1,-4 3-315,-5 2 1,-3 0-1,-4 2-141,-4 3 0,2 4 0,-6 7-147,-3-1 0,-6 1 1,-6 0-1,-3-1-61,-6 1 1,-1 0 0,2 1-1,-4 1-39,-6-2 0,3 8 0,-1-8 0,3 1 236,3 1 1,-2 3 0,3 0 0,4-2-14,0-2 0,7-1 1,2 0-1,3-1 282,2 1 1,7-5 0,4-1 0,4 1-49,6-3 1,4 5 0,8-7 0,4 1-485,5 0 0,-2 4 0,3-4 0,5 0-2063,2 0 0,3 0 0,-4-2 1,3 6 2033,6 3 0,3 1 0,2 1 0</inkml:trace>
  <inkml:trace contextRef="#ctx0" brushRef="#br0" timeOffset="21">10330 8881 8100,'-7'-9'448,"-3"4"0,-4 3 0,-4 4 0,-3 3 0,-5 5 244,-4 4 1,-6 2 0,-1 0 0,2-1-329,2 1 1,2 5 0,-1 0 0,2-2-75,4-1 1,-2-3-1,7 1 1,2 0-58,2 0 1,8-1 0,4 1-184,3 0 0,5-2 1,8-2-1,10-2-58,7 3 0,15-1 0,8 0 0,5-1-4,3 1 1,4 2-1,-9 3 1,-1 2 151,-4 2 1,0 6-1,-13-5 1,-1 3 418,-2 3 0,-10-4 0,-7 1 1,-9-3 42,-5-2 0,-2 2 0,-2-1 0,-3-2-114,-6-1 0,-3-8 1,-3-1-1,-4 0-201,-5 0 1,1-6 0,-1 2 0,0-3-400,1-2 0,-4 0 1,4 0-1,1-2-1109,3-3 1,3 2-1,2-8 1,1-1-696,-1-2 0,6-2 1,1-1-1,2-3 1916,3 0 0,10-15 0,2 1 0</inkml:trace>
  <inkml:trace contextRef="#ctx0" brushRef="#br0" timeOffset="22">10566 9116 8100,'16'7'0,"-2"4"0,-2 5 0,-3 3 1023,-2 2 0,5 5 1,-2-3 0,4 1 0,-1 2 0,-1 4 0,4-2 0,-2-4-723,0-1 0,3 3 0,-6-3 0,1 0-996,-2-1 1,2-1 0,-5-7 22,2-3 0,-7-4-2440,-2-7 1,-9-2 3111,-12-3 0,4-11 0,-6-8 0</inkml:trace>
  <inkml:trace contextRef="#ctx0" brushRef="#br0" timeOffset="23">10503 8818 8460,'16'-16'0,"0"2"63,-1 4 0,3-3 0,1 8-2170,2 2 2107,-7-6 0,7 7 0,-4-5 0</inkml:trace>
  <inkml:trace contextRef="#ctx0" brushRef="#br0" timeOffset="24">10912 9148 8163,'21'29'0,"0"-1"0,-2-1 320,-1 1 0,-3-1 0,1 1 0,0-3 854,-1-2 1,-4-2-1,-2-6 1,-1 1-199,1 0 0,-5-6 78,1 1-849,-3-8 1,-2 2 0,-2-12 0,-2-7-370,-1-5 0,0-3 1,5 1-1,2-6-108,3-2 0,5 2 0,11 1 0,6 0 125,2 2 0,3 1 0,-1 7 0,1 2-141,-1 4 0,1 3 1,-1 7-1,0 3 363,1 8 1,-1-1 0,1 13 0,-1 0 284,1 3 1,-6 4-1,0 1 1,0 0-56,-1 1 0,3 6 1,-7 2-1,-2-1-87,-2-8 1,-3 1 0,-3-8-1,-6 2-513,-3 1 1,-2-8 0,0 2 294,0-4 0,-14-8 0,-4-2 0</inkml:trace>
  <inkml:trace contextRef="#ctx0" brushRef="#br0" timeOffset="25">12186 8755 8163,'8'0'945,"-1"2"0,-7 3 0,0 7 0,0 6 94,0 2 1,2 12-1,1-2-677,3 3 1,1-4 0,-4 10 0,4-2 0,0-1-231,0-1 1,4 4 0,-4-3-1,1-3-500,5-5 0,-6 0 0,0-7 1,-2-2-310,0-1 0,0-8 0,-3-1-23,3-2 0,-1-2 1,5-6-1,-1-5-297,1-4 1,1-9 0,6-4 0,-2-1 996,-3-4 0,1-9 0,-5-5 0,0-3 0,0-3 0,-2 1 0,-5 2 0,0 5 0,0 8 0,0 8 0,0 8-179,0 0 1,0 6 0,0 3 1309,0 5 0,5 2 0,1 16 0,-1 5-199,2 2 1,-4 12 0,6-4 0,0 2-352,-1 0 1,1 4-1,3 0 1,-1-2-346,1-2 1,-3-7 0,1-2 0,1 1-461,-2-1 0,5-4 0,-6 0-1849,1-2 1,-2-8 875,-7 1 1,-7-13 0,-5 0 0,-6-6-875,-3-10 2071,-7 3 0,-3-22 0,-9 4 0</inkml:trace>
  <inkml:trace contextRef="#ctx0" brushRef="#br0" timeOffset="26">11887 8708 8163,'16'7'0,"-1"-6"0,3 5 0,3-5 54,5-1 1,4-1 0,1-3 0,2-1 1468,4 1 0,1-3 0,6 2 0,-2 2-921,2 1 1,-4 2-1,2 0 1,0 0-732,-2 0 0,9 0 0,-6 0 0,-1 0-289,-1 0 0,-5 2 0,-4 3 0,-3 5-1952,-2 4 1,-5 2-1,-8 0 2370,-3 0 0,-4-1 0,-7 1 0</inkml:trace>
  <inkml:trace contextRef="#ctx0" brushRef="#br0" timeOffset="27">7453 8283 8220,'0'-15'1144,"0"6"-1436,0 2 1,0 9 17,0 3 0,0-2-1358,0 8 1632,-7-8 0,-2 4 0,-6-7 0</inkml:trace>
  <inkml:trace contextRef="#ctx0" brushRef="#br0" timeOffset="28">7028 8268 10556,'-10'0'-162,"0"0"-299,-3 0 1,-1 0-1,-1 0 1,-3 0 419,-3 0 1,-2 0 0,-4 0 0,0 0-402,-1 0 0,6 0 0,1 0 1,3 0 383,2 0 1,1 5-76,-1 0 0,6 0 325,-1-5 0,6 0 92,-6 0 0,1 0-284,-6 0 0,-7 7 0,-1 2 0</inkml:trace>
  <inkml:trace contextRef="#ctx0" brushRef="#br0" timeOffset="29">6447 8378 8803,'0'-11'-988,"0"1"904,0 6 0,-2-3 0,-3 7 84,-6 0 0,-3 7 0,-1 2 0</inkml:trace>
  <inkml:trace contextRef="#ctx0" brushRef="#br0" timeOffset="30">12233 9588 9554,'15'0'1545,"6"0"1,2 0 0,2 0-920,3 0 0,6-2 0,5-1 1,1-3-240,4 3 1,1 1 0,1 2 0,-5 0-542,-4 0 1,2 0 0,-3 0 0,-3 0-974,-5 0 0,0 0 0,-7 0 0,-3 2-1564,-6 3 0,-1-1 2691,-11 6 0,-11-6 0,-13 3 0</inkml:trace>
  <inkml:trace contextRef="#ctx0" brushRef="#br0" timeOffset="31">12358 9792 8741,'-8'16'1170,"3"-7"0,10-4-832,5-3 1,9-2-1,6 0 1,3 0 183,5 0 1,2 0-1,-2 0 1,0 0-85,-1 0 1,1 0 0,-12 1 0,-2 3-264,-1 1 1,-10 7 0,-2-1-18,-5 3 1,-1 2 0,-1-1 0,-5 1-85,-4 0 0,-4-1 1,-4 1-1,-1 0-254,-2 0 0,-5-1 0,5-1 0,2-2 11,1-1 0,10-6 137,2 6 1,8-3 0,9 3 0,10-4-108,7 0 0,5 2 1,2 6-1,3 1 434,2 0 1,-5-1-1,0 3 1,-5 1 815,-4 2 1,-12 2-1,2-4 1,-4 2-405,-3-2 1,-2-1 0,-7-3 0,-2 1-232,-3 0 0,-4-6 0,-8-1 0,-3-2-178,-1-4 1,-7-1-1,2-2-731,-3 0 0,-3 0 0,1 0 0,-1-2 286,1-3 1,5 2 0,1-8-1,1-1-1612,-1-2 1,6-2 0,0 1-1,7-3 1,6-1 3,5-2 1,2-9 1754,5-1 0,16-8 0,11-8 0</inkml:trace>
  <inkml:trace contextRef="#ctx0" brushRef="#br0" timeOffset="32">13506 9399 8163,'16'-5'0,"0"-2"0,-1 0 305,1 0 1,0 2-1,1 5 1,3 0 644,0 0 1,1-5-1,-5-1-1475,0 3 0,0 1 1,-2 4-1,-4 3-2118,-5 6 2643,-3-4 0,-9 7 0,-2-6 0</inkml:trace>
  <inkml:trace contextRef="#ctx0" brushRef="#br0" timeOffset="33">13443 9572 8163,'25'0'0,"-4"0"0,-2 2-32,2 3 0,2-3 1,5 5-1,-2-2 1007,2 0 1,7 6-1,3-4 1,1 0-1413,-1 0 0,4 5 0,-5-3 1,-2-1 436,-2-2 0,12-12 0,4-2 0</inkml:trace>
  <inkml:trace contextRef="#ctx0" brushRef="#br0" timeOffset="34">14292 9116 10510,'18'13'770,"3"2"1,2 10-1,6-3-376,3 3 1,-3 3 0,10 7 0,-3 1 0,-2-1 83,1-1 1,0-5 0,-6-1-1,-3-3 82,-5-3 0,-3-1 708,-2-5-843,-8 0 0,-1-9 0,-7-7 0,0-9-215,0-5 1,-7-9-1,-3-3 1,-4-4-211,-2-1 1,0-2-1,-1-4 1,-2-5 61,-2-3 0,-5-8 0,5-1 0,1 0-928,3 0 0,-2 3 1,1 8 446,4 1 0,2 2 0,-2-2 0,4 3 0,4 4 221,5 4 0,-5-4 1,1 11-1,2-3 172,1 1 0,4 7 0,3-2 0,5 3 48,4 3 1,4-4-1,3 1 1,5 4 315,4 0 1,6 0-1,3-2 1,-1 1 32,1-1 0,-3 6 0,-4 1 1,-1 2-263,1 3 0,-3-3 1,-1 2-1,-3 2-764,-3 1 1,5 2 0,-6 0-1,0 0-1019,1 0 1,-4 5 0,3 4 0,-4 3 198,-1 6 0,-2 6 1475,-4-3 0,4 7 0,-5-4 0</inkml:trace>
  <inkml:trace contextRef="#ctx0" brushRef="#br0" timeOffset="35">14906 8739 8106,'15'0'1802,"-2"-5"1,0-2-1367,5-2 1,1 6 0,-1-3 0,1 3 106,2-2 0,5 3 1,-3-3-1,-1 3-220,1 2 1,-2 0 0,-5 2 0,0 3-113,-1 5 0,-1 4 1,-3 2-1,-6 0-64,-3 0 0,-2 6 1,-4 4-1,-5 2-32,-6-1 1,-6 2-1,0-4 1,-5-1-197,-4-3 1,0 0 0,2-3 0,2-4 137,-2-1 1,5 0-1,2-3 1,6-3-358,4 0 280,4-5 0,14 5 1,5-7-1,8 2 238,6 3 1,4-3 0,3 5 0,2 0 63,1 3 0,-4 4 0,-6 2 0,0-1 44,-1 1 0,-3 0 1,-6 1-1,0 3-23,0 1 1,-6 5 0,-1-5-1,-2-2-217,-4-2 1,-1-1 0,-2 0 0,-2 0-928,-3-1 0,-4 1 1,-6 0-1,-1-2-802,0-4 0,-7 4 0,-3-5 0,-3 1 837,-3 1 1,1-2 0,-1 1 805,1-5 0,-1 4 0,1 0 0</inkml:trace>
  <inkml:trace contextRef="#ctx0" brushRef="#br0" timeOffset="36">14450 9729 8106,'1'9'1897,"5"-4"0,2 2-1010,8-1 1,2-1 0,2-5 0,8 0 0,7 0 104,7 0 1,4 0 0,3-2 0,1-1-315,3-3 1,11 1-1,-3 5 1,1 0-718,-3 0 0,-3 0 0,2 0 0,-8 0-485,-6 0 1,-2 0 0,-9 0 0,-5 0-933,-4 0 1,-3 5-1,-7 2 1,-3 2-202,-6 3 1,-10 2 0,-7 0 0,-9-2 1656,-11-1 0,-13-1 0,-11 6 0</inkml:trace>
  <inkml:trace contextRef="#ctx0" brushRef="#br0" timeOffset="37">14638 10122 9144,'11'-14'1122,"-1"4"0,6-2 1,8 6-1,4 3-660,6 1 0,7 2 1,1 0-1,4 0-112,1 0 1,4 2-1,-4 3 1,-7 4-82,-5 0 1,-11 10 0,-4-3 0,-6 3-284,-4 3 0,-6-2-1,-1 6 1,-8 0 116,-11-2 0,-7 6 0,-10-4 0,-3 2 204,-6-2 0,-4 2 0,1-7 0,3-1 254,5-3 1,4-1 0,1 0 0,3-1 19,3 1 0,5 5 0,10 0 22,6-2 0,5-1 1,7-3-1,10 1 12,13 0 0,10 5 1,14 0-1,8-2-543,4-2 0,6-6 0,-6-1 0,-1 1-1098,1-3 1,0 6 0,-3-3 0,-2 3-2652,-3 2 1,3-1 3677,-3 1 0,-4 7 0,0 1 0</inkml:trace>
  <inkml:trace contextRef="#ctx0" brushRef="#br0" timeOffset="38">11997 2782 8510,'16'0'0,"-1"0"13,1 0 0,-7 7 0,-4 5 0,-5 6-69,-5 3 0,-4 7 0,-7-2 0,1 4 144,-1 1 1,-5 0 0,-2 1 0,0 1 126,1 4 0,-4-4 0,3 7 1,0 0-14,0 2 1,2 12 0,6-5 0,-1 4-68,0 1 1,2 10-1,2 3 1,3 6-50,2 7 1,2 2 0,3-1 0,-1 1-24,-2 2 0,2-37 0,0 2 0,4-2 0,0 0 1,1 1-1,0 0-144,0 0 0,1 0 0,0 1 0,-1 0 0,-1-1 0,0 0 0,0-2 0,1 1 24,1-1 1,0 0 0,2 38 0,-3-4-1,3-6-18,5-5 1,-1-2 0,3-8 0,4-5 195,3-5 0,7-3 1,-1-11-1,3 0-8,5-6 1,9 1 0,0-7 0,3-1 95,2 1 1,8 0 0,1-4 0,1 2-168,1-2 0,5-1 1,7-1-1,-1 2 21,1 2 0,4 5 1,-4-5-1,1 0-275,4 2 1,2 0-1,2 5 1,1-4 38,4-1 1,-5 3-1,3-3 1,-4 1 140,3 4 1,1 0-1,-4 2 1,-1-1 48,-3 5 0,-33-14 0,0 2 0,37 19 0,-37-18 1,-1 0-23,0 0 1,0 1 0,1 2-1,0 0 1,1 2 0,0 0-1,-1 1 1,0 0 16,0 0 1,0 1 0,2 3 0,0-1 0,-6-3 0,-1 0-1,2 0 1,-1 1 21,0-2 0,0 2 0,1 3 0,-1 2 0,-2-2 0,0 2 0,0 2 0,0 1 1,0 1 0,0 0 1,-1 0-1,0-1 0,-3 0 1,1-1-1,-1 0 1,0 0-54,1 0 1,-1 1 0,-1 0-1,-2 1 1,1 1 0,0 0-1,0 1 1,-1 0 39,0 1 1,0 0 0,1 2 0,0 1 0,-3-2 0,-1 1 0,-1 1-1,0 1 58,2 2 1,-1 0-1,1 3 1,-1 1-1,-1 0 1,1-1-1,0 2 1,0-1-33,1 1 1,1 1 0,0 4 0,0 1 0,-2-4 0,-1 1-1,1 2 1,-1 0-124,-1 0 0,-1 1 0,2 3 0,-1 0 0,2-2 0,-1 0 0,-1 0 0,0 1 85,0 1 1,-1 1 0,-2 0 0,0 0 0,0 0 0,0 0-1,0 0 1,-1 0 13,-1 0 0,-1 1 0,-1 3 0,-1-1 0,-1-5 0,-2 0 0,0 2 0,-3 2 100,1 0 1,-2 1 0,0 4 0,0 1 0,-1 0 0,0-1-1,-2 2 1,0 0-68,-2 0 1,-1 1 0,0 3 0,-2 0 0,0-5 0,0 1 0,0 2 0,0 0 124,0 3 1,0 2 0,-3 6 0,-1 1-1,-1-5 1,0 0 0,-3 0 0,0 1-169,-2-2 0,-1 2 1,0 6-1,-1 0 1,-2-6-1,-2-1 0,2-2 1,1-1 35,-1 0 0,0-1 0,-5 2 0,1 0 0,3-5 0,0 0 0,0-2 0,-1-1-21,-2 1 0,1 0 0,-1 5 1,1 1-1,1-5 0,0-1 0,1 0 1,-1-1-135,0 0 1,1 0 0,-3 4 0,1 0 0,-1-4 0,1-1 0,0 0 0,0 0 143,0 2 1,0-1 0,1-3-1,2 0 1,0 0 0,0-1-1,-1-1 1,0 1-26,1-2 1,-2 1 0,-1 4-1,0 1 1,4-6 0,1-1-1,-1 2 1,0-1 14,0-2 0,0 0 0,1 1 1,-1-1-1,-1-3 0,0-3 0,2-1 1,0-2-190,1-1 0,-1-1 1,-1-2-1,0-2 0,2-3 1,1-1-1,-9 38-378,1-7 1,-3 0 0,2-8-1,3-6-704,4-7 1,2-7 1241,-6-5 0,2 2 0,3-11 0,6-9 0,3-8 0</inkml:trace>
  <inkml:trace contextRef="#ctx0" brushRef="#br0" timeOffset="39">2925 7120 7734,'7'9'-117,"-4"-4"299,8-10 0,-6-4 0,4-7 0,0 1 351,-1-1 1,-4-5-1,1 0 16,-3 2 1,-2-4 0,0 0 0,0 1 0,-2-1 30,-3 4 1,-9-4 0,-9 2-1,0 2 54,1 2 0,-12 3 0,3 3 0,-2 4-300,0 0 1,1 5 0,1-3 0,-1 5-137,1 5 0,1 4 0,2 9 1,2 1-20,-2 2 0,0 12 0,0 0 0,2 6-112,-2 4 1,5 1 0,1-1 0,2-1-129,5 2 1,-3-6-1,13-1 1,1-4 69,3-1 0,2-8 1,5-3-1,6-3-11,7-3 1,6-1 0,6-3 0,0-6 29,1-3 0,5-2 0,1-2 0,2-3-99,4-6 0,-4-4 0,-2-5 1,-3-2-15,-5-3 0,-4 6 1,1-4-1,-8 2-30,-7 0 0,0 0 0,-5 8 29,2 2 1,1 4-1,6 9-67,0 3 0,0 4 0,-1 8 0,3 4 64,3 5 1,-4-1-1,4 1 1,-3 0-293,-3-1 0,6 3 0,0-7 1,-3-2 22,-6-2 0,0-1 0,-5-2 0,0-2-3807,0-1 3251,-2-8 0,-6-3 0,-3-10 0,-3-6 914,-2-5 0,-1-17 0,-6-4 0,1-12 0</inkml:trace>
  <inkml:trace contextRef="#ctx0" brushRef="#br0" timeOffset="40">2563 6209 8107,'25'-7'872,"10"0"0,-2-6 0,5 5-409,6 1 0,10 3 1,11 11-1,10 9-3,7 8 0,-33-4 0,2 2 0,-2 2 0,-1 1 0,1 2 0,-2 0-110,1 2 0,-1 2 1,0 1-1,-2 2 1,-3 2-1,-2 1 1,0 2-1,-1 1-124,0 2 1,-1 1 0,1 7 0,-1 0 0,-5-2 0,-2 0 0,-1 1 0,-2 0 73,-1-1 0,-3 0 0,-4-1 0,-4 0 0,4 34 1,-8-6-118,-7-4 1,-7-4-1,-8-8 1,-11-5-293,-7-5 0,-5 0 0,-4-14 0,-5-5-905,-3-8 1,-13-6 0,-3-6-1,-4-6-1976,-6-8 1,-1-4 2989,4-8 0,-5-1 0,10-1 0,-2 2 0,0 4 0</inkml:trace>
  <inkml:trace contextRef="#ctx0" brushRef="#br1" timeOffset="41">18931 1886 8496,'-16'2'-848,"0"1"680,0 3 1,6 6 0,-1-2 0,1 4 542,1 2 0,-3 0 1,7 1-1,1 2-159,3 2 1,-5 7 0,1-2-1,2 4-91,1 2 1,2-1 0,0 0-1,0 1-12,0-1 1,0 6 0,0 1 0,0 3-132,0 2 0,0 4 0,0 4 0,0 1 124,0-1 1,-5 5-1,-1 2 1,1 1 103,-2-1 0,5 8 0,-5-3 0,2 2-37,0-1 1,-6-1 0,6 2 0,2 1-78,1 2 0,-3 2 0,-1-4 0,3 2 10,1-1 0,0 6 0,-1-1 1,-2-2 69,1 3 0,2 0 0,2 4 0,0-2-132,0 0 0,0 6 0,0-8 1,0 4 19,0 1 1,0-1-1,0 0 1,0-2-76,0 0 0,0 9 1,0-9-1,2-1-39,3-3 0,-3 10 0,3-3 0,-1 1-16,1-4 1,-3 5 0,3-3 0,-3 3 50,-2 8 0,0-5 1,0 3-1,0-2 105,0 0 1,0 0-1,0-6 1,0-1-75,0-4 1,-5 6-1,-1-6 1,3-1 18,1 1 1,-3-1-1,0-9 1,1-2-80,2-4 0,-3 3 1,0-8-1,1-1 13,3-2 0,1-4 0,0-1 0,0-4 100,0-2 1,0 4 0,0-3-1,0-1-49,0 1 1,0-3-1,0-4 1,0-1-17,0 1 1,0-6 0,0 0 0,1 0 12,5-1 1,-5 3-1,5-7 1,-5-1-260,-1 3 1,0-5 0,0 3 0,0-4 56,0-1 0,0-6 0,0 1 91,0 1 0,0 2 204,0 2 1,0-6-21,0 1 0,2-6 92,3 5 0,-1-6 0,6 1-86,3-3 0,-5-2 0,3 0 0,1 0-34,2 0 0,4 0 0,2 0 0,5 0 8,-1 0 0,6 0 0,-2 0 0,7 0 12,7 0 0,3 0 0,4 0 0,4 0-98,4 0 0,11 5 1,8 0-1,6-1 5,7-2 0,-42-2 1,0 0-1,3 0 1,0 0-1,1 0 1,1 0 19,-1 0 0,1 0 0,5 0 1,1 0-1,-1 0 0,0 0 1,2 0-1,0 0-83,2 0 0,-1 0 0,0 0 1,1 0-1,4 0 0,1 0 1,1 0-1,0 0 93,0 0 0,2 0 0,12-3 0,1 0 0,-7 1 0,0-1 0,3 1 0,0 1-112,0 0 1,1 0 0,6-2-1,1 1 1,-4-1 0,0 0-1,1 1 1,0-1 140,5-1 1,1 1-1,-3 2 1,1 0 0,-28 0-1,2-1 1,-2 0 0,29 0-1,-1 1-24,-2-2 1,0 0 0,-24 3 0,1 0 0,-2-1 0,18-3 0,0 1 0,1 0 0,1 0-1,0 1 1,2-1 0,2-2 0,0 0 0,-2 1 0,0 1-1,-1-1 1,0 1 13,4-1 0,0 1 0,-2-1 1,0 1-1,1 1 0,-1 0 0,1 0 1,-2-1-13,-1 1 1,1 1 0,-22-2 0,0 1 0,0 0 0,20-1 0,-1 0-1,3 1 1,0-1-27,1 0 1,0-1 0,5 1-1,0-1 1,-1-1 0,-1 0 0,1 1-1,-1 1 26,-26 0 1,0 1 0,0 0-1,28 0 1,-1 0 0,-27 0 0,0-1-1,0-1 1,28 0 0,0 0 56,0-1 1,-1 1 0,-26 3 0,1 0 0,-1-1 0,20-1 0,0-1 0,2 2 0,0-1-21,-2 1 0,0-1 1,7-2-1,1 0 1,-5 1-1,0 2 0,0 0 1,1 1-68,2 0 1,1 0 0,-4 1 0,-1 0 0,1 0 0,0 0 0,0 0 0,0 0 11,-1 0 0,2 0 0,-25 0 0,2 0 1,-1 0-1,23 0 0,0 0 0,1 0 0,1 0-10,-2 0 1,1 0-1,4 0 1,-1 0-1,-3 1 1,-1 0-1,-1 0 1,0 1 19,3 1 1,-1 0 0,-1 0-1,-2 1 1,1-2 0,0 1-1,0 1 1,-1 0 52,-1 1 1,0-1-1,4 3 1,-1 0-1,-5-2 1,0 1-1,0 0 1,1 2 15,0-1 0,0 1 0,5 2 1,0 1-1,-5 0 0,-1-1 1,1 1-1,1-1-93,-2 2 0,1-1 1,-1-2-1,-1 1 0,-6 2 1,-1 1-1,-2-2 1,0 0 138,-1-1 1,-1-1 0,-2 3 0,-1-1 0,-4 0 0,0-1 0,-2-1 0,0 0-115,-2-3 0,-1 0 0,-1 0 0,-1 0 0,-2-2 0,-1-1 0,-3 1 0,-1-1-803,41 4 784,-31-2 0,-29-5 0</inkml:trace>
  <inkml:trace contextRef="#ctx0" brushRef="#br1" timeOffset="42">17783 9808 8115,'-11'-16'0,"1"2"3281,-2 4-2617,-2 3 0,5 10 0,4 6 0,3 8-150,2 6 0,0 5 1,2 9-1,1 5 91,2 3 1,6 2-1,-4 2 1,2 2-300,3 1-1,0 6 1,0-6 0,-1-3-109,1-5 1,-3-1 0,-1-6 0,-1-2-30,-3-2 0,-2-8 0,-2-4 0,0-4 197,0-1 0,-2-7-341,-3-4 1,-4-5 0,-5-5-284,4-6 0,3-5 0,7-3 0,1-4-468,5-1 1,14-2 0,15-4-1,7 2 256,7 2 1,11 7 0,-6 0 0,-7 6 328,-5 8 1,0 5-1,-5 5 1,-4 6 174,-5 3 0,-6 7 0,-6 1 0,-2 1 905,-3 0 1,-4 5 0,-7-2 0,0 4-250,0 1 0,0-5 0,0-1 0,-2-3 122,-3-2 1,-6-1 0,-8-2-1,-2 1-716,2-4 1,-4-9 0,0 2 0,-1-2-238,-4 0 1,3 1-1,1-8 1,-1-2-2317,1-1 0,5-9 1,-4 0-1,2-7-1398,0-3 3856,0-9 0,5-7 0,1-8 0</inkml:trace>
  <inkml:trace contextRef="#ctx0" brushRef="#br1" timeOffset="43">18066 9368 8115,'50'2'628,"-2"3"0,2 9 0,-6 8 0,5 5-36,3 6 0,13 4 0,-2 8 0,1 0 224,1 4 0,-4 11 0,-3 3 0,-6 8-516,-27-33 1,-1 1 0,-1 1 0,0 0 0,-2 1 0,0 0-1,-3 0 1,-1 0 52,10 36 1,-4-2 0,-9-8 0,-3-4-569,-6-2 1,-9-4 0,-4-9 0,-6-1-646,-9 0 1,-5-7 0,-5-3 0,-2-4-1249,-2-2 1,1-1 2107,4-4 0,1-3 0,-1-7 0</inkml:trace>
  <inkml:trace contextRef="#ctx0" brushRef="#br1" timeOffset="44">21415 9588 8115,'15'-2'0,"-1"-3"0,-3-6 0,3 3 0,-4-1 34,4 2 0,2-4 0,0 4 1,1 1 313,4-1 0,-2-4 1,8 4-1,-1 0-37,-2 0 1,11-3 0,-3 4 0,3 3 55,3 1 1,2 0-1,9-1 1,0-2 95,-2 1 0,9 2 1,-7 2-1,3 0-8,3 0 1,-5 6 0,-6-1-1,-2-2-85,2-1 1,-1 3 0,1 2-1,-4 2-76,-1 3 0,4 1 0,1 1 1,3-2-81,0 0 1,9 11-1,-9-8 1,2 5-131,0 2 0,2-2 0,-1 6 0,-2 0-48,-3-2 1,4 6-1,-7-4 1,2 4 63,-3 1 1,3 4-1,-7 0 1,0-2 49,1 2 1,-5 5 0,6-3 0,-3-2 32,1-2 1,0 6-1,-6 1 1,1 2 239,-1 0 1,-1-7-1,-2 3 1,-2-3-220,2-4 0,0 10 0,0-8 0,-4 3-92,-1 3 0,3 3 1,-3-4-1,-1 2 39,1 4 0,3 1 0,-5 4 1,-1 0-301,-3-2 0,-3 9 1,-2-10-1,-3-1 177,-2-1 0,3-4 1,-3 4-1,0-4 130,0-2 1,-1 4 0,-5-4 0,3 1 50,1-1 1,0-1 0,-5-6-1,0 1 42,0-1 0,0 6 0,0 0 0,0-2-28,0-2 1,-1-2 0,-3 1-1,-3-1-114,-2 1 1,4-1 0,-5 0-1,-1 1-108,2-1 0,-4 1 0,2-1 1,-3 1-2,-2-1 0,2 0 0,0 1 0,0-1 0,-3 1 0,-2 3 0,3 0 0,0-4 0,1-1 0,-1 8 0,0-6 0,0 1-32,1 0 1,-1 2 0,0 0-1,0-4-53,1-1 0,-6 3 1,0-7-1,2 2 104,1-2 1,2 2 0,-1-5-1,-2 2-207,-2 2 1,-5-2 0,3-1 0,0 1 137,0-1 1,-3-4-1,4 2 1,-3-1 98,-3 0 0,0 0 0,0-3 0,4 1 29,1 2 1,-5 1 0,2-2 0,-2 1-76,2-2 0,-4-2 0,4-1 0,-6 0-63,-4-1 0,3-1 0,-6-1 0,2-5 61,1-1 1,-1 4 0,6-6 0,-1 0 70,1 2 0,-4-3 0,0 4 1,2-1-35,-2-3 0,1-1 0,5 1 0,1 1 4,0-1 1,-5-1 0,6 1 0,-2 1-157,-3-2 0,1-1 0,-2-2 0,-2 0-28,-2 0 1,0 0 0,4-2 0,-2-1-32,-1-2 0,-6-6 1,3 4-1,1-2 150,-1-3 0,-3 4 0,6-3 0,1 1-9,2 1 1,1-5 0,-1 5 0,0-1-42,1-1 0,-3 2 0,9-3 1,-4 2-24,-1-2 1,0 3 0,-1-2 0,1 1-67,-1 1 1,1-5-1,-2 4 1,-2-4-80,-2-2 0,0 0 0,6 1 0,-1-1 171,1 0 1,-6 0-1,1-1 1,-1-2 29,-2-2 1,6-5 0,-3 3-1,2-2 174,3-3 0,-6-1 0,1-3 1,1 1 208,1-1 1,3 1 0,0 0 0,-1-1-14,1 1 0,1-1 1,2 1-1,2 1-191,-2 4 1,3-4 0,1 4 0,1-2 38,4 2 1,0-7 0,0 3 0,-2-1-164,1-4 1,-2 0 0,1 3 0,2 1-123,1-1 1,2 1 0,1 0 0,-1-1 212,0 1 1,0-1 0,1 1 0,1-1 19,3 1 1,-1 0 0,5-3 0,-2-1-127,-3-1 0,3-6 0,-1 3 0,-1 1 0,3 0 0,-5-4 0,6 3 0,0 1 0,0-1 0,0 4 0,4 8 0,-2 0 0,1-1 0,2 0 0,2 0 0,0 2 0,0-2 0,0-1 0,2-3 0,2 1 0,1-1 0,5-4 0,-3-3 0,2-3 0,3-7 0,2 1 0,2-8 0,0 2 0,0 3 0,-1 2 0,1 4 0,1 1-117,4 2 1,2 7 0,5-2 0,-2 4-108,2 2 0,7-6 0,4-1 0,-1-3-24,0-2 1,6-1-1,-4 1 1,2 1 386,0-2 0,-5-1 1,3-1-1,-2 4-12,-3 6 0,-1-3 0,-3 2 1,1 3-138,-1 0 1,-1 8 0,-2 0 0,-4 0-590,-1 1 1,5 1 0,-4 5-1,2-2-1396,1 1 0,-3-2 0,4 1 0,-2 3-1427,2 6 1,0-2 3421,-2 4 0,11-4 0,-4-2 0</inkml:trace>
  <inkml:trace contextRef="#ctx0" brushRef="#br1" timeOffset="45">21855 8566 8115,'0'11'0,"0"-1"108,0 2 0,2 2 0,1 2 0,4 0 208,2 0 0,-4 4 1,4 5-1,0 3-40,-1 5 1,-2 7-1,2 0 1,1 4-10,0 5 1,-6 2 0,4-3 0,-1 3-65,-1 2 1,5-1 0,-4-3 0,-3 1-13,-1 3 1,3 4 0,0-2 0,-1-1 28,-3 0 1,5 5 0,1-1 0,1 3-17,5 2 1,-5 10 0,3 4-1,-1 0 54,-1 0 1,5 7 0,-5-9 0,1-2 159,1-1 1,-2 1 0,3-3 0,-2 0 33,2 0 1,1 5-1,-1-2 1,-2 2-29,3-2 1,1 3-1,1-8 1,1-2 64,0-1 1,-6 3-1,1 2 1,1 1-117,2 4 0,2 6 0,-1 1 0,-1-2 140,-3 2 0,1-1 1,-5-6-1,0-2-189,0 2 0,0-2 0,-3 3 1,1-1-230,-2-6 0,-1 10 0,-2-2 1,0 0-96,0-2 0,0-9 0,0 2 0,0-1 0,0 1 0,0 3 0,0 8 0,0 0 0,0-1 0,0 6 0,2 2 0,1-3 0,2-2 0,6-6 0,-4-11 0,0 3 0,0 1 0,3 5 0,-3-3 0,2 0 0,3 0 0,-3 1 0,2-6 0,1-6-46,2-3 1,-4-10 0,-1-8-1,-2-3-1501,-4-3 0,-1-8-3369,-2-19 1,-12-21 4637,-4-20 0,-24-22 0,-2-6 1</inkml:trace>
  <inkml:trace contextRef="#ctx0" brushRef="#br1" timeOffset="46">19135 11600 8115,'16'0'121,"-1"0"1,3 0-1,1 0 714,2 0 1,0 0 0,-4 0 0,4 0-240,6 0 0,4 0 0,4-2 0,3-1-274,3-3 0,1-1 1,6 4-1,3-2 210,2 1 1,6-3 0,-1 2 0,3 0-140,2-2 0,-6 5 0,1-3 1,1 3-99,2 2 0,8 0 0,0 0 1,1-2-49,0-3 0,4 1 0,-3-4 0,4-1-184,6 0 1,-37 7 0,1-1 0,-1-2-1,1-1 1,1 1 0,1 0-105,-1 1 1,2-1-1,4-2 1,1 0-1,0 3 1,0 0-1,0-1 1,-1 1-113,0 1 1,-1 1 0,-2-2 0,0 1-1,-3 0 1,-1 0 0,40 0 133,-4 1 0,4 2 1,-8 0-1,0 0 40,0 0 1,9 0 0,-6-2 0,4-1 184,1-2 1,-39-1-1,-1-1 1,1 3-1,-1 0 1,2-1 0,0-1-174,0 1 1,1 0 0,6 0 0,2 1-1,-4-2 1,1 0 0,1 1 0,0 1-203,-1 1 0,0-1 0,3-1 0,-1 0 0,-4 1 0,-1 1 0,-3-1 0,0 1-42,-2-1 1,-1 1 0,40-3-1,-3 6 1,1 0 458,1 0 0,-37 0 0,-1 0 0,44 0 0,-43 0 0,-1 0 488,44 0 1,0 2 0,-6 3 0,-1 6-293,5 3 1,-3-4 0,3 1-1,-1 1-347,-2 2 0,-6-4 0,-20-1 1,-7-2-181,-8-3 0,-6-3 1,-11-1-1,-5 0-2304,-3 0 0,-4-1 0,-4-5-584,-5-4 0,-12-6 2971,-8-5 0,-8-3 0,-9-8 0</inkml:trace>
  <inkml:trace contextRef="#ctx0" brushRef="#br1" timeOffset="47">24276 11333 8115,'-8'-7'-1687,"1"3"1672,7-6 423,0 6 0,1-3-7,5 7-471,-5 0 0,6-2 43,-7-3 1,-1 3 197,-5-3 350,5 3 1,-6 4 280,7 3 1,0-1-413,0 6 0,-2-6 1,-3 1-113,-6-3 1,2-2 0,-1 0-23,-2 0 0,-2-2-71,-2-3 1,2 1-1,2-4 307,1 1-257,8-6-591,-4 12 0,9-6 68,3 7 1,-3-2 0,1-2-3269,-6-1 3556,-6-7 0,-14 3 0,-1-6 0</inkml:trace>
  <inkml:trace contextRef="#ctx0" brushRef="#br2" timeOffset="48">24213 11285 8320,'0'11'290,"0"-1"1,0-4 0,0 4 530,0 2 1,2-3 373,3 2 1,-3-6 70,3 5-272,-3-6 1,-2 1-518,0-10 0,0 1 0,0-6 219,0-2 0,0-2 0,0-2-193,0 0 1,0-1-200,0-4 0,-2-4 1,-1-4-35,-2 2 1,-1 5 0,5 6 0,-3 0-116,-1 1 0,-2-3 0,3-1 0,-1-2-127,2 2 1,-4 1-1,0 1 1,0-2 74,0-2 1,-4 0 0,6 3 0,0-1 41,-2-2 1,3 0 0,-4 4 0,1-3-204,3-1 1,-3-5 0,0 3 0,0 1-16,0-1 0,-3-3 0,3 5 1,0 2-238,0 1 0,-4 3 0,4-1 0,0-2 209,0-3 0,-5 4 1,3-4-1,-1 4 79,-1 1 1,1 5 0,-6 1 0,0-2 50,1-2 0,-1-2 0,0 0 0,0 0-7,1 1 0,-6-6 1,-2 0-1,0 2 56,1 1 1,-5 2 0,5 1-1,-1-1-38,0 0 1,1 1 0,1-1 0,-4 0 4,1 0 0,-6 1 1,6-1-41,-1 0 1,-5 1 0,4-1 0,-3 2-25,-3 3 1,6-3 0,0 4-1,-2-2 1,-2-1 0,-1 3 0,-1 1 0,1-3 1,-1 2 40,1-3 1,-1-1-1,1-1 1,-1 1 14,1 3 1,-6-3-1,1 4 1,1-4-34,2-2 1,-2 0 0,0 1-1,1-1-54,-1 0 0,1 0 0,0 1 0,1-1-16,2 0 1,-4 6 0,9-1 0,-2-1 11,1-2 1,-2 4-1,3 1 1,-2 0 57,1 1 1,-1-1 0,6-3-1,-1 3 76,0 2 1,-5-4-1,2 4 1,-2 0-62,2 0 1,-4-3-1,6 3 1,-2-2-6,-1-3 1,6 3-1,-3 1 1,1 1 83,4 3 0,2-3 0,1 2 10,0 1 0,0-3 1031,1 2 1,-1-5-271,0 4 0,8-1 1,1 4-871,0-2 0,5-2 0,-3 1 0,3 5 0,9-6 0,3 7-339,4 0 0,2 0 1,0 1-1,-1 5-2938,1 4 0,0 4 0,0 2 2772,-1 0 1,8-1 0,1 1 0</inkml:trace>
  <inkml:trace contextRef="#ctx0" brushRef="#br2" timeOffset="49">21934 9431 8320,'0'-16'839,"0"0"11,0 8 0,7 1 1,1 8-494,1 5 1,3 2 0,-6 8 0,-3 0-74,-1-1 0,-2 6 0,0 0 0,0-1-200,0-3 0,0-1 0,-2-2 0,-1-2 223,-3-2 0,-1-6 0,2 1 30,-5-3 0,1-7 0,0-2 0,0-4 31,1-6 0,4 1 1,-1-7-1,3 2-150,2 0 1,0 0 0,0 4 0,2-1-217,3 3 0,4-10 0,7 10-273,-1-3 1,6 8 0,0 4-172,-2 5 0,-1 1 0,-2 0 242,-1 0 0,-4 7 1,-2 3-1,-1 4 0,-1 4-179,0 3 0,-1-4 1,-6 6 333,0-1 0,0-4 1,0 3-1,-2-5 0,-3-4 171,-6-2 0,2-1 0,-1 1 0,-2-4 188,-2-5 0,3-1 1,1 0-241,-3 0 0,-1-1 1,1-5-367,2-4 0,-3 1 0,4-1 0,-4-2 0,-2-2-4619,0-2 4911,0 7 0,1-12 0,-1 4 0</inkml:trace>
  <inkml:trace contextRef="#ctx0" brushRef="#br2" timeOffset="50">22059 9509 8180,'16'-10'-159,"0"-1"1,-6 8-1,-1-4 1,0 2 184,0-1 1,-4-1 0,3 2 191,-1-5 0,-1 1 1,-5 0-253,5 2-94,-5 2 577,13 5 0,-10 0 941,6 0-536,-6 0 1,-9 0-511,-11 0 1,-3-5-1,3-1 1,-1 3-80,-4 1 1,3 2 0,-3 0-1,2 0-129,-2 0 1,2 0-1,-6 0 1,1 0-35,-1 0 1,4 0 0,-5 0 0,-2 0 29,-1 0 0,-1 0 0,0 0 1,2 0-69,0 0 0,-5 0 0,7 0 0,-2 0-21,2 0 0,-4 0 0,4 0 0,-4 0 53,-1 0 1,-1 0 0,1 0 0,-1 0-37,1 0 0,-1 0 0,1 0 1,1 2 50,4 3 0,-4-1 0,4 6 0,-2 2 25,2 2 1,-2 0 0,4 0 0,-3-1-36,-1-1 0,-3 5 0,8-6 0,-1 3-14,-4 1 0,0 1 0,0 0 0,4 0-10,1-1 1,-3 1 0,5 0 0,0-1 14,-2 1 1,5 5-1,-4 0 1,1-2-87,0-1 0,-5 3 1,3 0-1,0-2 9,1-2 1,1 4 0,3 2-1,-1 1 116,-2 4 0,0 0 1,3 0-1,-1-3-15,-2-3 1,0 5-1,4-5 1,-2 1-27,-2 0 0,0-1 1,5-2-1,0 2 27,1 3 0,-1-6 0,0 4 0,0-2-6,1 0 1,-1 5 0,2-3 0,2-1-101,1 1 1,3 3 0,-5-1-1,5 1-24,1 2 1,-4 5-1,4-7 1,0 2 34,0-2 0,0 4 0,4-4 0,-4 4-38,-2 1 1,5 1 0,-3-1 0,2 1 155,0-1 0,0 0 0,5 3 0,-2 1-20,-3 1 0,3 1 0,-3-6 0,3 1-56,2-1 0,0 6 1,0 0-1,0-3 67,0 0 0,2-3 0,1 1 0,2-3-34,-1-3 0,-2 8 1,-2-6-1,0 0-85,0 1 1,0-4 0,0 1 0,0 0 25,0-2 0,5 6 0,0-4 0,-1 4-820,-3 1 0,1 1 0,2-2 0,1-4-2800,-2-5 0,-1 1 2796,-2-1 1,0-8 0,-2-15 0,-1-12-1366,-2-11 1,-8-11 2150,3-6 0,-4-17 0,-2-6 0</inkml:trace>
  <inkml:trace contextRef="#ctx0" brushRef="#br2" timeOffset="51">19968 11474 8320,'16'16'0,"0"-1"0,-1-1 760,1-3 0,0 1 1,0-5-88,-1 2 1,-1 1 0,-3 6 0,-4-2 460,0-4 1,-6 4 0,5-3-559,-5 3 0,-1 2 0,-1-2-401,-5-4 0,-2 2 0,-8-6 2,0-3 1,1-6 0,-1-6 0,0-3-115,0-6 0,2-1 1,2 1-1,2-1-247,-2-2 1,5 0 0,1 4-1,5-2 5,1-2 1,0 0 0,0 5 0,1 2 2,5 4 1,-3-3-1,7 8 1,3 2 157,1 1 0,1 4 0,1 3 1,2 5 284,3 4 0,-4 7 1,2 2-1,-5 0 5,-3-1 1,-3-1 0,3-5 0,-6 0 342,-3-1 0,-2 1-216,0 0 0,-7-7 0,-4-4 0,-3-3 269,-1-2 0,-1-2 1,0-2-1,1-3-186,-1-1 0,2-3 1,2-5-1,1 1-386,-1-1 1,0 0-1,-1 1 1,3-1-202,-2 0 1,3 0-1,0 1-1860,2-1 1,0 7-7486,2 4 4275,3 3 5175,-5-5 0,7-1 0,0-8 0</inkml:trace>
  <inkml:trace contextRef="#ctx0" brushRef="#br2" timeOffset="52">20188 11694 8473,'-1'-9'1486,"-3"2"-405,-1 0 1,-2 6-504,2-5 1,3 6-98,-3 6 1,1 2-1,1 10-184,-3 3 1,1-4 0,5 4 0,0-2-162,0 2 0,5 2 0,2 5 1,0-2 64,0 2 1,6 0-1,-3 0 1,2-2-241,-1 2 0,3 0 1,-4 0-1,4-2-24,2 2 1,-2 0-1,-2 0 1,-1-3 222,1-3 1,2 6 0,2-2 0,-1 2-99,1-1 0,0 2 0,1-3 1,2 4 19,2 2 1,2-1-1,-4 2 1,4 2 100,2 2 0,-1-1 1,4-4-1,-4-1 60,-1 1 0,3-1 1,-3 1-1,0-3-152,-1-3 0,6 4 0,-1-4 0,1 2 14,-2-1 0,7 0 0,-5-4 1,0 0-6,2 0 1,3 3 0,2-4 0,-2 1-283,2 0 0,0-2 0,-2-4 1,2 2 8,2 2 0,1 0 1,-1-7-1,5-1 18,3-3 0,2 1 0,2 3 0,2-2-11,1-2 1,1-1 0,-6 3 0,0-1 202,0 1 0,-1 0 0,-3 0 0,-3-1 139,-1 1 1,-3 0 0,-4 0 0,-1-1-64,1 1 1,-1-3-1,-1 0 1,-2-1-240,-2 1 0,-1-4 0,3 4 0,-4-2 24,-1-3 0,-2 3 0,-6-2 0,1-2-2162,0-1 1,-6-2 1133,1 0 0,-8-2 1,3-3-1,-6-4 547,-6 1 0,-2-12 0,-8 3 0,0-4 311,0-2 0,1 2 0,-1 4 0,2-2 620,3-2 1,4 5-1,7 5 1,0-1 344,0-2 1,2 4 0,3 1 34,6 2 0,3 2 1,2 5-1,-1 0-81,1 0 0,0 5 0,0 2 0,-1 2-291,1 3 0,-6 2 0,-1 2 0,-2-1 8,-3 1 0,-3 0 0,-1 0 0,0-1-172,0 1 1,0 0 0,-1-1-1,-3 1-199,-1 0 0,-9-6 0,0-1 0,-5-2-51,0-3 0,-1-3 1,1-1-1,-2-1-69,2-5 0,-4-2 1,1-8-1,-1-2 267,0-3 1,2-1 0,5-6 0,2 3-39,4 3 0,3-6 1,7 3-1,0 1 58,0 3 0,2-2 0,3 2 0,7 4-36,7 5 1,1 3 0,6 5-1,0-1-363,-1 2 1,8 3 0,-5 3 0,-2 4 172,-2 2 1,3 1 0,-7 6 0,0 1 83,-3 4 1,-1-3 0,-2 5 0,-2-2 21,-1-1 0,-8 7 1,2-6-1,-3-2 88,-2-2 0,-5-1 1,-2 0-1,-2-1-39,-3 1 1,-7-5 0,-2-3 0,0-1 37,-2-3 1,4-2 0,-6-4 0,3-3 86,2-6 0,3-3 0,1-3 0,0-3 197,1 0 1,4-7 0,3 5 0,1-1-199,3 0 0,2-3 1,2 5-1,2 2-218,3 1 0,8 3 1,6 1-1,-2 3-110,2 6 1,6 3 0,-4 2 0,0 0-14,2 0 1,-6 2-1,4 3 1,-4 4 45,-1 0 0,0 10 0,-2-3 0,-2 1-1007,-1 1 1,-8 3-1,2 1 1,-3 3-2803,-2 3 1,-2 7 3890,-3 1 0,-11 8 0,-8-4 0</inkml:trace>
  <inkml:trace contextRef="#ctx0" brushRef="#br2" timeOffset="53">22673 13564 8320,'0'-15'579,"1"-1"-55,5 0 1,1 1-1,5-1 1,-2 2 22,2 3 1,8-1 0,2 5-1,1 0-16,0 0 1,3 2-1,-3 5 1,-1 0-408,1 0 1,-2 0 0,-5 2 0,-2 3-8,-4 5 0,3 4 0,-8 2 0,-2 0-110,-1 0 0,-2 5 0,0 1 0,-2 1 94,-3 0 0,-4 3 0,-8-5 1,-2-2-29,-2-1 1,0-3 0,5 1-1,0-2 19,1-4 1,-1 3 0,0-8 0,0-2 156,1-1 1,4 3-270,1 1 0,8-3 1,2-6-98,9-3 1,5 1 0,3 5 0,4 0 66,5 0 0,9 0 0,2 0 0,-2 0 0,-4 0-47,-5 0 0,2 2 0,-7 3 91,-1 6 1,-3 3-1,-3 1 1,-2 1 159,-1 0 1,-8-1 0,2 1 0,-3 0-23,-2 0 1,0 5-1,-2-1 1,-3 0 131,-5-3 0,-4-3 0,-2-2 1,0-1-230,1 1 1,-1-5 0,0-2-1,0-3-559,1-2 0,-6 0 0,0 0-195,2 0 0,1-5 1,4-2-1,2-2 1,3-3-2647,2-2 1,2-7 3364,5 0 0,0-7 0,0 4 0</inkml:trace>
  <inkml:trace contextRef="#ctx0" brushRef="#br2" timeOffset="54">23286 13533 8320,'15'16'798,"-1"-1"1,-1 1-1,-5 0-299,-1 0 1,6 1 0,-3 2-1,4 4 512,2 1 0,-6 1 1,-1 3-1,0-4-926,-1-1 1,-2 3 0,2-5 0,1 0-406,0 2 1,-4-6 0,4 4 0,0-3-943,-1-3 0,1 1 0,3-2 82,-1-3 0,-6-4 0,4-9 0,-2-3 1180,-4-6 0,6-17 0,0-5 0</inkml:trace>
  <inkml:trace contextRef="#ctx0" brushRef="#br2" timeOffset="55">23600 13454 8582,'0'-1'1109,"0"2"0,2 17 0,1 3-172,3 5 1,4 9 0,-3 2 0,0-1-332,0 3 0,5-6 1,-3 5-1,2-1-292,-1 0 0,-1-2 0,3-7 0,-2-2-807,3 2 0,-1-6 0,-2 1 1,-3-4-2372,0-3 0,-5 3 1683,3-8 1,-3-6-1,-5-5 1,-8-10 1180,-10-10 0,-7-11 0,-3-9 0</inkml:trace>
  <inkml:trace contextRef="#ctx0" brushRef="#br2" timeOffset="56">23113 13627 9984,'-16'-15'990,"0"-1"0,9 0 0,7 2-329,9 4 0,7 3 0,5 5 0,5-1 108,4-3 0,12 1 1,3 5-1,2 0-475,4 0 0,3 0 0,-3 0 0,-4 0-241,-2 0 0,8 0 0,-10 0 1,-1 0 18,-2 0 1,-5 2 0,-7 1 0,-1 3-1193,1-3 1,-6-1 0,-1-2 0,-5 2-1582,-6 3 1,-3-2 1566,-7 8 0,-7-1 1,-3 6 1133,-4 0 0,-9 6 0,-1 3 0</inkml:trace>
  <inkml:trace contextRef="#ctx0" brushRef="#br2" timeOffset="57">23317 14146 8320,'16'0'433,"0"0"1,-1 5-1,1 1 733,0-3 1,7 4 0,3-2 0,3-1-535,3-3 1,6 5 0,2-1 0,2-2-202,0-1 1,-1 0 0,2 1-1,-3 3-164,-1-3 0,-3-1 0,-4-2 0,-2 0-603,-4 0 1,2-2-1,-7-1-1629,-2-3 0,-2 1 894,-1 5 0,-7 2 0,-6 3-531,-6 6 1,-8-3-1,-8 3 1602,-2 1 0,-7 2 0,4 2 0</inkml:trace>
  <inkml:trace contextRef="#ctx0" brushRef="#br2" timeOffset="58">23647 14539 12545,'-10'2'1173,"-1"3"0,6 2 1,-4 5-1,1-1-737,-1 1 1,4 2-1,-6 2-137,-1-1 1,5 1 0,0 0 0,2-1-37,0 1 1,-6 0 0,6 0 0,1-1 52,3 1 1,1 0 0,0 1 0,0 2 25,0 2 1,5 0 0,2-3 0,0 1-211,0 2 0,5 0 0,-2-5 1,4-2-254,2-4 1,0 2 0,0-5 0,-1 0-591,1 0 1,0 0-1,0-3 1,1 1-383,4-2 0,-2-6 0,6-4 0,-1-2-1538,1-3 1,-4-9-1,3-7 2631,-1-7 0,-2 2 0,-6-5 0</inkml:trace>
  <inkml:trace contextRef="#ctx0" brushRef="#br2" timeOffset="59">23962 14680 11199,'0'25'0,"0"-4"897,0-4 0,0 6 0,0 3 0,-2 4 49,-3 1 1,3 1 0,-3-1 0,3 1-578,2-1 1,0 6 0,0-1 0,0-1-1174,0-1 0,0 2 0,0 1 1,2-2-2995,3-2 3798,-3-2 0,5-6 0,-7-2 0</inkml:trace>
  <inkml:trace contextRef="#ctx0" brushRef="#br0" timeOffset="60">7311 7262 8296,'0'-11'737,"0"1"0,7 6 121,4-1 1,3 10-1,0 7-404,-4 8 0,3-1 0,-6 7 0,0 0 60,0-1 0,-2 4 0,-5-2 0,0 1-79,0-2 0,0 2 0,0-6 0,0 1-602,0 0 1,0-2 0,0-6 0,2-1-940,3-3 0,-2 3 579,8-4 0,-6-3 0,4-3-722,-2-8 1,3-4 0,-3-10 0,0-1 819,0-2 1,5-12-1,-1 1 1,1-1 428,-1 0 0,3 2 0,-6-1 0,1 2 0,-4 4 0,2 4 185,-1 6 1,1 9 819,-2 7 1,-3 7 0,3 10-1,-3 4-400,-2 5 1,1-1 0,3 1 0,1 0-182,-2-1 1,4 3-1,-1-7 1,-1-2 80,2-2 0,-4-1-2302,8 0 1,-8-6 686,3 1 0,-12-8 0,-4 2 0,-6-5 361,-5-5 0,2-4 0,-7-8 749,-2-4 0,-2 4 0,-8-27 0,-2 2 0</inkml:trace>
  <inkml:trace contextRef="#ctx0" brushRef="#br0" timeOffset="61">7091 7167 7889,'-15'0'861,"8"-5"1,7 0-430,8 1 0,8 3 0,5 1 0,5 0 120,4 0 1,3 0 0,4 0 0,3 0-638,0 0 1,4 0-1,-6 0 1,1 0-472,-1 0 0,4 0 0,-5 1 0,-2 3-169,-2 1 0,4 0 0,-1-5 0,-1 0 356,-2 0 0,-1 0 0,-2-1 0,-2-3 369,-2-1 0,-7-6 0,2 6 0,-4 2 0,-1 1 0,0 2 0,0 2-25,-1 3 0,-6-2 1,-2 6-1,-2 0 226,0 0 0,1 1 1,-6 8-1,0 1 681,0 2 0,0 7 0,-2 0 0,-3 5-290,-6 3 1,-1 6 0,0-5 0,1-2-394,-1-2 0,0 2 0,0 0 0,3-4-116,2-1 1,-4 2 0,6-10 0,2 1-714,1 0 1,-3 3 0,-1-5 0,1-2-1930,-2-2 1,5-6 2558,-3-1 0,-3-6 0,-1 3 0</inkml:trace>
  <inkml:trace contextRef="#ctx0" brushRef="#br0" timeOffset="62">7988 7592 8264,'24'-23'0,"-1"6"221,-1 4 1,3 8 0,6-4 0,-1 2 383,-4 4 1,7 1 0,-5 2 0,-1 2-130,-3 3 0,-3 2 0,-5 5 1,-2-1-191,-4 1 1,-3 2 0,-7 2 0,0-1 34,0 1 0,0-5 0,-2-1 1,-3 1-98,-5-3 0,1 5 0,0-6 1,1 0 13,-1-1 0,5 1 0,1-1-586,6 4 0,6-1 0,8 1 0,3 1 228,1-2 0,7 5 0,-2-2 0,2 5 27,-2 4 0,2 2 0,-7-4 0,-4 4 189,-4 1 1,-1-3 0,-7 5 0,-1 1 60,-3-3 0,-1 4 1,-1-5-1,-5-1 375,-4 1 0,-9-2 0,-4-7 1,-2-2-179,-2-1 0,-8-2 0,-4 1 0,-1-5-1097,-4-3 0,-5-2 0,-1 0 1,3-2 356,1-3 1,-3-4 0,7-8 385,-3-4 0,-2-4 0,0-6 0</inkml:trace>
  <inkml:trace contextRef="#ctx0" brushRef="#br1" timeOffset="63">22405 13392 25059,'16'0'1510,"-7"0"0,-2 1 0,-9 3 0,-3 1-1221,-6-1 1,-3-3-1,-1 1 1,-3 2-163,-3 1 1,4 0-1,-4-7 1,3-1-128,2-2 0,3-2 0,0 3 0,5-3 0,1-2 0,1 4 0,8-5 0,3-3 0,6 5 0,10-1 0,3 2 0,1 3 0,4 3 0,-2 1 0,1 0 0,-2 0 0,2 1 0,-7 5 0,-2 4 0,-2 4 0,-1 2 0,-2 0 0,-2-1 0,-1 1 0,-8 0 0,2-1 0,-3 1 0,-2 0 0,-2-2 0,-3-2 0,-5-1 0,-9-8 0,-2 2 0,1-3 0,3-2 0,1 0 0,0-2 0,1-3 0,-1-5 0,2 1 0,2-2 0,3-1 0,2-2 0,2-2 0,5 1 0,0-1 0,0 0 0,0 1 0,0-1 0,0 0 0,5 6 0,2 1-1261,2 2 0,-4 2 0,6 5-2882,1 0 0,-4 1 4375,3 5 1,-8 2 0,4 8 0</inkml:trace>
  <inkml:trace contextRef="#ctx0" brushRef="#br1" timeOffset="64">20597 14303 6234,'9'-15'0,"-4"-1"1184,-3 0 1,-2-5 0,0 0-1,0 2 384,0 1 1,-2 3 0,-3-1 0,-6 2 205,-3 4 0,-1-3 0,-1 8 0,0 2-580,1 1 1,-6 2 0,0 0-1,1 3-876,3 8 1,-4 1-1,0 16 1,4 3-250,4 4 0,-1 7 0,4-3 0,-2-1 93,1 1 1,4-3-1,7-4 1,0-3 198,0-2 1,9 1-1,5-8 1,7 0-362,3-3 0,-3-3 0,5-2 0,1-3 0,-3-2 0,4-2 0,-5-5 0,-1 0 0,1 0 0,0-7 0,-4-3 0,2-4 0,-2-2 0,-3-7 0,-4-3 0,-3-3 0,-2-3 0,-2 1 0,-5-1 0,0 1 0,0-1 0,-5 6 0,-2 2-9654,-2 1 9702,6 2 1,-4 12 0,7 2-1</inkml:trace>
  <inkml:trace contextRef="#ctx0" brushRef="#br1" timeOffset="65">20864 14460 22876,'9'21'-394,"-4"0"0,-3 0 0,-2-5 1,-2 0 1710,-3-1 0,3 6 0,-3 0 0,3-1-579,2-3 0,0-7 0,0 1-1437,0 1 0,0-3 571,0 1 0,2-6 1,3 1-2649,6-3 0,-2-2 2675,1 0 1,1-14-1,4-4 1</inkml:trace>
  <inkml:trace contextRef="#ctx0" brushRef="#br1" timeOffset="66">21132 14350 23968,'15'0'275,"1"0"0,0 0-91,0 0 1,-1 0 0,1 0 612,0 0 0,0 0 0,-1 0 0,1 0-2325,0 0 0,-6 0 0,1 0-306,1 0 1474,-5-7 0,7-1 1,-5-8-1</inkml:trace>
  <inkml:trace contextRef="#ctx0" brushRef="#br1" timeOffset="67">21446 14099 23968,'14'21'-136,"-2"0"0,-3-2 827,-2-2 1,4 1-1,-4 1 1,0 4 130,0 1 1,3-3-1,-3 4 1,0-1-529,0 1 1,3-6 0,-4 2 0,-3-4-1904,-1-1 0,3 0 0,0-1 335,-1 1 1,-4-7-36,-5-4 1,-4-10 0,-8-7-1,-3-8 1238,-1-6 0,-7-10 0,4-5 1</inkml:trace>
  <inkml:trace contextRef="#ctx0" brushRef="#br1" timeOffset="68">21383 13816 23968,'32'0'630,"-1"2"1,1 3-1,-1 5 917,1 4 1,4 9-1,1 5 1,0 9-1369,1 10 1,-5 2-1,4 8 1,-6 3-180,-4 1 0,-6 2 0,-9 0 0,-4-2 0,-1-4 0,-1 1 0,-8-9 0,-5-5-1308,-9-4 0,-8-5 0,-13-9 0,-7-7 1370,-6-7 1,-20-5 0,-10-7-1</inkml:trace>
  <inkml:trace contextRef="#ctx0" brushRef="#br1" timeOffset="69">19905 13863 22876,'-7'23'-2469,"-1"0"1,-6 4 0,1-2 2876,3-2 0,5 5 0,-4 0 0,0 5 1184,1 3 1,-1 8-1,-3-2 1,3 3-1870,2 3 0,2-3 0,5 0 1,1 1-1198,5 3 0,2 1 0,10-3 1782,3 1 1,3-8 0,8-2 0</inkml:trace>
  <inkml:trace contextRef="#ctx0" brushRef="#br1" timeOffset="70">16902 16032 22876,'0'-16'-2556,"0"1"0,-1 4 3596,-5 1 0,3 5 1,-9-4-1,-4 2 1,-3 3 897,-1 3 1,-4 1-1,-2 0 1,-4 1-1428,-1 5 1,4 2 0,3 8 0,0 1-512,-1 4 0,6 2 0,0 7 0,5-2 0,3 0 0,8 10 0,-3-6 0,6 1 0,6 0 0,2-3 0,8-2 0,2-4 0,3-1 0,-2 3 0,7-5 0,2-2-864,2-1 1,1-4 0,1-2-1,-1-4-595,0-1 0,6-1 0,2-6 0,1 0 467,3 0 0,-4-7 0,-1-4 1,-1-3-986,0-1 0,-2-3 2035,-9-3 1,3-3-1,-4-8 1</inkml:trace>
  <inkml:trace contextRef="#ctx0" brushRef="#br1" timeOffset="71">17327 16142 18375,'-7'-29'0,"-4"1"0,-3 3 0,-1 2 2004,-1 4 1,-5 3 0,-2 6-1,-1 5-715,-4 3 0,3 2 0,1 2 0,1 5-1215,4 8 0,-4 8 0,2 9 0,4-1-98,5 0 0,5 6 0,7 2 1,1-1 277,5 0 0,8-3 0,8-7 1,3-3-255,3-3 0,7-1 0,1-7 0,-1-1 0,-1-3 0,-3-6 0,0 1 0,1-3 0,-1-2 0,-6 0 0,-4-2 0,-4-3 0,-1-6 0,-2-5 0,-2-5 0,-3-5 0,-2-3 0,-2-3 0,-5-1 0,0-2 0,0-2 0,-5 1 0,0 6 0,1 2-2218,2 2 0,2 7 1,0-2-1,2 3-938,3 2 1,11 1 0,10-1 2754,4 0 1,1 1-1,1-1 1</inkml:trace>
  <inkml:trace contextRef="#ctx0" brushRef="#br1" timeOffset="72">17767 15859 18293,'-17'9'0,"-3"-4"1551,-1-3 0,0 0 1,4 1-1,-2 4-410,-2 2 0,2-4 1,6 6-1392,3 1 1,6 2 0,-1 2 0,7-1 1047,8 1 0,8 0 0,15 1 0,2 2-136,2 2 1,6 2-1,-1-2 1,2 3-663,-2 1 0,2 3 0,-8-5 0,-3-1 0,-5 1 0,-1 5 0,-10-4 0,-5 1 0,-3-4 0,-4 1 0,-6-1 0,-3-1 0,-1-3 0,-14-1 0,-2 0 0,-7-2 0,-4-4 0,-4-1 0,-3-6 0,-1 2 0,-4-1 0,4-2 0,-2-4 0,0-2-109,2-1 1,3 0 0,9 5 0,4-2 97,1-3 0,2-11 0,6-8 0</inkml:trace>
  <inkml:trace contextRef="#ctx0" brushRef="#br1" timeOffset="73">18349 15781 23516,'0'-16'-142,"0"0"1,0 1-1,2-1-203,3 0 1,4 0-1,8 2 1,4 2 1319,5 2 0,6 1 0,3-1 1,1 4-62,-1 5 1,-2 1-1,-3 0 1,-2 0-132,-2 0 0,-8 1 1,-1 5-1,-6 4-693,-4 4 1,-2 2-1,-5-1 1,0 1-91,0 0 0,-2 0 0,-3-1 0,-6 1-109,-3 0 1,-1-2-1,-1-2 1,0-3-1618,1-2 1632,6-2 0,4-5 0,12 0 0,7 0-132,5 0 0,9 0 0,-2 2 1,4 3 486,1 5 0,-1-1 1,-2 3-1,-6 4 337,-4 3 1,1 4-1,-10-4 1,0 2-599,-4-2 0,-3 4 0,-2 0 0,0-1 0,0 1 0,-7-2 0,-4-7 0,-3-2 0,-2-1 0,-5-6 0,-1 4 0,-1-2 0,0-4 0,2-1 0,4-2 0,-1-2-892,3-3 1,-5 1-1,12-6 1,-1-2-1093,4-2 1,3-4 1388,2-3 0,14-10 1,3-9-1</inkml:trace>
  <inkml:trace contextRef="#ctx0" brushRef="#br1" timeOffset="74">19166 15671 22876,'14'17'-387,"-3"4"1,1 2-1,-5 5 1,0-2 2303,0 2 1,5 2-1,-1 1 1,1 0-977,-2 1 1,4-2 0,-3-2 0,3-4-942,2-1 0,-2-2 0,-2-6-508,-2 1 1,-4-2 0,4-2-3655,2-1 1,0-10 877,-1-1 2747,3-13 1,-12-12 0,5-6 0</inkml:trace>
  <inkml:trace contextRef="#ctx0" brushRef="#br1" timeOffset="75">19465 15639 16486,'5'21'0,"1"0"0,-3 0-101,-1 2 1,3-4-1,2 7 1,0 2 1443,0 2 1,5 1 0,-1 1 0,1-1 1113,-2 1 1,4-6-1,-3-2 1,3-1-2089,2-4 1,-2-1-1,-2-4 1,-3-2-370,-2-2-1475,-2-6 0,-7 3 0,-3-9 0,-7-3-6956,-8-6 8736,-11-10 1,-2-10 0,-6-9 0</inkml:trace>
  <inkml:trace contextRef="#ctx0" brushRef="#br1" timeOffset="76">18899 15513 24081,'25'0'771,"3"0"1,-4 0-1,4 0 95,5 0 1,9 0 0,2 0 0,6-1-141,8-4 0,1 3 0,1-3 1,-4 3-727,-2 2 0,-2 0 0,-6 0 0,-6 0-882,-9 0 0,1 5 0,-9 2 0,-3 2-1875,-4 3 1,-11 2 2384,1 2 1,-12 6 0,-2 3-1</inkml:trace>
  <inkml:trace contextRef="#ctx0" brushRef="#br1" timeOffset="77">18663 16394 30836,'16'5'0,"1"0"0,3-1 482,1-3 1,12-1 0,0 0 0,4-1-483,1-5 0,11 5 0,0-6 0,2 1 0,-2 1 0,6-5 0,-6 3 0,4 0 0,1 0 0,4-4 0,-6 4 0,-1 0 0,-2 0 0,-4-3 0,-3 5 0,-5 1-268,-4 2 0,-9 2 1,-3 0-1,-5 2 361,-6 3 0,-3 4 0,-7 7 0</inkml:trace>
  <inkml:trace contextRef="#ctx0" brushRef="#br1" timeOffset="78">18946 16629 22876,'14'-7'-952,"-3"-3"2555,3 3-54,-13 0 0,6 9 1,-7 3-1037,0 5 1,-5 4 0,-2 4 0,-2 3-92,-3 5 1,4 2 0,-1 0 0,0-2-451,0 2 0,6 0 0,-2 0 1,3-4 25,2-1 0,0 0 0,2-4 0,1 2-64,2-2 1,13-1-1,-2-3 1,1-1 371,0-3 1,6 1 0,3-7 0,2 1-307,-1 1 0,7-6 0,-2 5 0,1-6-1984,0-6 0,-7-2 0,-1-8 0,-2 0-697,-4 0 1,-9-6 0,-4-6 2829,-5-7 0,-1 2 1,0-6-1</inkml:trace>
  <inkml:trace contextRef="#ctx0" brushRef="#br1" timeOffset="79">19276 16755 24515,'-8'7'-1104,"1"2"1,8 8 0,3 3 2404,1 1 1,0 5-1,-5-4 1,0 3-811,0 3 0,6-4 0,-1 2 0,-2 2-2132,-1 2 0,0 0 1,3-2-1,4-4 1851,0-1 1,5-2 0,-6-5 0</inkml:trace>
  <inkml:trace contextRef="#ctx0" brushRef="#br1" timeOffset="80">20534 16111 18086,'16'-9'0,"0"4"0,-1 3 0,1 0 597,0-3 0,0 3 0,-1-3 0,1 3 898,0 2 1,0 0 0,-1 0-2553,1 0 1,-2 7 0,-4 4-1370,-4 3 1754,-12 8 0,-9-4 1,-10 5-1</inkml:trace>
  <inkml:trace contextRef="#ctx0" brushRef="#br1" timeOffset="81">20456 16362 27936,'15'5'0,"3"2"361,3 2 1,-4-5-1,8 1 1,-1-2-399,2 3 0,11-5 1,-7 5-1,1-3-407,4 2 0,2-3 0,-2 3 233,1-3 1,8-9-1,-4-2 1</inkml:trace>
  <inkml:trace contextRef="#ctx0" brushRef="#br1" timeOffset="82">21666 15859 24941,'-21'0'0,"-1"0"0,-3 0 336,-3 0 0,0 7 0,0 5 0,4 8-157,1 6 1,-5 9 0,4 3 0,-1 1 360,4-1 0,6-1 1,4-6-1,6-1-76,3-4 1,4 2 0,3-7 0,7-2-30,8-1 1,9-4 0,10-2 0,1-3-436,4-2 0,-1-2 0,3-5 0,-3-2 0,1-3 0,5-4 0,-9-8 0,0-3 0,-3-1 0,-6-6 0,-4 0 0,-6-2 0,-4-3 0,-8 1 0,-4-1 0,-5 3-1955,-5 2 0,-11 5 1,-14 6-1,-10 2 2557,-12 4 0,-29 3 0,-8 7 0</inkml:trace>
  <inkml:trace contextRef="#ctx0" brushRef="#br1" timeOffset="83">16902 17777 22876,'-7'-9'1294,"-3"4"1,-11 3-1,-5 2-361,-4 0 1,-1 2 0,-1 3 0,1 6 0,-1 3-600,1 1 1,-1 6 0,3 0 0,2-2-335,6-1 0,4 3 0,3 0 0,4-2 0,4-2 0,6-6 0,7-1 0,9 3 0,8 1 0,6-4 0,5 1 0,4-1 0,2-1 0,14 5 0,-8-4 0,2 4 0,0 2 0,-9 0 0,-4-1 0,-4 1 0,-6 0 0,-3 1 0,-9 2 0,-4 2 0,-4-1 0,-5-3 0,-1 1 0,0 1 0,0 2 0,-7 0 0,-5-7 0,-5-2 0,-4-2 0,-6-4 0,5 2 0,-3-1 0,-3-3 0,4-2 0,-1-2 0,3 0 0,2 0 0,3-7 0,3-4 0,2-1 0,1 1 0,8-10-113,-2 0 1,17-13 0,5-7 0</inkml:trace>
  <inkml:trace contextRef="#ctx0" brushRef="#br1" timeOffset="84">17311 17871 18077,'5'21'0,"1"0"0,-1-2 1818,2-1 0,2 3 0,6 1 0,-1 1-593,-3 0 0,3 3 1,-6-5-1,3-2-1216,-1-1 0,1 3 0,3 0-3945,-4-2 1,3-2 1868,-8-1 1626,0-7 0,-12-9 1,-2-9-1</inkml:trace>
  <inkml:trace contextRef="#ctx0" brushRef="#br1" timeOffset="85">17185 17573 22876,'0'-25'-1704,"0"4"0,0 4 0,2 3-119,3 3 1,2 2 0,6 6 1778,-3-2 1,7-14 0,8 1 0</inkml:trace>
  <inkml:trace contextRef="#ctx0" brushRef="#br1" timeOffset="86">17578 17761 23125,'16'42'-399,"0"0"1,-2 0 0,-2-12 0,-1-2 1070,1-2 1,2-2-1,1 2 1,1-5 559,0-3 1,-6-4 0,1-4-1,-1-3 575,-1 0 1,-2-7-1808,-7 0 0,0-7 0,0-9 0,0-1 0,0-4 0,5-2 0,2-5 0,2 2-72,3-2 1,4-1 0,3-1 0,4 2-41,1 2 0,3 8 1,6 3-1,2 8-633,1 5 0,1 2 0,-5 2 0,-1 1 1045,0 2 0,1 13 0,-1-1 0,1 4 328,-1 2 0,-5 5 0,-1-2 0,-2 4-628,-4 1 0,-2-1 0,-1-2 0,-2-2-1289,-4 2 1,-3 0-1,-7-2 1,0-5 1354,0-3 1,0-3 0,0 1 0</inkml:trace>
  <inkml:trace contextRef="#ctx0" brushRef="#br1" timeOffset="87">19025 17573 15767,'-2'-14'0,"-1"1"0,-3 3 333,3-2 1,3-2 0,5-2-1,6 2 1226,3 3 1,8-1-1,5 7 1,0 2-425,0 1 0,2 2 0,-4 0 1,-1 2-219,-3 3 0,-3 4 0,-4 6 0,-2 3-613,-2 3 1,-6-2 0,1 7 0,-5 0-305,-5-1 0,1 3 0,-6-6 0,-2 1-54,-2 0 0,-2-8 0,0-6 1,2 0-133,4 0 1,1-6-182,4 2 1,5-3 0,2-2 171,12 0 1,8-5 0,10 0-1,-3 1 48,-2 2 0,2 2 1,-2 0-1,2 2 134,3 3 1,-8 4 0,-1 7 0,-4 0 738,-3-1 1,3 6 0,-10 0 0,-1-2-663,-2-1 0,-5-2 0,-1-1-64,0 1 0,-1 0 0,-5-2 0,-2-2 0,-1-2 0,-5-6 0,4 1 0,-4-3 0,-2-2 0,0 0 0,0 0-2424,1 0 0,1-7 1,3-4-3242,6-3 5251,3-1 1,2-8 0,0-1 0</inkml:trace>
  <inkml:trace contextRef="#ctx0" brushRef="#br1" timeOffset="88">19748 17604 25005,'14'16'0,"-2"1"0,-1 2 186,1 2 0,-3 0 1,1-5-1,2 1 1325,2 4 1,-3 2 0,-2 3 0,-1-5-1189,1-3 0,0 3 1,3 0-1112,-1-2 1,-6-2-1,5-1-5573,3 0 6460,-6-8 0,0-1 0,-7-7 1</inkml:trace>
  <inkml:trace contextRef="#ctx0" brushRef="#br1" timeOffset="89">20157 17525 15628,'2'16'0,"1"0"905,2 0 1,1 4 0,-6 3 0,1 0-298,5 0 1,1 5 0,5-2 0,-3 2 1031,-2-2 0,3 4 0,-3-6 0,2 0-133,3-3 0,2 2 0,0-2-1507,-4-2 0,3-6-1443,-8-3 0,-2-7-1668,-8 3 1,-5-12-1,-11-4 3539,-5-4 0,-4-9 1,-2-1-1</inkml:trace>
  <inkml:trace contextRef="#ctx0" brushRef="#br1" timeOffset="90">19685 17494 24398,'7'9'1355,"4"-4"0,3-3 0,5-2 0,5 0-618,8 0 0,8 0 0,-2 0 1,3 0-738,2 0 0,6-6 0,0 1 0,-3 0 0,-1-2 0,0 5 0,1-5 0,-3 2-89,-1 0 1,-8-2-1,-1 3 1,-5-1-1728,0 2 0,-6 1 1,-1 2-3958,-3 0 5773,-9 0-196,-2 0 0,-7 0 0</inkml:trace>
  <inkml:trace contextRef="#ctx0" brushRef="#br1" timeOffset="91">19214 18233 24585,'7'8'0,"3"-2"934,4-5 0,9-6 0,3-2 0,4 0 83,1 0 1,11-5 0,3 3 0,1-1-925,-1-1 1,9 1 0,-5-4 0,4 2-94,1 1 0,4 2 0,-4-3 0,0 3 0,0 2 0,-3-3 0,-8 5 0,-2-1-280,-3 0 1,-3 4-1,-9-3 1,-5 3-5945,-3 2 6210,-10 0 0,-1 0 0</inkml:trace>
  <inkml:trace contextRef="#ctx0" brushRef="#br1" timeOffset="92">19701 18311 23588,'0'16'-653,"0"0"408,0-1 0,0 1 1,-2 0-1,-1 0 1027,-3-1 1,1 6-1,5 0 1,0-2 596,0-1 0,0-2 1,2-1-1,3 1-838,6 0 0,8-1 0,2 1 0,0-2-541,2-3 0,-1-3 0,6-4 0,-3 1 0,-3-1 0,5-3 0,-6-1 0,0-1-2458,1-5 0,-4-2 1,3-8-1,-6 0-5443,-4 0 7837,-4-13 1,-7 3 0,0-13-1</inkml:trace>
  <inkml:trace contextRef="#ctx0" brushRef="#br1" timeOffset="93">19874 18358 22876,'0'23'-601,"0"3"1,2 2 0,1 0 0,4-2 1838,2 2 0,-4-3 1,6-1-1,1 1 113,2-1 0,-4-5 0,1 2 0,1-3-706,2-3 0,2 1 0,-1-2-838,1-3 1,0-4-1,0-7-9638,-1 0 9644,8-7 1,-6-2-1,6-7 1</inkml:trace>
  <inkml:trace contextRef="#ctx0" brushRef="#br1" timeOffset="94">20990 17761 21280,'5'-10'423,"1"-1"0,8 8 1,0-3-169,5 5 0,2 1 0,-5 0 0,-1 0-82,1 0 1,0 1 0,-2 5-1547,-4 4 1277,-3 4 1,-7 2 0,0 0 0</inkml:trace>
  <inkml:trace contextRef="#ctx0" brushRef="#br1" timeOffset="95">20927 17950 22492,'16'8'1160,"0"-2"1,0-5-1,1-1 1,2 0-1030,2 0 0,7 0 0,-2 0 0,2 0-1401,-2 0 0,8 0 0,-6-1 1156,0-5 1,0 5-1,3-6 1</inkml:trace>
  <inkml:trace contextRef="#ctx0" brushRef="#br1" timeOffset="96">21698 17840 22876,'7'-9'-992,"3"4"0,4-2 1,2 2-1,0 1 1027,-1 2 0,3-3 0,1 0 0,4 1 1090,1 3 0,-5 1 0,4 0 0,-2 0 61,0 0 0,0-2 0,-5-2 0,-1-1-7432,1 2 5967,0-6 1,0-7 0,-1-8 0</inkml:trace>
  <inkml:trace contextRef="#ctx0" brushRef="#br1" timeOffset="97">22232 17447 19413,'9'14'0,"-4"7"0,-1 7 1212,1 3 1,2 8 0,7 2 0,0 7 216,3 4 1,4 4 0,-1 7-1,1-2-733,-2-4 0,-2-2 0,-3-8 1,-3-4-3986,-6-6 0,-3-2 3014,-2-14 0,-21-14 0,-5-9 0</inkml:trace>
  <inkml:trace contextRef="#ctx0" brushRef="#br2" timeOffset="98">29197 1367 8421,'-5'-15'-55,"0"-1"1,-5 0 0,3 1 0,0-1 0,-2 0 203,0 0 1,4 1 303,-6-1 1,8 0 269,-2 1 1,5 1-1,7 3-334,8 6 1,1-2-1,7 0 1,-2 0-43,0 0 0,7 2 0,-2 3 0,4-2-38,1-1 0,0 0 0,1 5 0,-1 0-33,1 0 1,4 0-1,3 0 1,-1 2-176,1 3 0,4-2 0,-2 8 0,1-1-62,-1-1 0,0 5 1,2-3-1,-3 3 7,-1 1 1,-1 1 0,-3 0 0,2-1 51,-2 1 0,3 0 1,1 0-1,-1-1-7,1 1 0,3 0 0,-4 1 1,2 2-50,4 2 1,-4 6-1,2-5 1,0 1 48,-2 0 1,6 5 0,-6-2-1,2 2 162,0-2 0,-8 4 1,5-6-144,-1 1 0,-4 4 0,0-4 0,-4 1 1,-5 0 78,-3 2 0,5 0 0,-5 0 0,1-2-90,0 2 1,-1 7 0,-2 2 0,1-2 15,-2-2 1,-2-2 0,1 2 0,1 2 55,2 2 1,0 0 0,-4-4 0,3 4 97,1 4 1,-1-2-1,-4-1 1,0 1-169,0 3 1,-1-2 0,-1 2 0,-1 0-137,-3-2 0,-5 5 0,4-3 0,-2 3 30,-3 3 0,-3-3 0,-1-1 24,0-2 0,0-7 1,-1 1-1,-3-1 1,-3 0 73,-2 2 0,4 5 0,-5-6 0,-1-1 31,2-2 0,-5 1 1,4 2-1,-4 4-55,-2 1 0,2 2 0,2-6 1,2 0-79,-3 1 1,-6-3 0,-2 5-1,2-1 45,1-4 0,3-4 1,-3-1-1,-1-1-4,-2 5 0,-5-1 0,3-5 1,0-2-54,1 2 1,-4 1 0,3 1 0,0-2 121,0-2 0,2-1 1,4 3-1,-2-4-149,-2-1 0,0 5 0,3-2 0,-1 4-38,-2 1 1,0-1 0,5-2-1,1-2-19,-1 2 0,0-4 1,-1 1-1,-2-1 136,-2 1 0,-2-6 1,4 4-1,-2-2 273,2 0 1,-6 1-1,-1-3 1,-2 2-208,2-1 1,-4-3 0,4-1 0,-4 0-162,-1-1 1,-6 1 0,0-2 0,2-2-21,2-1 1,-2-6-1,2 4 1,3-1-214,1 1 1,-1-5-1,-1 3 1,1-2 301,4 0 1,-9 0 0,3-5 0,-1 0 203,0 0 1,-4 0 0,-1 0-1,-1 0-108,1 0 0,-4-5 0,3 0 0,1 0-41,0-2 0,-6 3 0,4-5 0,-2 2-28,0 4 1,7-4-1,-3 0 1,-1 0-1,-1-2-17,0 0 0,-6-1 0,6-6-27,0 1 1,-4-1 0,6 0 60,-2 0 0,3 6 0,-3-1 1,1-1-1,4-2 233,2-2 0,2-4 0,-1-1 0,1 1-122,-1 3 0,3-4 0,1-2 0,2 1-88,-2-1 0,-2-5 1,-1 2-1,-1-4 1,2-1-73,4-1 0,-4 1 0,4-1 0,-3 1 0,-1-1 0,2 1 0,3 0 0,3-1 0,-4 1 0,5-1 0,1 1 0,3-1 0,-4 1 0,0-2 0,0-2 0,-2-2 0,4-10 0,-5 2 0,-1-1 0,1 1 0,4-4 0,0 9-24,2-1 0,2-2 0,2 6 0,2 0 0,3 1-3,2-1 1,0 0-1,4 4 1,-2-2 82,1-1 1,2-6-1,2 3 1,0-1-57,0-3 0,0-8 0,0-3 0,0 0 0,0-1 0,0-2 0,0 6 0,2 4-113,3 3 0,-3 4 0,5-3 0,0 2 0,4 1-13,3 0 0,-4 5 0,1-3 74,1-1 1,2 4 0,1-5 0,1 0 14,0 0 0,0-2 0,-1-7 1,-1 0-129,-3 2 1,3-4 0,-4 11 0,4 0-107,2 3 0,0 4 0,1 2 0,2-1 130,2 1 0,6 1 0,-5 2 1,3 4 73,3 1 0,0-3 0,0 3 1,-2 0 128,2 1 0,0-6 0,0 3 0,-4-1-130,-1 0 1,3 1-1,-3-2 1,-1 0-553,1-1 1,-2 0-1,-3 1 1,1 2-200,2 2 1,5 2 0,-3 6 0,-1-1-526,1 0 0,3 1 0,-3-1 1,1 0-85,4 0 0,0 1 1428,-1-1 0,2-7 0,-4-1 0</inkml:trace>
  <inkml:trace contextRef="#ctx0" brushRef="#br2" timeOffset="99">29418 362 21734,'8'15'-757,"-2"1"0,-3 1 1,1 3-1,1 2 678,-2 3 0,4 1 0,-1 5 0,-1 3 192,2 2 1,-6-1 0,5 7 0,-5 0 9,-1-2 0,0 11 1,0-4-1,0 2 2,0 0 1,0 3 0,0 2 0,0 2 21,0 4 1,0-5 0,0 3 0,2 1 22,3 3 1,-3 2 0,3 4 0,-3 4-372,-2 0 1,0 3-1,0-6 1,0 3 285,0 3 0,0-3 0,0-1 0,0-1-4,0-3 1,0 8 0,0 0 0,0-2 36,0-1 1,0 1 0,0-3 0,0 0 96,0 0 0,5 3 1,1-5-1,-3-3-68,-1-6 0,-2 6 1,2-6-1,1 1-102,2 1 1,1-2 0,-6 2 0,1 0-32,5 4 1,-5 3-1,5-3 1,-3-1-55,2-3 0,-3 2 0,3 2 1,-1-6 102,1-3 1,-3 2 0,3-6 0,-3 1 43,-2 1 0,0-5 0,2 6 0,1 1 149,2 2 0,2 10 0,-3-7 0,3 2 19,2 3 0,-4 6 0,3-2 0,-1-2 113,-3-3 0,-2 1 1,-2-10-1,0 0-207,0-4 0,1-5 1,3-3-1,1-4-32,-1-1 1,-3-3-1,-1-6 1,0-4-150,0-5 0,0-3 0,0-3-3225,0 1 0,0-11 0,-1-8-1161,-5-11 1,-16-33 4385,-15-11 0,12 20 0,-1-3 0,-2-2 0,0-1 0</inkml:trace>
  <inkml:trace contextRef="#ctx0" brushRef="#br2" timeOffset="100">26100 3269 8136,'-9'-7'782,"2"4"1,9-6-393,3 2 1,4 2 0,9 3 0,3-1-1,5-3 1,5 1 0,8 5 0,6-2-80,6-3 1,6 3 0,-2-3 0,0 2 170,5-3 1,1 5 0,4-5-1,-1 3-194,-1-2 0,9 3 0,-8-5 0,5 2-51,0 0 0,10-2 0,-2 3 0,3-3-122,8-2 0,-43 7 0,0 1 1,3-3-1,1 1 0,-1 0 0,0 1-49,-1-1 1,0 0-1,4 0 1,-1-1-1,-4 3 1,-1-1-1,42-3-6,-4 1 0,4 1 0,-8-1 45,1-1 1,2 0 0,0 3 0,4-2 0,-1-1 4,1 2 1,-38-1 0,0 1 0,0 0 0,0 0-1,2 2 1,0-1-108,0 1 1,1 0 0,6-1 0,1-1 0,-1 0 0,0 1 0,0 0 0,-1 0-144,2 1 1,0 1 0,-2-1 0,-1 2 0,-1-1 0,-1 1 0,-2 1 0,-1 0 133,-1 0 0,-2 1 0,2 0 1,-1-1-1,35 0 0,-1 1 48,-1 3 0,1 4 1,0-3-1,-2 0 216,3 0 0,4 4 0,-2-4 0,1 1-120,0 5 1,-39-7 0,2 0 0,-2 0 0,0 0 23,1-1 1,0 1-1,0-2 1,0 2 0,-1 2-1,-1 0 1,-1 0-1,1-1 1,41 7 9,-1-3 0,-4 1 0,-9-5 1,-8 0-102,-11 0 1,2-2-1,-14-3 1,-4 2-177,-3 1 0,-5 0 0,-4-5-3470,-5 0 1,-12 0 781,-9 0 0,-16-2 2793,-15-3 0,-8 3 0,-8-5 0</inkml:trace>
  <inkml:trace contextRef="#ctx0" brushRef="#br2" timeOffset="101">29559 3049 9574,'-9'-1'724,"4"-5"1,3 3 0,4-6 0,3 2-403,6 4 0,-2 1 0,1 0 0,2-1-59,2-3 0,-3 1 0,-1 3 0,2-1-58,2-2 1,2-2 0,0 3 0,0-3-21,-1-2 1,1 6 0,0-4-1,1 0-3,4-4 1,-2 5-1,8-1 1,-1 1-104,-2 1 0,6-5 1,-4 3-1,2 0-56,-2 0 1,8-4 0,-7 6 0,0 0 5,-3-2 0,2 5 0,-3-5 0,2 2 71,2-1 0,1-4 1,2 3-1,0-2 38,3-3 0,2-2 1,-4 0-1,1 2-58,-1 1 0,1 3 0,-1-5 0,1 3-72,-1-2 1,-1 3 0,-2-1 0,-2-3-54,2-1 0,0 4 0,0-1 1,-2 1 25,2 1 0,-4-3 1,3 5-1,-1 0 105,-2 0 0,4-4 0,-5 4 1,1 1 120,4-1 0,-3-4 0,1 4 0,0 0 54,-1 0 0,4-3 1,-2 3-134,2-2 1,3 4 0,-1-4 0,1 2 0,-3 2 0,-3-2 0,2 5 1,-7-5-1,-1 2-77,-3 0 1,-1-1 0,-2 5 0,-2-3-228,-1-1 1,-8-2-850,2 2 0,-5 3-57,-5-3 0,-9 3 1,-7 2-1,0 0 265,-2 0 1,1 0 0,-6 0 0,3 0 815,3 0 0,-6 7 0,3 2 0</inkml:trace>
  <inkml:trace contextRef="#ctx0" brushRef="#br2" timeOffset="102">29559 3112 7373,'-9'0'2990,"2"-7"1,7-2-2613,0-6 1,0 4 0,0 1 308,0-2 0,0-2-301,0-2 1,0 0-1,0 0 1,2 1-34,3-1 1,2 0 0,6 1 0,-3-1-16,2 0 0,2 0 1,2 1-1,0-1-89,-1 0 1,6-5-1,0 0 1,0 2-212,2 2 1,-5-1-1,4-1 1,-1-2-115,0 2 0,0 0 0,-3-1 0,1-1-127,2 2 1,0-4-1,-6 1 1,1-1-3,0 0 1,0-3 0,-1 5 0,1 0 74,0-1 1,-1 4-1,1-5 1,0 2 159,0 0 0,-1-5 1,1 5-1,0 0 151,0-1 0,-1-1 0,1-5 0,0 4-73,-1 1 1,-4-5 0,-1 3-1,1-1-31,-2 0 0,3 5 0,-5-3 0,0-1 8,0 1 1,3 5 0,-3-2-1,2 1 28,3-1 0,2 4 1,2-6-1,0 2 67,-1 0 0,1 0 0,0 4 0,0-2 0,-1-2 1,-4-2 0,-1 4 0,2-2-111,2 2 1,2 1 0,0 3-1,-2-1-112,-4 0 1,4 0-1,-3 2 1,3 2-25,2 2 0,-1-1 1,1-3-1232,0 4 0,-1 3 554,1 7 0,-7 7 1,-4 5 742,-3 7 0,-9 6 0,-2 6 0</inkml:trace>
  <inkml:trace contextRef="#ctx0" brushRef="#br2" timeOffset="103">29528 3049 9869,'-2'-15'392,"-3"-1"1,-2 0 0,-6 0-129,3 1 1,-1-1 0,-4 0 0,-1-1-1,0-2 226,1-2 0,-1-6 0,0 5 0,0-1-118,1 0 0,-1 1 1,-1 1-1,-3-4-189,-1 1 1,0-11 0,4 3 0,-4-1 21,-5 0 0,1-4 1,-1-1-1,-2-1-180,-2 1 0,4 0 1,0 3-1,0-2-158,1 2 0,-4-3 0,4 1 0,-1 2 248,0 2 1,5 1-1,-4 1 1,1 0 36,-1-1 0,4 1 0,-5-1 1,0 1-46,2-1 0,-4 6 0,5 0 0,0 0 39,1 1 0,1 3 1,5 4-1,0-1 61,0-2 0,1 0 0,-1 5 0,2 1-132,3-1 1,-1 5-1,5 1-313,-1-2 1,2-2 145,-4-2 1,6 0 0,-3 2-5779,0 4 3502,6-4 0,-5 19 2368,12 0 0,2 15 0,8 4 0</inkml:trace>
  <inkml:trace contextRef="#ctx0" brushRef="#br2" timeOffset="104">29433 3002 8252,'0'9'-2203,"0"-4"2203,0-10 1160,0 3 0,-7-12 0,-5 4-591,-7-4 1,0 3 0,-8 1 0,0-3-238,-3 0 0,-3-3 0,-4 0 0,-5 0-31,-3 1 0,-1-1 0,1-2 0,-1-1 3,-3-2 0,-1-1 0,3 2 0,-1-1 76,1 2 0,-5-3 0,-2 1-155,-2 1 1,5 3-1,-1 1 1,3 0-19,2 1 0,-1-1 1,3 0-1,1 1 1,4 1 77,2 3 1,-2-1 0,6 5 0,5 0 47,-1 0 0,2-4 0,0 4 0,4 0-21,1 1 0,2-1 1,5 3-1,0-3-10,1-2 1,1 4-1,2-4 306,1 2-2509,1-5 0,3 10 0,7-3 1901,8 3 0,13 16 0,4 4 0</inkml:trace>
  <inkml:trace contextRef="#ctx0" brushRef="#br2" timeOffset="105">29512 3206 8252,'0'-8'1034,"-7"1"-772,-4 7 0,3 0 0,-3 0-57,-1 0 1,-2 1-1,-2 3 1,1 3 12,-1 2 0,0 1 0,-1 4 0,-3-2-124,-1-1 0,-5-1 1,5 6-1,0 0 56,-1-1 1,2 6 0,-6 0-1,-2 0-169,-1 2 1,-3-4 0,1 7-1,-2 1-8,-4-3 0,4 4 0,-8-5 0,1 1 234,-2 4 1,-10-3 0,7-1 0,-3 0-4,-2 1 0,-1-4 0,4 3 0,1-1 19,4-4 1,-3 4-1,5-2 1,0-2 184,3-1 0,0 3 0,4-1 1,5 0-65,4-3 1,-2-1-1,5-2 1,1-2 204,3-1 0,3-6 0,2 4-1366,1-2 1,2 0-1050,-1-2 199,3-4 0,9 5 0,3-10 0,7-1-528,7 2 2195,-1-6 0,12 0 0,-6-7 0</inkml:trace>
  <inkml:trace contextRef="#ctx0" brushRef="#br2" timeOffset="106">29418 3238 8238,'0'-11'1251,"0"1"-895,0 6 1,0-1 0,0 10-108,0 6 1,0 3 0,0 2 0,0 1-44,0 4 0,0-2 0,-2 7 0,-2 1-64,-1-3 1,-7 6 0,3-2 0,-1 5 16,-1 4 0,1-1 1,-6-4-1,0 1-206,1 4 1,-1-3 0,-2 8 0,1 0 37,1-2 0,-8 6 0,8-2 0,-2 4 127,1 5 1,1-3 0,1-4-1,-1-1 160,0 4 0,0 0 1,1-5-1,-1-4 149,0-2 0,1 4 1,-1-3-1,0-3-3,0-2 1,1 0-1,-1-7 1,0 1-147,0-2 0,6 2 0,1-6 0,1 1-381,-1 0 1,5-7 0,-1-6-20,3 2 1,1 0-1129,-5-1 0,5-8 0,-5-11-1422,5-8 1,1-15 2671,0-1 0,0-24 0,0-1 0</inkml:trace>
  <inkml:trace contextRef="#ctx0" brushRef="#br2" timeOffset="107">29669 3222 8252,'0'-10'-26,"2"1"342,3 2 0,-1-4 219,6 6 1,-5 0-258,6 5 0,-6 0 0,6 2-46,1 3 1,-3-2 0,1 10-1,0 2 5,-1 5 0,5 8 0,-3-2 1,3 5-31,1 6 1,3-4-1,1 5 1,2-1 3,-2 0 0,4 10 0,0-3 0,1-1-222,4 3 0,2-1 0,-1 4 1,-1 2 65,-1 1 0,-1 6 0,5-4 0,1 0 74,-1 0 0,1 0 0,-1-3 0,1 1-8,-1-1 1,-1-4-1,-2-3 1,-2-4 165,2-2 1,-6-1-1,1-7 1,-2-2-61,0-2 0,0-7 0,-7 2 0,-2-5-1102,-1-6 0,-6 2 306,5-6 1,-6-3 0,1-8-1,-5-7 94,-5-8 0,-9-9 1,-9-10 474,-1-1 0,-2-2 0,-6-5 0</inkml:trace>
  <inkml:trace contextRef="#ctx0" brushRef="#br2" timeOffset="108">29669 3065 8252,'7'16'27,"4"-1"0,3-1 1,1-3 283,1-6 0,0 2 1,-1 0-1,3 2 1,1 1 54,2-1 1,7 5-1,0-4 1,3 4-83,1 2 1,8 0 0,-7 0-1,4 1-61,1 4 1,6-2 0,0 6-1,5-1-71,3 1 0,7 1 0,-3 5 0,2-1-112,0-4 0,-1 7 1,6-5-1,0 0 101,0 2 1,-7-2 0,-4 0 45,-3-2 0,-2-2 0,-1 3 1,-2-5-1,-4-1 59,-2 0 0,-1-2 1,-6-6-1,1-3-25,-1 2 1,-6-3 0,-4 0-1,-4-2-243,-1-4 0,-2 1 1,-2-1-2771,-2 2 1243,-6 1 0,-4-12 1,-11-2 1548,-3-6 0,-8-5 0,-3-13 0</inkml:trace>
  <inkml:trace contextRef="#ctx0" brushRef="#br2" timeOffset="109">31540 3238 8252,'-9'-7'0,"-3"3"0,5-4 0,0-1 0,0 0 1108,2 6 1,7-4 502,3 7 0,4 1-904,6 5 1,-1 2-596,-3 8 1,-4-5 0,-9-3-47,-3-1 1,-4-1 0,-7-6-54,1 0 0,-6-2 0,0-3 1,2-4-143,1 0 1,-3-5 0,2 4 0,3-4 278,4-2 0,3 0 0,-1 1 15,5-1 0,3 0 0,4 2-18,3 4 1,3-4 0,8 5-1,2 0 1,3 4-49,5 3 0,2 2 0,0 0 0,-4 0 24,-1 0 0,-2 2 1,-5 3-1,-1 6-124,1 3 1,-5 1 0,-3 1 0,-1 0-44,-3 0 1,-3-1 0,-1 1 0,0 0 0,0-1 1,-1 1-1,-4-2 1,-6-2-66,-3-1 1,-2-2 0,-1 1 0,-2-5-22,-2-3 1,0-2-1,3 0 1,-1 0 107,-2 0 1,0 0-1,5-2 1,1-1 158,-1-2 0,2-8 1,2 5-1,3-3-58,2 1 0,2-1 1,5-5 211,0 1 1,7-1 0,3 0-271,4 1 1,4 4-1,1 2 1,4 1-53,1-1 0,-3 5 0,3-1 0,-1 3 0,-4 2 48,-1 0 1,-2 0 0,-1 2 30,1 3 1,-7-1 0,-4 6 47,-3 3 1,-2 1 0,0 1-1,0 1 291,0 0 0,-7-6 142,-4 1-537,-3-1 1,0 1 0,2-3-62,2-1 1,-1-1 0,-5-6 0,1 0-159,-1 0 0,6 0 0,-1-2-817,-1-3 0,0 1 1,-1-5-1,5 1-170,1-1 1,0 5 0,3-3-174,-1 0 0,0 4 396,5-8 1,1 6 989,5-5 0,-5 6 0,13-10 0,-5 6 0</inkml:trace>
  <inkml:trace contextRef="#ctx0" brushRef="#br0" timeOffset="110">31509 3254 8403,'15'-6'1328,"1"1"0,-7-2-629,-4 2 0,-5 3 0,-3-5-185,-3 0 1,-1 5 0,2-3 112,-5 3 1,1-3-201,-2 0 1,8-2 0,-4 3 4,0-1 1,4-5 0,-6 3 685,2-2-780,2 6 0,6-4-234,5 7 0,-3 0 1,6 1-14,-2 5 1,3 2 25,-5 8 1,1-6-340,-6 1 0,-2-8 260,-3 3 70,3 2 224,-12-6 161,12 5-449,-5-7-52,7 0 0,2 0 39,3 0 1,-3-2 0,3-3-1,-1-4 1,-1-1-13,2-1 1,6 1-1,-4-6 1,0 1-337,0-1 1,3 0 0,-4-1 0,-1-3 215,2-1 1,-5 1 0,3 2-1,-3-3 122,-2-5 0,0 1 0,0-1 0,0 0 69,0 2 0,-6-6 1,-1 4-1,0-2-60,0 2 0,-3-8 0,3 6-79,-2 1 1,0 0-1,-3 1 1,2 3-35,-2 1 1,-2 4-1,-2-1 178,0 7 0,6 0 332,-1 6-127,1 1 443,-6 5-31,7 0 316,2-7-877,7 5-43,0-12-102,7 13-310,-5-6-977,5 7-2069,-7 0 0,-2 0-1041,-3 0 4391,3 7 0,-12 1 0,5 8 0</inkml:trace>
  <inkml:trace contextRef="#ctx0" brushRef="#br0" timeOffset="111">31367 2515 8403,'-10'-5'-183,"-1"-1"580,8 1 46,-4 5 0,9 0 0,3-2-37,5-3 1,-1 3 0,1-5-58,3 0 1,-5 4 0,1-8 0,-2-1-43,-3-2 1,-3-3-1,-1-4 1,0-4-183,0 1 1,-7-9-1,-3 3 1,-4-1-148,-2-4 0,-5 0 0,0 3 0,0-1 163,-1-4 1,-1 10 0,-7-5 0,2 2-141,0 1 1,-5 3 0,7-1-1,-2 1 90,2 2 0,-4-4 0,4 5 1,-4 0 42,-1 1 0,-1 1 0,1 5 0,1 2-14,4 4 0,-2 1 0,5 5 0,1-1 41,-1 2 0,2 1 0,5 2 110,0 0 0,1 0-43,-1 0 1,5 0 0,1 0-273,-2 0 1,3 0 0,-1-2-1722,-3-3 1,1 1-2612,2-6 4376,-4 6 0,12-3 0,-5 7 0</inkml:trace>
  <inkml:trace contextRef="#ctx0" brushRef="#br0" timeOffset="112">30675 1666 8357,'16'0'37,"0"0"0,-6 0 0,1 0 485,1 0 0,-3 0 145,1 0 0,-4 0-14,4 0 1,-7-2-270,3-3 0,-6-4 1,-4-6-105,-1-1 1,-5 5 0,3 1 0,-2-4 32,-3-5 0,-1 1 0,1-3 1,2 4-5,-3 1 1,-1 0 0,-1 1-1,1-1-51,3 0 1,-3 1 0,4-3 0,-4-1-79,-2-2 1,0 0 0,-1 5 0,-2 1-130,-2-1 1,0 0-1,5 0 1,0 1 52,1-1 0,-1 0 0,0 1 0,0 1-125,1 3 1,-1-3 0,0 5 0,1-1-75,-1-1 1,0 3 0,-1-5 0,-3 5 114,-1 1 1,0 0 0,6 3 13,-1-1 1,0 0-1,1 5 1,-1 0-1,0 0 71,0 0 1,-5 0 0,0 0 0,0 0 273,-1 0 0,-1 0 0,-5 0-109,2 0 0,0 0 1,-4 0-1,2 0 1,4 0-40,1 0 0,0 5 0,4 0-213,-2-1 1,0 3 0,5 0 0,1 1-257,-1 5 1,0-5-1,2 3 1,2-1-689,1-1 0,1 3 0,-4-5-472,4 2 1,-4 2-1,3 3 1398,-3-4 0,-2-3 0,1-7 0</inkml:trace>
  <inkml:trace contextRef="#ctx0" brushRef="#br0" timeOffset="113">29685 1179 8227,'-5'-11'300,"-1"1"0,-4 5 1,3-4-1,-2 0-51,-3 0 0,0 4 0,0-5 0,1-1-5,-1 3 1,-2-5 0,-2 6 0,0-1 52,1-5 1,-1 5 0,-2-1-146,-3 2 1,2-5 0,-5 3 0,1-2 0,2 3-88,-2 1 0,1-4 0,-6 6 1,2 2 56,-2 1 1,-2 2 0,-3 0 0,-2 0-123,-2 0 1,-5 0-1,4 0 1,-1 0 90,1 0 0,-2 0 0,5 2 0,3 1 16,3 2 1,-5 7 0,10-1 0,-2 1 8,0-1 0,5 3 0,-4-2 0,1 5 62,-1 4 1,6 2 0,-4-4-1,2 4 118,0 1 1,0 1 0,6 3 0,-1-4-21,0-1 1,1 3 0,-1-3 0,0 0 76,0-1 1,6 1-1,1-4 1,0 2-33,1-2 0,4 4 0,-1-2 0,1-2-73,-1-1 0,3-3 0,-3 1-655,3 0 0,2-6 0,-1-1-711,-5-2 0,5 0-60,-5-2 0,5-1 1178,1 6 0,-7-6 0,-2 3 0</inkml:trace>
  <inkml:trace contextRef="#ctx0" brushRef="#br0" timeOffset="114">28380 1556 8403,'9'-2'-47,"-2"-1"0,-2-4-4,0-2 1,2 6-1,-3-4 383,1 0 1,0 3 381,-5-6-285,0 6 1,-2-3-233,-3 7 0,-4 0 1,-6 0-1,-1 0 43,0 0 0,0 0 1,-1 0-1,-2 2-37,-2 3 1,-5-3-1,3 5 1,0 0-120,0 3 0,-3-1 0,5 2 0,0 1 48,-1 2 0,4 2 1,-3-1-1,2 1-135,-2 0 0,4-1 1,-6 3-1,2 1 32,0 2 0,-7 0 0,3-4 0,-1 3 74,0 1 1,5 5 0,-3-5-1,1-2 50,4-2 0,1 4 0,3 0 0,-1 0 36,0 2 1,6-6-1,-1 6 1,1-2 33,1 0 1,-3 5-1,5-5 1,0 0-34,0 2 0,0-6 1,3 6-1,-1-2 76,2 0 1,1 2 0,2-4 0,2 4 4,3 1 1,-2-3 0,9 3 0,4-1 0,3-4 0,2 4 0,-3-2 0,3-2-113,5-1 0,4-4 0,1-2 0,-1-3-93,-4-2 1,2 3 0,-5-5 0,-1-1-124,1-2 0,-4-1 0,-6 3-2244,-3 1 0,-8 0 557,-2-5 0,-14 0 0,-14 0 0,-7 0 1744,-7 0 0,-10 0 0,-4 0 0</inkml:trace>
  <inkml:trace contextRef="#ctx0" brushRef="#br0" timeOffset="115">27877 2562 8403,'0'-16'198,"0"6"1367,0-1-101,0 8-1167,0-4 0,-7 7 1,-4 2-1,-3 3-35,-1 5 0,-1 4 0,0 2 1,0 0-33,1-1 0,-1 1 1,-1 2-1,-3 1-41,-1 2 0,0 5 0,6-5 1,-1 0-1,0 2 0,-5-6 1,0 4-1,2-4 50,2-1 1,3 5 0,1 0-60,3-2 0,6 1 0,-3-1 0,2 2 0,0 0 4,1 1 0,4-4 1,4 5-1,5-3-57,5 1 1,-2 0 0,9-5-1,-2 0-62,2 0 0,2-1 1,3 1-1,-3-2-59,-1-4 1,-4 3 0,5-6 0,-2 0 80,-1 0 0,1-2 0,-5-5-85,0 0 0,-6 0 0,1 0-2587,1 0 861,-5 0 1,0 2-1,-9 1-204,-3 2 0,-2 8 1928,-3-3 0,-11 4 0,3 2 0</inkml:trace>
  <inkml:trace contextRef="#ctx0" brushRef="#br0" timeOffset="116">27798 3301 8069,'9'-7'-1835,"5"3"1734,-4-6 0,-1 5 739,2-6 483,-8 8 417,4-4 773,-7 7-1532,0 0 0,-2 7-409,-3 3 1,3-1-1,-5 1 1,0 4-139,-3 5 0,-2-1 0,-1 5 1,3-1-99,-2 5 1,-2 2 0,0 3-1,2-1-49,1 1 1,2-1 0,-1 0 0,5 1 43,3-1 1,-3 1 0,-1-1 0,5-1-72,4-4 1,1 4 0,6-4 0,2 2-31,2-2 0,4 2 0,1-5 1,4-1-129,1 1 1,2 3 0,6-5 0,-1-2 37,1-1 1,-3-2 0,-1-2 0,-3-2-827,-3-2 0,-1-6 1,-5 1-3111,0-3 799,-7-2 3199,-2 0 0,-7 0 0</inkml:trace>
  <inkml:trace contextRef="#ctx0" brushRef="#br0" timeOffset="117">27971 3992 8403,'11'-5'0,"-1"0"0,2 0 721,2-2 1,2 5-1,0-3 49,-1 3 1,1 2-1,0 0 1,0 2-1,-2 3-429,-4 5 0,2 4 1,-5 2-1,0 0-209,0-1 0,-2 3 0,-5 1 0,-1 2 89,-4-2 1,1-1-1,-6-2 1,-3-3-226,-1-2 0,-3-2 0,-2-6 1,-2 2 182,1-1 1,1-2 0,0-4 0,-2-3 72,2-6 0,1-1 0,4-2 1,2 0-10,2-3 1,6-3-1,-3 5 1,2-3-79,0-3 1,1 4-1,9-4 1,4 3-350,0 3 1,10 4 0,-3 2 194,1 2 0,8 2 1,-1 5-1,1 0 1,-4 0-162,-4 0 1,4 7-1,0 4 1,-2 3 59,-1 1 1,-8 1 0,-1 2 0,0 1-19,-1 2 0,-4 1 0,1-2 0,-3 1 232,-2-2 0,-7-2 1,-4-1-1,-2 0 82,-3-1 1,0-4-1,-1-2 1,-3-2 49,-1-4 0,-1-1 1,2-2-1,-2-2 53,-3-3 0,6 0 1,-2-8-1,4-1 37,1 2 0,2-5 0,2-4 0,3 2-323,2 1 0,2 1 1,5-3-1,0-1-244,0 2 0,7 2 0,3 1 0,4 0 128,2 1 1,5 6 0,0 4-1,0 3-228,2 2 1,-6 2 0,6 3 0,-4 5 202,-3 4 0,3 2 0,-10 0 0,-1-1 172,-2 1 0,-5 0 0,-1 1 88,0 4 0,-7-3 0,-5 3 0,-5-4 70,-4-1 0,-6-7 1,5-4-1,-1-3 236,0-2 0,-3 0 1,5 0-1,4-2 116,4-3 1,0 1 0,4-6 0,0-3-32,4 0 1,3 2 0,2 1 0,0-3-473,0-1 0,7 0 0,4 2-491,2 2 1,8 1-1,2-2 1,0 4-1,1 2-2064,1 0 1,-6 0 0,4 5-4592,-1 0 7085,-4 7 0,-9 1 0,-11 8 0</inkml:trace>
  <inkml:trace contextRef="#ctx0" brushRef="#br0" timeOffset="118">26210 4511 11449,'16'0'653,"0"0"0,-1 0 0,3 0-353,3 0 0,3-2 1,8-1-1,-1-4 0,2 0 376,4 0 1,-4-4-1,4 4 1,-6 0-197,-4 0 1,2 2 0,-4 5 0,1 0-84,0 0 0,-7 2 0,1 3 1,-7 6 58,-2 3 0,-2 1 0,1 3 1,-3 3 220,0 5 0,-5 4 0,3 1-263,-3 0 1,-2 1-1,0-1 1,0 1 0,0-1-12,0 1 1,0-3 0,0-2 0,0-5-477,0 1 0,0-6 0,0 4 0,0-3-1581,0-2 0,5-1 0,2-1-4315,2-3 3846,-6 3 0,3-14 0,-13 0 1107,-9-9 1,-7-7 0,-8-3-1,-2-2 957,-4 2 0,4 1 1,-2 3-1,7-1 95,7 0 0,5 1 0,4 1 429,1 3 1,10 4-1,1 7 115,8 0 0,12 0 0,1 0 0,0 0 623,1 0 0,1 0 1,5 0-1,-2 0-1009,2 0 1,-4 0 0,3 0 0,-1 0-806,-2 0 0,4 0 0,-7 0 0,0 0 308,2 0 1,-4-5 0,6-2 0,-1-2-1334,1-3 0,-6-9 0,2-5 1636,-4-4 0,-1-8 0,0-3 0</inkml:trace>
  <inkml:trace contextRef="#ctx0" brushRef="#br0" timeOffset="119">27106 4464 8639,'9'7'0,"-4"3"509,-3 4 0,3 2 0,2 1 0,0 4 314,0 6 0,0 1 0,-3 0 1,3-2 3,1 2 1,-4 0 0,3 0 0,-2-4-482,0-1 0,2 3 0,-3-5 0,3-2-205,2-1 0,-4-3 0,4 1-1782,-2 0 1,0-6-1165,-2 1 1,-2-8 1944,8 2 1,-8-12 0,4-7 0,-1-7 859,-1-3 0,0-9 0,-5-7 0</inkml:trace>
  <inkml:trace contextRef="#ctx0" brushRef="#br0" timeOffset="120">27295 4527 8661,'11'5'1203,"-3"4"0,-1 3-303,-3 5 0,-1 8 1,1-2-1,3-1-422,1 1 0,-4 3 1,3-3-1,-2 0-79,0-1 1,8-1 0,-5-5-1,3 0-963,-1-1 0,-4-1 0,2-1-1360,-1-3 0,-1-5 574,-6 6 1,-7-13 0,-4-1-1,-5-10 1350,-5-9 0,-5-6 0,-11-4 0,-3-13 0,-7-4 0</inkml:trace>
  <inkml:trace contextRef="#ctx0" brushRef="#br0" timeOffset="121">27012 4448 9733,'16'0'0,"1"0"473,4 0 1,4 0-1,6 0 1,1 0 353,-1 0 1,2 0 0,2 0 0,2 0-485,-2 0 0,-2 2 0,-2 1 0,1 3-543,-1-3 0,-5 4 0,-1 0 0,-2 0 133,-4 0 1,-2 4 0,-3-4 0,-3 1-1324,-6 4 0,-3 2 0,-4 0 0,-5-3 1390,-9-6 0,-20 4 0,-13 0 0</inkml:trace>
  <inkml:trace contextRef="#ctx0" brushRef="#br0" timeOffset="122">26603 5171 8183,'16'9'1923,"5"-2"0,2-7 0,-1 0-729,1 0 0,10-2 0,0-1 0,4-3-706,2 3 0,4-4 0,-1 0 0,4 0-512,1 0 0,-2 2 0,-1 5 0,-4 0-421,-2 0 1,3 0-1,-8 0 1,-5 1-1885,-4 5 1,-5 2 0,-8 10 0,-6 1 650,-3 2 1678,-2 0 0,-14-5 0,-4-1 0</inkml:trace>
  <inkml:trace contextRef="#ctx0" brushRef="#br0" timeOffset="123">27201 5313 8183,'15'8'2703,"-8"1"-2379,-7-4 0,-7-1 1,-10 6-1,-4 3-9,-5 0 0,1 3 0,-1 2 0,0 1 47,1 2 1,-2 5 0,6-3-1,1-1 62,3 1 0,1 5 1,2-3-1,4 1 95,4 0 1,6-2 0,6 4 0,6-1-110,7 0 1,11 1 0,8 0-1,2-3-44,4-2 0,7-3 0,-1-4 0,-2 0 61,-5 0 0,-10-8 0,-1-2 0,-9-5-60,-6-1 0,-3-1 1,-3-5-1,-6-4-189,-3-4 0,-4-7 0,-5-2 0,-7-1-881,-5-4 1,-8-7 0,3-4-1,-4 1-786,-5 0 0,-2-3 1,3 7-1,3 0-149,3-1 0,3 1 0,9 0 1638,3-2 0,4-5 0,7-6 0</inkml:trace>
  <inkml:trace contextRef="#ctx0" brushRef="#br0" timeOffset="124">29465 3175 8260,'5'-10'0,"0"-1"0,0 1 621,-5-6 1500,7 7-1610,-5 2 0,-2 7 0,-10 0 0,-6 0-191,-5 0 1,2 7 0,-7 4 0,-2 3 238,-2 1 0,-1 6 1,-1 4-1,1 1-233,-1 2 0,-4 5 0,-3-5 0,-1 5-122,-4 4 1,-1-1 0,-2-2 0,-1 1-175,1 1 0,0 1 1,-2-4-1,-1 2 103,-3 2 0,-5 5 0,6-6 0,3-1-81,5-2 1,-4-3 0,6-4 0,3-5 207,4-3 1,6 3 0,1 0-1,3-4 197,2-5 0,3 1 1,4-6-29,0 1 0,6-2-401,-1 4 0,9-7 1,2 3 22,9-5 1,7-8 0,3-3 0,4-2-171,1 1 1,6-8-1,5 2 1,0-4 18,5-2 0,-2-8 1,4 1-1,2-2-320,1-3 1,4-5 0,2 4 0,0-1-91,-6-1 0,6 4 1,-8-4-1,1 1 184,1 1 0,-6-3 0,-1 4 1,-1 0 414,0 6 1,-6-3 0,-5 8 0,1-2-88,-3-1 0,4 8 0,-7-2 0,-2 4 255,-1 1 0,-3 6 0,1 1 0,-2 0-248,-3 0 0,3 6-191,-4-2 1,-3 5-1,-2 5 85,-3 5 1,-2 10 0,-2 4 0,-5 4-26,-8 5 1,-10 9 0,-12 0 0,-5 3 809,-3 2 0,-2-1 0,-2-2 0,-2-4-288,-1-2 1,-6 4 0,6-5 0,1-4-137,2-5 1,2 2 0,0-6-1,0 0-1246,0-3 1,1-3-1,2-1 1,3 3-1713,-3 0 0,-2 1 2694,-1-5 0,-7-7 0,-2-2 0</inkml:trace>
  <inkml:trace contextRef="#ctx0" brushRef="#br0" timeOffset="125">28113 4055 8452,'0'-9'438,"0"2"896,0 0-809,0 6-185,0-13-136,-7 12 1076,5-5-538,-5 0-167,0 5-136,5-12-99,-5 13-136,7-6 135,-7 0 1487,5 5-709,-5-5-257,7 7-443,0-7 1,0 3-113,0-6 1,-1 6 238,-5-1-4237,5-4 2031,-6 1 1326,7-8 1,0 0-815,0 1 0,0 4-1063,0 1 0,0-1 1465,0-5 0,0 1 748,0-1 0,0 0 0,0 1 0</inkml:trace>
  <inkml:trace contextRef="#ctx0" brushRef="#br0" timeOffset="126">28065 3678 6912,'9'-16'2958,"0"6"-2653,-4-1 1,-3 6 166,3-5-1955,-3 6 757,-2-10 474,0 5-1184,0-6 1436,0 6 0,0-12 0,0 4 0</inkml:trace>
  <inkml:trace contextRef="#ctx0" brushRef="#br0" timeOffset="127">28097 3489 7987,'0'-8'-958,"0"-6"958,0 3 0,0-3 0,0-2 0</inkml:trace>
  <inkml:trace contextRef="#ctx0" brushRef="#br0" timeOffset="128">28097 3206 8452,'0'-8'-412,"7"-6"412,-5 12 0,5-7 772,-7 4-603,0 3-586,0-12 1,0 6 140,0-8-894,0 7 897,0-5 1,0 5 272,0-6 0,0-1 0,0 0 0,0 1 0,0-1 0,0 0 129,0 7 383,7 2 208,-6 7 252,6 0-409,-7 0-1391,0 7 664,0 2 164,0 0 0,0 5 0,0-5 0</inkml:trace>
  <inkml:trace contextRef="#ctx0" brushRef="#br0" timeOffset="129">28113 3096 8566,'7'9'1398,"1"-2"1,1-9-886,-4-3 1,-3 2 0,-2-8-63,0-1 0,-5-2 189,0-2-411,-1 8-144,6 1 0,0 8 221,0 5 1,0-3 715,0 7-538,0-6-333,0 3 0,-1-7-1289,-5 0-1147,5 0 952,-6 0 1,7 2 335,0 3 1,0 0 0,0 9 996,0 4 0,14 8 0,3-2 0</inkml:trace>
  <inkml:trace contextRef="#ctx0" brushRef="#br0" timeOffset="130">28128 3049 8528,'7'16'442,"-5"0"260,3-1 0,-3-4-177,-2-1 1,-2-6-239,-3 1 0,-4-10 0,-5-6-222,4-3 0,-4-1 0,5-1 0,-1 0 0,1 1 78,2-1 0,2 5 1,3 3-1,-2-1 17,-1 0 1,0 4-1,7-4-29,3 2 1,-2 2 0,8 5 0,1 2-131,2 3 0,-3-2 0,-1 6 0,1 0-306,-3 0 1,5 1 301,-8 6 0,2-6 0,-4 1 129,3 1 0,-3 2-19,-8 2 1,1-8 300,-6-2 0,-1-5-474,-4-1 1,4 0 0,2-1 0,1-3-1048,-1-1-1232,5 0 2345,-3 5 0,14 7 0,2 1 0</inkml:trace>
  <inkml:trace contextRef="#ctx0" brushRef="#br0" timeOffset="131">19795 6303 8452,'0'-11'809,"-1"3"0,-5 1 93,-4 3 1,-6 2-1,-3 2-184,-2 0 1,-2 2-1,2 3 1,-3 6-297,-1 3 0,-4 2 0,2 1 0,-1 2-105,2 2 1,4 5 0,6-3 0,0 2 107,0 2 1,6 1-1,1 0 1,2-1-38,4 1 0,1-1 0,2 0 1,0-5-229,0 1 1,2-5-1,3 2 1,5-2-655,4-2 1,7-6 0,4-1-1,3-2 111,5-4 0,4-1 0,-1-2 0,6 0-1084,4 0 1,1 0-1,2 0 1,0 0-1451,-2 0 0,0 0 2917,-16 0 0,11-7 0,-8-2 0</inkml:trace>
  <inkml:trace contextRef="#ctx0" brushRef="#br0" timeOffset="132">20220 6491 8452,'-2'-24'353,"-3"3"1,-6 5 482,-3 6 1,-1 1-1,-1 6 1,-2-3-249,-3 3 1,2 3 0,-5 3 0,-1 4-110,1 2 0,5 7 0,-2 5 0,3 0-119,3 1 1,-1-2 0,2 4 0,2 1-267,1-1 1,8-5 0,-3 2 0,6-3-79,6-3 1,4 1 0,11 0 0,5-2-46,4-4 0,3-1 0,4-6 1,3 3 198,0-3 0,-1-1 0,-8-2 0,1 0 349,-1 0 1,-7-5 0,-3-2 0,-3-2 20,-2-3 0,-2-2 1,-4-2-1,-5-1-424,-3-4 1,-2 1 0,0-4 0,-2 1-570,-3 4 1,-4 0 0,-8 1 0,-2 1-442,-2 3 0,-6 3 0,7-1 0,0 4-1786,3 1 1,6 1 810,1 6 0,27 0 1,10 0 1868,13 0 0,7-7 0,0-1 0</inkml:trace>
  <inkml:trace contextRef="#ctx0" brushRef="#br0" timeOffset="133">20723 6350 9287,'2'0'0,"-8"0"802,-6 0 1,-10-2-1,-3-1 1,-1-2-82,0 1 0,1 2 0,-3 2 0,4 0 56,1 0 1,2 2-578,5 3 1,9 4-1,7 5-60,9-4 1,12 4-1,7-3 1,7 3-341,7 2 1,9 1 0,1 2 0,-3 4 167,-5 1 1,-1 1 0,-6 3 0,-4-4 329,-5-1 0,-10-2 0,-10-5 0,-1-1 551,-3 1 0,-2 0 1,-4 0 45,-3-1 0,-9-6 0,-9-2 0,0-2-80,0 0 1,-10 1-1,0-6 1,-4-2-959,-1-3 1,-1 1 0,5-5-1,-5 1-170,-1-1 1,5-1 0,-2-4 0,4 1-741,2 3 1,6 5-1,4-4 1,4 0-3864,1 0 1,9-1 4486,7-6 1,7 0 0,9 1 0</inkml:trace>
  <inkml:trace contextRef="#ctx0" brushRef="#br0" timeOffset="134">21430 6036 7967,'9'8'593,"-2"-1"0,-7 0 0,2 4 1,1 5-1,3 3 570,-3 2 1,-1 5-1,0-3-868,3 1 0,-3 1 0,5 2 1,-2-2-1,0-1 20,-1 1 0,3-6 0,-2 2-3378,-2-4 2103,-1-1 0,-4-7 1,-3-4 101,-5-3 0,-4-2 0,0-4 0,1-4 858,3-8 0,-8-10 0,-6 1 0</inkml:trace>
  <inkml:trace contextRef="#ctx0" brushRef="#br0" timeOffset="135">20990 6020 8328,'-15'0'1368,"6"-7"1,4 3 0,10-4-753,5 1 1,11 0 0,5 3 0,6-1-352,5 2 1,3-4 0,7 1 0,0 3-244,0 1 0,-5 2 0,-3 0 0,-4 0 76,-6 0 1,-8 0-1,0 2 17,-3 3 1,-4 4 0,-4 6 46,-5 1 1,-3 0-1,-2 1 1,0 3 295,0 1 0,0 5 0,-2-4-80,-3 3 1,3 1-1,-3 6 1,2-1-1,-1-1 3,-1-4 0,0 2 0,5-5 0,0-1-598,0 1 1,1 0-1,3-4 1,1 2-1063,-1-2 1,-3-7 0,-1-1-1103,0 1 946,0-5 0,-1-2 1,-5-10-1,-6-6 687,-7-3 1,0-1-1,-6-1 1,1 0 747,-1 1 0,6-1 0,-2 2 0,5 2 95,6 1 1,1 2-1,6-3 365,-3 2 1,3 5-1,8-4 1,6 2-1,3 2 380,1-2 0,8 5 0,3-3 1,4 3-524,1 2 0,6 0 0,0 0 0,-2-2-724,-2-3 1,-2 3 0,1-3 0,-1 3-592,1 2 0,-1-2 0,1-3 0,-1-5 998,1-4 0,-1-9 0,0-1 0</inkml:trace>
  <inkml:trace contextRef="#ctx0" brushRef="#br0" timeOffset="136">22075 5973 10013,'0'15'0,"0"1"819,0 0 1,5 5-1,1 2 1,-3-1-221,-1 1 0,3 5 1,0-2-1,1 4-455,1 1 0,0-6 1,5-3-1,-2-1-330,2 0 1,-3 0 0,0-5 0,0 0-1195,-1-1 1,-2-6 0,4-4 327,2-3 1,-3-2 0,0-2-1,0-5 1052,-1-8 0,-4-8 0,10-8 0,-6-1 0</inkml:trace>
  <inkml:trace contextRef="#ctx0" brushRef="#br0" timeOffset="137">22295 5941 8687,'0'-15'1525,"0"8"0,0 7-841,0 8 0,2 13 1,1 6-1,4 2-303,2 3 0,0-1 1,5 1-1,0-1-81,3 0 1,3-6 0,-5-2 0,1-3-974,0 1 1,-1 0 0,1-5 0,-2 0-1419,-3 0-9,-4-8 0,-21-9 2100,-7-15 0,-14-7 0,-5-8 0</inkml:trace>
  <inkml:trace contextRef="#ctx0" brushRef="#br0" timeOffset="138">21902 5878 8752,'0'-15'354,"0"4"1,4 3 0,4 1 25,8 3 0,16-3 0,1 2 0,5 1 590,6 3 1,8 1-1,6 0 1,1 0-636,-1 0 0,0 0 1,-9 0-1,-6 0-590,-3 0 1,-5 5 0,-7 2-1,-3 0-531,-3 0 1,3 5 0,-8-2-1,-3 4-142,0 2 0,-8 2 0,-6 3 1,-11 3-1536,-8 1 2463,-13 4 0,-15-11 0,-9 4 0</inkml:trace>
  <inkml:trace contextRef="#ctx0" brushRef="#br0" timeOffset="139">21383 6601 7949,'7'9'785,"-3"3"1,6-6 0,4-3 287,5-1 0,6 3 1,8 0-1,4-1-549,5-2 0,10-2 1,4 0-1,2 0 63,-1 0 1,1-6-1,5-1 1,-2 0-620,-3 0 1,-4-3 0,-7 5 0,0-1-557,0 0 1,-6 4 0,-5-3 0,-4 3-1134,-6 2 1,-3 0 435,-8 0 0,-8 2 0,-8 1 1285,-13 2 0,-9 7 0,-9-3 0</inkml:trace>
  <inkml:trace contextRef="#ctx0" brushRef="#br0" timeOffset="140">22059 6712 7430,'-15'0'1008,"-1"0"1,0 1-1,-1 4 1,-2 6-436,-2 3 0,-6 2 0,6 1 0,2 2-303,2 2 0,-3 5 0,3-1 0,5 1 17,3 2 1,-1 4 0,4-10 0,5 1-176,4 0 1,13 3-1,10-5 1,5-2-76,6-2 0,5-1 0,10 0 0,4-2-7,0-4 0,2 3 0,-9-8 0,-5-2 296,-4-1 1,-5-2 0,-7 0 0,-4 0 42,-1 0 1,-9-2 0,-9-3 0,-3-5-75,-2-4 0,-9-7 1,-7-2-1,-8 0-838,-6 1 0,-8-5 0,-4 6 0,-4 2-683,-1 2 1,7 6 0,2 3-1606,-1 1 2165,13 1 306,-11 6 360,20 0 0,-6 7 0,7 2 0</inkml:trace>
  <inkml:trace contextRef="#ctx0" brushRef="#br0" timeOffset="141">23129 6334 7949,'24'0'0,"-3"-1"0,-4-3 223,-1-1 1,5 0-1,0 5 393,-2 0 0,6-2 0,-1-2 0,2-1 0,-1 2-504,-2 1 0,-2 7 0,-6 0 0,-1 1-112,-3 1 0,-4-6 0,-7 6 0</inkml:trace>
  <inkml:trace contextRef="#ctx0" brushRef="#br0" timeOffset="142">23144 6554 8186,'25'0'459,"-4"0"1,1 0 0,1 0 0,0 0-808,0 0 0,4 2 1,1 2-1,7 3 348,7 1 0,-3-4 0,-1 3 0</inkml:trace>
  <inkml:trace contextRef="#ctx0" brushRef="#br0" timeOffset="143">24512 6099 7949,'-16'-16'0,"1"2"0,-1 2 2251,0 1-1481,0 1 0,8 13 0,4 9 0,8 8-426,6 2 0,11 6 0,4-2 1,1 2 109,0-1 1,6 6-1,4-5 1,-1-2-194,-2-2 0,-1-3 1,-3-5-1,-1 0 87,-1-1 1,-8-4-1,2-2-10,-4-2 1,-6-2 0,-2-7-131,-3-3 0,5-4 1,-6-7-1,-1-1-211,-3-4 0,-1-2 0,-1-6 0,-5-1 119,-4-3 1,-4-4 0,-3 0 0,-3-5-572,-1-3 0,-5 0 0,3 1 0,1 4 180,-1 1 1,2 3 0,4 4 0,-1 1 324,2-1 1,-1 6 0,10 2 0,0 1 242,0 4 1,2 1 0,5 3 0,0-1 169,0 0 1,1 1-1,3-1-248,1 0 1,7 2 0,-1 2-83,3 1 1,3 1 0,3-4 0,2 2 0,1 3-570,0 2 1,5-3-1,-2 4 1,2 3 2,-2 1 0,4 2 1,-4 0-1,4 0-797,1 0 0,-5 0 0,-1 0 174,-3 0 0,1 2 1,-4 1-1,2 4 0,-1 0-97,-3 0 0,-8 0 1,-2-3 1152,0 1 0,-6-7 0,6-6 0</inkml:trace>
  <inkml:trace contextRef="#ctx0" brushRef="#br0" timeOffset="144">25188 5548 8074,'7'14'0,"2"-1"0,1-5 0,-1 1 632,-2 0 0,5-4 119,-1 6 0,-4-6 1,-2 5-362,-3 2 0,-2 2 1,0 2-1,0 0 379,0 0 1,-7-1 0,-4 3 0,-3 1-218,-1 2 0,-6 0 0,0-5 0,1-2-240,3-4 0,1 2 0,1-5 0,-1 0 136,0 0 1,6-2-231,-1-5 1,9 0-477,2 0 0,14 0 0,13 0 0,4-1-116,6-5 1,1 5-1,6-5 1,-6 5 152,-5 1 1,2 0-1,-8 0 1,1 1 221,-2 5 1,-4 1 0,-8 5 0,-1-2 142,-3 3 0,-6 1 0,1 1 0,-3 1 598,-2 0 0,0-1 0,0 1 0,-2 0-4,-3 0 0,1-1 1,-6 1-1,-1 0-93,2 0 1,-5-6 0,4-1-532,-4-2 1,0 0 0,2-4 0,1 2-307,-1-1 1,3-2 0,-1-2-1,-2 0-770,-2 0 1,-2 0-1,0-2 1,1-2-689,-1-1 0,0 0 0,0 3 0,1-1-351,-1-3 1,5 1 0,1 5 456,-2 0 1,3 0 1543,-1 0 0,-1 0 0,-5 0 0</inkml:trace>
  <inkml:trace contextRef="#ctx0" brushRef="#br0" timeOffset="145">24748 6539 10381,'16'-6'1592,"1"1"1,2 2-830,2 1 0,13 2 0,-1-2 0,5-1-197,6-3 0,1-4 0,4 5 1,4 1-223,4 2 0,-3 1 0,-1-3 0,-4-1-156,-2 1 0,-2 3 0,-3 1 0,-5 0-397,-4 0 1,-7 0-1,-1 0-2128,-3 0 1,-1 0 109,-5 0 1,-9 7-1,-9 3-314,-12 4 2541,-8-5 0,-17 5 0,-1-5 0</inkml:trace>
  <inkml:trace contextRef="#ctx0" brushRef="#br0" timeOffset="146">25047 6727 8807,'15'0'0,"1"0"860,0 0 1,7 0 0,3 0-531,3 0 0,5 0 0,1 0 1,1 0-1,-3 0 328,-5 0 1,0 0-1,-7 0 1,-1 2-350,-3 3 0,-6-1 0,-3 6-220,-1 2 1,-2 2 0,-5 2 0,-1-2 84,-5-3 0,-4 8 0,-9-4 24,-2 3 0,-5-1 0,3 1 0,0-1 11,0-1 1,-4 3 0,2-8 0,1 3 424,3 1 0,-2 1 1,2 0-62,2 0 1,7-2 0,3-2-1,2-2-92,3 2 1,3 2 0,2 0-1,5-1-161,4-3 1,4-1 0,3 3 0,4-1-269,6 1 0,1-5 1,1 0-1,-1-2-340,0 0 1,11 0 0,-8-5-1,2 0-943,0 0 1,-3-5 0,-2-2-1,-3-1-1023,-3-5 1,-6-1 0,-7-3 0,-4-2 2253,-7-2 0,-12-14 0,-10 2 0</inkml:trace>
  <inkml:trace contextRef="#ctx0" brushRef="#br0" timeOffset="147">25283 5784 7395,'0'-16'-383,"0"1"0,0 4 0,0 1 1336,0-2 0,0-2-338,0-2 1,0 5-1,0 1 162,0-2 1,0-2-210,0-2 1,0 6-251,0-1 1,-2 8 0,-3-4-101,-6 0 1,-8 5 0,-2-3 0,2 1-20,1-1 0,-3 3 0,0-3 0,2 3-13,2 2 0,1 0 0,0 0 72,0 0 0,2 2-613,4 3 1,1 2 0,6 5-1,-3-1-448,3 1 1,1 2 0,2 2 0,-2-1-867,-3 1 1,-3-5 1668,-8-1 0,-7 1 0,-1 4 0</inkml:trace>
  <inkml:trace contextRef="#ctx0" brushRef="#br0" timeOffset="148">23647 6271 7949,'11'9'0,"-1"-4"0,1-3 0,5-2 0,1 0 542,4 0 1,3 0 0,10 0 0,1 0 826,1 0 1,8 0 0,-4 0 0,0 0-859,-3 0 1,-11 0 0,-5 0 0,-3 0 687,-3 0-964,1 0 0,-9 0 0,-7 0 0,-9 0-155,-5 0 0,-8 0 0,-5 0 0,-2 0-332,-3 0 0,-4 0 0,-1 0 0,4 0-91,5 0 1,-2 2 0,6 1 161,-1 3 278,2-1 1,18-5 0,9 0-1,11 0 184,8 0 0,10-2 1,7-1-1,2-3-57,0 3 1,-7 1 0,2 0 0,-6-1-344,-4-2 0,1-1 0,-7 6 0,-2 0 124,-2 0 1,-1 0 0,0 0-6,-1 0 0,1 0 0,0 0 0</inkml:trace>
  <inkml:trace contextRef="#ctx0" brushRef="#br0" timeOffset="149">28176 4118 8175,'-1'-9'-905,"1"1"0,-1 4 1124,-4-1 1,3-2 57,-3 2 0,1-2-53,-1-4 1,1-1 206,-6 7 1,8-6-115,2 6 1,2 0-1,8 5-151,3 0 0,0 0 0,3 0-3,0 0 0,0 0 1,-1 0-1,1 0-127,0 0 0,0 0 1,-1 0-1,3 0 50,3 0 1,-2 0 0,5 0 0,1 0-5,-1 0 0,3 0 0,4 0 0,0 0-43,1 0 1,-1 0 0,2-2-1,2-1 32,2-3 0,7 1 0,-2 5 0,3 0 48,2 0 1,0-2 0,2-1 0,2-2 10,1 1 1,8 2 0,-3 2 0,1 0 79,-5 0 0,2 0 0,-11 0 0,-4 2 10,-5 3 0,-2-3 0,-12 3 1,-1-3-69,-3-2 0,-1 0 0,0 0 0,-2 2-235,-4 3 0,4-3 0,-4 3 0,4-3-87,2-2 0,-5 0 1,-1 2-283,2 3 0,2-4-962,2 5 1414,-7-5 0,-2 6 0,-7 2 0</inkml:trace>
  <inkml:trace contextRef="#ctx0" brushRef="#br0" timeOffset="150">19827 7592 8350,'0'-21'0,"-2"0"0,-3 2 504,-6 1 0,-3 8 0,-1 1 0,-1 2 0,0 3 550,0 3 0,-5 1 1,0 0-1,2 0-541,2 0 0,-4 8 0,0 6 0,0 6-187,-2-1 1,6 4 0,-4-1-1,3 1 36,3 0 1,4 5 0,2-2-1,2 2 168,4-2 0,1 2 0,2-5 0,2-1-144,3 1 1,4-2 0,5-5 0,-2-1-168,-1 1 1,-3-5 0,5-3 0,-5 1 89,-1 0 1,4-4-1,-4 4-516,1-2-66,3-2 232,5-5 1,-6 0-295,1 0 32,-8 0-757,4 0 615,-21 0 0,11-2 194,-8-3 0,8 1 1,4-4-1,3-1-106,1 0 0,7 4 1,-1-5-1,3-1-1,2 2 0,6-5 1,4 4-1,6-4-133,5-2 1,-2 0 0,6 1 0,3-1 179,2 0 1,-6 8-1,-4 2 1,-2 5 187,-3 1 1,-1 0 0,-2 1-1,-4 5 345,-1 4 1,-4 4 0,-7 2-1,-3-1 28,-2 1 1,-2 5 0,-5 2 0,0 1 354,0 4 1,-7 0-1,-1 0 1,-3-2-41,1 2 0,-6-3 0,-5-1 0,2-1-304,1-4 1,-3-1 0,-1-3-1,-3 1-265,-3 0 1,-2-6 0,-1-1-1,0-2-270,-1-4 0,2 4 1,2-1-1,2-3-752,-2-1 0,6-2 0,1 0 0,3-2-489,2-3 1,8-4-1,2-7 1,5-1-2636,1-4 4150,14-10 0,3-3 0,15-4 0</inkml:trace>
  <inkml:trace contextRef="#ctx0" brushRef="#br0" timeOffset="151">20456 7749 9045,'8'2'680,"-2"3"0,-5 5-138,-1 4 0,0 2 1,0 0-1,2-1 245,3 1 1,-3 0 0,5 0 0,-2 1-483,1 4 0,6-3 1,-2 4-1,4-1-695,2 0 1,0 0 0,-1-5 0,1 0-1083,0-1 0,0-1 1,-2-2 225,-4-1 0,-3-9 0,-9-2 1246,-3-9 0,-18-19 0,-10-5 0</inkml:trace>
  <inkml:trace contextRef="#ctx0" brushRef="#br0" timeOffset="152">20346 7545 7989,'0'-27'0,"0"3"124,0 1 0,1 4 1,3 7-1,1 1-265,-1-1 1,-1 5 0,2 0-1153,6 0 1293,-4 5 0,7-5 0,-6 7 0</inkml:trace>
  <inkml:trace contextRef="#ctx0" brushRef="#br0" timeOffset="153">20707 7670 8075,'26'23'0,"1"3"0,-1 4 195,-2 1 0,4 1 1,-5-1-1,0 1 441,-1-1 1,-1-5 0,-5-1 0,0-1-37,0 1 1,-6-6-1,-1 2-45,-2-4 1,-2-6-364,-5-1 0,-2-6 1,-3-1-1,-6-6-45,-2-8 0,2-3 1,1-3-1,-1-2-301,2-2 1,2-7 0,9 1-1,3 0-29,6 0 0,10-2 0,7 4 0,5-1 225,4 0 1,5 8-1,-4 1 1,0 6 225,1 4 1,3 4-1,-6 8 1,-1 6-6,-1 3 0,-3 3 0,-1 2 1,-2 4 104,-2 1 0,-7 1 0,2 3 0,-3-4-489,-3-1 1,-4 3 0,-3-5 0,-1-2-749,-3-1 1,-2-2-1,-4-3 1,-2 0-409,-1-3 0,-7-1 1,2 1-1,-6-4 1277,-5-5 0,3-8 0,-4-1 0</inkml:trace>
  <inkml:trace contextRef="#ctx0" brushRef="#br0" timeOffset="154">21776 7686 8285,'-8'-7'672,"-5"4"0,10-6-330,5 2 0,5 0 0,8 3 0,3-3 59,3-1 0,5 2 0,9-2 0,3-1-17,3 0 0,-7 4 0,5-4 0,-4 0-222,-4 1 1,3 4 0,-14-1 0,0 3 250,-3 2 0,-6 0-226,-1 0 1,-1 2-1,1 3 60,-4 6 0,-5 3 0,-1 3 0,0 2 261,0 2 1,0 6-1,-1-5 1,-3 1-222,-1 0 0,0 3 0,5-3 1,0-1-16,0 1 1,0-2 0,1-5 0,3-1-857,1 1 0,6 0 0,-6 0 0,0-3-864,2-2 0,-5 3-308,3-4 0,-7-3 1,-8-1-1,-11-6 1756,-7-6 0,-4-2 0,1-8 0</inkml:trace>
  <inkml:trace contextRef="#ctx0" brushRef="#br0" timeOffset="155">21871 7875 7925,'7'-9'576,"1"-3"0,10 5 0,3 0 412,5 0 1,4-4-1,1 6 1,1 2-709,-1 1 1,6-3 0,1-1-1,1 3-660,-1 1 0,-1 2 0,-4 0 1,2-2-763,2-3 0,-1 3 0,-4-5 0,-1 2-950,1 0 2092,-1-7 0,1 3 0,-1-7 0</inkml:trace>
  <inkml:trace contextRef="#ctx0" brushRef="#br0" timeOffset="156">22861 7497 9723,'9'18'0,"-4"1"826,-3 2 1,3 2-1,0-2 1,1 3-103,1 1 0,-6 4 0,6-4 0,0-1-558,4-3 0,1 2 0,0-2 0,-1-2-388,1-2 1,0-1-1,0-2 1,-1-2 226,1-1 0,-3-8 0,1 3-2639,3-5 0,-6-2 1683,-2-5 0,-3-8 0,-2-8 0,0-3 951,0-3 0,0-8 0,0-5 0</inkml:trace>
  <inkml:trace contextRef="#ctx0" brushRef="#br0" timeOffset="157">23050 7513 8045,'0'-16'1919,"0"9"-1294,0 7 0,2 9 0,1 12 0,2 5 73,-1 4 0,3 1 0,0 1 0,2-1-291,3 1 1,2-1 0,2-1 0,-1-2-110,1-2 1,5-7 0,0 2 0,-2-5-488,-1-6 1,-3 3-1,1-6-2561,0 1 1,-6-4 1635,1 1 0,-15-10 0,-1-6 1114,-7-3 0,-18-8 0,-3-3 0</inkml:trace>
  <inkml:trace contextRef="#ctx0" brushRef="#br0" timeOffset="158">22767 7513 8177,'7'-16'786,"3"1"1,6 4-1,7 2 1,6 1-101,6-1 1,9 4 0,0-4 0,5 2-340,3 4 0,6-4 0,-6 1 0,-1 3-39,-2 1 1,1 2-1,-2 0 1,-8 0-609,-5 0 1,-4 5-1,-1 2 1,-4 2-841,-5 3 0,-5 2 0,-6 2 0,-5 0 212,-3-1 0,-9 6 1,-5 0-1,-9-1 928,-10-3 0,-8 6 0,-8 1 0</inkml:trace>
  <inkml:trace contextRef="#ctx0" brushRef="#br0" timeOffset="159">22169 8189 7925,'11'0'3204,"-1"0"-2478,3 0 0,6 0 1,4 0-1,-1 0-310,1 0 0,10-2 0,0-1 0,6-4 396,4-2 0,8 4 1,3-4-1,2 0-441,4 1 0,-5 2 1,3-2-1,-2 1-439,-5 3 1,6-3 0,-9 0 0,0 0-81,1 0 1,-7 2 0,-3 5 0,-4 0-1175,-6 0 0,-8 0 0,0 0-468,-3 0 1,-10 2-1,-2 3 1,-8 4 234,-9-1 1555,-6-1 0,-14 0 0,-1 2 0</inkml:trace>
  <inkml:trace contextRef="#ctx0" brushRef="#br0" timeOffset="160">23050 8315 9959,'-16'0'0,"0"0"740,1 0 1,-6 7 0,-2 3 0,0 4-388,1 2 1,-5 5-1,5 2 1,-1 1-26,0 4 0,4 2 0,7 1 0,3 0-224,2 1 1,2-2 0,5-4 0,2-5 43,3-4 1,11 2-1,10 1 1,4-5-41,1-1 1,11 4 0,3-9 0,1-1-34,-1-2 0,8-5 0,-10-1 1,1 0 178,1 0 1,-11-1 0,-5-5 0,-3-2-2,-1-1 0,-13-5 1,-1 3-1,-8-3-54,-3-1 1,-3-6 0,-8 0 0,-10 2-372,-7 1 0,-8-3 0,-5 0 0,-2 4-562,-6 4 1,-2 1 0,4 7 0,1 2-744,5 1 1,-1 2 0,8 2 0,6 1 1476,4 2 0,3 7 0,5-3 0</inkml:trace>
  <inkml:trace contextRef="#ctx0" brushRef="#br0" timeOffset="161">24072 7922 7925,'7'9'345,"3"-4"518,4-3 1,2-8-1,0 1 1,-1 2-124,1 1 1,5-3 0,2-1-1,0 3-911,-1 1 0,1 2 0,-4 0 0,2 0-1650,-2 0 1,4 0 528,-2 0 1292,-7 0 0,-7 7 0,-7 2 0</inkml:trace>
  <inkml:trace contextRef="#ctx0" brushRef="#br0" timeOffset="162">24072 8063 8012,'16'0'278,"-1"0"0,1 0 0,2 0 0,2 0 198,7 0 0,1 0 0,0 0 1,-2 0-530,2 0 0,1-2 1,3-1-1,-1-2-594,1 1 0,4 3 0,3 1 647,1 0 0,-5-7 0,3-2 0</inkml:trace>
  <inkml:trace contextRef="#ctx0" brushRef="#br0" timeOffset="163">25974 7466 9626,'7'16'982,"-5"-1"1,5 1-1,-2 2-233,1 3 1,6-4 0,-4 6 0,3-2-389,-1 0 1,-4 0 0,2-6 0,-1 1-491,-3 0 0,-1-1 0,1 1 1,1 0-798,-1 0 0,-3-1 0,-1 1-1852,0 0 1,-7-1 533,-3 1 2244,-4-7 0,-9 5 0,-1-5 0</inkml:trace>
  <inkml:trace contextRef="#ctx0" brushRef="#br0" timeOffset="164">25660 7953 7925,'7'9'228,"3"-4"1,4-5 666,2-5 0,2 1 0,2-4 0,5-1 93,-1 0 0,11 4 1,-3-4-1,1 1-601,0-1 1,0 4 0,2-4 0,0 2-564,-5 3 0,1 3 0,-4 1 0,1 0-869,-2 0 1,-4 0-1,-6 0 1,0 0 15,0 0 1,-6 5 0,-1 2 1028,-2 2 0,-9 1 0,-7 6 0</inkml:trace>
  <inkml:trace contextRef="#ctx0" brushRef="#br0" timeOffset="165">25754 8315 7925,'16'-14'207,"0"3"1,-6-3-1,2 4 1,4-4 527,3-2 1,8 2-1,-5 2 1,3 1-134,3-1 0,1 4 1,5-1-1,0 2-194,3 3 0,-2 3 0,-7 1 1,-4 0-170,-1 0 1,-4 1 0,-6 3 0,-5 3-12,-1 2 1,-1 1 0,-6 6 0,0 1-62,0 4 0,-9-3 0,-7 4 0,-8 1-172,-6 3 1,-3-1-1,-2-1 1,-2 1-6,2-1 1,4-5 0,3 4 0,3-2 160,3 0 1,1 0 0,7-6 0,2 1 795,1 0 0,8 0-591,-3-1 1,12-1 0,6-1-1,7-5 59,7-1 1,6-1-1,4-6 1,6 0-264,4 0 0,1-2 1,2-2-1,0-3-905,-2-1 1,3 2 0,-9-4 0,-1-1-473,-3 3 1,-11-5 0,-7 6-76,-7-1 0,-8 4 0,-15-3-3602,-10 0 4902,-21 5 0,0-11 0,-12 4 0</inkml:trace>
  <inkml:trace contextRef="#ctx0" brushRef="#br0" timeOffset="166">24952 8048 8012,'16'5'349,"0"0"0,0 0 1,-1-5 103,1 0 0,5 0 0,0 0 0,0 0 659,2 0-1,-6 0 506,4 0-1130,-4 0 1,-10 0 0,-7-2 0,-8-1-174,-6-2 1,-9 0-1,-1 5 1,-1 0-147,4 0 0,-2-6 0,2 1 0,2 2 872,2 1-832,8 2 1,4 0 0,12 0 0,9 0-179,8 0 0,6 0 0,3 0 0,2 0 14,2 0 0,4 0 0,-6 0 0,-5 0-23,-7 0 0,-6 0 0,-1 0 215,0 0-131,-8 0 0,-2 0 0,-12 0 128,-4 0 1,-4 0 0,-2 0-181,1 0 1,-1 0 0,0-2-1,0-1-276,1-3 0,-3 1 0,-1 5 1,-2 0-185,2 0 1,-4 0 0,2 0-1,2 0-81,1 0 1,3 0 0,-1 0-94,0 0 1,8 2-28,2 3 1,6-1 0,7 4 0,7 1-2006,5 0 2613,16 1 0,6-1 0,14-2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3:12:15.8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21242 14146 7573,'12'5'0,"2"2"0,3 2 636,1 3 1,-1 2 0,1 2 0,5 1 0,6 4 993,6 6 1,9 7 0,0 7 0,4 1-640,5 1 0,-1 11 0,-5-7 0,1 2-77,-1 0 0,-4-3 1,-4-3-1,-8-2-568,-1-3 0,-7-3 0,-2-7 0,-6-4-611,-4-1 0,1 3 0,-7-5-1050,-1-2 1,-4-1-1,-5-4-709,-6-4 0,-5-3 0,-3-9 0,-3-4 2024,-3-10 0,6-7 0,-4-8 0</inkml:trace>
  <inkml:trace contextRef="#ctx0" brushRef="#br0" timeOffset="1">22311 14193 7585,'0'-10'0,"0"-1"500,0-1 0,0 3 0,-2-1 0,-3-1 419,-6 3 0,1-5 0,-4 8 0,-5 0 1,-2 0 56,-2-1 0,-8 1 0,1 5 0,0 2-456,1 3 0,-5 4 0,8 8 0,-2 3-154,2 1 1,2 1-1,6-1 1,1 4-229,3-1 0,8 4 0,1-5 0,3-1 6,2 1 0,9 3 1,5-3-1,7 0 93,4-1 1,3-1-1,6-5 1,3-2-144,-2-3 0,2 1 0,-4-7 0,-3-1-105,-1-3 1,-6-1 0,-2 0 0,-4 0-180,-1 0 0,-7-7 1,-4-3-74,-3-4 1,-6-2 0,-4 0 0,-8 1-26,-1-1 1,-8 2 0,-1 2 0,-2 1-257,2-1 0,-4 0 0,4 0 0,-2 3-718,2 2 0,-2 0 0,7 3-4184,2-1 3896,1 0 0,16 10 1550,8 0 0,20 15 0,7-3 0</inkml:trace>
  <inkml:trace contextRef="#ctx0" brushRef="#br0" timeOffset="2">22783 14413 7585,'0'-24'0,"0"3"542,0 3 1,-2 3 0,-3-1 0,-6 0 440,-3 1 0,-2 6 0,1 4 1,-1 3-571,0 2 0,-5 7 0,0 5 0,2 5 74,2 4 1,3 7 0,3-1 0,6 2-254,3 3 1,2 3 0,2 0 0,5-2-109,9 2 1,1 0 0,9-6 0,2-1 119,2-2 0,1-6 0,1 1 1,-1-4 86,1-1 1,-3-8-1,-1-2 1,-3-5-32,-2-1 0,-4-1 0,-9-6 1,-4-9-338,-5-8 0,-1-6 0,-1-5 1,-5-3-320,-4-4 0,-4-6 1,-4 12-552,-3 1 1,4 7-1,-4 5 1,5 4-1,4 7-2339,2 3 0,6 6 3244,-1 8 0,10 11 0,4 8 0</inkml:trace>
  <inkml:trace contextRef="#ctx0" brushRef="#br0" timeOffset="3">32656 14099 7573,'9'2'0,"-4"3"0,-3 5 600,-2 4 0,-2 2 0,-3 2 1,-5 2 1183,-4 7 1,-2 4 0,-1 4-1,-3 2-580,-1-2-1,2 3 1,7 0 0,1 1-480,-1-1 0,3-1 0,1-6 0,1 1-555,3-1 0,3-1 0,1-2 1,0-4-677,0-1 0,0 3 1,0-3-1,1 0-417,5-1 0,-5-1 0,4-5 1,-3 0-1533,-2-1 1,0-4 0,-2-2-1754,-3-2 4209,-10-16 0,-10-9 0,-6-13 0</inkml:trace>
  <inkml:trace contextRef="#ctx0" brushRef="#br0" timeOffset="4">31414 13942 10350,'-15'0'1028,"-1"7"0,0 3 0,0 4-357,1 2 1,-1 5 0,-1 2 0,-3 1-128,-1 4 0,6 2 1,4 1-1,1-1-214,1-4 0,2 9 1,7-4-1,2 1-113,3-4 0,4 1 1,8-2-1,4 2-41,5 3 0,-1-6 0,1-2 0,2-1-18,2-4 1,-4-3 0,-2-6-1,-1-4-150,-4-5 1,-1-1 0,-3 0 0,-1-1-51,-3-5 1,-4-4 0,-7-11-1,0-3-162,0-1 1,-2-5-1,-5 6 1,-7-2 33,-5 0 1,-2 6 0,5-2 0,-1 1-506,-4 0 1,3 0 0,-3 7-1,4 2-319,1 1 0,0 2 0,1-1 0,1 3-1294,3 0 0,-1 3-600,7-6 2888,0 6 0,19-16 0,3 2 0</inkml:trace>
  <inkml:trace contextRef="#ctx0" brushRef="#br0" timeOffset="5">32090 14005 7464,'9'-7'-181,"-4"-4"463,-3 4 0,-9 0 0,-5 7 1,-6 2-1,-4 3 810,-3 6 0,4 8 1,-3 5-1,-1 2-407,1 2 0,7 11 1,-1-8-1,8 2-131,3 1 1,3 2 0,9 1 0,6-2-115,3-2 1,8 0 0,3 0 0,1 1-170,0-5 1,-1-8-1,1-2 1,-3-5 76,-1-3 1,-4-8 0,3 3-1,-4-6-235,-1-6 1,-5-4-1,-1-11 1,1-7-341,-3-7 1,1-5 0,-6-9 0,3-2-576,-3-1 1,-6 0 0,-4 4 0,0 3-1074,0 3 0,-5-2 0,-1 8 1,-4 1 1874,-4 2 0,0-6 0,5-1 0</inkml:trace>
  <inkml:trace contextRef="#ctx0" brushRef="#br0" timeOffset="6">27547 5093 7573,'15'0'0,"1"1"901,0 5 0,-8-3-460,-2 8 0,-5-1 0,-1 6 0,0-1 0,-1 1 389,-5 0 1,-2 5 0,-10 2 0,-3 1-249,-5 4 0,-4-4 1,-5 1-1,-5-2 44,-7-4 1,-4-2 0,3-1 0,-5-2-346,-4-4 0,-3-3 0,1-7 0,1 0 106,-1 0 0,3-7 0,0-3 0,0-4-62,0-2 0,5-5 1,-1-1-1,5-1-185,5 0 1,3 2-1,8 5 1,1-1-217,4-4 1,3 4 0,8-4 0,-1 3-428,0 2 0,7 6 0,2-1-1113,1-1 0,6 0 1,0 2 55,8 4 1,13 5 0,5 2 0,4 5-684,2 4 1,9 9 2242,1 2 0,14 7 0,-7-3 0</inkml:trace>
  <inkml:trace contextRef="#ctx0" brushRef="#br0" timeOffset="7">27641 5800 7573,'-9'-11'993,"4"1"1,-4 6-1,-1-1 1,-4 3-388,-2 2 0,-7 2 0,-3 5 1,-4 7-1,-1 7 174,0 4 0,1-1 0,2 4 1,2-2-316,-2 2 1,5 2-1,2 3 1,5 0-313,6-1 1,3 8-1,7-9 1,0 2-17,0 1 0,9-3 0,5-1 0,7-2 2,3-2 0,0-5 0,6 3 0,-2-3-160,0-7 0,3-3 1,-8-8-1,0 2 62,0-1 0,1-9 1,-6-8-1,-6-4-80,-3-4 0,-4-7 0,-5 2 0,0-4 26,0-1 0,-12 1 0,-4 2 0,-2 2-571,1-2 0,-4 5 0,-2 1 1,0 2-466,1 5 0,1-5 0,5 12 0,2-3-2571,4 1 2605,-4 6 1,21-1-1,3 12 1,13 7 1014,7 5 0,15 9 0,4-3 0</inkml:trace>
  <inkml:trace contextRef="#ctx0" brushRef="#br0" timeOffset="8">28065 6193 7573,'-1'9'0,"-5"-4"0,-4-3 1062,-4-2 1,-3 0 0,-4 1 0,-6 5-155,-2 4 1,-3 6 0,3 3 0,1 4-592,1 1 1,13-3 0,0 5 0,6 2-20,4 2 1,4 1 0,5 1 0,8-1-24,6 1 0,0-6 0,7-2 1,0-1 196,-1-4 1,3-3 0,-5-6 0,-1-4-92,1-5 1,-2-2 0,-4-6-1,1-9-146,-2-9 0,3-6 1,-10-7-1,-1-8-505,-2-4 1,-5-3 0,-2 4 0,-5-1-1120,-4-3 1,-6 1-1,-3 6 1,-2 5-3978,2 4 5366,-6 4 0,8 1 0,-6 1 0</inkml:trace>
  <inkml:trace contextRef="#ctx0" brushRef="#br1" timeOffset="9">26132 6004 8015,'-11'-2'389,"1"-1"235,-3-2 1,5-1 0,-3 6 90,-1 0 1,-2 0 0,-2 0 406,0 0 0,1 0-375,-1 0 0,2 7 0,4 4-207,4 3 1,6 2 0,6-1 0,4 1-187,4 0 0,9 0 0,3 1 0,5 2 206,6 2 1,2 5 0,6-5 0,0-1-83,4-3 0,4 4 0,-3 0 1,5-2-40,0-1 1,1 1 0,2-2 0,-6-3-124,-3 0 0,-3-7 0,-4 0 0,-6-2-83,-2 1 1,-5-1-1,-3-5 1,-5 0-200,-3 0 1,-2-2-3425,-1-3 3,-6-4 1,-4-5 887,-10 4 1,-4 3-1,-6 5 2499,-1-3 0,0-4 0,0-7 0</inkml:trace>
  <inkml:trace contextRef="#ctx0" brushRef="#br1" timeOffset="10">28474 6884 8015,'14'-1'-76,"-2"-3"-304,-1-1 808,-8 0 1,6 3 2886,-4-3-2653,-3 3 1,5-3-1,-7 10-87,0 5 1,-7 4-1,-2 2 1,-1 0-84,-1 0 1,-4-1-1,-8 1 1,-1 0-87,-4-1 1,-7-1 0,-6-1 0,-2-3 22,-6 2 0,-7-3 1,2 0-1,-2 0-11,-3-1 1,-1 1 0,2 3-1,6-3-47,3-2 0,2-2 0,0-5 0,1 0-152,4 0 1,2 0 0,5 0 0,-1-2-145,1-3 1,-4 2-1,3-8 1,1 1-281,1 1 1,3-3 0,1 5 0,2 0-2744,2 0 0,7-4-896,-2 6 1,9 0 3843,1 5 0,15 0 0,-2 0 0</inkml:trace>
  <inkml:trace contextRef="#ctx0" brushRef="#br1" timeOffset="11">25676 6727 8510,'0'-15'708,"0"-1"1,0 5 0,0 1 0,0-2 41,0-2 0,1 0 1,5 3-165,4 6 1,4 3 0,2 2 0,-1 0-301,1 0 1,0 7-1,-2 4 1,-2 1-139,-1-2 0,-8 10 1,2-5-1,-3 3 73,-2-1 0,0-1 1,-2 0-1,-1-1-169,-2 1 0,-8 0 0,3-2 0,-4-2-187,-2-2 1,2-4 0,2 2 0,3 1 19,2 0 1,2-4-1,7 4 1,3 0 80,6-1 0,8-2 1,3 2-1,1 1 36,0 0 0,3-4 1,-5 6-1,-2-1 107,-1-1 1,-3 5 0,-1-4 0,-1 4 105,-3 2 1,-6 5-1,1 0 1,-3-2 5,-2-2 0,-2-1 1,-2 2-1,-3 1-17,-1 2 1,-3 0 0,-5-7-1,-1-2-88,-4-2 1,4-4-1,-6 2 1,2-1-133,0-3 0,-5-2 1,3-2-1,0 0-571,1 0 1,1-7-1,5-2 1,2-2-797,3 1 0,-1-1 1,7-4-1,3-1 678,6 0 0,11-1 1,12-2 704,2-2 0,17-14 0,3 2 0</inkml:trace>
  <inkml:trace contextRef="#ctx0" brushRef="#br1" timeOffset="12">26336 6822 8015,'-7'-9'509,"2"2"0,-9 7 0,-4 0-199,1 0 0,-8 2 0,-1 3 0,-2 5 352,2 4 0,-7 4 0,5 1 0,0 4-304,-2 1 0,7-5 0,4 4 1,7-2 13,7 0 0,3 0 0,4-5 1,3-1-68,6 1 0,8 0 1,3-1-1,1-1 82,0-3 1,5 1 0,-4-7 0,2-1-102,1-2 1,-6-2 0,3-2 0,-1-3-13,-4-6 1,-1-8 0,-3-4 0,-1-1-583,-3-4 1,-4-2 0,-7-1-1,0 1-1176,0 4 0,0-2 1,-2 9-1475,-3 5 0,-4 5 2958,-7 9 0,7 0 0,2 0 0</inkml:trace>
  <inkml:trace contextRef="#ctx0" brushRef="#br1" timeOffset="13">27688 7372 8015,'-10'-6'789,"-1"1"0,8-7-175,-3 1 1,6 3 0,6-1 0,4 2-37,4 4 1,4 1 0,1 2-1,3 0-249,3 0 1,-1 2 0,3 1 0,-6 4-69,-4 2 0,-3 1 0,-2 6 0,-3 0-94,-2-1 1,-2 1-1,-5 0 1,-2 0 19,-3-1 1,-5 6-1,-9 0 1,-4-3-118,-2-6 0,1 0 0,-4-5 0,2 0-1,-2 0 0,0-2 1,2-5-1,5 0-104,3 0 0,8 0 0,1-1-153,2-5 0,7 3 0,9-6 0,5 2-143,8 4 0,6 1 0,4 2 0,1 0 155,4 0 1,-4 2 0,4 3 0,-6 5 103,-5 4 1,2 2-1,-9 1 1,-3 3 313,-4 1 1,-8 5 0,1-3 0,-3-1 69,-2 1 1,0 0 0,-4-4 0,-3 2-3,-3-2 1,-13-7 0,7-3 0,-1 0-217,-1-1 1,-4-4-1,-3 1 1,-1-3-262,0-2 0,1 0 1,-2-2-1,2-1-725,2-3 1,2-6 0,6 3-1,1-1-525,3 0 0,-1 4 0,7-4 0,3-2 639,5-2 0,8 0 0,12 1 0,6 3 778,6-2 0,16-9 0,-2-4 0</inkml:trace>
  <inkml:trace contextRef="#ctx0" brushRef="#br1" timeOffset="14">28286 7529 8015,'8'0'675,"-2"0"1,-12 0 0,-6 0-266,-7 0 1,0 7 0,-8 5 0,1 6 272,2 2 1,-4 7-1,7-5 1,3 1-156,6 0 0,5-1 1,7-2-1,0 1-60,0-2 1,12-2-1,6-1 1,5-2-18,5-4 1,1 3 0,1-8 0,-2-2-84,-2-1 0,-1-2 1,2-3-1,-2-6-212,-2-7 1,-2-5-1,-6 2 1,-1-4-598,-3-1 0,1-8 0,-7-4 1,-1 1-1349,-2 2 1,-9 1 0,-4 1-1,-5 1 1789,-5 4 0,-3-4 0,-8 6 0</inkml:trace>
  <inkml:trace contextRef="#ctx0" brushRef="#br1" timeOffset="15">23915 14539 8015,'0'-10'2364,"0"-1"-1505,0 8 1,0-3 0,1 12 0,5 6 284,4 7 1,4 5 0,2 10-1,1 1-54,4 1 1,4 11-1,6-1 1,1 1-420,-1 4 1,0 1-1,1-1 1,-1 1-328,1-1 0,-2-4 0,-4-4 1,-4-2-627,1-3 1,-5-3 0,3-7 0,-6-4-2044,-4-1 0,3-2-1136,-4-5 0,4-9 2326,2-7 0,-7-7 0,-4-11 0,-3-3 115,-2-5 1,-2-9-1,-2-5 1020,-1-5 0,-14-6 0,2-12 0</inkml:trace>
  <inkml:trace contextRef="#ctx0" brushRef="#br1" timeOffset="16">24323 14633 8015,'-8'-15'3507,"1"8"-2394,7 7 1,1 12-1,6 11 1,7 3-95,6 7 1,2 4 0,-2 6-1,1-1-319,-2 2 0,3 1 1,1 2-1,0-1-658,0-4 1,-1 1 0,-2-4 0,-1-3-878,-5-2 0,1-1 0,-4-10 0,1-1-2519,-1 1 1,3 0 3353,-4-2 0,4-4 0,2 6 0</inkml:trace>
  <inkml:trace contextRef="#ctx0" brushRef="#br1" timeOffset="17">28521 14680 8015,'2'14'1478,"2"0"1,3 0-279,1 4 1,3 8-1,5 2 1,-1 5-519,1 4 1,0 6-1,-1-2 1,1-1 198,0-4 1,5 3 0,2-2 0,-1-2-887,1-2 1,-2-2 0,-4 1-1,1-3-680,-2-3 1,3-3-1,-9-7 1,3 0-1247,-3-1 0,-1-6 300,-4-4 0,-3-15 0,3-9 0,-3-9 1631,-2-11 0,-7-11 0,-2-6 0</inkml:trace>
  <inkml:trace contextRef="#ctx0" brushRef="#br1" timeOffset="18">28852 14680 9467,'0'23'0,"0"5"0,1 5 1422,5 4 0,2 5 0,10-2 0,1 4-191,2 5 0,12 6 0,-1 0 0,1-1-245,0 0 0,-3 2 0,-4-7 1,-3-4-2293,-1 0 1,-9-6 0,0-1 0,-4-3 1305,-5-3 0,-3-4 0,-1-13 0</inkml:trace>
  <inkml:trace contextRef="#ctx0" brushRef="#br1" timeOffset="19">23427 15451 8015,'-8'0'-556,"1"7"0,7 3 1459,0 4 0,7 7 0,3 2 1,4 1 1553,2 4 1,5 2-1,1 1 1,1-1-1522,0-4 1,-2 4 0,-4-4 0,2 2-435,2-2 0,0 2 0,-5-5 0,0-1-430,0 1 1,-1 0-1,1-4 1,-2 2-856,-4-2 1,3-1 0,-6-4 0,0-2-1264,0-2 1,0-1-1,-4 3 590,2-1 1,8-8-549,-3 3 0,-3-6 1,-2-6 2003,-3-4 0,5-11 0,2-4 0</inkml:trace>
  <inkml:trace contextRef="#ctx0" brushRef="#br1" timeOffset="20">23930 15513 17129,'-24'7'492,"3"4"0,-4 5 0,-1 3 0,-3 4 0,-3 1 1122,1 4 1,-1 2-1,1 1 1,-1-1-959,1-4 0,1 4 0,4-4 0,5 2-656,4-2 0,-4 2 0,0-7 0,1-2 0,3-1 0,1-4 0,1-2 0,-1-2 0,0-1 0,0 1 0,1-4 0,-1-5-1920,0-1 1,0 0-7672,1 0 9591,6 7 0,2 2 0,7 7 0</inkml:trace>
  <inkml:trace contextRef="#ctx0" brushRef="#br1" timeOffset="21">29811 15451 8406,'1'-7'1840,"5"7"0,-3 8 1,8 12-1,3 2 0,3 4-757,4 8 0,5-3 0,-5 8 0,0-3-633,2 1 1,-6 0 0,4-6-1,-3 0-137,-3 1 0,1-2 1,0-3-1,-2-2-370,-4-2 1,4 3 0,-3-5 0,3-2-553,2-2 1,-1-1 0,1 0 0,-2 0-826,-4-1 1,4-6 0,-3-2 96,3 0 1,2-5 0,-2 1 0,-2-6-143,-2-8 1,-6-10 0,3-5 0,-2-5 1478,0-6 0,7-17 0,-3-11 0</inkml:trace>
  <inkml:trace contextRef="#ctx0" brushRef="#br1" timeOffset="22">30330 15529 12572,'-4'14'0,"-5"-2"1316,-6-1 1,-13 1 0,-4 9 0,-8 4 660,-5-1 1,-8 6-1,1-6 1,1 2-1248,2 0 1,9-6-1,3 2 1,4-2-731,2-5 0,4 5 0,3-10 0,1 2 0,4-1 0,2 1 0,3-5 0,1 0-406,3 0 1,5 3 0,-4-3 0,2 2-9426,3 3 9451,3 2 1,8 9-1,1 1 1</inkml:trace>
  <inkml:trace contextRef="#ctx0" brushRef="#br1" timeOffset="23">26509 3961 7654,'0'-9'-869,"2"2"3945,3 7-1877,-3 0-883,5 0 0,-7 2 474,0 3-585,0-3 1,-2 5-85,-3-7 0,3 2 1,-5 1-1,2 4-9,-1 2 1,-4-4-1,5 6 1,-1 1-50,-1 2 0,4 1 1,-6 1 15,2 0 1,0-2 0,4-2-274,-2-1 1,-2-3-1,3 5 174,-1-3 0,-6-5 0,4 6 76,-1 1 0,4-3 0,-3 1 0,2 2-15,0 2 0,-2-3 1,3-1-1,-1 3 95,1 1 1,-3 1 0,0 1-3,-1 0 0,4-1 0,-3 1-184,0 0 1,5-6 0,-5 1 30,1 1 0,2 2 0,-5 2 0,1-2 19,-1-4 0,4 4 1,-4-3-1,0 3 29,0 1 0,4 1 0,-4 0 0,1-1 39,-1 1 0,4 0 0,-4 0 0,0-1-44,0 1 0,4 0 0,-3-1 0,-1 1 14,0 0 0,4-6 0,-4 1 0,0 1 2,1 2 1,-1-3-1,-3-1 1,3 2-41,2 2 0,-5 0 1,3-2-1,-2-1-6,1 1 1,5 2 0,-6 2 0,1 0 16,1-1 1,-5-4-1,5-1 1,-1 2-4,-1 2 1,3-3-1,-5-1 1,3 1-9,-2-2 0,-1 5 0,1-6 0,2 3 3,-2-1 0,3-1 0,-2 3 1,1-1 1,1 1 1,-5 2-1,4 2 1,-3-1 10,3 1 0,-4 0 0,3-1 0,-1 1 8,2 0 1,-4 0 0,3-1 0,-3 1 19,-1 0 0,4-2 0,1-2 1,-3-2-11,-1 3 1,0 1-1,2 1 1,2 1-9,-2 0 1,-1-1 0,1 1 0,2 0-8,-3 0 1,1 5 0,0 0-1,1-2-28,-1-2 0,0 4 0,0 0 0,1-2 2,-1-1 1,-2-2 0,-2-1 0,2 1 16,4 0 0,-4-1 1,3 1-1,-1 0 6,2 0 0,-4-1 0,3 1 0,-1 0 6,2-1 1,-4 1 0,5 0 0,-2 0 2,1-1 0,1 1 0,-3 0 0,1-1-1,-1 1 1,0 5 0,0 0 0,1-2-12,-1-1 0,3-3 1,-1 3-1,-1 1 2,3 2 0,-6 2 0,3-4 0,-1 4-2,1 1 0,-1-5 1,5 4-1,0 0-6,0 3 1,-5-2 0,3 1 0,-1-1-8,-1 1 0,6-4 0,-5 3 0,-1 1-8,2-1 1,-3-3 0,5 4 0,-2-3-6,-3-3 0,0 4 1,0-2-1,1 0-1,-1 2 0,0-6 1,0 6-1,1-2 11,-1 0 0,0 2 1,-1-4-1,3 3 4,-2 3 1,-2-1-1,0 4 1,1-3 0,3-3 0,0 5 1,-6-5-1,2 1 3,3 0 1,-3 3-1,4-3 1,-4-1-5,-2 1 1,0 0 0,1-4-1,1 2-1,3-2 1,-3 4-1,4 0 1,-4-1-5,-2 1 0,0 0 0,1-4 0,1 4-23,3 1 0,-3-3 0,4 5 0,-4 0 16,-2-1 0,0 3 0,1-6 0,-1 1 4,0 0 1,0 5 0,1-4 0,-1 2 12,0 1 1,1-3 0,-1 4 0,0-3 3,0-3 1,1 4 0,-1-3 0,0 2 22,0 3 0,1-1 0,-1 1 0,0-1-25,1 1 1,-1-1 0,0 1-1,0-1-4,1 1 0,-1-4 0,0 2 0,1 0-6,-1-1 1,-2 5 0,-1-4 0,-2 2 11,2-2 1,0 7-1,0-5 1,-2 0 19,1 2 0,3-2 0,-1 0 1,-1-2-20,-2 2 1,0 0-1,4 0 1,-2-2-1,-2 2 0,0 0 0,5 0 0,0-2-20,0 2 0,-4-4 0,-1 2 0,1 1-13,3-3 1,1 6 0,0-4 0,-1 2 4,-4-2 1,4 4 0,-4-4 0,3 2 14,2-2 0,2-2 1,2-3-1,2 4-2,-3-1 0,-1 1 1,-1-6-1,-1 2 2,0-2 1,1 4-1,1 0 1,1-1 4,3 1 1,-1 0-1,-4-4 1,1 2-26,3-2 0,-3 4 0,4-2 0,-4-2-38,-2-2 0,6 3 0,-1-1 1,-1-3 30,-2-2 0,3 3 1,1-7-1,-1 4-13,3 2 1,-6-2-1,5-2 1,-1-1 81,-1 1 1,8 2 0,-4 2 0,0-1 20,-4 1 1,4 0-1,0 0-11,0-1 0,0 1 0,-5 0 0,3-1 14,2 1 1,0 0 0,4 0 0,-4-1-15,-2 1 1,4 5 0,-4 0 0,0-2-11,1-1 1,2-1 0,-2 2 0,-1 4-49,0 1 0,0 1 0,-3 3 0,2-2 18,-3 2 1,1 0 0,0 0 0,1-2 2,-1 2 0,-2 2 0,-1 1 0,-1 1 11,0-1 0,0-1 0,1-2 0,-1-2-10,0 2 1,1 0 0,-1 1-1,0-1 14,0 0 1,1 6-1,-1-7 1,0 7 10,0 2 0,-5 1 1,1-4-1,0 2-33,3 2 1,-4-1 0,0-2 0,2 1 0,1 1 1,-3 1 0,-1-4 0,-1 2 71,0 2 1,0-1-1,4-4 1,-2 1-21,2 4 0,-4-4 1,2 5-1,2-1-22,2 0 1,-4 1-1,0-3 1,0 3-24,-2 3 1,6-5 0,-6 6 0,2 0 8,0-2 1,-5 0 0,3-5 0,0 2 5,1-2 1,-6 3-1,1-1 1,0-2 37,0-2 0,-2 4 1,2-1-1,-1 1-12,2 2 1,-3-6-1,4 5 1,-1-1 1,0 0 0,5 1 0,-4-3 1,1 2-101,-1-3 1,1 5 0,-4-2 0,2-2-62,-2-2 0,3-2 0,1 1 0,-1-1 76,1 0 1,5 1 0,-4-1 0,2 1 50,0-1 1,0 1-1,4 1 1,-3 2 10,-1 1 0,1 1 0,4-5 0,0-1-13,0 0 0,1 1 0,-1 1 0,0 0-15,0-1 0,1 6 1,-1-8-1,0-1-12,1 1 0,-1 7 0,0-9 0,0 0-27,1 1 1,-1 1 0,0 1 0,1 1 27,-1-1 1,0 1 0,0-1 0,1 1-6,-1-1 0,0 1 0,0-3 75,1-3 1,1 4 0,2-4-1,1 2-3,-1-2 0,-7 4 0,-2-4 0,1 4 1,3 0 33,1-4 0,0 4 0,1-4 0,-1 3 1,0 3 1,-5-2 0,0-2-1,2-2-38,2 2 0,1 0 0,0 0 0,1-4-206,-1-1 1,-2 3 0,-1-5 0,-2-2-351,2-1 1,1 3 0,3-1 0,-1 0 630,0-3 0,1-1 0,-1 0 0,0-2 16,0-4 0,6 2 0,1-5-14,2 2 1,-5 1-162,2 6 0,3-5 0,0-3 0,1 1-50,1 0 0,-2-4 0,4 6-43,-3 1 0,-1-3 13,2 1 88,3-7 0,-5-3 1,7-10-4,0-4 1,0-2 0,0 1 0,2-1-43,3 0 0,-3 0 0,3 1 1,-1-1-26,1 0 1,-3-5 0,3 0-1,-3 2 18,-2 2 1,5-4-1,0 0 1,-1 0 42,-2-2 1,-2 6 0,1-6 0,3 2-14,1 0 1,0-5 0,-5 5 0,0 2 42,0 1 0,5 8 215,1-1-109,-1 1 1,-5 3-1,0 7 1,0 9-64,0 5 1,0 6 0,0 3-1,0 2 116,0 3 0,0 6 0,0 3 0,0-2 40,0-2 0,-5-1 0,-1-1 1,3 1-45,1-1 1,1-5-1,-3-1-145,-1-3 1,0-1 0,5-5 0,0 0 80,0-1 0,0-4 11,0-1 1,1-6 0,5 1 0,2-5 44,1-5 1,10-4-1,-3-8 1,3-4-171,4-5 1,-4-8-1,6-1 1,-3 2-425,-3-2 1,4 0 0,-2 6-1,-3 3-695,-6 5 0,2 3 1,-4 4 238,4 4 1,2-4-1,0 3 1,-1-3 898,1-1 0,7-15 0,1-3 0</inkml:trace>
  <inkml:trace contextRef="#ctx0" brushRef="#br1" timeOffset="24">26603 3992 8015,'16'0'1216,"-7"7"0,-4-3-599,-10 6 1,-6-6 0,-10 1 0,-3-1 172,-1 1 1,1-4 0,5 6-1,-4-1-470,-2-1 0,1 2 0,-2-4 0,5 3 68,3-3 0,3 4 0,-1-2-8,0-1 1,6 3-650,-1-2 1,8 2 112,-2-2 0,5-3 1,5 3-46,5-3 0,4-4 0,2-1 0,1-4 110,4-2 1,-1-7 0,6-5 0,0 2-111,-2 2 0,1 3 1,-6 3-1,2 6 195,-2 3 1,-1 4-1,-4 3 274,-4 6 0,-3 10 0,-7 5 0,0 4-71,0 1 0,0 6 1,0 1-1,0 1 244,0-1 0,0-1 0,0-6 1,0 1-448,0-1 0,-7-7 1,-3-3-1,-2-3-655,1-2 1,-8-2-1,3-4 661,-1-5 0,-1-3 0,2-2 0</inkml:trace>
  <inkml:trace contextRef="#ctx0" brushRef="#br1" timeOffset="25">21824 9745 8015,'-7'-10'464,"-4"-1"0,2-5 0,-1-5 1,-2 0 635,-2-1 0,5 3 0,4-6 0,3 1-501,2-1 0,0 4 1,0-3-1,3 1 32,8 4 0,1 1 0,14 3 1,2 1-296,2 3 1,1-1 0,1 7-1,1 1-160,4 3 1,-4 2-1,4 5 1,-4 6 57,-2 7 0,-1 0 0,-2 7 0,-4 2 9,-1 2 1,-2 7 0,-7-1-1,-3 1-160,-6 1 1,-4-3 0,-1 6-1,0-3-252,0-3 1,-6 2 0,-5-4 0,-3-5 30,-2-4 0,-5 2 0,-1-5 0,-1-3 34,0-6 0,-3-5 0,3-7 0,1 0 93,-1 0 0,-3-7 1,5-5-1,2-6 535,1-3 0,4 0 0,4 4 0,4-2 43,5-2 0,1-5 0,1 5 0,6 1-209,9 3 1,7 1-1,10 2 1,2 2-201,2 2 1,6 6 0,-1-1-1,2 1-392,-2-1 0,1 3 0,-6-3 0,-2 3-1110,-2 2 0,-7 0 0,-1 0 0,-2 0-272,-4 0 1,-7-5-1,-3-2 1,-2-2-89,-4-3 0,-1-2 1,-2-3-1,0-2 1704,0-2 0,7-7 0,2 3 0</inkml:trace>
  <inkml:trace contextRef="#ctx0" brushRef="#br1" timeOffset="26">22295 9163 9637,'-5'-10'2701,"0"0"-1597,-1-1 0,13 1 1,4 1-15,3 2 1,3 2 0,4 5 0,4 0-609,-1 0 1,6 0-1,-4 1 1,4 3-570,1 1 1,1 2 0,1-3-1,2 3-389,2 1 1,-1-4 0,-4 3-1,-3-2-555,-2 0 1,1 0 0,-7-5 0,-2 0-807,-2 0 0,-8-6 0,-4-5 0,-3-5 1837,-2-5 0,0-10 0,0-9 0</inkml:trace>
  <inkml:trace contextRef="#ctx0" brushRef="#br1" timeOffset="27">22625 8708 9865,'0'17'0,"0"4"1292,0 5 1,2 13-1,2 6 1,3 8 151,1 2 0,3 8 0,6 5 0,1-1-492,-3-3 1,8-3 0,-11-1-1,1-6-1247,1-5 0,-2 0 0,-2-13 1,-4-1-1137,-5-1 1431,-1-10 0,-7-8 0,-1-9 0</inkml:trace>
  <inkml:trace contextRef="#ctx0" brushRef="#br1" timeOffset="28">4120 17997 8015,'10'-11'191,"1"1"1,1-1 384,2 3 1,2-6 0,1 5 0,2-1-1,4-1-220,2-1 1,-5 5-1,7 0 1,1 2-252,1-1 1,-2 1-1,-3 5 1,0 0-20,1 0 1,-4 0 0,5 2 0,0 1-76,-1 3 0,-3-1 0,-6-5 0,-2 2-150,-3 3 1,3-3 86,-4 3-4,-3-3 1,0-1-278,-7 5 0,0-3 403,0 8 1,5-6 0,1 5 241,-3 2 1,-1 2 0,-2 4 0,0 1 53,0 2 0,5 0 0,0-5 0,-1 1 13,-2 4 1,-2 2-1,0 5 1,1-4 19,5-1 1,-5 5 0,5-4 0,-5 3-62,-1-1 0,0-7 0,0 4-231,0-1 1,0-4-1734,0 3-2522,0-4 2366,0-8 1,7-7 1781,4-7 0,3-15 0,1 3 0</inkml:trace>
  <inkml:trace contextRef="#ctx0" brushRef="#br1" timeOffset="29">7878 17730 8015,'0'-11'0,"-2"2"416,-3 3 0,1-1 0,-6 3 213,-3-1 1,-1 0-1,-1 5-178,-1 0 1,-5 1 0,0 3 0,0 3-86,-2 2 1,1 1 0,-5 7 0,6 3-91,4 1 0,1 1 1,2-2-1,2 2-232,2 3 1,6-6 0,-1 4 0,3-2-173,2 0 1,7 5 0,4-5 0,3 0-47,1 1 0,8-4 1,3 3-1,4-4-174,1-1 0,1-2 0,-1-2 0,1-3 353,-1-2 0,-5-2 0,-1-5 0,-1 0 58,1 0 1,-6 0-1,0-2 1,-5-1 65,-3-2 0,-6-6 0,4 4 1,-3-2 58,-2-3 0,-4 3 0,-5-1 0,-6-2-47,-3-2 0,-7-2 0,-1 0 1,-3 1-67,-3-1 0,0 0 1,0 2-1,4 2-373,1 2 1,2 6 0,5-1-648,1 3 1,6 4-517,4 3 0,13-1 1,6 6-1,2 0 1461,3-1 0,1 5 0,-5-5 0</inkml:trace>
  <inkml:trace contextRef="#ctx0" brushRef="#br1" timeOffset="30">8349 17934 8015,'0'-16'79,"-2"2"0,-3 2 1,-7 2 435,-7-3 0,1 6 0,-4 2 0,1 3-11,0 2 0,-6 0 0,6 2 1,4 3-274,5 6 0,0 8 0,5 4 0,0 0-105,0-1 0,1 4 0,8-3 0,3 0 23,6 0 1,10-3 0,5-4 0,4 0 33,1 0 0,1-1 1,1-1-1,2-3 137,1-6 0,1 2 0,-7-2 1,-2-1-41,-2-2 1,-7-9 0,2-2 0,-5-2-191,-6 1 1,-3-6 0,-7-5 0,0 0-22,0-1 0,-12-3 1,-5-6-1,-6-1-1126,-5 1 1,-7 1-1,-2 2 1,2 4-772,2 1 1,3-3 1827,4 5 0,4 0 0,6 5 0</inkml:trace>
  <inkml:trace contextRef="#ctx0" brushRef="#br1" timeOffset="31">4073 11191 8397,'-9'-7'1727,"-3"4"-736,6-8 1,1 6-537,5-6 1,2 6 0,3-4 0,7 1 0,6 1-16,3 0 0,5 2 0,-5 5 1,0 0-14,2 0 1,-6 0-1,4 0-219,-3 0 0,-8 6 1,-1 5-1,-2 3-257,-4 2 0,-1 5 0,-4 0 0,-1-2 44,-2-2 0,-8-3 1,3-2-1,-4-1-285,-2 1 0,0-3 213,1 1 154,6-6 0,4 3 0,10-7-117,5 0 0,4 0 1,4 0-1,1 0-9,2 0 0,5 2 0,-3 1 1,0 4 135,-1 2 0,-1 1 0,-5 6 0,-2 0 19,-3-1 0,1 1 0,-7 0 1,-2 0 86,-1-1 0,-2 1 1,-2 0-1,-1-1 0,-2 1 0,-7 0 0,1-2-148,-3-4 0,-2 3 0,1-8-956,-1-2 1,0-1 0,0-2-803,1 0 1,1-2-1,3-3 564,6-5 1,3-4-1,4-4 1,3-1-161,6-2 1309,3-7 0,8-3 0,3-10 0</inkml:trace>
  <inkml:trace contextRef="#ctx0" brushRef="#br1" timeOffset="32">4591 11144 7857,'-7'16'830,"-3"1"1,-4 4 229,-2 5 1,6-1-1,1 1 1,0 0-522,1-1 1,4 3 0,-1-8 0,3 0-136,2-3 1,7-1 0,4 0 0,3-2 11,1-4 0,6 2 0,2-7 0,0-1-97,-1-2 1,5-2-1,-6 0 1,-2 0-83,-2 0 1,-3-7-1,-3-4 1,-6-4-31,-3-6 0,-2 1 0,0-6 1,-2-2-393,-3-1 1,-4-1 0,-7 2 0,1 3-928,-1 3 0,0-4 1,0 5-304,1 1 0,1 3 0,1 1 0,5 1-443,1-1 1,-4 5 1857,6 1 0,-7-8 0,3-6 0</inkml:trace>
  <inkml:trace contextRef="#ctx0" brushRef="#br1" timeOffset="33">1714 4700 8031,'-16'0'777,"1"0"0,-1-2 210,0-3 1,8-4 0,2-7-438,5 0 1,8 1 0,5-1 0,7 2 161,7 4 0,11-4 0,5 5 0,3-2-367,2 1 0,-8 6 0,-6-1 0,-7 3-18,-3 2 0,3 7 1,-7 4-187,-5 3 1,-5 3-1,-9 3 1,0 1-142,0-2 0,-2 3 0,-3 1 0,-5 0-132,-4 0 0,-2 3 0,-2-5 0,1-2-51,1-2 1,-8-6 0,8-1 148,-1 3 0,-1-6-5,2-2 3,8-3 1,15-2-1,14 0 1,8 0-61,8 0 1,1 1-1,6 5 1,-4 2 186,-1 1 1,-3 5 0,-4-2 0,-2 6 52,-4 3 0,-3 0 0,-8-4 0,-1 2 281,-3 2 0,-4 0 0,-7-5 0,0 0 299,0-1 0,-2 1 0,-3 0 0,-6-1-496,-3 1 0,-7-2 1,-1-2-1,-3-3-381,-3-2 1,-2 0 0,-1-3 0,1 1-409,4-2 1,-4-1 0,6-2 0,-1 0-899,5 0 0,-3-2-711,2-3 1,9-4-1,12-6 946,8-1 0,15 0 0,9 0 0,9 1 1224,10-1 0,5-7 0,7-1 0</inkml:trace>
  <inkml:trace contextRef="#ctx0" brushRef="#br1" timeOffset="34">2720 4747 8195,'0'-16'661,"-1"2"0,-5 4 0,-4 4-88,-4 5 0,-2 1 1,-1 0-64,-4 0 0,3 3 0,-3 6 0,2 8 0,2 6 30,1 5 0,-3 7 0,10 2 1,0-1 10,4 3 0,3-6 1,2 4-1,0-6 24,0-5 1,9 4-1,5-6 1,7 1 2,3-4 0,3 0 1,4-4-1,2-3-282,4 0 0,1-5 0,8 0 0,-2-2 52,-1-4 0,6-6 0,-9-6 0,0-2-224,-3-1 1,-11-11 0,-5 8 0,-3-5-158,-2-2 0,-8-3 0,-2-6 1,-6-1-381,-6 1 1,-15-13 0,-10-3-1,-2 0-365,-1 3 1,-2 1 0,-3 6 0,3 2-378,2 2 1,1 8-1,12 6-396,2 7 1,10 5 0,11 11-1,12 4-2756,11 8 4307,18 3 0,-1 4 0,12 1 0</inkml:trace>
  <inkml:trace contextRef="#ctx0" brushRef="#br1" timeOffset="35">5724 4621 8015,'-2'-16'899,"-3"1"0,-4 1 0,-7 3-1,0 6 0,1 5 0,-3 5 1,-1 6-40,-2 3 1,-7 7-1,2 3 1,-4 4-101,-1 5 0,1 7 0,2 0 0,4 4-191,1 5 0,2 2 1,7-6-1,2-1-179,1-2 1,8-7 0,-1 1 0,8-4-166,6-6 1,4 2 0,4-7 0,3-2-71,5-2 0,9-3 1,1-1-1,1-5-83,2-1 1,-1-1 0,4-6 0,-4-2-171,1-3 1,-8 1 0,2-8-1,-8-4 79,-8-3 1,1-2 0,-13 4 0,-1-3-2,-3-1 1,-2-7-1,-6 4 1,-9 0-49,-9 3 1,-6 0-1,-4 3 1,-2 4-266,2 0 0,-1 6 1,1-1-1,3 2-15,3 3 0,-8 3 0,9 1 0,2 0-470,1 0 1,4 0-1,6 0-2497,-1 0 1,4 0 1984,6 0 1,13 5-1,18 0 1,5-1-1069,8-3 2399,13-1 0,-2 0 0,5 0 0</inkml:trace>
  <inkml:trace contextRef="#ctx0" brushRef="#br1" timeOffset="36">6462 4731 8015,'-1'-14'0,"-6"4"438,-9 4 1,-1-1 0,-8 2-1,1 2 267,-1 1 0,-1 9 0,-5 3 0,1 6 255,4 5 0,-2 4 0,7 8 0,1 2-369,3 1 1,1 6 0,2-3 0,4-1 91,5 0 1,3-3-1,4-5 1,3-2-317,5 0 0,10 0 0,2-9 0,4 2-58,8-2 0,2-3 1,8-4-1,-2-3-87,2-2 1,-1-2 0,3-5 0,-3 0 0,1 0 0,-2-12 0,-11-4 0,-1-3 6,-4-4 0,-3-1 0,-9-9 0,-4-2-241,-4-2 1,-6-7 0,-7 1 0,-9-6-534,-8-4 0,-6-4 0,-2 4 0,3 5-931,3 4 0,-2 7 1,7 11-1,3 5-505,6 4 1,1 10 0,11 7-558,7 8 0,18 12 2538,6 1 0,18 13 0,0 0 0</inkml:trace>
  <inkml:trace contextRef="#ctx0" brushRef="#br1" timeOffset="37">9481 4684 7858,'14'-7'13,"-3"-4"1,-6-3-1,-3-1 658,-2-1 1,-2 6 0,-3-1 0,-6-1 136,-3-2 1,-1 0 0,-3 2 0,-3 3-291,-5 2 0,-2 2 1,-2 5-1,1 0 137,-5 0 0,-2 1 0,1 6 1,-2 7-282,2 6 1,4 8-1,3 0 1,3 5-121,3 3 1,6-1 0,7-7 0,2-2-28,4 2 1,3-3 0,5-1 0,5-1-108,4-4 1,9-1 0,3-4 0,4-2-122,1-2 1,6-6 0,3 1 0,2-3-96,2-2 0,5-2 1,-9-3-1,0-6 29,-3-3 1,-4-3 0,-3-2 0,-4-4-19,-5-1 0,-4 3 0,-3-4 1,-3 2-333,-6 4 0,-3 2 569,-2 1 0,-2 7 0,-2 6 1,-1 8 103,2 11 0,-1 12 0,1 10 1,-2 1 18,1-1 1,2 6-1,2-4 1,0 0 440,0-3 1,-5-4 0,0-2 0,1 1-842,3-1 0,1-6 0,0-3-1289,0 1 0,0-6-1473,0 4 0,1-5 1798,5-5 1,4-6 0,8-10-420,-3-6 0,11-3 1,-5-3-1,6-2 1508,-1-2 0,10-14 0,-2 1 0</inkml:trace>
  <inkml:trace contextRef="#ctx0" brushRef="#br1" timeOffset="38">10220 4542 9769,'-16'-5'0,"-1"0"0,-2 1 535,-2 3 1,-12 8 0,1 5-1,-1 7 594,0 7 0,-4 11 0,2 5 0,5 3 281,8 3 1,1 2-1,5 1 1,6-2-516,1 1 1,7-4 0,0-6 0,9-2-489,9-3 1,10-2 0,0-1 0,6-2-107,5-4 1,-2-4-1,8-6 1,4 0-257,4 0 1,1-8-1,-4-2 1,-1-5-46,0-1 0,-7-7 0,-3-3 0,-6-6-95,-5-5 0,-5-3 0,-8-8 0,-5-1-19,-1-4 0,-1-8 0,-8-7 1,-2 1-63,-1 2 0,-12-2 0,1 4 0,-3 5-149,-4 2 0,0 12 0,-5-1 1,4 4-914,1 6 1,-3 3 0,3 4 0,1 3 259,-1 2 0,0 2 0,4 5 978,-2 0 0,-7-7 0,4-2 0</inkml:trace>
  <inkml:trace contextRef="#ctx0" brushRef="#br1" timeOffset="39">2217 7183 7713,'-15'9'1231,"-1"-4"0,2-1 0,3 1-451,6 5 0,3 4 0,4 4 546,3 3 1,6 3-1,8 8 1,6-1-1,3 0-208,5 1 0,0 3 0,-3 0 1,-1-2-543,5 2 0,0 0 0,0-4 0,-1 1-330,-2-1 0,8 4 0,-11-2 1,0-3-380,1 0 0,-6-8 0,-2 1 0,-4-2-1241,-1 0 0,0 0 1,-2-5-6148,-4-1 5423,-3-6 0,-7-4 0,-1-12 2098,-5-9 0,5-6 0,-6-10 0</inkml:trace>
  <inkml:trace contextRef="#ctx0" brushRef="#br1" timeOffset="40">2831 7230 7664,'0'16'2340,"-2"1"0,-5 3-1583,-9 1 0,-1 12 1,-10 0-1,-2 5 1245,-6 6 0,0 3 0,-7 4 1,-2 1-836,-1-1 0,-2-2 0,1-2 0,3 0-1012,1 0 0,7-1 0,-2-4 1,6-6-156,4-3 0,-1-1 0,9-3 0,3-1 0,4-1 0,3-3 0,-3 2 0,4-5 0,1-3 0,-4-8-1217,6 1 651,0-1 1,5-8-1,0-7 1,0-8-7336,0-2 7901,7-8 0,8-8 0,10-10 0</inkml:trace>
  <inkml:trace contextRef="#ctx0" brushRef="#br1" timeOffset="41">9387 7607 8268,'-18'-15'-496,"-1"-1"1,-2 0 816,2 1 1,2-1 0,-1 2 0,-1 2 0,-2 1 142,2-1 0,3-2 0,4-2 0,3 1 0,2-1 0,4 0 952,1 0 0,4 1-1235,3-1 0,10 5 0,13 1 0,6 0 46,2 1 1,13 0 0,-3 6 0,-1-3-30,-1 3 0,-4 6 0,2 4 0,-7 2-39,-7 3 1,-6 7-1,-8 4 1,-3 2-7,-6 3 1,-7 6 0,-8 5-1,-11-1 278,-7 1 0,-14 3 0,-2-6 1,2-1-105,2-2 0,-2-1 1,6-2-1,1-2 29,2-2 0,3-2 1,4 2-1,5-3 240,3 0 1,2-6-1,3 4 135,2-3 0,4-3 0,9-1-401,3-3 0,4 1 0,10-7 1,5-1-229,8-2 0,10-2 1,0-2-578,3-3 0,9-2 0,4-6 0,1 3 0,-1-1-696,-6 3 1,-4-5 0,-5 8 0,-4 2-502,-6 1 1,2 2 0,-11 0 0,1 0 240,-4 0 0,-2-5 1,0-2-1,2 0 1431,-2 0 0,-1-12 0,-2 1 0</inkml:trace>
  <inkml:trace contextRef="#ctx0" brushRef="#br1" timeOffset="42">10503 7592 8793,'12'0'1600,"-6"0"0,-13 8 0,-14 8-827,2 9 0,-4 4 0,0 3 0,0-1 493,1 1 0,-5-1 0,6 0 1,2-1-1031,2-4 0,3 2 0,2-5 0,3 0-876,2-1 1,-4-1 0,6-5 0,2 0-2622,1 0 1,0-8 1970,-3-3 1,3-6 0,-3-8-216,3-7 0,2-15 1505,0-1 0,0-16 0,0-1 0</inkml:trace>
  <inkml:trace contextRef="#ctx0" brushRef="#br1" timeOffset="43">10157 7545 9166,'14'15'0,"-1"1"0,-3 0 1002,2-1 0,7 8 0,4 5 0,2 7 313,3 7 0,6 2 0,7 1 1,1 0 35,1 4 0,4 0 0,-8-5 0,-1-4-817,1-2 1,-3-1 0,-6-5 0,-2-3-361,-2-3 1,-7 2 0,1-5 0,-6 0-3770,-4-1 0,-6 1 3595,1-2 0,-3-3 0,-2 4 0</inkml:trace>
  <inkml:trace contextRef="#ctx0" brushRef="#br1" timeOffset="44">15629 2436 8221,'-16'-7'0,"0"-1"1,1-3 0,-1 1 45,0-3 1,2 5-1,4-3 1,4-1-1,5-2 989,1-2 1,0 1-1,3-1 1,6 0-561,7 0 1,10 6-1,0-1 1,6 1-173,4 1 0,-1 0 0,7 6 1,0-2-139,-2 1 1,-1 4 0,-8 5 0,-1 6-79,-4 3 1,0 3-1,-8 4 1,-6 6-41,-3 2 0,-4 8 0,-5 3 0,-2 4 67,-3 5 0,-11 7 0,-10-2 0,-4 0 233,-1 0 1,-8 4 0,-3-6 0,-3-3 19,-2-5 0,5-1 0,0-6 1,0-4-140,2-5 1,-6 0 0,6-9 0,0-3-171,3-4 1,4-8 0,2 1 0,1-3-68,4-2 0,-2-6 0,9-2 0,3-5-116,4-4 1,8-8-1,1 1 1,6-4-256,8-5 1,11-4 0,10 2 0,10-1 160,8 1 0,5 3 1,4 6-1,-3 7 175,-2 7 0,4-1 1,-8 8-1,-2 3 29,-5 6 0,-8-1 0,2 10 0,-4 2-17,-1 5 1,-1 2 0,-1-3 0,-2 2-94,-2-1 1,-7 2 0,2-1 0,-5 0-469,-6 2 1,4-6 0,-5 4-1390,0-3 0,-2-2-1426,-7-1 2255,0-6 1,0-11 1152,0-13 0,-7-8 0,-2-9 0</inkml:trace>
  <inkml:trace contextRef="#ctx0" brushRef="#br1" timeOffset="45">16132 2672 8326,'10'-14'1240,"1"4"-358,1 4 1,2 6 0,2 6 0,0 4-232,-1 4 0,8 7 1,3 2-1,4 1-82,1 4 1,1 2 0,-1 1 0,1 1-225,-1-1 1,-5 1-1,1-1 1,0-1-602,3-4 0,-4 2 0,-1-7 0,-2-2-478,-4-2 0,-2-1 1,-1-2-1,-2-2-1339,-4-1 704,4-8 1,-12-3 0,3-12 0,-3-7 1368,-2-7 0,0-18 0,0-5 0</inkml:trace>
  <inkml:trace contextRef="#ctx0" brushRef="#br1" timeOffset="46">16792 2641 8797,'-15'1'0,"-1"5"890,0 4 0,-1 4 0,-3 3 1,-2 3-149,-3 1 1,4 7 0,-5-2 0,0 2-271,1-2 0,-4 2 0,3-5 0,-2-1-321,1 1 1,3-2 0,5-5 0,-2-1-576,2 1 0,-2 0 0,3-2 1,4-4-1272,0-4 0,0 0 12,-2 0 0,6-1 1,1-7 1682,2-3 0,2-11 0,12-15 0,2-9 0</inkml:trace>
  <inkml:trace contextRef="#ctx0" brushRef="#br1" timeOffset="47">16509 1792 8479,'21'0'0,"2"0"246,1 0 0,4 7 48,9 3 1,5 8 0,10 6 0,8 11 0,6 7 45,8 7 0,-39-21 0,-1 2 0,2 0 0,-2 1 0,0 2 0,-1 2-23,-1 0 1,-1 3 0,-1 7 0,-1 1-1,-5-3 1,-3 1 0,1 1 0,-2 1-203,0 0 1,-3 1 0,-3 4 0,-4 1-1,-1-6 1,-2 0 0,-2 40-105,-8-6 1,-8-6 0,-11-12 0,-8 0-284,-5-5 1,-10-4 0,-4-10 0,-9-3-21,-3-1 0,-16-4 1,7-9-1,-3-5-1864,-4-4 0,0-8 1913,-2-4 0,1-3 0,-1-2 1</inkml:trace>
  <inkml:trace contextRef="#ctx0" brushRef="#br1" timeOffset="48">15519 1823 8511,'-23'9'200,"-3"-2"124,-4 0 0,-1 3 1,-1 11-1,-1 6 1,-2 6 23,-2 9 1,-5 5-1,4 14 1,1-2 184,4 1 0,-5 10 0,10-6 0,2 4-23,1 2 1,6 4 0,7-5 0,3 1-298,2 0 1,2 3 0,6-4 0,6-5-220,9-4 1,2-8 0,8-8 0,4-4-277,4-2 1,7-1 0,9-7 0,4-4-2796,4-5 1,19-6 3076,-4-4 0,15 3 0,-1-5 0</inkml:trace>
  <inkml:trace contextRef="#ctx0" brushRef="#br1" timeOffset="49">17374 1619 8377,'-2'-16'0,"-1"1"-433,-2-1 0,-1 0 793,6 0 1,0 6-1,0-1 1,2-1 0,3-2 270,6-2 0,-3 3 1,3 0-1,1 5-300,2 1 1,4-4 0,1 6 0,2 1-234,-2 3 0,4 1 1,-2 0-1,-2 0 51,-2 0 1,-1 0 0,0 1-1,0 3-115,-1 1 1,1 9 0,0 0 0,-2 7 88,-4 3 1,2 3 0,-5 6 0,0 2 163,0 1 1,-1 1 0,-6-5 0,0-3 110,0-3 1,-6 2-1,-1-5 1,-1 0-135,-5-1 0,-1-2 0,-1-8 0,-1-3 1,0-2 0,-5 0 0,0-4 0,2 2 7,2-1 0,1-4 1,0-5-448,1-6 1,1-3-1,3-2 1,6 1-80,3-1 0,4 6 0,5 1 0,7 0-42,5 0 0,14 6 0,0-2 0,6 3 107,4 2 0,3 0 1,1 0-1,-1 0 18,-5 0 0,3 0 0,-7 2 0,-4 3-451,-5 5 1,0-1 0,-9 2 0,-3-1-483,-4-1 0,-8 5 0,-3-4 0,-8 4 1104,-8 2 0,-19-7 0,1-2 0</inkml:trace>
  <inkml:trace contextRef="#ctx0" brushRef="#br1" timeOffset="50">18003 2373 8504,'10'0'0,"1"-1"825,1-5 1,-3 5 0,1-6 12,3 0 0,8 5 0,5-5 0,3 2-128,3-1 1,-1-1 0,3 4 0,-1-2-367,-2 1 0,4 3 0,-9 1 1,2 0-884,-2 0 1,-3 7 0,-9 3 0,-3 4-1781,-6 2 1,-3-1 0,-6 1 2318,-6 0 0,-8 0 0,-13-1 0</inkml:trace>
  <inkml:trace contextRef="#ctx0" brushRef="#br1" timeOffset="51">18003 2609 9137,'21'0'0,"2"0"0,1 0 822,4 0 0,2-2 1,3-1-1,4-4-40,5-2 1,-2 4-1,2-4 1,0 2-946,-2 4 1,-2 1 0,-6 2 0,-1 0-1348,0 0 1,-1 0 1509,-4 0 0,4 7 0,-5 2 0</inkml:trace>
  <inkml:trace contextRef="#ctx0" brushRef="#br1" timeOffset="52">26084 10201 7719,'6'21'1247,"1"2"1,0 1-623,0 4 0,0 2 1,-4 1-1,4 0 1,0 1-110,0-1 0,0 1 0,-3-1 0,1 1-183,-2-1 0,4 1 1,-2-1-1,-1 0 16,-2 1 1,3-2 0,0-4 0,-1-5 344,-3-4 1,-1-1 697,0 0-1117,0-8 1,0-2 0,0-13 0,0-7-302,0-6 0,0-2 1,0 1-1,0-4-988,0 1 0,2-6 1,3 6-1,8-1 394,6 4 1,5 4 0,8 3-1,-1 2 187,1 1 0,-3 8 1,1-3-1,-2 5 329,0 1 0,0 5 0,-9 2 1,2 2 523,-2 3 1,-1 2-1,-2 2 1,-3-1 4,-2 1 0,1 5 0,-7 0 0,-1-2 453,-2-1 1,-8-3 0,-1 1 0,-1 0-65,-5-1 1,-6 1 0,-3-2-1,-1-3-335,0-6 1,-5 2 0,2-2 0,-4-1-144,-1-3 0,-1-1 0,1 0 0,-1 0-529,1 0 1,0 0 0,1 0 0,2 0-1106,2 0 0,12 0 0,-2 0-4795,2 0 6093,7 0 0,-7 0 0,5 0 0</inkml:trace>
  <inkml:trace contextRef="#ctx0" brushRef="#br1" timeOffset="53">19512 1666 8360,'0'-16'0,"0"1"0,-1 4 0,-3 1 1098,-1-3 1,-6 8 0,6 5 0,2 9-356,1 5 0,2 10 1,0 6-1,0 7-191,0 3 1,0 2 0,2 7 0,1 1-155,2 3 0,6 1 0,-6-3 0,0 1-35,2-1 1,-5-3-1,3 0 1,-3-3-44,-2-3 1,0 2 0,0-8 0,2-1-134,3-2 1,-3-6 0,3-3 136,-3-1-341,-2-2 1,1-14 0,3-7-448,1-9 0,2-12 0,-2-5 1,6-4-88,3-1 1,9-1-1,3 1 1,4-1-45,1 1 1,-1 1-1,-2 4 1,-2 7 280,2 7 0,0-1 0,0 8 0,-4 2 504,-1 1 1,0 7 0,-4 4-1,2 3 101,-2 6 1,-2 3 0,-1 0 0,-2 3 542,-3 0 0,-4 10 1,-7-6-1,0-1-54,0 3 0,-7 0 1,-6 0-1,-4-3-417,-4 0 0,-7-8 0,2 2 0,-4-5-512,-1-6 1,-8 2 0,-1-6 0,-2-3-562,0-1 1,7-2-1,-1 0 1,2 0-516,3 0 1,6-2 0,4-3 0,6-6-1953,4-3 0,4-1 3177,7-1 0,14-14 0,4-3 0</inkml:trace>
  <inkml:trace contextRef="#ctx0" brushRef="#br1" timeOffset="54">20188 1525 9169,'-5'-27'0,"0"3"0,1 1 497,3 4 1,8 2 0,3 1 0,4 2 79,2 3 1,5-1 0,1 7-1,1 1 83,0 3 0,3 1 1,-3 0-1,0 1-315,-1 5 0,-3 8 0,-8 8 0,-4 3-24,0 3 0,-5 0 1,3 0-1,-5-2 147,-5 2 0,-2 2 0,-6-1 0,3-1-96,-2-2 1,3-1 0,0 1 0,2-5-39,4-4 1,1-1 0,2 0-1,2-2-51,3-4 0,4 3 1,8-8-1,2-2-238,2-1 0,7-2 1,-3 0-1,1 0-944,0 0 1,0 0 0,4 0 0,-2 0-701,-2 0 1,-5 0 0,4 0-1,-1 0-321,1 0 0,-6 0 1,4 0-411,-1 0 2330,-4 0 0,4 0 0,-6 0 0</inkml:trace>
  <inkml:trace contextRef="#ctx0" brushRef="#br1" timeOffset="55">21037 1933 8218,'6'21'0,"-1"0"0,0 5 0,-5-3 0,0 2 1014,0 2 0,5-4 1,1 0-1,-3 0 490,-1 3 1,-2 2-1,0 0 1,0-2-1306,0 2 0,0-5 1,0-1-1,2 1-1160,3 3 0,-3-3 0,5 0-583,0-1 0,-6-4 0,5 3 699,-5-4 1,-8-8 0,-5-4-1,-5-5 276,-4-5 0,-7-2 0,3-5 0,-1 1 569,0-1 0,7-2 0,-1-2 256,8 1 1,5 4-1,9 2 1,3 2 659,6 4 0,4-4 0,6 2 0,6 1-280,2 2 1,3 2-1,1 0 1,4 0-396,4 0 1,0 0-1,1 0 1,0 0-367,-2 0 1,-2 0 0,-5 0 0,2 0-214,2 0 1,0-1 0,-6-3 0,2-3-4818,4-2 5155,-4-1 0,13-13 0,-6-1 0</inkml:trace>
  <inkml:trace contextRef="#ctx0" brushRef="#br1" timeOffset="56">22201 1902 8323,'-16'10'173,"0"1"0,1 5 0,-1 4 0,-1 1 422,-4 2 0,-2 0 1,-5 5-1,2-2 1091,-2 2 0,0 3 0,0 4 0,3 0-1687,3-5 1,-1 1 0,5-6-1,1 1-711,3 0 0,4-7 1,-3 2-1,5-3-47,1-2 0,-6-8-750,3-2 1,1-12 0,0-6-1,2-7 1509,4-7 0,-4-11 0,2-5 0,-8-10 0,5-4 0</inkml:trace>
  <inkml:trace contextRef="#ctx0" brushRef="#br1" timeOffset="57">21698 1996 8660,'15'0'0,"1"2"0,0 5 1038,0 9 0,6 1 0,5 9 0,2 2-64,3 2 1,1 1-1,2 3 1,2 0-432,-3 3 0,0 5 1,-3-2-1,1 0-281,-1-1 1,-7 1 0,-3-16 0,-3 1-864,-2-4 1,-2-4 0,-2-1-6033,-2 0 4427,-6-8 1,3-9 2205,-7-15 0,-7-14 0,-2-10 0</inkml:trace>
  <inkml:trace contextRef="#ctx0" brushRef="#br1" timeOffset="58">22358 1509 8297,'16'-35'0,"0"4"214,-1 1 1,6 2-1,0 2 1,-2 5 745,-1 3 0,3 8 0,0 1 1,-2 2-360,-1 4 1,2 3 0,3 5 0,0 5-285,0 4 1,-2 9 0,-7 3 0,-2 4-26,-2 1 1,-6 6-1,1 1 1,-5 1 200,-5-1 1,-6 4 0,-8-5-1,-2-2-64,2-2 1,3-7 0,4-1-1,3-3 286,2-2 1,2-3-1,5-1-231,0-1 0,12-6 0,6-2 0,6-2-14,9 1 1,-1-1 0,6-5 0,1 0-214,3 0 0,1-5 1,1-2-1,-4 0-830,-2 0 0,-3 1 0,-7 6 0,-3 0-1357,-2 0 1,-2 2 0,-6 3-1,-1 6 1930,-3 3 0,-4 2 0,-7-1 0</inkml:trace>
  <inkml:trace contextRef="#ctx0" brushRef="#br1" timeOffset="59">15362 4338 8336,'-2'-14'-241,"-2"2"629,-1 1 1439,-7 1 0,8 3 0,-4 7-962,1 9 0,1 10 0,6 4 0,-1 1-197,-5 4 0,5 7 0,-6 3 0,1 3 150,1 2 0,0 8 0,5 1 0,0-1-175,0-2 0,-5-2 1,-2-2-1,0-3 39,0-5 1,-4-6-1,4-3 1,-2-3-683,-3-3 0,4-2 0,-1-8 0,2-2 0,2-4 0,6 2 0,5-1 0,9-1 0,13-8 0,5-2-208,4-1 1,10-7 0,-1 1 0,1-3-1291,4-1 0,-1 1 1,-3 2-1,-1 1-40,-4-1 0,7 3 1,-7 0-1,-4 1 97,-3-1 1,-5 4 0,-2-6 0,-6-1-1285,-4-2 2725,1-9 0,-17-1 0,5-8 0</inkml:trace>
  <inkml:trace contextRef="#ctx0" brushRef="#br1" timeOffset="60">15786 4432 8688,'-10'6'777,"-1"-1"0,2 7 0,-1-1 0,3 3 57,0 1 0,5 8 0,-5 5 0,2 7 257,0 7 1,-1-2-1,5 2 1,-3 2-241,-1 1 0,0 0 1,3-1-1,-2-4-368,-1-1 0,0-4 1,5-8-1,0-2-445,0-2 1,0 3 0,0-5 0,0-2-1725,0-2 1,7-1-1,3-2-505,4-3 1,2-4-1,0-7 785,0 0 1,6 0 0,4-2-1,4-5 1406,2-9 0,6-7 0,2-8 0</inkml:trace>
  <inkml:trace contextRef="#ctx0" brushRef="#br1" timeOffset="61">16258 4495 8249,'0'16'887,"1"0"0,5 1 1,4 4 331,4 5 1,2 4 0,1 3 0,4 2-88,6 2 1,2 5 0,3-4 0,1 1-448,4-1 0,-3 4 0,7-5 1,-3-2-530,-3-2 0,-4-7 0,-3 0 1,-3 0-864,-2-1 1,3-3 0,-5-6-2218,-2 0 1,-3-4 1042,-6-7 0,-3-6 0,-7-17 1,0-3 1880,0-5 0,-7-18 0,-2-5 0</inkml:trace>
  <inkml:trace contextRef="#ctx0" brushRef="#br1" timeOffset="62">16808 4542 8570,'-16'14'0,"2"-1"139,4-3 1,-9 6 0,3 7 0,-2 1 517,1 4 1,-4 7 0,-3 3 0,-4 1 1393,-6-1 0,-2 4 0,1-4 0,-2-1-1346,2-4 0,-2 6 1,4-11-1,4-2-808,-1-2 0,7-3 1,2-5-1,5 0-1560,6-1 0,1-4 215,4-1 1,5-6-1,0 1 72,9-3 1,6-7-1,8-4 1,7-3-1512,5-6 2887,8-8 0,-2-5 0,6-10 0</inkml:trace>
  <inkml:trace contextRef="#ctx0" brushRef="#br1" timeOffset="63">17075 4055 8494,'0'-26'0,"0"2"0,0 1 0,2 4 166,3 1 1,-1 9 0,6 2 0,2 2 639,2 0 1,2 0 0,0 5-1,0 1-306,-1 5 1,1 4-1,-2 9 1,-2 4-77,-1 2 1,-8 1-1,2 5 1,-3 1 23,-2-1 0,-7 1 0,-3-1 0,-4 0 43,-2 1 0,0-1 0,1 1 0,1-1-109,3 1 0,2-8 1,6-3-1,-2-4 107,1-1 0,2 0 1,4-2-345,3-4 0,4-3 0,7-7 0,1 0-163,4 0 1,4 0 0,6 0 0,-1 0-286,-4 0 0,9-5 0,-3-2 0,-1-2-1153,-3-3 0,0 5 0,-7 2 0,-2 3-469,-1 2 1,-3 0-1,3 2 1925,3 3 0,3 4 0,8 7 0</inkml:trace>
  <inkml:trace contextRef="#ctx0" brushRef="#br1" timeOffset="64">18003 4574 8267,'16'0'658,"-6"0"0,2 0 1,6-2 115,6-3 1,2 3 0,4-5 0,3 2-1,2 0-211,4 1 1,-1-3-1,4 2 1,-5 1-421,-4 3 0,-2 1 1,-1 0-1,-4 0-1090,-5 0 1,-3 0-1,-4 1 1,-2 3-1317,-2 1 0,-8 7 2263,-2-1 0,-7-4 0,-9 0 0</inkml:trace>
  <inkml:trace contextRef="#ctx0" brushRef="#br1" timeOffset="65">18019 4810 8267,'21'14'0,"0"-4"0,0-5 121,1-3 1,3-2-1,6 0 1,1 0 1040,-1 0 0,0 0 0,3 0 0,1 0-262,1 0 1,6-2 0,-5-1 0,-2-2-1067,-2 1 1,-2 2 0,1 2-1,-2 0-291,-4 0 0,2 0 1,-5 0-1,-1-1 395,1-5 62,-2 5 0,-5-13 0,-1 5 0</inkml:trace>
  <inkml:trace contextRef="#ctx0" brushRef="#br1" timeOffset="66">19418 3898 9373,'-9'7'1288,"4"3"0,3 6-646,2 5 0,0 4 0,0 6 1,0 0 140,0 1 0,5 5 0,1 1 0,-3 0-156,-1 1 0,-2 5 1,0-3-1,0 5-283,0 1 1,0-7 0,0-1 0,0-3-192,0 1 1,0 0 0,0-6 0,0-1-94,0-4 0,0-3 0,0-8-286,0 1 0,-2-7 85,-3-4 0,3-5 0,-3-5 0,3-6-322,2-3 0,7-8 1,5-6-1,8-5 169,6-4 1,11 0 0,4 6 0,3 1-370,-2 4 0,4 5 0,-5 10 0,1 6 497,-5 3 0,3 2 0,-12 2 0,-2 3 328,-1 6 1,1 3 0,-5 3 0,-4 3 854,-4 0 1,-6 8 0,-7-1 0,0 2-181,0 3 0,-7-1 0,-4-1 0,-3-2-242,-1-2 1,-8-7 0,-3 2 0,-4-5-115,-2-6 0,1 3 0,-2-8 0,-4-2-684,-5-1 1,2-2 0,0 0 0,1 0-1229,4 0 0,4-5 1,5-2-1,5-2 393,3-3 1,10-2 0,4-4 0,9-4 1037,11-10 0,14-20 0,10-13 0</inkml:trace>
  <inkml:trace contextRef="#ctx0" brushRef="#br1" timeOffset="67">20157 3709 8348,'-5'-15'377,"-1"-1"1,5 2-1,4 2 664,8 1 1,4 3 0,6-3 0,4 4-490,-1 0 0,11 5 0,-3-3 1,1 3-192,0 2 1,-7 2 0,-1 3 0,-3 6-83,-2 3 1,-5 3 0,-4 2-1,-6 4 112,-3 2 0,-4 1 0,-3 5 0,-7 1-75,-8-1 1,1-1-1,-7-2 1,0-4 7,1-1 0,3 3 1,6-5-1,0-3 157,0-6 1,8 2-1,2-4-173,5 4 1,1-3-1,1-3-111,5-1 1,2-1 0,8-6 0,2 0-315,3 0 0,3 0 0,9 0 1,2 0-1403,2 0 0,1 0 0,-3 0 0,2 0-158,-2 0 1,3 0-1,-1 1 1,-2 5-935,-2 4 0,-3 4 2611,-4 2 0,11 0 0,-4-1 0</inkml:trace>
  <inkml:trace contextRef="#ctx0" brushRef="#br1" timeOffset="68">21053 4212 8389,'-14'2'732,"4"3"1,3-1 0,7 6-1,0 4 1,0 4 794,0 3 1,0 1-1,0-1 1,0 4-906,0-1 0,0 6 0,0-6 0,1 3-782,5-1 0,-5-7 0,6 4 1,-1-2-246,-1 0 1,0 0-1,-5-6-2666,0 1 1,0 0 1201,0-1 1,-9-6-1,-5-4 1869,-5-3 0,-16-16 0,2-3 0</inkml:trace>
  <inkml:trace contextRef="#ctx0" brushRef="#br1" timeOffset="69">20739 4527 9203,'26'8'0,"0"-2"0,2-5 0,0-1 664,-2 0 1,9 0 0,-2 0 0,6 0-212,4 0 0,1 0 0,0 0 1,-2 0-448,1 0 0,-2 0 1,-1 0-1,-2 0-450,-3 0 0,-3-1 0,-4-3 0,-2-1-660,2 1 0,-6-4 0,-1-3 1104,-3-3 0,5-8 0,1-3 0</inkml:trace>
  <inkml:trace contextRef="#ctx0" brushRef="#br1" timeOffset="70">21698 4024 11822,'15'17'0,"3"4"1297,3 5 0,2 6 1,6 3-1,-1 1-413,0-1 1,11 4 0,-6-1 0,4 1-619,1-1 0,4 4 1,-5-7-1,-2-4-883,-2-3 0,-4-3 0,-2 1 0,-5-5-1033,1-4 1,-7-6 0,1-2 173,-5-2 1,-6-2 0,2-7-1,-1-5-748,-3-9 2224,-2-6 0,-9-17 0,-2-1 0</inkml:trace>
  <inkml:trace contextRef="#ctx0" brushRef="#br1" timeOffset="71">22311 4055 8719,'-16'0'0,"0"2"440,1 3 0,-3 4 0,-1 8 0,-2 4 496,2 6 1,-4 4-1,2 4 1,0 3-69,-1 2 1,4-5-1,-3 2 1,4-4-267,1-1 1,0-3 0,0-2-1,1-5-854,-1 1 0,0-6 1,1 4-1,-1-5 149,0-5 0,6 1 1,1-5-3626,2 2 0,-4-8 1427,6-1 1,12-8 2300,9-13 0,10-11 0,-1-8 0</inkml:trace>
  <inkml:trace contextRef="#ctx0" brushRef="#br1" timeOffset="72">22405 3709 8348,'23'-21'87,"-7"0"0,-1-6 0,-4 2 0,3-1 630,2 0 0,5 6 0,0 0 0,-2 2-200,-2 2 1,4 8 0,2 2 0,0 5-215,-1 1 1,5 1 0,-7 6 0,0 7-10,-3 6 1,-3 7 0,-3 0 0,-6 2 8,-3 3 1,-2 4 0,-4 3 0,-5-1 29,-6 1 0,-12 3 1,1-4-1,-3-1-45,-3-4 0,2 2 1,2-9-1,4 2 161,1-2 0,4 2 0,7-7 0,3-2 256,2-1 1,2-2 0,7-3-553,3-2 1,4 1 0,8-5 0,4 0-280,5 0 0,4-2 0,3-5 0,2 0-277,2 0 0,-2 0 0,-7 0 0,-2 0-1690,2 0 0,-4 2 0,1 3 1,-3 6-143,-2 3 0,-3 2 2235,-1-1 0,0 1 0,-1 0 0</inkml:trace>
  <inkml:trace contextRef="#ctx0" brushRef="#br1" timeOffset="73">15613 6083 8489,'16'-18'0,"-2"-1"0,-2-2 543,-2 2 1,3 1 0,6 3 0,4-1 0,3 0 361,7 1 1,-2 1-1,8 3-250,-1 6 0,-6 3 0,1 4 0,-7 3 0,-3 6-455,-4 3 0,-8 8 0,-6 5 0,-3 2-44,-2 3 1,-4-1 0,-5 1-1,-8-1-97,-6 0 0,-3 1 0,-5-2 0,-1-4-200,1-5 1,1-4 0,2-1 0,4-2 344,1-4 0,2-3 0,7-5 1,3 3 0,6-5 0,12 2-105,9-5 0,12-8 0,10 4 0,2 0-131,4 0 1,7-3 0,1 4 0,-1 3 71,-2 1 1,-2 9-1,-2 4 1,-4 4 130,-10 6 1,-1-2-1,-9 8 1,-2 1 380,-2 1 1,-8 8-1,-4 0 1,-3-2 172,-2-2 0,-7-2 1,-5 1-1,-7-3-103,-8-2 0,-2 0 1,-3-6-1,-1-3-524,-4-6 0,2-3 0,-6-6 1,-1 3-261,1-3 1,-8-1 0,6-2-1,1-2-1274,2-3 0,3 1 1,7-6-1,4-2-426,5-2 1,5-2 0,6 0 0,6 1 961,8-1 0,13-7 899,15-3 0,13-18 0,11-5 0</inkml:trace>
  <inkml:trace contextRef="#ctx0" brushRef="#br1" timeOffset="74">16462 6114 8131,'7'9'704,"-5"0"1,5-4 27,0 5 1,-4-1 0,10 3-1,2 4 45,4 3 0,8 9 0,-5-3 0,3 1-72,3 0 0,7 0 1,3 6-1,1-3-278,-1-2 1,6 6 0,-4-5-1,0-2-611,-3-2 0,-4 3 0,-2-6 0,-1-2-561,-4-2 0,2-1 0,-7-2 1,-2-4-214,-1-4 0,-8-5-559,1-1 1,-8-7 0,3-5 0,-5-9-799,-1-10 2315,-7-1 0,-1-20 0,-8 3 0</inkml:trace>
  <inkml:trace contextRef="#ctx0" brushRef="#br1" timeOffset="75">17044 6177 7984,'5'12'375,"0"4"0,1-4 1,-8 9-1,-3-2 543,-6 2 1,-3 2 0,-2 7 0,1-2 75,-1 0 0,-7 10 1,-3-6-1,-2 1-457,2 0 0,-7-3 0,5-2 0,0-4-558,-2-1 0,6-2 0,-1-6 0,2-1-657,4-3 0,2 1 0,1-7-4646,0-1 3230,8-2 0,8-9 2094,10-4 0,18-17 0,5-5 0</inkml:trace>
  <inkml:trace contextRef="#ctx0" brushRef="#br1" timeOffset="76">17264 5737 8102,'9'-24'0,"-4"3"378,-3 3 1,3 2 0,2 1 0,0-1 284,0 0 0,5 8 0,-1 2 0,3 5-80,1 1 0,6 1 0,0 5 0,-2 6-216,-1 7 1,-4 0-1,-4 7 1,-4 2-101,-5 2 1,-1 1 0,-1 3 0,-5 1 203,-4 1 0,-4-1 0,-2-7 1,0-2-90,1 2 0,1-5 0,2-2 0,3-4-97,2-1 0,2 0 0,5 0-348,0-1 1,7-6 0,3-2 0,6-2-331,5 0 1,1 1 0,8-6 0,0 0-563,3 0 1,7 0 0,-1 0-1,-1 0-831,1 0 0,4-2 0,-3-2 0,1-1 1786,-5 2 0,-3-13 0,-1-1 0</inkml:trace>
  <inkml:trace contextRef="#ctx0" brushRef="#br1" timeOffset="77">18176 6146 8856,'16'0'836,"-1"-6"1,1 1-408,0 2 0,3-1 0,-2 1 0,-3-3-786,0 3 0,0 1 0,0 4-2585,-3 3 2942,-4-3 0,-7 12 0,0-5 0</inkml:trace>
  <inkml:trace contextRef="#ctx0" brushRef="#br1" timeOffset="78">18097 6334 7984,'21'19'105,"0"-5"1,-2-5 362,-1-5 0,3 3 1,2-2-1,-1-2-325,1-1 0,3-2 0,-3 0 0,1 0-838,4 0 0,2 0 0,1 0 0,1-2 695,-1-3 0,1-11 0,-1-8 0</inkml:trace>
  <inkml:trace contextRef="#ctx0" brushRef="#br1" timeOffset="79">19465 5564 7984,'-16'0'472,"8"2"0,2 5 660,5 9 0,-5 6 0,1 10 1,2-1-327,1 1 0,2 6 1,0 4-1,0 3-499,0 2 1,0-5 0,0 0 0,0 2-89,0 1 1,2-6 0,1-6-1,2-5-27,-1 0 0,3-5 1,-2-2-188,-1-4 0,-3-7 0,1-1-26,3-2 1,-1-3 0,5-10 0,-1-4-303,1-4 0,9-7 0,10-2 0,6-1-206,8-4 0,4 0 0,3 2 0,0 5-9,-2 3 0,3 4 0,-8 4 1,2 5 210,-2 3 1,-4 5-1,-8 6 1,-2 9 319,-2 4 1,-7-1 0,1 5 0,-8 1 1186,-7-3 0,-3 6 0,-2-4 0,-2 4-437,-3 1 1,-4 1 0,-8-3 0,-4-3-172,-5-5 1,-4-3 0,-2-4 0,1-4-220,0-4 1,-6-5 0,-2-1 0,1 0-774,0 0 1,-6-1 0,4-5 0,0-2-1376,3-1 0,5-5 0,6 3 0,5-3 1000,4-1 1,6-3-1,3-3 1,2-5 794,8-4 0,5-15 0,9-4 0</inkml:trace>
  <inkml:trace contextRef="#ctx0" brushRef="#br1" timeOffset="80">20267 5470 8366,'16'-2'0,"-1"-3"122,1-6 0,0-1 0,1 0 0,3 3 507,1 2 1,6 2 0,0 5-1,1 0 91,-2 0 1,2 0 0,-7 2 0,-2 3-459,-2 5 0,-6 10 0,-2 1 1,-2 0-120,-4 1 0,-3-3 0,-5 8 0,-6-1 74,-3-2 1,-7 6 0,1-4 0,0 2 94,3-2 1,1-3 0,2-7-1,4-1 362,4 1 1,5 0 0,1 0-254,0-1 0,7-1 1,5-1-1,5-5-175,4-1 0,7 4 1,-2-6-1,2-2-179,-1-1 0,2-2 0,-4 0 0,-1 0-1653,-3 0 1,2 2-1,-2 3 1,-2 6-4278,-1 3 5863,-3 1 0,1 1 0,0 0 0</inkml:trace>
  <inkml:trace contextRef="#ctx0" brushRef="#br1" timeOffset="81">19245 7497 8791,'-14'-5'2012,"4"10"-1714,4 15 1,5 8-1,2 6 80,5 8 0,-3 2 0,6 10 0,0-1 0,-2-5 72,-1 3 0,7 3 0,-5-5 0,3-3-113,-1-1 0,-6-7 0,3-1 0,-2-5-11,0-6 1,2 2-1,-3-7-11,1-2 0,0-2 8,-5-1 1,0-9 0,0-7-237,0-9 1,0-6 0,0-6 0,2-4-363,3 1 0,2-11 1,7 3-1,2-1 99,7 0 1,5 3-1,5 2 1,2 4-602,2 1 0,4 4 0,-2 8 1,-1 6 591,1 4 1,-3 2 0,-4 4-1,-2 6 384,-4 3 0,2 7 0,-7 2 0,-2 1 159,-2 4 0,-8 2 0,-4 1 1,-3-1-92,-2-4 0,0 4 0,-2-6 0,-5 2 460,-8 1 1,-3-10 0,-10 0 0,-3-6-658,-4-4 1,-9-2 0,0-5 0,-4 0-1093,-5 0 0,-4 0 0,2 0 0,1 0 169,0 0 0,-2 0 853,9 0 0,-11-7 0,9-2 0</inkml:trace>
  <inkml:trace contextRef="#ctx0" brushRef="#br1" timeOffset="82">18239 8158 7984,'15'-7'622,"1"-4"235,0-3 0,0 4 0,1 1-574,4 2 1,4-4 0,6 4 0,-1 0 143,-4 0 0,2 2 1,-5 5-1,-1 0-1012,1 0 0,-2 5 1,-7 2-1,-4 2-1796,-4 3 2381,-5 2 0,-1 2 0,0 0 0</inkml:trace>
  <inkml:trace contextRef="#ctx0" brushRef="#br1" timeOffset="83">18192 8409 8753,'15'-5'0,"1"0"0,-2-1 828,-4-1 1,10 6-1,-1-6 1,7 1-216,7 1 0,4 0 0,-2 5 1,3 0-528,3 0 1,-6 0 0,3 0 0,-3 2-91,-4 3 4,4-3 0,-17 12 0,4-6 0</inkml:trace>
  <inkml:trace contextRef="#ctx0" brushRef="#br1" timeOffset="84">14733 8330 7984,'10'0'0,"1"0"72,1 0 1,2 6-1,1 2 1,1 5 92,0 4 1,7 9-1,3 1 1,4 2 1517,1 3 0,2 6 1,4 4-1,3 2-1085,0-2 0,-1 1 1,-8-4-1,1-1-301,-1 0 1,-1-3 0,-4-7 0,-7-3 205,-7-3 0,2-1 570,-3-5-829,-4-7 0,-5-9 0,-9-12 0,-2-8-316,-3-6 0,-1-5 1,1-6-1,2-3 32,-3 0 0,-1-13 0,-1 1 1,-1-7-735,0-4 0,-5-11 1,0-1-1,2 2-28,2 1 1,-4 4 0,0 5 0,3 4 451,6 7 0,0 1 1,5 14-1,0 4 374,0 5 0,2 0 0,6 7 151,5 2 0,8 2 0,8 1 0,1 0 164,0 0 1,10 6 0,0 1 0,6 1 271,4-1 1,13 4 0,5-4 0,4 2-227,7 3 0,10-3 0,-37 5 0,0-1 0,4 1 0,0-1-224,3-1 0,1 1 1,5 0-1,1-1 1,3-2-1,0 0 1,3 0-1,-1 1-118,1-1 1,0 0 0,1-1 0,1 0 0,-2-1-1,1 0 1,-2 0 0,-1 1-16,-1-2 0,-2 2 0,-5 1 1,-1 1-1,-7 1 0,-2 0 1,36-5-27,-12 0 0,-11 4 0,-7-4 0,-8 2-947,-6 4 0,-11-1-1789,-5-1 1,-12 3 1531,-9-3 0,-14 3 1,-14 4-1,-7 5-869,-7 9 0,-8 5 2071,-3 5 0,-13 4 0,1-6 0</inkml:trace>
  <inkml:trace contextRef="#ctx0" brushRef="#br1" timeOffset="85">15849 8142 8183,'-16'0'1261,"0"0"0,8-2-495,2-3 1,5 1 0,4-4-1,6-1-308,7 0 1,8 4 0,1-4 0,3 2-223,5 4 1,2-4-1,-4 1 1,-1 3-29,-4 1 1,-3 2 0,-8 2-1,-1 3-45,-3 6 1,-4 3-1,-7 1 1,0 1-177,0 0 0,-7 5 1,-4 1-1,-3 3 26,-1 3 0,-8-4 0,-1 1 0,-3-3-15,1-2 0,2-3 0,-4-1 1,3-2 235,3-4 0,-5 3 0,6-8-47,2-2 0,2-1-137,1-2 0,11 0 0,8 0-47,11 0 1,12 0 0,2 0 0,6 0 116,2 0 1,11 2 0,-3 1 0,-2 4 22,-2 2 1,-3 1-1,-7 8 1,-2 1 52,-2 2 1,-7 2-1,0-4 1,-5 4 120,-3 1 0,-8-5 1,2 2-1,-3-3-126,-2-2 0,-2-1 0,-3 1 1,-5 0-177,-4-1 1,-9-4 0,-3-2 0,-4-2-600,-1-4 1,1 4 0,2-2 0,2-1-444,-2-2 1,5-2 0,2 0 0,4 0-2112,1 0 1,7-2 3137,4-3 0,10-11 0,4-9 0</inkml:trace>
  <inkml:trace contextRef="#ctx0" brushRef="#br1" timeOffset="86">16981 8189 8520,'-7'21'1471,"-4"0"0,-1 0-588,2 2 1,-9-4-1,1 7 1,-5 2-77,-5 2 0,-1-4 1,-3 0-1,1 0-576,-1-1 1,6 3 0,2-7 0,1-2-871,4-2 0,1-1 0,3 0 347,-1-1 1,5-6 0,3-2-1687,1 0 0,0-5 1,3 1 991,-1-6 0,-6-6 0,6-8 0,2-4 986,1-6 0,-5-9 0,-2-4 0</inkml:trace>
  <inkml:trace contextRef="#ctx0" brushRef="#br1" timeOffset="87">16525 8283 8183,'16'0'229,"-1"0"0,1 2 1,0 3-1,0 6 653,-1 3 0,6 3 0,2 4 0,1 4 63,4-1 1,0 9 0,2-5 0,0 0-501,3 2 0,-3-1 1,-4 1-1,0-4-860,-1-5 1,2 2 0,-4-2 0,0-4-62,0-4 0,-2-1-1537,-6-7 0,-4 0 0,-2-6 2013,-3-5 0,0-2 0,-6-8 0</inkml:trace>
  <inkml:trace contextRef="#ctx0" brushRef="#br1" timeOffset="88">17075 8016 8183,'9'-23'234,"5"6"1,-5-4 0,1 2-1,1 0 608,1-2 0,7 5 1,2 7-1,0 0-466,2 1 0,-4 4 1,7-1-1,0 5 38,-1 5 1,-2 4-1,-8 7 1,1-1-132,0 1 1,-2 5 0,-4 2 0,-5-1 98,-3 1 0,-2 5 0,-2-3 0,-3 1 46,-5 0 1,-4-5 0,0 3 0,2 1 45,1-1 1,8-5 0,-3 2 0,5-3-163,1-2 0,0-6 1,1 1-1,5-1-41,4-1 1,6-2 0,3-7-1,2 1-535,-2 5 1,0-5-1,2 5 1,4-5-1124,-1-1 0,1 0 0,-6 0 0,4 0-1950,1 0 1,-3 9 3336,5 7 0,0 7 0,6 8 0</inkml:trace>
  <inkml:trace contextRef="#ctx0" brushRef="#br1" timeOffset="89">19119 9619 8183,'-7'11'938,"-3"-1"0,3 2-530,2 9 1,3 4-1,2 6 1,0 3-1,0 2 871,0 6 0,0 9 0,2 1 0,1-1-789,2-2 0,6-7 1,-4-2-1,0-2-68,0-3 1,3-3 0,-5-6 0,-1-5 53,-2-4-1,-2-1-407,0 0 0,0-9-473,0-7 0,1-7 1,3-11-1,3-1 64,2-2 0,8-7 1,11 2-1,5-2-87,4 2 1,5 3-1,-4 9 1,2 2 351,4 1 0,-5 8 1,-1-1-1,-3 10 503,-4 9 0,4 1 1,-10 7-1,-1-1 75,-3 5 1,-9-3 0,-3 2 0,-2 0 11,-3-1 0,-4 3 0,-6-5 1,-6-1 212,-7 1 1,-5-2 0,-8-7 0,-1-2-835,-4-1 0,-1-8 0,-8 2 0,3-3-1649,-1-2 1,-10 2 0,7 1 0,0 4-954,3 2 0,-2-4 0,3 4 2709,-8-2 0,-5 5 0,-7-3 0</inkml:trace>
  <inkml:trace contextRef="#ctx0" brushRef="#br1" timeOffset="90">16242 10311 9107,'-16'0'1186,"6"2"1,-1 1 0,-1 6 1112,-2 5-1884,-2 5 0,-5 11 0,0-2 0,2-2 297,2 2 0,1 2 1,0 1-1,1-1-620,-1-4 1,5 2-1,3-7 1,-1-2-231,0-2 0,4-1 0,-6 0-1108,-1 0 1,-2-2 0,-1-4-161,-1-5 1,0-3-1,0-2 1,1 0 594,-1 0 0,5-9 1,1-6-1,-2-10 811,-2-5 0,-2-8 0,0-2 0</inkml:trace>
  <inkml:trace contextRef="#ctx0" brushRef="#br1" timeOffset="91">15613 10248 9674,'16'2'0,"1"3"302,4 5 0,-2 4 0,6 2 0,-1 0 0,1 0 626,3-1 0,0 6 0,0 2 0,-2 1-310,2 4 0,2 0 1,1 0-1,-1-3-404,-4-3 0,4 6 0,-6-3 1,2-1-675,0-3 1,-5-2 0,4 1 0,-2 1 212,-4-2 0,-2-7 0,1-1 1,1-1-1568,2-1 1,0 3 0,-5-7 71,-1-1 1,1-3 1741,0-1 0,-1-14 0,1-3 0</inkml:trace>
  <inkml:trace contextRef="#ctx0" brushRef="#br1" timeOffset="92">16415 10421 8183,'10'0'1012,"-1"2"-314,-2 3 1,5-2 0,1 8 0,4 1-222,4 2 1,7 4 0,-2 1-1,4 3 128,1 3 1,1-6 0,-1 4 0,1-2-131,-1 0 1,-5 0-1,-1-6 1,-3 1-143,-2 0 0,-3-2 1,-1-4-5,0-4 0,-6-5-255,1-1 1,-3-1 0,3-5 0,-6-4-168,-3-4 1,-2-7-1,0-2 1,-2-3-123,-3-7 1,-2 0 0,-7-9 0,0-2-66,-4-1 0,-1-3 0,3 0 0,1-3-114,-1-1 0,2 6 0,2 8 1,3 3 228,2 3 1,2-1-1,7 12 1,5 2 327,8 2 0,8 1 0,8 0 0,3-1-164,2-4 1,8 3-1,7-3 1,-2 6 137,1 4 1,-4-1-1,-6 5 1,-2 0-384,-3 0 1,2 2-1,-4 5 1,-3 0-700,-1 0 0,-6 0 0,-2 0 1,-3 0-339,-3 0 1,-1 7 0,-3 3 758,-6 4 1,-5 2 0,-5 0 0,-7-1 523,-8 1 0,-4 0 0,-8-8 0,1-1 0</inkml:trace>
  <inkml:trace contextRef="#ctx0" brushRef="#br1" timeOffset="93">17248 10012 8356,'25'9'0,"-4"-4"0,-4-3 0,-1-2 505,0 0 0,5 0 1,1 0-1,1 0 30,0 0 0,3 0 1,-5 2-1,-2 1-68,-1 2 0,-3 9 0,-1 0 0,-3 6-80,-6-1 1,-3 4-1,-2-3 1,-2 1-113,-3 2 0,-4-4 0,-9 6 0,-1-3-26,-2-2 1,-1-3 0,2-1 0,-1-2-151,2-4 1,-2-1-1,4-5 1,3 1-318,0-2-9,7-1 0,7-2 0,12 0 0,7 0 103,7 0 0,9 0 0,4 0 231,1 0 1,0 2-1,2 3 1,-5 6-1,-4 2 429,-2 3 0,-1 2 0,-4 3 0,-5 3 113,-3 1 1,-8 2-1,-1-4 1,-2 2-127,-3 3 1,-3 0 0,-2-1 0,-5-2-147,-4-2 0,-9 3 1,-6-4-1,-3 1-930,-5 0 1,-4-2-1,1-7 1,-6-2-1530,-4-1 0,-1-6 0,-2 4 1,-3-3 2081,-6-2 0,-17-16 0,-5-6 0</inkml:trace>
  <inkml:trace contextRef="#ctx0" brushRef="#br1" timeOffset="94">5896 7450 12405,'-14'7'0,"1"5"0,-1 8 1175,-4 6 1,-3 4-1,0 3-704,-5 3 1,1-2 0,1 2-1,0-1 1,1-2-234,0-1 0,2 1 0,5-12 1,2 0-284,4 2 1,-4-6 0,4 4-1153,-4-3 0,0-8 1,1-1-160,3-2 0,-1-2 1,-4-5-1,-1 0 533,0 0 1,6-7 0,-1-4 0,-1-4 822,-2-6 0,-2 3 0,1-11 0,-1 4 0</inkml:trace>
  <inkml:trace contextRef="#ctx0" brushRef="#br1" timeOffset="95">5362 7513 8183,'26'0'575,"0"0"1,-5 9 0,4 5 0,-3 7-98,-2 3 1,4 2-1,2 6 1,4 1 520,1 4 1,3 1 0,2 4-1,5-4-484,-1 1 0,0-6 0,-5 4 0,0-4-506,-6-2 0,3-4 0,-8-3 0,3 0-786,-1 1 0,-7-6 0,4 4 1,-2-2 211,0 0 1,0-6 0,-7-4-1,-2-1-2197,-2-1 1,-6-5 2761,1-15 0,-3-6 0,-2-15 0</inkml:trace>
  <inkml:trace contextRef="#ctx0" brushRef="#br1" timeOffset="96">6211 7733 8751,'16'2'342,"-1"3"0,1 4 1,2 7-1,1-1 280,2 1 0,8 0 1,1 1-1,5 4 88,0 5 1,2 2-1,-4-1 1,-3-5-367,-1 1 1,-6-6 0,0 3 0,-4-6-142,-3-4 0,3-5 1,-9 4 201,4-2-625,-5-2 0,-2-13 161,-7-8 1,0-2-1,-2-8 1,-3-4-1,-5-3 48,-4-3 0,-2-13 1,0 0-1,0-4 30,1-1 1,-1-3 0,-1 4 0,-1 3 34,2 1 0,-3 3 0,10 4 1,1 6 126,2 3 1,6 8 0,6 2-1,6 2 37,7 0 0,11 0 0,8 6 0,4 1-67,7 3 0,-2-3 1,7 6-1,-1-1-149,-1 4 0,-5-2 0,-6 1 0,-3 3-502,-3 1 0,2 2 1,-4 0-1,-5 0-756,-4 0 0,-3 2 0,-5 3-118,0 6 1,-8 3 0,-4 1 687,-8 1 1,-10 0 0,-8-1 0,-3-1 685,-3-3 0,-1 3 0,-3-5 0</inkml:trace>
  <inkml:trace contextRef="#ctx0" brushRef="#br1" timeOffset="97">6887 7403 8261,'17'0'206,"4"0"1,4-2 0,6-3 0,3-4 306,2 1 0,3-5 1,4 8-1,-3 2 147,-1 1 1,1 2-1,-5 0 1,-4 2-253,-1 3 1,-4 5 0,-10 10-1,-2 1-179,-3-2 1,-4 3-1,-7 1 1,0 2 19,0 3 0,-13-4 0,-4 0 0,-6-1-148,-5-4 0,-2-1 0,-1-2 1,1-2-108,4-4 0,3-1 0,8-6-159,-1 2 0,4 1 0,7-6 87,10 0 1,9 0 0,7 0-1,5 0 166,4 0 1,12 5-1,1 2 1,-1 2 108,-2 3 1,2 2 0,-5 3-1,-2 3 262,-2 1 0,-7 1 0,-1-3 1,-3 4 90,-2 2 0,-8-1 0,-3 4 0,-2-4-44,-4-1 0,-1 3 1,-6-3-1,-4 0 75,-8-1 0,-5 5 0,-2-5 0,-6 1-304,-6 0 1,-9 3 0,0-5 0,-5-4-570,-3-4 0,-6-1 0,4-7 0,-2 0-1201,-3 2 0,5-5 0,-1 3 0,3-3-2231,0-2 1,1-7 3723,9-3 0,-10-11 0,3-4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22956 5061 9129,'0'-10'-284,"0"-1"276,0-1 1,0 5 0,0 0 0</inkml:trace>
  <inkml:trace contextRef="#ctx0" brushRef="#br0">22940 4998 9129,'0'-8'6534,"0"1"-6303,0 21 1,0-9-159,0 10 1,0-2-1,0 2 1,0 1-382,0 0 1,0 0-1221,0-1 1992,0 1 0,0 0 130,0-1 0,0-4-265,0-1 0,0-4 0,0 4-77,0 2 1,0-3-264,0 2 0,0-8 1,0 4-1</inkml:trace>
  <inkml:trace contextRef="#ctx0" brushRef="#br0">22924 5250 17240,'0'15'2792,"0"-4"-2620,0-1 1,0 1-144,0 5 0,0-1 0,0 1 64,0 0 1,0-6 0,0 1 150,0 1 1,0-3-9,0 1 0,0 1-135,0 4 1,0-4-1,0-1-20,0 3 1,0-5-70,0 3 1,0-1-50,0 6 0,0 0 40,0-1 0,0 1 0,0 0 15,0 0 0,0-6 1,0 1 40,0 1 0,0-4 51,0 3 1,0-1-27,0 6 1,0 0-84,0 0 0,0-1 16,0 1 0,0 0 0,0-1-27,0 1 1,0-5 0,0-1-9,0 2 0,0 2 87,0 2 1,0 0 43,0-1 1,0 1-52,0 0 1,0-6 0,0 1-14,0 1 0,0-3 0,0 1-1,0 3 0,0 0 1,0 3-12,0 0 1,0 0-53,0-1 0,0 1 0,0 0 32,0 0 0,0-1 0,0 1-13,0 0 0,0-6 1,0 1 2,0 1 0,0 2 0,0 2-19,0-1 0,0-4 0,0-1 61,0 2 1,0 2 0,0 2-3,0 0 0,0 0-9,0-1 1,0 1-22,0 0 1,0-1 0,0 1-20,0 0 1,0 0 0,0-1 1,0 1 1,0 0 0,0-1 1,0 1 0,0 0 0,0 0-3,0-1 0,0 1 1,0 0-1,0-1-1,0 1 1,0-5 0,0-1 0,0 2-1,0 2 0,0 2 0,0 0 11,0 0 1,0-1-10,0 1 0,0 0 1,0-1-1,0 1-2,0 0 1,0 0 0,0-1-46,0 1 0,0 0 1,0-1-1,0 1-49,0 0 1,0 0-1,0-1 58,0 1 1,0 0 0,0-1 0,0 1-11,0 0 0,0 0 0,0-1 47,0 1 0,0 0 1,0-1-56,0 1 1,0 0 0,0 0-31,0-1 0,0 1 0,0 0-92,0-1 1,0-4 0,0-1 60,0 3 1,0 1-1,0 1 1,0 1-190,0 0 1,0 0 0,0-1 103,0 1 0,0 0 1,0-1-1,0 1 63,0 0 0,0-6 1,0 1-118,0 1 1,0 2 185,0 2 0,0-1 1,0 1 25,0 0 0,0 0 0,0-1 82,0 1 1,0-6-1,0 1-35,0 1 0,0 2 0,0 2-29,0 0 1,0-6 0,0 1 257,0 1 1,0 2-184,0 1 0,0 1 38,0 0 0,0 0 0,0-1-37,0 1 0,0-5 1,0-1-19,0 2 1,0 2 0,0 2 72,0 0 0,0-6 63,0 1 11,0-1-259,0 6-2785,0-7-226,0-2 3103,0-7 1,7 0 0,2 0 0</inkml:trace>
  <inkml:trace contextRef="#ctx0" brushRef="#br0">23066 7607 9129,'1'-14'118,"5"4"996,4 5 1,4 1 0,2 1 0,0-2-618,-1 1 0,1 2 1,1 2-1,3 0-516,1 0 0,0 0 1,-6 2-1,1 2 115,0 1 0,-1 0 1,-1-3-21,-3 3 67,-4-3 0,-9 5 1,-3-7-61,-6 0 0,-3 0 0,-1 0 0,-1 0 14,0 0 0,1 0 1,-1 0-1,0 0-87,0 0 0,-5 0 1,0 0-1,2 0-118,2 0 0,1 0 0,0 0 184,1 0 0,-1 0 1,0 0 135,0 0 1,1 0 53,-1 0 0,7 1 210,4 5-292,3-5 1,4 6 0,3-7 47,6 0 1,-3 0 0,3 0-13,1 0 0,2 0 1,2 0-143,0 0 1,-1 0 0,1 0 0,0 0-138,0 0 0,4-5 0,1 0 0,-1 1-51,-3 3 1,-1 1 0,0 0 83,-1 0 1,1 0 247,0 0-163,-8 0 1,-2 0-1,-12 0-107,-4 0 0,-4 0 1,-2 1-1,1 3-134,-1 1 1,0 0-1,0-5 1,1 0 62,-1 0 0,0 6 214,1-1 1,-1 0 21,0-5 155,7 0 0,4 0 1,10 0-325,6 0 0,5 0 0,3 2 0,3 1-159,3 3 1,-1-1 0,4-5 0,-1 0-55,0 0 0,-4 2 1,-2 1-1,-3 2 87,-3-1 1,1-2-1,0-1 72,0 5 0,-1-5 1083,1 5-447,-7-5 0,-1 5 0,-4 1 283,1 1 1,0 3 0,-5 4-34,0 1 1,0 0 0,0 0-203,0-1 1,0 1 0,0 0-171,0-1 0,0-4 0,0-1-554,0 3 1,0-5 0,2 1 0,2 0-1930,1 0 0,7-6 1,-1 4-702,3 0 1,1 0 2778,1 4 0,-7 2 1,-2-4-1</inkml:trace>
  <inkml:trace contextRef="#ctx0" brushRef="#br0">25204 7497 9167,'0'0'0</inkml:trace>
  <inkml:trace contextRef="#ctx0" brushRef="#br0">25330 7466 9006,'0'-9'2819,"0"2"1,-2 2-2170,-3 0 0,1 0 0,-6 5-282,-2 0 1,3 0 0,-2 1 0,1 5-47,1 4 0,-3-1 0,5 1 0,0 2-142,0 2 0,-4 4 0,4 1 0,0 2-51,0-2 1,-3 0 0,3 1 0,0 1-2,0-2 0,-3 4 0,4-1 1,1 1-134,-2 0 0,5 3 0,-3-3 1,3-1 47,2 1 1,0 3 0,0-3 0,0 0-120,0-1 1,0-1 0,0-5 107,0 0 1,0-6-126,0 1-107,0-8 0,-5 2 257,0-10 0,-6 2 0,6-10 0,0-2-18,-2-5 1,5-2 0,-5 3 0,2-4-25,0-2 0,-1-1 0,6-3 0,0 1-78,0 1 0,0 8 1,0-4-1,2 2-68,3 1 0,-1 0 0,5 8 0,-1 2-207,1-3 0,-4-1 1,4-1 50,-2-1 1,5 2 0,-3 2 52,0 1 1,5 1-18,-4-6 0,-3 6 489,-2-1 0,2 6 54,-1-6 1,1 3-97,-2-3 1,-2 4 634,8 7-399,-8 0-162,4 0 0,-14 7-160,-3 4 1,3-3 0,0 3 0,2 1 4,-1 2 0,-1 4 0,4 1 0,-4 2-18,-2-2 0,4 0 0,-5 0 0,-1 2-7,2-1 0,-5-5 1,6-3-1,-1-1-238,4 1 0,-2 2 128,1 2 1,-4-6-161,5 1 134,-1-8 1,12 3-1,1-10 1,1-1 0,-2-7 0,2 1 0,1-5 8,0-5 1,-4 2-1,4-5 1,0-1-120,-1 1 0,-2-1 0,2-1 0,1 5 61,0 4 1,-4 1 0,4 0 0,-1 1 127,1-1 0,-4 5-7,6 1 517,-8 0 1,4 3-225,-7 7 1,0 1-1,-1 10 1,-3 1-82,-1 2 0,-6 7 0,4 0 1,0-2-64,0-1 0,0-1 0,4 2 0,-2 2-105,1-2 1,2-1 0,2-1 0,0 3 90,0 0 1,0 1-1,0-5 1,0 0-2209,0 0 0,0-1-5278,0 1 7330,0 0 1,-7-1 0,-1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5393 9211 9090,'0'0'0</inkml:trace>
  <inkml:trace contextRef="#ctx0" brushRef="#br0">5409 9179 8657,'9'0'878,"-2"-7"-787,-7 5 0,0-6 138,0 3 0,0 1 63,0-6 1,0 4-116,0-4 1,0-1-119,0-4 0,0 4 30,0 1 1,0-1-147,0-5 1,0 6-102,0 0 1,0-1 158,0-5 0,0 1-18,0-1 1,0 0-6,0 0 1,0 6-1,0-1-4,0-1 1,0 4-3,0-3 1,0 1 26,0-6 0,0 5 0,0 1-2,0-2 0,0-2 0,0-2 3,0 0 0,0 1 1,0-1-3,0 0 1,0 0 0,2 1 0,1-1 66,2 0 0,0 6 0,-5-1 0,0-1 72,0-2 0,0 4 0,0-1-65,0-1 0,0-2 0,0-2 0,0 0-4,0 1 0,0-1 0,2 0-36,3 1 0,-3-1 1,3 0-59,-3 0 0,-2 6-196,0 0 4,0 6 0,0-1 0,0 10-235,0 5 1,0 6 293,0 5 1,-5 2-1,0 3 67,1-5 0,2-4 0,1-1 0,-3 0 66,-1 0 0,0-6 1,5 1-1,0 1 51,0 2 0,0 2 0,0-1 1,0 1-30,0 0 1,0-1 0,0 3 0,0 1-3,0 2 1,5 5 0,0-3 0,-1 0-46,-3-1 1,5 5 0,-1-5 0,-2 1-49,-1 0 0,-2 3 0,0-3 0,0-1 34,0 1 0,0-2 0,0-5 45,0-1 1,-5 1 0,0 0-73,1-1 1,1 1 79,-2 0 130,3 0 0,-5-6-20,7 1 1,0-10-26,0-1 0,0-7 6,0-8 0,0-1 0,0 0 0,0 0 18,0 1 1,0-1 0,0 0 0,0 1-27,0-1 0,0 0 1,0 0-1,0 1-22,0-1 0,0-5 1,0 0-1,0 2 36,0 1 0,0 3 1,0-3-1,2-1-23,3-2 0,-3 0 0,3 5 0,-4 1-5,-1-1 1,0 0 0,0 1 0,0-1-71,0 0 0,0 0 1,0-1-1,0-2 4,0-2 1,0 0 0,0 3 0,0-1 4,0-2 0,0 0 1,0 5-1,0-1-11,0-4 0,0 4 0,0-4 0,0 1 13,0-1 0,0 2 1,0-5-1,0-1-27,0 1 0,0 3 0,0-5 0,-1 0 13,-4 1 0,3-3 0,-3 5 0,3-1-133,2-4 0,0-2 0,0-1 0,0 1 76,0 4 1,0-4 0,0 6 0,0-1 24,0 5 0,0-3 1,0 2 75,0 2 0,0 1 30,0 2-137,0 8 1,0 3 15,0 10 0,0 3 0,0 8 0,0 0 10,0 0 1,0-1 0,0 1 0,0 0 24,0 0 0,0 1 1,0 2-1,0 2-32,0-2 0,0 4 0,0 0 0,0 1-12,0 4 0,0 0 1,0 0-1,0-2 18,0 2 0,0 2 1,0 1-1,0 1-8,0-1 0,0 1 0,0 1 0,0 2-53,0 1 0,0 6 0,0-3 0,0-1 65,0 1 0,0-1 1,2-3-1,1 2-13,2-2 1,0-2-1,-5-2 1,0 1 178,0-1 1,0-5-1,0-1 1,0-3 206,0-2 1,0-3-77,0-1-94,0-8 0,0-2 93,0-12 1,0-4-110,0-11 1,0-2-1,0-5 1,0 4 35,0 1 0,0-3 0,0 2 0,0-3-33,0-1 1,0-5 0,0 7 0,0-4-169,0-1 0,6 0 1,-1-1-1,-2 2-15,-1 4 1,-2-3 0,0 4 0,0-1 64,0 0 1,0 5-1,0-5 1,-2-1-23,-3 3 0,3-6 1,-3 6-1,3-2-2,2-1 1,0 3 0,0-4 0,-1 2-48,-4-2 1,3 3-1,-3 1 1,3 1 23,2 4 1,0-4 0,0 2 0,0 2 8,0 2 0,0 1 0,0-2-10,0-2 0,0-5 3,0-6 1,0 1 0,0 4 0,0 5 2,0 3 0,0 3 0,0-3 0,0-1 12,0-2 0,0 0 0,0 4 0,0-3-6,0-1 0,0 0 1,0 6-1,0-3-14,0-3 1,-2 4 0,-1-6 0,-3 0-23,3-3 0,1 2 0,2-2 0,0-1 31,0 3 1,0-6 0,0 6 0,0-1 5,0 4 0,0-1 0,0 1 0,0 2-3,0 1 0,0-3 0,0 0 0,0 2 70,0 1 1,0 3 0,0-1 0,0 0-40,0 1 0,0 4 0,0 1-65,0-3 1,0-1-237,0-1 88,0 6 66,0 2 0,0 19 0,0 4 60,0 1 1,2 6 0,1 0 0,3 1-26,-3 4 0,-1 0 0,0 0 0,1-2 2,2 2 0,0 2 1,-3 3-1,2 2 26,1 2 0,0-1 0,-5-2 0,2 0 81,3 3 0,-3 0 1,3-4-1,-3 2 4,-2 2 1,2-1-1,1-3 1,2 2-29,-1 2 1,-2 0-1,-2-6 1,0 1 9,0-1 1,0 1-1,0-1 1,0-1 17,0-4 1,0 4-1,0-6 1,0 2-17,0 0 1,0-1 0,0 3 0,0-4-5,0-1 1,0 5-1,0-2 1,0 2-2,0-2 1,0 4 0,0-6 0,0 3 1,0-1 1,0-7 0,0 2 0,0-4 1,0-1 1,0 0-1,0-1 1,0 1 1,0 0 1,0-6 115,0 1-61,0-8 0,0 3 41,0-12 1,0-2 0,0-8-1,0 0-11,0 0 1,0-1 0,0-2 0,0-4 10,0-1 0,0-1 0,0-4 0,0-1-16,0-3 1,0-2-1,0 2 1,0-2-68,0-2 0,0 0 0,0 4 0,0-2 20,0-2 0,0 1 1,0 4-1,0 1-17,0 0 1,0 1 0,0 0-1,0 2-10,0 0 1,-6-5-1,1 7 1,2-4-12,1-1 0,2-1 0,0 1 0,0-1-15,0 1 1,-5 0-1,-1-1 1,3 1 1,1-1 0,2-3 1,0 2-1,0 3 5,0 1 0,0 1 1,0 0-1,0 3 17,0 3 0,0-4 1,0 5-1,0 1 36,0 3 0,0-4 0,0-2 1,0 1 3,0-1 1,-5-3 0,0 3 0,1 0-22,2 1 1,2-5-1,0 5 1,0-3-29,0-3 1,0 4 0,0-1 0,0 1 27,0-1 1,0 4-1,0-3 1,0 0 31,0-1 0,0 4 0,0-3 0,0 1-17,0 4 0,0-4 1,0 2-1,0 2-6,0 1 1,0-2 0,0-1 0,0 1-8,0 3 1,0-4 0,0 0 0,0 2-24,0 1 1,0-3 0,0 0 0,0 2-19,0 2 1,0-4 0,0 0-1,0 0 7,0-2 0,0 6 0,0-4 0,0 3 15,0 3 0,0-1 1,0 0 4,0 0 0,0 1-13,0-1 0,0 5-17,0 1 1,0 5 0,0-6-61,0-1 0,0-2 0,0-2-75,0 1 0,-5 4 26,0 1 69,0-1 0,5 4 0,0 7 17,0 9 0,0 10 0,0 6 1,0 3-36,0 5 1,2 7-1,1-2 1,2 1 31,-1-1 0,3 6 0,-2-4 0,-2 2 14,-1 0 0,3-2 0,2 5 0,0 1 38,0 3 1,-1 1 0,-5-1 0,3 2 20,1 1 0,0 4 0,-3-5 0,2-2-11,1 1 1,0-4-1,-5-4 1,0 0-14,0-2 1,5 0 0,1-5 0,-3 3-75,-1 2 0,-2 1 0,0 2 0,0-1 28,0 2 0,0 0 1,0-1-1,0-1 32,0 2 1,0-4-1,0 2 1,0 0-13,0-2 0,0 4 0,0-6 0,0 0 161,0 1 1,0 3-1,0-6 1,0-1-5,0-1 0,0-3 1,0 2-1,0 2-115,0 2 0,0 1 1,0-3-1,0 2-42,0-2 0,0 3 0,0-1 0,0-4 20,0-5 1,0 2 0,0-4 0,0 2-8,0-2 1,0 2 0,-2-5 0,-1-1 0,-3 1 1,1-2 0,5-5 0,0-1 6,0 1 0,0 0 1,0 0 13,0-1 0,0 1 21,0 0 23,0-8 1,0-2-24,0-12 0,0-2 0,0-8 0,0-1-22,0-4 0,0-6 0,0-9 0,0-6 33,0-4 0,0-3 1,0-3-1,0-7 14,0-8 1,0-1 0,0-5-1,0 3-7,0-2 1,0-4-1,0 6 1,0 0-48,0 0 1,0-3 0,0 3-1,0 0-20,0 0 0,0-7 0,0 4 0,0 1-53,0-1 0,0-4 1,0 7-1,0 0 31,0 1 1,-5-1 0,0 3 0,1 1 12,2 5 1,2 1 0,0 12 0,0 4 103,0 4 1,0-2 0,-1 5-1,-3 2 28,-1 2 0,0 2 0,5-1 0,0 1-85,0-1 1,-2-3 0,-2 0 0,-1 4-69,2 1 0,-1-3 0,1 9 1,-3-3 29,3 1 0,1 7 0,2-2 1,0 4-13,0 1 1,-2 7 0,-1 2 46,-2 0 1,-1 7 0,6 0-1,0 11-19,0 8 1,0 5-1,0 8 1,0 1 4,0 4 0,0 3 0,0 7 1,0 2-51,0 3 1,6-3 0,-1 5 0,-2-1-6,-1-1 1,-2 7 0,0-3 0,0 0 90,0-3 0,0 1 1,2 0-1,1 0 71,3 0 1,-1 6 0,-5-5 0,0 3-71,0 0 1,2-8 0,1 4 0,2-1 38,-1-1 0,-2 8 0,-2-1 1,0 4-59,0 0 0,0 3 0,0-8 0,0 1-147,0-1 1,0 1-1,0-6 1,0-3 168,0-1 1,0-2-1,0 2 1,0 0 79,0-2 0,0 4 1,0-11-1,0 2-59,0 0 0,0-2 0,0 4 0,0-2 17,0 1 1,-2 1-1,-2-2 1,-1-6-248,2-2 1,1 1 0,0 0 0,-1-4 140,-3-1 1,1 1 0,5-8-1,0-1 31,0 1 1,-5-2 125,0-5 3,-1 0 1,6-9-53,0-7 1,0-7 0,0-13 0,0-4 46,0-8 0,0-9 0,0-3 0,0-7-19,0-6 0,0-4 1,0-4-1,2-3-31,3-6 1,-3-2-1,3-3 1,-3 0-51,-2 1 1,5-6 0,1-2 0,-3 3-66,-1 2 0,-2-4 0,0 8 0,0-2-39,0-3 0,5 2 0,0 5 0,-1 1 11,-2-1 1,-2-2 0,0-3 0,0 0-194,0 1 1,0-6-1,0 10 1,-2 1 134,-3 3 0,3 2 0,-3 7 0,3-1 88,2 0 0,0 5 0,0 2 0,0 4 61,0 7 0,-2-1 0,-1 9 0,-3 4-42,3 5 1,1 0 0,2 7 0,0 2 178,0 2 1,-2 6-1,-1 1-96,-2-2 0,-2 5-56,2 1 1,3 6-1,-3 7-6,3 9 0,2 7 0,0 8 0,0 2-18,0 4 1,0 10 0,2 11 0,1 3-4,2 2 1,6 7-1,-6 3 1,0 4-38,2 1 0,-5 10 0,5-1 1,-2-3 20,0 0 1,1 1 0,-6-1-1,0-2 196,0 0 1,0-35-1,0 1 1,0 39-1,0-40 1,0 0-39,0-1 0,0 1 0,0 1 0,0 0 0,-2 39 0,-2-5 62,-1-3 0,0 3 0,5-10 0,0-4-203,0 0 0,0-4 0,0-6 0,-2-7-185,-3-8 1,3-4 0,-3-10 0,3-2-3482,2-6 3674,0-11 0,0 4 0,0-5 0</inkml:trace>
  <inkml:trace contextRef="#ctx0" brushRef="#br0">2831 5706 9167,'-9'0'64,"0"0"1190,4 0-1245,3-7 0,-5 5 0,7-5 0</inkml:trace>
  <inkml:trace contextRef="#ctx0" brushRef="#br0">2799 5690 9167,'32'0'0</inkml:trace>
  <inkml:trace contextRef="#ctx0" brushRef="#br0">2831 5690 9167,'15'0'1630,"6"0"-438,0 0 0,5 0 1,-3 0-1,2 0-722,3 0 0,3 0 1,4 0-1,3 0-181,3 0 0,-1 0 0,3 0 0,-1 0 12,2 0 0,5 0 0,2 0 0,-3 0 7,3 0 0,0 0 1,-4 0-1,0 0-211,0 0 1,6 0 0,1 0 0,0 0-177,0 0 0,4-2 0,-4-1 1,0-3 162,0 3 0,4 1 1,-6 2-1,-1 0-73,-2 0 0,3 0 1,2 0-1,1 0-345,-1 0 1,5 0 0,-3 0 0,2 0 205,-1 0 0,-1 0 0,4 0 0,-4 2 87,-2 3 0,-2-3 0,-5 3 0,-1-3 14,-4-2 1,1 2 0,-6 1 0,-2 2 8,-2-1 0,-3-2 1,-4-2-1,-5 0-102,-4 0 0,-6 0-240,-1 0 200,1 0 1,-9 0-1,-9 0 1,-9 0-17,-5 0 1,-12 0 0,0 0 252,-6 0-131,-3 0 0,-5-2 0,-4-2 0,-3-1 23,-3 2 0,-8-6 0,6 0 0,-6 0 20,-3 4 1,-6-2-1,5 2 1,-1 0 44,0-2 0,-4 5 0,5-3 1,-1 3 64,0 2 0,0 0 0,4 0 0,-1 0 12,6 0 0,-7 0 0,5 0 0,-2 0 5,1 0 1,1 0 0,0 2 0,2 1-48,3 2 1,-1 1 0,6-6-1,3 0-6,1 0 1,3 0 0,4 0 0,6 0 104,3 0 0,1 0 1,1 0-1,1 0-52,4 0 0,3 0 0,7 0 0,1 0 242,-1 0 0,0 1 33,0 5-417,8-5 0,2 6 0,12-7 0,4 0 62,4 0 0,14 0 0,4 0 0,4 0 51,8 0 1,0 0-1,13 0 1,3 0-23,1 0 0,10 0 1,8 0-1,8 0 5,-41 0 0,1 0 0,2 1 0,0 0 0,0 1 0,0 0 0,-1 1 1,1 1-24,3 0 1,0 0-1,-5-1 1,0 0-1,0 1 1,0 0-1,-1 1 1,-1-1-135,42 5 1,-1-6 0,-9 4 0,-4-1-297,-5-1 1,-5 0-1,-5-5 1,-6 0-417,-3 0 1,-9 0 0,-5 0 0,-7-2-2558,-7-3 0,-5 2 3352,-6-8 0,-24-6 1,-12-8-1</inkml:trace>
  <inkml:trace contextRef="#ctx0" brushRef="#br0">3931 4480 9440,'-16'-16'-100,"6"5"1,-1 1 567,-1-2 0,3-1 31,-1 3 1,6 1-1,-1 4 1,4-5 174,1-4 0,0 3 0,1 2 1,4 1-15,6-1 1,3 4 0,3-4 0,3 2-378,1 3 1,5-3 0,-3 2-1,-1 2-75,1 1 1,-2 2-1,-5 2 1,-1 1 77,1 2 0,-2 8 0,-2-3-478,-1 4 0,-8 2 0,2 0 0,-5-1 231,-5 1 0,-3 0 1,-10 1-1,-1 2 64,-2 2 1,-5 0 0,3-5 0,0 0 25,1-1 1,-5 1-1,6-2 1,2-2 17,2-1 1,-4-6 0,0 4 219,2-2 0,1-2-126,2-5 0,8-2-267,2-3 0,5 2 0,2-6 0,5 0 10,4 0 1,9 4-1,6-4 1,3 2-766,5 4 1,2 1 0,-2 2 0,2 0 406,2 0 1,-2 5 0,-7 2 0,-2 2 206,2 3 1,0 2-1,-2 2 1,-5 2 512,-4 2 1,-1-2 0,-2 3 0,-4-4 146,-4-1 1,-5 0-1,-1 0 1,0-1 233,0 1 1,-1 0 0,-5-1 0,-4-1-100,-4-3 0,-3 3 0,-3-5 1,-2 1-220,-3 0 1,1-6-1,-4 1 1,2-3-264,-2-2 1,0 0 0,0 0 0,1 0-658,0 0 0,4 0 1,0 0-1,2 0-1478,0 0 1,-5 0 0,5 0-3944,2 0 5949,1 0 1,10-7-1,1-2 1</inkml:trace>
  <inkml:trace contextRef="#ctx0" brushRef="#br0">6164 6853 8488,'1'-16'0,"3"1"3138,1-1-798,0 0-2069,-5 7 1,0 9-1,0 11 1,0 3-1,0 2 70,0-1 1,0 8 0,-1 3 0,-3 2-164,-1-2 1,-6 7 0,6-3 0,0 0 59,-2 0 1,0 3 0,-5-9 0,1 2-249,-1 1 0,3-8 1,-1 2-1,-1-4-158,3-1 1,-1-2 0,4-2 178,-6-1 623,4-8 0,0 6-243,7-4 0,7-3 1,4 5-1,3-2-112,1 0 0,1 2 0,0-3 1,0 1-39,-1-2 1,1 1 0,0-1 0,-1 3-280,1-3 1,2-1-1,1-2 1,2-2-167,-2-3 0,-1 3 0,-3-5-343,1 0 0,-6 5 1,1-4-292,1-1 0,-3 5-818,1-3 0,-6 1 0,1-1 264,-3-6 0,-4 1 0,-3-2 0,-4-2 1392,0 1 0,-5-6 0,6-5 0</inkml:trace>
  <inkml:trace contextRef="#ctx0" brushRef="#br0">6274 6884 8722,'5'-15'0,"2"1"1395,2 3-1395,-6-3 0,11 13 0,-5-6 0</inkml:trace>
  <inkml:trace contextRef="#ctx0" brushRef="#br0">6337 6837 8488,'0'25'0,"0"-3"0</inkml:trace>
  <inkml:trace contextRef="#ctx0" brushRef="#br0">6321 6963 10957,'0'33'0,"0"2"0,0 4 0,0-1 2339,0 0 1,0 6 0,0-2 0,0 3-1566,0 3 1,0-3-1,0-1 1,0-4-127,0-2 1,0 4 0,0-4 0,0-1-156,0-4 1,0 2 0,0-10 0,0-1-479,0-3 1,0-3 0,0-3-3257,0 1-1238,0 0 2522,0-8 1957,0-1 0,-7-14 0,-2-1 0</inkml:trace>
  <inkml:trace contextRef="#ctx0" brushRef="#br0">2878 5894 8488,'0'-16'0</inkml:trace>
  <inkml:trace contextRef="#ctx0" brushRef="#br0">2878 5863 8568,'0'-16'893,"-7"0"0,5 6-3,-3-1-890,3 8 0,2-4 0,0 7 0</inkml:trace>
  <inkml:trace contextRef="#ctx0" brushRef="#br0">3066 6130 8488,'0'16'0</inkml:trace>
  <inkml:trace contextRef="#ctx0" brushRef="#br0">3224 6366 8488,'15'22'0,"3"5"0,1 2 1596,2 3 1,5-3 0,-3-1 0,0-1-1079,-1 1 1,-1-4 0,-3 2 0,1 0-530,2-1 1,0 3 0,-4-6 0,3 1 13,1 0 1,-1 5 0,-2-4 0,1 2-29,2 1 0,0-3 0,-3 4 1,1-2 15,2 2 1,0 0 0,-4 0-1,2-2 77,2 2 1,6 0-1,-6 0 1,0-2 23,1 2 1,-4 2 0,4 1 0,-1-1 1,0-4 1,6 4 0,-7-4 0,0 4-66,-3 1 0,1-5 1,1 1-1,2-1 5,-2-2 1,0 4-1,0-5 1,2 0 30,-1-1 1,4 5-1,1-5 1,1 3-2,0 3 0,-2-4 0,4 2 1,-3 0-28,-2-1 0,5 5 0,-4-4 0,2 2-36,0-2 0,-1 4 0,3-4 0,-4 4-12,-1 1 0,3-5 1,-3 0-1,0 2-95,-1 2 0,6 1 1,-3 1-1,1-1 36,0 1 0,-1-3 0,3-1 1,-4-1 47,-1 1 1,3-1 0,-3 1 0,-1-1-1,1 1 0,3 1 0,-3 3 1,1-1-50,4 1 1,-3-1 0,1 0 0,0 1 8,-1-1 0,3-1 1,-7-2-1,-2-4-43,-2-1 1,4 3 0,0-3-1,-2 0-10,-1-1 1,-4 5 0,-2-6 0,-1-2-331,1-2 1,2 4-1,0 0 1,-2-2 103,-2-1 0,-1-3 0,3 1 259,-1 0 1,-8-6 0,4-1-128,0-2 169,-5-2 1,3-6-1,-8-5 1,-4-6 1,-2-7 0,-1-6 1,-8-6-1,-3 0 22,-5-1 1,-4-6-1,-3-4 1,-2-5 8,-1-6 0,-8 4 0,2-5 0,-4 2 5,-1-1 0,0-4 0,0 4 1,2 3 42,3 1 1,-4 2-1,6 0 1,0 1 220,3 4 1,-1-1 0,1 4 0,2-1 14,2-4 1,-4 4 0,1-2-1,-1-1-20,-2-3 1,4-1 0,-5 0-1,0 0-39,0 0 0,5-1 1,-3 1-1,1 2-208,0 3 1,1-3 0,2 3 0,1-2-10,2 2 1,-9-2 0,10 8-1,0-1 45,2-1 0,2 4 0,-5-2 1,-1 1 37,1-2 1,-1 4-1,1-5 1,-1-1 0,1-3 1,-1-3 0,1-2 0,-2 0-77,-4-1 0,4 1 1,-6 0-1,3 0-94,-1 0 1,0 1 0,6 4-1,1 6 23,4 3 1,-2 1 0,7 2 0,2 3 119,1 0 1,3 8 0,-1-4 0,0 2 102,1 0 1,4 2 0,2 7 0,1 2 239,-1-3 0,5 5-107,-1-3 0,3 9-337,2 2 1,2 7 0,3 9 0,6 0 25,3 0 0,2 6 0,-1 3 1,3 1-39,3 0 0,-2 0 0,7 7 0,2 2 175,2 2 0,6 7 1,1-2-1,0 1 107,1-1 0,-5 7 1,6-5-1,-1-1-13,4 3 1,-2-1 0,2 2 0,0 1-32,-2-1 1,6 2 0,-4 1-1,1 3-6,-1-3 1,7 4 0,-3 1-1,-1-1 26,1 0 0,2 3 0,-6-2 0,4-1 70,1 0 1,0 4-1,-1-4 1,-3-2-84,-1-3 0,-7 7 0,4-9 0,-3 0-30,1-3 1,0 1-1,-6-3 1,1 2-55,-1-2 1,2 3 0,2-3 0,2 3-30,-2 3 1,3-1-1,-1 2 1,0 1 35,1 3 1,-5-1 0,6-5-1,-3 0-115,1 1 0,0-1 0,-8-2 0,-1-1-126,-1-2 1,-8-9 0,2 0 0,-4-7-323,-1-3 1,-2 3-1,-2-7 1,-3-3-2888,-2-4 1,-5-10 3336,-13-2 0,8 0 0,-11-7 0</inkml:trace>
  <inkml:trace contextRef="#ctx0" brushRef="#br0">3727 7199 8488,'0'-16'0</inkml:trace>
  <inkml:trace contextRef="#ctx0" brushRef="#br0">3711 7183 8488,'-16'0'752,"1"0"0,-1 0 0,0 2 405,0 3 1,1-3-1,-1 5 1,0-2-902,0 0 1,1 2 0,-1-3 0,0 1-29,1-2 1,-1-1 0,0-2-142,0 0 1,1 0-1,-1 0 1,0 0-461,1 0 1,-1 0 372,0 0 0,2-7 51,4-3 1,3 1 25,7-1 0,0 4-9,0-4-295,0 6 163,0-3 0,0 9 1,0 3 55,0 6 1,0 3 0,0 1 0,0 1-9,0 0 1,0 0 0,-2-1 0,-2 3 91,-1 3 1,0-4-1,5 4 1,0-3-30,0-3 0,0 1 0,0 0-6,0 0 1,0-1-1,0 1 40,0 0 1,0-6 105,0 1-91,0-8 1,2 2-237,3-10 0,5-4 0,10-6-80,1-1 1,1 5 0,-2 3 0,2-1 92,3 0 1,-4 6 0,3-2 0,-1 3 2,-4 2 1,-2 0 0,-1 0 0,0 0 100,0 0 0,3 2 0,0 3 174,0 5 0,-5 4 0,7 2 0,-3 0 33,-3-1 0,-4 1 0,-2 0 0,-1 0 110,1-1 1,-5 1 0,1 0 0,-3-1 279,-2 1 1,0 0-1,-2 0 1,-3-1 8,-6 1 1,-3 0 0,-2-2 0,1-2-247,-1-2 0,-5-4 1,-2 2-1,1-1 6,-1-3 0,0 3 0,4-2 0,-2-1 283,2-3 0,-4-1 0,0 0 0,1 0-400,-1 0 1,2 0 0,5 0-1,1 0-194,-1 0 0,0-1 0,0-3 1,1-1-1513,-1 1 0,5 3 0,3-1-5683,1-3 7163,-6 3 0,19 9 0,-5 10 0</inkml:trace>
  <inkml:trace contextRef="#ctx0" brushRef="#br1">11053 6099 8243,'0'-16'0</inkml:trace>
  <inkml:trace contextRef="#ctx0" brushRef="#br1">11022 5941 8099,'-21'-5'944,"0"0"1,2 1 0,0 1 0,-1-1 3607,0-1-4367,-1 0 0,3 5 1,-1 0-1,-2 2 0,2 1-3,1 2 1,1 6 0,-2-4 0,-2 2-131,1 3 1,3 2 0,1 1 0,0 1-123,1 0 0,4 0 1,2 1-1,1 2-43,-1 2 1,6 0 0,-3-5 0,5 1 236,1 4 0,0-3 0,0 3-31,0-4 0,0-1 0,0 0 594,0-1 0,0-4 766,0-1-695,0-6-484,0 3-489,0-7-575,0 0 681,0 7-45,0-5 1,-2 5-67,-3-7 1,1 0-1417,-6 0 1,4 0-306,-4 0 0,5 0 31,-6 0 1,9-6 1909,2 1 0,0-7 0,7 3 0</inkml:trace>
  <inkml:trace contextRef="#ctx0" brushRef="#br1">10928 6130 8099,'0'-16'0,"-2"2"107,-3 4 0,-4-4 0,-8 5 426,-4 0 1,3-3 0,-3 5-1,2 0 1,0 0 92,-2 4 0,0 1 1,5 2-1,0 0-337,1 0 0,-6 2 0,0 3 0,1 5-114,3 4 1,1 2-1,2 0 1,2 0-163,2-1 1,1 6-1,-3 0 1,3 0-137,2 2 1,-4-6 0,6 4-1,2-2-22,1 2 0,2-3 0,0 3 0,2-5 97,3-6 0,-2 4 1,8-5-1,1 1 75,2 1 1,9-8 0,3 4 0,4-2 112,1 1 1,6-1-1,1-5 1,2 0-78,4 0 1,5 0-1,2 2 1,-2 1-84,1 2 0,-1 8 0,-7-3 0,-5 4 75,-4 2 0,-3 3 0,-2 0 0,-4-1 89,-1 1 1,-7 0 0,-6-3 0,1-1 237,-3 1 0,-1 0-382,-7 0 0,0 6 0,0 3 0</inkml:trace>
  <inkml:trace contextRef="#ctx0" brushRef="#br1">11352 6696 8099,'-15'16'0,"-1"-1"1872,0 1 0,-5-6 1,-2 1-1,-1-1-53,-4-1 1,-2 3 0,-1-6 0,-1-1-1510,1 2 0,-1-5 0,-1 3 1,0-3-363,2-2 0,-10-2 0,10-2 0,0-1-588,3 2 0,-6-4 1,6 0-1,2-2-810,2-3 0,5 3 1,6-2 162,3-1 1,6-2-1,1-1 1,8-1-2121,11 0 3407,14 0 0,10 1 0,7-1 0</inkml:trace>
  <inkml:trace contextRef="#ctx0" brushRef="#br1">11572 6319 8633,'0'-16'884,"0"7"1,0 9-1,0 11 1,0 3-1,0 1-249,0 1 1,0 5 0,0 0-1,2 0 137,3 2 0,-1 1 0,6 6 1,1-2-547,-2-2 1,4-2 0,-4 3-1,2-5-374,-1 1 1,-1-6 0,3 4 0,-3-3-59,-2-2 1,3-6 0,-3 0-6845,2 3 5631,-5-6 0,3-2 1,-7-10 1418,0-6 0,-7-10 0,-4-5 0,-10-11 0,-3-3 0</inkml:trace>
  <inkml:trace contextRef="#ctx0" brushRef="#br1">11525 6209 8269,'-9'-21'0,"2"0"0,2 1 375,0 3 0,0-4 0,5 0 255,0 2-1190,-7 8 560,12 4 0,-3 7 0,13 0 0</inkml:trace>
  <inkml:trace contextRef="#ctx0" brushRef="#br1">11557 6083 8118,'15'16'0</inkml:trace>
  <inkml:trace contextRef="#ctx0" brushRef="#br1">11840 6334 8118,'26'21'284,"0"0"1,-7 2-1,2-4 1,-2 4 29,2 1 0,-3-3 0,3 4 0,-4-1 183,-1 1 0,-2-6 0,-2 3 0,-1-1-171,1 0 1,-5 0 0,-2-5 0,-1 0 315,1 0 1,-3-6-153,3 0 0,-5-1-176,-5 2 1,-4-10 0,-5-8 0,2-1-169,1-5 1,2 0 0,-3-5-1,4-3-40,1-5 0,1-4 1,8-1-1,5-1-279,9 1 1,1-6 0,9 1 0,2 1 24,2 1 1,2 5 0,-1 3 0,0 5-83,1 3 0,-1 4 1,1 4-1,-1 4 283,1 5 0,4 2 1,3 5-1,-1 6 165,1 7 0,-3 0 0,-4 8 0,-1 0 1,1 3 1,-6 0 0,-2-2 0,-1-4-139,-4-1 1,-1 3-1,-4-3 1,-2 0-777,-2-1 0,-6-1 1,1-5-1,-3 0-877,-2-1 0,-2 1 0,-1 0 1572,-3 0 0,-6-1 0,3 1 0</inkml:trace>
  <inkml:trace contextRef="#ctx0" brushRef="#br1">12799 6790 8088,'0'0'0</inkml:trace>
  <inkml:trace contextRef="#ctx0" brushRef="#br1">14104 5926 8088,'0'-25'0,"0"2"0,0 3 75,0-1 1,0 0-1,-2 3 408,-3-3 0,-4 4 0,-7-4 1,1 5-108,-1 6 0,-5-3 0,0 8 1,0 2 495,-2 1 0,0 2 1,-4 2-1,0 3-551,-1 5 0,0 4 0,0 4 0,2 3-199,-2 5 0,4 4 0,-1 1 0,1 0-109,-1 1 1,6 1 0,-2 2-1,4 2 28,1-2 1,0 3 0,2-1 0,4-1 12,5 3 1,3-4-1,2 5 1,0 0 5,0 0 1,2-3 0,5 5 0,7 0 41,5-2 0,9-2-102,-2-6 0,-3-8 0,-1-1 0</inkml:trace>
  <inkml:trace contextRef="#ctx0" brushRef="#br1">13946 6774 11313,'53'7'0,"1"2"0,-2 0 2383,-3-4 1,6-5-1,-14-5 1,-2-6-1886,-4-3 0,-4-3 0,-1-4 0,-2-5-313,-2-4 1,-5-3 0,4-6 0,-5-6-319,-6-6 1,-5-6 0,-9 3 0,0 0 36,0-1 0,-12-2 0,-5 4 0,-6 3-460,-5 1 1,-2 9 0,-1 3 0,-2 4 210,-4 1 0,4 8 0,-4 3 0,4 3 325,1 3 1,-4 4 0,-1 3 0,0 1-42,-1 3 0,5 4 0,-4 5 1,5 6-8,6 3 1,-2 3 0,6 2-1,-1 2 41,0-1 0,4 4 0,9 0 0,4 3 146,5-1 0,1-5 0,3 3 0,6 1 152,6-1 1,13-5 0,4 2 0,10-3 187,8-2 0,1-1 1,7-1-1,-1-2-176,-1-1 0,9-8 1,-6 3-1,-1-5-407,-2-1 0,0 0 1,-7 0-1,-6 0-590,-2 0 1,-5 0-1,-4 0 1,-3 0-4347,-2 0 5060,-5 0 0,-6 14 0,0 4 0</inkml:trace>
  <inkml:trace contextRef="#ctx0" brushRef="#br1">10959 9525 8041,'0'-21'0,"0"0"0,0 5 0,-2 6 0,-1-2 931,-2-2 1,-8 3 0,3 2 0,-4 1 161,-2-1 1,1 6 0,-3-4-1,-1 1-615,-2 1 0,-5 0 0,5 5 0,0 2-341,-2 3 0,6-2 0,-6 8 0,2 1-110,0 2 0,2 7 0,6 2 0,3-1-31,-2 1 1,3 3-1,0-3 1,2 0 63,4-1 1,1 6 0,2-3 0,0-1 135,0-3 1,2 2-1,3 0 1,6-1 121,3 1 1,6-2-1,3-5 1,0-2-322,0-4 1,5 2 0,-2-5-1,3 0-812,3 0 1,-1-1-1,1-6 1,-1 0-18,1 0 0,-1 0 0,1 0 0,-1 0-407,0 0 1,-1 0 0,-2 0-1,-2 0 426,2 0 0,-3-2 1,-1-3-1,-1-6 813,-4-3 0,6-9 0,-1-1 0</inkml:trace>
  <inkml:trace contextRef="#ctx0" brushRef="#br1">11635 9572 8041,'9'-24'431,"-6"3"1,-6 3 532,-8 3 0,3 1 0,-3 1-964,-1 3 0,-9 6 0,-3-3 0</inkml:trace>
  <inkml:trace contextRef="#ctx0" brushRef="#br1">11462 9431 8977,'-21'0'0,"0"0"1431,2 0 1,-4 1 0,2 5 0,2 4-1292,2 4 0,-2 4 1,1 1-1,4 2-148,0-2 1,5 4-1,1-1 1,1 1 84,3 0 0,2-1 1,4-2-1,2 2 121,1 3 0,14-6 0,2 4 0,7-2 76,4 0 1,1-6 0,3-6-1,5 0 138,-1 0 1,5-6 0,-3 2 0,2-3 62,-2-2 0,0 0 0,-9-2 0,-3-3-75,-1-5 0,-6-4 0,-2-2 0,-4 0-35,-1 0 0,-7-6 0,-4-3 1,-3-1-377,-2 0 0,0 1 1,-2-2-1,-3 0-472,-6-1 1,-3 6-1,-3 1 1,-2 3-469,-2 3 1,0-1 0,5 2-3771,0 3 2969,1 4 0,13 14 1,9 4 1751,10 3 0,1 2 0,4-1 0</inkml:trace>
  <inkml:trace contextRef="#ctx0" brushRef="#br1">12516 9399 9369,'-2'-15'466,"-3"-1"0,-9 0 0,-9 2 0,0 2-304,1 1 0,1 6 0,3-4 0,-1 2 550,-2 4 1,-5 1 0,5 2 0,2 0-250,1 0 0,2 0 1,1 0-1,-1 2-296,0 3 1,1 4 0,1 7-146,3-1 1,4 1 0,7 0 0,0 0-33,0-1 1,2 1 0,3 1 0,6 3-340,3 1 1,8 0-1,4-4 1,4 2 195,2 2 1,1 2 0,2-4 0,1 2 221,-1-2 1,-1 0-1,-3 1 1,-1 1 114,-4-2 0,-3 4 1,-8-2-1,-1-2 239,-3-2 1,-2-1 0,-6 0 357,2-1 0,0 1 0,-6 0 0,-5-2-284,-4-4 1,-4 2 0,-3-5 0,-4 0-214,-6 0 1,-2-1 0,-4-6 0,-2-2-233,-2-3 0,-5 1 0,5-6 0,1-3-795,-3 0 0,6-1 0,-4 1 1,4 3-170,2-2 1,6-2 0,4-2-1,5 0-491,6 0 0,3 1 0,11-1 1,6 0 406,11 1 0,14 4 0,9-1 0,4-4 996,5-3 0,6-9 0,-3 4 0</inkml:trace>
  <inkml:trace contextRef="#ctx0" brushRef="#br1">13616 9195 8686,'9'-30'0,"-4"4"0,-3 5 543,-2 4 0,-2 1 1,-3 0-1,-5 0-406,-4 1 0,-2-1 0,-2 0 0,-1 2 563,-2 4 1,-7-2-1,2 6 1,-4 1-20,-1-2 1,1 5 0,2-1 0,2 6-425,-2 8 0,0 3 0,0 3 0,4 4-163,1 5 1,-3 4 0,5 3 0,2 2 105,1 2 0,2 1 0,1-3 0,1 4-190,3 1 0,4-5 1,7 3-1,0-1 144,0 0 0,9-1 0,7-4 0,8-1 35,6 1 0,7-3 0,1-1 1,2-3-4,4-3 0,1 5 1,2-6-1,1-4-83,-1-5 1,0 0 0,0-6 0,0-3-1,0-1 1,-6-7-1,-3-4 1,-1-3 109,-1-6 1,1-8 0,-7 0 0,-4-4-36,-5-1 0,-5-6 0,-6-1 0,-5-3-104,-3-2 0,-4-1 0,-5 0 0,-7 4-849,-5 2 1,-9 3 0,2 7-1,-2 4 514,2 1 0,-7-3 0,3 5 0,0 3 158,1 6 0,-10-2 0,8 5 0,-2 1-21,-1 2 1,3 5-1,0 1 1,-1 1 201,1 5 1,1 1 0,4 5 0,5-2-35,3 3 0,3 6 1,-1 2-1,2-2-35,3-2 0,4 1 1,9 1-1,3 2 191,6-2 0,10-1 1,7-1-1,7 1-56,7-3 0,8 5 0,4-12 0,1 3 338,-1-1 1,3-5 0,-2 4 0,-3-2-443,-3-3 1,2-3 0,-11-1 0,0 0-857,-3 0 1,-1 0 0,-3 0-1,-5 2-3358,-3 3 4174,-4 4 0,-5 14 0,-1 1 0</inkml:trace>
  <inkml:trace contextRef="#ctx0" brushRef="#br1">10566 12386 8040,'-16'-21'0,"1"0"1003,-1 2 1,7 10 0,4 9-40,3 9 1,4 13-1,1 8 1,3 7-180,-3 3 0,6 7 0,1 7 1,4 0-300,2 0 0,0 4 1,0-4-1,-1 0-127,1 0 0,1-1 0,3-8 1,2-3-375,3-5 0,-6-1 0,2-2 1,-4-5-357,-1 1 0,-2-7 0,-2-2 0,-3-4-1632,-2-1 1,5 0 81,-1-1 1,3-6 0,2-4 646,-1-3 1,1-4 1273,0-3 0,-1-18 0,1-10 0</inkml:trace>
  <inkml:trace contextRef="#ctx0" brushRef="#br1">11195 12967 9367,'0'-16'675,"-9"8"1,-5 1-1,-7 2 23,-3-1 0,3-4 1,-7 3-1,-3 0 251,-4 0 0,-7-4 0,3 6 0,-1 0-600,-4-2 1,1 5 0,-1-5 0,4 2-424,1 0 1,3-1 0,4 6 0,1 0-601,-1 0 1,8-5 0,1 0-1454,0 1 1,6 3 580,-4 1 0,12 1 1,11 3 1545,12 1 0,-5 0 0,5-5 0</inkml:trace>
  <inkml:trace contextRef="#ctx0" brushRef="#br1">11745 12904 8363,'0'-22'528,"0"-5"1,-5 5 0,-2 1 0,-2 3 153,-3 3 1,-7 4 0,-2 1 0,0-1-181,-2 2 0,-1-3 1,-8 5-1,1 0-162,-1 0 0,1 2 1,0 5-1,1 0-153,4 0 1,-4 2 0,4 3 0,-2 7-149,2 7 1,3-1 0,7 5-1,0-1 35,1 4 1,4 4 0,3 0 0,1-2-75,3-2 0,4-2 0,5 4 0,6-3 135,3-2 1,7 3 0,3-5 0,4-2 154,5-2 1,2-1 0,-3-2-1,-1-3 1,1-6 1,-1-3 0,0-2-1,1 0-157,-1 0 1,-1-2-1,-4-3 1,-3-6-337,0-3 1,-6-3 0,2-3 0,-5-2-277,-3-3 1,-8 6 0,4-4 119,0 1 1,-5 4 784,3-3-277,-3 11 1,0 5 0,1 10 0,4 5 40,2 4 0,1 2 0,6 0 0,0-1-573,0 1 0,-1 0 1,1 0-1,2-3-448,3-2 0,-4 3 0,4-4 0,-4 3 30,-1-3 0,0-3 1,0-7-1,-1 0 240,1 0 0,0 0 0,-1 0 0,1-2-126,0-3 1,-2-5-1,-2-10 1,-3-2 395,-2-3 0,-2 4 0,-5-5 0,0 0 420,0 1 1,0 3-1,0 6 866,0 0 1,2 8-446,3 2 1,2 12 0,5 4 0,-3 4 113,-2 2 1,3 5-1,-3 1 1,0 1-237,0 0 0,0 3 1,-3-3-1,1-1-55,-1 1 1,-3-7 0,-1-6 514,0 3-610,0 1 0,0-7 0,0-7-138,0-9 1,0-5-1,0-4 1,0-1-221,0-2 1,0-10 0,0 1-1,2-1-224,3-4 1,4 0 0,9 3 0,3 3 128,5 2 1,3 5-1,5 8 1,1 3 204,1 6 0,8 3 0,-4 4 0,2 5 306,0 9 0,-5 1 1,3 8-1,-2-1-40,-3 1 1,-3-1 0,-6 4-1,-5-4-364,-4-1 1,-1 5 0,-2-2-1,-3 4-319,-6 1 0,2 1 0,-2 1 0,-2 2-1264,-1 2 1,-2 6 0,0-4 1649,0-4 0,7 1 0,2-11 0</inkml:trace>
  <inkml:trace contextRef="#ctx0" brushRef="#br1">14167 12464 8061,'8'-26'0,"-2"2"207,-5 1 0,-1 0 1,-1 4-1,-3-2 559,-1 2 1,-6 7 0,4 1-157,-1-1 1,-3 0 0,-5-1 0,1 5-49,-1 1 0,-1 1 0,-3 6 0,-2 0-124,-3 0 0,-1 0 0,-6 2 0,1 3-291,0 6 0,-1 8 0,1 4 0,-1 0 52,1-1 1,1 11-1,4-1 1,5 3-333,3 3 1,4 1-1,2 4 1,4-3-115,1-1 1,3 5 0,9-4 0,6 2 220,3 0 1,8-2 0,5 2 0,2-6 445,3-3 0,4-1 1,3-1-1,-1-1-19,1-4 1,4-3-1,-2-7 1,1-2-78,-1-4 0,-4-3 0,3-7 0,1 0-69,-1 0 1,-5-2-1,1-5 1,-4-7-20,-6-5 0,2-9 1,-5 2-1,-1-5-369,1-6 1,-7-1 0,-7-8 0,-2 1 146,-4-4 1,-1-2-1,-4 2 1,-3-1-692,-6-3 0,-10 1 0,-5 6 0,-4 5 212,-1 4 0,0 4 1,-1 1-1,1 3 194,-1 2 1,-4 5 0,-1 6 0,2 2 244,2 3 1,1 3 0,1 4-1,-1-1 55,1 1 0,6 3 0,3 2 0,1 5-8,0 4 0,0 4 1,7 2-1,3 0 136,6-1 0,3 3 1,2 3-1,2 3 207,3 1 0,11 3 0,12-7 1,7 0-52,7 1 1,9-4 0,3 3-1,0-4-76,0-1 1,4-2 0,-4-2 0,0-3-145,0-2 1,-1-2 0,-6-5 0,-2 0-1532,-3 0 1,2 0 0,-8 0 0,-1 0-1136,-1 0 0,-5 7 2573,-2 3 0,2-3 0,-4 0 0</inkml:trace>
  <inkml:trace contextRef="#ctx0" brushRef="#br1">15692 12763 8693,'7'-9'0,"3"4"735,4 3 1,2-3 0,1 0 0,3 1-318,1 2 1,1 2 0,-3 0 0,2 0 70,-1 0 1,2-5-1,-1 0 1,-1 1-725,-3 3 1,-1 1-1,-1 0-1447,1 0 0,0 0 1682,0 0 0,-8 0 0,-1 0 0</inkml:trace>
  <inkml:trace contextRef="#ctx0" brushRef="#br1">15896 12951 8778,'16'0'568,"0"0"0,1 0 0,4 0 0,3 0 223,1 0 0,3 0 1,-5 0-1,-1 0-534,1 0 1,3 0 0,-3 2-1,1 2-1192,4 1 1,-3 2 0,1-2 0,0 4 934,-1 0 0,-3 5 0,-6-6 0</inkml:trace>
  <inkml:trace contextRef="#ctx0" brushRef="#br1">15031 9274 8061,'7'-9'0,"-5"-5"0,12 12 0,-3-5 0,3 2 0,1 0 1304,1 1 0,-6-3 1,1 2-819,1 1 1,2 1-1,2-1 1,0-1-1,-1 2-104,1 1 0,-6 2 0,1 0 1,1 0-1174,2 0 1,-5 7-1,-2 3 1,-2 4-1183,0 2 0,-1 5 1,-8 0 1972,-1-2 0,-14 6 0,1-1 0</inkml:trace>
  <inkml:trace contextRef="#ctx0" brushRef="#br1">15079 9462 7091,'15'0'128,"-4"5"1,-1 1-1,2-3 1033,2-1 0,7-2 0,0 0 1,0 0-540,2 0 0,1 0 0,8 0 0,-1 0-519,1 0 0,-1 2 0,1 3 1,-3 4-104,-2-1 0,-5 6 0,-6-5 0</inkml:trace>
  <inkml:trace contextRef="#ctx0" brushRef="#br1">15660 6193 8061,'16'0'0,"-2"-2"0,0-1 0,0-3 780,3 3 1,3 1-1,-5 2 1,1-2 273,0-3 0,-1 3 0,1-3-1550,0 3 0,-6 2 0,-1 2 0,-2 3-977,-3 6 1,-3 3 1472,-1 2 0,7-8 0,2-1 0</inkml:trace>
  <inkml:trace contextRef="#ctx0" brushRef="#br1">15676 6460 8061,'16'0'115,"5"0"0,0-2 0,0-1 732,1-2 1,-2-6 0,4 6 0,-1 1-491,-4 3 1,4-5 0,-2 1 0,-2 2-907,-2 1 0,-1 4 549,0 3 0,-1-3 0,1 5 0</inkml:trace>
  <inkml:trace contextRef="#ctx0" brushRef="#br1">22547 6067 8061,'-2'-24'0,"-1"3"0,-4 3 84,-2 2 0,0 1 0,-5-1 0,0 0 707,-3 1 0,-10 1 0,1 1-407,-3 3 1,1 5 0,-2-4 0,-3 2 0,0 3 618,-1 3 0,3 2 1,-1 5-1,1 4-748,0 4 1,-1 4 0,1 3 0,-1 5-224,1 3 0,5 3 1,1-1-1,2 1 145,4-1 1,2 1 0,3-1-1,3-1-134,6-4 0,-2 4 1,2-6-1,3 2-52,6 1 0,-1-8 0,7 2 0,4-4-281,6-1 0,-1-2 0,5-2 1,1-3-85,-1-2 0,8 3 0,6-4 1,2-3-39,4-1 1,1-2-1,4 0 1,2 0-1245,1 0 1,6-2 0,-4-1 0,-1-4 1655,-4-2 0,1-3 0,-8-9 0,-3-4 0,-1-6 0</inkml:trace>
  <inkml:trace contextRef="#ctx0" brushRef="#br1">23018 6161 8061,'9'-15'257,"-4"-1"1,-3 0-1,-4 2 1,-1 2 167,-2 2 0,-13-1 0,1-3 0,-6 4-91,-5 4 1,-2-1-1,-1 2 1,0 2 255,-1 1 1,1 4 0,-1 1 0,2 4-291,4 2 0,-2-4 1,7 4-1,4 0-92,5-1 1,-1-2-142,8 4 1,3-1 0,11 3 0,9-3-215,4-2 0,12 5 1,7-3-1,5 1-200,1 1 1,4-1-1,-1 6 1,-2 0 376,-3-1 0,4 8 1,-9 1-1,-1 3 217,-8-1 1,-1-2 0,-9 4 0,-2-3-38,-2-3 0,-8 1 0,-4-4 0,-3 2 542,-2-2 1,-9-1 0,-6-2 0,-8-2-156,-2-4 1,-10 2 0,2-6 0,-5-3-344,-6-1 0,0-2 0,-1 0 0,1 0-409,1 0 1,-6-2 0,9-3 0,-2-6-375,0-3 0,7 0 0,-2 0 1,6 0-381,4-3 0,5-2 0,8 3 1,3 0-160,6 1 0,5-3 1,9-1-1,10-2 82,11 2 1,10 3 0,0 4 0,4 3 453,5 2 0,1 2 1,-2 5-1,-1 0 532,0 0 0,0 0 0,-7 0 0,-1 0 0</inkml:trace>
  <inkml:trace contextRef="#ctx0" brushRef="#br1">23726 6224 7104,'0'-24'0,"0"3"0,0 3 0,-2 3 435,-3-1 0,-2 0 0,-5 1 0,1-1 303,-1 0 1,-7 0 0,-2 2-1,0 2-225,-2 2 1,-1 6 0,-8-1 0,3 3-167,2 2 1,-2 2 0,3 5 0,-2 7 88,1 5 0,-1 7 1,7-3-1,2 1-37,2 4 0,8 0 1,4 2-1,3-2-96,2 0 1,2 5 0,3-7-1,7 2-186,7-2 1,6 2 0,8-5-1,2 0 8,2 0 1,12-3-1,0-4 1,3-2-328,2-3 1,4 3 0,-6-6 0,-1 3-837,-2-1 0,-9-6 0,-3 1 1,-6-3-602,-5-2 1,2 0 0,-7 0 1638,-2 0 0,-8 0 0,-4 0 0</inkml:trace>
  <inkml:trace contextRef="#ctx0" brushRef="#br1">25172 5674 8222,'-12'-16'0,"-2"1"0,-3 1 0,-1 2 673,1 1 1,1 8 0,-1-3-1,-3 5 6,-1 1 0,-5 0 1,4 1-1,-3 5-419,-3 4 0,-2 6 0,-1 3 0,0 4-38,-1 1 1,1 2-1,1 6 1,2-1-100,2 1 1,1 4 0,-3 3 0,4-1-66,1 1 1,2 2 0,6-4 0,1 0 154,3 1 0,4-5 0,7 4 0,0-4 80,0-1 0,14-1 0,7-1 0,7-2 31,3-2 0,6-7 1,2 4-1,1-2 3,3 0 0,1-5 0,2-8 0,-1-1-91,4-3 0,7-3 0,-4-1 0,-3-1-54,-5-5 0,5-7 0,-7-8 0,-2 0-140,0-2 0,-12-2 0,2-6 0,-6 0-175,-5-1 0,-8-6 0,-6-4 1,-3-4 18,-2-1 0,-12 0 1,-6-2-1,-5 0-572,-5 2 0,-7-4 0,-3 11 0,0 2 138,-1 6 0,-5 3 1,4 8-1,0 3 413,3 6 0,-1 5 0,1 7 0,4 0 229,5 0 1,0 2 0,6 3-1,-1 6 92,0 3 0,4 7 0,7 1 0,3 1 91,2 0 1,2 3-1,8-3 1,6-1 261,7 1 0,10 3 0,0-3 1,4 0-176,1-1 0,8-1 1,3-5-1,1-2-430,-1-4 0,7 3 0,-4-8 0,1 0 192,-1 2 0,4-5 0,-7 3 0,2-3-1316,-2-2 0,1-2 0,-6-1 1,-2-3-794,-2 3 1,-7 1 0,-1 2-280,-2 0 1,-2-5 2261,-6 0 0,-6-1 0,5-1 0,-5-1 0</inkml:trace>
  <inkml:trace contextRef="#ctx0" brushRef="#br1">26100 6004 8058,'16'0'40,"0"-2"1,-1-1-1,1-2 377,0 1 0,-1-3 0,1 2 0,0 2 70,0 1 1,-1-3 0,1-1-925,0 3 0,0 1-1951,-1 2 2388,-6 7 0,-2 2 0,-7 6 0</inkml:trace>
  <inkml:trace contextRef="#ctx0" brushRef="#br1">25990 6177 8796,'16'0'0,"-1"0"482,1 0 0,5 0 0,2 0 0,1 0-284,4 0 1,0 0-1,0 2 1,-3 1-199,-3 3 0,13 13 0,-2-2 0</inkml:trace>
  <inkml:trace contextRef="#ctx0" brushRef="#br1">26304 6224 8058,'32'0'0</inkml:trace>
  <inkml:trace contextRef="#ctx0" brushRef="#br1">22012 9494 8058,'5'-16'0,"1"0"0,-3 0 163,-1 1 1,-4-1 0,-3 0 738,-6 1 1,-3 4 0,-1 2-1,-1 2-85,0 4 0,-5 1 0,-1 2 0,-1 0-548,0 0 0,-3 0 0,3 2 0,1 1-97,-1 3 1,2 4 0,5-3-1,0 2-7,1 3 1,1 2 0,3 2-562,6-1 0,7 1 0,7 0 207,6 0 0,13-1 0,4 1 0,8 0 128,5-1 1,2 1 0,1 0 0,-1 1 83,0 4 0,0-1 0,-1 4 0,-5 0 219,-4 1 1,-9-1 0,-3 4 0,-4-3 123,-8-3 1,1 6-1,-8-3 1,-3 1 27,-1 0 1,-4-7 0,-3 2 0,-6-3-38,-3-2 0,-3-1 1,-2-1-1,-4-2-153,-1-1 1,-1-8 0,-3 3 0,2-5-499,-2-1 1,0 0 0,0-1 0,2-3-681,-2-1 1,4-7 0,-1 1-1,2-3-386,4-1 1,3-1 0,6-2-1,5-1 444,3-2 0,2-5 0,2 2 1,5-3 915,8-1 0,8-19 0,9 5 0</inkml:trace>
  <inkml:trace contextRef="#ctx0" brushRef="#br1">22311 9619 7673,'30'9'-172,"-4"-4"0,2-3 0,-5-2 1,1 0 820,4 0 0,2-2 1,1-1-1,1-4-118,-1-2 1,0 4 0,1-6-1,-2 1-111,-4 1 1,2-5 0,-6 4-1,-1-4 59,-3-2 0,-1-1 0,-10-1-181,2 2 0,-7-3 0,-2 9 0,-9-3-220,-5 3 0,-3-2 0,-3 5 0,-2 0-87,-3 0 1,-1 2-1,-4 5 1,2 0-61,2 0 0,5 1 0,-3 5 0,1 4 78,4 4 0,1 7 0,3 2 0,1-1 119,3 1 0,4 5 1,7-2-1,0 2 80,0-2 0,0 4 1,2-6-1,3 1-191,6-4 0,3 2 1,3-1-1,2 1-282,2 0 0,5-2 0,-3-6 0,0-1-24,0-3 1,3 3 0,-5-5 0,0-1-831,1-3 1,-2 2 0,6-1 0,0-3 217,-1-1 1,4-2 0,-3 0-1,4-2 901,2-3 0,4 1 0,1-6 0,-2-2 0,-2-2 0,0-7 0,2-2 0,2 0 0,-2 1 0,-2-4 0,-2 3 0,-1 0 0,-4 0 0,2-3 0,-7 5 0,-2 2 40,-1 2 1,-9 1 0,-4 0-1,-3 0 516,-2 1 0,0-1 0,-2 0 1,-3 2 106,-6 4 0,-3-2 0,-3 6 0,-4 3-352,-5 1 1,-2 2 0,0 0 0,2 2 71,-2 3 0,-6 4 0,1 7 0,3 1-23,1 4 1,1-2-1,0 7 1,5 1-31,6-3 0,-3 6 0,12-6 0,-1 2-136,4 1 1,3-3-1,2 4 1,2-4-74,3-1 1,11 3 0,10-5 0,4-2-204,1-1 0,6-2 1,1-2-1,2-2-519,4-2 1,1-6 0,3 1-1,-3-3-871,-3-2 0,7 0 1,-4-2-1,1-3-297,-1-6 1,2-4 1768,-10-6 0,7-11 0,-4-8 0</inkml:trace>
  <inkml:trace contextRef="#ctx0" brushRef="#br1">24528 8991 8058,'9'-16'0,"-4"0"268,-3 0 1,-8 6 0,-1 1 510,-1 2 1,-3-3-1,-5 5 1,-1 1-1,-2 2-183,-2 2 0,-5 0 0,3 0 0,0 0-375,0 0 0,-3 13 0,3 2 0,-1 4-83,-4 4 1,0 2-1,0 8 1,4 3 100,1 6 1,-3 2 0,7 0 0,3-2-504,4 1 0,8 1 0,-1 0 0,5-3 104,5 3 1,4-5 0,8-3 0,4-3 427,6-1 1,9-1 0,6 1 0,2-3 127,-2-2 1,7 1 0,-4-7 0,0-2-87,1-2 1,6-8 0,-8-4 0,0-3 88,1-2 1,-1-7 0,-2-4-1,-6-4-181,-2-6 1,-5-4 0,-1-6 0,-3-2-357,-3-4 1,-8-3-1,-8-9 1,-5-2-284,-1-1 0,-14-6 0,-8 6 0,-12 1-75,-7 2 0,-10-1 1,-2 3-1,1 6 189,-2 6 0,7 11 0,-2 3 1,5 5 328,0 6 1,6 3 0,3 7-1,5 0-23,4 0 1,7 5-1,-2 2 1,4 2 520,1 3 1,7 7-1,4 4 1,3 0-221,2-1 1,2 6 0,5-3-1,7 1-79,5 0 1,16-7 0,3 4-1,11-2 46,9 0 1,5 0 0,7-5 0,7-1-280,5 1 1,-37-9 0,1 0 0,-2 0 0,1-2 0,0 0 0,0-1-624,0 0 0,0-1 1,37 2-1,-12-5 1,-9 0-193,-5 0 1,-11 0-1,-10-1 1,-7-5-411,-7-4 0,-5-4 0,-6-4 0,-5-1-52,-3-2 0,-2 0 0,-2 6 1289,-3-1 0,-4-7 0,-6-1 0</inkml:trace>
  <inkml:trace contextRef="#ctx0" brushRef="#br1">25911 9053 8058,'16'-5'847,"0"-2"-310,0-1 1,5 4 0,1-1 0,3 3 3,3 2 1,-4 0-1,2 0 1,1 0-554,-3 0 1,-1 0-1,-8 2 1,1 3-552,0 5 1,-7-1 0,-4 2 0,-3 1-412,-2 2 1,-9 2-1,-7-1 1,-8 1 973,-6 0 0,-1-1 0,-1 1 0</inkml:trace>
  <inkml:trace contextRef="#ctx0" brushRef="#br1">25770 9336 7965,'16'0'-45,"5"0"1,1 0-1,3 0 708,3 0 0,3 0 0,4 0 0,2 0-485,-2 0 0,3 6 0,-1 1 1,-2 0-777,-2 0 0,-3 10 0,-4-1 598,-5 1 0,-4 1 0,-1-3 0</inkml:trace>
  <inkml:trace contextRef="#ctx0" brushRef="#br1">21572 12810 8058,'9'-24'43,"-2"1"1,-7 7 0,0 0-1,0 1 413,0-1 1,-2 6 0,-3-1-1,-6 1 1,-3-1 204,-1 1 1,-1 6-1,-2-3 1,-1 2-259,-2 0 1,-5-1-1,3 8 1,1 2-101,-1 1 1,-3 7 0,5 0 0,1 6-146,3 3 0,1 5 0,1-3 0,-1 1 14,0 4 1,7-3 0,4 1 0,3 2-34,2 1 0,2 1 0,3-2 1,6-4-49,3-1 1,7 3 0,1-5 0,1-2-96,0-1 0,3-2 1,-3-2-1,0-2-88,-1-2 0,10-4 1,-4 2-1,0-1-303,1-3 1,1-2 0,3-2-1,2 0-413,2 0 1,5 0 0,-6 0-1,-1-2-346,-1-3 0,2 1 1,1-5-1,-2 2 389,-2 4 0,-3-6 0,-2-1 765,-2-4 0,0-2 0,6 0 0</inkml:trace>
  <inkml:trace contextRef="#ctx0" brushRef="#br1">22295 12936 8379,'9'-21'0,"-4"0"0,-3 2 434,-2 1 1,-7 4-1,-4 2 1,-3 2-62,-1-3 1,-1 1 0,-1 0 0,-3 3-21,-1 2 1,-7 2 0,4 5-1,-2 0-60,0 0 1,1 2 0,-3 3 0,4 5-250,1 4 1,-3 4 0,5 3 0,2 3-82,1 1 0,9 3 0,2-6 0,2 1 13,0 0 0,1 3 0,10-5 1,4-2 90,4-1 1,7-3-1,4 1 1,3 0 373,5-1 1,3-1 0,-1-1 0,2-5 136,-2-1 1,3 4 0,1-6 0,-1-1 24,1-3 0,-8-1 1,-6-1-1,-3-3-157,-2-1 1,-3-13 0,-1 3 0,-2-3-224,-4 1 1,-3-4-1,-7-2 1,0 0-377,0 1 1,-2-1 0,-3 4-1,-5-4-740,-4-1 1,-2 4 0,0-1 0,1 4-480,-1 1 0,-5 6 1,0 1-1,2 2 609,1 3 1,4 4 762,4 6 0,-4 2 0,5 8 0</inkml:trace>
  <inkml:trace contextRef="#ctx0" brushRef="#br1">22610 12386 8058,'-9'0'3756,"2"1"-3216,7 5 0,0 2 0,2 10 1,3 3 66,5 5 0,3 9 1,1 5-1,0 2-302,3 2 1,2 5 0,-1-8-1,1 5-350,2 1 1,2-5-1,-4-2 1,0-3 220,-5-8 1,2 3 0,-6-8 0,4 1-973,2-4 1,-2 1-1,-2-2 1,-3-5-4053,-2-2 3131,5-3 1,-5-3 1716,4-7 0,-4-14 0,-7-10 0</inkml:trace>
  <inkml:trace contextRef="#ctx0" brushRef="#br1">23191 12873 8058,'7'-16'1634,"-7"0"1,0 2-1132,-8 4 1,-6-2 0,-2 5-1,-2 0 74,-2 0 0,-5-4 1,-6 6-1,-1 0-413,1-2 0,-6 5 0,0-3 0,2 3-317,2 2 1,-2 0 0,2 0-1,5 0-368,4 0 0,-3 0 0,7 0 0,0 0-1065,3 0 0,1 0 678,0 0 0,9 2 0,7 1 375,9 3 0,5 6 0,4-2 533,3 4 0,3 2 0,7 0 0</inkml:trace>
  <inkml:trace contextRef="#ctx0" brushRef="#br1">23632 12857 8058,'5'-24'0,"0"3"365,-1 3 0,-3-3 0,-1 0 0,-1 2 198,-5 2 1,-2 1-1,-8-1 1,-2-3-83,-3-1 1,2 0 0,-7 7-1,-2 2-140,-2 2 0,-1 1 0,0-1 0,-1 4-119,1 5 1,1 8 0,2 3 0,4 4-175,1 2 1,-3 6-1,5 5 1,1 2-172,3 3 1,3-1 0,4 1 0,4-3-4,5-3 0,1 4 1,1-5-1,5-1 238,4-3 1,9-4 0,4-1-1,0 0 124,-1 0 1,6-6-1,-3-1 1,1-2 16,0-4 1,0-1 0,4-2 0,-4 0-43,-5 0 1,-3 0 0,-3-2 0,1-3-114,0-5 0,-2-4 1,-4-4-1,-4-1-113,-5-2 1,1 0-1,2 5 204,1 1 0,0-1-192,-5 0 1,7 9 0,3 7-239,4 9 1,4 5 0,1 2 0,2-1-399,-2 1 1,-1 0-1,-2-1 1,-1 1-490,1 0 1,0 0-1,-1-2 161,1-4 0,0 2 0,0-6 0,-1-3 458,1-1 1,0-2 0,-1 0-1,1-2 509,0-3 0,-6-4 0,-1-7 0,-2 1 0,5-8 0,-3-2 0</inkml:trace>
  <inkml:trace contextRef="#ctx0" brushRef="#br1">23946 12826 8058,'14'-2'281,"-2"7"0,-1 7 342,1 4 1,0 5 0,0 2 0,-3 0-134,-2-1 0,0 4 0,-3-5 1,1-1-142,-2-3 0,-1-1 0,-2 0 484,0-1-177,0 1 0,0-9-297,0-7 1,-5-7 0,0-11 0,-1-1-183,-1-2 1,6-7 0,-5 0 0,5-5-167,1-3 0,1-3 0,5 4 0,4-1-49,4 1 1,4 1 0,3 3-1,3 1-69,1 4 1,4 5 0,-1 11 0,5 4-43,4 5 0,0 2 1,-6 5-1,1 4 238,-1 4 0,1 7 0,-3 2 0,-1 1-167,-2 4 1,-6 0 0,1 0-1,-6-2-498,-4 2 1,1 2-1,-5 0 1,0-2-136,0-2 0,-2-5 0,-5 3 1,2-1-283,3-4 0,-3-1 0,5-3 0,-2 1-1234,0 0 2227,8-8 0,2-1 0,10-7 0</inkml:trace>
  <inkml:trace contextRef="#ctx0" brushRef="#br1">25770 12669 7888,'5'-27'-124,"0"1"1,2 7-1,-3-4 1,1 2 767,-1 0 0,-3-1 0,-1 2 0,0-1-31,0 2 1,-1 0 0,-5 0 0,-4-2-96,-4 2 1,-7-4 0,-2 2 0,1 4-151,-1 4 1,-5-1 0,2 6 0,-4-1-98,-1 4 1,-1 3 0,1 2 0,-1 2-119,1 3 1,-1 11 0,1 10-1,1 3-77,4 3 1,-2-1 0,5 4 0,1 4-36,-1 3 0,2 7 0,7-8 1,2 3-35,1-2 1,8 7-1,-3-5 0,5-3-9,1 0 1,8 1 0,6-6 0,7-1 129,4-2 0,1-6 0,6-3 0,-1-1 157,0-4 0,1-2 0,1-3 0,2-3-18,2-6 1,1-3 0,-3-2 0,3-2-4,3-3 1,-6-4 0,1-8 0,-3-3-228,-1-1 0,-1-12 1,-1 0-1,-2-5-307,-2-6 1,-12-1-1,0-4 1,-5-2-245,-6-1 1,-1-8 0,-5 4 0,-6 1 113,-7 2 1,-10 1-1,0 3 1,-4 5 93,-1 4 1,-3 10 0,0 8 0,-3 2 257,2 5 1,-4-3 0,3 13 0,3 1 229,5 3 0,-6 1 1,6 0-1,2 0-65,2 0 0,-1 1 0,8 5 0,5 4 10,3 4 0,4 4 1,5 3-1,1 3-56,5 1 1,15 9 0,12-2 0,5 1 406,6 0 1,7-1 0,1-1-1,-1-1-63,-2-4 1,1-3 0,-1-8 0,-5 1-189,-4 0 1,2-2-1,-5-4 1,-2-3-560,-2 0 1,-4-5 0,-1 3 0,-3-3-520,-2-2 1,-8 0 0,-4 0-3219,1 0 4069,-5 0 0,-7 7 0,-9 2 0</inkml:trace>
  <inkml:trace contextRef="#ctx0" brushRef="#br1">16509 5328 8058,'0'-10'0,"2"1"0,2 0 187,1 1 0,2 2 3631,-2-4-3103,4 6 0,1-1 1,-1 10-157,-2 6 1,-2 5 0,-5 3 0,0 2-50,0-2 0,0 5 1,-2 3-1,-1 2-185,-2 3 1,-8-1-1,3 1 1,-4-1-131,-2 1 1,1-1-1,-1 0 1,2 1 25,3-1 1,-3 1 0,6-3-1,-1-2 110,4-6 1,-2 1 0,1-1 16,3-2 1,3-3-1,5-4 31,6-1 1,4-8 0,5 3 0,1-5-133,-2-1 1,5-1 0,2-3 0,2-3-302,-1-2 0,2-1 1,-2-4-1,2 2-529,3 1 1,-3 1-1,-1-6 1,-1 2-350,0 4 1,3-4-1,0 5 1,-4 0-2306,-5 4 0,-3-2 1524,-3 2 1,-6-2 0,-6 3 1712,-6-1 0,-6-7 0,-6 3 0</inkml:trace>
  <inkml:trace contextRef="#ctx0" brushRef="#br1">16887 5533 8887,'0'-16'0,"0"0"3132,0 1-2544,0 6 1,0 4 0,0 12 0,0 7 189,0 5 0,0 9 1,1-2-1,3 4-38,1 1 1,2 0 0,-3 1 0,1-2-277,-2-4 1,1 2 0,-1-6 0,3 1-241,-3 0 0,4-2 0,-2-6 1,-1 1-710,-2 0 1,3-6 0,0 1-3008,-2 1 1,-1 2 1916,-2 2 1,-5-1 0,-4-1 0,-3-3 1574,-5-6 0,-10 4 0,3 0 0</inkml:trace>
  <inkml:trace contextRef="#ctx0" brushRef="#br1">16352 6350 9033,'7'9'1850,"4"-4"0,4-3 0,4-2 0,4 0 0,2 0-588,3 0 0,7 0 0,5 0 0,3 0-813,6 0 0,2-2 0,-2-2 1,0-1-39,-2 2 1,4 1 0,-11 2-1,0 0-492,-3 0 1,-4 0 0,-3 0 0,-4 0-1781,-5 0 0,-4 0-4164,-1 0 5116,-7 0 0,-9 0 1,-13 2-1,-6 1-859,-7 2 0,-4 6 1,-1-6 1767,-1-1 0,1-3 0,0-1 0</inkml:trace>
  <inkml:trace contextRef="#ctx0" brushRef="#br1">16965 6743 8265,'21'-9'0,"0"2"0,-2 2 0,-1-2 3596,-2-2-1968,-8 6 0,-2-4-1256,-12 7 1,-2 0 0,-10 0-1,-1 0-94,-2 0 1,-2 0-1,4 0 1,-4 0-186,-1 0 1,-1 0 0,-1 0-1,3 0-64,1 0 1,4 0-1,-3 0 1,4 0 81,1 0 1,0 0 0,1 0-1,-1 0 164,0 0 1,0 0 44,1 0 1,-1 0-44,0 0 0,6 0-271,-1 0 1,8 2 0,-4 3-47,0 5 0,5-1 0,-3 1 0,3 3 64,2 1 1,-5 1-1,0 1 1,1 0-139,2 0 0,-3-1 0,0 1 0,1 0 58,3-1 1,-5 1-1,1 0 1,2 0 85,1-1 1,2-4-1,0-1-27,0 2 0,0-3 43,0 2 0,2-8 1,3 2-1,5-3 34,4-2 0,4 0 0,3 0 0,5 0-114,4 0 1,6-5-1,3 0 1,-1 1-67,1 2 0,-3 2 0,-4 0 0,-2 0 64,-4 0 1,2 7 0,-6 2-1,1 2 175,0-1 1,3 1 0,-5 4 0,-2 1 187,-1 0 0,-3-1 1,1 1-1,-2 0-50,-3 0 0,1-1 0,-7 3 1,-1 1 17,-3 2 0,-1 0 0,-1-5 1,-3-1 22,-1 1 1,-13 3-1,3 0 1,-5-3 478,-2-2 0,3 4 0,-8-10 1,-1 3-689,-1-1 1,-3-4 0,1 2 0,1-1-110,4-3 0,-7-2 0,5-2 0,0 0 0,-2 0 0,2-2 0,0-3 0,2-4 0,-2 0 0,5-3 0,2 5 0,4 0-1745,1 0 0,0 2 0,2 3-1291,4-3 0,3 5 1,12 0 3035,11 8 0,3 6 0,20 2 0</inkml:trace>
  <inkml:trace contextRef="#ctx0" brushRef="#br1">15912 5486 8265,'0'-9'1940,"-7"2"0,-4 7 0,-3 0-1119,-1 0 1,-6 2-1,-2 1 1,0 2-216,1-1 0,-5-2 1,6-2-1,2 0-72,2 0 1,1 1 0,0 3 0,1 1 65,-1-2 0,5-1 193,1-2-574,6 0 1,10 0 0,11 0-246,6 0 0,3 0 1,5 0-1,1 0-202,-1 0 0,1 0 0,-1-2 1,-1-1 87,-4-2 0,4 0 0,-6 5 1,1 0 384,-4 0 1,-4 0 475,-1 0-419,-7 0 0,-9 0 0,-13 0 0,-4 0-290,-4 0 0,-7 1 1,2 3-1,-4 3-56,-1 1 1,1-4 0,2 3 0,4-2 61,1 0 1,2 1-1,5-6 1,0 0 579,1 0 0,-1 0 447,0 0 1,9 0-1046,7 0 0,7-6 0,11-1 0,1 0 0,2 0 0,2 2 0,-4 5 0,2-2-952,-2-3 0,-2 4-1031,-1-5 0,-2 6 0,-3 6-4691,-6 4 6674,-3-3 0,-9 0 0,-2-7 0</inkml:trace>
  <inkml:trace contextRef="#ctx0" brushRef="#br1">26918 5988 8265,'0'0'0</inkml:trace>
  <inkml:trace contextRef="#ctx0" brushRef="#br1">26839 6036 8265,'19'-9'0,"4"4"0,7 1 0,1 1 1687,4-3 1,11 1-1,-1 3-583,4-3 1,-9 3-1,4-3 1,-8 3 0,-8 2 185,-3 0 1,1 0-468,-5 0 1,-7 2-395,-9 3 1,-10-3-1,-7 3 1,-6-3-250,-3-2 0,-12 0 1,2 0-1,-3 0-83,1 0 1,-3 0 0,-1 0 0,2 0-203,2 0 0,1 0 0,1 0 0,1 0-137,4 0 1,3 0-1,8 0-36,-1 0 443,7 0 1,9 0 0,12 0 0,8 0-40,6 0 1,10 0-1,8 0 1,5 0 75,3 0 0,6 0 0,-7 0 0,-6 0-142,-6 0 0,-6 0 0,-4 0 328,-2 0-112,-5 0 0,-15 0 0,-7 0 1,-8 0-144,-6 0 1,-9 2 0,-3 1 0,-4 3-175,-1-3 0,-6-1 0,-2-2 1,1 0-28,0 0 0,1 0 1,5 0-1,3 0-1997,3 0 0,-2-5 1,7-1-3091,1 3 3712,3 1 0,15 2 1443,7 0 0,1-7 0,1-2 0</inkml:trace>
  <inkml:trace contextRef="#ctx0" brushRef="#br1">28459 5454 8800,'15'-9'1906,"-6"2"0,-2 9 0,-9 2-949,-3 1 0,-9 0 0,-9-3 1,-1 1-363,-4 3 1,-2-1 0,-3-5 0,-2 0-338,-2 0 1,-5 0 0,6 0 0,1-2-74,2-3 0,3 3 1,2-3-1,4 3 22,1 2 0,4-2 0,6-1-358,3-2 0,1 1 62,-1 9 1,1-1-1,5 6 1,-1 3 13,2 1 1,1 1-1,0 3 1,-1 1 51,-3 2 0,1 5 0,3-3 0,-1-1-205,-2 1 1,-1 3 0,6-3 0,-1 0 18,-4-1 0,3-1 0,-3-5 0,3 0 51,2 0 1,-5-6 173,-1 1-48,1-1 1,12-1 0,4-4 0,4-5 134,6-5 0,4 1 0,6-6 0,1-2-135,-1-2 0,6-2 0,1 0 0,1 2-34,-1 4 0,-1-3 0,-4 8 0,2 2 69,1 1 1,-1 2 0,-7 2 0,-3 1 214,-2 2 1,3 8 0,-5-3 0,-2 4 38,-2 2 0,-6 5 0,-2 0 0,-2-2 215,-4-2 1,-1 4 0,-2 0 0,0-1 206,0-3 0,-7-1 0,-5-1 0,-6 1-140,-3 0 1,-7-2 0,2-2 0,-4-3-527,-1-2 1,-8-2 0,-1-3 0,0 1-14,3 3 0,-1-1 0,1-5 0,2 0-829,2 0 1,7 0 0,2 0-1,-1 0-1459,1 0 0,4 0 1,-1 0-1,4 0-3947,1 0 6235,0 0 0,1 0 0,-1 0 0</inkml:trace>
  <inkml:trace contextRef="#ctx0" brushRef="#br1">27547 6366 12296,'17'1'0,"2"3"1576,2 1 0,5 0 0,-1-5 0,3 0-756,5 0 1,9 0 0,0 0 0,3 0-144,2 0 0,6 0 1,1 0-1,0 0-192,0 0 1,-1 0 0,-4 0 0,1 0-307,3 0 1,-1 0-1,-5 0 1,-1 0-260,-4 0 0,-4 0 1,-6 0-1,-3 0 3,-3 0 0,2 0 0,-7 0-6022,-1 0 4155,-3 0 1,-10 6-1,-7 1 1,-10 0-201,-10 0 1,-6 0 2143,-11-2 0,18-3 0,-2 5 0</inkml:trace>
  <inkml:trace contextRef="#ctx0" brushRef="#br1">28427 6460 8265,'-38'0'0,"4"0"0,-4 0 0</inkml:trace>
  <inkml:trace contextRef="#ctx0" brushRef="#br1">28065 6601 14569,'0'16'547,"0"0"0,-5 0 1,-2-1-1,0 1-84,0 0 0,-5 0 1,2 1-1,-4 2 4,-2 2 0,0 5 1,0-3-1,-1 0 92,-4-1 1,3 5 0,-2-5 0,4 3 65,5 3 0,-1 1 0,5 1-155,-2-4 0,6 2 0,-2-5 0,3 0 0,2-1-39,0-2 1,2-3 0,3-1 0,5-1-432,4 1 0,2-5 0,2-3 0,1-1 0,2-3 0,7-2 0,-2-2 0,4 0 0,1 0 0,0 0 0,1 0 0,-2 0-288,-4 0 0,3 0 0,-4-2 1,1-2-652,0-1 1,-6-2 0,1 4 0,-4-3-451,-1 3 0,-1-4 0,-1 0 0,-1 0-885,-3 0 1,-6-5-1,1 1-2202,-3-3 4476,-2-1 0,0-1 0,0 0 0</inkml:trace>
  <inkml:trace contextRef="#ctx0" brushRef="#br1">28443 6884 9890,'0'16'0,"0"0"1150,0 0 0,0 5 1,0 1-1,-2 3 1,-3 3 1,1 0 0,-6-1 0,-1 0 57,3 1 0,-5 0 0,6 0 0,0-4-201,0-1 1,-3 3-1,5-3 1,-1 1-1414,-1 4 0,6-5 0,-5-1 0,5-1-1465,1 0 0,0 0 0,0-5 0,0 0 1870,0-1 0,0-6 0,0-2 0</inkml:trace>
  <inkml:trace contextRef="#ctx0" brushRef="#br1">16368 8566 8265,'-14'-10'118,"3"-1"0,-1 1 0,7-6 699,1 0 0,11 2 0,9 2 0,9 2-136,4-3 1,10 5 0,1-3-172,0-1 1,4 5 0,-8 2 0,-1 3-172,-2 2 0,-3 0 0,-4 2 0,-5 3 15,-3 5 0,-4 6 1,-4 3 1,-4 2 0,-6 0 0,-6-3 0,-6 1-94,-7 2 1,-6 0 0,-6-4 0,-1 3-29,1 1 0,0 0 0,-1-6 0,1 1-207,-1 0 1,1-1-1,1 1 1,2 0-59,2 0 1,2-2 0,-4-2 0,3-4 7,2-1 0,2 4-52,6-6-79,6 0 1,4-5-1,10 0 1,7 0 18,7 0 0,8 0 1,9 0-1,6 0-55,4 0 1,6-5 0,0 0 0,-1 1 177,-2 3 0,-9 6 1,-3 2-1,-6 0 287,-4 0 1,1 5 0,-8-1-38,0 3 1,-10 1-1,-5 1 613,-3 0 0,-4-2 0,-3-2 0,-5-2-234,-4 3 1,-12 1 0,-2 0-1,0-2-367,-2-2 0,-5-1 0,-2 3 0,2-3-370,2-2 1,-4 3-1,1-4 1,1-3-140,2-1 1,-2-2-1,2 0 1,3 0-1556,0 0 0,7 0 0,2 0-4142,4 0 5956,1 0 0,1 0 0,-1 0 0</inkml:trace>
  <inkml:trace contextRef="#ctx0" brushRef="#br1">16006 9399 8265,'2'9'1224,"3"-4"13,6-3 0,3 3 0,3 0 0,2-1-100,2-2 1,7-2 0,0 0 0,7-2-326,7-3 1,3 3-1,4-3 1,2 1-416,1-1 1,6 3 0,-6-3-1,-3 3-16,-5 2 0,1 0 0,-4 0 0,-1 0-468,-3 0 1,-6 0 0,-3 0-1,-4 0-1280,-1 0 1,-2 0-5495,-5 0 3786,-7 0 3075,-9 7 0,-2-5 0,-5 5 0</inkml:trace>
  <inkml:trace contextRef="#ctx0" brushRef="#br1">16273 10028 8265,'16'0'0,"0"0"1460,0 0 1,-1 0 0,3 0 0,1 0 0,4-2-605,1-3 0,1 3 0,3-3 1,-2 3-1024,2 2 1,1 0-1,3 0 1,-1 2 292,1 3 0,-1-3 0,1 5 0,-3 0 60,-2 3 1,-3 3 0,-5-1 0,2-2 134,-2 3 0,-3 1 0,-4 1 0,-3 1 243,-2 0 1,0-1-565,-2 1 0,-3-7 0,5-2 0</inkml:trace>
  <inkml:trace contextRef="#ctx0" brushRef="#br1">16887 10311 8265,'-13'5'0,"-1"2"2457,-3 2 1,-4-6-1,2 3 1,-2-5-634,2-1 0,1 0 0,2 0 1,1 0-2966,-1 0 0,0 0 1,0-1 1140,1-5 0,6 5 0,2-6 0</inkml:trace>
  <inkml:trace contextRef="#ctx0" brushRef="#br1">16682 9698 8265,'-26'2'0,"0"1"0,-2 2 0,-2-1 1167,-1-2 0,-4-2 1,0 0-1,3 0 1290,3 0 1,-5 0-1,8 0 1,-2 0-2200,2 0 1,3 0 0,8 0 0,-1 0-770,0 0 1,6 0 395,-1 0-72,8 0 1,-4 1 173,7 5 0,0 2 0,0 8-106,0 0 0,0-1 0,0 1 0,0 0 47,0 0 1,-5-1 0,-1 1 0,3 0-3,1 0 0,2-1 0,-2 1 14,-3 0 0,3-1 0,-3 1 40,3 0 1,2-6 1,0 1 0,0-6 84,0 5 0,7-6 0,4 1 24,3-3 0,2-2 0,1-2 0,2-1-68,2-3 1,7-4 0,-2 3-1,4 0-18,1 0 0,6 2 0,2 5 1,-1 0-139,0 0 1,-1 2-1,-5 1 1,-3 4 53,-2 2 1,0 0 0,-4 3 0,0-2-12,0 2 91,-2 2 0,-6 9 0,1 2 0</inkml:trace>
  <inkml:trace contextRef="#ctx0" brushRef="#br1">16824 10107 8142,'8'15'0,"-2"1"3276,-5 0 1,5-1 0,-1 1-1647,-2 0 0,-8 0 0,-5-1 0,-4 1-1095,-2 0 1,0-1 0,-1 1-1,-2 0-142,-2 0 1,-6-6 0,5 1-1,-3 1-278,-3 2 1,0-4 0,0-1 0,2-2-116,-2-4 0,-7-1 0,-1-2 0,-1 0 0,-2 0 0,5 0 0,-7 0 0,3 0-607,3 0 1,2-2 0,1-1 0,3-2-947,2 1 0,5 1 0,6-1-3259,0-1 4812,1 0 0,6-2 0,2-2 0</inkml:trace>
  <inkml:trace contextRef="#ctx0" brushRef="#br1">16006 10342 8265,'0'0'0</inkml:trace>
  <inkml:trace contextRef="#ctx0" brushRef="#br1">16022 10342 8265,'7'-15'0,"2"-1"0</inkml:trace>
  <inkml:trace contextRef="#ctx0" brushRef="#br1">27767 8943 8265,'0'21'486,"0"0"1,0 6-1,0-6 1,-2-2-1,-2-2 1,-3-1 0,-1 0-1,-4-2 1,-4-2-1,-3-3 1,-6-2 0,-5-6-487,-8-4 0,15 1 0,2-5 0</inkml:trace>
  <inkml:trace contextRef="#ctx0" brushRef="#br1">27814 8378 8265,'10'-2'4632,"1"-3"-3425,-8 3 1,4-3 0,-8 8-536,-5 2 1,-4 6-1,-9-4 1,-4 0-293,-2 0 0,5 3 1,-7-3-1,-1 0 66,-1 0 0,-8 0 0,-1-3 1,-1 1-286,1-2 0,1 4 0,6-1 0,1-3-35,4-1 1,1 0 0,6 1-41,-2 2 0,0 1 0,5-6 223,1 0-49,6 0-55,2 0-255,7 0 1,0 1 2,0 5 0,0 2 1,0 8-1,0 0 67,0-1 1,-5 1 0,-1 2-1,1 1-24,-2 2 0,5 5 0,-5-3 0,2 1-22,0 4 0,-6-3 1,4 1-1,0 0-32,0-2 0,-3 4 1,3-7-1,0 0 7,0 2 1,2-6 0,5 4-26,0-3 0,0-8-187,0 1 1,2-8 220,3 3 1,4-5 0,6-2 0,1-3-53,0-1 1,5-7 0,3 1 0,4-3-17,5-2 1,2 1-1,-2-1 1,2 2 2,2 4 1,0-4-1,-6 5 1,-1 0 1,-4 4 0,2-2 0,-7 2 0,0 1 87,2 2 1,-6 2-1,6 0 1,-2 2 184,0 3 1,0 4-1,-7 7 1,-2 0 289,-2-1 1,-1 6 0,2 2 0,-4 0-220,0-1 1,-6 10-1,5-4 1,-5 0 374,-1 1 1,-7-1-1,-3 0 1,-4-2-248,-2 2 0,-7 2 0,-3 0 0,-2-4-366,2-5 0,-4 2 0,4-2 0,-4-4 0,-1-5 0,-6 0 0,1-5 0,1 0 0,2 0 0,-4-1 0,0-6 0,2 0 0,2 0 0,-4 0 0,1-2 0,1-3-1071,2-6 0,1-3 1,1-3-1,-1-2-3708,1-2 0,-1-6 4779,1 6 0,13 1 0,4 4 0</inkml:trace>
  <inkml:trace contextRef="#ctx0" brushRef="#br1">26965 9776 8265,'-16'0'0,"0"0"0,1 0 132,-1 0 0,5 0 0,1 0 0,-2 0 2095,-2 0-512,-2 7-1257,0-5 0,9 5 1,7-7-16,9 0 1,7 0-1,5 0 1,7 0-109,7 0 0,3 0 1,8 0-1,1 0-148,7 0 0,4-5 0,4 0 0,1-1-121,2 0 1,17 4-1,-10-3 1,3 3 90,0 2 0,-10 0 0,-1 0 0,-6 0-108,-4 0 0,-7 0 0,-7 0 1,-3 0 47,-7 0 1,-1 0-1,-6 0-351,2 0 1,-6 0-554,2 0 0,-13 0 0,-8 0-103,-8 0 1,-13 0-1,-5 0 1,-4 0-1136,-2 0 0,1 7 2045,0 3 0,6-3 0,2 0 0</inkml:trace>
  <inkml:trace contextRef="#ctx0" brushRef="#br1">27232 10248 8265,'0'-10'0,"0"-1"544,0-1 1,4 3 0,4-1 0,10-3 0,5-1 416,5-1 0,1 4 0,6 1 0,4-2-664,2-2 1,7 0 0,-10 3 0,-1 6-37,-4 3 0,0 2 0,-12 0 0,-2 0-149,-1 0 1,-8 7 0,-1 4-1,-2 3-103,-3 1 0,-3 1 0,-1 0 0,0-1 111,0 1 1,-12 7 0,-4 1-1,-3 1-126,-4-4 0,1 1 0,-6 1 0,3 0 45,3 0 0,-5-3 0,5-4 0,-1-2-164,0-3 1,2 1-1,6-5 1,-1 0 260,0 0 0,0-2 914,1-5-761,-1 0 1,9-2-1,7-3 1,10-4-233,10 1 0,4-6 1,11 3-1,3-1-313,4 1 1,13-1 0,-8 7-1,0 2 46,-3 1 1,-1 2 0,-6 2 0,-2 3-2,-2 5 0,-3 4 0,-2 4 0,-4 1 193,-1 2 1,-2 2 0,-5-4-1,-1 3 509,1 3 0,-7-4 0,-4 3 0,-3 1 118,-2-1 0,-2-3 0,-3 4 0,-6-3 87,-3-2 0,-8 2 0,-5-1 0,-2-2-192,-3-1 0,-4-8 0,-1 1 0,0-1-120,-1-1 0,5-2 0,-6-7 0,4 0-302,4 0 0,-9 0 0,8 0 1,1 0-83,3 0 0,-2-5 0,6-2 0,-1 0-730,4 0 1,-2-4 0,2 4-2076,2-1 1,9-5 2804,5-8 0,10-3 0,3-7 0</inkml:trace>
  <inkml:trace contextRef="#ctx0" brushRef="#br1">16651 12449 8265,'-9'0'3471,"2"0"-3471,28 0 0,-2-7 0,20-2 0</inkml:trace>
  <inkml:trace contextRef="#ctx0" brushRef="#br1">16729 12433 8265,'32'0'303,"-1"-2"0,2-1 0,2-3 1617,2 3 0,-5 1 0,-8 2 0,0 0-1160,1 0 1,-11 0-1,2 0 483,-2 0-1243,-7 0 0,0 7 0,-7 2 0</inkml:trace>
  <inkml:trace contextRef="#ctx0" brushRef="#br1">16714 12480 8265,'-32'0'0</inkml:trace>
  <inkml:trace contextRef="#ctx0" brushRef="#br1">16572 12480 8265,'0'-11'609,"2"3"0,3 1-2047,6 3 1438,10-4 0,-11 6 0,4-5 0</inkml:trace>
  <inkml:trace contextRef="#ctx0" brushRef="#br1">16729 12401 8265,'23'-14'0,"2"-3"0</inkml:trace>
  <inkml:trace contextRef="#ctx0" brushRef="#br1">17531 11993 8265,'0'0'0</inkml:trace>
  <inkml:trace contextRef="#ctx0" brushRef="#br1">17547 11961 14047,'-11'16'0,"1"0"638,-2-1 1,0 1 0,-2 2 0,0 3-204,-4 5 1,-1-2 0,1 2-1,-1 1-124,-2-3 1,-5 6 0,3-4 0,1 2-29,-1-2 0,2-1 1,5-6-1,2 2 192,4-2 0,-2-7 1,6-1-87,3 1 0,1-3 0,4-1 0,5-1-105,9-3 0,1-2 1,11-2-1,3 0-269,4 0 0,9-6 0,-2-1 0,3 0-181,3 0 0,-3-3 1,-1 3-1,-2 0-826,1 0 0,-4 0 0,-1 3 1,-3-1-426,-4 2 1,4 1-1,-10 2 1,-1 0-1332,-3 0 1,-8 0-215,-3 0 2962,-7-7 0,-3-9 0,-8-8 0</inkml:trace>
  <inkml:trace contextRef="#ctx0" brushRef="#br1">17924 12134 8265,'-1'-16'417,"-5"2"849,-4 4 1,1-2 0,-1 7-250,-3 1 1,6 11 0,0 7-1018,0 5 0,6 16 0,-6-2 0</inkml:trace>
  <inkml:trace contextRef="#ctx0" brushRef="#br1">17814 12401 8265,'0'23'0,"0"2"0,0 4 0,0-1 0,0-3 2457,0-3 1,0 4-1,0-5 1,0-1-3197,0-3 1,0-1 0,-1 0-4059,-5-1 4797,5 8 0,-6-13 0,7 4 0</inkml:trace>
  <inkml:trace contextRef="#ctx0" brushRef="#br1">16981 13266 8673,'0'-16'2650,"0"0"-2650,0 8 0,0-6 0,0 5 0</inkml:trace>
  <inkml:trace contextRef="#ctx0" brushRef="#br1">17012 13203 8265,'23'-5'0,"5"-1"1348,7 3 0,7-4 0,7 2 1,1 1-1,-1 1 8,2-2 0,5 3 0,0-3 0,2 3-1110,1 2 0,13-5 0,-6-1 0,2 1-91,-5-2 0,-2 4 0,-8-6 1,-5 2-354,-4 3 1,-5-3 0,-10 2 0,-1 0-1090,-2-2 1,-6 5-995,1-3-727,-11 3 0,-12 4 3008,-13 3 0,6 4 0,-5 7 0</inkml:trace>
  <inkml:trace contextRef="#ctx0" brushRef="#br1">17201 13690 8751,'2'-14'987,"3"4"1,0-2 0,9 5-1,5 0 1,4-2-217,5 0 1,2 4-1,1-4 1,2 0-482,4 1 1,-2 4 0,5-1 0,-1 3-185,-4 2 0,-2 0 0,-3 0 1,-2 0 73,-2 0 0,-7 7-204,2 4 0,-5 3 1,-6 1-79,-5 1 1,-10 0 0,-5 0-1,-6 1 47,-5 4 0,-2-4 0,-5 6 1,2-2-61,-2 0 1,-2 0 0,-1-7 0,1-2 171,4-1 1,-2-3-1,7 5 1,0-5 255,-2-1 0,6 4 0,-4-6 13,4-1-577,1 4 1,11-6-24,10 3 0,11-3 0,17-2 0,3 0 105,6 0 1,9 5 0,3 2-1,0 0 90,1 0 1,-3 5 0,-7-1 0,-3 3 183,-5 2 1,-4 5 0,-3-1 0,-4 1 72,-5 2 0,-4-5 0,-3 3 0,-1-4 405,-3-1 0,-6-1 0,1 1 1,-3 0 120,-2 0 1,-7-1-1,-4 1 1,-3 0-67,-2 0 0,-6-6 0,-6 0 1,-5 1-203,-4-2 0,0 3 1,4-7-1,-4-1-264,-5-3 0,2-1 0,-2 0 1,0 0-465,2 0 1,-9-1 0,4-5 0,-2-2-993,-4-1 1,-5-10 0,4 1 0,-1-3-2038,-1-1 1,4-6 3320,-8 1 0,0-16 0,-5-6 0</inkml:trace>
  <inkml:trace contextRef="#ctx0" brushRef="#br1">26399 12857 8022,'2'-9'188,"3"2"1,5 2-1,4 0 1681,2 1 1,1 3 0,4 1 0,6 0-967,2 0 0,5 0 0,0 0 1,5 0-250,1 0 1,0 0-1,2 0 1,-5-2-713,-4-3 0,-3 3 0,-4-3 1,-5 3-2094,-4 2 578,-1 0 1,-9 2-1,-7 1 1,-10 4 614,-10 2 0,1-6 1,-7 4-1,0-1-2602,1-1 3560,-11 0 0,9 2 0,-11 2 0</inkml:trace>
  <inkml:trace contextRef="#ctx0" brushRef="#br1">26415 13014 8022,'0'11'1961,"0"-1"1,1-6-1,5 3 1,6-2-1418,7 0 1,0 2 0,7-3 0,2 1 405,2-2 1,2 4-1,-1-1 1,0-3-436,1-1 0,5-2 0,-1 0 1,-1 0-799,-2 0 0,2 0 0,-2 2 0,-3 1-313,0 2 0,-7 2 0,-2-3 0,-4 1 596,-1-1 0,-1-3 0,1-1 0</inkml:trace>
  <inkml:trace contextRef="#ctx0" brushRef="#br1">27405 12731 8022,'11'0'390,"-1"0"0,1 0 0,6 0 0,2 0 1285,2 0 0,0 0 0,-5 0-853,0 0 0,5 0 0,1 0 0,1-1 0,1-3-481,1-1 0,-4 0 1,3 3-1,1-2-670,-1-1 1,1-5 0,1 3 0,-3 0-876,-1 0 0,-4 2 0,4 5 1204,1 0 0,-12-7 0,3-2 0</inkml:trace>
  <inkml:trace contextRef="#ctx0" brushRef="#br1">28286 11946 8022,'22'-7'0,"4"-2"0,2-2 190,-1 1 0,2 6 1,-2-1-1,0 3 836,0 2 0,1 0 0,-7 0 0,-2 0-424,-2 0 0,-3 7 0,-3 4 1,-6 3-264,-3 2 1,-2 1 0,0 4-1,0 5 136,0 4 0,-12-4 0,-6 0 0,-3 0-162,-2-1 1,-5 3-1,2-7 1,-3 0-135,-3 1 1,2-4 0,2 1-1,4-5-25,1-3 0,-3-3 0,5 5 49,2-3 0,1-6-111,3 1 0,8-4-296,7-1 1,12-5 0,12-2 0,4 0-162,6 0 0,7 2 0,3 5 0,5 0 19,3 0 0,-1 2 0,-5 3 1,-5 6 193,-2 2 0,6 3 0,-15 2 1,0 1 310,-2 2 1,-9 5 0,0-3 0,-7 1 480,-6 4 1,-5-3 0,-1 1 0,0 0 134,0-2 0,-12 4 0,-5-7 0,-6-1-171,-5-3 0,-2-1 0,-3-1 0,-2-1-349,-2-3 1,-6 1 0,1-7 0,-2-1-641,2-2 0,-1-2 0,6 0 0,2 0-918,2 0 1,-2 0 0,2 0 0,5 0-914,3 0 0,-1 0 0,5 0 2216,2 0 0,8 7 0,4 1 0</inkml:trace>
  <inkml:trace contextRef="#ctx0" brushRef="#br1">27735 13297 7646,'-8'0'130,"2"0"0,12 0 0,4 0 1723,4 0 1,3 0 0,4 0 0,7 2-949,7 3 0,0-3 0,9 5 0,3-2-30,4 0 1,6 1 0,-2-5 0,2 3-356,8 1 1,-8 0 0,6-5 0,-5 0-526,-7 0 1,1 0-1,-12 0 1,0 0-117,-3 0 1,-5 0 0,-6 0 0,-5 0-1031,-4 0 0,-8 2-1307,-4 3 0,-10-3 1,-7 5-1,-7 0-110,-8 4 0,-1-4 2568,2-2 0,-11 4 0,4-1 0</inkml:trace>
  <inkml:trace contextRef="#ctx0" brushRef="#br1">28160 13659 9411,'9'2'4090,"-6"3"-3920,-6 5 0,-1 6-1,-6 3 1,-3 2 289,-1-2 0,-1 4 0,-1 0 0,0-1 51,0 1 1,-5 5 0,1-3 0,0 1-55,3 0 0,1-7 1,0 4-1,2-2-78,4 0 1,-2 0 0,5-7 0,0-2 189,0-2 1,1-4-225,6 4 1,2-1 0,3 1 0,6-4-159,3-5 1,3 5 0,4-1-1,4-2-142,-1-1 1,6-2 0,-4 0 0,4 0 11,1 0 0,1 0 1,-1 0-1,2-2-411,4-3 1,-2 3 0,5-3 0,0 2-1482,1-3 1,1 5 0,5-6-1,0 1-3277,0 1 5113,-7-7 0,-8 10 0,-10-5 0</inkml:trace>
  <inkml:trace contextRef="#ctx0" brushRef="#br1">28537 13690 8022,'14'7'1055,"-3"4"0,1 10 0,-7 7 0,-1 5 0,-3 3 0,5 1 0,1-4 0,0 4 888,-1 5 1,5 2 0,-4-1 0,2-1-961,3 2 0,-5-4 0,-2-2 1,-1-1-1137,1-2 1,-3-11 0,3 6-1,-3-5-4763,-2-6 1,0 0 4751,0 2 0,-7-4 0,-2 6 0</inkml:trace>
  <inkml:trace contextRef="#ctx0" brushRef="#br0">5881 6932 8455,'-7'-9'0,"-4"2"391,-3 0 1,6 3 1612,2-6-1440,5 6 0,2-3-68,5 7 1,-3 0 599,8 0-844,-8 0 1,4-1-1,-9-3-186,-3-1 0,-4 0 1,-6 3-4,-1-3 1,5 3 0,1-3 206,-2 3 0,5 0-106,1-3 0,6 3 1,6-3-106,4 3 1,-1 2 0,1 0 0,3 0-80,1 0 0,5 2 1,-2 1-1,-3 3-65,0-3 0,0-1 88,2-2 48,-7 7-16,-2-5 1,-14 5 0,-4-7 0,-3 0-57,-2 0 1,1 0 0,-1 0 0,0-2-45,1-3 0,-1 3 1,0-3 88,0 3 0,1 2 105,-1 0 0,9-5-107,7-1 1,7 1-1,10 5 1,3 0-5,1 0 0,7 0 0,-4 0 0,2 0 10,0 0 1,-6 0-1,1 0 1,-4 0-95,-1 0 1,-2 2 0,-2 1 24,-2 3 40,-6-1 1,1-5 0,-10 0 0,-6 0 0,-8 0 0,-3 0 0,-1 0-1,0 0 1,-3 0-1,5 0 1,2 0 0,1 0 0,3 0 0,-1 0 0,0 0 20,0 0 0,6-2 180,-1-3 0,10 3 0,1-3-138,8 3 0,6 2 1,2 0-1,2 0-33,3 0 0,-2 0 0,7 2 0,0 1-10,-1 3 1,-3-1 0,-6-5 0,0 2-123,0 3 1,-6-3-31,0 3 1,-1-2 142,2 3 1,-11-5 0,-11 5 0,-5-5 56,-4-1 0,-3 0 1,-3 0-1,3 0-45,0 0 0,0 0 1,-3 0-1,5 0 75,4 0 1,1 0-1,0 0 635,1 0-615,6 0 0,4 0 0,12 0 1,7 0-66,5 0 1,9 0-1,-4 0 1,2 0 27,1 0 1,-8 0 0,2 2 137,-4 3-63,-1-3 0,-9 5 0,-7-7-19,-9 0 1,-6 0-1,-5 0 1,-1 0-18,2 0 1,-4-5 0,3 0 0,0 1 31,3 2 1,6 2 0,1 0 345,-2 0-385,5 0 1,1 0 0,12 0-86,4 0 0,4 0 0,4 0 0,1 0-37,2 0 1,0 6 0,-6-1 0,1-2 62,0-1 0,0-2 326,-1 0-144,-6 0-497,-2 0 1,-9 0-508,-3 0 0,-4 0 0,-6 0 1,-1 0-487,0 0 1255,0 0 0,1 7 0,-1 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5881 9352 8455,'0'0'0</inkml:trace>
  <inkml:trace contextRef="#ctx0" brushRef="#br0">5865 9305 7895,'-7'-9'-1178,"5"-5"3119,-3 4 589,3 3-1070,2 0-615,0 7 0,0 2-63,0 3 0,0-2-157,0 8 0,0-1-50,0 6 0,0 0-112,0-1 1,0 1-287,0 0 0,0 0 1,0-1-22,0 1 1,0-6 0,0 1-77,0 1 0,0 2 0,0 2 54,0 0 0,0-1 1,0 1 15,0 0 1,0-6 0,0 1-68,0 1 0,0 2 0,0 2 15,0-1 0,0 1 0,0 0 6,0-1 0,0 1 1,0 0-1,0 0-46,0-1 1,0 1 0,0 0 0,0-1-74,0 1 1,0 0-1,0 0 1,0-1 38,0 1 1,0 0 0,0 1 0,0 2 16,0 2 1,0 0 0,0-5-1,0 2 6,0 3 1,0-4 0,0 6 0,0-2 72,0 0 0,0 5 0,0-3 0,0-1-13,0 1 1,0 3 0,0-3 0,0 1-69,0 4 0,0-3 0,0 1 0,0 0-22,0-2 0,0 6 0,0-4 0,0 2 0,0-1 1,-5 2 0,0-3 0,1 2 9,3-1 0,1 6 1,0-4-1,0 1 17,0 0 1,0 8-1,0-6 1,0 1 43,0 0 1,0 4 0,0-1 0,0-1-27,0-2 0,0-1 0,0 1 1,-2 2-51,-3 2 0,3 5 1,-3-6 3,3-1 0,2 0 0,0 0 1,0 3-1,0 1-14,0-1 1,0 1-1,-2-3 1,-1 5-15,-3-1 0,1 3 0,5-4 0,0 1 4,0 4 1,0-4-1,0 2 1,0 0 1,0-2 0,0 5 0,0-5 1,0 2 4,0 0 0,0-2 0,0 4 0,2-2 25,3 2 1,-3-1 0,3 3 0,-3-3 13,-2 1 1,0 10-1,0-7 1,0 2-3,0 0 1,0-2 0,0 0 0,0 1 2,0-1 0,0 0 0,0-2 0,0-1-14,0-2 1,0 0-1,0 3 1,0-1 28,0-2 0,0 0 1,0 5-1,0 0 2,0 0 1,5 0-1,0 0 1,-1-1 10,-2-4 1,-2 3 0,0-3 0,0 4-12,0 1 0,0-2 0,0-1 0,0-2 22,0 1 0,0 3 0,0 1 1,0-2-88,0-3 1,0 9 0,0-4 0,0 2 18,0 0 1,0-4 0,0-1-1,0 0 11,0 4 1,0-2 0,0 4 0,0-4 7,0-2 1,0 4 0,0-6 0,0 4 138,0 1 1,0 4 0,0-1 0,0-1 39,0 2 0,0-1 0,0-2 1,0-1-209,0 0 0,0 0 0,0-2 0,0-1 0,0-2 0,0-2 0,-2 4 0,-2-4 0,-1-2 0,0-1 0,5-4 0,0 2 0,0 2 0,0 0 0,0-6 0,0 0 0,0 1 0,0-6 0,0-2 0,0-1 0,0-4 0,0 4 0,2-2 0,3-3-941,5-6 1,-1 0 0,2-7 0,3-1-2337,5-3 0,-2-8 0,2-6 2916,-6-12 1,-6-22 0,-7-18 0</inkml:trace>
  <inkml:trace contextRef="#ctx0" brushRef="#br0">1651 13109 8455,'9'8'0,"-2"-1"0</inkml:trace>
  <inkml:trace contextRef="#ctx0" brushRef="#br0">1683 13124 8555,'15'0'0,"-1"2"0,-1 2 628,-3 1-194,1 0 0,-1-5 0,1 0 45,1 0 0,2 0 0,2 0 0,-1 0-115,1 0 1,0 0 0,1 0 0,2 0-42,2 0 0,0 0 1,-3 0-1,3 0-53,5 0 0,-3 0 0,-1 0 0,1 0-62,3 0 0,2 0 0,0 0 0,-2 0-42,2 0 0,2 0 0,2 0 0,-1-2-63,0-3 1,1 3 0,1-3-1,2 3 33,2 2 0,5-5 0,-4 0 0,0 0 22,1-2 1,3 5 0,-4-3-1,2 1 46,4-1 0,0 1 0,1-4 0,-1-1-3,0 0 1,10 1-1,-7-5 1,2 5-19,0 1 1,7-4 0,0 4 0,-2 0-21,3 0 0,3-3 0,3 4 0,-1 1-145,1-2 0,0 4 0,0-6 0,0 2 58,0 4 1,-2-1 0,-2 1 0,-3-3-96,-1 3 1,-3 1 0,-3 2 0,2 0-56,1 0 0,6 0 1,-4 0-1,0 0 41,0 0 0,4 0 0,-4 0 0,0 0 22,0 0 0,6 0 0,-3 0 1,3 0-197,-3 0 0,3 0 1,-6 2-1,0 1 17,0 3 1,0-1-1,-3-3 1,3 1 86,2 2 0,-4 0 0,4-5 1,0 2 64,0 3 0,0-3 1,3 3-1,-1-3 55,1-2 1,1 0 0,-1 2 0,-3 1-5,-2 3 0,6-1 0,-3-5 0,3 0 1,-3 0 0,3 0 0,-6 0 0,2 0-11,3 0 0,1 0 0,-1 2 0,-1 1-1,1 2 1,2 1 0,2-6 0,0 1-14,0 5 1,3-5 0,1 5-1,-3-3 129,3 2 1,-1-3 0,-3 3 0,0-3-48,0-2 1,-2 0 0,-2 0 0,-1 2 13,1 3 1,1-3 0,-1 3 0,-1-3 19,1-2 0,1 5 0,1 0 0,-2-1-30,1-2 1,4-2 0,-6 1 0,3 3-50,2 1 1,-2 0 0,-2-5 0,-3 2 13,-2 3 0,6-3 1,-2 3-1,1-3 60,-1-2 1,3 2 0,-5 1 0,1 2 4,1-1 1,-6-2 0,4-2 0,-2 1-11,-3 5 0,3-5 0,0 5 0,-1-5-55,-4-1 1,7 0-1,-8 0 1,3 0-183,-2 0 0,5 0 0,-10 2 0,0 2-36,1 1 0,-1 0 0,-1-5 0,-2 0-16,-3 0 1,4 0 0,-5 0 0,-2 0-1,-2 0 1,-4 0 0,-2 0 0,-5 0-7,1 0 0,-6 0 0,4 0 1,-3 0-162,-2 0 0,-1 0 0,1 0 148,0 0 1,-6 0 0,-1-2 98,-2-3 0,-2 2 0,-5-8-70,0-1 0,-1-2 0,-5-4 0,-4-1-153,-4-2 0,-4 0 0,-1 4 0,-4-2 199,-1-2 1,5 0 0,-4 5 0,2 0 251,0 1 1,0-1 0,5 0 248,1 0 0,6 6-243,4 0 1,5 6 0,5 1 0,7 4-135,7 5 1,6 7 0,8 1 0,2 7 70,2 4 1,5-4 0,-6 5-1,-1 0 177,-2-1 1,4 4 0,0-2-1,-4 2-81,-5 3 0,0-1 0,-7 1 0,-2-3 485,-1-3 1,-4 2 0,-2-5 0,-4 0-273,-1-1 1,-1-1 0,-6-5 0,0 0-559,0 0 0,-7-6 0,-6 1 0,-6-1-1273,-7-1 1,-4-2-1,-5-7 1,-5 0 97,-7 0 1,-5-7 0,-2-5 1366,-9-8 0,-7-18 0,30 13 0,1 1 0</inkml:trace>
  <inkml:trace contextRef="#ctx0" brushRef="#br0">5771 9462 8455,'0'-10'-850,"0"-1"850,0-1 0,0-2 0,0-2 0</inkml:trace>
  <inkml:trace contextRef="#ctx0" brushRef="#br0">5771 9336 8455,'0'-15'-550,"0"4"1,0 1-1,-2-3 1296,-3 0 0,3 2 0,-3 1 5,3-3 0,2 5 0,0-3 413,0-1 0,2 5 116,3 2 1,-2-2-838,8 1 0,-8 3 0,3 8-69,-5 6 1,-2 4 0,-5 5 0,-4 1 72,-4-2 1,-2 5 0,1 1 0,-1 1-162,0 0 1,-5-7-1,0 4 1,2-2-83,1 0 1,3 0 0,1-5 0,2-1-8,1 1 1,2 0-154,-1-1 1,-2-4-107,6-1 58,1-6 0,10-4 0,2-11 0,2-3-220,3-1 1,2-6 0,4-2 0,1 0 71,2 1 0,0-6 0,-5 2 1,-1-4-496,1-2 1,-5 3-1,-1 1 1,1 3 182,-3 3 1,13 1 0,-2 7 597,4 3 0,5 4 1,-5 9-1,1 3 537,4 6 0,2 10 1,1 3-1,1 2-57,-1 0 1,-1-1 0,-4 3 0,-5-4-108,-3-1 0,-3-2 0,1-5 0,-2-1-608,-4 1 0,3 0 0,-8 0 0,0-1-1644,2 1 0,-5-6 0,3 1 0,-5 1-6426,-5 2 8171,3 2 0,-19 0 0,4-1 0</inkml:trace>
  <inkml:trace contextRef="#ctx0" brushRef="#br0">8019 12904 8455,'0'0'0</inkml:trace>
  <inkml:trace contextRef="#ctx0" brushRef="#br0">8019 12920 8586,'5'11'634,"0"-1"1,1-5 16,-6 6 1,0-6 792,0 5-642,0-6 1,-2 3 136,-3-7 0,1 0-600,-6 0 1,1-9-1,-3-3 0,1-2 1,8-5 0,-2 8-71,3-3 1,4 0-133,3 4 1,-2 3 0,8 7-1,1 2-163,2 3 1,-4-2 0,1 8 0,-1 1-70,-1 2 0,0-3 0,-6-1-54,3 2 0,-1 2-1486,-5 2 1,0-6-117,0 1 0,-7-6 1751,-4 6 0,4-8 0,0 4 0</inkml:trace>
  <inkml:trace contextRef="#ctx0" brushRef="#br0">8035 12999 7014,'0'-9'4429,"0"2"-3313,0 7-199,0 0 1,0-7 0,1-2-608,5 0 0,-5-4 0,5 2-62,-5-3 1,-1-2 0,0 1 0,0-1-133,0 0 0,0 0 0,0 1 0,0-1-68,0 0 1,0 1-1,0-1 1,0 0 45,0 0 0,0 1 0,0-1 0,-1 0 24,-5 1 0,5-6 1,-6-2-1,1 0-14,1 0 1,-7-3-1,3 4 1,-1-1-57,-1 0 0,6-3 1,-4 5-1,1 2-44,-1 1 0,0-3 0,-3 0 0,3 2-32,2 2 1,-5 1-1,3-1 1,-1-3 10,-1-1 0,3 0 0,-5 6 1,3-1 8,-2 0 1,3-1-1,-2-2 1,-1-2-11,-2 1 0,0 3 0,2 0 0,1-1 12,-1 2 0,0-8 0,0 8 0,1-1 17,-1-1 0,3 3 0,-1-1 1,-2 0 0,-2 0 1,0 1-1,1-1 1,3 0 32,-2 1 0,-2-6 0,-2 0 1,2 1-26,4 3 1,-4-4 0,3 0 0,-3 2-20,-2 1 1,2-3 0,2 0-1,2 2-27,-2 2 1,-2 1 0,-2 0 0,0 1-60,0-1 0,1-5 0,-1 0 0,0 2 43,0 1 1,1 3-1,-1-1 1,0 0-48,1 0 0,-1 1 0,0-1 0,0 2 25,1 4 0,-1-4 0,0 3 0,1-1 19,-1 1 0,0-1 0,0 5 0,1-2-3,-1-3 0,0-2 0,0 0 0,1 2 60,-1 2 1,-5-1 0,0-5 0,2 1 34,1-1 1,1 0 0,-2 1-1,-2 1 77,2 3 0,1-3 1,2 4-1,1-3-110,-1 3 0,0-4 1,0 3-1,1-1 4,-1 2 1,0-2-1,1 5 1,-1 0-74,0 0 0,0-4 0,1 4 0,-1 0 46,0 0 1,1-3 0,-1 3 0,0 0 48,0 0 0,1-4 1,-1 6-1,0 0 53,0-2 1,1 3 0,-1-4-1,-1-1-46,-4 0 1,3 6-1,-5-4 1,2 1-42,0 1 1,-1-5-1,3 4 1,-2 3-16,1 1 1,-2-3-1,-1 0 1,0 1 34,1 2 0,1 1 0,3-3 0,-1-1-5,-2 1 0,0 3 1,3 1-1,-1-2-17,-2-3 0,-5 3 0,5-3 0,2 3-17,1 2 1,-3 0-1,1 0 1,0 0 18,3 0 0,-4 0 0,0 0 1,0 0 25,-2 0 1,6 0 0,-6 0 0,2 0-4,0 0 0,-5 0 0,3-2 1,1-1-14,-1-2 0,-3-1 1,5 6-1,0 0-10,-2 0 1,5 0-1,-2 0 1,0 2 5,-1 3 0,4-3 1,-4 5-1,2-2-18,-2 0 1,2 1 0,-6-5 0,2 3-19,4 1 0,-4 2 0,1-3 0,-1 3-7,0 1 1,-3-4 0,5 3 0,0-2 10,-2 0 1,6 6-1,-6-4 1,2 0 15,0 0 1,0 3 0,4-3 0,-2 2 35,-2 3 0,0-3 0,3 0 0,-1-1 24,-2 1 1,0-4 0,4 6-1,-3-1-18,-1-1 0,1 3 0,2-5 0,-1 0 21,-2 0 1,0 4 0,3-4-1,-1 0-6,-2 0 1,0 5 0,4-3 0,-2 1-63,-2 1 1,0-6 0,5 5 20,0 3 0,1 1 0,-1 1 1,0 1 23,0 0 1,1-1 0,-1 1 12,0 0 0,0-2 0,1-2 0,1-2-23,3 3 1,-3-5-1,4 3-31,-4 1 1,-2 2-1,0 2 1,1-2 34,-1-4 1,2 4-1,2-3 1,1 1-12,-1-2 0,0 4 1,0-3-1,1 3-15,-1 2 0,3-2 0,-1-2 1,-1-2 29,2 2 0,-5 2 1,6 2-1,-3 0 30,1 0 1,1-1 0,-3 1 0,1 2 3,-1 2 0,3-2 1,1 3-1,-1-4 27,0-1 1,4-5 0,-4-1 0,0 2 33,1 2 1,2-3 0,-2-1 0,-1 1-9,0-3 0,4 6 1,-4-3-120,2 3 1,-5 2-1,3-1-20,1 1 0,-1-2 0,5-2 0,-3-1 36,-1 1 0,2 2 1,-2 2-1,-1-1-11,0 1 1,4-6 0,-4 1 0,2 1 46,4 2 1,-4 2-1,0 0 70,-2-1 1,6 1 0,-3 0-31,5-1 1,1 1 0,0 0-33,0 0 0,-6-1 1,1 1-1,2 0-23,1-1 1,2 1 0,0 0 0,0 0 80,0-1 0,0 1 0,0 0-14,0-1 1,0 1-1,0 0-71,0 0 0,0-1 0,0 1 42,0 0 1,5 0 0,0-1-176,-1 1 0,-2 0 0,-2-1 0,0 1 69,0 0 0,0 0 0,1-1-1,5 1 0,-5 0 0,5-1-14,-5 1 0,-1 0 142,0 0 1,0-1 11,0 1 0,0 0 1,0-1 60,0 1 0,0-5 1,0-1 200,0 2 0,0 2-147,0 2 1,0 0-1,0-1 126,0 1 0,0 0 1,0 0-148,0-1 0,0 1 0,0 0-204,0-1 0,-1-4 0,-5-1 0,3-6-477,-8 1 1,6-3-1,-5-2-8133,-3 0 8610,6 0 0,0-7 0,7-2 0</inkml:trace>
  <inkml:trace contextRef="#ctx0" brushRef="#br0">3585 10358 8455,'0'-9'0,"0"2"0</inkml:trace>
  <inkml:trace contextRef="#ctx0" brushRef="#br0">3585 10342 9893,'0'16'0,"2"0"1490,3-1 1,-3 1 0,3 0 0,-3 0-603,-2-1 1,2 6-1,1 0-449,2-2 1,1 4 0,-6-2-1,0 0 1,0 0 116,0 0 0,0 0 0,0-5-818,0-1 1,0 1 0,0 0 109,0 0-3565,0-8 0,1-1 3717,5-7 0,2 7 0,8 2 0</inkml:trace>
  <inkml:trace contextRef="#ctx0" brushRef="#br0">3821 10421 8455,'0'0'0</inkml:trace>
  <inkml:trace contextRef="#ctx0" brushRef="#br0">3853 10342 8455,'15'-15'584,"1"-1"1,5 2 373,0 3-701,0-3 0,-5 13 1,-1-5-1,1 5 72,0 1 1,-1 7 0,-1 3-184,-3 4 0,1 2 0,-7 1 0,-1 3 27,-2 1 1,-2 1 0,-2-1 0,-2 4-15,-1-1 0,-12 6 0,1-4 1,-3 2 29,-4-2 0,6 2 0,-4-5 0,3-1 100,2 1 1,2-2 0,2-5 0,3 0 63,2-1 0,2-4 0,5-1-51,0 2 1,2-5 0,3-1-1,6-5 94,3-1 0,3 0 1,2 0-1,4 0 17,2 0 1,-6-5 0,3-4-237,1-5 1,-5 2-1,1-9 1,-7 4-174,-7 1 1,-3 0 0,-2 1 0,0-1-2,0 0 1,-2 1 0,-1-1 0,-4 0-854,-2 0 0,-1 1 1,-8-1-1,-1 0-233,-2 1 1,0 1 0,5 1 0,1 5-625,-1 1 0,0-4-1132,0 6 1891,8 0 948,1 5 0,7 0 0</inkml:trace>
  <inkml:trace contextRef="#ctx0" brushRef="#br0">4371 10405 8554,'0'-16'1518,"-7"3"-1084,-3 2 0,-2 11 0,-1 11 0,3 1-140,-2-2 0,3 8 0,0-4 0,2 1 32,4 5 1,-4 1-1,2-2 1,3 3 78,5 3 1,6-6 0,8 4 0,3-4-27,1-3 1,7 6 0,0-9 0,5-1 96,3 2 1,1-7-1,-5-2 1,-1-3-34,0-2 1,-6 0-1,-4 0 1,-4-2-67,-1-3 0,-2-4 1,-3-8-1,-6-3-249,-3-1 1,-2-6 0,0 0 0,-4-2-350,-6-3 0,-1 6 1,-12 0-1,1-2-736,-5-2 0,-1 1 1,1 1-1,2 3-47,2 2 1,2 2-1,4 4 1,-1-2-751,3-2 1754,-4 0 0,10 5 0,-7 0 0</inkml:trace>
  <inkml:trace contextRef="#ctx0" brushRef="#br1">3711 12951 14805,'0'-8'3160,"0"1"0,0 9-2675,0 3 0,2 3-176,3 8 0,-3-5 0,5-1 0,-2 2 1,0 2 3,-1 2 1,3 0 0,0 0 0,0-1-111,0 1 1,3 5-1,-3 0-76,2-2 0,-4 4 1,6-1-1,-1 1 0,1 2-347,-1-1 0,-5-3 0,4 3 1,0 1-18,-1-1 0,-2-4 0,2 2 0,1-1 109,0 0 0,-4 0 0,4-3 129,-2 3 1,3-4 0,-3 4 0,2-2 0,3 0-41,2 2 0,0 0 1,-2-5-1,-1 0 19,1 0 1,2 4 0,2 1 0,0-1-169,-1-3 1,-4 4 0,-1 0-1,3-2 214,1-1 1,1-3 0,1 1 0,0 0 8,-1 0 1,1-1 0,0 1 0,0 0 27,-1-1 1,1 1 0,0 0 0,-1-2 241,1-4 1,0 4-1,1-3 1,3 3 106,1 1 1,0 1 0,-6-2 0,1-2-196,0-1 0,5-1 0,0 6 0,0 0-36,1-1 0,-2 1 1,4-2-1,-1-2 7,-4-1 0,4-1 1,-2 4-1,-2-1-86,-2-3 1,-1-1-1,1 3 1,3-2-2,1 3 0,0-5 0,-6 1 0,1 0-32,0 0 1,5-1 0,1 5-1,1-5-1,0-1 0,0 4 1,-4-4-1,3 1-68,3 5 0,-6-6 0,4 0 1,-2 0 59,0 3 0,5-3 0,-3 0 0,-1-2 46,1 1 0,-2 1 1,-3-4-1,1 2 17,2-1 0,7 3 0,-2 0 0,2 0 4,-2 0 1,4 0-1,-4-4 1,4 2 135,1-1 0,-5 3 0,1-2 0,-1-1-263,-2-3 0,1 5 0,-6-1 0,2-2 0,-2-1 0,0-2 0,0 0 0,2 0 0,-1 0 0,-3 0 0,-1 0 0,0 0 0,-1 0 0,1 0 0,0 0 0,-1 0 0,1 0 0,0 0 0,0 0 0,-1-5 0,1 0 0</inkml:trace>
  <inkml:trace contextRef="#ctx0" brushRef="#br1">5205 15042 14805,'0'0'0</inkml:trace>
  <inkml:trace contextRef="#ctx0" brushRef="#br1">4985 14963 15619,'-11'0'3901,"1"0"0,6-1 1618,-1-5-4617,3 5 1,4-12-1,3 6-622,6-1 0,8 4 0,3-1 0,3 3-280,3 2 0,5-2 0,0-1 0,-3-2 0,0 1 0,-2 2 0,-2 4 0,-5 2 0,-4 1 0,-1 2 0,-2-2 0,-2 4 0,-1 0 0,-8 5 0,2-4 0,-3 4 0,-2 2 0,0 0 0,-2-1-105,-3 1 0,-4 0 0,-6-1 0,-1 1 133,0 0 1,-1 5-1,-2 0 1,-2-2-75,1-2 0,3-1 1,1 0-1,0 0-40,1-1 1,-1-4 0,2-1 0,2 1-29,1-3 0,3 1 0,-5-5 26,3 1 0,6 2-15,-1-2 1,5-3 0,5 3-1,6-3 262,3-2 0,3 0 0,3 0 0,2 0-14,3 0 0,1 0 1,4 0-1,-2 0-37,-2 0 0,-2 0 0,4 0 0,-3 0-1029,-3 0 0,-1 5 1,-5 0-1,0-1-1040,-1-2 1,1-2-1,0 0-1087,0 0 1,-2 1 3069,-4 5 0,-3-5 0,-7 6 1</inkml:trace>
  <inkml:trace contextRef="#ctx0" brushRef="#br1">5613 15026 14805,'0'-15'1183,"0"-1"1,0 5 0,2 3 0,3 1-362,6 3 0,3 2 1,2 2-1,-1 0-278,1 0 1,5 0-1,2 0 1,-1 0-7,1 0 0,-2 0 0,-5 0 24,0 0 1,-2 2 0,-2 2-107,-2 1 1,-1 7 0,1-1 0,-3 3 50,0 1 1,-5 3 0,3 1-1,-3 4-433,-2 1 1,-2 1 0,-1 2 0,-4 0-68,-2 1 1,4-6 0,-4 1 0,1-2-177,-1 0 1,4 0 0,-4-5-123,2-1 0,2 1-233,5 0 0,0-6-8053,0 1 5959,-7-8 1,3 4 2738,-6-7 0,6-7 0,-3-2 0</inkml:trace>
  <inkml:trace contextRef="#ctx0" brushRef="#br1">5645 15262 15382,'16'-9'1027,"-6"2"0,-1 6-100,-2-5 0,5 5 1,-1-5 118,3 5 1,1 1 0,1 0-1,0 0-559,-1 0 1,1 0 0,0 0 0,0 0-747,-1 0 0,1 5 0,0 0 1,-1 0-1220,1 2 0,0-5 0,0 5 0,-1-2-646,1 0 0,5 6 2101,0-6 1,0 7 0,-5-3-1</inkml:trace>
  <inkml:trace contextRef="#ctx0" brushRef="#br1">6242 15136 10884,'11'-15'0,"-2"-1"0,-2 0 541,-4 0 0,-1 1 1,-2-1 1634,0 0 1,-1 15-2060</inkml:trace>
  <inkml:trace contextRef="#ctx0" brushRef="#br1">6201 15025 20851,'-9'8'292,"-5"11"219,0 9 1,-2-1-1,2 1 43,4-2 1,1 2 0,5-6 0,-1 1-78,2 0 0,1 3 1,4-5-1,3 0-69,5 2 0,10-6 0,2 4 0,1-5 95,0-6 0,5 4 1,-4-5-1,1 0-73,-5-4 1,3-3-1,0-2-269,1 0 0,-4-2 0,1-3 0,-6-6-314,-4-3 1,-3-7-1,-4-1 1,1-3 101,-1-3 1,-4 4 0,-4-1-1,-3 3-661,-1 2 1,-3-2-1,-3 1 1,2 3-874,1 6 0,1-2 0,-8 5 0,-1 1 1648,-2 2 1,7-2 0,7-1-1</inkml:trace>
  <inkml:trace contextRef="#ctx0" brushRef="#br1">5896 14570 15038,'-8'-7'-1726,"-1"6"1917,4-5 235,3 5 596,-5 1 162,7 0 1456,0 0-1466,7 0 1,-4 0-31,8 0 0,-6 0-734,6 0 1,-6 0-97,5 0 1,-4 0 737,4 0-336,-6 0 1,4 0-441,-2 0 1,-3 0-1,6-2-100,-2-3 0,-2 4-453</inkml:trace>
  <inkml:trace contextRef="#ctx0" brushRef="#br1">5834 12967 14805,'0'0'0</inkml:trace>
  <inkml:trace contextRef="#ctx0" brushRef="#br2">7123 13769 22836,'9'0'625,"-2"-7"-1090,-7-4 0,1 3-197,5-3 1151,-5 8 428,6-4 1048,0 7-904,-5 0 0,5 1 1,-7 5-1021,0 4 1,-5-1 0,0 1-130,1 3 0,2 1 0,1 1 487,-5 1 0,5 0 0,-6-1-30,0 1 1,5-5-1,-5-1 1,0 1-193,-4-3 1,3 6-1,-3-3-83,-1 3 0,3-4 0,-1-1 0,-1 0-107,2-1 0,1 1 1,4 3-1,-3-3-358,-1-2 0,2 5 0,-4-1 571,-2 3 0,3 0 0,0-2 1,0-3-45,1-2 1,-1 5 0,-3-3-1,1 1-44,-1 1 0,0-6 0,0 5 1,1 1-186,-1-3 1,-2 6 0,-2-3 33,0 3 0,2-4 1,2 1-1,2-1-81,-3-1 0,-1 3 0,-1-5 0,-1 0 64,0 0 1,1 4 0,-1-4-1,0 0 26,0 0 0,1 0 0,-1-4 0,0 2 71,1-1 1,-1 3 0,2 0 112,3 2 0,-3-6 0,6 4 0,-3-2 6,1 1 0,1 1 0,-3-4 0,1 2-160,-1-1 0,-7-2 0,-2-1 0,0 3 0,-2 1 0,6 0 0,-6-5 0,2 0 0,0 0 0,0 0 0,5 0 0,1 0 0,-1 0 0,0 0 0,2 2 0,4 3 0,-4-1 0,3 6 0,-1-5 0,0 4 0,1-2 0,6 0 0,-5-3 0,-3 1 0,5 0 0,-3-5-4100,8 0 3821,-11 0 0,12 14 0,-5 4 0</inkml:trace>
  <inkml:trace contextRef="#ctx0" brushRef="#br2">6305 14429 22573,'9'0'3130,"-2"0"0,-14 7 0,-4 2-2929,-2-1 0,-3 5 0,-2-8 0,-1-2-201,-2-1 0,-5 0 0,3 1 0,1 3 0,-1-3 0,0-1 0,4-2 0,-2 0-1,2 0 0,1 0 1,3 0-1,-1 0-55,0 0 1,7 7 0,2 2 0</inkml:trace>
  <inkml:trace contextRef="#ctx0" brushRef="#br2">6007 13046 22836,'-9'-7'1226,"-5"5"-815,12-5 0,0 9 1,9 1-1,2 3 34,3-3 1,-3 4 0,0 0 0,-1 0-87,1 0 1,-4 3-1,6-3 75,1 2 1,2 0 0,2 3-1,0-3-162,-1-2 0,1 5 0,0-1 1,-1 1-113,1-2 1,2 4 0,1-3 0,2 3-20,-2 1 1,4-1 0,-1-1 0,1-3-107,0 2 1,3 2 0,-3 2 0,0 0-290,-1-1 1,4 1 0,-3 0-1,0 0 298,0-1 0,5 1 0,-2 0 0,3-1 170,3 1 0,-2 0 0,-2 0 1,-2-1-215,2 1 0,1-2 0,3-2 0,-2-1 0,-4 1 0,3 2 0,-2 2 0,2-1 0,3 1 0,-1 0 0,2 0 0,1-1 0,-3 1 0,9 0 0,-7-1 0,4 1 0,2 0 0,-3 0 0,-4-1 0,-1 1 0,1 0 0,4-1 0,1 1 0,-2 0 0,-2 0 0,4 5 0,1-1 0,1 0 0,-1-3 0,9-1 0,-3 1 0,-2 3 0,-2 0 0,7 1 0,-3-3 0,-2 1 0,-2 2 0,7 0 0,-5-3 0,-2 1 0,0 2 0,-5 0 0,6-6 0,-3 3 0,-3 3 0,3-4 0,1 4 0,-1-2 0,1 2 0,4-3 0,-1 5 0,4-3 0,1 1 0,7 6 0,2-5 0,2 1 0,-1 0 0,1 5 0,5-2 0,0 4 0,-1 1 0,1-5 0,0 0 0,0 2 0,0 2 0,0-4 0,0 0 0,0 1 0,0-3 0,-6 6 0,1-4 0,0 2 0,-3-2 0,7 4 0,-3-2 0,6 5 0,3 4 0,2-1 0,-4-3 0,2 2 0,-1 2 0,1 5 0,-4-5 0,-4-2 0,-4-2 0,-6-4 0,-6-1 0,-4-1 0,-1 1 0,-3-6 0,-4 1 0,-1-2 0,1 0 0,-3 2 0,-1-4 0,-3 2 0,-3-2 0,-1-3 0,-5-4 0,0-2 0,0 3-1515,-8-6 1,-9-2 1492,-15-10 1,7-4-1,-5-7 1</inkml:trace>
  <inkml:trace contextRef="#ctx0" brushRef="#br2">7201 14115 23587,'0'-9'-3253,"0"0"0,0 4 5488,0-6-1315,0-3 1,0 4 0,2 1-1,3 2 1051,6 4 0,3 1 0,3 2 1,3 0-1501,1 0 0,5 2 0,-5 1 0,-2 4-471,-2 2 0,-1 1 0,-2 6 0,-2-2 0,-1-3 0,-8 10 0,3-2 0,-5 3 0,-8 1 0,-3-7 0,-4-2 0,-2-4 0,0 4 0,1-5 0,-1 2 0,0-1 0,0-6 0,1 1 0,-1-3 0,0-2 0,6 0 0,-1 0 0,8 0 0,8 0 0,13 0 0,4 0 0,3 5 0,3 2 0,-4 1 0,-1 5 0,-2 1 0,-5 1 0,-1 1 0,1 0 0,-7 0 0,-4-1 0,-3 1 0,-2 0 0,0-1 0,0 1 0,0 0 0,-7 0 0,-4-1 0,-3 1 0,-1-7 0,-1-4 0,0-3 0,0-2 0,1 0 0,-1 0-58,0 0 0,0 0 1,1-2-1882,-1-3 1,6 3 0,1-5 1848,2 0 0,2 5 0,5-5 1</inkml:trace>
  <inkml:trace contextRef="#ctx0" brushRef="#br2">7626 14288 22836,'17'-7'-877,"3"-2"0,1 0 1629,-2 4 1,5-2 0,1 2 0,1 1 0,0 2 1094,2 2 1,0 0 0,-2 0 0,-5 0-1716,-3 0 1,-3 6-1,-1 1 1,-1 0-133,-3 0 0,-6 5 0,1-2 0,-5 4 0,-5 2 0,-4 5 0,-9 0 0,-1-2 0,-2-1 0,-7-3 0,2 1 0,-2 0 0,2-1 0,-2 1 0,7 0 0,2-2 0,1-4 0,3 4 0,-1-3 0,0 3 0,7-4 0,4 1 0,3-1 0,4 4 0,3-3 0,4-4 0,9-6 0,1 3-1274,2 1 1,10 6 0,-1-4 0,1 0-693,4-1 1,0 5 2204,-3-6 0,-8 7 0,-1-3 0</inkml:trace>
  <inkml:trace contextRef="#ctx0" brushRef="#br2">8223 14492 23230,'-31'-7'5095,"3"7"-4019,7 9 0,0 10 1,11 2-1,-4-2-1042,-2-2 0,5 4 0,3 2 1,1 0-35,3-1 0,4 5 0,5-5 0,6 1 0,3 0 0,9-2 0,1-6 0,2-1 0,0-3 0,-5 1 0,4-7 0,-2-1 0,-4-2 0,4-2 0,-2-2 0,-2-3 0,-2-6 0,-3-8 0,-2-2 0,-1 0 0,1-2 0,-5-1 0,-2-8 0,-3 1 0,-2 0 0,-2-1 0,-3 1 0,-4 1 0,1 4 0,-6 3 0,3 7 0,-3 1 0,-2-1 0</inkml:trace>
  <inkml:trace contextRef="#ctx0" brushRef="#br2">7705 13062 14987,'0'15'-300,"0"1"1,0 0-1,0-1 1248,0 1 1,-2 0 0,-2 0 0,-1 1-127,2 4 1,1 2 0,2 5-1,0-2 1,0 2 301,0 1 1,0 1 0,0-2 0,-2-3-1004,-3-3 1,3 4 0,-3-5-1,3-1 85,2-3 1,0-1 0,0-1-62,0 1 1,0-5-661,0-1 1,2-6 786,3 1 0,4-10 0,7-6-172,-1-3 1,-4-7 0,-2-1-1,-3-3-89,-2-3 0,-2-7 0,-2-1 1,0-1-811,0-2 0,0 1 0,-2-6 0,-2 6 391,-1 5 1,0 0-1,5 10 1545,0-2 0,0 6-315,0-2 1,2 13 0,1 8-348,2 8 1,1 11 0,-6 6 0,0 3-636,0 5 1,0 9 0,0 2-1,-2 3 122,-3 0 0,3 4 0,-3-10 0,1 3 38,-1-2 1,3 2 0,-3-8-1,3-1-3,2-1 0,0-5 0,0-3 0,0-5-30,0-3 1,0-2-752,0-1 1,2-8 772,3-7 0,-3-7 0,5-8 0,-2-3-160,0-3 1,8-3 0,-5-8 0,1-1-1,-4-4 1,2 2-1,-1-5 1,-3 0-309,-1 0 1,3 7-1,0 0 1,-1 6 570,-2 5 0,-2 6 563,0 5 1,0 10-1,0 1-188,0 8 1,-6 13-1,-1 7 1,0 7-316,0 7 1,-3 2 0,3 0 0,0-3-218,0 3 0,0-5 0,3-1 0,-1-3 64,2-4 1,1 2 0,2-12-1,-2-1 45,-3-3-67,3-1 1,-5-9 16,7-7 1,6-9-1,-1-12 1,0-5-19,2-4 0,-4-3 1,6-4-1,-2-3 39,-3 0 1,-3-11 0,-1 4 0,0-2 7,0 0 0,0 6 0,0 3 1,0 6-89,0 5 1,-5 3-1,0 10 1,1 0-317,3 0 0,-6 2 575,-4 4 1,4 5 125,2 10 1,3 11 0,2 10-1,0 5-302,0 6 1,0 1 0,0 6 0,0-2 4,0 2 1,0-6 0,0 0 0,-1-3-32,-5-3 1,5 1 0,-6-10-1,1-1-15,1 1 0,-2-4 0,4-6-88,-3-3 99,1-6 1,5 1-1,0-10-146,0-6 0,0-5 0,2-3 1,1-4 3,3-1 0,4 5 0,-5-2 0,-1 3 342,-2 3-119,5-1 1,-4 7 0,6 6 0,-2 6 61,-4 8 1,-1 8 0,-2 4 0,0-1-115,0 1 0,0 3 1,0-5-1,0-2-960,0-1 0,0-2 1,-2-1-6890,-3 1 7855,-4-7 1,1 5-1,1-6 1</inkml:trace>
  <inkml:trace contextRef="#ctx0" brushRef="#br2">8805 13470 22836,'0'-16'-444,"-7"8"0,-2 1 1,-6 7-1</inkml:trace>
  <inkml:trace contextRef="#ctx0" brushRef="#br2">8616 13140 22836,'16'-9'-1334,"-7"-5"1,-2 6-1</inkml:trace>
  <inkml:trace contextRef="#ctx0" brushRef="#br2">8648 13109 22836,'0'0'0</inkml:trace>
  <inkml:trace contextRef="#ctx0" brushRef="#br2">8569 13187 14834,'-15'16'0</inkml:trace>
  <inkml:trace contextRef="#ctx0" brushRef="#br2">8884 13344 23071,'7'-14'-1252,"3"4"1,-3-4-1,0 5 1</inkml:trace>
  <inkml:trace contextRef="#ctx0" brushRef="#br2">8758 13706 29068,'-7'16'-2197,"-2"-8"0,1-1 0,1-7 1</inkml:trace>
  <inkml:trace contextRef="#ctx0" brushRef="#br2">8805 13172 10941,'16'0'-356,"0"-7"0,-8-2 0,-1-7 0</inkml:trace>
  <inkml:trace contextRef="#ctx0" brushRef="#br2">8899 13344 23547,'7'-15'-2096,"-5"4"1,2 3 0,-8 1 2204,-6 3 1,3-5-1,0 1 1</inkml:trace>
  <inkml:trace contextRef="#ctx0" brushRef="#br2">8868 13282 22836,'0'0'0</inkml:trace>
  <inkml:trace contextRef="#ctx0" brushRef="#br2">8821 13344 23756,'-16'16'-1669,"7"0"0,2 0 1</inkml:trace>
  <inkml:trace contextRef="#ctx0" brushRef="#br2">8679 13769 23848,'0'16'-2263,"0"-8"1,0-1-1</inkml:trace>
  <inkml:trace contextRef="#ctx0" brushRef="#br2">8899 13785 23794,'23'0'-31,"-4"0"0,6 0 0,-2 0 0,-4 0 2079,-2 0 1,-1 0-383,0 0 1,-6 0 0,-1-2-5346,-2-3 3332,-2 3 0,-5-5 0,0 7 0</inkml:trace>
  <inkml:trace contextRef="#ctx0" brushRef="#br2">8805 14005 24008,'0'21'-613,"0"1"1,2 1 2845,3 0 0,-3 3 1,3-5-1,-3-2-4027,-2-2 0,0-1-1830,0 0 3495,0 0 1,0-8-1,0-1 1</inkml:trace>
  <inkml:trace contextRef="#ctx0" brushRef="#br2">8585 13187 23709,'0'-15'-6318,"2"1"4833,3 3 2850,-3 4 1,10 9 0,-7 3-887,-1 6 1,-3 4-1,-1 4 1,0 4-226,0 2 1,-1 3 0,-3 7 0,-3 3-81,-1 2 0,2-3 1,-2 3-1,-1-2 10,0-3 0,0 4 0,-3-3 0,3-1-426,2-1 1,0-5 0,4-1 0,-2-3 262,1-3 0,-3-1 0,2-5 0,1 0 649,3-1 0,1 1-69,0 0 0,8-7 0,6-4 284,6-3 1,8-2 0,-2-2 0,5-2-239,6-1 0,3-7 0,6 3 1,-3-1-648,-1-1 0,-7 8 0,2-4 0,-6 1 0,-5 1 0,2 0 0,-7 5 0,-1 0 0,-3 0 0,-1 0 0,-1 0 0,1 0 0,-5 0-1111,-1 0 1,-8 0 0,0 2-1822,-6 3 1,-13-2 2802,1 8 0,-3-8 0,3 4 1</inkml:trace>
  <inkml:trace contextRef="#ctx0" brushRef="#br2">8774 13470 23547,'0'-9'-320,"0"2"1,0 9 0,0 3 560,0 6 1,0 5 0,0 3 0,0 4-20,0 1 0,0 2 0,0 6 0,0-1 221,0 1 1,5-1 0,0 0 0,-1 1-143,-3-1 1,-1 1-1,0-1 1,0 1-86,0-1 1,2-5-1,2 0 1,1 1-7,-2-3 1,-1 4 0,0-7 0,1-2-799,3-1 1,-1-3-1,-5 1 1,0 0-1238,0-1 1,0-4-5986,0-1 7844,0-6 0,-7 10 1,-2-5-1</inkml:trace>
  <inkml:trace contextRef="#ctx0" brushRef="#br2">9450 13659 23778,'7'-23'-1499,"-5"6"1,5-6-1,-7 7 1,0 0-1,0-1 1944,0-4 0,0 9 0,0-4 0,-2 2 370,-3 0 1,-4-2 0,-7 2 101,0 4 0,1 3 1,-1 7-1,0 0-333,0 0 0,-5 0 0,1 2 1,0 3-425,3 5 0,1 10 0,0 2 1,1 1-96,-1 0 1,0 5 0,2-2 0,2 4-454,2 1 0,4 1 0,-2-1 0,1 0 438,3 1 1,2-2 0,2-3 0,0 0 168,0 1 1,0-6-1,4 1 1,3-2 136,3 0 0,13 0 0,-7-7 0,3-2-64,4-1 1,1-6 0,8 4 0,-1-3 426,0-2 0,6-2 0,2-4 0,-1-3-633,0-6 0,-1-3 0,-5-1 1,-1-3-87,0-3 0,-6-2 0,-4-4 0,-4 0 0,-1-1 0,-7-1 0,-4-1 0,-3 2 0,-2 2 0,-9 1 0,-5-3 0,-5 4 0,0 1 0,-6-3 0,-1 5 0,-2 2-1153,2 1 0,-7 5 0,5 0 1,1 5-835,3 1 0,3 1 0,5 6-2573,1 0 4656,-1 0 1,7 0 0,2 0 0</inkml:trace>
  <inkml:trace contextRef="#ctx0" brushRef="#br2">10157 13423 23682,'0'-16'-6999,"0"-1"6903,0-4 1,0 3 0,-1-3 776,-5 4 1,3 7-1,-8 1 361,-1 2 0,-2 2 1,-2 6-623,1 5 0,4 1 0,1 7 0,-1-1-284,3 5 0,-5 1 1,6-1-1,0 1-71,0 2 1,2 7 0,5-4 0,0 1-335,0-4 1,7 1 0,4-1 0,3-2 730,1-1 0,6-2 1,2-1-1,0 1 225,-1 0 1,6-7 0,-3-4 0,1-3 3,0-2 0,-7 0 1,2 0-1,-3-2-410,-2-3 1,-1-4 0,1-7-1,-2 0-134,-4 1 1,-3-6 0,-7 0 0,0 0-39,0-2 1,0 6 0,-1-4 0,-5 3-97,-4 2 1,-4-3 0,-2 2-1,1 3-722,-1 0 0,-5 2 0,0 1 0,2 6-1053,1 3 0,-5 4 1742,-3 3 1,11-3 0,1 5 0</inkml:trace>
  <inkml:trace contextRef="#ctx0" brushRef="#br2">4308 17337 23547,'7'-16'-647,"2"6"1,9-1 0,3 1 0,5-1 2550,4 1 0,1 4 0,0-2 0,1 1 0,-2 3-762,-4 2 1,3 2-1143,-2 0 0,-5 0 0,-1 2 0,-3 2 0,-2 1 0,-6 9 0,-1 0 0,-2 5 0,-4 0 0,-1 4 0,-2 0 0,-2-1 0,-3 1 0,-4 5 0,-6-3 0,-1 1 0,0 0 0,0-2 0,1 3 0,-1-7 0,0-2 0,-3 3 0,2 0 0,3-4 0,0-4 0,0-1 0,-2-5 0,0 0 0,0 0 0,6-2 0,-1-5 0,8-2 0,-2-3 0,6-2 0,8-5 0,9 1-262,4-1 0,12 3 1,7 1-1,5-1 183,1 0 1,-1 6-1,-3-3 1,-3 5 280,-1 1 0,-3 0 1,-6 1-1,-2 5-64,-2 4 0,-6 4 0,1 2 0,-4 0-138,-1-1 0,-2 6 0,-4 2 0,-5 1 0,-3 4 0,-2-3 0,-2 1 0,-1 0 0,-2-1 0,-8 3 0,1-6 0,-5 1 0,-4 0 0,-5-2 0,3-7 0,0-2 0,0-2 0,-5-6 0,2 1 0,-2-3 0,2-2 0,-7 0 0,5 0 0,0 0 0,-2 0 0,6-5 0,-1-2 0,3 0 0,2 0 0,8-6 0,4 3-2639,1-4 0,3-2 1,11 2-4214,9 4 7108,-1-4 0,22 5 0,-4-7 1</inkml:trace>
  <inkml:trace contextRef="#ctx0" brushRef="#br2">5661 17337 13665,'0'-16'442,"-2"2"1,-2 2 0,-3 3 756,-1 2 0,-1 0 0,-3 4 0,1-3-490,-1 3 1,-7 1 0,-2 4-1,2 3 412,1 6 0,-3 3 1,0 3-1,2 2-407,1 2 1,-2 11 0,-1-3 0,1 3-217,3 3 0,3 0 0,2-2 0,3 2-601,2 1 0,2 1 0,5-5 1,1-3 6,5-3 1,4 2 0,9-5-1,4 0 193,2-1 1,1-1 0,7-5 0,2 0-65,2 0 0,5-2 0,-4-4 0,0-5-44,1-3 0,-4-2 0,-7 0 0,-4 0 67,-1 0 0,-2-2 1,-5-3-1,-2-5-74,-4-4 0,-3-2 0,-7 0 0,-2 0 55,-3 1 0,-4-4 0,-8-1 1,-4 5 115,-5 1 0,-2-2 1,0 9-1,2-2-103,-2-3 1,-2 5 0,-2 0 0,3 2-51,3 0 0,-2-1 0,5 6 0,0 0-1046,0 0 1,2 0-1,6 0-5122,-1 0 3600,0 0 0,9 0 1,9 0 2697,12 0 0,9 0 0,8 0 0</inkml:trace>
  <inkml:trace contextRef="#ctx0" brushRef="#br2">6132 17321 14337,'9'-16'700,"-2"1"-144,-7-1 1,-7 7 0,-3 4 0,-4 3 495,-2 2 0,-5 9 0,0 5 0,2 7-217,1 3 1,3 2-1,-1 6 1,0-1-267,0 1 1,1 4 0,1 3 0,3-2-243,6-4 1,3 5 0,4-10 0,3 0 212,6 2 1,8-6 0,4 1 0,3-3-467,7-2 0,0-3 0,9-1 0,0-2 60,-2-4 0,-1 2 0,-8-6 1,1-3-9,-1-1 1,-1-4 0,-2-3 0,-4-7-186,-1-8 0,-2 1 0,-7-9 0,-4-3 11,-5-4 0,-3-9 1,-4 1-1,-3-6 65,-5-4 1,-6 3 0,-5 6-1,-5 4-1097,-4 1 1,0 8 0,2 8 0,4 4-61,1 5 1,-3 9 0,3 0 0,1 5 194,-1 5 884,2 4 1,-2 6 0,-1 1-1</inkml:trace>
  <inkml:trace contextRef="#ctx0" brushRef="#br2">6997 17620 22836,'16'0'926,"-1"0"0,1-6 1,0-1-1,1 0 630,4 0 1,-3 0-1,3 4 1,-4-2-1557,-1 1 0,5-3 0,0 2 0,0 2 0,2 1 0,-6 2 0,6-2 0,-2-1 0,0-3 0,5 1 0,-5 5 0,-2 0-1147,-1 0 0,3 0 0,-1 2-6154,0 3 7345,4-3 0,1 5 1,6-7-1</inkml:trace>
  <inkml:trace contextRef="#ctx0" brushRef="#br2">10156 17667 18887,'7'0'142,"-2"0"-351,5 0-125,-6 0 260,3 0-199,-7 0 0,1 0-341,5 0 373,-5 0 1,6 2-915,-7 3-628,0-3 227,0 5 295,0-7 730,0 0 839,7 7 657,-5-6-484,5 6-369,-7-7-606,0 0 356,7 0 1,-5 2-1,5 2-652,0 1 1,-4 0 789,8-5 0,-8 7 0,4 2 0</inkml:trace>
  <inkml:trace contextRef="#ctx0" brushRef="#br2">8176 17195 8557,'-14'-15'167,"4"-1"1,-2 5-1,5 1 1280,-2-2 1,5-2 0,-1-2 0,3 0-399,2 1 0,7-1 0,6 0 0,6 0-541,7 1 1,4 4 0,3 2 0,2 1-207,2-1 1,-1 6 0,-6-3-1,-4 5-113,-5 1 1,0 7-1,-4 3 1,-4 6-126,-5 5 0,3-2 1,-6 7-1,-3 0-82,-6-1 1,-4 4 0,-10-2-1,-1 1-110,-2-2 1,-7 2 0,2-6 0,-4 1 100,-1 0 1,5 3 0,1-5 0,2-2 160,4-1 0,2-8 0,1-1 513,0-2-412,8 5 0,2-10 1,12 3-1,4-3-89,4-2 1,9 0-1,3 0 1,4 0-45,1 0 0,6 0 0,3 0 1,2 0-46,1 0 0,-1 7 0,-10 3 0,-1 4 128,1 2 1,-8 5 0,-3 2 0,-3 1 269,-3 4 1,-4 0-1,-2 2 1,-2-2-389,-4 0 1,-3 5 0,-5-9 0,-6 1-68,-3-4 0,-1 1 0,-3-1 0,-1-2 0,-2-1 0,-5-4 0,3-2 0,0-3 0,1-2 0,-6-2 0,3-5 0,1 0-424,3 0 1,-2 0-1,2-2 1,2-1-1125,1-2 0,3-8 0,-1 3 0,2-4 393,4-2 1,3-5-1,7-1 1,0-3-1133,0-3 1,1-2 0,6-1 2286,9 0 0,7-8 0,8-1 0</inkml:trace>
  <inkml:trace contextRef="#ctx0" brushRef="#br2">8742 17180 8633,'16'-21'0,"0"0"0,-1 1 868,1 3 1,0-4 0,1 0 0,4 2-138,6 1 0,2 3 1,4 1-1,2 3-311,2 6 0,5 3 0,-5 2 1,-2 0 232,-2 0 1,-9 2 0,-1 1-1,-4 4-87,-3 2 1,3 7-1,-10 5 1,0 0 129,-4 2 1,-5 1 0,-7 9-1,-7 2-144,-5 2 1,-9 1 0,1-3 0,-2 2-127,-3-2 0,3 3 0,1 1 1,3-1-334,3 0 1,1-1 0,5-5 0,0-3-94,0-3 0,8 2 0,2-7 0,5-1 0,1-3 0,0-1 0,1-1 0,5 1 0,8-2 0,8-3 0,1-4 0,0 0 0,10-6 0,-2 5 0,3-5-566,-1-1 0,3-5 0,1-2 1,0-2-1893,1-3 0,-5 0 1,6 0-1,-2 1 530,-1-1 1,-1-2-1,-7-3 1,-3-3-530,-3-1 2457,6-14 0,-10 9 0,4-12 0</inkml:trace>
  <inkml:trace contextRef="#ctx0" brushRef="#br2">9827 17227 9597,'5'-26'0,"1"1"639,-3 2 0,-6 2 0,-4 7 1,-2 2 78,-3 2 0,-4 6 0,-3-1 0,-2 3 218,2 2 1,-4 4 0,0 4 0,0 10-228,1 5 1,-1 8 0,4 8-1,-2-1-21,2 0 0,1 4 0,4-3 0,4-1-176,4 1 0,5 2 0,1-4 0,3-2-145,8-2 0,3-1 0,15-3 1,6-1-171,4-1 1,3-8 0,7 2 0,3-4-198,6-1 0,-4-7 0,0-4 0,-3-3 0,-4-2 0,3-7 0,-9-4 0,-3-5 0,-7-5 0,-6-5 0,-11-10 0,-4-6 0,-4-4 0,-6-3 0,-7-1 0,-9-4 0,-9-2 0,-11 3 0,-6-3 0,-2 4-1470,2 7 1,-1 1-1,6 13 1,2 8-1591,2 9 1,8 7-1,6 9 3060,7 3 0,5 4 0,7 6 0</inkml:trace>
  <inkml:trace contextRef="#ctx0" brushRef="#br2">10786 17305 11694,'16'0'2729,"1"0"1,3 0-1072,1 0 1,1 0 0,-1 0 0,4 0-862,-1 0 0,6-1 0,-4-3 0,2-1-1129,-2 1 1,2 1 0,-7-1 0,-2-1-1788,-1 2 0,-4 3 0,-2 5-2260,-1 5 1,-10 4 4378,-1 2 0,-21 0 0,-12-1 0</inkml:trace>
  <inkml:trace contextRef="#ctx0" brushRef="#br2">10786 17635 11263,'7'9'0,"4"-2"0,3-2 1439,1 1 1,8-1-1,3-5 1,4 0-464,1 0 1,6 0 0,0 0 0,-2 0-1119,-2 0 1,4 0 0,-1 0 0,1 2-1290,1 3 1,-4-3 0,4 3 0,-1-3 1430,-1-2 0,15-7 0,-2-2 0</inkml:trace>
  <inkml:trace contextRef="#ctx0" brushRef="#br2">12060 16881 8557,'0'-16'1421,"1"2"648,5 4 0,-5 5 0,5 12 1,-5 6-1155,-1 7 0,-7 6 1,-3-2-1,-4 4-286,-2 5 1,1 2 0,-1-1 0,-2 1-256,-3 1 0,4 1 0,-6-4 0,2 2 155,0 2 0,-5 5 0,5-6 0,2-3-373,1-5 0,4 6 0,2-7 0,4 0-156,1-3 0,-4 2 0,6-3 0,3 0 0,6-1 0,4-1 0,8-5 0,0 0 0,-1 0 0,8-6 0,3-1 0,4-2 0,2-4 0,4-1 0,1-2 0,0 0 0,1 0 0,-3-5 0,5-2 0,-1-2-2283,-4-3 1,1-2 0,-1-2 0,-3 0 639,-3 1 1,-3-3-1,-10-1 1,-2-4-4360,-3-1 6002,-4-9 0,-7-7 0,0-8 0</inkml:trace>
  <inkml:trace contextRef="#ctx0" brushRef="#br2">12327 17227 8557,'-9'-16'2010,"2"7"1,7 9 0,0 13-1,0 6-317,0 7 0,0 4 0,0 1 1,0 0-431,0 1 0,0-1 1,0 3-1,0-1-1202,0-2 1,0 8-1,0-11 1,0-1-62,0 3 0,0-2 0,0 0 0,0-4-577,0-1 1,-1-4 0,-3-6 0,-1-3-3055,1 2 0,-3-3 1013,2 2 1,0-10 1369,5-1 1,7-8 0,5-13 0,6-6 1247,3-2 0,13-17 0,0-3 0</inkml:trace>
  <inkml:trace contextRef="#ctx0" brushRef="#br2">12736 17022 10733,'7'-22'757,"3"-4"1,-3 3 0,-1 2 0,-5 3 175,-1 3 0,-1 6-22,-5 4 0,-2 12 0,-8 8 0,0 10-168,0 5 1,1 8-1,-1 4 1,2 3 68,3 2 0,-3 1 1,6-1-1,-1-2-388,4-3 0,3 7 1,2-7-1,2-4-408,3-3 0,4 0 0,8 0 1,2-3-672,2-3 1,7-1 0,-1-9-1,2 2 1662,3-1 1,-1-10-1,1-5 1,-1-3-1008,0-2 0,-1-2 0,-2-5 0,-3-8 0,-3-10 0,-1-5 0,-5-3 0,-2-3 0,-4-6 0,-3-4 0,-7-1 0,0 0 0,0 0 0,-7 1 0,-3 3 0,-4 3-1161,-2 1 0,-5 4 0,2 9 0,3 3-917,4 1 1,7 9-1,-4-2-2304,2 1 3526,-5 7 0,17 0 856,0 7 0,8 7 0,2 1 0</inkml:trace>
  <inkml:trace contextRef="#ctx0" brushRef="#br2">13380 16787 8350,'0'-18'0,"0"-1"985,0-2 0,0 0 0,-1 7-172,-5 4 1,-2-3-1,-8 8 1,0 3-367,1 6 1,1 12-1,1 10 1,5 3 310,1 3 0,1-2 0,6-2 0,2-2-103,3 2 0,4 0 1,9-2-1,1-5-31,2-4 0,7-3 0,-2-2 1,4-3-73,1-2 0,-1 4 0,-2-6 1,-4-2-82,-1-1 0,-2-7 0,-5-2 0,-1-2-452,1-3 1,-2-7 0,-4-4 0,-4-1-20,-5-4 0,-1-2 0,-3-1 0,-6-1-350,-6 1 0,-6 1 1,0 2-1,-4 4-257,1 1 1,-6-2 0,4 8 0,-2 3-2530,2 0 0,3 7 1,7 0 3135,0 0 0,1-2 0,-1-6 0</inkml:trace>
  <inkml:trace contextRef="#ctx0" brushRef="#br0">25298 6067 8193,'0'-9'841,"0"4"0,0 10-698,0 6 1,0-2-1,0 1 1,0 2-16,0 2 1,0 2 0,0 0 0,0-1-66,0 1 0,0 0 0,0 1 0,0 2 26,0 2 1,0 0-1,0-3 1,0 1-53,0 2 0,0 7 1,0-4-1,0 3 33,0-1 0,0-2 0,0 4 1,2-3-24,3-3 1,-3 6 0,3-1 0,-3 0 5,-2 0 0,0 2 0,0-2 0,0 2 11,0 3 1,0-3 0,0 1 0,0 0-40,0 3 0,0 2 0,0-4 0,0 2-2,0 4 1,-5-2 0,-2 5 0,0 0-8,0 1 1,-4 0 0,4 7 0,0-1 13,0 0 1,-5 0 0,3 0-1,-1 0 33,-1 1 1,6 4 0,-5 2-1,-1 0-24,2 0 0,1 4 1,4-4-1,-3 0-16,-1 0 1,-1 6 0,-3-4 0,3 1 13,2 1 1,-5 0 0,3 4-1,-2 1-82,1 0 1,5 0 0,-4 0-1,2 0 52,3 0 0,-3 5 0,2 0 0,0 0 49,-2 2 0,5-4 1,-5 8-1,2-1-6,0-1 0,-6 3 0,4-6 0,0 1 9,0 0 0,-3 5 0,3-1 0,0 1 47,0-2 1,-4 4-1,4-4 1,0 2-31,0-1 0,-3 6 0,5-3 1,1 1-29,2 5 1,1-1 0,-3-2 0,-1 2-17,1 2 1,3 5 0,1-3 0,0 1-7,-1-42 0,2 1 0,1 0 1,1 0-1,0 2 0,-1 0 0,1 1 1,-1 0 63,2 1 0,-1 0 0,-1 0 0,0 1 0,2-1 0,1-1 1,-1 2-1,0 0 27,1-3 0,-1 2 0,0 4 0,1 0 0,1-4 0,0-1 0,-1 2 0,1 0-49,0 1 1,0 0 0,-2 0-1,1 0 1,0-4 0,0 0 0,0 0-1,1 0 29,-2-1 0,0 0 0,3 5 0,0 1 0,-2-3 0,-1-1 0,1 3 0,-1-1 48,-2-1 1,1 0-1,0 1 1,1-1 0,1 37-1,-1-3 6,-3 0 0,-1-4 0,0-4 1,0-5-236,0-1 0,0-4 0,0-8 1,0-7-167,0-8 0,0-1 0,0-9 0,0-5-1075,0-3 0,-7-11 1,-1-11-1750,-1-6 0,-10-16 3074,3-18 0,-5 0 0,0-15 0,-3-1 0</inkml:trace>
  <inkml:trace contextRef="#ctx0" brushRef="#br0">18993 10342 8096,'0'9'-556,"0"0"369,0-4 1,2-3 602,3 3 0,4-3 1,7-2-151,0 0 0,5 0 0,1 2 1,3 1-96,3 2 0,1 0 0,5-5 0,1 0-31,1 0 0,13 2 0,2 2 0,6 1-59,8-2 0,8-1 1,4-2-1,9 0-24,-40 0 0,2 0 0,6 0 0,1 0 0,-1 0 1,0 0-1,1 0 0,0 0-90,1 0 0,1 0 1,4 0-1,1 0 1,-2 0-1,0 0 1,0 0-1,1 0 63,1 0 0,2 0 0,2 0 1,0 0-1,2 0 0,-1 0 1,1 0-1,0 0-21,1 0 1,0 0 0,8 0 0,0 0 0,-2 0 0,0 0 0,3 0 0,0-2 6,1 0 1,2-1 0,6 2 0,1 0 0,-1-2 0,1-1 0,-1 2-1,0-1-73,-27 1 0,0 1 0,0-1 0,2 0 0,0 0 1,0 1-1,-1 0 0,0 2 0,0-1 0,1 0 0,-1 0 1,1 0 129,0 0 0,-1 0 1,1 0-1,6 0 1,1 0-1,-1 0 1,-4 0-1,-1 0 1,0 0-1,2 0 0,0 1 1,1 0-21,0 0 1,0 1-1,-1 0 1,0 0-1,-1 0 1,-1 1-1,1 0 1,-1 2-1,1-1 1,0 0-1,0-1 1,0 0-30,1 2 1,0-1 0,1 0-1,2-1 1,1-1 0,0 1 0,-5 1-1,0-1 1,0 1 0,1-1-1,-1 1 1,1-1 13,-2 0 1,0 0 0,1 0-1,4 2 1,0 0 0,-1-1-1,-4-1 1,0 0 0,0 0 0,2 0-1,1 1 1,0-1 12,0 1 1,1-1 0,-1 1 0,1-1 0,-1 0-1,0 1 1,0 1 0,-1 1 0,0-1 0,0 0-1,0 0 1,1-1-4,-1 0 0,1-1 1,0 0-1,3 2 0,0 0 1,-1-1-1,-5 0 0,-1-1 1,0 1-1,0 0 1,0 1-1,-1 0 25,-1 0 1,0 0-1,0 1 1,0-1 0,0 0-1,0 0 1,29 3 0,-1 0-1,-2-1 1,-1 0 8,-3-2 1,0 0 0,-2 2 0,-1-1 0,-2-3 0,-2 1 0,-3-1 0,-1 1-107,1-1 0,0 1 0,-5-1 0,-2-1 0,-3-2 0,-1 0 0,-7 0 0,0 0-42,-5 0 1,0 0 0,-1 0 0,-2 0 0,33 0 0,-9-2-25,-9-3 0,-14 1 0,-10-6 0,-6-2-869,-5-2 0,-5-2 0,-10 0 0,-6 1 36,-3-1 1,-2-2-1,-2-1 1,-3-4-288,-6-1 1,-5 3 1492,-5-5 0,-3 0 0,-7-6 0</inkml:trace>
  <inkml:trace contextRef="#ctx0" brushRef="#br0">29952 10232 7797,'5'-15'0,"2"1"460,2 3 0,-4-1 0,6 7-224,1 1 1,7 2 0,4 4 0,0 2 144,-1 1 1,6 5-1,-1-3 1,2 2-136,3 3 1,4 8 0,3 0-1,-1 1-44,1 2 0,-3-4 0,-2 8 0,-1 1 57,-2 1 0,2 3 1,-12-1-1,-1 1 7,-3-1 1,-3 0-1,-2 1 1,-3-1 80,-2 1 1,-4-1-1,-8 1 1,-5-3 40,-4-3 0,-9-1 0,-3-8 0,-4 1-208,-1-4 0,-6-4 0,-1 1 0,-3-6-337,-2-3 1,3-2 0,-2-2 0,1-2-983,7-1 0,-7-7 1,13 2-1,2-4-1029,2-2 1,3-2 2167,5-3 0,-7-10 0,-1-9 0</inkml:trace>
  <inkml:trace contextRef="#ctx0" brushRef="#br0">25330 6083 8008,'0'-16'291,"-7"7"1,-2-3-1,-7 7 1,1 1 1230,-1 3 1,-2 2-1014,-3 5 0,-1 8 0,-6 8 0,2 1-289,-2 0 0,0 3 0,0-3 0,1 1-124,-1 4 1,1 0 0,0-2-82,6-5 0,2-3 0,0-3 1,-2-1-70,2-3-20,8 3 0,6-20 0,10 1 60,6-7 1,10-11 0,5-1 0,4-2-39,1-1 0,1 3 0,1-4 0,2 4 36,1 1 0,1-2 0,-6 8 0,1 5 138,-1 3 0,1 4 0,1 5 0,2 2 122,2 3 1,-1 4-1,-4 8 1,-1 4 166,1 5 0,-3 2 1,-1 0-1,-2-2-38,2 2 0,-5 2 0,0 1 1,-2 1-239,0-1 1,0-1 0,-7-2 0,-2-2-755,-2 2 1,-1 2 0,2-1 0,-4-1-930,0-2 1,-6-1 0,3 3 1547,-8-2 0,-4-7 0,-8 4 0</inkml:trace>
  <inkml:trace contextRef="#ctx0" brushRef="#br0">24937 10358 8008,'8'0'-976,"-2"0"728,-12 0 0,3 5 994,-8 1 1277,8-1-13,-4-5-1365,7 0 0,0-7-396,0-4 0,2 3 0,1-3-110,2-1 0,6-2 0,-6-2 0,0 2 42,2 4 1,-3-9-1,6 3 1,3-2 68,1 1 1,-4-1-1,0-1 1,3-2-3,1 2 1,1-4 0,-1 2 0,-1 0-21,-3-1 1,1 2 0,4-6 0,1 0-169,0 2 0,-1-6 0,-1 4 1,-1-4-31,-3-1 1,1-1-1,6 1 1,2-1 103,2 1 0,0-4 1,-5 0-1,0 4 73,-1 1 1,6-7-1,0 9 1,-1 0-3,-3-1 0,4-1 0,2-1 0,-1-1-52,1 1 1,3-3 0,-3-2 0,1-4-36,4-1 1,2-4-1,2 3 1,-1-3-93,0-2 0,1-6 0,-1 1 0,1 1 50,-1 2 1,1 4 0,-1 1 0,-1 4-29,-4 2 0,4-10 0,-4 5 0,4 1-20,1 2 1,1-4 0,-1 2 0,2-5-130,4-5 0,-4 1 1,6-7-1,-3 1 44,1 1 1,7-11 0,-3 5 0,3-3 25,-2 0 0,2 4 0,-6 0 0,2 0-2,4-4 1,-4-6-1,2 3 1,0 1-61,-2 3 0,4-4 0,-7-1 0,-2 5 75,-2 4 1,-4 1-1,-1 5 1,-1 2 75,1 3 0,-6 0 0,1 12 0,-4 2-58,-3 2 0,8 3 1,-8 2-1,2 4-42,-1 1 0,-1-3 0,-2 5 0,-2 2-592,-2 1 0,1 4 0,3 2 1,-2 3-1762,-1 2 1,-1-3 55,6 5 0,-7 6 2339,-4 10 0,-3 10 0,-2 3 0</inkml:trace>
  <inkml:trace contextRef="#ctx0" brushRef="#br0">24937 10295 8008,'0'16'0,"-2"-7"-604,-3-4 0,3-2 506,-3 3 0,1-5 465,-1 5 1015,3 2 228,-5-6-408,7 5-819,0-7 1,5-2-1,2-1 1,0-4-70,0-2 1,6 4 0,-3-6-1,2-1-110,-1-2 1,3 4-1,-4-1 1,4 1-213,2 1 1,1-5 0,1 4 256,-2-4 0,3 3 0,-9 1 0,4-1 30,2 2 0,0-5 0,-1 6 0,1-3-18,0 1 0,1-1 0,3-4 0,1-1-70,-2 0 1,-2 2 0,-1 2 0,0 1-39,-1-1 1,1 0 0,0 0 0,0 3-232,-1 2 1,6-5 0,0 3 0,-2-1 67,-1-1 1,-2 1 0,1-6 0,2 2 26,2 3 0,7-8 1,-3 4-1,-1-1 36,-3 4 0,2-6 1,0 6-1,-1 0-43,1-2 0,-2 5 0,-4-1 1,3-3-32,1-1 0,1-1 0,-2-1 1,2 2 17,3 3 0,-4-8 1,5 4-1,0-3 21,-1 1 1,4-4 0,-3-2 0,4 0 84,2 1 1,-1-6 0,0 3 0,1-1-53,-1 0 1,6 7-1,0-4 1,-2 2-85,-2 0 1,4-5-1,-1 5 1,-1 2-152,-2 1 0,4-3 1,0 0-1,-2 2 78,-2 1 0,4-2 0,-1-1 1,-1 0 13,-2-2 1,4 0 0,1-5 0,1 4 22,-1 1 0,6-5 0,-4 2 1,2-2-31,0 2 0,0-4 0,5 4 30,0-4 0,0-1 0,1-1 1,-3 3-1,-1 3-12,-2 5 0,-7-2 1,3 2-1,-1 2 23,-1 1 0,3 2 0,-2 1 0,4-3-38,5-3 1,3 2 0,3-7 0,4-2-24,0-2 1,10-6 0,-3-3 0,0 1 24,-3-1 1,-6 3 0,-7 4-1,-2 3 223,-3 2 1,-3-1-1,-6 7 1,0 2 238,-1 2 1,6 1-1,-8-1 1,1-3-23,4-1 1,0-1 0,-2 1-214,4-5 0,-2 1 0,7-1 0,1-2 1,1 0 51,-2 2 1,0-2 0,-9 7-1,-3 0-170,0-2 0,-6 11 0,0-4 0,-1 2-209,-4 0 0,4 4 0,-2 1-2085,-2 2 0,-1-3-2226,-3 5 4505,-6-1 0,12 13 0,-3 2 0</inkml:trace>
  <inkml:trace contextRef="#ctx0" brushRef="#br0">24764 10405 8008,'15'0'701,"1"0"585,-7 0-717,-2 0 1,-7-2 9,0-3 1,-7-4-212,-4-6 1,-3-1 0,-1 0-126,-1 1 0,0-1 0,1-2 0,-1-1-7,0-2 0,-5-7 0,-2 2 0,1-4-46,-1-1 1,-3-6-1,3-1 1,-1-1-20,-4 1 0,0-4 0,0 4 0,2-1-17,-2 1 1,-2-9-1,-2 3 1,3 2-46,3 2 0,-9-7 1,3 1-1,-1-1-23,0-3 0,0-6 0,-2 2 0,-2-1-178,2 1 0,0-3 1,0 4-1,-2 3 16,3 1 1,2-2 0,2 2-1,2 4 46,0-1 1,-5 1 0,7-2-1,-2 0 29,2 0 0,-4-1 0,6 1 0,-2 0 16,-1 0 1,1-4-1,-4 1 1,2 1-16,2-2 0,0-1 0,-5-1 0,-1-3-6,1 1 0,-2-5 1,-2 6-1,-2 0-17,2 0 1,-3-9-1,-1 2 1,1 0 9,-1-1 1,-3 0 0,6 7 0,1 3 63,2 3 1,1-1-1,1 9 1,-1-1 188,1 1 1,-1 6 0,1-4 0,-1 2-95,1 1 0,-6-8 0,1 4 0,1-2-38,1 0 1,3 5 0,0-3 0,-1 2-143,1 3 0,4 2 1,1 1-1,0 1-119,2-1 1,1 6-1,7 2 1,0 1-542,1 4 0,1 1 0,2 3-2313,1-1 3007,8 0 0,3 15 0,8 2 0</inkml:trace>
  <inkml:trace contextRef="#ctx0" brushRef="#br0">24717 10389 8008,'15'0'-231,"-4"6"1,-3 1 1467,-1 1 1,-1-2-314,-6 4-324,0-6 1,-2 3-372,-3-7 0,1-2 0,-6-2 0,-3-3-44,0-1 0,-3 2 0,0-4 0,-1-2-35,-4-2 0,1-2 0,-6 0 0,-2 1 2,-1-1 0,-3-5 1,1 0-1,-3 0-23,-2-2 1,3 4-1,-6-5 1,2-1-25,1 1 0,-1 3 1,4-4-1,-2 1 17,-2-1 0,-5 4 1,4-3-1,-1 0-34,1-1 0,-2 6 0,5-4 0,2 2-77,-2 0 0,0 0 1,2 4-1,-2-1 33,-2 3 1,0-10 0,4 10 0,-2-3-162,-1 1 0,-1 3 1,5 1-1,1 3 79,0-2 0,-1-6 1,1-1-1,-1 3 43,1 2 0,-1-8 0,1 6 0,-1-3 68,1-4 0,-6 0 0,-1-5 0,-1 4-6,1 1 1,-4-5 0,4 2 0,-3-4-123,-2-1 1,-1 0 0,0-1 0,2 1-28,-1-1 0,-3 1 0,-1-1 0,0 3-52,0 2 1,0-2-1,-4 3 1,-1-4 59,-1-2 0,-10 1 0,11 1 0,-6 2 87,1 2 0,-3 2 0,6-4 0,0 3-9,0 3 0,1-5 0,6 6 0,0 2 67,0 2 1,0-4 0,1 0 0,3 2 131,1 1 0,1 2 0,-2-1 1,1 0-82,-2 1 1,4-3-1,0 8 1,1-3-20,4-2 0,-3 1 0,1-1 0,1 0 125,-3 1 0,6 4 1,-4 1-1,4-3 6,2-1 0,-1 0 1,1 2-1,-1 2 106,1-2 0,1-1 0,2 1 1,4 2-44,1-3 0,-3 5 0,3-1 0,1 0-457,-1 0 0,2 4 0,5-4-1070,0 3-226,1 0 0,6 8 1,5 3-1,10 7 1456,9 8 0,22 11 0,12 9 0</inkml:trace>
  <inkml:trace contextRef="#ctx0" brushRef="#br0">24984 10437 8008,'0'10'145,"2"-1"179,3-2 0,-2 0 1,8-4-1,-1 4-36,-1 2 0,7-4 1,-2 6-1,5-1 0,2 1 48,2-1 1,-1 1 0,6 4 0,-2 1-153,2 0 1,7 0 0,2-1 0,-2 1-62,-2 0 0,6 1 0,1 2 1,0 2-25,-3-1 1,6 2 0,1 1 0,0 0-114,1-1 0,0 5 1,3-7-1,-1 1 16,0 2 1,2-4-1,3 6 1,6-1-69,3 1 1,7-1-1,2 6 1,2-2 67,3 0 0,0 10 1,-2-6-1,-5-1 125,-3-3 0,-4 7 1,-1-5-1,-4-1-17,-2-1 1,-2-2 0,-3 6 0,2-2 19,1-4 1,1 3 0,-5-2 0,3 1 54,2-2 0,6 9 1,-1-4-1,3 2-86,2 0 0,-2-1 0,0 1 0,0 2 0,4 2 0,6-1 1,-3-2-1,-1 2-4,-3 6 0,6-2 1,4 0-1,1 1-17,-2-1 1,2 2-1,-3 7 1,-35-24-1,1 0-29,2 1 1,0 1 0,4 4 0,0 1 0,-2-3 0,0 1 0,-1-1 0,0 1 6,-1 1 0,0-1 0,-1 0 0,1 0 0,-2-1 0,1-1 0,-2 0 0,-1-1-111,32 27 1,-5-7-1,-4 0 1,-3-9-205,-2-4 1,-8-10 0,-11-5 0,-7-6-664,-7-8 0,-6-5 1,-4-5 358,-6-6 0,-17-15 563,-9-6 0,-7-6 0,-3-4 0,-1-7 0</inkml:trace>
  <inkml:trace contextRef="#ctx0" brushRef="#br0">25157 10531 8008,'-11'0'0,"3"-2"-156,1-3 150,1 3 1,6-3 326,0 10 1,0 4-1,2 7-4,3-1 1,2 1 0,6 2 0,-1 1-71,5 2 1,-1 7 0,7-2 0,-2 5-90,0 6 1,5-2 0,-4 7 0,3 0 32,3-2 0,-4 5 0,3-3 0,-1 4-156,-2 1 1,6 2-1,-4 1 1,6 3-4,4-3 0,-3 10 0,8 1 1,-1 2-29,2 3 0,5 6 0,-9-2 0,1-1 118,-1 1 1,4 2 0,-5-6-1,-2-1 1,-2 1 0,-2-1 0,1-6 0,-1-3 76,1-2 1,-1 4 0,1-4 0,-3 2 54,-2 3 1,6 1 0,-4-1-1,3-1-50,3 1 0,5 0 0,-2 1 0,1-4-33,-1-2 1,1 3 0,-4-4-1,1-2-22,-1-3 1,-2 5 0,-1 1-1,-1 2 44,1 3 0,-1-3 0,2 2 0,2 1 60,2 2 0,0 0 0,-6 0 1,1-1 128,-1-1 1,6 6 0,-1-6 0,-1 6-299,-1 3 1,2 0-1,1-3 1,-2-1-7,-2-1 0,-3 2 1,-2-13-1,-4-3-1081,-1-5 1,-2-2-1,-5-11 1,-2-6-4275,-4-6 5277,4-4 0,2-20 0,8-5 0</inkml:trace>
  <inkml:trace contextRef="#ctx0" brushRef="#br0">24889 10562 10422,'-8'7'622,"-5"-3"0,7 6-402,-3 3 1,4-5 0,-6 3 0,1 1-101,1 2 0,-3 2 1,5 1-1,0 2 31,0 2 1,-6 2 0,5-4-1,-3 4-209,1 1 1,-1 1-1,-4 3 1,-1-4-11,0-1 0,0 5 1,-1-4-1,-2 3 47,-2-1 0,-6 0 1,5 5-1,-3 1 177,-3-1 0,-1 6 1,-5 1-1,0 1 143,-3-1 0,0 6 0,4-2 1,0 1-158,1-1 0,-3 9 1,9-2-1,-4 5 12,-1 5 0,0-3 0,-1 4 0,1 1 134,-1 0 1,1 5 0,-1-8 0,1 1-95,-1-1 0,-2 1 0,0-6 0,3-1-22,-4 2 1,4-3 0,-8 6 0,2 1-374,1-2 0,-11 5 0,1-2 0,-1 4 79,-4 0 0,23-25 1,0-1-1,-26 30 1,0 1 174,27-32 1,0 1 0,-2 0 0,0 1 0,2 2 0,0 1 0,1-1-1,0 0 52,1-1 0,1 1 0,-3 4 0,1 1 0,4-4 0,1 0 1,-3 1-1,1-1 4,0-1 1,0-1 0,1 2-1,0 0 1,-25 33 0,2-5 141,3-2 0,-2-6 0,6-2 0,-1-3-290,1-2 0,7-8 1,6-10-1,2-2-931,4-3 0,2-8 0,3-6-954,3-5 0,4-10 0,7-4 1924,0-12 0,-7-15 0,-2-11 0</inkml:trace>
  <inkml:trace contextRef="#ctx0" brushRef="#br0">24811 10500 7786,'16'6'4,"-6"-4"344,1 3-101,-8 4 1,2-2 0,-8 5-26,-2-1 0,-8-6 0,3 4 0,-4 0 19,-2-1 1,-5-2-1,0 2 1,0 1-42,-1 0 1,2 0 0,-6 3 0,0-2-1,1 2 1,-4 1 0,3-1 0,-4-3-72,-2-2 1,-4 3 0,-3-3 0,1 0-76,-1 0 0,-3 4 0,4-5 1,0 1-79,-1 0 0,-3 6 1,4-1-1,-1 5 4,1 4 0,-6 6 0,2-5 1,-3 3 220,-2 3 0,1 1 1,3 3-1,2-3-72,3-2 0,-6 1 0,2-6 0,-1 1-16,1 0 1,-4-2 0,3-6 0,-6 1 25,-4 0-105,1 0 1,5-6-84,0 0 0,5 1 114,0 5 0,2-1 90,-2 1 1,-4 0-1,6 0 1,-2-1 0,0 1 44,-1 0 1,-8-1-1,-3 3 1,0 1 155,-1 2 1,-4 2 0,1-2-1,-3 5-12,-2 4 1,7 1 0,2 0 0,2 1-75,0-1 0,-1 6 0,6 0 0,0-2-86,0-2 1,1-2 0,2 1 0,4-1 69,2 1 0,-4-3 1,4-1-1,-1-2 8,1 2 0,-4-5 0,5 0 0,0-2-39,-1 0 1,3 0-1,-5-6 1,0 1-15,-1 0 0,7-1 0,-3 1 0,2 0-16,-2 0 1,4-1-1,-4-1 1,4-1 145,2-3 0,-4-5 1,2 4-1,3 0-75,0-1 1,7-2-1,2 2 1,4 1-306,1 0 0,1-6 1,-1 4-1222,0 0 0,6-3-37,-1 6 1,8-4 0,-3 4-1160,5 2 0,1 2 1,0 2-1,0 1 236,0 4 1,7 2 2221,3 3 0,11 4 0,4-6 0</inkml:trace>
  <inkml:trace contextRef="#ctx0" brushRef="#br3">28521 10610 8024,'0'8'-334,"0"-1"1,0-5 1046,0 3-313,0-3 0,0 7-30,0-4 0,0-2-131,0 8 0,0-6 0,2 4 0,2 0 94,1-1 1,2-2-57,-2 4 0,-3 1-168,3 4 1,2 1-1,-2 0 19,-1-1 0,3 1 1,-2 0-91,-1 0 0,-1-1 0,1 1 0,1 0 19,-2-1 0,-1 1 0,-2 2 0,0 1 8,0 2 1,0 0 0,2-6 0,1 1 11,2 0 1,1 5 0,-6 0 0,0 0 10,0 1 1,0-2-1,0 4 1,0 1 9,0-1 1,0-5 0,0 4 0,0-2 11,0 0 0,0 5 1,0-3-1,0-1 29,0 1 0,0 0 0,-2-4 0,-2 4 25,-1 1 0,0-3 1,3 4-1,-1-1-7,-2 1 0,-2-1 0,3 4 0,-3-2 6,-2 2 1,4-3 0,-5 1 0,-1 0-70,2-2 0,-5 4 1,6-5-1,-3 1-35,1 4 1,1-3-1,-3-1 1,1 1 14,-1-1 1,0-3 0,0 5 0,1 1 31,-1-3 1,0 0 0,-1-4 0,3 1 32,-2-2 1,-1-2 0,1-1 0,2 0 67,-2-1 1,-2 1 0,-2-2 0,0-2 22,0-1 1,2-6-1,2 4 1,2-2 256,-3-4 1,0 4-100,-3-1 1,5-1-529,1-5 0,6-2-2037,-1-3 0,3 1-4577,2-6 6754,0-8 0,7-6 0,2-8 0</inkml:trace>
  <inkml:trace contextRef="#ctx0" brushRef="#br3">28348 12181 10484,'0'11'1024,"-1"-1"-733,-5 2 0,3 2 0,-6 2-205,2 0 1,-3 0 0,3-1 0,-2 1 58,-3 0 0,3-1 0,-1 1 0,-1 0-67,2 0 0,-5-1 0,4 1 0,-4 0 15,-2 0 0,6-1 1,-1 1-1,-1 0-51,-2-1 0,-2 6 1,1 0-1,-1-1 51,0-3 1,-5-1 0,0-1 0,2 1-34,2 0 0,-4 0 0,-2-1 0,0 1 6,0 0 0,-3-1 0,4 3 1,-1 1 43,0 2 0,-3 0 0,3-4 0,0 3-19,1 1 0,-1 0 0,4-4 0,-2 2-14,2 2 0,-6 0 1,-1-5-1,-2 0 10,2-1 1,-4 1 0,4 0 0,-4 0-22,-1-1 0,-1 1 0,1 0 0,-1-1-127,1 1 1,5 0 0,1 1 0,1 2 127,-1 2 0,1 0 1,-2-3-1,3-1 44,0-1 0,4 9 0,-5-10 0,1 3 44,4-1 1,-4 2 0,2-1 0,2-4-31,1 0 0,3-2 1,-1 0-1,0-3-98,1-2 1,-1-2-1,0-5 1,0 0-98,1 0 0,-1 0 0,0 0 0,0 0-867,1 0 1,-1 0 0,0 2 317,1 3 0,1 4 619,3 7 0,-3-1 0,5 1 0</inkml:trace>
  <inkml:trace contextRef="#ctx0" brushRef="#br3">26918 13486 8523,'-6'-11'-25,"1"1"0,2-2 62,1-2 180,-5 5 1,3 2 6,-6 7 0,5 0 0,-4 2-70,2 3 1,-5-3 0,3 5 0,-1-2 125,-1 0 0,1 2 1,-6-3-120,0 1 1,0 2 0,1-4-1,-1 3-10,0-3 1,1 1-1,-1-1 1,-2 2-22,-3-1 1,2-1-1,-5 1 1,-1 1-81,1-1 0,3-1 0,-5 1 1,-1 1-44,3-2 0,-4 4 0,5-1 0,1-1-22,-1 2 0,-3-4 0,3 6 0,-1 0 6,-4-1 0,3-2 1,-1 2-1,0 1 19,1 0 0,-4-4 0,2 4 0,-1 0-21,2-1 0,-3 1 0,2 3 0,-1-3 31,2-2 1,-4 3 0,4-3-1,-3 0 21,-3 0 1,1 4 0,-1-6-1,1 0 18,-1 2 0,3-5 1,-1 3-1,2-3 43,0-2 0,-10 0 0,6 0 0,1 0-10,3 0 1,-5 0 0,5 0-1,0 2 17,-2 3 0,2-3 0,0 3 0,4-3 35,1-2 0,-3 0 1,5 2-1,1 1-85,3 2 0,1 1 0,1-6-78,-1 0 1,0 0 0,0 0-628,1 0 1,-1 0-1,0 0 1,1 0-718,-1 0 1,-2 0 1362,-3 0 0,-3-7 0,-8-2 0</inkml:trace>
  <inkml:trace contextRef="#ctx0" brushRef="#br3">25204 13816 8452,'0'-16'529,"0"6"-73,0-1 0,-2 8 24,-3-2 1,1 3-72,-6 2 1,-1 7-173,-4 3 0,4-3 0,1-1 5,-2-5 1,-2 4-1,-2 1-95,0-3 0,0-1 1,-1-2-1,-2 0-5,-2 0 0,0 0 0,3 0 0,-1 0-134,-2 0 0,-5 0 0,5 0 0,0 0-3,-2 0 1,4 0 0,-5-2-1,-1-1 75,1-3 1,-1 1-1,-3 5 1,2 0-46,-2 0 1,0 0-1,0-1 1,2-3 5,-2-1 0,0-2 1,0 3-1,2-1-39,-2 2 1,0-4 0,0 0 0,2 0 14,-2 0 1,0 0 0,0 3 0,2-3 0,-2-2 0,3 6 0,-1-4 1,-2 2 4,-1-1 0,2-4 1,1 3-1,0 0 120,2 0 0,-6-5 0,5 3 0,-1-1 37,0-1 1,0 6 0,-6-6 0,1-1-17,-1-2 0,1 4 0,0-1 1,-1-1-31,1-2 1,-1-2-1,1 1 1,1-1 59,4 0 1,-2 0 0,5 1 0,0-1 28,1 0 0,-4 2 0,5 2 0,1 2-104,3-3 1,1 1-1,0 0 1,1 1-140,-1-1 0,-3 4 0,0-3-162,-1-1 1,3 3-1,-6 0 1,7 2-1435,2 4 1,6 1-1,-1 0-4130,2-3 5746,2 3 0,5-12 0,0 6 0</inkml:trace>
  <inkml:trace contextRef="#ctx0" brushRef="#br3">23160 13313 8523,'0'-9'605,"0"1"492,0 2 54,0 5-626,0-6 1,-2 0-325,-3-4 0,-2 2 0,-5 1 0,1-1-83,-1 0 1,-2 0 0,-2-3 0,1 2 58,-1-2 1,-5-2 0,-2-2-1,1 0-178,-1 0 1,-3 1 0,3-3-1,0-1 95,0-2 1,-3 0 0,4 4 0,-3-3 9,-3-1 0,4-1 0,-1 3 0,1-2-2,-1 1 0,1-2 0,-4-1 1,3 0-30,3 1 0,-6-5 0,2 5 0,-2-3 56,1-3 0,-2 0 1,4 0-1,-1 2 88,0-2 1,1-1 0,-3-3 0,4 1 53,1-1 0,-3 3 1,3 1-1,1 3-48,-1 2 1,2-3 0,5 4 0,1-1-26,-1 0 0,-5-3 0,0 5 1,3 2-167,6 1 0,-2 3 1,4-1-1,-2 0-46,1 0 1,-1 1 0,5-1 0,0 0-53,0 1 0,2 4 0,3 1 0,-2-3-110,-1-1 0,-5 4 1,3-1-1,-2-1-62,-3-2 0,-1-1 0,1-1 1,2 0-79,-2 0 0,-1 6 0,1-1-1840,2-1-1335,-1-2 2301,2-1 0,2 8 0,7 7 670,0 8 1,0 1 0,0 1 519,0 3 0,7-6 0,-3 0 0,6-7 0,-6 0 0,5 5-30,-4 0 1117,-3 0-432,5-5 0,-7-1 629,0-5-236,0 5-446,0-13 1,0 14-180,0 0 0,0 1 0,1 10-92,5 1 1,-5-3 0,5 1-121,-5 3 0,-2-6 1,-3 0-11,-1 0 1,-7-6-110,1 5 1,-3-5-112,-2-1 0,2-7 1,4-3 10,5-4 1,3-2-1,2 0-7,0 1 1,0-1-1,0 0 1,2 2 8,3 4 1,4-2 0,6 6 0,1 3-54,0 1 1,0 2 0,-1 0 0,1 2-151,0 3 0,3 4 0,-2 7 1,-3-1 166,0 1 0,-7 5 0,0 0 0,-1-2 78,-1-1 0,0 3 1,-7-1-1,-3 0 210,-5-3 0,-4-3 1,-2-2-1,0-3-77,0-2 1,-5 4 0,-1-6-1,-1-2 57,0-1 1,2-2-1,6 0 1,-1-2 9,0-3 0,0-2 0,1-5 0,-1 1-56,0-1 1,2-2-1,4-3-52,5-4 1,3-2 0,2-3 0,0 5-86,0 3 0,7 8 0,3-1 1,4 1-363,2 1 1,0 2 0,-1 7 50,1 0 1,0 2 0,-2 3 59,-4 6 0,3 3 0,-8 1 198,-2 1 1,-8 0-180,-5 0 0,-4-2 1,-2-2-1,0-4-457,0-1 1,1 0 0,-1-3 0,0 1-1060,1-1 1,4 3 0,1-2 1704,-3-2 0,6-1 0,0-2 0</inkml:trace>
  <inkml:trace contextRef="#ctx0" brushRef="#br3">24921 10515 8523,'10'0'0,"1"0"-188,1 0 0,-3 0 1,0-2-1285,-2-3 1463,-2 3 1,-5-6 699,0 3 12,0 3-77,0-5 1,-2 7-327,-3 0 1,1 0-1,-6 0 1,-2 0 36,-2 0 0,-2 5 1,0 2-1,0 2-83,1 3 1,-1-3 0,0 1 0,1 1-9,-1-3 1,-5 6 0,-2-5 0,-1 2-76,-4-1 0,0-5 1,0 6-1,2-1-128,-2-1 1,0 3 0,0-5-1,3 2-62,3 3 1,-6 2-1,3 2 1,1 0 94,3-1 1,-2 6 0,0 0-1,-1-2-60,-4-1 1,4-2 0,-3-1 0,-1 1 41,-1 0 1,-3-1 0,1 1-1,-1 0-5,1 0 1,-6-1 0,1 1 0,1 0 5,1-1 1,-1 1 0,2 0 0,4 0-111,-1-1 1,2 1 0,0 0-1,3 0 62,3-1 1,-4 1-1,3 0 1,-2-1 52,-3 1 0,-1-5 0,-3-1 0,1 2-37,-1 2 0,1-3 0,0-1 0,-1 1-8,1-3 1,1 6-1,2-3 1,2 1-13,-2-1 0,0 3 0,0-4 0,3 2 37,3-1 1,-6 3 0,2-4 0,-4 4 30,-2 2 0,3-6 0,-1 1 0,2-1-7,0-1 0,-9 3 0,8-5 1,-1 2-34,0 3 0,-3-3 0,7 1 0,-4 1-47,-1-2 0,-1 5 0,1-4 1,0 2 18,-1-1 0,2 3 0,2-6 1,2 3-25,-2-1 0,-1 1 0,-3 5 0,1-1 33,-1 1 1,3 0-1,-1-1 1,2-1 48,0-3 0,-9 3 1,8-4-1,-1 3-28,0-3 0,-7 4 1,9-3-1,1 1-111,-3-2 0,5 4 1,1-5-1,-1 1 5,1 1 1,3-2 0,-3 3 0,-1-3 113,1-2 0,3 5 0,-4-3 0,1 1-58,-1 1 1,4-1 0,-3 6 0,-1-2-11,1-4 0,3 4 0,-5-3 0,0 3 21,1 1 0,-3-4 0,6-1 0,-3 2-22,-3 2 0,0-3 0,0-1 0,2 1-30,-2-2 0,0 5 0,0-4 0,2 4 69,-2 2 1,-2-2 0,-1-2-1,-1-2 49,1 3 1,0 6-1,-3 2 1,-1-2-17,-1-2 1,-3-1 0,4 0 0,-3 0 270,-2-1 1,0 1 0,-4 2 0,2 1 165,-2 2 0,1 0 1,-3-4-1,2 2-142,1 2 0,-6 0 0,9-5 0,-2 0-160,0-1 0,2 1 0,-4 0 1,4 0-51,1-1 0,-3-1 0,6-2 0,3-3-840,5-2 0,-2 0 0,5-3 0,1 1-1067,3-2 0,4-1 1,1-2-2660,0 0 4433,7 0 0,2-14 0,7-3 0</inkml:trace>
  <inkml:trace contextRef="#ctx0" brushRef="#br3">25141 10515 8523,'-10'0'5,"-1"0"0,1-5 0,-6 0 0,2 0 136,3-2-167,-3 5 0,6-10 1,-8 6-1,0 3 173,1 1 1,4 2 0,1 0 0,-3 0 86,-1 0 1,4 0-1,-1 0 0,3 2 112,-3 3 1,4-1 30,7 6 1,7-1 0,4 1 70,3-5 0,1 2 1,3-1-1,1-3-103,2-1 1,5-2-1,-3 0 1,0 0-33,-1 0 0,5 0 0,-3 0 0,2 0-125,2 0 0,11 0 1,-8 0-1,2 0-121,0 0 1,4-5-1,2-1 1,1 3 27,3 1 1,1 2-1,0 0 1,-2 0-29,1 0 0,-4 0 1,-3 0-1,-2 2-197,-3 3 1,1-3 0,-1 5-1,0-2 169,1 0 1,3 1 0,0-5 0,-2 3 35,2 1 0,2 0 1,-2-5-1,1 0-73,-1 0 0,4 0 1,-3 0-1,-1 0-13,-2 0 1,-1 0 0,-1 0 0,-1 0-56,-4 0 0,9 0 1,-3 0-1,1 2 56,0 3 1,4-3 0,1 3 0,2-3 41,4-2 1,1 2 0,3 1 0,-1 3-18,0-3 0,0-1 1,0-2-1,0 0-27,1 0 1,-7 0-1,0 0 1,-1 0-29,0 0 0,-3 0 1,5 0-1,0 0 5,-2 0 1,10 0-1,-2 2 1,2 1-49,4 2 0,-3 1 0,5-5 0,-2 3 51,-3 1 0,3 0 0,-2-3 0,-1 1-10,-2 3 0,-2-1 1,-2-5-1,-1 2 37,-2 3 1,3-3-1,6 3 1,-2-3 38,2-2 1,-1 1 0,-2 3 0,-1 1 37,0-1 1,4-3 0,-1-1 0,-3 0-48,-1 0 0,3 0 0,-7 0 0,1 0-21,-1 0 1,7-5 0,-3 0 0,-1 1-58,0 3 0,10 1 0,-8 0 1,2 0 74,0 0 0,5 5 0,2 2 0,1 0-32,1 0 0,-7 3 0,1-4 0,-3-3 35,-2-1 1,0 3 0,0 0-1,1 1 229,-1 1 0,0-4 0,4 8 0,3-1-141,3-1 1,8 5 0,-7-4 0,3 2-34,2-1 1,3 3 0,1-4 0,-3 4-20,3 2 0,2 0 0,0-1 0,-3 1 67,0 0 1,2-2 0,-15-2 0,-2-3-374,-3-2 1,-7 3 0,-3-3 0,-3 0-152,-4 0 0,3 4 1,-13-6-1971,-2-2 1,-17 1 0,-16-1 2365,-20 3 0,-20-15 0,-17-9 0</inkml:trace>
  <inkml:trace contextRef="#ctx0" brushRef="#br3">24889 10578 8523,'11'0'0,"-1"0"-1718,3 0 1616,1 0 892,-6 0-419,-1-7 1,-7 4-151,0-8 0,-1 8 0,-5-3-63,-4 5 1,-4 1 0,-2 0 0,0 0-2,1 0 0,-1 0 1,-1 0-1,-3 0-41,-1 0 1,-5 1 0,3 3 0,1 3 5,-1 2 0,-5-4 0,4 5 0,-3 1 52,1-2 0,2 5 0,-4-4 0,2 4-8,-2 2 0,0-1 0,0 1 0,2 0-74,-2 0 1,-2-1-1,-2 1 1,1-2-33,0-4 1,1 4 0,2-3 0,2 1-46,-2-1 0,-2 3 0,-1-4 0,-1 2-76,1-1 1,1 3 0,2-6 0,2 3 63,-2-1 1,5 1 0,0 5-1,3-2 33,-1-4 1,-2 4 0,4-3-1,-4 1 11,-2-2 0,4 4 0,-5-3 0,0 1-13,2-2 1,-6 3 0,4-6 0,-4 0 3,-1 0 1,-1 3 0,1-3 0,-1 0 17,1 0 1,-1 0 0,1-4 0,-1 4-13,1 2 1,1-4-1,2 4 1,2 0 16,-2 0 1,4-1-1,-1 5 1,1-3-43,-1 2 0,4 0 0,-3 1 0,0-3 27,-1 2 0,4-3 1,-5 2-1,0-1-4,1-1 0,1 5 0,5-5 0,-4 1 18,-2 1 1,1-3-1,-4 4 1,2-3 56,-2-2 1,3 5-1,-1-3 1,-2 2-45,-1-1 0,-1-1 1,2 3-1,2-1-67,-2 1 0,0 2 0,0 1 0,3 1-31,3 0 1,-5 0 0,5-1 0,-1 1-15,0 0 0,-3 5 0,3 0 1,-1-2 199,-4-2 1,4-1-1,-3 0 1,1-1 42,2 1 1,-6-5 0,4-1 0,-4 1-134,-1-3 0,-1 6 0,2-3 0,2 3-1,2 2 1,2-1 0,-2 1 0,5 1-204,3 4 0,-3-3 0,0 3 0,2-4 136,2-1 1,1 5-1,-2 0 1,-1-2 31,-2-1 1,-7 3 0,4-1 0,-2 0 11,-1-3 1,1 4 0,-5 0-1,1-2 34,4-1 1,-9-3 0,3 3 0,-1 1 14,0 2 0,-4 0 1,1-5-1,-1-1 76,-1 1 0,4 2 1,-4 1-1,1 2-14,1-2 0,-1 4 1,5-2-1,1-2-60,0-2 1,1 4 0,0 0 0,0-1 14,-3-3 0,-3-1 0,1-1 0,-2 1 113,2 0 1,-3-2 0,-1-2 0,1-3-22,-1-2 0,-3 0 0,6-4 1,1 4 17,2 2 1,-2-6 0,0 4-1,1-1-224,0-1 1,0 5-1,6-3 1,2 0-132,-2 0 0,0 0 0,0-3 0,4 3 122,1 2 0,-3-6 1,3 4-1,1-2-1171,-1 1 0,2-1-977,5-5 2158,7 0 0,9 0 0,9 0 0</inkml:trace>
  <inkml:trace contextRef="#ctx0" brushRef="#br3">24842 10515 8445,'16'9'177,"0"-2"1,-1-5 26,1 3 0,2-2 0,1 6-267,2-2 1,2 4 0,-2-4 0,3 0-1,2 0 272,0-4 0,1 4 0,4-2 0,0-1-53,1-2 1,6 3 0,4 0 0,2 0-137,-2 2 1,9-5 0,-3 5 0,5-2 52,1 0 1,4 2-1,-2-3 1,1 1-175,3-1 1,4 3 0,-8 0 0,2 0 131,-1 0 1,-1-2 0,4-3-1,-4 1 135,-2 2 0,-4 1 1,-4-6-1,-2 0-22,-1 0 1,4 0 0,-8 0 0,-1 0-16,1 0 0,3 0 0,-4 0 0,1-2-59,-1-3 0,6 3 0,-2-3 0,1 3-107,-1 2 1,4 0 0,-6 0 0,2 0-42,0 0 0,3 5 0,6 2 1,-2 0 92,1 0 0,1-2 0,-4-5 1,0 0-15,0 0 1,1 0 0,-1 0-1,2 0 66,3 0 1,2 0-1,6 0 1,-1 0-39,6 0 1,-2 2-1,8 2 1,-1 1 24,-2-2 1,16 1 0,-11-1 0,6 2 2,1-1 0,-1 3 1,1 0-1,2 0-23,2 0 1,-39-3-1,-1-1 1,40 0 0,-2 3-49,-1-3 0,-3 4 1,-1-2-1,-3-1-224,-6-2 0,-7 3 0,-5 0 0,-7-1-124,-4-3 0,-3-1 1,-12 0-1,-4 0-1198,-5 0 0,-9 0 1560,-1 0 0,-8 7 0,4 2 0</inkml:trace>
  <inkml:trace contextRef="#ctx0" brushRef="#br3">21855 10405 8445,'0'-9'368,"0"2"1,0 9-213,0 3 1,0-1 15,0 6 0,0 1-104,0 5 1,0-1-1,0 1-83,0 0 0,0 0 0,0-1 0,0 1-4,0 0 1,0 1-1,0 2 1,0 2-3,0-1 1,0 2-1,0-1 1,0-2 20,0-1 0,0 3 1,-2 0-1,-1 0-101,-3 1 1,1 1-1,5 3 1,0-3 72,0 0 1,0-1 0,-1 6 0,-3-3 22,-1-2 1,0 4-1,5-2 1,0 1-5,0 0 0,0-1 1,0 3-1,-2-4 22,-3-1 1,3 5-1,-3-2 1,3 4 9,2 1 0,0 1 1,0 1-1,0 2 62,0 1 1,0 6 0,0-5-1,0 0 4,0 1 0,0-5 0,0 6 1,0-4-51,0-4 0,-5 4 0,-1-11 0,3 3-57,1-1 0,0-7 0,-1 4 0,-2-2-60,1 0 1,2 0-1,2-6 1,0 1-80,0 0 1,-5-1 127,0 1 29,0-7 1,5-4 0,0-10 7,0-6 1,0-8 0,0-4 0,1-1 29,5-4 0,-5-3 0,5-6 1,-5-3 34,-1 0 1,0-11 0,0 4 0,0-2-58,0 0 1,0-3-1,0-2 1,0-1-16,0 1 0,0-5 0,0 1 0,0-3 1,0-2 1,0 2 0,0 3 0,0 6-10,0 3 1,0 4-1,0 3 1,0 7 117,0 7 0,0 5 0,0 8 0,2 1 313,3 3 0,-3 2-220,3 4 1,-1 5 0,-1 0-167,3 9 1,-1 5 0,-5 3 0,0 4-1,0 5 1,0 4 0,0 3 0,0 2 24,0 2 1,0 12 0,0 0-1,0 3-14,0 2 0,0 6 0,0-3 1,0 4 4,0 2 0,-2 0 0,-1 0 0,-3-2 26,3-3 0,-4-4 0,2-7 0,1-2-51,2-3 1,-3-3 0,0-8 0,0 1-81,-2-1 1,5-6 0,-3-4-486,3-4 490,2-1 0,0-9 0,0-9 0,0-12-39,0-10 1,5-11 0,2-6 0,2-4-51,3-9 1,2-12-1,2-10 1,0-7-1067,-9 36 0,1-1 917,3-5 1,1-2 0,0-1 0,0 0 0,4-2 0,0-1 0</inkml:trace>
  <inkml:trace contextRef="#ctx0" brushRef="#br3">21949 10468 8445,'-10'0'0,"-1"0"-728,-1 0 1001,-2 0 1,7 0 17,7 0 1,7 0-34,9 0 0,0 0 0,1 0 0,2 0-63,2 0 1,2 0-1,-4 0 1,4 0-42,1 0 1,-3 0 0,6 0 0,0 0 29,3 0 1,2 0-1,-1 0 1,0-2 49,1-3 1,5 3 0,1-3-1,0 3 0,1 2 0,-1-1 1,-1-3-1,5-1-117,3 1 1,-3-3 0,0 2 0,2 0-88,1-2 0,8 5 0,-1-5 0,-1 2-4,-2 0 0,-2-1 0,0 5 1,0-3 29,0-1 0,1 0 0,-1 5 0,-2 0 95,-3 0 1,4 0 0,-5 0-1,5-2-57,1-3 0,0 1 0,2-4 0,4-1-59,4 0 0,10 4 0,2-4 0,1 2-78,0 4 0,4 1 0,-6 2 1,-2 0 22,-1 0 1,-8 0 0,-1 2 0,-2 1-33,-3 2 1,3 1 0,-1-6-1,-3 0 109,-1 0 0,4 0 0,1-2 0,-2-2-12,-3-1 0,2 0 0,-9 5 1,1-2-3,-1-3 1,-5 3-1,-9-3 1,-4 3-69,-1 2 0,-2 0 0,-5-2-2738,0-3 1195,-8 3 1,-9-5 1567,-15 7 0,-7-14 0,-8-3 0</inkml:trace>
  <inkml:trace contextRef="#ctx0" brushRef="#br2">22091 10342 8278,'-11'0'-43,"1"0"0,-1 2-92,3 3 1,1-1 0,5 5 405,-3-2 1,3 0 0,-3-2 347,3 5 1,4-1-128,3 1 0,-2-6 1,8 1-1,1-3-83,2-2 0,2 0 1,1 0-1,3 0-88,0 0 0,8 0 0,-1 0 0,2 0-89,3 0 1,-1 0 0,1 0 0,1 2-70,4 3 0,-3-3 0,8 3 0,0-3-184,-1-2 1,4 0 0,-3 0 0,3 0-6,2 0 1,1 0 0,-1 0 0,0 0 29,0 0 1,6 0-1,1 0 1,0 0 53,0 0 1,-2 0-1,-3 0 1,2 0 65,1 0 1,1 0-1,-6 0 1,-2 1 52,-3 5 0,9-5 1,-4 5-1,2-5-69,0-1 0,-2 0 1,2 0-1,2 0-26,1 0 1,8 0-1,-5 0 1,3 0-93,0 0 1,-6 0-1,4 0 1,0 0-164,0 0 0,-5 0 1,3 0-1,-4 0 113,-2 0 0,2 0 0,-8 0 0,4 0 46,1 0 1,-2 0 0,-1 0-1,-2 0-30,1 0 1,-4 2 0,-3 2 0,-4 1-75,-6-2 1,-1-1 0,-6-2-90,2 0 0,-2 2 134,-9 3 1,-4-3-1,-12 3 114,-4-3 0,-16-2 1,-7 0-1,-6-2-38,-5-3 1,-3 1 0,-5-4 0,-6-1 24,-3 0 1,-2 4 0,0-4 0,0 0-16,1 1 0,-1 2 0,0-4 0,0-1-7,0 3 1,0-1 0,0 6 0,0-3 8,0 3 1,2 1 0,0 0 0,3-1 20,4-2 1,-9-1 0,13 6 0,-4 0 73,1 0 1,-1 0-1,0 0 1,0 0 10,0 0 0,-4-5 1,4 0-1,1 1 26,4 3 1,-6 1-1,7 0 1,1 0-15,4 0 1,-1 0 0,5 0-1,1 0-39,0 0 1,1 1-1,5 3 1,3 1-51,3-1 0,-4-3 0,4-1 0,-4 0-51,-1 0 0,4 0 0,1 0 0,0 0-11,1 0 0,-3 6 1,6-1-1,-1 0-49,0 2 1,2-3 0,6 4 0,-1-1 34,0-3 0,0 3 1,1-2-1,-1-2 58,0-1 0,1-2 0,-3 0 0,-1 0-135,-2 0 0,0 0 0,4 0 0,-1 2-819,2 3 1,-3-3 0,9 3-2975,-4-3 3902,5-2 0,2-7 0,7-2 0</inkml:trace>
  <inkml:trace contextRef="#ctx0" brushRef="#br2">21981 10625 8278,'-7'-15'128,"5"-1"0,-5-2 0,2-1 827,0-2 0,-6 0 1,4 6-337,-2-1 0,-1 7-255,-6 4 1,6 3 0,1 4 174,2 3 1,2 4-1,5 8 1,0 4-143,0 5 1,0 11 0,0 5 0,0 3-269,0 3 0,0 11 0,0 4 1,0 3 62,0 4 0,1-2 0,3 4 0,1-6-442,-1 0 0,-3 1 0,-1-6 0,0-5-2,0-9 0,0-3 0,-1-11 0,-3-5-591,-1-4 0,-2-5 455,2-8 1,-2-6 0,-4-12 280,6-9 1,-2-6-1,2-11 1,1-4 31,3-5 1,1-10 0,0-6 0,0-5 241,0-5 0,0-9 0,0-8 0,0-3-50,0 43 0,0-1 0,0-36 0,-2 5 0,-2 11-76,-1 5 1,-2 5 0,4 14 0,-3 7 720,3 7-584,1 6 1,2 20 0,0 11 0,-2 12-123,-3 10 1,3 16 0,-3 4 0,3 6-38,2 8 0,0 15 0,0 2 0,0 6 122,0 1 0,0-7 1,0 4-1,0-4 6,0-4 1,0-1 0,0-12 0,0-2-112,0-8 0,0-6 1,0-7-1,0-5-212,0-4 1,-1-10 0,-3-6-123,-1-5 0,-2-8 0,3-1 0,-1-8 53,2-10 1,1-10-1,2-12 1,0-6 95,0-8 1,0-5-1,2-12 1,1-5 36,2-6 1,-1 31 0,-1 0 0,1-36 0,1 2 50,-1 5 0,-3 11 0,-1 14 0,0 11 207,0 12 1,0 11 0,0 11-1,0 6 355,0 8 0,0 19 0,0 12 1,0 9-93,0 6 1,0 15 0,0 0 0,0 2-85,0 3 1,6 7 0,-1-6 0,-2-4 45,-1-2 0,-2 0 1,0-16-1,0-1-623,0-2 0,0-9 0,0-5 0,0-7-4170,0-7 2901,0-4 0,2-15 0,1-9 0,4-9-1568,2-5 3089,9-14 0,6 2 0,7-14 0</inkml:trace>
  <inkml:trace contextRef="#ctx0" brushRef="#br2">24889 10374 7628,'0'-7'160,"0"7"0,-1 7-24,-5 8 1,-1-4 0,-5-2 0,2-2-132,-2-4 0,-4 6 0,-3 0 123,-2-1 0,0 5 1,3-6-1,-1 1-1,-2 5 1,-5 1-1,3 1 1,-1 1-16,-4 0 1,3 1-1,-1 2 1,0 2-11,1-1 1,-4-5 0,2-3 0,0-1-45,0 1 1,-2 2-1,2 0 1,-2-2-4,-3-1 1,-4-1-1,-1 6 1,2-2 23,2-4 1,1 4 0,-1-3 0,-2 3 5,-1 2 0,-1-1 1,4 3-1,-2-1-23,-2-1 0,0 8 0,4-8 0,-2 2 31,-2-1 1,1-1 0,4-1 0,1 1-27,-1 0 1,1 0 0,0-2-1,1-2-5,4-2 0,-4 1 0,4 5 0,-4-3 2,-1-2 1,-1 3-1,1-4 1,-1 4-57,1 2 1,5 0-1,-1-2 1,1-2 9,2-2 1,-4 1 0,5 5 0,-1-2-31,-4-4 1,5 4 0,0-3 0,2 1 59,0-2 1,-5 4-1,5-3 1,0 3 47,-1 1 0,4-1 0,-3-1 0,4-3-44,1 2 1,-5 1-1,-2-1 1,1-2-100,-1 2 0,0 1 1,2-1-1,-5-2-48,-4 3 0,-1 1 0,-1 1 0,1 1 96,-1 0 1,1-1 0,-2 3 0,-2 1 62,-2 2 0,0 0 1,4-5-1,-2-2-45,-1-4 0,-1 4 0,6-3 1,-1 1-14,1-2 0,4 4 0,1-3 0,0 1-42,2-1 0,-4 3 0,7-6 0,0 3-25,-2-1 1,4 1 0,-6 3 0,3-2-39,2-2 0,3-1 1,1 2-1,2-4-509,4 0 404,-4-6 0,14 5 0,0-10 116,9-1 1,6-7 0,6 1 0,4-3 83,-1-2 0,8 1 0,-1-1 0,7-2 44,3-2 0,11 0 0,2-8 0,11-3-1,8-4 1,-30 13 0,2 0-1,1 1 1,0-1 0,2-2-1,0-1-73,3-1 1,1-1-1,2-2 1,1-1-1,1 2 1,1 0-1,1 0 1,-1 0-5,1 2 1,-2 0-1,-4 2 1,-1 1-1,-4 1 1,-1 2-1,34-15-135,-10 7 1,-9 5 0,-7 9-1,-8 4-2312,-6 5 2485,3 3 0,-2 9 0,6 2 0</inkml:trace>
  <inkml:trace contextRef="#ctx0" brushRef="#br2">23191 10484 7628,'-1'-14'1051,"-5"3"1,5 6-496,-5 10 0,5 4 0,1 7 0,0 0-233,0-1 0,0 1 1,0 0-1,0-1 41,0 1 0,0 5 0,0 2 0,0 1-208,0 4 0,1 2 0,3 1 0,3 1-53,2-1 1,-1 1 0,6 1 0,-1 2-72,-1 1 1,5-1-1,-6-7 1,1-3-86,-2-3 1,3-1 0,-8-5-211,-2 0 526,6-7 1,-9-4 72,0-10 1,0-4 0,-7-7-107,0 0 1,5 1 0,-5-1 0,2 0 19,0 0 1,-5-4 0,3-3-1,-2-2-252,-3-3 0,-1 0 0,1-1 0,2-1-168,-3-3 1,-1-4 0,0 2 0,2-1-126,2 1 0,6 7 0,-1 3 0,3 3 15,2 2 0,0 8 397,0 2 1,7 6-1,2 1 42,0 6 1,5 6 0,-6 7-1,3-1 49,-1 1 1,-6 2 0,1 1 0,-3 3 9,-2 3 1,0-1 0,2 6-1,1-2-61,2 0 1,1 10-1,-5-6 1,5 1-93,4 0 0,4-1 0,2-1 0,-1-1-203,1-4 0,-5 2 1,-1-7-1,1-2-1287,-3-1 0,5-3 1,-6 1-9,1 0 1433,-4-8 0,3-1 0,-7-7 0</inkml:trace>
  <inkml:trace contextRef="#ctx0" brushRef="#br2">23254 10767 7628,'16'10'379,"0"1"0,-8-6 298,-2 5 0,-6 1 0,-6 3 78,-4-4-321,-11 4 1,-2-12 0,-6 3 0,-3-3 87,-6-2 0,-13-2 0,-7-3 1,-3-7-135,-2-7 1,-3-6 0,0-8 0,1-4 223,-1-5 1,-6 2 0,2-2 0,2 0-454,3 2 1,-1 2 0,8 5 0,-3-2-597,-2-2 1,9 6 0,5 4 0,6 1-841,-1 2 0,0-1 1,2 6-1,6-4 1277,2-1 0,-4-2 0,-2-6 0</inkml:trace>
  <inkml:trace contextRef="#ctx0" brushRef="#br2">18899 8629 7628,'-9'-16'0,"4"1"0,-2 4 2616,2 1-1971,0 6 1,5 4 0,0 11 0,0 3-1,0 3-142,0 4 0,1 4 1,5 6-1,2 0-2,1 1 1,5-1-1,-5 1 1,1-3-199,1-2 1,-1 2 0,4-4-1,-2 1-391,-1 0 0,-2-7 0,3 2 0,-3-3-789,-2-3 1,3 1-316,-5 0 0,2-7-268,-1-4 0,-3-10 0,6-6 0,0-5 856,-1-5 1,-2-5 603,4-10 0,1-12 0,4-7 0</inkml:trace>
  <inkml:trace contextRef="#ctx0" brushRef="#br2">19166 8550 7349,'9'2'2217,"-4"3"-1656,-3 6 0,-2 8 1,0 4-1,0 1-122,0 4 0,2 2 0,1 1 0,3 1 464,-3-1 1,4 1-1,0-1 1,2 1-527,3-1 1,-3 0-1,1-1 1,1-2-344,-3-2 0,5-7 1,-6 2-1,0-3-163,0-2 1,0-8-1,-4-1-1076,2 0 1,1-7 0,-8 2 0,-3-9-276,-6-7 0,-3 0 1,-3-12-1,-4-4 619,-5-5 1,-6-5 860,-5-7 0,-3-7 0,-7-2 0</inkml:trace>
  <inkml:trace contextRef="#ctx0" brushRef="#br2">18600 8503 7628,'-10'-10'0,"1"-1"0,2-1 0,4 3 0,8 1 704,5 1 0,4 1 1,4 6-1,3 0 22,5 0 1,4 0 0,5 2 0,3 2-171,4 1 0,12 7 0,-5-3 1,5 1-270,6 1 1,-1-2 0,0 3 0,-3-2-72,-2 3 0,-1-6 0,-6-2 1,-2-2 8,-3 2 0,-3-3 0,-9 3 0,-4-3-539,-5-2 1,-4 0 0,-1 0-2774,0 0 1918,-8 0 0,-22 2 0,-15 3 206,-8 6 1,-7 3 962,8 1 0,-1 8 0,6 2 0</inkml:trace>
  <inkml:trace contextRef="#ctx0" brushRef="#br2">18537 9211 8442,'14'10'0,"-1"-1"904,-3-2 0,1 0 1,4-4-1,1 3-466,0-3 0,1-1 0,4-2 1,7 0 492,7 0 0,5 0 0,9 0 0,2 0-342,1 0 0,15-5 0,-1-1 0,6 3-460,1 1 0,-7 7 1,3 1-1,-7-1-101,-4 2 1,-5-5-1,-10 5 1,-3-2-372,-1 0 0,-4 5 0,-9-4 0,-5-1-1019,-4 2 1,-8-4 182,-4 8 0,-5-6 0,-7 4 1,-8-2 28,-10-4 1,-6 4 0,-4-1 0,-4-3 1149,-1-1 0,0-2 0,-2 0 0,-3 0 0,5 0 0</inkml:trace>
  <inkml:trace contextRef="#ctx0" brushRef="#br2">19088 9588 7973,'16'0'0,"-1"0"0,-1-2 0,-2-1 1020,-1-3 0,-6-4-96,6 5 1,-8-8-141,2 3 0,-10 3 0,-5 2-367,-4 3 1,-2 4 0,0 1 0,1 4-236,-1 2 0,-5 0 1,-2 3-1,0-2-44,1 3 1,-5 1 0,7 1 0,0 1 119,3 0 0,3-1 0,2 1-31,1 0 0,8 0 1,-4-1-1,1 1 242,1 0 0,0-1 1,5 1-78,0 0 1,5-6 0,2 1-109,2 1 0,1 2-36,6 2 1,-7-6-243,-4 1 0,-3-6 1,0 4-133,3-2 0,-3 0 142,3-2 1,-3 4 83,-2 6 1,1 1-25,5 0 1,1 0-1,5-1-117,-2 1 1,1-6 0,4-1-1,1 0-244,0 0 0,7-4 0,3 4 0,4-2-24,1-4 0,2 4 1,2-2-1,2-1 2,-2-2 0,-2-4 0,-3-3 0,-2-6-36,-2-3 0,-7-9 0,0-3 0,-7-2-49,-6 2 1,1-2 0,-4 5 0,-3 1 363,-3-1 1,-11 2 0,0 5-1,-7 2 429,-4 4 0,-1 3 1,-5 7-1,-1 0 89,1 0 1,-1 2 0,1 3 0,-1 5-14,1 4 0,1 4 1,2 1-1,4 2-497,1-2 1,2-1-1,5-3 1,1 1-1115,-1 0 0,2 0 0,2-1 0,3 1-4631,2 0 5765,2-1 0,-2 1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22547 6429 10677,'0'15'0,"2"5"348,3 6 1,-3 2-1,5 14 1,-2 3 0,2 6 61,1 6 0,3-1 0,3 0 1,-2-2-74,-1-3 1,-8-4-1,2-5 1,-3-5-104,-2-4 0,0-9 0,0-3-269,0-3 0,-2-4-41,-3-4 0,3-10 0,-5-12 0,0-7-83,-3-8 0,1-4 1,0-7-1,1-6 55,-1-1 1,5-10 0,-2 10 0,0-2-108,1-4 0,-5 1 1,4 4-1,3 4-163,1 6 0,-3 4 1,0 6 495,1 5 18,2 10 1,2 18 0,2 14 0,2 9 56,1 7 1,7 10 0,-1 11 0,3 4-38,1 7 0,-1-7 0,-3 3 0,-4-9 119,0-7 0,-6 0 0,5-14 1,-5-4-80,-1-3 1,0-9 0,-1 0-58,-5-6 1,3-6-1,-8-9-152,-1-3 0,3-6 1,-1-10-1,-2-5-162,-2-4 0,0-6 1,2-3-1,1-1-140,-1-4 0,3-1 0,0-2 1,2 1-45,4 5 0,-4-8 0,2 7 0,-1 3-9,-1 4 1,6 11 354,-5 3 0,5 14 0,2 12 0,3 14 60,1 9 0,7 14 1,-1 2-1,3 0 285,2 1 0,-1-1 1,-1-1-1,-1-4-133,-3-6 1,-6 0 0,3-12 0,-2-2-63,0-1 1,0-3-266,-5 1 0,-2-9 42,-3-7 1,2-14-1,-8-12 1,1-4-149,1-1 0,-5-13 0,4-5 0,-3-3-10,3-2 0,-2 7 0,5 8 0,0 6 378,0 9 0,0 4-22,1 5 0,5 13 0,-5 9 0,5 10 111,1 10 0,5 7 0,2 3 1,2-2 138,3-2 0,-5-7 1,-2-1-1,-1-4 63,1-7-449,-3 2 1,5-16 0,-7 0-12,0-9 1,0-7 0,0-5 0,0-5-298,0-4 1,0-1 0,0-2 0,0-2 42,0-2 1,0 6-1,0 6 1,0 2 114,0 4 261,0 9 1,5 12-1,2 13 1,2 10 35,3 4 1,-3 8 0,1 1-1,1 1 25,-3-1 0,4 4 0,-5-5 1,0-2-38,0-2 1,0-3-1,-3-4 1,1-5-494,-1-4 0,-1 4 1,1 0-1,1-2-3717,-2-1 4095,-1-2 0,5-8 0,2-1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FF8000"/>
    </inkml:brush>
    <inkml:brush xml:id="br3">
      <inkml:brushProperty name="width" value="0.05292" units="cm"/>
      <inkml:brushProperty name="height" value="0.05292" units="cm"/>
      <inkml:brushProperty name="color" value="#57D20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3554 5611 8357,'0'-15'0,"0"-1"0,0 0 880,0 0 0,-5 1 1,-2-1-1,-2 2-523,-3 4 0,-2-4 0,-2 5 1,0 0-1,0 2 265,1 0 1,-6 5 0,-2-3-88,-1 3 0,-1 2 0,-3 0 1,4 2-232,1 3 0,-3 2 1,3 6-1,0-3-119,1 2 1,-1 2-1,4 4 1,-2 1-95,2 2 0,-4 0 1,2-4-1,3 3-49,6 0 1,-2 7 0,5-5-1,-1 1-152,0 0 0,6 3 0,-1-3 0,3-1 100,2 1 1,0-2-1,2-5 1,1-1 40,3 1 1,6-2 0,0-3 0,5-4 13,4 0 1,7-6-1,0 5 1,6-5-30,2-1 1,3-1 0,-3-5 0,4-4-248,1-4 1,2-2-1,-6 0 1,-2-1 14,-2-4 0,-8 4 0,-4-6 0,-4 0 91,-1-3 1,-7-4-1,-4 1 1,-4 1-280,-1 1 1,0 8-1,-1-2-245,-4 4 0,1 3 1258,-6 3 0,6 6 0,-1 10-370,3 6 1,2 3 0,0 3 0,2 4 373,3 5 1,2-1 0,5-1-1,-1 1-306,1-1 0,2-3 0,0 4 0,-2-3-207,-1-2 0,-1-3 0,6-1 0,0-1-481,-1 1 1,1 0 0,0-2 0,-1-2-3024,1-1 0,0-8 2393,0 2 1,-6-3 0,-1-4-580,-2-3 1590,-2-4 0,-5-13 0,0-3 0</inkml:trace>
  <inkml:trace contextRef="#ctx0" brushRef="#br0">3239 5045 7628,'6'-10'0,"-1"-1"0,7 6 0,-1-4 295,2 3 0,3 0 0,2 6 0,3 0 0,7 0 301,7 0 1,-1 0-1,8 2 1,2 3-214,1 6 0,8 8 0,-1 4 0,-1 3-38,-2 7 0,3 4 1,2 8-1,1 1 314,-1 2 1,2 8-1,-7-2 1,-6 1-263,-3-1 1,-5 3 0,-7-4 0,-3-3-39,-3-1 0,-2 2 0,-8-4 0,-3-7-136,-2-5 1,-2-3-1,-5-1 1,0-1-283,0-4 0,-5-3 1,-2-8-1,-2-1-8,-3-3 0,-2 1 0,-4-7 0,-1-1-1151,-2-2 0,-2-2 0,4 0 0,-2 0-1210,2 0 1,2 0 2427,1 0 0,7 0 0,2 0 0</inkml:trace>
  <inkml:trace contextRef="#ctx0" brushRef="#br0">5551 4998 7965,'0'-15'1790,"0"-1"1,1 7-1195,5 4 1,1 10 0,5 6 0,-2 4 362,2 6 1,-3 4 0,0 8 0,0 2-391,-1 1 0,-4 12 0,3-3 0,-2 2-55,0 4 0,6 3 0,-4-3 1,0-4-245,0-2 0,0 2 1,-4-8-1,3-1-491,-3 1 0,-1-3 0,-2-6 0,2-2-217,3-2 0,-3-7 1,3 2-953,-3-3 1,-2-3-2532,0 1 0,1-9 3921,4-7 0,4-14 0,7-10 0</inkml:trace>
  <inkml:trace contextRef="#ctx0" brushRef="#br0">6069 5423 9059,'-1'-9'1684,"-5"2"1,-4 2-1080,-4-1 1,-4 1-1,-2 5 1,-7 0-86,-2 0 1,-3 0-1,1 0 1,-2 0-216,-4 0 1,4 2 0,-6 1 0,3 3-848,-1-3 0,0 4 0,6 0 0,-1 0-462,1 0 0,5 0 1,1-3-1,2 3-1195,4 1 0,9-2 1364,5 4 1,17-6 834,9 1 0,14-10 0,5-4 0</inkml:trace>
  <inkml:trace contextRef="#ctx0" brushRef="#br0">6651 5548 8338,'9'-7'0,"-4"-3"0,-3-4 171,-2-2 1,-7-5 0,-4 0 0,-3 2 796,-1 2 0,-8-4 0,-1 0 0,-3 2-314,1 1 1,0 8 0,-6-1 0,1 1-202,0 1 0,-1 0 0,1 6 0,1-3-269,4 3 1,-4 1 0,6 4 0,-1 1-73,4 3 1,-2 6 0,3-2 0,0 6-177,3 5 1,3 2 0,2 5 0,3-2-81,2 2 0,-4 2 1,6 1-1,2 0 25,1 1 0,2-2 1,0-3-1,2-2 177,3-2 1,4 3 0,8-3 0,4-3 27,5-2 1,4 1 0,1-10-1,1 0 253,-1-4 0,8 2 0,1-2 0,2-1-172,0-3 0,-2-6 0,4-4 1,-4-3-245,-2-5 1,-3-3-1,-9 3 1,-6-4-111,-8-5 1,-5-2 0,-7 0 0,0 3 23,0 3 0,-2 1 0,-1 5 0,-4 2 436,-2 4 1,4-3 224,-6 8 1,8 2 0,-3 8-119,5 5 1,1 4-1,1 2 1,5 0-173,4 0 1,4 5 0,2-1 0,0 0-373,-1-3 1,3-1 0,1 0 0,2-1-1050,-2 1 1,0-2-1,1-2 1,2-3-300,3-2 0,-4 3 0,3-4 0,1-3 566,-1-1 1,-5-2 0,2-2 0,-5-5 945,-6-9 0,-3-1 0,-7-11 0,0-5 0,-7-6 0,-1-8 0</inkml:trace>
  <inkml:trace contextRef="#ctx0" brushRef="#br0">6934 5454 8175,'11'7'1916,"-1"4"-1434,2 3 1,-3 1 0,2 3-1,1 1-102,2 2 0,1 7 0,1-2 0,0 2 144,0-2 1,-6 4 0,1-6-1,-1 1-333,-1-4 1,3-4-1,-7-1 1,1-2 340,1-4-337,-6 4 1,-1-14-1,-10 0 1,-4-8-53,-2-6 0,-5-9 1,0-3-1,2-6-140,1-4 0,5 1 1,0-7-1,5 0 15,1 2 0,3-4 0,9 7 0,6 4-253,3 5 1,7 0 0,3 9 0,4 5 299,5 7 1,4 5-1,0 2 1,5 2 248,3 3 0,2 4 0,0 9 1,-1 1 219,-4 2 0,1 7 0,-6-2 0,-2 4-118,-2 1 0,-8 0 0,-3 1 0,-2-1-376,-5 1 1,3-1 0,-13-1 0,-1-2-746,-3-2 1,-1-2 0,-1 4 0,-3-3-402,-1-2 0,-7-1 1,1-3-1,-3 1 1106,-2-6 0,-13 1 0,-4-6 0</inkml:trace>
  <inkml:trace contextRef="#ctx0" brushRef="#br0">8506 4810 8147,'9'-16'564,"-4"0"0,-5 7 0,-3 3 102,-2-1 0,-8 7 0,5 0 0,-3 10 72,1 9 0,-6 6 1,-5 8-1,2 4-221,1 4 1,-3 7-1,-1 4 1,-1 4 12,0 0 0,-3 3 1,7-6-1,3-3 249,4-1 1,8-4 0,-1-1 0,3-4-361,2-1 0,0-3 0,2-4 0,3-2-192,6-4 0,3 2 1,2-6-1,-1 1-326,1 0 1,1-2 0,3-7 0,1-2-1411,-2-2 1,4-6 0,-1 1 0,1-3 150,0-2 1,5 0 0,-4-2-1,2-1-1164,1-3 1,-8-11 2521,2 1 0,3-10 0,1 2 0</inkml:trace>
  <inkml:trace contextRef="#ctx0" brushRef="#br0">8742 5438 8509,'16'0'839,"0"0"1,-6 0 0,1-1 0,1-3-127,2-1 0,9 0 1,1 5-1,2 0-187,0 0 1,1 0-1,4 0 1,-1 0-179,-4 0 0,2 0 0,-5 0 0,-1 0-687,1 0 1,3 1-1,-5 3 1,-2 1-1010,-1-1 1,-2-3 0,-1-1 0,1 0 274,0 0 1,0 0 1072,-1 0 0,1-14 0,0-3 0</inkml:trace>
  <inkml:trace contextRef="#ctx0" brushRef="#br0">9528 5014 7965,'9'-30'106,"-4"4"0,-3 3 0,0 2 823,3 0 1,-1 2 0,6 7-99,2 2 1,2 1 0,4-2 0,1 4-1,2 2-117,-2 0 1,4 0-1,0 5 1,-1 1-304,1 5 1,3 1-1,-3 7 1,0 0-200,-1 3 0,-1 9 0,-7 2 0,-2 5-74,-1 4 1,-8 7 0,3-2 0,-5 5-131,-1 5 1,-1-5-1,-6 4 1,-7-6-76,-5-1 1,-8-2-1,5-11 1,-3 1-23,-3-1 1,-1-6 0,-3-4-1,1-4 85,-1-1 0,1-7 0,-1-4 1,1-3 13,-1-2 0,1 0 0,0-2 1,1-3 42,4-6 0,-2-3 1,7-2-1,3 1-4,6-1 0,5-5 0,9-2 0,3 1-24,5-1 0,17-3 1,8 5-1,7 2 35,6 1 1,8 9 0,-1 4-1,-1 3 19,0 2 1,-5 2-1,-6 3 1,3 6-207,-2 3 1,-8 1-1,1 1 1,-4 0-331,-1 0 0,-8-1 0,-3 1 0,-4-2-300,-1-3 1,-2 3 0,-2-6 0,-3 3-147,-2-1 1,-2-5 0,-3 4-1266,3-2 0,-3-3 938,3-10 0,-3-4 1230,-2-11 0,-7-3 0,-2-8 0</inkml:trace>
  <inkml:trace contextRef="#ctx0" brushRef="#br0">10267 5045 8243,'16'-15'2519,"-5"6"-1764,-1 4 1,-5 5 0,4 7-1,0 7-175,-1 5 0,-2 9 1,4 0-1,1 5 374,-3 4 0,5-1 1,-6-3-1,0 1-354,0-3 1,0 8 0,-4-12 0,2 0-643,-1-3 1,3 2 0,-2-5 0,-1-2-1131,-3-1 1,5-2 0,-1-1-2453,-2 1-1975,-1 0 5599,5-7 0,2-16 0,6-11 0</inkml:trace>
  <inkml:trace contextRef="#ctx0" brushRef="#br0">10975 5030 7965,'-2'-11'0,"-3"2"0,-4 1 681,0-1 1,-5 6 414,4-3 0,-4 5 1,-2 1-1,1 1-374,-1 5 1,0 2 0,0 10 0,1 1-132,-1 2 1,0 10-1,0-1 1,1 1-138,-1 4 0,6 0 1,1-3-1,2-1-180,3 1 1,4-1 0,6 0 0,4-1-122,4-4 1,9 2-1,5-5 1,7 0 6,7-1 0,3-1 0,4-5 1,2 0 36,1 0 0,6-8 0,-6-2 0,-3-5-25,-5-1 1,-6-1 0,-8-5 0,-2-6-57,-2-7 0,-7 0 1,0-8-1,-6-1-362,-8-1 0,-3-3 0,-4 1 0,-5-2-543,-9-4 1,-7 4-1,-8-4 1,0 4-280,-1 2 0,-5 4 0,1 3 0,2 1-579,7 4 1,-1 2 0,5 1-1,0 2-21,0 3 0,2-1 1668,6 7 0,-8-14 0,-1 1 0</inkml:trace>
  <inkml:trace contextRef="#ctx0" brushRef="#br0">10786 4370 7965,'25'-9'0,"-4"4"278,-4 3 1,6 2 0,3 2-1,4 3 352,1 5 0,6 6 1,3 5-1,2 5-34,2 4 1,8 7 0,-8 1 0,-1 2-210,3 4 1,-6 6-1,0 5 1,-1-1 197,-4 0 0,-2 3 1,-2-2-1,-1-1-183,-4 0 1,-3 2 0,-7-6 0,-3-1-6,-2 2 0,1-2 0,-5-4 1,0-1-222,0 0 1,-2 3-1,-5-11 1,0-1-134,0-1 0,0-3 1,0-1-1,0-4-550,0-5 1,0-4 0,0-1-1886,0 0 1,-1-8 969,-5-2 1,3-13-1,-6-9 1,0-8-1922,1-6 3343,4-9 0,-10-8 0,6-9 0</inkml:trace>
  <inkml:trace contextRef="#ctx0" brushRef="#br0">10975 4637 8105,'-11'0'1198,"3"2"-730,1 3 1,1-2 0,5 8 0,-3 1 62,-1 2 1,0 2 0,5-1 0,0 1-180,0 0 0,1 0 1,5-1-1,2 1-132,1 0 1,10-2 0,-3-2 0,3-3-33,4-2 1,0 3-1,5-5 1,-2-1-36,2-2 1,-4-2 0,3-2-1,-1-3-295,-2-6 0,-3 2 0,-9-1 0,-3-2 143,-2-2 1,-2-2-1,-5 0 1,-1 1 34,-5-1 1,3 5 0,-8 1 0,-3-1 5,-5 3 1,2-6 0,-4 5 0,3 0-412,3 4 1,-1 3 0,0 2-361,0 0 1,1 0-1,-1 0 1,0 2-167,0 3 1,6 2-1,1 5 1,1-1-1377,-1 1 2271,5-5 0,-3 0 0,7-7 0</inkml:trace>
  <inkml:trace contextRef="#ctx0" brushRef="#br0">17893 3599 10719,'0'16'684,"0"-5"0,0-1 1,0 2-123,0 2 1,0 2 0,0 0-1,0-1-137,0 1 0,0 0 0,0 1 1,2 3-164,3 0 1,-3 1-1,3-3 1,-3 1-35,-2 2 1,1 2-1,3-4 1,1 4-132,-1 1 0,-3 2 1,-1 6-1,0-1-8,0 1 0,0 4 0,0 4 0,0 2 62,0 2 1,0 10 0,-1-7 0,-3 2-22,-1 0 1,0 9 0,5 1-98,0 1 41,0-1 0,0 4 1,0 1-1,0 1-15,0-2 0,0 8 1,0-8-1,0 2-60,0 0 0,0 6 0,-2 3-107,-3 1 1,3-11 2,-3 10 0,1-6 0,1-2 76,-3 2 1,-1 11-1,4-4 1,-2-2 26,1-1 1,2 6-1,1-1 1,-3 0 76,-1 0 0,0 2 0,3-10 0,-2 1-19,-1 0 0,-2 9 1,4-4-1,-3-2 27,3-1 1,0 1 0,-1-1 0,-3 1-73,-2 2 0,6-1 1,-2-10-1,1 2-71,-1 3 0,3 4 0,-5-3 0,2 0 47,0 0 0,-1 6 1,5-2-1,-3-3 76,-1 3 1,-2 3-1,3-6 1,-1 1-20,2-2 0,-1 13 0,1-9 0,-3 3 95,3-2 0,-4 5 0,2-3 0,-1 1-53,-1 5 1,6-1 0,-6-4 0,2 1-27,-1-1 1,-4 4-1,5 1 1,-1-1-84,-1 5 0,6-3 0,-6 1 0,1-1 5,1 0 0,0-39 0,0-1 0,-2 40 1,0-2-37,0-2 1,0 6 0,3 1 0,-3 1 7,-2-5 0,6 3 0,-4-2 1,2 0 69,-1 1 0,-1 1 0,6-41 1,-1 1-1,-1-2 0,1 1 54,0 0 1,0 0 0,1 2 0,1-1 0,-1 1 0,2 0 0,-1 0 0,0 1-49,0-1 0,0 0 0,0-1 0,0 0 0,0 0 0,0-1 0,0 1 0,0-1 6,0 3 0,0 0 1,0-1-1,0 0 0,0 2 1,0 0-1,0-2 1,0-1-66,0 43 0,0 0 0,0-42 0,0 0 0,-1 0 0,0 1 52,-2-1 0,1 0 0,1-1 0,0 0 1,-2 1-1,1-1 0,0-1 0,2 1 25,0-1 1,0 1 0,-2 2 0,-1 0 0,0-4-1,0 1 1,1 1 0,1 0 74,0 1 1,0 1-1,-1 0 1,-1 1-1,0 0 1,1 0-1,-1-1 1,0 0 3,0 1 1,-1 0 0,3-1-1,1 0 1,-3-1 0,0 0-1,2 1 1,1-1-48,0 1 0,0 0 1,0 3-1,0-1 1,0 39-1,-1-43 1,0 1-20,-2 0 0,1 0 0,1 2 0,0 0 0,-2 0 0,1 0 0,0-2 0,2 0-22,0-1 0,0 1 1,0 1-1,0 0 1,0 41-1,0-44 1,0 0-10,0 45 0,0-43 0,0 2 0,0-4 0,0 0 0,0 44-5,0-1 1,2-44 0,1 1 0,2 39 0,-1-1 83,-2 3 0,-2-6 0,0 8 0,0-3 76,0-1 0,0-37 0,0 0 0,0 37 0,0 5-185,0 0 0,0-41 0,0 0 0,0-2 0,0-1 0,0 1 0,0-1 0,0 1 0,0 1 0,0 42 0,0 0 0,0-4 0,0 3 0,0-1 0,0-8 0,0-3 0,0-2 0,-6 1 0,1-5 0,2-2-746,1-4 0,2-1 0,0-14 1,0-7-2283,0-7 0,-5-7 0,-1-19-3004,3-14 6032,1-36 0,-5-39 0,3 28 0,-1 1 0</inkml:trace>
  <inkml:trace contextRef="#ctx0" brushRef="#br1">5126 7922 8599,'2'-9'1450,"1"2"199,3 0-547,6 5 1,-9-5-304,8 7 1,-8 7-490,2 4 1,-3-2 0,-2 1-58,0 2 0,0 2 1,0 2-1,0 0-244,0-1 1,0 6-1,-2 0 1,-1-2-14,-2-1 0,-1 3 0,6 2 1,0-1 67,0 1 1,-1 5 0,-3-4 0,-1 3 133,2-1 1,1 0-1,2 5 1,0 1-22,0-1 1,0 1 0,0 1 0,0 2 81,0 2 1,0-1 0,0-3 0,0 2-199,0 2 1,0 0 0,2-4-1,1 2-55,2 1 1,0 1-1,-5-5 1,0 1-30,0 3 0,2-1 1,2 7-1,1 0 189,-2-2 0,-1 9 1,-2-5-1,0 1-140,0 6 0,0-9 0,0 7 1,0-2 8,0-2 0,0 6 0,0-7 0,0 3-59,0 0 0,0 9 0,0-7 0,0 3 126,0 2 0,0 6 0,0-3 1,0 3 4,0-3 1,0 3-1,0-6 1,0 2-32,0 3 1,0 0 0,0 1 0,0-3-12,0 3 1,0 1 0,0 2-1,0 0 30,0 0 1,0 5 0,0 0 0,0 0 30,0 2 1,5-7 0,1 3 0,-3-3-78,-1 1 1,-2 3 0,0-4 0,0 0 11,0-1 0,0 3 1,0 1-1,0 4 57,0 2 1,0-2 0,0 3 0,0-3-7,0 2 1,5 4 0,0-6 0,-1 2 126,-2 3 0,-2 2 0,0 3 1,0 0-36,0-1 1,5 7 0,0-9 0,-1-1 284,-3 1 1,-1 9 0,0-6 0,0 4-490,0 1 0,0 5 0,-1-7 0,-3-1 0,-1-1 0,0-4 0,3-4 0,-2-3 0,-1 0 0,-2-7 0,4 1 0,-3-6 0,3-4 0,-4-2 0,2-4 0,1-3 0,2-3 0,2-5 0,0-10 0,0-2-683,0-2 1,0-2-1,2-7 1,3-2-1776,6-2 0,3-6 1,3-3-1,4-7 1806,6-10 1,2-24 0,3-2 0</inkml:trace>
  <inkml:trace contextRef="#ctx0" brushRef="#br1">2280 11270 10144,'2'8'761,"3"-2"1,6-5 25,3-1 1,7 0 0,1 0-1,3 0-177,3 0 0,3 0 0,4 0 0,4 0-129,1 0 0,-5 0 0,3 0 1,1 0-185,2 0 0,5 0 0,1-1 0,0-3-20,0-1 0,1-6 0,-1 6 1,0 0-121,0-2 0,0 5 0,2-3 0,0 1-43,-2-1 0,9 4 0,-9-5 0,2 3-83,0-2 0,4 3 1,-1-3-1,0 1-22,3-1 0,-5 1 1,6-4-1,0 1 116,0 3 1,-4 1 0,4-1 0,-2-1 48,-3 1 0,1 3 0,-1-1 1,0-2 40,5-1 0,-4 0 0,4 3 1,0-1-107,2-3 1,6-1 0,-6 4 0,1-2-220,-1 1 0,7-3 1,-6 2-1,0 2 191,2 1 0,-5-3 0,0-1 0,-2 3 31,-3 1 1,3 2-1,0 0 1,-1-2-3,-4-3 1,7 3 0,-7-3 0,3 3-16,2 2 1,-1-5 0,-5 0-1,1 1-126,-1 3 1,6 1 0,-11 0 0,1 0 41,1 0 0,-1 0 1,0 0-1,-2 0 7,1 0 0,3 0 1,-1 0-1,-1 0-1,-2 0 0,-2 0 0,4 0 1,-2 0-32,1 0 0,1 0 0,0 0 0,-4 0-6,-2 0 1,4 0-1,-5 0 1,0 0 57,1 0 0,-3 0 0,5 0 0,0 0-19,0 0 0,-3 0 1,5 0-1,0 0 213,-2 0 0,6 0 0,-4 0 0,1 0-77,-1 0 0,4 0 1,-6 0-1,2 0-11,0 0 0,-7 0 0,3 0 0,-3 0-144,-4 0 0,10 0 0,-10 0 0,2 0 0,0 0 0,4 0 0,0 0 0,-1 0 0,3 0 0,-4 0 0,7 0 0,1 0 0,3 0 0,-4 0 0,0 0 0,0 0 0,-2 0 0,3 0 0,-4 1 0,-1 3 0,1 1 0,-1 0 0,-3-5 0,2 2 0,-2 3 0,3-3 0,1 3 0,-1-1-30,0 1 1,4-3 0,-3 3 0,-1-3-3,1-2 0,-3 5 0,-4 0 0,-2-1-213,-4-2 1,2-2 0,-7 0 0,-2 0 34,-2 0 1,-1-2-1,0-2 1,-2-3-520,-4-1 0,-3 2 0,-5-4 0,1-2 93,3-2 1,-1-2 0,-7-2 0,-1-1 87,-3-2 0,-6-5 0,2 5 0,-4 0 158,-2-2 1,-5 4-1,-2-7 1,-1 0 138,-4 1 1,4-3 0,-1 8 0,4 0 383,7 3 1,-2 3 0,8 2 150,-1 1 0,4 8 0,10-3-183,5 5 0,4 1 0,4 1 1,3 5-20,5 4 0,-2 9 0,3 4 0,1 2 251,1 2 0,-2 3 0,-1 3 1,-2 2 307,-5 2 1,8 5 0,-13-5 0,0-3 188,-2 0 0,-9 1 0,4-2 0,-1-4-174,-1 1 0,-2-2 1,-6-2-1,-4-5-547,-2-3 0,-1-4 0,-8-2 1,-3-3-110,-5-2 0,-4-2 0,-3-5 0,-2 0-265,-2 0 0,-5-7 0,4-4 0,0-4-2193,-1-6 0,-3-4 1,4-6-1,-2-2 2183,-4-4 0,-15-17 1,26 22-1,1-1 1</inkml:trace>
  <inkml:trace contextRef="#ctx0" brushRef="#br1">4969 7922 7910,'9'-7'-117,"3"-2"1,-5-7 761,2 1 1,-4 4 0,5 1-79,2-3 1,2 1-1,0 0 1468,-3 2-1015,3 6 1,-12-1 0,1 10-288,-6 6 0,-8 2 0,-8 3 0,-4 0-148,-1 0 1,-1-1 0,-3 1 0,2 0-38,-2 0 1,0-1 0,2 1-1,5 0-189,4-1 0,1 1 1,0 0-329,0 0 1,8-6-214,2 0 0,13-6 0,7-1-139,6-6 0,2-6 0,-1-8 0,6-2-171,2-2 1,3-6-1,-1 5 1,1-1-153,-1 0 1,-5-3 0,-1 5 0,-3 2 467,-2 1 1,-3 8-1,-1 1 1,-1 2 459,1 4 0,7 3 0,1 5-169,1 6 0,3 8 1,-6 3-1,1 1 974,0 0 1,3 5-1,-5-2 1,0 2-459,2-2 0,-6 4 0,4-4 0,-3 2-783,-3-2 0,1-3 0,0-6 0,-2 3-688,-4 0 0,-1-4-1988,-4-5 0,-3-11 2828,3-6 0,-3-9 0,-2-17 0</inkml:trace>
  <inkml:trace contextRef="#ctx0" brushRef="#br2">7469 11160 15874,'7'-9'4097,"-6"2"-3946,6 7 1867,-7 0-480,0 0-1330,0 7 0,0-4 0,0 8-235,0 1 1,0-3-1,0 1 1,0 3-42,0 1 1,0-4 0,0 0-1,0 3-111,0 1 1,0 1-1,0 1 200,0 0 1,0 0 0,0-1-1,0 1 102,0 0 0,0-1 0,0 1 0,-1 0-174,-5 0 0,5-1 1,-5 1-1,3 0-6,-2-1 0,3 1 0,-3 2 1,1 1 118,-1 2 0,3 0 1,-5-6-1,2 1-40,0 0 1,0 0 0,3 1 0,-2 2 28,-1 2 1,-2 0 0,4-3 0,-3 1-76,3 2 0,-4 0 0,2-4 0,-1 2 41,-1 2 0,6 6 0,-5-5 0,3 1 0,-2 0 1,1 3-1,-5-5 1,2 0-2,4 2 1,-4-6 0,0 4 0,-2-4 16,-3-1 0,3 5 1,1 0-1,-1-2-18,0-1 1,0-3 0,-3 1 0,3 0-25,2 0 1,-3-1 0,3 1 0,0 0 40,0-1 1,-4-4 0,4-1 0,0 3 4,1 1 1,-7 1 0,5 1 0,-3 0 9,1 0 0,4-6 0,-4 0 0,-1 3 10,3 1 1,-5 1 0,6 1 0,-1 0-16,-5 0 0,5-2 0,-3-2 0,1-2 20,1 2 0,-5 1 0,4-1 0,-3-2 58,3 3 1,-4 1 0,5 1 0,-1 1 129,-1 0 1,1-1 0,-6 1-57,0 0 0,6 0 0,1-1 1,0 1-50,1 0 1,-1-1 0,-3 1-1,1-2-45,-1-3 1,-2 3-1,-2-4 1,0 2 63,1-1 0,-3 3 1,1-4-45,1 4 1,-3-3 0,8-3 0,-3 1 11,-1 0 1,-1 1 0,0 4-8,1-3 0,4 1 1,1-5-1,-1 2-100,2 3 0,-5-3 0,6 1 0,-3 1-9,1-3 0,-1 5 0,-5-6 0,1 0 66,-1 0 1,0 3-1,1-3-35,-1 2 1,0-4 0,0 4 7,1-2 1,-1 3-1,2-3 1,2 0-26,1 0 0,1 4 0,-6-4 7,0 1 1,1-4-1,-1 3 1,0-2 31,0 0 1,2 2 0,2-3-1,2 1-42,-2-1 1,-2 3-1,0 0 1,1-1-46,3 1 1,1 0-1,-3-3 1,1 3 4,-1 2 0,-2-4 0,-1 4 5,-1-2 1,0 0 0,0-4 19,1 2 1,-1 6-1,0-6 1,0-1 57,1-3 0,-1 5 0,0-1-59,1-2 1,-1 4 0,0-2-1,0-1 20,1-2 1,-1-2 0,0 1-1,1 3-4,-1 1 1,0 0-1,0-5 1,1 0 62,-1 0 0,-7 0 0,-1 0-35,-1 0 0,3 6 0,6-1 1,0-2-27,0-1 0,1-2 0,-1 0 0,0 0-29,0 0 0,1 0 0,-1 0 0,0 0 0,1 0 0,-1 0 0,0 0 0,0 0 0,1 0 0,-6 0 0,0 0 0,2 0 0,1 0 0,2 0 0,1 0 0,-1 0 0,0 0 0,-1 0 0,-4 0 0,3 0 0,-3 0 0,4 0 0,1 0 0,0-2 0,1-1 0,-1-2 0,0 1 0,1 2 0,-1 2 0,0 0-27,0 0 1,1-5-1,-3 0 1,-1 0-32,-2-2 0,0 3 1,4-4-1,-3-1 8,-1 0 1,-5 4-1,5-4 1,0 0 30,-1 1 1,2 4-1,-4-3 1,1 2-100,4 0 1,-4-6 0,2 6 0,0 0 117,-1-2 1,4 5 0,-3-5 0,4 2 121,1 0 1,0-1-1,1 5-49,-1-5 0,0 5 0,0-6 1,1 1 29,-1 1 1,-2-2 0,-1 4 0,-2-4-104,2-2 0,2 4 0,-1-4 0,-1 0 0,-2 0 0,0 6 0,5-4 0,1 2 0,-1-1 0,0-4 0,0 3 0,1-2 0,-1 1 0,0-3 0,0 4 0,1 0 0,-1 4 0,0-6 0,1 0 0,-1 0 0,0 4 0,0-4 0,1 1 0,-1-1 0,0 0 0,1-3 0,-1 2 0,0-3 0,0 5 0,1-3 0,-1 1 0,0 1 0,0-5 0,1 3 0,-1-3 0,0-1 0,1-1 0,-1 0 0,0 1 0,6 1 0,-1 1 0,-1 3 0,-2-2 0,-2-2 0,0 0 0,1 2 0,-1 1 0,2 1 0,2-6 0,1 2 0,-1 3 0,-2-3 0,-2 4 0,1-4 0,-1-2 0,6 6 0,-1-1 0,1-1-16,1-2 1,-5 0 0,5 2 0,-1 1-34,-1-1 1,6-2-1,-4-1 1,0-1 9,1 0 0,-1 0 0,-3 1 1,1-1 25,-1 0 1,0 1 0,0-1-1,1 0-20,-1 0 0,-2 1 0,0-1-9,3 0 1,3 2 0,4 0-194,-1-1 1,0 2 0,5-8 85,0 4 1,0 1 0,-2 0 0,-2 1-23,-1-1 0,-7 6 0,2-1 1,-3-1-22,3-2 1,-4-2-1,3 0 1,-3 1 65,-1-1 0,4 0 0,2 1 0,1-1 131,-1 0 1,5 0 0,-3 1 17,0-1 1,6 0 0,-4 1-1,1-1 26,-1 0 1,3 0 0,-5 1 0,2-1 25,0 0 0,-6 1 0,4-1 0,0 0 47,0 0 0,-3 1 0,3-1-24,-2 0 0,5 6 0,-3-1 0,2-1-70,0-2 1,0 4-1,5-1 1,-2-1-76,-3-2 1,3-2 0,-3 0-1,1 1 79,-1-1 0,3 0 1,-5 1-134,0-1 0,6 0 0,-5 0 149,5 1 1,-5-1-1,1 0 1,2 1 90,1-1 0,2 0 0,0 0-223,0 1 1,0-1-1,0 0-38,0 1 0,0-1 37,0 0 1,2 0 29,3 1 0,-3 4 0,5 2 114,0 2 1,-6 0-248,5 2-6020,-5 4 3721,-1-6 1,-7 14 2578,-3 3 0,-4-3 0,-2 0 0</inkml:trace>
  <inkml:trace contextRef="#ctx0" brushRef="#br2">2972 11301 19603,'0'-10'-370,"-2"1"1094,-3 2 0,3-5-245,-3 1 1,-2-3-1,2-1-169,1-1 0,3 0 0,-1 0 0,-2 1-23,-1-1 1,0 0 0,5 1 0,0-1-49,0 0 0,0 0 1,0 1-99,0-1 0,0 0 0,0 0 1,0 1-145,0-1 0,5 0 0,2 1 142,2-1 0,-6 5 0,4 1-68,0-2 1,-5-2 0,5 0 0,-2 2 13,1 1 1,-1 1 0,-5-6 0,0 0-71,0 0 1,5 1 0,0-1 0,-1 0 43,-3 1 1,-1-1 0,0 0 0,2 0-167,3 1 0,-3-1 0,5 0 0,-2 1 112,1-1 1,4 0 0,-3 0-1,0 1-15,0-1 1,0 0-1,-3 1 1,3 1 10,1 3 1,-4-3 0,3 4 0,-2-4-59,0-2 0,6 0 0,-6 0 0,0 1 15,2-1 0,-5 0 0,5 1 0,-2-1 60,0 0 1,6 0 0,-4 1 0,0-1 3,0 0 0,5 1 0,-3-1 0,1 0 31,1 0 0,-6 2 0,6 2 186,1 2 0,2 1 0,1-1 68,1 4 1,0-1-191,0 2 1,-6 0 0,-1 3 355,-2-3-3701,-2 3 0,-7-5-5987,-3 7 9369,-11 0 0,-1-7 0,-6-2 1</inkml:trace>
  <inkml:trace contextRef="#ctx0" brushRef="#br2">2107 8786 8996,'-15'0'-183,"-1"0"0,0 0 1295,0 0 707,8 0-1310,1 0 1,14 6 0,1 0-82,1 3 1,5-4-1,-3 6 1,3-1-40,1-1 0,1 5 0,1-3 0,3 3-98,1 1 1,5 1 0,-5 0 0,0-1-62,2 1 1,-4 0 0,5 1-1,1 3-3,-1 1 0,-5-1 0,4-2 0,-2 1-110,0 2 0,5 0 0,-5-3 0,-2 1-3,-1 2 1,3 0-1,0-6 1,-2 1-92,-2 0 0,4 5 0,0 0 0,0-2 39,2-2 0,-6 4 0,6 0 0,-2-1 6,0-3 1,5-1-1,-5 1 1,-1 2-5,-3 2 1,4 0 0,0-5 0,-2 0 35,-1-1 0,3 6 0,0 0 0,-1-1 4,3-3 0,-5-1 0,3-1 0,-4 1-23,-1 0 0,5 5 0,0 0 0,-2-2 51,-2-2 0,4-1 0,0 0 1,-1-2-6,-3-4 1,-1 4-1,1-1 1,2 2-46,2 1 1,6 7-1,-6-9 1,0 0 11,1 0 0,-3 8 1,6-6-1,-1 2-97,1-1 1,-4-1-1,3-1 1,-1 1 47,-4 0 1,4 0 0,-2-1 0,-2 1-4,-1 0 1,-3-2 0,1-2 0,1-2 42,4 3 1,-3 1 0,3 1-1,-4 1 59,-1 0 1,5-1 0,0 1 0,0 0-54,2 0 0,-6-1 1,6 1-1,-2 0-38,0-1 0,0-4 0,-4-1 0,2 3-136,2 1 0,0 0 0,-3-2 1,1-2 90,2 3 0,0 1 0,-4-1 0,3 0 56,1-3 0,1 1 1,-2 4-1,0 1 8,0 0 1,2-6 0,-1 1 0,-1 1-49,-3 2 0,-1-4 0,0 1 0,-1-1-28,1-1 0,5 5 1,0-5-1,-2 1-28,-1 1 0,3-1 0,1 4 0,1-2 28,0-1 0,3-1 1,-5 6-1,0-2 7,2-3 0,-4 3 0,5-4 1,-1 2 36,-4-1 1,4 3-1,-2-4 1,-2 4 60,-2 2 0,4-2 0,0-2 0,-1-1 154,-3 1 0,-1 2 0,1 0 0,3-2-29,0-2 0,1-1 0,-5 3 0,0-1-125,0 1 1,-1-3 0,3 1-1,1 3-101,2 1 0,2-4 0,-4 0 0,2 3-1,-2 1 0,4 1 0,-2-1 1,-2-1-1,-2-3 1,-6-5 0,-1 4-1579,3-2-1628,-6 5 0,-7-15 3206,-11 3 1,-17-25 0,-5-1 0</inkml:trace>
  <inkml:trace contextRef="#ctx0" brushRef="#br2">2296 8330 14602,'0'-15'-12,"0"-1"0,2 2 0,3 2 0,5 3 0,6 0 1282,5 1 0,-2 4-548,8-1 1,-7 3 0,5 2-1,-2 0 1,-4 0 134,-2 0 0,4 7 0,0 4-350,-2 3 0,-8 1 0,-6 3 1,-3 1-182,-2 2 0,0 2 0,-2-4 0,-3 4 3,-6 1 0,-2-3 1,-5 5-1,-1 0-128,-2-1 0,0-1 0,5-5 0,0 2 132,1-1 0,1-3 1,2-1-1,3 0-13,2-1 0,2 1-304,5 0 1,7-2 0,3-4 0,4-5 48,2-3 0,-1-2 1,3 0-1,3 0-814,5 0 1,-1-2 0,1-1-1,0-4 48,-2-2 1,1 4 0,-6-6-1,2 1-4047,-2 1 1,-1-5 4772,-3 4 0,1-4 0,0-2 0</inkml:trace>
  <inkml:trace contextRef="#ctx0" brushRef="#br2">2783 8393 14602,'16'0'2210,"0"0"1,-7 7-1,-2 4 1,-2 3-1415,0 1 0,0 1 0,-5 2 0,0 1-378,0 2 0,0 0 0,0-4 0,0 2-381,0 2 1,0 0 0,0-5 0,0 0-1623,0 0 0,0-1 1,0 1-184,0 0 0,0-6 0,2-1-427,3-2 0,4-2 0,7-5 2169,-1 0 0,8-7 0,2-2 0</inkml:trace>
  <inkml:trace contextRef="#ctx0" brushRef="#br2">3192 8393 14602,'0'-15'-291,"-7"-1"0,-3 2 1246,-4 3 0,3-1 0,1 7 0,-2 1-116,-2 3 0,-2 2 0,0 5 0,2 6-592,4 7 0,-3 0 0,8 8 1,0-1 101,-2-2 0,5 4 0,-3-5 0,5 0 211,5-1 1,-1 4 0,6-5 0,4-1-173,5-3 1,1-1 0,6-2 0,2-2-48,1-2 0,1-6 1,-2 1-1,-2-3 87,2-2 0,-5 0 0,-2-2 0,-4-1-210,-1-3 0,-2-6 0,-2 0 1,-3-5-254,-2-4 1,-2-2 0,-6 4-1,-5-4 59,-4-1 0,-4 4 0,-2-1 0,0 4-36,1 1 1,-6 0 0,0 2 0,2 2-792,1 2 1,2 6 0,1-1-2401,-1 3 0,2 4 0,2 3 3049,1 6 1,8 10-1,-4 3 1</inkml:trace>
  <inkml:trace contextRef="#ctx0" brushRef="#br2">3648 7985 15264,'-7'-9'933,"-2"2"0,-6 9-313,-1 3 0,2 4 1,2 8-1,3 2-242,2 2 0,0 0 0,4-3 0,-3 1-25,3 2 1,3 0-1,3-5 1,4-2 93,2-4 1,7 4 0,5-5 0,0-1 165,1-2 1,-4-5 0,5-1 0,-2 0 257,-1 0 0,1-1 1,-7-5-446,-3-4 1,-4-4-1,-7-2 1,0-1-263,0-4 1,-7 2 0,-4-6 0,-3 2-155,-1 4 0,-6 2 0,0 1 0,0 2-1809,-2 4 0,0-3 0,-6 8 1,1 2-7329,0 1 9192,-5 2 1,1-7 0,-8-2 0</inkml:trace>
  <inkml:trace contextRef="#ctx0" brushRef="#br2">3601 10311 14895,'0'-16'-2871,"0"0"3542,0 1 0,0-1 0,0 0 2377,0 1-860,0 6-953,0 2 0,-5 14 0,-2 3-563,-2 4 0,-2 2 0,-4 1 1,-1 3-146,0 1 0,1 5 0,-3-3 0,-1 1-431,-2 4 1,0 2 0,5 1 0,1 1-87,-1-1 0,2 0 0,2 1 1,3-1-204,2 1 0,2-1 0,5 1 0,0-1-22,0 0 0,0-1 1,1-2-1,3-3-250,1-3 1,0-1 0,-5-5 0,2 0 30,3-1 0,-3-4 51,3-1 942,-3-6 1,-2 1-443,0-10 0,0-4 1,0-7-65,0 1 0,0-1 0,2 0 0,1-1-111,3-4 0,1 2 0,-4-8 0,2-1-285,-1-1 0,3-3 1,0 1-1,2-2-81,3-4 1,2 4 0,1-4 0,1 4 199,0 2 0,0-1 0,-1 1 0,1 1 229,0 4 0,-1 3 0,1 6 0,-2-3 271,-3-1 0,1 0 1,-5 7-1,0 2 1672,0 2-682,5-1-1059,-10-4 1,5 8 0,-9 7 0,-3 8 195,-6 6 1,-3 7-1,-1 2 1,-3 1 87,-3 4 0,-1 2 0,-6 1 0,3 3-262,2 2 0,-3-2 0,3 4 0,1-1-240,-1-1 1,0 8-1,6-4 1,-1 0-20,4-3 0,7 1 1,-1-1-1,1-2-605,3-2 0,2-7 0,2-1 0,0-1-30,0 1 1,2-6 0,3 2 440,6-4 1,-4-6-1,0-2 339,0-2 0,2-2 1,6-7-14,1-3 1,0-4 0,0-7-1,-2-1-211,-4-4 0,7-4 1,-4-6-1,-1-2-231,2-4 1,-2-3-1,-1-7 1,-4 1 18,0 5 0,-6-3 1,5 7-1,-5 4 78,-1 5 0,0 0 0,0 7 897,0 2 0,0 7 26,0 1 1,0 10-1,-1 1 1,-5 8-243,-4 6 0,1 14 1,-3 4-1,-4 3-53,-3 3 1,-4 2 0,4 9 0,-2 0-409,2-2 0,1 9 1,4-11-1,4-1-2,5-6 1,3-1-1,2-4 1,0-3 37,0 0 0,0-8 0,0-1 0,0-3-3,0-2-10,0-1-10,0-6 1,0-4 0,0-12 0,0-7-172,0-5 1,0-7 0,-2 3 0,-1-1-611,-3-4 0,1-2 0,5-1 0,0-1-781,0 1 1,0 5 0,0-1 0,0 1-1021,0 2 0,-5-4 1,-2 5 2635,-2-1 0,-1-10 0,-6-6 0</inkml:trace>
  <inkml:trace contextRef="#ctx0" brushRef="#br2">1415 10075 14602,'-15'0'-79,"-1"-5"0,0 0 302,1 1 1,4-3 0,1 0 1615,-3-2 1,6-1-1143,2-6 0,5 1 1,5 1-295,6 3 1,10-1 0,5 5 0,2 0 283,-2 0 1,7 2 0,-5 5 0,-1 0-134,-3 0 0,2 1 0,-5 5 0,-2 2-208,-1 1 0,-2 5 0,-2-3 0,-4 3-116,-5 1 1,2 6-1,-1 2 1,-3 0-85,-1-1 0,-4 5 1,-3-5-1,-4 1-149,0 0 0,-5 3 0,4-5 0,-4 0-36,-2 1 1,0-4-1,1 3 1,-1-4-87,0-1 0,1-5 0,-1-3 66,0-1 1,0-2 0,1-5 261,-1 0-114,0 0 0,7-7 0,6-3-284,6-4 1,11 0 0,11 2-1,3 1 144,5-1 1,4 3 0,-1 1 0,6 1 14,4 3 0,-6 2 0,-3 2 0,-4 0 65,-2 0 1,-6 7 0,-3 4 0,-1 3 251,0 2 1,-5 5 0,-7 0 0,-2-2 54,-4-2 1,-1 1 0,-2 1 0,0 2-132,0-2 0,-7-1 1,-3-3-1,-6 1-274,-5 0 0,2-6 0,-6-1 1,1 0-137,-1-1 1,4-4-1,-3 1 1,-1-3-686,1-2 1,3 0-1,-3 0 1,1-2 374,4-3 0,3 1 0,4-4 0,3-1-758,2 0 0,2-1 0,5-6 0,1 0-3643,5 1 1,9-6 4941,12 0 0,2-7 1,3 3-1</inkml:trace>
  <inkml:trace contextRef="#ctx0" brushRef="#br2">2217 10012 14602,'-15'-15'533,"4"4"1,1 2 0,-3 2 113,-1 4 0,4 1 0,-1 2 0,-1 0 390,-2 0 1,4 2 0,-1 3 0,-1 6-545,-2 3 0,4 3 0,1 4 0,0 3-118,0 1 0,6 5 0,-4-4 0,2 3-104,-1 3 1,1-6-1,7-1 1,3-1-2,6 0 0,4-4 1,5 1-1,2-4-198,3-1 0,1-1 1,7-1-1,2-1 146,2-3 1,0-6 0,-4 1 0,0-3 112,-2-2 0,3 0 1,-12-2-1,1-3-107,0-6 1,-4-3 0,-7-2-1,-3-1-276,-2-4 0,-2-2 1,-5-5-1,-2 2 103,-3-2 1,-4 4 0,-6-2 0,-3-1 54,-3 3 1,2-4 0,-5 7 0,-1 2-1629,1 1 0,4 3 1,-1 1-1,4 3-622,1 6 1,1 3 2086,-1 2 0,7 7 1,2 2-1</inkml:trace>
  <inkml:trace contextRef="#ctx0" brushRef="#br2">2548 9714 14895,'-16'-9'1940,"0"4"1,0 5-1,1 5-1254,-1 5 1,7-1 0,2 2 0,2 1-354,0 2 0,-1 1 0,6 1 0,2 0-129,3 0 1,4-6-1,9 1 1,3-1 200,5-1 0,4 3 1,3-7-1,2-1 87,1-2 1,-4-2 0,-8 0 0,1 0-72,-1 0 0,-6-2 0,-1-2 0,-6-3-197,-4-1 1,-2-3-1,-5-5 1,0 1-233,0-1 0,-2 0 0,-3 0 0,-6 3-308,-3 2 0,-7-3 1,0 5-1,0 1-71,-1 2 1,3 5 0,-8 1-1,1 0-4529,2 0 1,-4 5 4828,7 0 0,-7 7 0,3-3 1</inkml:trace>
  <inkml:trace contextRef="#ctx0" brushRef="#br2">7830 7042 9303,'2'14'1282,"3"0"0,4 1-345,0 8 1,5 5 0,-4 3 0,4 3-412,2 2 1,-6-3 0,-1 6 0,-2-3 310,-3 1 0,3 5 0,-2-5 0,-2-2-410,-1-2 1,-2-7 0,0 0 0,0 0-737,0-1 0,0-2 0,0-8 1,0 1-2511,0 0 1,-5-1-3794,0 1 6612,-1-7 0,6-9 0,0-9 0</inkml:trace>
  <inkml:trace contextRef="#ctx0" brushRef="#br2">8318 7403 8025,'-18'-2'633,"-3"-1"0,-5-2 629,-4 1 1,-8 2 0,-4 2-1,-3-1-533,-3-5 1,3 5-1,1-5 1,2 5-591,-1 1 0,-1 0 0,0 0 0,4 0-317,2 0 0,3 0 0,7 0 0,3 0-1310,3 0 0,1 1 121,5 5 1,9 1 0,9 3 0,10-5 120,7-3 0,14-2 1246,-1 0 0,17 7 0,0 2 0</inkml:trace>
  <inkml:trace contextRef="#ctx0" brushRef="#br2">8522 7450 8025,'9'-15'286,"-4"-1"1,-3 0 0,-4-1 223,-3-4 1,-4 7 0,-8-4 0,-3 3 0,-2 2 519,-3-1 0,4 2 0,-5 2 0,0 4-535,1 5 1,-2 1-1,4 0 1,0 1-238,0 5 0,-3 2 1,3 10-1,1 3-50,-1 5 0,2 9 0,5 3 0,1 1-97,-1-1 1,7 4 0,4-5 0,3-2-159,2-2 1,12-3 0,6-4 0,3-5 93,2-4 1,10-3-1,0-2 1,5-3 118,6-2 0,-4-2 0,2-5 1,0 0-70,-2 0 1,4-1 0,-7-5 0,-4-4-77,-5-4 1,-6-4 0,-6-1-1,-2-3-68,-3-3 1,-4 1 0,-9-4 0,-3 1-336,-6 0 0,-3-1 0,-2 1 252,1 6 0,-1 4 273,0 1 1,8 9 0,2 7-23,5 9 0,8 7 0,5 3 1,5 2-553,4-2 0,5 4 0,-3-2 1,0-2-765,0-2 0,3-1 0,-4 0-1875,3 0 2498,-6-8 0,6 5 0,-6-8 0,2-2-362,-2-1 0,-2-2 0,-1 0 934,0 0 0,-7-7 0,-4-3 0,-3-4 0,-2-7 0,-2-2 0,-2 0 0,-1 1 0,-5-1 0,4 4 0,1-1 0,-2 6 861,5-1 0,2 16 0,9 3 113,0 10 0,5 10 0,-2-1 0,6 2-571,3 2 1,0 1 0,-6 0 0,1-3-183,0-3 0,-6-1 0,-1-5 0,-2 0 204,-4 0 1,-1-6-127,-2 1 1,0-10 0,-2 1-47,-3-5 1,2-11 0,-6-2 0,0-7-156,0-1 0,6-11 1,-1 2-1,6-4 28,3-1 1,13-4 0,-1 3 0,6 3-72,5 2 0,-5 1 0,-1 14 0,-1 3 106,0 4 0,0 8 0,-3 1 0,1 6 19,2 8 0,5 5 1,-3 5-1,0 3-158,-1 1 0,-1 4 0,-5-3 0,0 4-205,0 2 0,-6-6 0,-1 0 0,-2 0-1549,-4-1 0,-1-3 0,-4-4 544,-3 3 0,-4-4 1,-6 2-2826,-1-6 4013,7-6 0,2-7 0,7 0 0</inkml:trace>
  <inkml:trace contextRef="#ctx0" brushRef="#br2">9733 7325 8356,'2'-18'0,"1"-1"620,2-2 1,1 0 0,-5 5 0,4 0-172,6 1 1,-2-1 0,1 2-1,2 4 101,2 4 0,2 5 0,2 1 0,1 0-296,2 0 1,0 7 0,-7 3 0,-2 4 180,-2 2 0,-1 5 0,2 1 0,-6 1 92,-3 0 1,-2 3 0,-2-3 0,-3-1-250,-6 1 0,-1-2 0,-2-5 0,2 0-4,-1-1 1,-4-6-1,8-2 62,1 0 1,4-5-502,15 3 1,1-5-1,16-4 1,3-1-11,4 2 0,4 1 1,-5 2-1,1 2 167,-5 3 0,2-2 1,-8 8-1,0 1-3,-3 2 0,-3 7 0,-4 0 0,-2-2 427,-1-1 0,-8-3 0,2 1 0,-3 0-47,-2 0 0,-7-1 0,-3 1 0,-4-2-437,-2-4 1,-7 3-1,-3-8 1,-4-2 34,-1-1 0,-1-2 0,1 0 0,1 0-1107,4 0 1,-2 0 0,7-2-1319,2-3 0,8 2 1,8-8-1,6-1 1056,8-2 0,10-2 0,7-3 1402,7-7 0,5 0 0,7-13 0</inkml:trace>
  <inkml:trace contextRef="#ctx0" brushRef="#br2">10362 7309 8025,'8'-16'89,"-1"6"1,-7-1 527,0-1 1,-1 5 0,-5 2 0,-4 3-10,-4 2 1,-2 2-1,1 5 1,1 7-246,3 5 0,-1 9 0,7 0 0,1 5 254,2 4 0,2-1 0,2-4 0,3-1-17,6 1 0,10-6 0,5-2 0,4-1 69,1-4 1,1-3 0,1-6 0,2-3-140,1 0 0,-1-5 0,-7 3 1,-3-5-59,-3-5 0,3-4 0,-8-8 0,-4-2-349,-5-2 1,3-7-1,-6 2 1,-3-6-938,-6-5 0,-4 4 0,-12-5 1,-4 1-1164,-8 0 1,-2 1 0,0 4-1,-1 3 678,-1 2 1,-6-2 1298,5 3 0,-7-4 0,4-2 0</inkml:trace>
  <inkml:trace contextRef="#ctx0" brushRef="#br2">9811 6774 7967,'-15'7'0,"-3"4"290,-3 3 1,4 3 0,-4 4 0,3 5 421,3 4 0,-1 9 1,0 2-1,0 5 1,2 3-170,4 3 0,3-3 0,7 5 0,0-3-205,0-4 1,9 7-1,8-10 1,11-2-407,7-2 1,9-3 0,-2-6 0,1 0-463,-1 1 1,7-2 0,-7-4 0,-2-7-655,1-7 0,-8 0 0,3-6 0,-4-3 349,-6-1 1,2-4-1,-7-3 835,-2-6 0,-1-10 0,-3-3 0</inkml:trace>
  <inkml:trace contextRef="#ctx0" brushRef="#br2">10535 6916 8013,'35'2'0,"-4"3"204,-1 5 1,5 10 0,3 4 0,1 4 868,-1 5 0,6 14 0,-2 4 0,1 5-648,-1 3 1,-2 6 0,-6-8 0,-3 3-99,-7-3 0,-6-2 0,-8-8 0,-4-2-351,-5-3 0,-8 0 0,-5-7 0,-7-2-965,-7 2 1,-4-2-1,-3-5 1,-6-3 988,-8-3 0,-7-1 0,-9-5 0</inkml:trace>
  <inkml:trace contextRef="#ctx0" brushRef="#br2">11588 7277 8052,'16'0'0,"0"0"0,-1 0 637,1 0 0,5 0 0,0-1 0,0-3 347,2-1 0,-4-2 0,5 3 1,-1-1-1272,-4 2 1,-1 1-1,-3 2-746,1 0 1,-7 2 0,-6 1 0,-6 2-578,-8-1 0,-10 3 1610,-5-2 0,-11 7 0,-3-3 0</inkml:trace>
  <inkml:trace contextRef="#ctx0" brushRef="#br2">11604 7387 8524,'16'9'0,"-1"-4"0,1-3 464,0-2 0,6 0 0,5 0 0,1 0-24,-2 0 1,7 0-1,-3 0 1,1 0-243,4 0 0,0 0 0,-4 0 0,1 0-1119,-1 0 1,1 5 0,-1 1 920,1-3 0,-8 6 0,-2 0 0</inkml:trace>
  <inkml:trace contextRef="#ctx0" brushRef="#br2">12877 6570 9780,'6'-7'915,"1"7"0,1 9 0,5 5-345,0 1 0,8 12 0,0 2 0,0 3-152,2 3 1,0 5 0,5-2 0,-2 1-5,2-1 0,-4-1 0,1-6 0,-2-1-96,-4-4 1,-2 2 0,-1-7 0,0-2 36,-1-1 0,-4-8 1,-1-1 371,3-2-394,-6-2 0,5-12 0,-7-5 1,-1-7-285,-3-7 1,-2-6 0,-3-8 0,-3-9-315,-2-7 0,1-14 0,-6 6 1,1-4-348,1-2 1,-5 3 0,8 10-1,-2 4 408,1 4 0,6 6 0,-1 4 1,4 8 238,1 1 0,0 6 1,0-1-1,0 1 210,0-1 1,0 6 0,1-2 0,4 4-24,6 1 0,5 6 1,5-1-1,5 1 6,4 1 1,13 2-1,6 7 1,4 0 213,1 0 0,3 0 0,-2 0 0,-1 0-107,0 0 0,3 0 1,-6 0-1,-4 0-124,-3 0 1,-9 0 0,2 0 0,-4 0-319,-2 0 0,-1 0 1,-2 0-1,-4-2-1268,-1-3 0,-2 3-1401,-5-3 1,-2 5 216,-4 5 0,-10 9 0,-10 7 2559,-4-2 0,-9 6 0,-1-1 0</inkml:trace>
  <inkml:trace contextRef="#ctx0" brushRef="#br2">13695 6617 8924,'0'-17'801,"0"-4"1,2 3-1,3-3 1,5 4-338,4 1 0,4-5 1,3 0-1,7 0 1,5 2 192,4 3 1,5-6 0,-4 9-438,2 1 1,-5 7 0,0 0 0,-5 3 0,-6 2-77,-1 0 0,3 7 1,-7 3-1,-3 4-91,-4 2 0,-8 0 0,1 0 0,-3 1-85,-2 4 0,-2-2 0,-5 6 0,-7-1 13,-5 1 1,-9-1 0,2 4 0,-2-4 18,2-1 1,-4-2 0,5-5-1,1-2-76,3-4 0,-2 2 1,2-5 178,2 2 1,2-5-53,1 1 0,9-3 0,9-2-130,12 0 1,8-6 0,11 1 0,2 2 128,2 1 0,12 2 0,0 2 0,3 3 77,3 5 1,-10 4 0,-8 2 0,-4 0 228,-2 0 0,-6 1 1,-4 2-1,-6 2 499,-4-2 1,-4 1 0,-7-1-122,0 2 0,-9 0 0,-7-7 0,-8-4-129,-6-5 1,-8-3 0,-2-2 0,-2 0-439,0 0 1,0 0-1,-5-2 1,1-1-920,4-2 0,-1-2 0,6 3 0,2-1-1321,2 1 0,7 3 0,1 1 0,2 1-4934,4 5 7007,2-5 0,1 20 0,0-3 0</inkml:trace>
  <inkml:trace contextRef="#ctx0" brushRef="#br2">13286 7529 7960,'7'-9'0,"-5"0"422,3 4 1,4 3-1,1-5 1,4 2 0,4 0 1033,3 1 1,3 1 0,9-1 0,6-1-446,8 2 0,12 1 0,15 2 0,4 0-528,8 0 1,-39 0 0,0 2 0,41 3 0,-3 4-72,-6-1 1,-4 1 0,-10-5 0,-8 1-25,-6-2 1,0 4 0,-11 0 0,0 0-856,-3 0 0,-11 0 0,-5-3 0,-4 1-1283,-1-1 0,-7-1 0,-8 1 926,-9 1 0,-10 5 1,-15-5-1,-4 1-2772,-5 1 3596,-10-6 0,-4 6 0,-7-7 0</inkml:trace>
  <inkml:trace contextRef="#ctx0" brushRef="#br2">13475 7859 7032,'-11'0'-249,"1"0"1611,-2 0 0,5-2-555,1-3 1,12-2 0,6-5 0,7 1-353,7-1 1,11 3 0,5 1-1,5-1 520,5 0 0,-3 6 0,2-3 0,-7 5-113,-8 1 1,-2 0 0,-5 0 0,-3 1-524,-5 5 1,-8 2-1,-5 8 1,-1 0-228,-3-1 0,-2 1 1,-6 2-1,-5 1-319,-6 2 0,-15 2 1,0-4-1,-1 2-292,-4-2 1,0 4-1,4-2 1,1-2 177,4-2 0,-2-3 1,7-2-1,1-3 124,3-2 0,1 4 80,1-6 0,8 0 0,7-5 385,8 0 0,13 0 1,7 0-1,7-2-140,7-3 0,11 3 0,4-3 0,3 3 15,-3 2 0,3 6 0,-8 2 1,-1 5 22,-2 4 1,-7 4 0,-2 0 0,-4 5 305,-6 4 0,-5 0 1,-10-3-1,-1 0 414,-3 1 1,-4 0 0,-11 0 0,-5-4-502,-6-1 0,-18-2 0,-4-6 1,-9-1-386,-6-3 0,-2-4 0,-7-7 0,0 0 0,-4 0 0,-3-2 0,3-1 0,1-4-226,2-2 1,5 0 0,-1-3 0,6 1-1504,3-1 0,9 5 0,3 2 0,5 3 1729,6 2 0,4-7 0,6-2 0</inkml:trace>
  <inkml:trace contextRef="#ctx0" brushRef="#br2">8852 12150 7960,'0'-16'394,"-1"6"1,-3-1 1682,-1-1 0,0 3-439,5-1 1,1 15 0,3 5-869,1 13 1,6 7-1,-4 3 1,1 4-72,5 5 0,0 8 0,1 3 0,-1-1 284,-3 2 1,1-5 0,4 4-1,1-5-723,0 0 0,-2-3 0,-2-1 0,-3-4-348,-2-2 0,3-6 0,-5-8 0,-1-1-2344,-2-4 1,-2-2-515,0-1 1,0-9 1033,0-7 1,0-9 0,0-11 0,0-5 1911,0 1 0,7-13 0,1 4 0</inkml:trace>
  <inkml:trace contextRef="#ctx0" brushRef="#br2">9387 12574 8882,'2'0'960,"-4"-5"1,-16 0 0,-3 1 209,-5 3 1,-3 1-1,-3-2 1,1-2-477,-1-1 0,-4 0 0,-1 5 0,2 0-389,2 0 1,1 0 0,3 0 0,1 0-650,1 0 0,3 0 0,-4 0 0,4 0-1821,1 0 1,2 0-316,5 0 0,9 0 2480,7 0 0,14 7 0,11 2 0</inkml:trace>
  <inkml:trace contextRef="#ctx0" brushRef="#br2">9827 12480 8223,'-10'-21'0,"-1"0"364,-1 2 1,-2 1-1,-2 3 1,1-1 451,-1 0 0,-5 2 0,-2 4 1,-1 3-83,-4 0 1,0 5 0,0-3 0,3 5-233,3 5 0,-5-1 0,6 8 0,2 5-215,2 8 1,1 4-1,0 3 1,2-1-89,4 1 0,-2 4 0,6 1 1,3-4-126,1-5 0,2 2 0,4-6 0,3 1 69,3-4 1,13-4-1,-6-1 1,4-2-133,2-4 1,3-3 0,-1-7-1,1 0 61,2 0 0,5 0 1,-7-3-1,2-4-609,-2-4 0,1-13 0,-10 5 0,-3-6-29,0-1 1,-7 2-1,-2-3 1,-3 5-181,-2-1 0,0 6 1064,0-4-105,0 10 0,2 11 1,1 11-1,4 3 562,2 1 0,0 1 0,5 0 0,-2-1-767,0 1 1,6 0-1,-6 0 1,5-1-518,4 1 0,0 0 0,-5-1 0,0-1-438,-1-3 0,6-2 0,0-6 0,0 2-815,2-1 1,-6-2 0,4-4 1182,-3-3 0,-4-6 1,-4-10-1,-4-5 579,-5-4 0,-8-8 0,-1-2 0</inkml:trace>
  <inkml:trace contextRef="#ctx0" brushRef="#br2">10094 12401 10393,'14'16'0,"-1"0"459,-3 0 0,1 4 0,4 3 0,1 2 182,0 3 1,-1 0 0,-1-1 0,-1 0-7,-3 1 1,-5-4 0,4 0 0,-2-1 232,-3-4 0,3-1-583,-2-2 1,0-6-232,-5 1 1,-5-15-1,-2-1 1,0-7-87,0-4 0,-4-7 0,6-5 0,2-5-240,1-4 0,2-5 1,2 4-1,5 0-354,8-1 1,3 3-1,8 6 1,0 5 590,-1 10 1,10 6 0,-4 9-1,2 2 233,0 3 0,4 9 0,0 10 0,-2 3 190,-2 0 0,4 7 0,-2-8 1,-4 4 350,-3 1 0,-9 0 0,2 1 0,-3-1-578,-3 1 0,-1-3 0,-3-1 0,-6-3-676,-3-2 1,-2 3 0,0-5 0,0-2-1246,0-2 0,-2-1 1,-3 0 707,-6-1 1,-3-1 1051,-1-3 0,-1 3 0,0-5 0</inkml:trace>
  <inkml:trace contextRef="#ctx0" brushRef="#br2">11541 11946 10005,'-2'-14'0,"-3"3"0,-6 6 0,-3 3 245,-1 2 1,-1 0-1,2 2-781,4 3 690,-4-3 1,0 17-1,-9-1 1,0 4 1577,0 6 1,-3 4 0,4 3 0,-1 3-1101,0 2 0,4 0 0,7 6 1,3-1-252,2 4 0,2-4 0,5-3 0,0 0-318,0-2 1,7-1 0,3-8-1,4 1-548,2-1 1,0-6-1,-1-3 1,1-3 53,0-3 0,1 2 0,2-11 0,2 0-1327,-1 0 1,2-2 0,-1-7-1,-1-3-403,-3-6 1,-3-3 2160,-4-1 0,-3-8 0,-7-1 0</inkml:trace>
  <inkml:trace contextRef="#ctx0" brushRef="#br2">11447 12386 7960,'15'0'0,"3"0"0,1 0 400,2 0 0,5 0 0,-1 0 0,1 0 668,2 0 0,8 0 0,-8 0 0,0 0-646,2 0 1,-2 0 0,0 0 0,-4 0-265,-1 0 0,-2 0 0,-5 0-819,0 0 1,-1 0-4244,1 0 1388,-7 0 3516,-2-7 0,-7-9 0,0-9 0</inkml:trace>
  <inkml:trace contextRef="#ctx0" brushRef="#br2">12091 11914 7960,'5'-16'174,"1"1"1,-1-1 126,2 0 0,2 2 1,6 2-1,3 2 231,3-3 0,-2 6 1,7 2-1,2 3 102,2 2 1,1 0-1,1 2 1,-1 3-80,1 6 1,-3 3 0,-1 3 0,-3 4-107,-3 5 1,-1 4 0,-5 3 0,-2 2-168,-3 2 0,-4 7 0,-7-3 0,-2 5-53,-3 1 1,-4-2 0,-9-1 0,-3-4-146,-5-1 0,2-3 0,-2-4 0,-2-3 29,-2-2 1,0 1 0,1-7 0,1-4 6,0-5 0,-6-5 1,8-7-1,-3-1-252,-3-5 1,2-2 0,4-10 0,5-1-196,4-2 1,3-5 0,3 5 0,6 2 237,3 1 1,11-1 0,7 1 0,10 6 129,9 3 1,10 4 0,9 5 0,1 0-44,-1 0 0,2 5 1,-7 2-1,-4 2-20,0 3 1,-6 2 0,-2 2 0,-6 0-627,-5 0 0,2-1 0,-7-1 1,-2-2-752,-1-1 0,-4-6 0,-2 4 198,-1-2 1,-6-2 0,3-7 0,-1-3 237,-3-5 0,-2-11 963,-2-6 0,0-16 0,0-6 0</inkml:trace>
  <inkml:trace contextRef="#ctx0" brushRef="#br2">12893 11993 8584,'7'-9'543,"-5"4"0,3 10 0,-3 5-118,-2 4 0,7 2 1,3 2-1,2 1 557,-1 2 0,1 7 0,-5-2 0,0 4-247,0 1 1,0 4 0,-3 0 0,1-2-587,-2 2 1,-1 0 0,0-5-1,1-2-809,3-2 1,-1-2-1,-5 4 1,2-3 38,3-3 0,-3-1 0,3-5 0,-2-2-1092,3-4 1,-3 3-1,8-8-1300,1-2 3013,2-1 0,8-2 0,3 0 0</inkml:trace>
  <inkml:trace contextRef="#ctx0" brushRef="#br2">13538 12134 7960,'-9'-16'451,"-5"1"0,3 1 0,-2 2 390,-3 1 1,0 8 0,0-3 0,1 5-364,-1 1 0,-5 3 0,0 8 0,2 8 33,1 3 1,3 13 0,-1 0 0,2 5 49,3 4 1,4 5 0,7-9 0,0 0-20,0-3 1,7 1-1,6-1 1,6-4-45,7-5 1,4 0-1,1-7 1,1-2 22,-1-1 1,1-9 0,-3-4 0,-1-3-157,-2-2 1,-1 0 0,3-4-1,-4-5-312,-1-6 0,-2-12 0,-7-1 0,-2-5-357,-1-3 1,-8-8-1,1 4 1,-8 0 109,-6 3 0,-4-1 0,-2 1 0,-2 4-1136,-3 5 1,4 3 0,-4 8 0,5-1-370,6 4 0,-4 4-4501,3-1 4797,4 4 1403,0 7 0,0 7 0,-1 2 0</inkml:trace>
  <inkml:trace contextRef="#ctx0" brushRef="#br2">13758 11521 7960,'10'0'2586,"1"0"-1310,-8-7 0,2 5-619,-10-3 1,-3 12 0,-8 7-349,0 5 1,0 2-1,1-3 1,1 1 8,3 2 0,-1 5 0,7-5 0,1 0 6,2 2 1,2-6 0,2 4-1,3-5-44,6-6 0,3 4 0,3-5 0,3 0-79,1-4 0,0 2 0,-4-2 0,2-1 4,2-2 1,-2-4-1,-6-3 1,-5-6-553,-1-3 1,4-7 0,-6-2-1,-1-1-846,-3-4 1,-6-7 0,-2-2 0,-2 2-159,-3 2 1,-2-2 0,-2 2 0,1 4-228,-1-1 1,2-3 1577,4 1 0,-4-10 0,5 9 0</inkml:trace>
  <inkml:trace contextRef="#ctx0" brushRef="#br2">13821 10861 7960,'36'10'322,"1"1"1,10 12 0,-1 8 0,1 4 489,3 3 1,6 10 0,-3 9-1,-3 6-419,-1 5 1,-25-29 0,-2 1 0,0 4 0,-2 3 0,-2 1 0,-1 1 339,-3 3 1,0 1-1,-2 0 1,-2 1 0,-1-1-1,-2 0 1,0-2-1,0 0-302,-1-3 0,-2 0 0,1-1 1,-3 0-1,-2 33 0,0-5 95,0-3 0,-8 1 0,-6-5 0,-7-3-592,-4-6 1,4-4-1,-5-8 1,-2-2-263,-1-3 1,-10 0 0,-3-9 0,-3-7-1868,-2-6 1,-6-3-1,-1-12 2195,-2-1 0,-2-16 0,-4-6 0</inkml:trace>
  <inkml:trace contextRef="#ctx0" brushRef="#br2">14874 12464 7901,'-16'-7'1165,"8"6"1,1-8 0,8 5 0,5-1 110,4 2 0,4 1 0,2 2-951,0 0 0,5-2 1,-1-1-1,0-3-531,-3 3 1,1 1-1,1 2 1,4 0-1,-1 0-1494,1 0 0,0 2 1,-4 3 162,2 6 0,-7 3 0,-11-1 1537,-6-2 0,-13 3 0,-8-5 0</inkml:trace>
  <inkml:trace contextRef="#ctx0" brushRef="#br2">14937 12559 7960,'-16'0'-18,"8"1"909,2 5 1,6 1-1,6 3-424,4-5 0,4 2 1,2-2-1,1-1 294,4-2 1,-2 3 0,6 0 0,-2-1-799,-4-3 0,3-1 0,1 0 1,0 0-871,0 0 0,3 0 1,-3 0-1,1 0 907,4 0 0,2-7 0,1-1 0</inkml:trace>
  <inkml:trace contextRef="#ctx0" brushRef="#br2">15487 12181 8571,'-8'-1'4066,"4"-3"-3156,8-1 1,4-2-1,8 3 1,0-1-275,-1 2 0,6 1 1,2 2-1,0 0-393,0 0 1,3-5-1,-4-1 1,1 3-614,0 1 1,-2 2-1,-4 0 1,3 0 112,1 0 0,5 0 0,-5 0 0,-2 0-2175,-2 0 1,-1 0 0,2 0 2431,3 0 0,-4-7 0,6-2 0</inkml:trace>
  <inkml:trace contextRef="#ctx0" brushRef="#br2">16069 11867 8751,'16'-4'986,"-1"6"0,1 7-626,0 8 0,0 1 0,1 8 0,2 2 247,2 2 0,5 1 0,-3 1 0,0-1-148,0 0 0,3-1 1,-3-2-1,1-2-156,4 2 1,-5-5-1,-2-2 511,-4-4-493,-1-1 0,-2-9 1,-4-7-126,-4-9 1,-10-12 0,-3-5 0,-2-4-170,-3-1 0,-2-13 1,-2-5-1,1-3-343,-1-2 1,-5-9 0,-2 4 0,-1-2 144,-4-6 0,0 11 0,2-1 1,3 6 19,0 4 0,6 1 0,-4 5 0,5 4-15,6 4 0,-3 3 0,6 4 0,0 3 317,0 0 1,0 4-1,4-5 1,-2 1-12,1 4 0,2 1 1,2 3-90,0-1 1,7 2 0,4 3 0,5 6 60,5 4 1,3 1 0,9 0 0,2 0 115,2 0 1,7 0 0,-1 0 0,6 0 211,4 0 0,-1 0 1,-5 0-1,0 0-206,0 0 0,-5 0 1,-1 0-1,-3 0-189,-3 0 0,-7-2 1,-4-2-1,-1-1-94,-4 2 0,-1-4-5887,-2 1 4373,-8-6 1,-1 12-1,-7 0 1,-2 9-143,-3 5 1,-3 2 1704,-8-1 0,0 8 0,0 1 0</inkml:trace>
  <inkml:trace contextRef="#ctx0" brushRef="#br2">16635 11490 8429,'2'-16'1163,"3"2"0,6 2-572,2 1 0,8 3 0,4-5 0,3 5-245,5 1 1,7 1 0,-3 6 0,-2 0-130,-2 0 1,-7 0-1,-1 0 1,-3 2-28,-2 3 1,-5 4 0,-4 7-1,-4 0 27,0-1 0,-5 1 1,-1 1-1,-8 3 1,-8 1 0,-6 7 0,-2-4 0,-5 0 20,-2-3 0,-10 2 0,9-2 0,-3-2-69,1-1 0,2-3 0,-1 1 1,3-2 67,2-3 0,0 1 1,6-7 363,1-1-636,3-3 1,12-1 0,10-1-248,14-5 0,16 5 0,9-5 0,5 5-58,3 1 0,6 0 0,-8 0 0,-4 1 116,-8 5 0,-1 2 0,-4 10 0,-3 1 188,-1 2 0,-6 5 1,-2-3-1,-3 0 567,-3-1 0,-1 6 0,-3-3 0,-6 1 98,-3 0 1,-2-7-1,-2 4 1,-1-2 2,-3 0 1,-11-5 0,-1-6 0,-4 1-278,-6-3 0,-2 5 0,-1-8 1,-3-2-322,-2-1 0,1-2 0,-5-2 0,-1-1-610,1-2 1,5-6 0,-1 4 0,4 0-1807,6 0 0,-2-3 0,7 4-780,2 3 0,7 1 3162,1 2 0,8-7 0,-4-2 0</inkml:trace>
  <inkml:trace contextRef="#ctx0" brushRef="#br2">15550 12700 7960,'16'0'0,"1"0"0,4 0 1133,6 0 1,9 0 0,6 2 0,5 1 385,6 2 0,3 2 0,7-3 0,1 3-796,4 2 0,-3-4 1,5 4-1,-2-2-252,0-4 1,5 4-1,-4-2 1,-5 1-211,-4 1 0,-6-6 0,-7 5 1,-2-5-231,-3-1 1,-3 0 0,-8 0 0,-1 0-949,-4 0 1,2 0-4143,-7 0 3846,0 0 0,-14 2 1,-9 3-1,-10 6-1214,-7 3 2427,-9 8 0,3-4 0,-6 5 0</inkml:trace>
  <inkml:trace contextRef="#ctx0" brushRef="#br2">15959 13423 7960,'-2'-16'256,"-3"1"1,1 4 262,-6 1 1,7-1 0,-3-5 0,5 1 0,2-1 444,5 0 1,4 1 0,11-1 0,5 2-386,4 3 1,3-3-1,2 6 1,3-1-215,3 4 0,-6-2 1,3 1-58,0 3 0,-10 1 1,2 2-1,-5 2 0,-6 1 41,-2 3 0,-1 6 1,-2-2-225,-4 4 0,-3 4 1,-7 1-1,-1 2-29,-5-2 0,-2 4 0,-10 0 0,-3 1-237,-5 4 1,-4 0 0,1-2-1,1-5-48,1-3 1,1-3 0,-5 1-1,1 0 267,4-1 1,-2-4 0,7-2-1,2-2 429,1-4 1,3 4 140,-1-2-555,7 1 0,4-12 0,12 1 0,7 2-102,5 1 1,14 2-1,0 0 1,6 0-325,5 0 1,1 5 0,2 2-1,0 2 95,0 3 0,-5 7 1,-1 2-1,-3 0 497,-3 2 0,-4-6 1,-4 6-1,-6-2 264,-4 0 1,-6 0-1,-3-4 1,-1 3-102,-3 1 1,-3 0 0,-2-6-1,-4 1 53,-6 0 1,-3-1 0,-5 1 0,-4-2-143,-3-3 1,-14 1-1,3-5-231,-7 2 1,2-6-1,1 2 1,-3-3-103,-2-2 0,-1-2 0,2-1 0,1-4 0,4 0 0,2 0 0,-4-5 0,5 1 0,2-3-194,2-2 1,3 1-1,2 1 1,4 2-1927,1 1 1,4 1 0,7-4-1,3 1 2120,2 3 0,2-8 0,5-6 0</inkml:trace>
  <inkml:trace contextRef="#ctx0" brushRef="#br1">25613 4401 9133,'0'16'835,"0"-1"1,0 1-493,0 0 0,0 0 1,0-1-1,0 1 0,0 0 27,0-1 1,0 6 0,0 0 0,0 0-93,0 2 0,0-6 1,0 6-1,0-2-28,0 0 1,0 0 0,0-3-1,0 1-19,0 2 1,5 5-1,0-5 1,-1 0-64,-3 2 1,-1-4 0,0 7 0,0 0-25,0-1 1,0 4 0,0-3-1,0 2-1,0-1 0,0 2 0,0-3 0,0 4-13,0 2 0,6-1 0,-1 0 1,-2 1 19,-1-1 0,-2 8 1,0 1-1,2 2-55,3 0 1,-3-2-1,3 4 1,-3-2 2,-2 1 0,0 1 1,2 1-1,1-1-31,2 0 1,1 10-1,-6-7 1,0 2-27,0 0 0,5 3 0,0 2 0,-1 0 49,-3 0 1,-1 4 0,2-4-1,2 0-34,1 1 1,0 2 0,-5-3 0,0 2 8,0 4 1,2-1 0,1 2-1,3 0 43,-3 4 1,4 1-1,-2-3 1,0 0-58,2 0 1,-5 5 0,5 0 0,-2-2-10,1-1 0,-1-2 0,-3 1 1,1 3-13,2 1 0,2 2 0,-3-2 0,1 2-8,-1-4 0,3 9 1,-2-8-1,0 2 68,2 0 0,-5-5 0,3 3 0,-1 2 18,1 5 1,-3 4-1,3-8 1,-3 0 7,-2 0 1,5 8 0,0-2 0,-1-3 42,-3-1 1,5 6 0,-1-3 0,0 0-81,2 2 0,-5 0 1,5 3-1,-2 1-13,0-3 0,2 8 1,-3-9-1,1 0-95,-2-1 0,4 8 1,-1-7-1,-3 2 87,-1 3 0,0 5 1,1-3-1,2-2 35,-1-2 0,-2 6 0,-1 3 0,1-43 0,0 0-1,0 2 1,1-1 0,1-3 0,-1 1 0,-1 1 0,0 0 0,1 2 0,1 0 131,0 1 0,0 0 0,1 5 0,1 1 0,1-7 0,0 0 0,-1 0 1,0 1-225,-1-1 0,0 0 0,0 6 0,1-1 0,1-3 0,2 0 0,-1-1 0,-1 1 0,1 0 0,0 0 0,-1 0 0,0-1 0,5 38 0,-3 1 0,-2-3 0,-2-38 0,1-1 0,-1 33 0,-2-1 0,-1-3 0,-2 6 0,0-8 0,0-5 0,0-7 0,0-1 0,0-8 0,0-3 0,0-6 0,0 1 0,0-9 0,0-4-2400,0-3 0,5-8 434,0 1 0,1-20 1,-5-15 1965,5-19 0,-12-28 0,5-19 0</inkml:trace>
  <inkml:trace contextRef="#ctx0" brushRef="#br1">20959 8881 8192,'9'0'-545,"4"0"0,-11 1 0,5 3 1571,0 1-581,-5 0 0,12-5 0,-4 0-72,4 0 1,7 0 0,0 0 0,-1 0 16,-3 0 0,4 0 1,2 0-1,-1 0-85,1 0 0,5 0 0,-2 0 0,2 0 12,-2 0 1,9 0 0,-3 0 0,1 0-191,0 0 1,-1 0 0,1-1-1,2-3-42,1-1 0,6-2 0,-5 3 1,-2-1-35,-2 2 0,4-4 1,0 1-1,-2 3-17,-2 1 0,3-3 0,1 0 1,0 1 62,1 2 0,8 2 0,10 0 0,3 0 70,6 0 1,15 0-1,2 0 1,5 0-85,2 0 0,1 0 1,-42 1-1,1 0 1,3 1-1,1 0-118,4 0 0,2 1 0,1 2 0,2 0 1,1-2-1,0 0 0,-1-1 0,0-1 86,-2 0 0,0 0 0,5 1 0,-1 1 0,-1 0 0,0-1 0,1 0 0,0 0 24,0-1 0,-1 0-1,-1-1 1,0 0 0,0 0 0,0 0 0,0 0 0,0 0-12,2 0 1,0 0-1,0 0 1,-1 0-1,-1 0 1,-1 0-1,-2-1 1,1 0-50,-2-2 0,1 1 1,4 1-1,1 0 1,-1-2-1,0 1 1,1 0-1,-1 0-49,1-1 1,0 1 0,-2 1 0,0 0 0,0-2 0,0-1 0,1 1 0,0 1 29,3 0 1,1-1-1,-1-2 1,0-1 0,2 3-1,-1-1 1,-1 0 0,1-1-3,-3-1 1,1 0-1,1 2 1,1 0-1,-2-1 1,1 1-1,-1-1 1,1 1 3,0-1 1,0 1 0,-3 2-1,0-1 1,2-1 0,0-1-1,-2 1 1,1 0 46,2-1 0,1 1 0,-1 1 0,1 1 0,0-3 1,0 1-1,0 0 0,-1-1-25,-2 0 0,1 1 1,2 3-1,1-1 0,-2-1 1,0-1-1,-1 1 0,0 1 30,1-1 1,0 0 0,1 1 0,-1-1 0,-2 3 0,0 0 0,0 0 0,-1 0-7,0 0 0,0 0 1,1 0-1,0 0 1,-6 0-1,1 0 0,-1 0 1,1 0 37,-1 0 1,1 0 0,-2 1 0,-1 0 0,-2 1 0,-1-1 0,-1 2 0,-1 0-4,0-1 1,-1-1 0,-1 0 0,-2 0 0,41-1 0,-10 0 82,-6 0 0,0 0 0,-17 0 0,1 0-279,-3 0 1,-6 0-1,-5-2 1,-4-1-49,1-3 1,-6-6 0,4 4 0,-6-3-1654,-5 1 1,2-1 0,-7-5-1,-2 2 445,-1 4 0,-9-4 0,-6 3 0,-8-1 1374,-11 2 0,-14-11 0,-10 3 0</inkml:trace>
  <inkml:trace contextRef="#ctx0" brushRef="#br1">30581 8189 8192,'16'0'548,"-2"-2"1,-2-1-391,-2-2 1,1-1-1,5 6 212,-1 0 1,3 6 0,1-1 0,4 0-48,1 2 0,1 0 0,3 5 0,-2-1 45,2 1 0,7 7 1,1 2-1,-1 0-135,-1 2 0,-5-4 1,-1 5-1,-3-1 98,-3-4 1,-1 6 0,-7 1-1,-1 4 87,-3 1 0,-1 0 1,1 3-1,-4 1-124,-5 1 0,-2 1 1,-5-6-1,-4 1 316,-4-1 1,-9 1 0,-3-3 0,-4-1 22,-1-1 0,-1-7 0,1 5 1,-1-2-384,1-4 1,0-3 0,-1-4-1,1-3-503,-1-2 1,6-2 0,2-5 0,1 0-944,4 0 1,-2-2-1,3-3 1,4-6-354,0-3 1,0-8 0,-1-5 0,-1-4 1548,0-6 0,-7-10 0,-1-9 0</inkml:trace>
  <inkml:trace contextRef="#ctx0" brushRef="#br1">25660 4338 8536,'-11'2'897,"1"3"1,-1 6 0,1 4-289,-1 6 0,3-3 1,-6 4-1,2 1 20,-1 3 1,-9 4-1,6 1 1,-3 1-114,-4-1 0,4 1 0,-6-1 1,3 1-231,2-1 0,3-5 0,3-1 1,2-3-62,1-2 0,8-3 0,-3-1 329,5 0-497,1-8 0,0-3 0,0-11 0,0-8-475,0-6 1,7-13-1,5 0 1,5-5-58,4-6 1,13 0 0,-3 1 0,2 2 61,0 3 1,-3 8-1,0 9 1,-2 6 368,0 4 1,3 4 0,-8 9 0,1 3 471,4 6 0,2 8 1,1 5-1,1 4 138,-1 5 1,1 2-1,-1-1 1,1 0-413,-1 3 1,-1 2-1,-2-5 1,-4 3-315,-1-2 1,-2-4 0,-7-4 0,-4-6-1208,-4-4 1,1-12-822,-2-10 0,-7-14 0,-7-23 0,-1-12 2188,-1-11 0,1-13 0,-6-10 0</inkml:trace>
  <inkml:trace contextRef="#ctx0" brushRef="#br0">18726 3316 8215,'-2'-14'216,"-1"2"1946,-2 2-1549,-1 6 0,6-1 0,0 10 0,0 8-184,0 6 1,2 5 0,3 8 0,4-1-49,0 0 1,3 11 0,-7 2 0,1 0-186,1 1 0,-6-1 0,6 1 1,-1-1-46,-1 0 1,0-1 0,-5-8 0,0 2-17,0-2 0,0-4 0,0-5 1,0-5 37,0-3 1,0-3 43,0 1 1,-2-7-1,-1-6-203,-2-6 1,-1-6 0,6-7 0,2-1-249,3-4 0,4-2 0,10-5 0,6 2 15,6-2 0,6 0 1,-2 2-1,1 7 96,-1 7 0,-1-1 0,-3 8 1,-1 3 267,-4 6 1,2 5 0,-7 8 0,-2 2 212,-1 2 1,-3 7 0,-1-2 0,-2 4 3,-1 2 1,-8-3 0,3-1 0,-5-2-41,-1 2 0,-1-3 0,-5-1 0,-4-1-159,-4-4 0,-7-1 0,0-4 1,0-4-493,-2-5 1,4 2-1,-5-1 1,-1-3-686,1-1 0,3-4 0,-4-1 0,3-4 280,2-2 0,0-2 0,2-4 0,4-3-2041,0-3 1,7-5 2774,2-11 0,-4-17 0,0-10 0</inkml:trace>
  <inkml:trace contextRef="#ctx0" brushRef="#br0">18962 3096 9083,'38'0'0,"-4"0"0,-6 0 0,0 0 758,1 0 0,4 9 0,4 7-402,5 8 0,3 8 1,3 4-1,-1 8 0,-2 7 485,-3 6 0,0 4 0,-9 2 1,-5-2-364,-3-3 1,-4 7 0,-6-6-1,-1-1-431,-3-2 1,-4-6 0,-7-6 0,0-6-434,0-4 0,0 0 1,0-7-1,-2 1 27,-3-2 0,-2-3 0,-5-8 0,1 1-2442,-1 0 1,-2-1 2800,-2 1 0,0 0 0,1 0 0</inkml:trace>
  <inkml:trace contextRef="#ctx0" brushRef="#br0">20424 3851 8103,'-16'-16'0,"1"2"867,-1 4 1,-5-3-1,-2 8 1,1 2 89,-1 1 1,2 2 0,4 0 0,-3 0-367,-1 0 0,-1 2 0,2 3 0,-1 7-245,2 7 0,-3 1 0,1 6 0,3 2-55,6 1 0,0 5 0,6 1 0,3 1-106,1-1 1,2-2 0,0 1 0,0-1-215,0-2 0,7 2 0,4-10 0,3 0-161,1-1 1,6-1 0,2-5-1,0-2-560,-1-3 0,6 1 1,-1-7-1,2-1-577,3-3 0,-3-1 1,-1 0-1,-1-1 255,1-5 0,-1-8 1,1-7-1,-3 0 1072,-2-1 0,5-10 0,-4-8 0</inkml:trace>
  <inkml:trace contextRef="#ctx0" brushRef="#br0">20817 3867 8741,'-7'-9'1591,"-5"4"0,-5 3-991,-4 2 0,-6 0 0,5 2 0,-3 3-77,-3 5 1,-1 4-1,-1 2 1,4-2-260,5-4 1,3 4-1,3-3 1,1 3-223,3 2 0,4-6 0,7 1 5,0 1 1,14 2-1,7 1 1,7-1-257,3-3 1,8 3 0,5-4 0,4 4-109,5 2 1,-1 5 0,-5 2 0,-1-1 336,-4 1 1,0 5 0,-9-3 0,-5 1 231,-4 0 0,-8-2 1,-7 3-1,-2-5 201,-4 1 1,-8-6 0,-5 4 0,-4-5 2,-2-5 1,-7 1 0,-5-7-1,-5-1-137,-4-3 0,1-1 0,2 0 0,-1 0-454,-1 0 0,-6-7 0,5-1 0,2-3-846,2 1 1,-4-1-1,2-5 1,6 1-127,6-1 1,6 0 0,3-1 0,3-2 54,6-2 0,17-2 0,11 4 1,10-4 1051,9-1 0,17-3 0,6-4 0</inkml:trace>
  <inkml:trace contextRef="#ctx0" brushRef="#br0">21336 3961 8478,'-16'0'581,"1"0"0,-6 0 0,-2 0 0,0 0-120,1 0 1,-5 7 0,5 5 0,-3 6-49,-3 3 1,6 6 0,1 0 0,3 2 255,2 3 1,2-1 0,4-1 0,5-2-347,3-2 1,2-1-1,2 2 1,3-2-78,5-2 0,11 3 0,6-5 0,4-2-181,6-2 1,1-1-1,6-2 1,-4-3-870,-2-6 1,-1-3 0,-4-2-1,1 0-155,-3 0 0,4 0 0,-11-2 0,3-3-1182,-1-6 1,-7 2 2140,2-1 0,-4-8 0,-1-6 0</inkml:trace>
  <inkml:trace contextRef="#ctx0" brushRef="#br0">22169 3867 8103,'-8'0'856,"-1"0"0,5 1 0,-1 5-163,2 4 0,1 9 0,2 4 0,0 1 54,0 4 0,0 2 1,0 1-1,0 1-591,0-1 1,2 1 0,1-1 0,2 1-330,-1-1 1,3-6 0,-2-4-1,0-4 128,2-1 1,-5-1 0,5-1-2485,0-3 1,-3-4 1496,6-7 0,-5-2 1,6-3-1,1-6 1032,2-3 0,-3-7 0,-1-1 0,2-3 0,2-8 0,2-7 0</inkml:trace>
  <inkml:trace contextRef="#ctx0" brushRef="#br0">22437 3757 8103,'5'15'0,"0"1"583,-1 0 1,-3-1-1,-1 3 1,0 3 285,0 5 0,0 5 0,0 4 0,0 4-124,0 1 0,-5 0 0,0 4 1,1-4-141,3-2 0,1 3 0,0-6 1,0-4-693,0-1 0,1 1 1,3-10-1,3-2-628,2-1 1,-4-3 0,5 1 59,3 0 0,-5-7-1129,3-4 1,-6-3-1,4-4 1,0-5-631,-1-9 2414,3 0 0,11-20 0,3 3 0</inkml:trace>
  <inkml:trace contextRef="#ctx0" brushRef="#br0">22830 3882 8874,'-2'14'653,"-3"-3"1,3 3-1,-3-2 1,3 5 255,2 4 1,-5 7 0,-2 0 0,0 5-391,0 4 1,-4 5-1,6-4 1,2 1 62,1-1 0,2 4 1,0-5-1,0-2-615,0-2 0,5-7 0,2-1 1,2-3-926,3-2 0,0-3 0,1-3 0,-3-2-697,2-1 0,-3-8 1,1 2 742,3-3 0,-6-9 0,0-5 0,-2-6 912,0-2 0,0-22 0,-5 0 0</inkml:trace>
  <inkml:trace contextRef="#ctx0" brushRef="#br0">22987 3882 8175,'7'16'503,"-5"0"1,3-1 39,-3 1 0,3 2 0,0 3 1,0 7-1,1 6 745,-1 8 1,5-1 0,-4-1-1,-1-2-692,2-3 1,-5 3 0,5-3 0,-2-3-289,0-4 1,2-4 0,-3 2-1,1-5-733,-2-3 1,4-2-1714,-1-1 1,-1-4-290,-5-1 1,0-8 1669,0-2 0,-2-9 0,-3-10 0,-6-2-134,-3 2 1,-1-6 890,-1-1 0,-7-3 0,-1-3 0</inkml:trace>
  <inkml:trace contextRef="#ctx0" brushRef="#br0">22783 3992 8103,'-9'-15'0,"4"-1"197,3 0 0,4 7 1,3 4 944,5 3 0,10 2 0,4 0 0,4 0-386,5 0 1,9 0 0,2 2 0,3 2-254,0 1 1,9 0 0,-9-3 0,2 1-256,0 3 0,-4-1 1,-3-3-1,-5 1-308,-4 2 1,-7 2-1,-1-3-1178,-2 1 0,-4 7 1,-9-1-85,-4 3 0,-19 1 1,-8 1-1,-8 2 409,-8 3 0,-10-2 913,-11 7 0,-10 0 0,-4 6 0</inkml:trace>
  <inkml:trace contextRef="#ctx0" brushRef="#br0">21871 4605 10058,'-6'20'1176,"1"-5"0,2-4 1,8-1-106,5-5 0,4-3 0,4 0 0,3 1-486,5 3 1,16-1 0,7-5 0,5 0 346,5 0 0,10 2 1,4 1-1,6 2-562,4-1 0,-2-2 0,3-2 0,-6 0-394,-4 0 1,-6 0 0,-11 0 0,-6 0-79,-7 0 0,-6 0 0,-8 0-1324,-4 0 1,-5 1-248,-10 5 0,-6-5 0,-10 5 0,-8-5 394,-6-1 0,-7 6 0,-11-1 0,-5 0 22,-3 2 0,-6-3 0,2 4 1257,4-1 0,1 5 0,-3-3 0</inkml:trace>
  <inkml:trace contextRef="#ctx0" brushRef="#br0">22075 4998 9296,'-16'0'1866,"8"0"0,2 0 1,10 2-1032,1 3 1,7-1 0,-1 6-1,3 1-287,2-3 1,-2 6 0,-2-5 0,-4 2-298,-1-1 1,-1 1-1,-6 4-62,0 1 0,0 0 1,0-1-1,-2-1-127,-3-3 0,1 3 0,-5-4 1,1 3-19,-1-3 1,0 4 0,-3-5 0,3 1 284,2 1 0,-5-1-78,2 6 1,-3-6-1,1-1 35,2-2 0,6 5-26,-1-1 0,3-2 1,2 1-37,0 2 0,7 0 0,2 1 1,1-3-82,1 2 0,-2-3 1,3 0-1,-2-2-13,3-4 1,-5 1-1,3-1 59,1 3 1,-3 1 0,1-4-113,2 2 0,2 1 0,4-5 0,1 3-30,2 1 1,5 0-1,-3-3 1,1 1-296,4 3 1,2-1-1,2-5 1,-1 0-371,0 0 1,1 0 0,-1 0-1,1 0-260,-1 0 0,1-5 0,-3-2 0,-2 0-1012,-6 0 0,-4 0 0,-1 2 239,-1-6 1,-6 2 0,-4-1 0,-5-2 1650,-5-2 0,-11-9 0,-8-2 0</inkml:trace>
  <inkml:trace contextRef="#ctx0" brushRef="#br0">22468 5077 11007,'0'16'1582,"0"-1"1,2 8 0,1 3 0,4 6-617,2 4 0,2-1 0,4 7 1,1 0-14,0-2 0,0-1 0,-1-6 0,1 0-743,0-2 1,-2 8 0,-2-11-1,-2-2-1545,3-2 0,-6 3 1,-2-6-3952,-3-2 5286,-2-2 0,-7-8 0,-2-2 0</inkml:trace>
  <inkml:trace contextRef="#ctx0" brushRef="#br0">29197 4354 8100,'0'-11'-1257,"0"1"1247,0-2 1,0 3 1417,0-2-818,0 8 0,0-2-339,0 10 0,-5-2 1,0 8 23,1 1 0,-4-3-145,-3 1 0,-1 1 0,0 3 0,3-2 58,2-1 0,-5-1 1,1 6-36,-3-1 0,4-4 1,-1-1-1,1 3 7,1 1 1,-5 3 0,4 2-85,-4 2 0,0 0 0,2-3 1,1 1-40,-1 2 0,3 0 0,-1-4 0,-3 2 14,-1 2 0,4 0 0,0-5 0,-1 0-99,2 0 1,-5-6 0,6 0 0,-3 3 149,1 1 1,-1 1 0,-3 1-31,4 0 0,-3 0 0,6-1 1,0 1 2,0 0 1,-3-1 0,3 3 0,0 1-31,0 2 1,-5 0 0,3-5-87,0-1 1,-3 1-1,5 0 7,-2 0 1,-1-1 0,-4 1 0,2 0-13,1-1 1,6 1 0,-6 0-1,1 0 21,1-1 0,-5 6 1,6 0-1,-3-2 33,1-1 1,4 3 0,-2 0-1,-1-2 9,0-2 0,4-1 1,-6 0-1,1 0-14,1-1 1,-3 1 0,5 0 0,0 0 10,0-1 1,-5 1 0,1 0-6,-3-1 0,4 1 0,1 0 0,0-2 53,1-4 0,2 8 0,-2-6 1,-1 0-52,0 2 1,4 0 0,-4 2 0,0 0 7,1-1 0,-1 1 0,-3 0 0,1-1-25,-1 1 1,3 0 0,-1 0 0,-2-1-38,-2 1 0,3 0 1,1-2-1,-1-2 70,2-2 0,-4 1 0,2 5 0,-3-1 27,-2 1 1,6 0 0,-1-1 0,-1 3 19,-2 3 1,0-4 0,2 4 0,1-1-37,-1 1 0,-2-4 0,-1 6 0,-1-2-51,0 0 0,0 1 0,1-3 1,-1 2-6,0-1 0,-5 2 0,0 1 23,2 2 0,2-6 0,1 3 1,-2 1-1,-1 2 6,-2-1 0,0 4 0,4-5 0,-2 1 92,-2 4 0,0-3 0,5-1 1,0-1-47,0-4 0,1 4 0,-1-2 0,2-2-29,4-2 1,-8 4-1,6 0 1,0-2 13,-2-1 0,-6-1 0,-1 2 0,2 4-52,2 2 1,-4-4 0,0 3 0,2-1-27,1-4 1,2 2 0,1-2 0,-1-1 134,0 1 1,1 0 0,-1-3-48,0-1 1,0 3 0,2 1 0,2 2 0,2 0 5,-2 2 0,-2-6 0,0 6 0,1-2-26,3 0 1,-1 0-1,-4-5-63,-1-1 0,2 1 0,2 0 0,1-1 33,-1 1 0,3-2 0,-1-2 0,-1-1 11,3 1 1,-6 2-1,5 2 1,-2-1 71,1 1 0,1 0 0,-3 0 0,1-1 18,-1 1 0,3 0 0,1-1 0,-1-1-92,0-3 0,4 3 1,-5-4 11,-3 4 0,-1 2 0,0 0-10,4-1 0,-4 1 0,3 0-23,-3 0 0,-1-1 1,1 1-1,2 0 4,1-1 0,1 1 0,-6 0 0,2 0 6,3-1 1,-3 1 0,4 0 0,-4 0 1,-2-1 1,2 1 0,2 1 0,2 3 43,-3 1 1,-1 0 0,-1-4 0,-1 2 4,0 2 1,0 0 0,1-3 0,1 1-2,3 2 1,-3 0 0,4-6 0,-4 1-34,-2 0 1,0 0-1,2-1 1,2 1-8,2 0 0,-1-1 0,-4 3 0,-1 1-49,0 2 0,0 2 1,1-4-1,-1 2 31,0-2 0,2-1 0,2-1 1,1 1-47,-1-3 1,4 4 0,-3-8 14,-1 3 1,0 2 0,-1-1 0,3-1 22,-2-3 0,-2 3 0,-2-4 0,2 4-20,3 2 0,-2 0 0,2-1 1,-3-1 20,-2-3 1,1 3 0,-1-4 0,0 3-57,0-3 1,1 4 0,-1-4 39,0 4 0,1 2 0,-1 0 0,0-2 4,0-4 1,1 4 0,-1-3 0,0 3 11,0 1 1,-4 1 0,-1 0 0,1 1-16,3 4 1,1-3 0,0 3 0,1-4-31,-1-1 1,0 0-1,1-1 1,-1 1 18,0 0 0,0 3 0,-1 0 0,-2-1 4,-2 1 1,0 5 0,5-1-1,0 0 29,1-1 1,-6 5 0,0-5 0,1 1-10,3 0 0,1 3 1,1-5-1,-1 0 44,0 2 0,0-4 0,1 5 0,-3 1 12,-3-1 1,4 1 0,-6 3 0,2-2-44,0 2 1,-5 0 0,3 0 0,0-2-14,1 2 0,-4-4 0,3 2 0,0 1 15,0-3 0,-3 4 1,5-5-1,2-1 8,2 1 0,-4 3 1,0-5-1,0-2 49,-2-1 1,5 3 0,-2 0 0,2-2-59,2-2 1,1-1-1,-1 0-5,0 0 0,0-1 0,1-1 0,-1-2 0,0-1 20,1 1 0,-1 2 0,0 2 0,0 0-1,1-1 0,-1 6 1,-2 2-1,-1 0 10,-2-1 0,-1 6 0,2-3 1,-2 1 19,-3 0 0,6-5 0,-4 5 0,4 1-4,3-3 1,-8 0-1,8-4 1,-1 2 10,-1 3 1,2-6-1,1 4 1,-1-2 5,0 0 0,1 5 0,-3-3 0,-1 1-26,-2 4 1,-5-4 0,3 3 0,0-1-26,1-2 0,-6 4 0,3-5 1,-1 1 17,0 4 0,5-3 1,-4-1-1,1 1-133,-1-1 0,4 0 1,-5 4-1,0-1-79,2 1 1,-6 1 0,2 3-1,-5-1 6,-4 1 0,-5 4 1,5 1-1,1-2 40,-3-2 1,1 4-1,-7-1 1,-1-1-58,-3-2 1,0-1-1,4-1 1,-1 1 63,-2-1 1,-5 2 0,2 2 0,1 2 154,4-2 1,-6-2 0,5 0-1,-4 2 170,-3 2 0,5 5 0,-5-4 0,3 1 47,4-1 1,-4 1 0,9-5 0,-3 3-132,-2-2 1,1 3 0,3-1 0,3-2 13,1-2 0,2-1 0,6 1 1,0 0-60,-1-2 1,-6 10 0,-2-8 0,-2 4 1,0 1 0,1-1 0,-2-4 1,1 2-149,-2 1 0,-1 6 1,-2-3-1,1-1-15,4 1 1,-3 2 0,5-4 0,-2-2-16,0-2 0,9 2 1,-2-2-1,5-3-107,2 0 1,-5-8 0,8-1 0,1-3-890,3-2 1,4-2-486,1-4 0,9-3 1599,7-7 0,21-14 0,12-3 0</inkml:trace>
  <inkml:trace contextRef="#ctx0" brushRef="#br0">25896 8881 7752,'-11'-9'0,"2"2"0,1 2-85,-1-1 1,4 1 0,-6 5-267,-1 0 1,3 0-1,-1 0 337,-2 0 1,3-5 244,-2 0 1,3-2 140,-3 1 0,4 6 141,7 0 0,0 2 1,2 7-1,1 0-227,3-1 0,6 1 0,-2 3 0,3-1-66,-3 1 1,4-3-1,-3 1 1,4 2-12,6 2 0,-3 2 0,4 0 1,-1 0-127,0-1 0,2 3 0,-4 1 1,4 4-78,1 1 0,1-3 1,3 4-1,-4-1-17,-1 0 1,5 1 0,-4 3 0,3-4 68,-1-1 1,-7 0 0,2-4 0,-2 2 0,2-2 1,-3-1-1,3-3 1,-2 1-1,2 0 1,-2-1 0,7 3 0,0 1-45,-1 2 1,5 5 0,-4-3 0,2 0-48,-2-1 1,2 5 0,-5-6 0,-1-1 42,1 3 0,3-5 0,-3 4 0,0-1-23,-1 0 1,5 5-1,-6-5 1,0-1 75,1-3 0,-4 4 1,4 2-1,-1-1-35,0 1 0,7 3 1,-3-3-1,1 1 9,0 4 0,-1-3 0,3 1 0,-2 0-6,2-1 0,-4 3 1,2-6-1,1 1-35,-3 0 0,6 3 0,-6-5 0,2-2-16,1-1 0,-3 3 0,4 0 1,-4-1-3,-1 3 0,3-5 0,-3 4 0,2 1 11,3 3 1,1 2 0,3 0-1,-3-2-44,-2 2 0,2 2 0,-3 0 0,4-2 45,2-2 0,-3-5 0,-1 3 0,-2 1 21,2-1 0,2 2 0,2 6 0,-1-3 5,0-2 0,3 2 0,1-2 0,1 2 19,-1 3 1,-2-1-1,1 1 1,1-1 19,1 0 0,6 1 0,-3-1 0,-1 1-29,0-1 1,6 6-1,-4-1 1,2-1 27,0-1 0,-2 2 1,4 1-1,-4 0 27,-1 1 1,3-3 0,-4 5 0,2 0-8,4 0 0,0-5 0,-1 4 1,-1-1-9,2 4 0,1-2 0,4 2 1,2 2 48,1 1 0,2 8 0,-1 1 0,3 0-54,0 0 0,-21-22 1,1 1-1,0 0 1,0 0-1,3 3 1,2 1-21,5 3 1,1 1-1,-2 1 1,1 0-1,3-1 1,1 1 0,-2 1-1,-1 0-128,-2-2 1,0 0-1,6 4 1,-2 1-1,-8-5 1,0 0-1,2 2 1,0 0 93,-1-2 0,-1 1 0,-2 0 0,-1 0 0,-1-2 1,-2-1-1,-2-3 0,-1-1-81,-1-1 0,-1-1 0,20 16 0,-13-7 1,-5-7-1171,-6-4 1,-11-12 0,-11-7-577,-8-8 1,-13-27 1818,-14-19 0,-4-8 0,-13-3 0,-2-3 0</inkml:trace>
  <inkml:trace contextRef="#ctx0" brushRef="#br0">26100 8959 7772,'0'11'-701,"0"-1"957,0-6 0,-2 3 0,-3-7 1,-5-2-88,-4-3 0,-2-2 0,0-6 0,0 3-68,1-2 1,-6-2 0,0-2 0,0 0 91,-2 1 0,4-6 0,-6 0 0,3 1-34,3 3 0,-6 1 1,-1-1-1,-2-2-50,2-2 0,-4-2 0,4 4 0,-4-4 35,-1-1 0,1-1 0,0-3 1,2 4-118,0 1 1,-5-5 0,7 4-1,-2-3 88,2 1 0,-4 2 0,6-4 1,-3 3 11,1 3 1,2-5-1,-4 5 1,2-1-111,-2 0 1,-2-5 0,-1 2 0,-1-2-50,1 2 1,-1-4 0,1 6 0,-1-2 32,1 0 0,-1 1 1,1-1-1,1 3-63,4 1 1,-4 4-1,6-5 1,-2 2 53,0 0 1,1-1-1,-3 3 1,2-4 34,-2-2 1,-2 4 0,-1-3-1,-1 0-12,1-1 0,0-1 0,-1-4 0,2 2-27,4 2 1,-4 5 0,4-5 0,-3 0 10,-3 1 1,2-4 0,2 2 0,2-1 9,-2 2 1,-7-9 0,-1 4 0,1-2-34,2-1 0,1 3 0,-1-2 1,-2 0-16,-2 1 1,-5-8 0,4 7 0,-1-4-14,1-1 1,0 1 0,3 4-1,-2-2 5,2-2 1,-3 1 0,-1 2 0,1 0 43,-1-3 0,-3 0 0,4 6 0,0-1 62,-1 1 0,1-1 0,3 3 0,-4 1-49,-1 2 1,0 1 0,-4-3 0,4 2 65,2-2 1,-4 0-1,3 0 1,1 2 44,-1-2 1,-8-2 0,4 1 0,-1 1 95,-2 2 1,6 1-1,0-3 1,2 2 32,3-2 1,-4 5 0,3 2-1,1 4-38,1 1 1,5 0-1,1 1 1,3 1-167,3 3 1,-1-3-1,4 6 1,-2-3-444,2 1 1,1 6 0,2-3 0,1 2-2460,-1 0 0,5-2 2856,1 1 0,-1-9 0,-4-10 0</inkml:trace>
  <inkml:trace contextRef="#ctx0" brushRef="#br2">29591 8692 7357,'0'-11'1531,"0"1"0,0 13-1358,0 3 0,-2 4 1,-2 2 70,-1-1 1,-7-8-1,1 3-262,-3-5 0,-1-6 0,1-2 0,1-2 73,3-3 1,5 3-1,-4-1 51,2-2 0,-3 3 0,4-1 76,3-3 1,3 5-46,5-3 0,4 8 0,6-3-52,1 5 1,0 1-1,0 0-96,-1 0 0,-6 7 0,-2 1 1,-2 3-50,1-1 0,1 1 39,-2 5 0,-3-1-116,3 1 130,-3 0 1,-2-6 24,0 1 0,-6-6-1,1 5 350,0 1-140,5-2 206,0-2 1,0-9-189,0-3 1,0 1 0,0-6-104,0-3 0,5 5 1,0-3-171,-1-1 1,-2-2 0,-1-2 0,3 1 13,1-1 0,0 0 0,-5-1 1,0-3 5,0-1 1,2-6-1,2 2 1,1-1-13,-2 0 0,-1-1 0,-2-4 0,0 0 96,0-1 1,0-1 0,0-2 0,0-2-32,0 2 0,0-3 0,0 0 0,-2-1-8,-3 1 0,3-4 1,-5 3-1,2 1-37,0 0 0,-6 1 1,4 4-1,0-2 2,0-2 1,-3-5 0,3 6 0,0-1-25,0-2 1,-5 5 0,1-8-1,-3 0 41,-2 2 1,1-4 0,-1 5-1,0 1 25,1 0 0,-1-4 1,-2 3-1,-1-1-20,-2-4 0,-7 4 0,4-2 0,-2-1 34,-1-3 0,3-1 0,-4 0 0,4 2-63,1 3 1,-9-2 0,4 6 0,2-1 7,2 1 0,-4-4 1,2 5-1,-2 2 6,1 2 0,0 3 0,4 2 1,0 4 10,0 1 0,-3-3 0,3 3 0,1-1 58,-1-4 0,-5 3 1,2-1-1,-2 0-42,2 2 0,-4-4 0,6 5 0,-3 0 20,1 1 1,2 1-1,-3 5 1,7 0-10,2 0 0,2 1 1,1-1-1,-1 2 67,0 4 0,6-3 1,1 6-1,0 0 161,0 0 1,4-3 0,-3 3-1,-1 0-88,0 0 1,6 0-1,-4 4 1,1-4 46,1-2 0,-5 4 5,4-6 1,-4 6-511,5-6 292,-1 8-74,6-11-31,0 12-778,0-5-1242,0 7-888,0 0 2192,7 0 1171,-5 0 156,5 0-263,-7 0 0,0-2-188,0-3 0,0 2-54,0-8 0,-7 6 0,-3-4-32,-4 2 0,3-3 0,1 3 0,-4 0 116,-5 0 1,1-5 0,-3 3 0,4-2 3,1 1 0,-2 1 0,-1-3 0,-2 3-51,2 2 1,2-3 0,1 3 0,0 0-18,0 0 1,-5-4 0,0 4 0,0-1-15,-1-5 0,3 5 0,-6-3 0,1 1-10,-1 1 1,4-3 0,-5 5 0,0 0-11,1 0 1,-3-4 0,7 6 0,0 0-14,-1-2 1,3 5 0,-8-3 0,1 1 14,2-1 0,-6 3 0,4-5 1,-4 2-34,-1 0 0,-1-2 0,-1 3 0,-2-1 40,-2 2 0,1-4 0,4 1 0,1 1 96,-1-2 0,1 4 0,-1-6 0,1 0 112,0 1 0,-1 4 0,-1-3 0,-2 2-47,-2 0 1,1-1-1,4 5 1,-1-3-93,-4-1 1,2 0-1,-5 3 1,0-2-43,0-1 1,-2 0 0,-5 3 0,1-1 75,4-3 0,-7-1 1,4 4-1,-2-2 23,-4 1 1,1 1-1,4-1 1,2-1-50,3 1 0,4 3 0,-3 1 0,1 0 115,4 0 1,-3 1-1,1 3 1,2 1-27,2-1 1,2-3 0,1-1 0,2 0-169,2 0 1,5 0 0,-4 0-1,3 0-949,2 0 1,5 2 0,2 2-495,3 1 1,1 7-1,-1-1 1,6 3 1427,8 1 0,11 1 0,10 0 0</inkml:trace>
  <inkml:trace contextRef="#ctx0" brushRef="#br2">25581 5313 8387,'11'0'-317,"-3"-2"141,-1-3 0,0-2 0,-3-6 1056,1 3-509,0 6 0,-12-8 0,-3 7-65,-4 1 0,-2 3 1,1 2-1,-1 3-27,0 1 1,-5 2-1,-2-3 1,-1 1-41,-4-2 0,-2 4 0,-1-1 0,-1-1-116,1 2 1,0-4 0,-1 6 0,1 0-144,-1 0 1,-4-4 0,-3 5 0,-1 3 17,-4 0 1,-1 1 0,-2-1 0,-1-3 357,1 2 0,-5 2 0,-4 2 0,-2 0-145,-1 0 0,-2-1 0,10 3 0,4 1-200,2 2 1,-3 7 0,12-4 0,1 2 40,2 1 1,-2 2 0,0 6 0,0-2 433,-5 2 1,-4 0 0,-5-2 0,-2 2 206,-1 2 1,-6 2-1,6-5 1,1 3-427,2-2 0,-1 3 1,1 1-1,5-1-198,4 1 0,-2 4 0,5-2 0,4-1 146,5-4 1,0-2 0,7-5 0,2-1 259,1-2 0,3-6-810,-1 1 0,2-9-446,4-2 0,3-8 0,7-2-952,0-9 0,0-5 0,1-3 0,5-4 1733,4-5 0,11-18 0,3-5 0</inkml:trace>
  <inkml:trace contextRef="#ctx0" brushRef="#br2">23427 6712 8197,'0'-25'0,"0"4"56,0 4 1,0 1 0,0 0 556,0 0 0,0 6-66,0 0-321,0 6 0,-1-3 0,-5 7 64,-4 0 0,-2 7 0,-1 4 0,3 2 22,-2 3 1,-2 0 0,-2 0 0,0 1-102,0 4 1,1-2 0,-1 7-1,0 1-114,1-3 1,4 6-1,1-4 1,-3 4 39,-1 1 0,-1 1 0,-1-1 0,0 0-212,1 1 0,-1 5 0,-2-1 1,-1-1 317,-2-2 1,-5 4 0,5 1 0,2 1-42,1-1 0,-3 4 0,0-2 0,2 4 58,2 5 1,1 2 0,0-4 0,1-2 10,-1-3 0,0 3 0,0-4 0,2 1 77,4-1 1,-4-4 0,5 3 0,-1 0-66,-1 1 1,2-1 0,-1 3 0,3-2-6,0-3 0,5 4 0,-3-4 0,3 1-15,2-1 0,-5-1 0,0-6 0,1-1-189,3-4 0,-5 2 1,1-7-1,2-2-91,1-1 1,2-8 0,-2-1 0,-1 0-630,-3-1 1,1-2-477,5 4 0,0-5 0,0 6 329,0 1 0,-2-3 0,-1 1 1,-2 3-2141,1 1 0,-3-4 2933,2 0 0,-7 1 0,3 5 0</inkml:trace>
  <inkml:trace contextRef="#ctx0" brushRef="#br2">22704 8723 7712,'-10'0'830,"1"2"1,2 3-379,3 6 0,1 3 1,-1 3-103,-1 4 0,0-3 1,5 4-1,0-1-116,0 0 0,0 6 0,0-5 1,0 3-15,0 3 1,5 1 0,2 4-1,0 4 0,0 5 1,5-2-1,-1 0 1,1 1-91,-2-1 1,4-4 0,-3 5-1,1-1 45,-1 0 0,3-3 0,-4 3 0,4 0 92,2 0 0,0 0 1,-1 4-1,1-2 47,0 2 0,5 1 1,0 4-1,-2 0-43,-2-2 1,4 7 0,0-9 0,-2 1-35,-1-1 0,-1 2 0,3-8 1,-1-1-106,-5 1 1,7-3 0,-6-2 0,5 0-61,2 3 0,-4 0 0,5-4 0,-1 2 1,4 2 1,9 6-1,2-1 1,0 4 14,1 1 0,1-2 0,4-1 0,-2-4-24,-3-2 0,2-3 0,-7-9 0,-3-5-448,0-3 1,-8-4 0,-1-4-1060,-3-4 1,-2-5-40,-1-1 0,-8-1 0,-7-3-74,-8-1 1,-8-13 0,-5 3 1555,-5-3 0,-4-6 0,-1-1 0</inkml:trace>
  <inkml:trace contextRef="#ctx0" brushRef="#br2">23710 10987 8194,'0'-9'3004,"0"2"-2685,0 7 1,2 2 0,3 3-40,6 6 1,8-3 0,2 1 0,0 0 20,2-1 1,1 3 0,7 5 0,1-1-38,-1 1 0,3 2 1,1 1-1,3 2-19,2-2 1,0 4-1,2-2 1,-3-2-87,-1-2 0,1-1 0,4 1 0,-3 1-26,-1-2 1,4 8 0,-1-8-1,4 1 34,1 1 1,0-3-1,2 3 1,3 1-60,6 2 0,5 0 1,3-4-1,1 3 139,-6 1 0,7 0 0,-5-6 0,0-1 32,-4-3 1,1 3-1,-8-6 1,-1 3-68,-2-1 1,-2-6 0,0 1-1,-2-3 12,-3-2 0,-3 0 0,-8 0 0,-1 0-373,-4 0 1,2 0 0,-7 0-553,-2 0 0,-1 0 1,-4 2-1,-2 3-761,-2 5 1,-4 6-1,2 5 1,-1 5-2789,-3 4 4250,-2-6 0,-9-1 0,-2-7 0</inkml:trace>
  <inkml:trace contextRef="#ctx0" brushRef="#br2">26006 11663 9516,'15'0'877,"1"0"0,0 0-554,0 0 0,-1 0 1,3-2-1,1-2 77,2-1 0,7 0 0,-2 5 1,4 0-32,1 0 0,6 0 1,0 0-1,-2 0-23,-2 0 1,4 0-1,1 0 1,0 0-79,1 0 0,4 0 0,-1-2 0,4-1-44,1-3 1,5 1 0,3 5-1,0 0-45,5 0 0,1-5 1,2 0-1,-2 1-205,-3 2 1,3-3 0,-5-2 0,0 0 101,-4 0 1,-3-5 0,-2 2 0,0-4-44,0-2 1,1 0 0,-1 0 0,-2 1 76,-3-1 0,9 0 0,-6 1 0,1-1 92,-3 0 1,-6 0 0,3 1 0,-1-1 85,-4 0 0,3 6 0,-1 1 0,-4 0-98,-5 1 0,0 2 0,-7-2 0,-2 1 78,-2 3 1,-1-3-1,-2 0-1303,-3-2-849,-4 6 0,-9-4 0,-3 9 1,-6 3-41,-3 5 1,-9 4 0,-3 2 1923,-3 0 0,4-7 0,2-2 0</inkml:trace>
  <inkml:trace contextRef="#ctx0" brushRef="#br2">28333 11160 8047,'8'0'1217,"-1"-2"-999,-7-3 1,6 1 0,-1-6 50,-2-3 1,4 5 0,0-1-25,2 2 0,2-3 0,4 3 0,1 0 44,0 0 0,1-4 0,2 4 0,4-2-108,2-3 1,-1-2 0,4-2 30,-2 1-89,-7-1 1,11 0 0,-5 2-1,1 2 35,0 2 0,-5 1 0,3-3 0,1 3-103,-1 2 0,1-4 0,3 5 0,-2-1 26,2 0 1,2-6 0,-1 3-1,-1-4-33,-2-2 0,1 0 0,4-1 0,-1-2 33,-4-2 0,4 0 0,-4 3 0,4-1-34,1-2 0,1-1 0,-1 2 0,-1-1 36,-4 2 0,4 2 1,-4-1-1,3-1-70,3-2 0,-1-7 0,1 2 0,-2-4-61,-4-1 0,3-6 0,-4-1 0,1-3 75,0-2 1,-5-1 0,4 1-1,-3 2-14,-2 3 0,2-6 0,-1 4 0,0 0 71,2 3 0,-6-1 0,6-1 1,-2 1 28,0 0 1,0-10 0,-5 5-1,-1-1-20,1-1 1,0-6 0,0-1-1,-1 1 79,1 2 1,0 4-1,-2 1 1,-2 4 62,-1 1 0,-6 3 1,3 4-1,-1 3-245,-3 2 0,3 5 0,0 6 0,0-1-314,0-4 0,0 3 1,-4-3-1,4 2-275,2-2 1,0 2-1,3-6 1,-3 1-112,-2-1 0,3 6 1,-4-3-1,-3 1-1159,-1 0 1,-2-7 1868,0 1 0,-7-2 0,-2-3 0</inkml:trace>
  <inkml:trace contextRef="#ctx0" brushRef="#br2">30330 8692 8472,'10'-2'-942,"0"-3"1255,3-6 1,-6 3 25,-2-3 1,2 1 0,-2-6 0,-1 0 0,-3-1-5,-1-4 1,6 2-1,-1-7 1,-2-2-110,-1-2 1,3-7 0,1-1-1,-3-1-7,-1 1 0,3-4 0,2 4 0,0-3-22,0-2 0,-2-3 0,-3-1-119,3 0 1,-3-2-1,3-1 1,-3-3-1,-2 3-19,0 1 1,0-4 0,0-1 0,0 0-6,0 0 1,-5-6-1,-2 3 1,0-3-36,0 3 1,-5-4-1,1 3 1,-3-1 0,-2 1 1,1-7 0,-1 6 0,0 0 12,1-2 1,-3 5-1,-1-2 1,-2 0 16,2 2 0,-1-3 0,1 5 1,-2 0-3,2 0 0,-4-4 1,1 4-1,-1-2 21,0-3 1,-5 3-1,2 0 1,-2 2 84,2 3 1,-4 2 0,4 2 0,-4 0-1,-1 0 0,-1-4 1,1 0-1,-1 4 34,1 2 1,-6-8 0,1 10-78,1-1 1,2 11 0,1-2-1,1 0 1,1 4 18,4 3 1,-4-2-1,4 6 1,-2-3-59,2 1 1,1 5-1,6-5 1,-2 0-167,2 1 0,0-4 0,-1 4 0,-1-1-549,2 0 1,-3 1 0,1-3-1,0 4 139,-2 1 0,5 2 0,-3 6 0,4-1 504,1 0 0,1-13 0,-1-5 0</inkml:trace>
  <inkml:trace contextRef="#ctx0" brushRef="#br2">29213 4810 8552,'2'-16'-1413,"1"0"1327,3 1 1,-1-1-1,-5 0 1,0-1 0,-2-1 239,-3 2 0,1-8 0,-6 8 0,-2-1 81,-2-1 1,-7 3-1,-2-1 1,-1 0 1,-4 0 1,-2 1 0,-3-1 0,-2 0 21,-2 1 0,-1-1 0,1 0 0,-5 0-76,-3 1 1,-8-3 0,-1-1-1,-2-4-70,-3-1 1,3 5 0,-3-2 0,-4 3-30,-4 3 0,-8-1 1,2 0-1,-2 0-6,1 1 1,-6 4 0,5 2 0,0 1 46,-2-1 1,-4 4 0,-1-4 0,4 0 52,1 1 0,-2 4 0,9-1 0,2 3 44,4 2 1,-6 0 0,9 2 0,-4 1 234,-7 3 1,-3-1 0,-7-5 0,-2 0-133,0 0 1,2 0 0,16 0-1,-1 2-196,6 3 1,0-2 0,9 6 0,1 0 158,2-1 1,4 3 0,1 5 0,6-1-21,4 1 1,-4 2 0,10 1 0,2 2-74,1-2 0,4 4 1,6-1-1,-1 1-375,0 0 0,2-2 0,4-4 0,3 2-384,0 2 0,5 0 1,-3-5-1,3 0 203,2-1 361,7 1 0,2-7 0,7-2 0</inkml:trace>
  <inkml:trace contextRef="#ctx0" brushRef="#br2">25786 4590 8396,'7'14'-832,"3"-4"0,-3-1 791,-2-4 0,-1-3 411,1 3 0,-3-5 1,1-5 98,-6-6 0,-1 3 0,-6-1 1,-2 2-140,-2 3 0,-4-3 0,-1 2-137,-2 2 1,0-4 0,4 1 0,-3 1 27,-1-2 1,-7 0-1,2-5 1,-3 1-170,-3-1 1,1 4-1,-1-1 1,1 2-131,-1 3 1,1 3-1,-1 1 1,1 0 143,0 0 0,-1 5 0,1 2 0,-1 0-93,1 0 1,-1 3 0,-1-3 0,-2 0 91,-2 0 0,1 4 0,4-4 0,-1 0 241,-4 0 0,3 3 1,-7-3-1,3 0-145,3 0 0,-3 5 1,1-1-1,2 1-108,2-2 1,3 4 0,2-3 0,2 3 71,-2 2 0,-2-1 0,-1 1 1,1-2 28,4-3 0,-4 2 1,4-2-1,-2 3 24,2 2 0,-4-1 0,4 1 0,-2 0-116,2 0 1,-4-6 0,4 0 0,-4 3 57,-1 1 1,-1-4-1,1 1 1,-1 1-103,1 2 0,5 0 0,0-2 0,-1-1 28,3 1 0,-6 7 1,6 2-1,-3-2 10,1-1 0,2 3 1,-4 1-1,3 3 24,3 3 1,-6-4-1,3 1 1,-1-1-18,0 0 0,5-3 1,-4 4-1,1-2 27,0-4 1,4-2-1,-2-1 1,1 0 94,0-1 0,0-4 1,3-1-1,-1 3-3,-2 1 1,-2 1-1,4 3 1,-2 1-60,2 2 1,-4 7-1,1-2 1,-1 4 39,0 1 1,0 1-1,4 1 1,-2 0-25,2-2 1,2 4-1,1-10 1,0 1-20,0 0 1,-3-7 0,2 2 0,3-3 36,0-3 0,0 3 1,-2 1-1,0 2 12,1-2 0,-1 4 0,2 0 0,2 1-55,1 4 0,2 0 0,-3 0 0,4-2-455,1 2 0,-4-5 0,6-2 0,1-4-2542,3-1 0,-1-7 2883,-3-4 0,-4-17 0,-7-6 0</inkml:trace>
  <inkml:trace contextRef="#ctx0" brushRef="#br2">22641 6020 7987,'0'-16'118,"5"0"0,1 1 653,-3-1 1,-1 0 785,-2 1-929,7-1 0,-5 19 0,5 10 0,-2 8-190,0 7 1,2 1 0,-3 4 0,1 2-213,-2 2 1,-1 0 0,-2-6 0,0 1-132,0-1 1,0-7-1,0-3 1,0-3-91,0-2 1,0-6 47,0 1 0,0-10-81,0-1 0,-5-12 1,0-11-1,1-1 93,2-4 1,2-2-1,0-3 1,0-4-43,0-5 1,0-3-1,0-2 1,-1 0 52,-5 0 1,5 1-1,-5 4 1,5 7 351,1 7 1,0 0-57,0 8 0,0 2-319,0 13 1,0 14-1,0 17-67,0 3 0,0 3 0,1 1 1,3 2-32,1 2 0,0 5 1,-5-6-1,0-1-68,0-2 0,0-6 0,0-3 0,0-1 34,0-4 1,0-7 61,0-1 1,-1-8 100,-5 2 1,5-5 0,-5-5 0,5-5 0,1-4-30,0-2 1,0-5 0,0-2 0,0 1 274,0-1 0,0 2-60,0 5-330,0 7 1,0 9-1,0 11 1,0 5-20,0 5 1,0-2 0,0 5 0,0-1-7,0-4 1,0-1-1,0-3 1,0 1 32,0 0 0,0 0 1,0-1 62,0 1 0,0-6 1,0 1-1,1-1 97,5-1 0,2 3 0,8-6 0,0-1 120,-1 2 0,1-5 0,2 3 0,1-3-131,2-2 0,5 0 1,-3 0-1,1 0-49,4 0 1,0-6 0,-2-1 0,-5 0-134,-3 0 1,-3 2 0,-1 3 0,-1-1 148,-3-2 256,-6-1-224,3-1 0,-14 6 0,-6-5 0,-4 5 23,-4 1 0,-12-6 1,1 1-1,-1 2 2,0 1 1,-4 2 0,1 0 0,2 0-178,6 0 0,0 5 1,6 0-1,-1 1 17,0 1 0,8-6 0,4 6 4,-1 0 0,5-3-72,2 6 0,5-6 0,5 3 203,5 0 0,6-5 1,5 3-1,5-3 10,4-2 1,3 0 0,2 0 0,4 0-282,1 0 0,0-7 0,4-2 1,-4-2-2,-2 1 0,-3 5 1,-7-4-1,-3 0-43,-3 0 0,-1 6 1,-7-4 143,-3 0 0,-3 5 68,-2-3 1,-6 3 0,0 4 0,-11 1 14,-8 3 1,0 1-1,-7-4 1,-2 2 87,-2-1 0,-2 3 0,-1-2 1,0-1-6,2-3 1,-4 1 0,10 2-1,1 1-606,3-2 1,3 4 0,3 0-1919,-1 2 0,2 2-2175,3 4 3679,-3-6 0,11-4 0,-6-10 142,2-5 787,2-11 0,5-4 0,0-6 0</inkml:trace>
  <inkml:trace contextRef="#ctx0" brushRef="#br2">22720 5926 7987,'5'0'1753,"0"10"-1066,-1 13 0,-3 6 0,-1 3 0,0-1-210,0 1 0,0-6 1,0 0-1,0 2-203,0 2 0,0-6 0,0-1 0,-1-4-61,-5-3 0,5 3 1,-5-8-97,5 3-305,-6-6 1,5-2 155,-3-12 1,-2-2-1,2-8 1,1 0 5,2 0 1,2 1 0,0-3-1,0-1 172,0-2 0,0-2 1,0 4-1,0-2 87,0 2 0,6-4 0,-1 2 1,0 2 366,2 2 1,-5 1 287,3 0-708,-3 0 0,-2 6-586,0 0 0,-2 6-660,-3-1 0,1 3-674,-6 2-1551,6 0 1154,-3 0 1616,7 0 416,0 0 0,6-2-48,-1-3 0,0 2 1638,-5-8-351,7 8 251,-5-4-423,5 7-2102,-7 0-1912,0 0 3052,0 7 0,7-6 0,1 6 0</inkml:trace>
  <inkml:trace contextRef="#ctx0" brushRef="#br3">23946 7293 10916,'9'0'4170,"-4"0"-3565,-10 0 0,1 0 0,-6 2 0,-2 1 466,-2 3 1,-2 6-1,0 0 1,0 5-68,1 4 0,-6 6 0,0-5 0,3 3-439,6 3 1,-2-4-1,4 2 1,-4 1-228,-2-3 1,2 6 0,2-4 0,1 4-232,-1 1 1,0 6 0,1 1 0,4 1-171,0-1 1,6 9-1,-5-1 1,5 1-14,1 3 1,0 6 0,0-3-626,0-3 1,0 4 0,0-3 0,0-4 0,0-5-7,0-3 1,0-3 0,0-4 0,0-3 1009,0-2 1,0 2 0,-2-4-1,-2 1-132,-1 0 0,0-5 0,5 3 0,0-1-223,0-4 1,0-1-292,0-2 456,0-8 0,0-2 0,0-12 49,0-4 1,0-11-1,0-4-27,0 1 1,0-6-1,0 4 1,0-4-87,0-1 0,0-6 1,0-3-1,0-4-45,0-4 0,5-10 0,2 0 0,2-5-185,3-5 0,7-3 1,2-6-1,-1 3-10,-3 6 1,4 6-1,2 4 1,-1 5-23,1 5 1,5 7-1,-2 5 1,4 3-14,1 1 0,-1 8 0,-2 3 1,-4 3 73,-1 3 1,-2 4 0,-5 2 0,0 2 78,-1 4 0,-6 3 181,-4 5 1,-5 4 0,-5 7 0,-5 1 499,-4 4 1,-4-2 0,-3 7 0,-5 2 186,-4 2 1,-1 1 0,-1 1 0,3-1-666,2 1 0,-2-1 0,3 2 0,-2 2-130,1 2 0,3 1 0,5-1 0,0 5 0,5 3 0,0 8 0,7 1 0,0 0 0,0 0 0,1 4 0,6-4 0,0 0 0,0 0 0,7 4 0,4-4 0,1 0 0,-1 0 0,3 4 0,-6-7 0,3-4-349,-1-4 1,-5-8 0,4 2 0,-2-6-939,-3-4 1,-3-5 942,-1-6 1,-1-9 0,-3-7 529,-1-9 0,-2-10 0,3-4 0,-1-1 76,2-4 0,-4-7 1,1-5-1,1-4-59,-2-5 0,6-7 0,-5 2 1,5-2 19,1-3 0,0-7 0,1-4 0,3-2-457,1-3 0,5 5 0,-3 0 1,2 4-167,3 3 0,2 4 1,2 10-1,0 0 175,0 2 0,5-2 0,1 11 1,1-1-28,0 1 1,3-4 0,-3 5 0,-1 2 94,1 2 0,-2 3 0,-5 2 0,-2 4 253,-4 1 1,2 2 0,-5 6 10,2-1 1,-5 9 30,1 7 0,-3 12 1,-2 12-1,0 4-59,0 6 1,-7 6 0,-4 0 0,-3 4 699,-2 4 1,-6 3-1,-4-4 1,-2 0-263,1 1 0,-2 4 0,4 2 1,-1 2-518,0 3 0,7-3 0,-4 4 0,4 3 0,3 3 0,-3 2 0,8-5 0,-1-2 0,2-3 0,-4-1 0,5-8 0,0-5 0,4-4 0,-2-3 0,2-6 0,-1-1 0,-1-4 0,6 2 0,-5-7 0,5-4-29,1-11 1,5-8-1,2-16 1,0-3-202,0-5 0,3-10 0,-3-6 0,0-6-19,0-4 0,6-4 0,-3-8 0,4-5 150,2-4 0,-1 0 0,3-1 0,1 5 2,2-3 1,2-5 0,-4 7 0,2 2-25,-2 4 1,-1-8-1,-3 9 1,1-2 199,0 1 0,0 4 1,-2 8-1,-2 10 11,-2 7 1,-6 11 0,3 5 185,0 6 0,-6 10 1,5 15-1,-5 14-140,-1 13 0,-7 11 0,-3 8 1,-4 5 126,-2 7 1,-1 7-1,-2-8 1,-4 1-264,-2 0 0,6 2 0,-4-4 0,4 0 0,4 4 0,-5-1 0,12-6 0,-1-1 0,4-1 0,-2-3 0,1-15 0,3-3 0,1-5 0,-3-4 0,-2-4 0,0-2-4769,0-6 4769,-5-4 0,3-8 0,-7-2 0</inkml:trace>
  <inkml:trace contextRef="#ctx0" brushRef="#br3">18789 14366 10916,'9'-23'3304,"5"6"-1263,-12-13-1293,5 13 1,-9-6 2469,-3 7-1615,3 1-625,-12-1-325,5 0-84,-7 0 193,1 1 0,2 4 1013,-2 1 0,6 6-1477,-12-1-37,7 3-180,-16 2 0,13 2-1,-4 3 0,2 6-119,-2 10 0,3-2 1,-3 7 0,9 0-66,2 6 1,6 4-11,-1 1 1,3 2-19,2-3 0,0-3-6,0 4 0,2-4 33,3-1 1,2-3 44,4-2 1,2 1 70,-2-8 0,3 1 45,2-5 1,-1 0 46,1 0 1,0-6 15,0 1 1,1-8 18,4 2 1,-2-3-23,7-2 0,1 0-1661,4 0 1,-3 0-1232,3 0 0,-3-5 312,9 0 0,2-8 0,-1 3 2461,2-4 0,2-9 0,5-1 0</inkml:trace>
  <inkml:trace contextRef="#ctx0" brushRef="#br3">19371 14162 7694,'0'-16'0,"0"0"0,-4 1 0,-6-1 0,-2 7 808,-15 4 1,3 3 2505,-2 2 0,-4 0-2040,4 0 1,-4 7-814,-1 4 0,4 8-213,1 2 0,5 2 1,-1-4-136,4 2 1,-1 5 0,10-5 0,0-2-108,4-1 0,3-3 0,2 1-218,0 0 1,13-2-1,4-2 1,8-3 0,6-1-257,4 1 0,14-4 0,0 4 1,1 0 419,-1-1 1,0 3 0,-10 6 0,-1 3 806,1 1-538,-10 0 0,-6 0 0,-7 1 145,-1 3 1,-6-1-1,-4 4 1,-3-3 464,-2-3 0,-5 4 1,-2-5-1,-4-1 619,-6-3-1203,1-1 0,-8-2-9,3-4 1,2 2-254,-8-6 0,3-1 1,-4-5-140,2 0 237,7 0 1,-11-2 0,5-3 341,1-6-2406,1-3 1,2 4 0,0 0-2479,2-3 3723,9-1 1,-3-1 0,8-3 307,2-3 0,1 4 0,4-4 1,5 2-1244,8-2 1,8 3-1,9-5 1671,-1 1 0,7 4 0,3-4 0</inkml:trace>
  <inkml:trace contextRef="#ctx0" brushRef="#br3">19827 14146 7694,'19'-5'0,"-3"-2"0,-4-2 522,-3-3 1,-4 0-1,-10 1 1,-6 4 684,-3 0 0,-3 5 0,-4-3 0,-5 5-572,-4 5 1,4 6 0,-1 10-1,1 5-178,2 4 0,-4 3 0,7 2 0,2 2-110,1-3 0,9 5 1,4-2-1,3-4 598,2-5 0,0 1 0,4-4 0,5 1-345,6 0 0,12-5 0,-1 4 1,4-3-259,1-2 1,7-5-1,4-3 1,4-1-301,1 1 1,-2-5 0,-1-2 0,-4-3-203,-1-2 0,-3 0 0,-4 0 0,-3-2-1967,-2-3 1,-5 2-1,-8-8-5920,-3-1 8047,3 5 0,-5-7 0,6 5 0</inkml:trace>
  <inkml:trace contextRef="#ctx0" brushRef="#br3">21336 13847 7649,'2'-8'1215,"3"2"1,-3 6 0,3 6 0,-1 4 276,1 4 1,-2 7 0,6 4-1,-2 2-515,-3 7 0,3 1 0,0-2 0,0 2-345,0 1 1,-1 6 0,-2-5 0,1-2-619,-1-2 0,3-3 0,-2-2 1,0-4-546,2-1 0,-5-2 0,3-5-4123,-3-1 2271,5 1 1,-5-9-1,5-7 1270,0-9 1,-6-5 0,6-3-1,0-4 1113,4-5 0,10-18 0,3-5 0</inkml:trace>
  <inkml:trace contextRef="#ctx0" brushRef="#br3">21635 13800 9368,'9'7'1918,"-2"4"1,-2 4-1239,0 6 1,6 4 0,-4 8 0,0 2 795,0 2 1,0 6 0,-4-1-1,2 4-717,-1 1 1,3-7-1,-2-3 1,0-6-720,2-5 1,-5 2-1,5-7 1,-2-2 116,0-1 0,1-2 0,-5-3-6101,5-2 3383,-5-4 1,-6-21 0,-11-5 836,-1-4 1,-2-7 0,-2 2 1723,-5-6 0,-11-7 0,-3-6 0</inkml:trace>
  <inkml:trace contextRef="#ctx0" brushRef="#br3">21132 13879 11143,'7'-9'595,"3"4"1,6-2 0,5 2-1,3-1 748,1-1 0,10 4 1,0-6-1,7 2-381,7 4 0,6-4 0,1 1 1,4 1-443,4-2 0,3 4 0,-4-6 1,-4 0-337,-7 1 1,1 4 0,-13-3 0,-2 2-350,-6 0 0,-2-1 0,-9 6-551,-2 0 1,-9 2 0,-4 3-1,-6 6-1400,-6 3 1,-11 2-1,-15 1 1,-8 4 985,-5 5 0,-13 0 1130,0-5 0,-6 7 0,8-10 0</inkml:trace>
  <inkml:trace contextRef="#ctx0" brushRef="#br3">21037 14492 12761,'11'5'0,"-1"0"1182,3-1 1,8-2-1,5-2 1,5 0 283,6 0 0,3 0 0,7 0-825,0 0 0,8 0 0,2 0 0,3 0 0,-1 0-490,-1 0 0,-4-2 0,0-2 0,-7-1-605,-1 2-1,-8 1 1,-3 2 0,-7 0-1386,-7 0 1,-4 0-1,-3 2-1885,-3 3 0,-4 4 3725,-7 6 0,-7 1 0,-2 0 0</inkml:trace>
  <inkml:trace contextRef="#ctx0" brushRef="#br3">21305 14790 7649,'1'9'2091,"3"-2"12,1 0 0,0-3-2218,-5 6 685,0 1 0,0 4 1,-1 3-1,-3 3 15,-1 5 1,-6 4 0,4 1 0,-1 1 33,-5-1 0,5 6 0,-1-1 0,2-1-74,4-2 0,-4-3 0,1-2 0,1-4 210,-2-1 1,5-2-1,-3-5-56,3 0 0,4-8 0,3-1-400,6 0 0,8-5 0,5 3 1,4-3-300,6-2 0,2 0 0,1-2 0,5-1-377,3-2 0,1-8 1,-3 3-1,-1-2-1616,2 1 1,0-3 0,-1 4 0,-2-3 467,-3 3 0,-1-4 0,-8 4 0,-2-4-4059,-6-2 5584,-11 0 0,4-7 0,-5-1 0</inkml:trace>
  <inkml:trace contextRef="#ctx0" brushRef="#br3">21839 14979 7649,'-8'16'1639,"1"5"0,7 1 0,0 1 35,0 0 1,-6 5-1,1-4 1,2 2-484,1 1 0,-3-1 0,-1 4 0,1-3-1263,-2 0 1,5-8 0,-3 4 0,2-4-584,-3-3 0,5 3 0,-5-9 765,5 4 1,2-5-111,5-4 0,9-3 0,10-2 0</inkml:trace>
  <inkml:trace contextRef="#ctx0" brushRef="#br3">22704 14115 12393,'16'0'0,"-1"0"1607,1 0 1,0 0 0,0 0 0,-1 0-1251,1 0 1,5 0 0,2 0-1,-1 0-503,1 0 1,0 0 0,-4 0-1,2 1-1873,-2 5 1,4 2 0,-2 10 0,-4 1 2018,-4 2 0,-6 7 0,-7-4 0</inkml:trace>
  <inkml:trace contextRef="#ctx0" brushRef="#br3">22814 14508 7649,'16'0'1989,"0"0"0,1 0 1,4 0-927,5 0 1,6 0-1,3 0 1,3 1-865,2 5 1,2-5 0,3 5 0,-1-5-200,-2-1 0,7 7 0,7 2 0</inkml:trace>
  <inkml:trace contextRef="#ctx0" brushRef="#br3">25062 12951 7687,'0'-10'3211,"0"0"-2731,0 6 1,0-1 0,0 12 0,0 7 963,0 5 0,0 11 1,0-1-1,0 8-454,0 3 1,0 2 0,0 7-1,0 0-67,0-2 0,6 7 0,1-10 0,0-2-528,0-2 1,3-3-1,-3-6 1,0-1-419,0-4 1,4-3 0,-6-8-1,0 1-1295,2 0 0,-3-6 0,4 1 0,-1 1-5690,-3 2 7008,-3 2 0,-1-8 0,0-1 0</inkml:trace>
  <inkml:trace contextRef="#ctx0" brushRef="#br3">24339 14130 7649,'-23'9'218,"6"-2"0,-6-7 0,2 0 531,0 0 1,0 0-1,6 0 1570,-1 0-1606,7 0 1,4 0 0,10 0 0,7 0 146,8 0 0,11 0 0,13 0 0,5-2-147,3-3 0,21-2 1,4-5-1,11 1-497,-42 5 0,2 0 0,3-1 0,3 0 0,8-1 0,2 0 1,3 1-1,2-1-203,3 0 0,3 0 1,7-2-1,2-1 0,-4 1 1,0-1-1,-2 1 1,0 1 115,-5 0 1,1 0-1,4 2 1,-1 0-1,-10 1 1,-1 0-1,-3 2 1,0-1-132,-4 2 0,-1 0 0,-6-1 0,-1 2 0,33 2 0,-13 0-1007,-10 0 1,-15 0 0,-15 0-1,-8 0-1501,-6 0 1,-10 2-1,-8 3-1565,-13 6 4075,-23 3 0,-12-6 0,-14-1 0</inkml:trace>
  <inkml:trace contextRef="#ctx0" brushRef="#br3">24261 14728 7811,'8'-7'2412,"-1"-2"-1869,-7-7 0,-7 7 1,-5 4-1,-7 3 0,-6 2 198,1 0 1,-11 0-1,4 0 1,-4 2-251,-4 3 1,6 4 0,-4 7-1,6 0-210,5-1 1,-2 3 0,7 1 0,2 2-93,1-2 0,4-1 0,4-3-36,4 1 0,5 0 0,2-1-227,5 1 1,9-5 0,13-3 0,7-1-23,7-3 0,4 3 0,2 0 0,1 2 200,-1 3 1,2 2 0,-10 2 0,1-1 78,-5 1 1,-4 5-1,-6 2 1,-5 1 70,-4 4 1,-8-5 0,-4-1 0,-3-1 145,-2 0 1,-7 6 0,-5-7 0,-7 0-156,-8-3 0,-2-3 0,-3-3 0,1-4-373,-1 0 1,1-6 0,-1 5-1,1-6-460,0-6 1,-6 3-1,0-8 1,4 1-257,5 1 0,4-5 1,6 4-1,1-4-540,3-2 0,8-5 1,3-2-1,6 1-831,8-1 0,10-5 2215,5 2 0,4-18 0,1-5 0</inkml:trace>
  <inkml:trace contextRef="#ctx0" brushRef="#br3">24512 14775 9643,'11'17'0,"-3"2"829,-1 2 1,0 6 0,-3-5 0,1 3-25,-1 3 0,3 1 0,-2 3 1,-2-3-80,-1-2 0,3 2 1,2-4-1,0 1-501,0 0 1,5-7 0,-3 4 0,2-2-460,-1 0 1,-1 0 0,3-7 0,-3-2-2922,-2-1 0,3-6 1010,-4 5 2145,-1-6 0,-19-11 0,-4-11 0</inkml:trace>
  <inkml:trace contextRef="#ctx0" brushRef="#br3">24355 14492 7957,'0'-16'588,"0"6"1,2 1 0,3 0-640,5 0 0,4 6 0,2-2 0,0 3-530,-1 2 1,1 2-1,0 1 1,0 4 580,-1 2 0,8 1 0,2 6 0</inkml:trace>
  <inkml:trace contextRef="#ctx0" brushRef="#br3">24764 14790 7957,'14'21'64,"-4"0"1,-3 7 0,-5-1 0,3 2 573,6 3 0,-3-3 0,3 1 1,-1-2 351,-1 0 0,5 3 0,-5-8 0,1 0-522,1-1 1,-8-1 0,2-5 422,-3 0-561,5-7 1,-5-4-454,3-10 1,-3-6 0,-2-10 0,0-5-370,0-4 0,2-3 1,3-4-1,7-3-10,7 0 0,6-4 1,6 8-1,1 1 288,-1 2 0,1 8 1,-1 4-1,-1 6 89,-4 4 0,4 4 0,-6 9 0,2 3 677,0 6 0,-6 8 0,2 2 0,-1 0-102,0 1 1,-1-2 0,-8 6-1,-3 0-218,-2-2 1,3 6 0,-5-4 0,-1 4-235,-3 1 0,-1 4 0,0-1 0,-1-5-953,-5 1 1,3-6 0,-7 1 0,-3-1-1500,-1 1 0,0-6 2454,4 2 0,-11 3 0,3 1 0</inkml:trace>
  <inkml:trace contextRef="#ctx0" brushRef="#br3">26147 14429 7917,'6'-2'2338,"-1"7"-1469,-2 8 0,-1 8 0,0 1 0,1 3-387,2 3 1,1 1-1,-6 1 1,0-2 238,0-2 0,5 0 1,2 6-1,0-2-568,0-4 0,3 2 0,-3-7 0,0-2-404,0-2 1,0-3 0,-3-1-2039,1-3 0,2-1 1115,-2 1 0,-1-8 1,5-11-1,-2-3 483,-4-5 0,6-10 0,0 1 0,1-4 691,0-1 0,1-7 0,5-3 0</inkml:trace>
  <inkml:trace contextRef="#ctx0" brushRef="#br3">26383 14429 8406,'9'7'768,"0"2"1,-6 6 0,2 1-192,-1 0 0,3 7 0,0 3 1,0 3 109,0 3 0,-2 5 0,-3-1 0,1-3-196,2-5 0,6 2 0,-4-6 0,0 3-664,0-1 0,3-7 0,-4 2 1,-3-4-1333,-1-1 1,-2-5 500,0-1 1,-9-6 0,-5-1 0,-7-6-839,-3-8 1,-2-10 1841,-6-5 0,-6-11 0,-3-3 0</inkml:trace>
  <inkml:trace contextRef="#ctx0" brushRef="#br3">25770 14460 8405,'16'-8'0,"-1"1"541,1 0 0,5 5 1,4-3-1,2 3 377,7 2 1,13 0-1,2 0 1,5 0-185,5 0 0,6 0 1,1 0-1,-1 0-370,1 0 0,4 0 1,-5 0-1,-6 0 9,-3 0 0,-5 5 1,-9 0-1,-6-1-516,-2-2 1,-10-2 0,-3 0-1167,-3 0 1,-11 0 300,-7 0 1,-7 5 0,-11 2-1,-3 2-272,-5 3 0,-9 7 0,-3 4 1280,-3 1 0,-8 2 0,-6 6 0</inkml:trace>
  <inkml:trace contextRef="#ctx0" brushRef="#br3">25943 15121 8142,'0'15'702,"0"1"0,2-6 277,3 1 0,4-8 0,8 3 0,4-5-378,5-1 1,4 0 0,3-1 0,4-3-8,5-1 1,-2-6 0,2 4 0,2 0-233,1 1 0,2-5 0,0 4 0,-1 0-375,-4 0 0,0-3 1,-9 4-1,-4 3-603,1 1 0,-7 2 0,-2 0-965,-4 0 0,-8 2 1,-4 3 585,-3 6 1,-9 3 0,-5 1 0,-7 1-406,-8 0 0,-8-1 1400,-1 1 0,-8 0 0,4 0 0</inkml:trace>
  <inkml:trace contextRef="#ctx0" brushRef="#br3">26210 15356 8313,'0'-15'1927,"0"4"-630,0 1 1,2 6 1063,3-1-1749,-3 3 0,5 9-447,-7 4 0,-2 3 0,-1 1 0,-4 1 2,-2 0 0,0-1 0,-3 3 0,3 1 146,2 2 1,2 5 0,3-3 0,-1 0-109,-2-1 0,-1 5 0,6-5 0,0 1 268,0 0 0,2-2 0,2-4 0,3 1-113,1-3 1,3 5-1,4-10 1,1 2-442,0-1 1,5 1 0,2-7 0,-1-1-523,1-3 1,5 5 0,-2-1 0,4-2-498,1-1 0,1-2 1,-1 0-1,1-2-220,-1-3 0,1 3 0,-3-5 1,-3 0-293,-5-3 1,-3-6 1611,-2-5 0,-8-10 0,-1-9 0</inkml:trace>
  <inkml:trace contextRef="#ctx0" brushRef="#br3">26556 15466 8412,'5'16'1196,"1"0"1,-1-1 0,-3 1 0,1 2-522,2 3 1,1 3 0,-6 8 0,1-3-498,4-3 1,-3 8-1,3-5 1,-3 3-891,-2 3 0,0 5 0,0-2 0,2 2-321,3 4 1033,-3 1 0,5-4 0,-7-3 0</inkml:trace>
  <inkml:trace contextRef="#ctx0" brushRef="#br3">27641 13863 8217,'16'0'914,"-1"0"1,1 0-1,2 0 1,3 0-150,5 0 0,2 0 0,0 0 0,-2 0-429,2 0 0,-5 0 1,-3 0-1,-2 0-2194,-2 0 0,-2 2-424,-4 3 0,-5 2 2282,-10 4 0,-11 3 0,-8-6 0</inkml:trace>
  <inkml:trace contextRef="#ctx0" brushRef="#br3">27625 14020 7882,'16'9'217,"0"-2"1,-1-7 0,3 0-1,3 0 862,5 0 1,4 2 0,3 1-410,4 2 0,-2 1 1,6-5-1,1 3 0,0 3-1250,0 2 0,0-4 1,5 5-1,-1 1 580,-4-2 0,3-2 0,-5-7 0</inkml:trace>
  <inkml:trace contextRef="#ctx0" brushRef="#br3">24025 7277 8583,'15'0'466,"1"0"0,0 0-238,0 0 0,-6 0-897,1 0 1,-6 0-538,5 0 1206,-6 0 0,3 0 0</inkml:trace>
  <inkml:trace contextRef="#ctx0" brushRef="#br3">24150 7262 7878,'16'5'0,"0"0"-31,0-1 1,-1-3 0,1-1-119,0 0 0,-6 0 0,1 0-379,1 0 0,-5-1 528,-2-5 0,-3 3 0,-2-8 0,0-1 0,-7-2 0,-2-2 0</inkml:trace>
  <inkml:trace contextRef="#ctx0" brushRef="#br3">24386 7246 7878,'16'9'-46,"0"-4"1,0-3-1,-1-2-213,1 0 0,0 0 0,-1 0 107,1 0 238,0 0 1,-6-7-87,1-4 0,-8-10 0,4-3 0</inkml:trace>
  <inkml:trace contextRef="#ctx0" brushRef="#br3">29386 12716 7878,'0'-9'846,"0"2"1,7 9-1,2 5 1,1 7 471,1 5 1,-1 9-1,4-2-774,-3 4 0,1 3 0,-5 2 0,0 3 1,2 2 218,-1 4 0,-4-4 0,1 0 0,-3 1-442,-2-1 0,5-5 1,0 1-1,-1-2-32,-2-3 0,-2-5 0,-2-1 0,-2-3-699,-1-2 0,0-3 1,3-1-1688,-3-1 1,3-4 0,-3-1-239,3 3 0,-3-5 0,-2 1 2335,-2-2 0,-1 5 0,-6-3 0</inkml:trace>
  <inkml:trace contextRef="#ctx0" brushRef="#br3">28726 13785 7878,'0'8'2250,"7"-1"0,2-5-1535,-1 3 1,6-3-1,-2 3 1,8-3-62,6-2 1,5-5-1,6-1 1,5 3 224,3 1 0,15-3 0,6 0 0,9 1-439,11 3 1,-41 0 0,1 2 0,2-1 0,0 0 0,1-1 0,0 0-197,0-2 0,1 1 0,3 1 0,-1 0 0,-3-2 1,0 1-1,-2 0 0,-2 2-1,41 0 1,-13-5-1,-4-2 1,-8-2-454,-9-3 0,-1 3 1,-16 0-1,-6 0-1970,-6 1 1,-5 4-2505,-3-1 0,-8 5 4684,-7 5 0,-21 11 0,-12 8 0</inkml:trace>
  <inkml:trace contextRef="#ctx0" brushRef="#br3">29150 14665 7878,'2'-9'1513,"3"4"1,4 10 0,7 5 0,-1 4-412,1 2 0,7 7 1,5 3-1,5 2-304,4-2 1,5 7 0,-4-3-1,1 2-256,-1 2 0,-3-4 0,-7-5 1,-4-3-272,-1-3 0,-4-1 1,-7-4-1,-3-2-179,-2-1 0,-2-10-189,-5-1 1,-7-7-1,-3-10 1,-4-2-276,-2-2 0,-1-12 1,-4-1-1,-4-4-74,1-6 1,-6-1 0,4-2 0,-2 0-326,2-1 0,-2 1 0,7 0 0,3 2 519,6 3 1,4 3 0,4 8 0,-1 0 321,1-1 1,3 2 0,2 4 0,3 5 412,1 4 1,7 1 0,-1 0 0,3 2-92,1 4 1,13 1 0,4 6 0,3-3 174,3 3 1,2-4-1,9 2 1,2-1-129,1-1 1,6 4 0,-6-6 0,-1 2-283,-2 4 0,-9-4 0,-3 0 1,-4 0-115,-2 0 0,-6 2 0,-4 5 0,-5-2-1446,-6-3-604,-3 3 0,-9-3 0,-3 10 0,-7 5 316,-7 4 0,1 2 0,-5 0 0,3-1-1522,-1 1 3213,0 0 0,-2 0 0,-2-1 0</inkml:trace>
  <inkml:trace contextRef="#ctx0" brushRef="#br3">29779 14460 12207,'16'0'0,"0"0"655,-1 0 0,8 0 0,3-1 1,4-3 288,1-1 1,1 0 0,-1 5-1,-1-2-152,-4-3 0,-3 3 0,-6-3-227,4 3 1,-3 9-416,3 3 1,-11 4 0,-6 2-89,-8 0 0,-4 5 0,-10 1 0,-1 1-174,-2 0 0,-5 3 1,3-3-1,-1 0 119,-4-1 0,5 6 0,0-3 0,4 1 239,3 0 0,-1-5 0,10 3 1,0-1 32,0-4 1,3-1 0,10-3 0,4-1 68,4-3 0,3 1 0,4-7 0,6-1-133,2-2 1,3-2 0,1-2 0,2-3-494,2-6 0,-1-3 0,-3-2 1,2 1-993,2-1 1,-2 0-1,-7 2 1,-4 2-1319,-1 2 0,-2 6 0,-5-1 2588,0 3 0,-8-5 0,-1-2 0</inkml:trace>
  <inkml:trace contextRef="#ctx0" brushRef="#br3">29339 15419 8346,'0'-16'2300,"2"1"-1237,3-1 1,5 6-1,13 1 1,7 0-245,5 0 1,15 4-1,5-4 1,9 1-133,10-1 1,11 4 0,-40 1 0,-1-1 0,1 1 0,-1-1-183,4 1 0,-1-1 0,-2 3 1,-1-1-1,40-7 0,-6-1-52,-4 3 1,-13-6-1,-14 5 1,-9-2-423,-4 1 0,-10 5 0,-3-4-1775,-3 2-714,-10-5 0,-15 10 1,-14-2-1,-7 8-1424,-3 6 0,-2 10 3882,-4 1 0,-3 7 0,-7-4 0</inkml:trace>
  <inkml:trace contextRef="#ctx0" brushRef="#br3">29858 15828 8114,'-11'-7'373,"1"-4"0,5-3 0,-4-1 441,2-1 0,2-5 0,6 0-181,5 2 1,2 1 0,10 3 0,1 1-21,2 3 1,7-1-1,-4 7 1,3 1-216,-1 3 0,-7 1 0,4 0 34,-1 0 1,-6 7 0,0 3-1,-9 4-207,-5 2 1,-2 5-1,-2 1 1,-5 1 4,-9 0 1,-5 5 0,-7-2 0,2 4 67,-2 1 1,0 0 0,0 1 0,4-2 3,1-4 1,4 2-1,7-6 1,1 1 41,-1 0 1,5-2 0,2-6 0,3 1 39,2 0 1,2 0-1,3-2 1,7-2 99,7-2 0,6-4 0,6 2 0,1-1-484,-1-3 0,6-2 0,1-2 0,1 0 0,-1 0 0,-6-7 0,-8-2 0,1-2-149,-1 1 0,-5 5 1,2-4-4157,-3 2 0,-4 0 4305,-4 2 0,4 3 0,-5-5 0</inkml:trace>
  <inkml:trace contextRef="#ctx0" brushRef="#br3">31021 13706 7878,'0'-11'0,"2"3"1118,3 1 0,-3 0 0,5 3-593,0-1 1,2 0-1,6 3-209,1-3 1,0 3 0,0-3 0,1 3 0,2 0-15,2-3 1,5 3 0,-5-3 0,0 3-1093,2 2 1,-5 0 0,3 0-353,-4 0 1,-3 2 0,-4 3 0,-4 6 169,-5 3 1,-8 2 971,-3-1 0,-4 1 0,-2 0 0</inkml:trace>
  <inkml:trace contextRef="#ctx0" brushRef="#br3">31131 13847 8978,'0'16'612,"7"-7"0,6-2 1,4-2-225,4 0 1,7 6 0,-2-4 0,4 0-18,1 0 0,6 3 0,1-3 0,1 2-1118,-1 3 1,4 2 0,-3 2 746,1 0 0,-5-8 0,3-1 0</inkml:trace>
  <inkml:trace contextRef="#ctx0" brushRef="#br3">32090 12826 7878,'-15'-11'146,"-1"3"1,0-1 0,1 2 692,-1 0 1,7-5-185,4 1 1,10 2 0,7 1 0,8-1-63,6 0 0,10 4 1,8-4-1,5 2-164,3 4 0,1 1 0,-8 2 1,-3 0-90,-5 0 1,-4 0 0,-3 2 0,-4 1-100,-5 2 1,-5 8-1,-4-1 1,-3 5-68,-2 4 0,-2 7 1,-9-2-1,-4 2-112,-8-1 1,-10 8-1,-1-6 1,-2 1-28,-3-2 0,1-2 0,-2 6 1,-2-3 136,-2-3 0,2 4 0,7-5 0,4-1-2,1-3 1,7 0 0,8-4 0,1-3 674,3 0 0,4 0 0,7 0-156,9-3 0,7-4 1,8-7-1,2 0-219,4 0 0,3-2 0,5-2 1,-1-3-471,-2-1 0,-2-3 0,4-3 0,-4 2 0,-1 2 0,-3 1 0,-6-2 0,-4 4-854,-5 0 0,2 6 0,-2-6-2029,-2 0 0,-7 5 270,-1-3 0,-10 10 1,-1 5 486,-8 4 2126,-20 2 0,2 0 0,-13 0 0</inkml:trace>
  <inkml:trace contextRef="#ctx0" brushRef="#br3">31855 13753 7878,'15'-16'1390,"6"8"0,2 1 0,1 1-769,4 1 0,14-2 0,7 4 1,7-3 468,9 3 1,-1-1 0,8 1 0,-2-2-689,-4 1 0,6 3 1,0 1-1,-1 0-581,-3 0 1,0 0-1,-3 0 1,-5 1-1449,-5 4 0,-4 4 0,-9 7 0,-7 0 1627,-7-1 0,-12 8 0,-9 2 0</inkml:trace>
  <inkml:trace contextRef="#ctx0" brushRef="#br3">31855 14680 7878,'0'-10'721,"0"-1"1,0 10 0,1 1 0,5 8-36,4 6 0,4 2 0,2 2 0,-1 3 316,1 5 0,5 3 0,2 5 0,1 1-313,4 1 0,2 3 0,0-4 0,-2 1-285,-2-1 1,-5-2 0,3-3-1,-1-4-118,-4-5 1,-3-3 0,-4-4-1,-3-2-85,-2-2 1,3-8-167,-4-2 0,-1-12 1,-7-13-1,-3-4-236,-6-10 1,-3-4-1,-3-6 1,-2-2-282,-2-1 0,-7-1 1,3 4-1,1-1-128,3-3 0,0 1 1,3 7-1,5 1 322,-1 2 0,7 7 1,1-2-1,5 4 532,1 2 1,1 1 0,5 2-1,4 4-129,4 1 0,7-3 0,3 7 0,4 3 155,6 4 1,7 3-1,1-2 1,2 6-116,-2 3 0,9 2 0,-6 0 0,-1 0-167,-6 0 1,-1 0 0,-4 0 0,-3 0-211,-1 0 0,-6 2 0,0 3 203,0 6 0,-6 3 0,2 2 1,-6-1-1767,-8 1 0,-3 5 1,-2 2-1,0-1 1785,0 1 0,-7-2 0,-2-5 0</inkml:trace>
  <inkml:trace contextRef="#ctx0" brushRef="#br3">32546 14476 7878,'16'0'431,"0"-5"0,0-2 246,-1-2 0,6 6 1,2-3-1,0 5-162,-1 1 0,5 0 0,-6 1 1,-2 3-3,-2 1 1,-1 2 0,0-2 46,-1 6 1,-6-2 0,-2 1-177,0 2 0,-5 2 0,1 2-142,-6 0 0,-6-1 0,-7 1 0,1 2-17,-1 3 1,-5-4 0,-2 6 0,-1-2 14,-4 0 1,0 0-1,0-4 1,4 2 37,1 2 1,2 2-1,5-4 1,2 2 47,4-2 0,3-1 0,7-3 0,0 1 217,0 0 1,12-2-1,7-2 1,7-1-23,8 1 0,2-3 0,1 1 0,5 1-202,3-3 0,1-1 0,-4-7 1,-6 0-320,-3 0 0,-1 0 0,-2 0 0,-2 0-104,-2 0 0,-7 0 0,2 0-2184,-4 0 0,-1 0 1,-2 2-2076,-3 3 1,-4 4 4362,-7 7 0,7 6 0,1 3 0</inkml:trace>
  <inkml:trace contextRef="#ctx0" brushRef="#br3">18836 16567 7878,'-15'0'0,"-1"0"0,0 1 0,0 5 0,1 4 1204,-1 4 1,0 2 0,0 1 0,1 4-48,-1 5 0,6 4 0,1 1 0,2 1-425,3-1 0,3 6 0,1 0 0,0-2-274,0-2 1,0-2 0,1 1 0,5-3-251,4-2 1,4 1 0,2-8-1,-1 0-294,1-3 0,2-3 1,1-2-1,4-3-587,1-2 1,2-2 0,6-5 0,-1 0-784,1 0 1,-1-5 0,-1-2 0,-2-2 714,-2-3 0,0-2 0,6-2 0,-3 1-3331,-3-1 4072,4 0 0,-5-6 0,6-3 0</inkml:trace>
  <inkml:trace contextRef="#ctx0" brushRef="#br3">19685 16535 9223,'-7'-9'1273,"-1"2"0,-10 7 1,-1 0-412,-2 0 1,-5 2 0,5 3 0,0 6-381,-2 3 0,6-4 0,-4 1 0,5 1-98,5 2 0,-1 2 0,7-1 0,1 1-276,3 0 1,2 0 0,6-1 0,9 1-102,9 0 0,6 5 1,6 1-1,3 1 163,0 0 0,6 5 1,-6-4-1,-2 2 124,-6 1 1,-3-1 0,-10 5 0,-3-1 89,-4-4 0,-8 2 0,1-5 0,-3-1 136,-2 1 1,-2 3-1,-3-5 1,-6-3-146,-3-6 1,-6 0 0,-3-7-1,-2-1-468,-3-2 0,0-4 1,0-2-1,2-2 220,-2-3 1,-1-2-1,-1-4 1,4-1-1905,5 0 0,0 0 1,3 1-1,6-1-205,3 0 0,4-5 1,5 0-1,4 2 200,6 2 1,8-1-1,15-1 1782,3-2 0,5-14 0,6 2 0</inkml:trace>
  <inkml:trace contextRef="#ctx0" brushRef="#br3">20251 16582 7878,'6'0'3139,"-10"0"-2326,-10 0 1,-12 7-1,0 4 1,-4 4-374,-2 6 0,1-1 0,1 8 0,2 3 613,2 4 1,7 2 0,-2-6 0,5-1-242,6-4 0,-2 4 0,6-6 1,3 1-212,1-4 1,9-2-1,5 0 1,6 2-232,3-2 1,12-1-1,0-3 1,6-1-301,4-3 1,8 3 0,3-6 0,2 1-505,3-4 0,-4-3 0,-3-2 1,-5 0-1557,-5 0 1,2 0-1,-9 0 1,-6 2-1926,-6 3 1,-5-3 3914,-3 3 0,-6-3 0,-2-2 0</inkml:trace>
  <inkml:trace contextRef="#ctx0" brushRef="#br3">21273 16362 7878,'11'-5'0,"-3"-2"0,1 0 787,0 0 1,-6 9-1,4 10 1,0 5-14,4 4 0,3 13 0,2-1 1,-1 3 546,1 3 1,0 3-1,-1-5 1,1-3-792,0 0 0,-2 1 0,-2-2 1,-3-5-467,-2-4 0,3 2 1,-4-5-1,-1-2-1042,2-1 0,-4-4 1,6-2-1383,-2-1 1,0-10 1646,-2-1 0,-1-7 0,4-8 1,1-3-576,0-3 0,-4-5 1,4-12 1287,-2-10 0,5-6 0,-3-9 0</inkml:trace>
  <inkml:trace contextRef="#ctx0" brushRef="#br3">21603 16331 8388,'16'7'0,"0"5"1412,0 7 1,-6 7-1,1 9 1,1 4-128,2 1 1,-4-5 0,1 3 0,1-1-278,2 0 0,0 3 0,-2-7 0,-1-3-472,1-1 1,2-6 0,0-2 0,-2-3-989,-2-3 0,-4-1 0,2-2-6039,-1-1 4646,-1-8 0,-13-3 0,-6-10 0,-6-6 122,-7-5 1,-4-3 1722,-1-8 0,-14-13 0,-4-4 0</inkml:trace>
  <inkml:trace contextRef="#ctx0" brushRef="#br3">21163 16362 7878,'16'-5'0,"0"0"0,1 1 1017,4 3 0,4-5 0,8 1 0,3 2 699,6 1 1,4 2 0,3-2 0,3-1-870,6-3 1,3 1-1,4 3 1,1-1-362,2-2 0,0-6 1,-7 4-1,-5 0-261,-9 0 0,-1 2 0,-11 5 0,-6 0-948,-6 0 1,-5 0 0,-4 2 0,-4 3-1331,-5 5 0,-10 6 1,-7 3-1,-7 4-490,-8 1 0,-9-4 2543,-6 1 0,-4 3 0,-1 1 0</inkml:trace>
  <inkml:trace contextRef="#ctx0" brushRef="#br3">21305 17070 7878,'15'0'916,"1"0"592,0 0 0,5 0 0,2 0 0,1 0-586,4 0 0,3 0 0,6 0 1,3 0 362,0 0 0,6-6 0,-4-1 0,3 0-838,2 0 0,-1-3 0,-3 3 0,-2 0-1122,-3 0 0,-3-4 0,-9 6 0,-5 2-8805,-3 1 7901,-3 2 1,-18 7-1,-9 3 1579,-9 4 0,-13 9 0,-6 2 0</inkml:trace>
  <inkml:trace contextRef="#ctx0" brushRef="#br3">21588 17290 7878,'8'0'3146,"-1"0"1,-7 8 0,0 6-2447,0 6 0,0 0 1,-1-2-202,-5 3 0,-2-2 0,-6 6 0,0-1 0,0-1 342,-4-1 0,4 6 0,4-1 1,-1 0-68,3 0 1,1 1 0,7-7-1,0 0-701,0 1 1,0-4-1,1 3 1,5-6-74,4-4 0,4 3 0,4-5 0,1 1 0,2 1 0,7-8 0,0 2 0,5-3 0,4-2 0,6 0 0,-1-2 0,4-1-1738,1-2 0,0-8 0,0 3 1,-2-4-419,-3-2 0,-3 0 0,-9 1 0,-6-3-28,-8-3 1,-2-3 2183,-9-8 0,-7-13 0,-7-4 0</inkml:trace>
  <inkml:trace contextRef="#ctx0" brushRef="#br3">21996 17415 7878,'0'21'0,"0"2"0,0 0 1149,0-1 1,0 5 0,0-5-1,0 3 897,0 3 0,0-4 1,0 1-1,0-1-1592,0 1 0,0-1 1,0 4-1,0-4-1646,0-1 0,6 5 0,1-4 0,1 1 1192,5-4 0,1-11 0,1-3 0</inkml:trace>
  <inkml:trace contextRef="#ctx0" brushRef="#br3">22531 16975 8997,'7'-8'2585,"4"2"0,4 3-1771,6-2 1,4 3 0,8-3 0,2 3 467,1 2 1,1-2-1,-5-1 1,-3-3-1042,-2 3 0,0 1 0,-6 2-1775,-1 0 1,-10 2 0,-6 3-1744,-8 6 0,-6 4 0,-11 4 3227,-6 2 0,-2 0 1,-3-5-1</inkml:trace>
  <inkml:trace contextRef="#ctx0" brushRef="#br3">22547 17180 8684,'16'8'221,"-1"-2"1,1-5 544,0-1 0,-1 0 0,3 0 1,1 0 503,2 0 1,7 0 0,-2 0 0,4 2-1241,1 3 0,-1-1 1,-2 5-1,-2-3-30,2-2 0,2-2 0,1-2 0</inkml:trace>
  <inkml:trace contextRef="#ctx0" brushRef="#br3">23742 16771 7878,'-11'-11'0,"2"1"213,2-2 1,-5 3 1326,2-1 1,-1 4 0,6 5 728,10 11 0,9 16-1400,7 6 0,4 3 0,6 6 0,1-2-111,-1 1 0,0 5 0,1-8 0,-1-2-291,1-2 0,-6 2 1,-2-2-1,-1-3-137,-4 0 1,-1-8 0,-4-1 0,-2-5 630,-1-5-416,-8 3-545,4-13 0,-7-1 0,0-10 0,0-6 0,0-5 0,-7-3 0,-2-8 0,-1 1-191,-1-1 1,1-6 0,-8-6 0,-1-5-706,-2-3 1,0-6-1,4 3 1,-2-3 123,-2-1 1,0 1 0,5 11 0,0 1 391,0 4 0,8 4 0,3 8 0,3 4 400,2 5 1,7 4-1,5 1 1,5 0 226,4 1 1,11 1-1,-2 1 1,1 5 351,4 1 0,5-6 0,-1 3 0,-1-4-110,0-2 0,6 1 1,-2-1-1,2 0-282,-2 0 0,-2 1 0,-5-1 0,1 0-312,-1 0 0,-3-3 1,-4 2-1,-4 3-816,-1 0 1,-2 2 0,-5 1 0,-2 4-1101,-4 0 1,-1 7-1,-6 0 804,3 9 0,-3 12 1,-6 5-1,-4 4 203,-2 1 1,-2 1 1013,-4-1 0,-1 1 0,0-1 0</inkml:trace>
  <inkml:trace contextRef="#ctx0" brushRef="#br3">24402 16519 8318,'12'9'0,"4"-4"0,1-5 1360,1-5 0,-2 2 1,1-8-1,4-1-511,5-2 1,4 4 0,1 1 0,3 0-257,2 0 1,-1 6-1,5-2 1,-1 3-177,-4 2 1,-9 0 0,-5 0 0,-4 0-60,-1 0 0,-7 7 0,-4 3 1,-3 6-99,-2 5 0,-7 2 0,-5 6 1,-8 1-187,-6 3 1,-9 4 0,-3 0-1,-2 3-95,-4 0 1,0 0 0,2-7 0,6 0 68,3-3 1,3-4-1,4 2 1,5-3 563,3-3 1,9-1-1,4-5 74,4 0 1,2 0-1,6-2 1,7-4-687,5-5 0,9-3 0,0-2 0,6 0 0,2 0 0,8 0 0,-2 0 0,1 0 0,-1 0 0,7-5 0,-3-2 0,1 0 0,4 0 0,-8 0 0,-4 3 0,-3-1-2934,1 2 1,-2 6 0,-7 6 2933,-2 5 0,0-2 0,6 11 0</inkml:trace>
  <inkml:trace contextRef="#ctx0" brushRef="#br4">23946 18264 8840,'-2'-14'-143,"-3"2"419,-5 1 1,1 1 0,-2-4-1,-1 2 1,-2 3 0,-2 0 562,1 1 0,-3 4 0,-1-1-410,-2 3 1,0 2 0,4 2 4,-4 3 1,3 4-1,-3 7 1,4 1-1,1 2-110,0 2 0,1 5 1,-1-3-1,0 2-24,0 2 0,2 3 1,2 2-1,4-3-53,1-3 1,-4 4 0,6-4 0,1 2-188,3-2 1,2 2 0,5-5-1,4 0-254,4 0 0,9 3 0,3-5 0,4-2-211,1-2 1,1-6-1,1-2 1,2-1-626,1 1 0,6-5 1,-3 1-1,1-5-236,4-5 1,-1-6 0,1-10 0,-4-5-1288,-1-4 2553,4-8 0,-10-2 0,6-8 0</inkml:trace>
  <inkml:trace contextRef="#ctx0" brushRef="#br4">24434 18170 8319,'-16'0'0,"0"0"0,-1 0 0,-3 0 0,-1 0 0,-7 0 0,2 2 689,-3 3 1,2-2 0,3 8-1,1 1 1,2 2-252,-1 2 0,4-1 0,-1 1 1,5 0-382,3 0 0,6-6 0,-4 1-9,2 1 0,4 0-193,8-2 0,6 3 0,8-8 0,4-2-213,1-1 1,4-2 0,9 0-1,3 0 263,0 0 1,5 0 0,-3 2 0,2 1 203,-2 3 0,-4 6 1,-6 0-1,-1 6-26,1 2 0,-8 1 0,-3-3 0,-3 3 505,-3 5 1,-6 2 0,-4 0 0,-3-4-92,-2-1 1,-7 3-1,-3-3 1,-6 0-139,-5-1 1,2-1 0,-8-5 0,1-2-144,2-3 0,-6 1 0,6-7-250,-1-2-5,-4 6 0,6-7 0,-5 3 0,2-5-578,-2-5 0,5 1 1,2-6-1,4-2-599,1-2 0,2-2 0,3-1 0,6-4-218,3-6 1,15-2 0,4-4 1433,6-4 0,10-3 0,7-7 0</inkml:trace>
  <inkml:trace contextRef="#ctx0" brushRef="#br4">24874 18217 8319,'15'0'546,"1"0"1,-7-7 263,-4-4-552,-3 5 1,-2-3 908,0 4-847,-7 3 1,-2-5 0,-7 9 565,1 3-562,-8 4 0,6 6-18,-4 1 1,1 1-1,3 4 1,-1 6 424,4 2 1,4-3-490,-1 1 0,5-1 0,6 5-37,0 1 1,1-3-1,4-1 1,8-1-45,6 0 0,5 1 1,8-1-1,1-6-95,4-4 1,-2-1 0,7-2 0,1-4-191,3-5 1,-6-3 0,-2-2-1,-1-2-706,0-3 1,-1-4 0,-4-6 0,-2-1-314,-4 0 1,-4 1-1,-8-1-894,-3 0 1,-4 0 2036,-7 1 0,-7-15 0,-2-3 0</inkml:trace>
  <inkml:trace contextRef="#ctx0" brushRef="#br4">25911 17635 9017,'0'16'513,"0"0"1,2 5 0,2 1 0,1 3 521,-2 3 0,4 2 1,0 1-1,0 0-774,0 1 0,0-1 1,-3 1-1,3-1-118,2 1 0,-4-3 0,4-1 0,-1-3-228,1-3 0,-4-1 1,6-5-1,-1 0-1824,-1 0 1,5-6-1,-4-1 968,4-2 0,2-4 0,-2-8 1,-2-6 940,-1-2 0,-1-10 0,6-9 0,0-8 0</inkml:trace>
  <inkml:trace contextRef="#ctx0" brushRef="#br4">26289 17557 8763,'0'10'837,"0"1"1,0 1-515,0 2 1,0 2 0,0-1 0,2 3 336,3 3 1,-3 7 0,3 7-1,-4-2 8,-1 2 1,0 5 0,2-5-1,2-4-270,1-3 0,0-3 0,-3 3 0,1-4-251,3-1 0,4-2 0,-5-6 0,1-1-749,1-3 1,-4 3-1950,8-4 1,-6-3 965,5-1 1,-6-13 0,-1-7-558,-6-6 2142,1-7 0,-19 2 0,4-6 0</inkml:trace>
  <inkml:trace contextRef="#ctx0" brushRef="#br4">25660 17525 8319,'-7'2'727,"7"2"-158,9 1 1,10 0 0,4-5 0,3 0-40,7 0 0,-2 5 1,8 1-1,-1-3-157,4-1 0,2-2 1,1 0-1,-1 0 37,0 0 1,-1 0 0,-8 0 0,4 0-198,1 0 0,-7-5 1,0-1-1,-5 3-122,0 1 0,-3-3 0,-1 0 0,-1 1-105,-4 2 0,-2-3 0,-1 0-1575,0 1 1,0 3-331,-1 1 0,-6 1 751,-4 5 1,-3-3-1,-2 8 1168,0 1 0,-7 2 0,-2 2 0</inkml:trace>
  <inkml:trace contextRef="#ctx0" brushRef="#br4">25738 18311 8311,'16'9'276,"0"-4"0,1-1 1,3-1-1,2 2 0,3-1 505,3-2 0,7-2 0,3 1 0,2 3-249,4 1 1,1 0 0,4-5 0,2 2-215,1 3 0,6-3 1,-4 3-1,0-3-61,0-2 1,-1 0 0,-6-2 0,-2-1-407,-3-2 0,-8-2 1,-10 3-1,-1-1-1295,-4 1 0,-2 1-1472,-1-2 0,-9 5 2916,-7 0 0,-21 0 0,-12 7 0</inkml:trace>
  <inkml:trace contextRef="#ctx0" brushRef="#br4">26242 18453 8319,'8'0'497,"-1"1"0,-8 3-57,-5 1 1,5 7 0,-6-3 0,1 3 0,1 4 0,-7-4 1,1 11-1,-1-2-42,2 0 0,-4 5 0,3-3 1,-3 1 67,-1 4 0,1 0 0,1 0-199,3-2 1,1-5 0,-3 4-1,3-3 1,0-2 54,1-3 0,4-1 1,-1 0-272,3-1 1,9-1 0,4-3 0,3-6-125,1-3 1,6-2 0,2 0 0,2 0-375,2 0 1,3 0 0,2-2 0,-1-2 12,1-1 1,-1-7 0,2 2 0,2-3-610,2 3 0,-1-4 1,-4 3-1,-1-3 112,1-1 0,-8 4 0,-3 1 0,-5-4 930,-6-5 0,4-6 0,-5-6 0</inkml:trace>
  <inkml:trace contextRef="#ctx0" brushRef="#br4">26588 18547 8479,'5'23'0,"2"1"0,0 2 613,0 1 0,-2-6 0,-5 3 1,2 0 240,3 1 1,-3 1 0,3 6 0,-3-1-423,-2 0 0,0-1 0,0-2 0,0-4-515,0-1 0,0 3 1,0-5-1,1-1-957,5-4 62</inkml:trace>
  <inkml:trace contextRef="#ctx0" brushRef="#br4">25377 17761 8115,'-9'-9'2022,"2"4"-1762,7 10 0,0 6 1,0 8-1,0 4 69,0 1 0,5 2 1,2 6-1,0-1 0,2 1 46,0-1 1,1-1-1,6-2 1,-2-2-132,-4 2 0,4-5 0,-3-1 0,3-1-606,2 0 0,-2 2 0,-2-4 127,-2 2 0,1 0-2096,5-5 0,-6-7 1559,0-4 0,-6-10 0,1-8 1,-3-4 771,-2-4 0,0-14 0,0 2 0</inkml:trace>
  <inkml:trace contextRef="#ctx0" brushRef="#br4">25534 17730 8364,'9'7'609,"5"1"1,-5 10-1,1 1-102,0 2 0,-1 5 0,3-1 0,-1 3 77,1 5 1,-5 0 0,0-3 0,-2-2-346,1 0 1,4 5-1,-5-9 1,1 1-376,1-4 1,-6 1-1,6 1 1,-1 0-507,-1-1 1,5 5-1,-3-6 1,0-2-1848,0-2 0,0-3 2489,-2-3 0,-3 3 0,5-6 0</inkml:trace>
  <inkml:trace contextRef="#ctx0" brushRef="#br4">27562 18107 8203,'-15'0'1333,"8"0"1,7 0-961,8 0 1,12 0 0,1 0 0,-2 0-233,-2 0 1,6 0 0,1 0 0,3 0-277,-1 0 0,-5 0 0,3 0 0,-1 0-1216,-4 0 1,4 5 0,-2 2-914,-2 2 2264,-8-6 0,-5 4 0,-6-7 0</inkml:trace>
  <inkml:trace contextRef="#ctx0" brushRef="#br4">27594 18233 8299,'-9'15'817,"2"-6"1,14 3 0,4-6-1,4-3-372,6-1 1,-3-2 0,4 0 0,1 0-471,3 0 0,2 0 0,0 0 0,-2 0-538,2 0 1,7 2-1,4 1 1,1 2 562,4-1 0,8-2 0,4-2 0</inkml:trace>
  <inkml:trace contextRef="#ctx0" brushRef="#br4">28663 17871 8203,'16'7'1363,"-1"4"1,1 4-909,0 6 0,5 2 0,1 7 1,3-1 53,3 5 1,0 0-1,0-2 1,-2-2-150,2-4 1,0 4 0,0-6-1,-4 2-98,-1 0 1,-2-6 0,-5 1 0,-1-6 57,1-4 1,-5 1 49,-1-7 1,-6-1 0,-1-11-341,-6-9 0,-6-7 0,-7-10 0,-1-4-330,-4-5 1,1-10 0,-6-7-1,-2-6-326,-1-3 1,-3-11 0,1 4 0,1 2 172,4 1 0,-2 13 0,9 10 0,3 7 254,4 4 0,8 8 1,-1 9-1,3 4 407,2 1 1,2 2 0,3 2 0,7 1 76,8-1 1,4 3 0,9-1 0,4-1 20,5 3 1,9-5 0,3 8 0,0 2-53,0 1 1,4 2 0,-4 0 0,2 0-129,3 0 0,-1 0 0,-2 0 0,-7 0-174,-4 0 1,2 0 0,-12 0 0,-3 0-564,-4 0 1,-9 0-1,2 0-1517,-4 0 1,-3 7 1244,-3 3 0,-6 4 0,-10 2 0,-6-2 883,-3-4 0,-15 4 0,-5-5 0</inkml:trace>
  <inkml:trace contextRef="#ctx0" brushRef="#br4">29433 17573 8203,'-10'5'582,"-1"0"0,11 0 262,6-5 1,9-7-1,17-1 1,-1-1-334,1 4 1,6-2 0,4 1 0,2 1-170,-2-2 0,-4 5 1,-7-3-1,-1 3 39,-4 2 0,-3 0 1,-7 2-284,0 3 1,-8 4-1,-2 7 1,-5 0-135,-1-1 0,-8 6 0,-8 2 1,-9 1 114,-4 4 0,-8 7 0,-1 2 0,-1-2 32,1-2 1,-4 2 0,5-2 0,4-3 53,5-1 1,0-1 0,9 0 0,5-3 285,7-2 0,5-1 1,2-3-1,2 2-12,3-1 1,11-3 0,10-1 0,4-2-58,1-4 1,6 4 0,3-3-1,4 1-128,5-2 1,8-1 0,1-5 0,3 1-944,2-2 0,9-1 0,-1-2 0,-1 0-3697,3 0 0,-6 0 4386,-4 0 0,0-7 0,-8-2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3475 6381 12891,'0'-15'-503,"0"-1"0,0 0 0,0 1 1,2 1 732,3 3 0,-1-3 0,6 4 1,2-3 617,2 3 0,7-2 1,2 5-1,1-2-447,4-3 0,2 5 0,2 0 0,-1 2-75,0-1 1,6 1-1,2 3 1,-1-1-134,0-2 0,1-1 0,-4 6 0,3 0 23,2 0 1,-3 0 0,5 2 0,2 3-163,1 6 0,1-2 0,-1 1 0,0 2 85,4 2 0,2 7 0,-4 0 0,0-2-28,0-1 1,-5 3-1,-1 2 1,-1-1-93,0 1 0,-5-2 0,2-4 0,-2 3 38,1 1 0,-3 5 0,4-4 0,-5 1-1,-6 0 0,7 5 0,-5-4 0,0 2-1,2 1 1,-1-1 0,3 5 0,-3 1 3,-2-1 1,2 2-1,-4 2 1,1 2-119,0-2 1,-7 0-1,2 0 1,-1 1 43,0-1 0,-4 4 0,2-1 0,-6 2-44,0 4 1,2-4 0,2 2 0,-2 0 88,-4-2 0,3 4 1,-6-6-1,-1 2 1,1 4 0,-1 0 1,-5 1-1,3-1 28,1-1 1,0 6 0,-5-9 0,0 2 21,0 0 0,0 0 1,0 5-1,0 1-68,0-1 1,0-7 0,-1-2 0,-3-1 24,-1 0 0,-6 5 1,4-4-1,1 0 8,-1 1 1,-4 3-1,4-4 1,0 1-60,0-1 1,-5-1 0,1-6 0,-1 1-17,2-1 1,-8 0 0,4 3 0,-2 1 9,-3 1 0,0 1 1,3-6-1,1 2-46,-1 4 1,-5-5 0,0 1 0,0-5 59,-2 0 0,4 0 0,-5 0 0,-1-4-6,1-1 1,3 5 0,-4-2 0,1 2 95,-1-2 0,4 4 0,-5-6 0,0 1 55,2-4 0,-6 1 0,4-1 0,-4-2 32,-2-1 0,1-2 1,0 1-1,-1 2-116,1 2 0,-6-2 0,0-6 0,2-3-23,2 2 0,-3 2 1,-1 2-1,0-2 11,-1-4 0,5 4 1,-6-5-1,2 2-183,1-1 0,-1-1 0,4 3 1,0-3 103,1-2 0,-6 3 1,8-3-1,-1 0-27,-4 0 0,0 4 1,3-6-1,1-2 21,-1-1 1,1 3-1,-2 1 1,0-3 33,1-1 1,-6-2 0,8 0 0,0 0 58,1 0 0,-8 0 0,7 0 0,-1 0-38,-4 0 0,0-5 1,2-2-1,-2-2 19,-2-3 0,-1 3 0,3-1 1,-4-3-241,-1-1 0,5-1 0,-3-1 1,3 0 115,3 0 0,-8 1 0,9-1 0,-1 0 0,1 1 0,3-1 0,-2 0 0,2 0 0,-1-1 551,-1-4 0,-2 2 0,1-6-128,-1 3 1,3-1 0,1 4 0,2-2-132,-2 2 0,3-6 0,-1 1 0,0-3-15,1 1 1,-3 5-1,6-3 1,-1-1-17,0 1 1,1 3 0,2-5 0,-1 0-92,2 1 1,2-5 0,-1 4 0,1-3-79,1-3 1,-8 1 0,8-1-1,0 3-45,4 2 1,-2-6 0,3 5-1,-3 0 45,-1-1 0,1-1 1,2-1-1,1-1 54,-1 1 0,0 1 0,-1 2 1,5 2 85,1-2 1,0-2 0,3-1 0,-1-1-79,1 1 0,3-1 0,1 1 1,0 0-48,0-1 1,-2 1 0,-2-2 0,-1-2 13,2-2 1,1-5 0,2 5 0,0 1-139,0-3 1,2 6-1,1-4 1,2 4 49,-1 2 0,3-1 0,0 1 0,0-1 31,0 1 1,5-6-1,-3 1 1,1 1-20,1 2 1,-6 1 0,6 1-1,-1 1-27,-1 4 1,5-4 0,-6 4 0,3-4-69,-1-1 1,-1 5-1,3-1 1,-1 1-35,1 2 0,0-4 1,1 5-1,-3-1 75,2-4 0,2 3 1,2 1-1,0 1 36,-1 4 1,1-4 0,0 0-1,0 1 33,-1-1 0,1 2 0,0 4 0,-1-3-61,1-1 0,5 1 0,2 2 0,0-1-36,-1-2 0,6 0 1,-2 5-1,2 1-10,-1-1 0,6-5 0,-4 0 0,3 2-57,3 1 0,2 4 0,-3 2 0,5 2 50,1-3 0,2-1 0,3 0 0,-1 2 54,-2 2 0,-7 1 1,3-3-1,-1 1 54,0-1 0,-2 3 0,-7 1 0,-2-1-167,2 0 0,-4 4 1,1-6-1,-1 1-385,1 1 1,-6-5-1,2 5 1,-4-1-904,-1-1 0,0 1 0,-1-6 698,1 1 0,-7-1 1,-4 0-1,-5-1 794,-5-4 0,-4-4 0,-7-6 0</inkml:trace>
  <inkml:trace contextRef="#ctx0" brushRef="#br0">3947 5250 10921,'-9'7'799,"2"1"0,7 8-342,0 0 0,-5 1 0,0 3 0,1 2-108,2 3 1,1-1 0,-3 4 0,-1-2-28,1 2 0,3 7 0,1 2 1,0-2-31,0-2 0,-2 4 1,-2 1-1,-1 0-154,2 1 1,1 5 0,0-3-1,-1 5 73,-3 1 1,1-2 0,5-1 0,0-2-124,0 2 0,0 1 0,0 2 0,0 0-50,0 1 1,2 2 0,1 1 0,3-2 61,-3 1 1,4 1 0,-2-2 0,-1 2 73,-2 1 0,-1 6 0,3-4 0,1 0 70,-1 0 0,-3 5 1,1-1-1,2 3-11,1 2 1,0 0 0,-5 0 0,0 0 19,0 0 1,0-1 0,-2 0 0,-1-3-158,-2-1 1,-1-3 0,6 3 0,0-6-61,0-3 0,0 4 0,0 1 1,0 0 71,0 0 1,0 4-1,0-4 1,0 0-88,0 0 0,0 4 0,0-4 0,0 2 91,0 3 0,0-3 0,0 2 0,0-1 46,0-1 1,0 4 0,0-6 0,0 2 2,0 3 1,0 0 0,-1 1 0,-3-3-13,-1 3 0,0 1 0,5 4 0,0-1-128,0-1 0,-2 9 0,-2-9 0,-1 1-397,2 1 0,1 3 1,0 0-1,-1 0 308,-3 2 0,1-5 0,5 4 0,0 0 407,0-1 0,-5 2 1,0-4-1,0 0 17,-2-5 0,5-1 0,-5-10 1,2-1-341,-1 2 1,-4 0-1,5-4 1,-1-2-17,-1-3 0,6-2 0,-5-5 0,5 0-365,1-5 1,0-1 0,0-8-1,0-1-2251,0-3 1,0-6 292,0-1 1,-4-40 2322,-6-12 0,-15-31 0,5 33 0,0 0 0</inkml:trace>
  <inkml:trace contextRef="#ctx0" brushRef="#br0">818 8205 7991,'11'-2'225,"-1"-3"1,0 3 0,6-3 76,0 3 0,0 2 1,1 0-1,2 0 110,2 0 1,5 0 0,-3 0-1,2 0-88,3 0 1,1 5 0,5 0-1,0-1 204,3-2 0,7-2 1,-2 0-1,3 0-186,2 0 1,6 0 0,1 0 0,0 0 58,0 0 0,4 0 1,-4 0-1,0 0-120,0 0 1,4 0-1,-4 1 1,-1 3 378,-5 1 1,8 0 0,-7-5 0,4 0-371,1 0 1,5 0 0,-1 0 0,1 0-146,-1 0 1,3 0 0,-3 0 0,3-1 18,2-5 1,5 5 0,2-5-1,0 5-129,0 1 0,3 0 1,-3 0-1,0-2 30,0-3 1,8 3-1,-3-3 1,0 3 6,2 2 0,-7 0 1,0 0-1,-2 0-96,0 0 0,0 0 0,-6 0 0,-3 0 81,-1 0 0,1 0 0,7-2 0,2-1-53,-1-2 0,3-1 0,1 6 1,3 0-30,1 0 1,9 0 0,-9 0-1,0 0 89,2 0 0,0 0 0,0 0 1,-2 0 151,-2 0 0,-7 6 0,3 0 0,-5 1 39,-1 0 0,-5 0 1,-1-3-1,1 1-57,-2-1 1,3 3-1,-6 0 1,-3 0-60,-1 0 0,-3-2 0,-4-3 0,-6 1-295,-2 2 1,-5 1 0,-3-6 0,-5 0-1202,-3 0 1,-2 0 417,-1 0 0,-6-7 1,-5-4-1,-11-3-229,-14-2 1168,-18-13 0,-24-11 0,27 12 0,1 0 0</inkml:trace>
  <inkml:trace contextRef="#ctx0" brushRef="#br0">4025 7057 8010,'-8'-7'177,"1"4"1,5-6-1,-2 0 287,-1 1 0,0 2 0,5-4 36,0-2 0,-5-2 158,0-2 0,1 2-401,9 4 1,-3 1 0,5 5-115,0-1 1,2 2 0,6 8-41,1 5 0,-7 4 0,-2 2-111,0 0 1,-5-1 0,3 1-199,-3 0 1,-4 0 0,-3-1 105,-6 1 1,-3-6 0,-2-1 100,1-2 1,-1-2 0,0-5 4,1 0 0,-1-1 0,0-3 0,2-3 177,4-2 1,-4 4 0,5-5 0,-2-1 16,1 3 1,6-6 0,-1 3-97,4-3 0,1-2 0,0 1 0,1 1-16,4 3 1,4-1 0,7 5 0,0 0-60,-1 0 1,1 0 0,0 4-1,0-3-161,-1 3 1,1 3 0,0 3 28,-1 3 1,-4 6 0,-2-2 44,-2 4 0,-2 2 1,-5 0-1,0-1 17,0 1 1,-2-2 0,-1-2 0,-4-1-49,-2 1 0,4-3 0,-6 0 43,-1-3 0,-2 5 0,-2-6 40,1-1 1,-1-3 72,0-1 1,0-5 0,2-2 0,2-2 71,2-3 0,6-2 0,-1-1-33,3-1 0,2 0 0,0 0-20,0 1 1,7-1-1,4 2 1,3 2-42,1 1 1,1 8-1,0-2 14,0 3 1,-1 2-53,1 0 0,-2 7 0,-4 3-12,-4 4 1,-5 2 0,-1 0 26,0-1 0,-5 1 0,-2-2 0,-2-2 3,-3-1 0,-2-8 0,-1 3 24,-1-5 0,0-1 0,0 0 1,1 0 95,-1 0 0,2-1 1,2-3-1,3-3-73,2-2 0,-3 4 0,4-5 0,3-3 217,1-1 0,2 4 0,0-1-141,0-1 0,5 4 0,2-1 0,2 2-372,3 3 1,-3-3 0,1 2 0,3 2-281,1 1 0,1 2 0,1 0-218,0 0 0,1 7 0,3 3-57,0 4 1,1 2-1,-3 0 1,3-2 778,5-4 0,4 4 0,1-5 0</inkml:trace>
  <inkml:trace contextRef="#ctx0" brushRef="#br1">3915 7089 6488,'-1'-9'2731,"-3"2"-1044,-1 0-1731,0 5 0,3-5 117,-3 7 1,1 0-628,-6 0 0,-1 0 0,-4 0-273,-1 0 0,5 0 0,1 0 549,-2 0 0,5 2 0,0 2 278,0 1 0,-2 0 0,-7-5 0,0 0 13,1 0 1,4 0-1,1 0 199,-2 0 0,-2 0 358,-2 0 1,0 0-202,0 0 0,6 0 0,-1 0-148,-1 0 1,3 0-1,-1 0-1786,-2 0 1565,5 0 0,-14-7 0,3-2 0</inkml:trace>
  <inkml:trace contextRef="#ctx0" brushRef="#br1">3475 7042 8664,'-10'-9'-70,"-1"4"1,-1 3 69,-2 2 0,-9 0 0,-1 0 0</inkml:trace>
  <inkml:trace contextRef="#ctx0" brushRef="#br1">3239 7089 8319,'-10'0'77,"-1"0"0,1 0 235,-6 0 1,0 0-1,1 0-1783,-1 0 1471,0 0 0,-6-7 0,-3-2 0</inkml:trace>
  <inkml:trace contextRef="#ctx0" brushRef="#br1">2831 7104 8539,'-11'0'142,"1"0"1,-1 0-143,-5 0 0,-6-7 0,-3-1 0</inkml:trace>
  <inkml:trace contextRef="#ctx0" brushRef="#br1">2516 7104 7234,'-16'0'318,"1"0"0,-1-5 0,0 0 1,2 0 72,4-2 1,-4 3-1,3-4 1,-3 1-308,-1 3 0,-1 2 1,0 2-1,0-1 4,1-5 1,-1 5 0,0-5-1516,1 5 0,-1 1 1427,0 0 0,0-7 0,1-2 0</inkml:trace>
  <inkml:trace contextRef="#ctx0" brushRef="#br1">4104 7057 8319,'16'-7'-947,"-6"6"1678,1-5 0,-6 5 0,5 1-920,3 0 0,1 0 0,1 0 1,1 0-103,0 0 0,0 0 291,-1 0 0,1 0 0,0 0 0</inkml:trace>
  <inkml:trace contextRef="#ctx0" brushRef="#br1">4607 7057 8319,'16'0'24,"5"0"1,0 0 197,-2 0 0,-1-1 1,-3-3-510,1-1 1,0-6-1,-1 6-136,1 2 1,0 1 0,-2 0 0,-2-1 422,-1-3 0,-1 1 0,6-2 0,-1-2 0</inkml:trace>
  <inkml:trace contextRef="#ctx0" brushRef="#br1">5000 6994 8319,'18'9'0,"1"-4"-292,2-3 0,0-2 1,-4 0-1,3 0 170,1 0 0,-1 0 0,-4 0 212,0 0 1,-6-5-274,1 0 0,-1-2 47,6 1 0,-5 3-438,-1-8 574,-6 8 0,10-11 0,-6 5 0</inkml:trace>
  <inkml:trace contextRef="#ctx0" brushRef="#br1">5456 6979 8319,'16'0'0,"0"0"-73,-1 0 1,1 0 0,0 0-1,0 0 221,-1 0 1,1 0-1,0 0 1,-1 0 1,1 0 1,-5 0 0,-1 0 0,1-2 49,-3-3-1622,-1 3 1422,-7-5 0,-14 7 0,-3 0 0</inkml:trace>
  <inkml:trace contextRef="#ctx0" brushRef="#br1">2343 7120 6488,'-2'-10'1178,"-3"-1"1,3 6-338,-3-6-715,3 8 0,2-2 0,2 8 123,3 2 1,4 8 0,7-5-127,0 1 0,5 5 0,-1-3 0,1 1 16,2-2 1,-4 4-1,8-3 1,-1 3-47,-2 1 1,6 1 0,-6 0 0,3 0-5,-1-1 1,0 6 0,5 2 0,1 0 63,-1-1 1,1 1 0,-1-4 0,-1 2-42,-4-1 0,4 2 1,-4 1-1,4 0-15,1-1 0,1-1 1,-1-5-1,1 1-42,-1 4 0,0-3 0,3 5 0,-1-2 36,-2-1 0,9 3 0,-8-4 0,1 4 30,0 2 1,-1-6-1,-1 2 1,-1-4 13,-4-1 1,4 5-1,-6 0 1,2-2 116,1-1 1,-3-3 0,4 3 0,-4 1-38,-1 2 0,3 0 1,-5-5-1,-1-1 72,-3 1 0,4-6 1,0 1-1,-2 1-80,-1 2 0,-4-3 1,-2-3-1,-2 1-151,3 0 0,-5-6 0,1 4 0,0-1-1611,0-1 0,-4 2-2054,5-2 2661,1-3 0,-11 3 0,-11-10 1,-11-6 947,-8-3 0,-16-15 0,-2-5 0</inkml:trace>
  <inkml:trace contextRef="#ctx0" brushRef="#br1">5519 7120 6967,'-9'-7'641,"-5"5"0,4-3-321,-4 3 1,-2 2 0,0 2 0,1 3-52,-1 6 0,-5 3 1,-2 2-1,1 1 13,-1 4 0,-5 2 0,2 5 0,-4-2 5,-1 2 1,-8 7 0,-3 1 0,-5-1-132,-5-1 0,1-5 0,-7-1 1,-1-2-161,-2 2 1,0-3 0,1 1 0,6 0 137,5-1 1,-5 4-1,10-3 1,1 4 153,-3 2 0,3-3 0,-3-1 1,3-2-34,-1 2 1,-5 0-1,9 0 1,0-3 65,3-3 1,-2 5 0,5-6 0,2-2-161,4-2 1,7 2 0,-3-1 0,1-4-297,4 0 1,7-5 0,1-1 406,-1-1-1611,5-1 1,2-6 0,12-2 0,8-2-364,10-1 1,6-7 0,6 1 1701,5-3 0,3-8 0,2-3 0</inkml:trace>
  <inkml:trace contextRef="#ctx0" brushRef="#br1">4874 7702 8319,'0'-11'829,"0"1"268,0 6 1,2-3-568,3 7 0,-1 0 1,5 2-1,-2 3-158,-4 6 1,4 3 0,0 1-1,0 3-53,0 3 0,4-2 0,-4 6 0,0-3-65,0-3 0,3 4 0,-3 0 0,0 0-161,0-1 0,-2 1 0,-3-4 0,2 2-74,1-2 0,0-1 0,-5-2 0,2-1-108,3 1 1,-3 0 222,3-1 122,-3-6 0,-2-4 1,0-10-94,0-5 0,-2-6 0,-2-3 0,-3-4-168,-1-1 1,3-3-1,-6-4 1,-1 0-172,-2-1 0,3 1 0,1-1 0,-1 3 2,3 2 1,-5-1 0,6 6 0,0-1 130,0 0 0,-3 2 1,5 6-1,-1-1 133,-1 0 1,6 0 211,-4 1-369,3 6 1,2 4 0,0 10 33,0 5 1,0 10 0,2 2 0,1 1 86,2 0 1,6 5 0,-4-2-1,0 4 35,0 1 0,5-1 0,-2-2 0,3-2-66,-3 2 1,4-4-1,-5 1 1,1-3 23,1-2 0,-8-3 0,4-1 1,-1 0-225,-1-1 1,0-4-1,-3-3 324,3-1-22,-3-1 1,5-13 0,-7-4-1,0-3-138,0-1 0,-6-6 0,-1-4 1,0-1-187,1-2 1,-7-9 0,3 9 0,-4 2-149,-2 2 0,7-2 0,4 5 181,3 1 0,2 8 303,0 2 0,2 8 0,2 2 59,1 9 0,5 6 0,-3 5 0,2 2 103,3 3 0,1-6 1,-1 4-1,-4-2-219,-1 0 1,6 5-1,-5-4 1,3 1-243,-1 0 1,-4-2-1,2-5 1,-1-1-963,-3 1 1,-1 0-578,3-1 0,-6-1 855,0-3 1,-2-4 0,-9-7-1,1-2 107,1-3 1,-5 1-1,4-6 1,-3-4 738,3-5 0,-4 1 0,-2-11 0,-8 4 0</inkml:trace>
  <inkml:trace contextRef="#ctx0" brushRef="#br2">5456 8173 8312,'0'11'1541,"0"-1"-467,0-6 6,0 3 449,0-7-912,0 0 0,0-7-254,0-4 1,0-3-1,0-1-38,0-1 1,-2 0 0,-1 0-72,-2 1 0,-1-1 1,6 0-1,-1 1-126,-4-1 1,3 0 0,-5 0-114,0 1 0,5-1 0,-5 0 0,2 1 11,0-1 0,-2 5 0,3 1 0,-3-1 64,-2 3 1,4-6 0,-4 3 0,1-3-28,-1-2 1,-2 1 0,-4-1 1,-1 0 0,6 2 1,-1 2-1,-1 2-11,-2-3 0,-2-1 0,0-1-63,1-1 1,-1 6 0,0-1 0,0-1 45,1-2 0,-1 0 0,0 2 0,1 1-36,-1-1-1,0 0 1,0 0 0,1 1 31,-1-1 1,0-2 0,1 0 0,-1 2 26,0 1 1,0 1 0,1-6 0,-1 2 15,0 4 1,0-4 0,1 3-58,-1-3 0,0 0 0,1 2 0,-1 1-30,0-1 1,0 3-1,1 1 1,-1-1 32,0 0 0,1 6 0,-1-4 0,0 2 0,0-1 1,1-4 0,-1 5 0,0-1-11,0-1 0,1 6 1,-1-6-1,-1 1 10,-4 1 1,3-2 0,-3 4-1,4-3-11,1 3 0,-2-4 1,-1 2-1,-2 1 23,2 2 1,2-3 0,1 0-10,0 2 1,-5 1 0,0 0 45,2-3 1,-4 3 0,2-3 0,2 3 5,2 2 1,-1 0 0,-1-2 0,-2-1 21,2-2 1,-4-1 0,2 5 0,0-3-42,-2-1 0,6 0 1,-4 5-1,4 0 11,1 0 0,0-6 0,0 1 0,1 2-39,-1 1 0,-5 2 0,0 0 0,2 0-9,1 0 0,3 0 0,-1 0 0,0 0 9,0 0 1,-5 2 0,1 1 0,0 2-4,3-1 0,-4-2 0,0-2 0,2 0 63,1 0 0,-3 0 1,0 0-1,2 0 50,2 0 0,-6 5 0,-2 0-67,1-1 0,1-3 0,6 1 1,-2 2-65,-2 1 0,0 2 0,3-4 0,-1 3 52,-2-3 1,0 1 0,5-1 0,-1 2 48,-4-1 0,3 3 0,-3-2 0,4 0 11,1 2 1,-5-3 0,0 4 0,2-1 9,2-3 0,1 3 0,0 0 0,0 0-1,1 0 0,-1 3 1,0-3-1,2 2 44,4 3 0,-4 0 0,3 1 1,-3-3 45,-1 2 1,4-3 0,1 0 0,-1 0-156,3-1 0,-6 1 1,5 3-372,0-1 1,-5-8 29,4 3 0,1-5-3030,-2-1 0,8-1 371,-2-5 1,3 3 0,4-8 883,3-1 1,-3 3 2051,3-1 0,4-1 0,-1-4 0</inkml:trace>
  <inkml:trace contextRef="#ctx0" brushRef="#br2">2831 7199 9907,'7'-9'4027,"-6"2"-3018,6 7 1,-7 7-522,0 4 0,0 2 0,-1 1-111,-5-3 1,-2 3-1,-6-4 1,1 3-65,3-3 1,-1 4-1,-3-3 1,2 3 24,2 1 1,6 1-1,-1 0-18,3-1 1,2 1-1,0 0-138,0 0 0,9-2 0,5-2 0,5-2-141,0 2 1,4-5 0,0 0 0,1-1 71,4-1 0,2 0 1,1-5-1,1 0-32,-1 0 1,4 0 0,-2 0-1,-5 0-5,-3 0 1,-4 0 0,-6 0-132,1 0 1,-5-5-1868,-1 0-1671,-6-1 0,3 8-1664,-7 3 5257,-7 4 0,5 7 0,-5 0 0</inkml:trace>
  <inkml:trace contextRef="#ctx0" brushRef="#br2">5283 6979 8312,'-1'-14'79,"-5"3"1,3-3-1,-6 4 1241,2-4-1040,2-2 1,5 0 0,2 2 0,3 2 187,5 2 0,4 6 1,2-1-1,1 2-51,4-3 0,-1 5 1,6-5-221,2 5 1,1 1 0,3 0 0,-1 0-9,1 0 0,-1 0 0,1 0 0,-1 1 15,1 5 1,-1-3 0,1 7 0,-3 1-129,-3-2 0,4 5 0,-5-4 1,1 4-24,0 2 0,-7 0 1,2-1-1,-3 1 19,-3 0 1,1-1 0,0 1 0,-2 0-31,-4 0 1,2-1-1,-5 1 1,0 0-3,0-1 0,0 6 0,-3 0 0,1-1-16,-1-3 0,-3 4 0,-1 0 0,0-2 21,0-1 0,0 3 0,-1 1 0,-3 1-14,-1 0 1,-6-1 0,4-2 0,-1 1 27,-5-2 1,3 0-1,-4 0 1,-3 2 11,-1-2 1,-1-1 0,0-2-1,-4-1 70,-2 1 1,5-2-1,-7-2 1,1-1 64,2 1 0,-4-5 0,5-2 1,-1-3 30,-4-2 0,-2 0 0,-2 0 1,1 0-15,0 0 0,-1-2 0,1-3 0,-1-4-36,1 0 0,-1-5 0,1 4 0,1-4 32,4-2 0,-2-3 1,5 0-1,1 1-2,-1-1 0,2-2 0,5 2 0,2-2 0,4 2 1,-4-6 0,5 1 0,0-1-9,4 5 1,3-5-1,2-1 1,0-2-104,0 2 0,0 1 0,2 6 0,3-4-49,6-1 1,1 5 0,0-4-1,-1 2-154,1 0 1,2 0-1,3 5 1,1 1-158,-2-1 0,8 0 0,-8 1 0,1 1 143,1 3 0,3-3 0,1 5 0,1-1 29,0-1 1,3 6-1,-3-4 1,1 2-8,4 4 0,2 1 0,1 1 0,-1-3-84,-4-1 1,7 0-1,-5 5 1,0 0 74,2 0 1,-6 5 0,3 2 0,-1 0-46,-2 0 1,4 5 0,-5-2 0,0 3 17,-1-3 1,5 9-1,-5-3 1,3 2 32,3-1 1,-6-1 0,-1-1 0,-3 1 23,-2 0 0,-1 5 0,1 0 0,0-2-14,-1-2 1,-1 4-1,-1 2 1,-3 0 50,2 0 0,1 3 1,-3-4-1,-3 1-15,0 0 0,-5 5 1,3-2-1,-3 4 23,-2 1 1,0-5 0,0-1 0,-2-1-26,-3 1 1,-6-6-1,-8 4 1,-4-2 106,-1-1 1,-1 1 0,-2-7 0,0-1 21,-1-3 0,-1 1 1,-3 3-1,3-2 74,2-2 1,-2-5-1,2 4 1,-1-2 20,2-3 0,-3-3 0,4-1 0,-1 0-50,0 0 0,1 0 0,-3 0 0,4 0 5,1 0 1,-5-5 0,4-2 0,-1-2-22,4-3 1,-3 4-1,-1-3 1,-1-1 28,0-2 0,5-2 1,-3 0-1,-1 1-9,1-1 1,4-1 0,-1-3 0,4-1-26,1 2 1,1 0-1,-1 0 1,2-2 7,3 2 0,3-4 0,4 0 1,-1 0-101,1 1 1,3-4 0,1 5 0,0 1-15,0 3 0,1-2 1,3 1-1,1 4 2,-1 0 0,3 0 0,0 0 1,0 2-65,0 2 0,0 6 1,-4-3-1,4 2-148,2 0 1,-6-2 0,4 3-1851,0-1 0,-3 0 537,6 5 1,-5 1-1,4 5 1524,-2 4 0,-2-3 0,-5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12704 4731 8351,'-8'0'2196,"-1"0"-1118,4 0-511,3 0 0,-5 7 0,7 4-181,0 3 1,2 1 0,1 1-246,2 0 1,1-1 0,-6 1 0,1 0-45,5 0 1,-5-1-1,5 1 1,-5 0 29,-1-1 1,0 3-1,2 1 1,2 2-153,1-2 0,0-1 0,-5-3 0,0 3 29,0 3 1,0-4-1,0 4 1,0-3 72,0-3 0,0 6 1,0 0-1,0-1-8,0-3 0,0 4 1,0 0-1,2-2-4,3-1 1,-3-3 0,3 1-1,-3 0 24,-2-1 1,0 6 0,0 0-1,0-1-4,0-3 1,0 4 0,0 0-1,0-2-51,0-1 1,0 3-1,0 0 1,0-2 10,0-2 1,5-1-1,0 1 1,-1 3-1,-2 1 0,-2 1 0,0-2 1,0 0-41,0 0 0,0 2 0,0 1 0,1 0 77,5 0 0,-5-1 1,5-3-1,-5 2 6,-1-1 1,0 2 0,0 1 0,2 0-47,3-1 1,-3 5 0,3-5 0,-3 1 9,-2 0 1,0-1 0,0-2 0,0 2-10,0 3 0,0-4 1,0 3-1,0 1-39,0-1 1,0-3 0,0 5 0,0 0 17,0-1 1,0 10 0,0-4-1,0 2 25,0 1 0,0-3 1,0 0-1,0 1 13,0-1 0,0 6 0,0 0 0,2-2-5,3-2 1,-3 3 0,3 1 0,-3-2-52,-2-2 1,0 4 0,0 0 0,0-2-15,0-2 1,0-2 0,0 1-1,0-1 1,0 0 1,0 3 0,0 1 0,0 1 6,0-1 0,0 4 1,1-1-1,3 0 5,1 1 1,0 3 0,-5-4-1,0 1 35,0-1 0,2 4 1,2-5-1,1-2-6,-2-2 1,-1 3 0,0 3 0,1-1-10,3 1 1,-1 4-1,-3-2 1,1 0 0,2 1 1,2-1-1,-3 2 1,1-1 5,-1 2 0,3-1 0,-2 3 0,0-3-4,2 1 1,-3 5 0,4-7 0,-1 2-21,-3-2 1,3 6 0,-2-4 0,0 0-9,2 1 0,-5-1 1,3-1-1,-1-1 1,1 2 0,-3 1 0,3 3 0,-3-3-19,-2-3 1,5 7 0,0-4 0,0 1 15,2-1 1,-5 7-1,3-6 1,-1-1 37,1 1 1,-1 6-1,4-7 1,-1 1-29,-3-1 0,3 8 0,-2-8 0,0 2 0,2 4 0,-5 5 0,5-4 0,-2-1-16,0-2 1,2 3 0,-3 0-1,1-1 20,-1-2 1,3-2 0,-2 0 0,-2 1 38,-1-1 0,-2 0 0,2 2 0,1 0-18,3-2 0,-1 9 0,-5-7 1,0 3-15,0 2 0,0-2 0,2-3 1,1 2-8,2 1 0,1 1 1,-6-6-1,0-2 33,0-3 0,0 9 0,0-4 0,0 2-479,0 0 0,0-2 1,0 2-1,0 0 338,0-2 1,0 9-1,0-7 1,0 1 315,0-1 1,0 7-1,0-7 1,0 3-41,0 3 1,0-3 0,0-3-1,0 2-135,0 1 0,1 0 0,3-3 0,1 2-53,-1 1 0,-3 6 0,1-4 0,2 0 4,1 0 1,0 4-1,-5-4 1,2 0 6,3 0 1,-3 4 0,5-4 0,-2 0 11,0 0 0,1 8 0,-5-5 17,4 3 1,-3-10 0,3 13 0,-1-2 0,-1-1-13,3-3 0,-1 3 1,-3-4-1,1 1 29,2 3 0,1 2 1,-5-6 12,5 5 0,-5-6 1,6 7-1,-1 1 0,-1 0 36,-2 0 0,1 3 1,-1-8-52,3 3 1,4 4 0,-5-1 0,1 1 0,-1-4 25,0 0 1,2 0-1,-3 4-11,1 3 1,2-7 0,-4 6 0,4 1-1,2 2 0,-4-6 1,4 4-1,0 2-9,-1-2 1,-4-5-1,3 5 1,-2-1-1,0-3 6,-1-1 1,3 9 0,-2-9-5,-1 1 1,3 1 0,-2-4-1,-2 0 1,1-2 31,1 1 0,-3 4 0,5-4-11,0 6 0,-5-6 0,3 2 1,-2 0-1,1-1 63,1 2 1,2-1 0,-4 1 0,3 0-50,-3 0 1,4 3-1,-2-1-19,-1-4 1,3-5-1,-2 3 1,-1 3-1,-1-5 9,2-1 1,-3 2-1,3-4 1,-3 0-40,-2 0 0,0 4 1,0-4-1,0-2-28,0-3 0,0 7 0,0-11 0,-2 1 52,-3-2 0,3-4 0,-5 3 0,2-3-57,0-1 1,-2-2 0,3-4 0,-1 2-287,2 1 0,1 1 1,2-6-1,0-1-876,0-4 0,0 2 0,2-8-1122,3-6 0,11-8 0,12-12 2278,7-10 0,5-21 0,7-12 0</inkml:trace>
  <inkml:trace contextRef="#ctx0" brushRef="#br0">23695 4480 8981,'-9'0'3465,"2"1"-3018,7 5 1,0 2 0,2 8-116,3 0 1,-3-6-1,5 1-193,0 1 0,-4 2 0,6 2 0,-1-1-26,1 1 1,-5 0 0,1-1 0,-3 1-130,-2 0 0,5 0 1,0-1-1,-1 1 5,-3 0 0,-1 0 0,2-1 0,2 3 78,1 3 0,0-4 1,-5 6-1,0-2 2,0 0 0,0 5 1,0-3-1,2-1 17,3 1 1,-3 5-1,3-2 1,-3 2 137,-2-2-157,0 11 1,2-14 32,3 13 0,-3-6 8,3 7 1,-3-4-9,-2-2 0,1 3-117,5 2 0,-5-6 58,5 7 0,-5-6-19,-1 11 1,0 0 49,0 5 0,0-5 5,0 0 1,0 0-20,0 5 1,0 0-7,0 0 1,0 0 3,0 0 1,0 1-8,0-1 0,0-2 100,0-3 0,0 5-103,0 0 1,0-5-13,0 5 1,0-1 60,0 6-54,0-3 10,0 5 0,0-10 30,0 3 48,0-3-88,0 17 1,0-16 98,0 8 1,0-11-79,0 10 0,0-7-26,0 8 0,0-3 8,0 3 1,0-2-4,0 6 0,6-4 21,-1 4 0,2-4-4,-2 4 1,-3-3 20,3 9-552,4-10 507,-8 15 1,8-19 13,-4 3 0,-3-1 12,3 1 1,-3-1-133,-2 6 1,5-4 123,1 4 1,-1-3-6,-5 9 1,5-8 0,0 7-621,1-9 596,-6 8 0,1-9-6,5 11 1,-5-12-69,5 12 1,1-13 74,-2 13 0,2-3 4,-2 2 1,-1-2 170,6 3 1,-5-7-125,6 12 0,-8-11-52,3 11 1,1-12-22,-2 7 0,2-9-4,-2 4 0,-3-4 12,3 9 0,2-9-16,-2 9 0,0-9 28,-5 4 1,6-1-25,-1 6 0,2 0 15,-2 0 0,-3 0-4,3 0-463,4-7 466,-7 12 3,5-18-2,-7 18-54,7-19 50,-6 20 5,6-12-2,0 13-58,-5-7 50,5 0 0,-7 0-108,0-1 1,0 1 101,0 0 1,0-3-15,0 2 18,0-9-872,0 22 689,0-24 172,0 17 1,0-11-15,0 11 0,0-3 63,0 3 0,0-3-46,0-2 225,0 0-803,0 6 593,0-4 128,0 5-113,0 0 1,0-6-1,-2 6 1,-1-2 69,-2 0 1,-1 6 0,6-4 0,0-1-39,0 1 1,0 5-1,0-1 1,-1 1-9,-5-2 0,5 2 1,-5-5-1,5 2 301,1 3 0,0 0 1,-2 0-1,-2-3-298,-1-2 1,0 8 0,5-3 0,0-1-3,0-3 0,0 8 1,0-2-1,0-1 16,0 1 1,0 4 0,0-8 0,0 2-34,0-2 1,0 10 0,0-5 0,0 2 2,0 1 1,0 1 0,0 0 0,0-2 38,0 2 1,0 0 0,0-3-1,0-2-7,0-4 0,2 13 0,1-4 0,2-2 11,-1-1 0,-2-1 0,-2-6 1,0 1 27,0 2 1,0 11 0,0-7-1,0-1-48,0-3 0,0 6 1,0-5-1,0 1-60,0 0 1,0 2 0,0-9 0,0-1 479,0 1 1,0 0 0,0-3 0,0 1-463,0-2 1,0 2-1,0 0 1,-2 0 109,-3 4 1,3-2-1,-3-9 1,1-2-79,-1 1 1,3 10 0,-3-8-1,3 1-60,2-3 1,-2 4 0,-1-4-1,-2-3-67,1-1 0,2-5 1,2-6-1,-1-1-267,-5 0 0,5-1 0,-5-8 0,5 0-546,1-5 1,0 1-1,0-5 1,0 4-1479,0 2 1,1-1 2369,5 0 0,16 1 0,12-1 0</inkml:trace>
  <inkml:trace contextRef="#ctx0" brushRef="#br1">4214 8378 8768,'9'-16'0,"-4"0"1243,-3 0 0,-2 6 1053,0-1-1126,0 8 1,2 8 0,1 11-336,2 1 1,6 8 0,-6 1 0,-1 4-68,-3 1 1,5 2 0,-1 2 0,-2 4-300,-1 1 1,3-5 0,0 1 0,-1-2-75,-2-3 0,3 1 0,0-3 1,-1-1-442,-3-2 0,-1-6 0,0 1 1,0-4-766,0-1 0,0-1-1010,0 1 1,2-2-692,3-3 0,-1-6 0,5-10-657,-2-6 0,5-8 3169,-2-2 0,11-14 0,4 2 0</inkml:trace>
  <inkml:trace contextRef="#ctx0" brushRef="#br1">4560 8346 8250,'9'2'1139,"-4"3"1,-3 6-1,-2 10 1,1 5 391,5 3 1,-5 3 0,5 1 0,-5 2-828,-1 2 1,0-1 0,0-4-1,2-1-342,3 1 0,-1-6 0,5-2 0,-1-1-72,1-4 1,-4-1 0,4-3 0,0-1-1232,0-3 1,-6 3 0,4-5-4521,0-1 3498,-5-1 0,1-8 0,-11-5 143,-8-4 0,-9-6 1820,4-5 0,-20-3 0,-1-8 0</inkml:trace>
  <inkml:trace contextRef="#ctx0" brushRef="#br1">3868 8330 8517,'-9'-7'1441,"3"4"-549,6-8 0,1 6 117,4-5 0,9 6 1,9-3-1,2 2-238,3 0 1,7 0 0,5 5 0,5-2 75,9-3 0,6 3 0,3-3 0,-1 3-210,1 2 0,5 0 0,1 0 0,-3 0-282,-1 0 1,-4 0 0,-4 0-231,-4 0 1,-6 0 0,-5 0 0,-5 0 0,-4 0-548,-2 0 0,-5 0 0,-1 0-1823,-2 0 1,-4 7 492,-9 3 1,-4 4-1,-13 0 1,-9-2 611,-9-1 1,-4-1 0,-4 6 0,-2-2-190,-2-3 1,-5 3 1328,5-4 0,-6 4 0,2 2 0</inkml:trace>
  <inkml:trace contextRef="#ctx0" brushRef="#br1">3868 9053 8621,'5'11'0,"2"-2"845,2-2 0,-4-2 0,6-5 1,3 0 752,5 0 0,6 0 0,8 0 0,3 0-509,6 0 0,11 0 1,4 0-1,3 0-423,-3 0 0,13-5 0,-3-1 1,-1 3 146,2 1 1,-3 2 0,-7 0 0,-6 0-814,-3 0 0,-4 0 0,-3 0 0,-5 0-153,-4 0 1,-3 0-1,-2 0 1,-4 0-1753,-1 0 1,-7 5-1,-8 2-5,-1 2 1,-3 2 0,-11 4 246,-9 1 1,-7-2 0,-8-2 0,-2-3 1662,-4-2 0,-3 5 0,-7-3 0</inkml:trace>
  <inkml:trace contextRef="#ctx0" brushRef="#br1">3978 9604 6963,'16'-6'1596,"0"-1"1,1-1-226,4-5 1,9-1 0,8 0 0,2 2-924,4 2 1,-4 1 0,1-1 0,-3 4 190,-3 5 0,-4 1 0,-4 0 0,-7 0-32,-2 0 1,-2 7 0,-2 3-372,-4 4 0,-3 2 0,-7-1 1,0 1-81,0 0 1,-5 5 0,-4 2-1,-3-1-186,-6 1 0,-1-2 0,2-4 0,-2 3-148,-2 1 1,-6-1 0,5-4-1,-1 0 140,0 0 0,2-2 0,4-2 0,-2-3 83,-2-2 1,0 3-1,5-5 116,0-1 0,6-2-138,-1-2 0,10 0 1,1 0-45,8 0 1,13-6-1,7 1 1,5 0-53,4-2 1,14 5 0,-1-5 0,6 2-13,2 0 1,-7-1-1,1 8 1,-5 3 88,-5 6 0,-2 3 1,-5 2-1,0-1 331,-5 1 1,0 0 0,-9-1-1,-2 1 242,-2 0 1,-1 5 0,-2 0 0,-2-2-94,-1-2 1,-8-1 0,2 2 0,-5 1-276,-5 2 0,0 0 0,-9-6 1,-5 1-210,-4 0 0,-5 0 0,-9-2 0,-5-2 0,-3-2 0,-2-6 0,-2 1 0,-2-3 0,-1-2 0,-6-2 0,6-3 0,1-6 0,2-3 0,4 4 0,1-1 0,4-1-903,1-2 1,3-7 0,6 0 0,4 2-1042,5 2 1,5 1 0,6 0-1,4 0-789,5 1 1,2-6 2732,5 0 0,16-14 0,12 2 0</inkml:trace>
  <inkml:trace contextRef="#ctx0" brushRef="#br1">7595 8268 8250,'0'-11'148,"-2"2"0,-2 1 0,-1-1 668,2-3 1,6 3 0,6 0-223,5 2 1,0-3 0,12 5 0,2-1 0,2 1-121,1 0 1,0 0 0,-1 5 0,-2 0 226,-2 0 1,-6 5-1,0 2-344,-2 2 0,-4 1 0,-4 6 1,-4-1-49,-5 1 1,-2 7-1,-5 3 1,-6 4 49,-7 1 0,-11 6 0,-8 0 0,-1-3-109,1 0 1,-4 1-1,4-1 1,-1-2-302,1-2 0,1 1 0,6-8 0,1-1-170,4 1 1,3-2-1,7-5 1,1 0 395,-1-1 0,7 1 427,4 0 0,5-1 240,5 1 1,9-7 0,9-4-1,1-3-441,4-2 1,-3 0 0,1 0 0,0 0-402,-1 0 0,4-5 0,-4-1 0,-1 3-141,-3 1 0,2-3 0,0 0 0,1 1-824,4 2 0,-5-3 0,-1 0 1,-1 1-1494,0 3 0,5 1 1,-5-2-1,0-2 1238,2-1 0,-5-5 1220,3 5 0,3-15 0,0 3 0</inkml:trace>
  <inkml:trace contextRef="#ctx0" brushRef="#br1">8506 8393 8250,'0'-10'243,"0"-1"911,0-1 1,0 3 626,0-1 0,2 8-1148,3 2 1,-1 7-1,5 11 1,-2 3-47,-4 5 1,1 3 0,-1 3 0,2-1-59,-1 1 0,-2-1 1,-2 1-1,1-1-337,5 1 0,-5-8 0,5-1-922,-5-1 1,-1-4 0,2 3-754,3-4 1,-1-3-15,6-3 1,-4-4-1443,4-7 1,0-4 2938,6-6 0,0-1 0,0-11 0</inkml:trace>
  <inkml:trace contextRef="#ctx0" brushRef="#br1">8805 8315 8250,'11'0'1024,"-1"0"0,-6 7 0,1 3 0,-2 6-168,3 5 0,-5 3 0,5 8 0,-5-1 202,-1 1 1,0 3 0,0-1-1,0 0-493,0 1 0,6-6 0,-1-4 0,-2-3-588,-1-2 0,5 2 1,2-1-1,1-3-441,1-6 1,-6 2-2673,5-4 1086,1 4 0,-4-12 0,-7-7 0,-9-7 2050,-5-4 0,-9-14 0,-1-3 0</inkml:trace>
  <inkml:trace contextRef="#ctx0" brushRef="#br1">8239 8283 8250,'-16'-7'1515,"6"4"-840,-1-8 1,10 6 0,1-4 374,8 2 1,8 2 0,5 5 0,4 2-56,-1 3 1,13-3 0,-1 5 0,8-2-113,3 0 1,7 6 0,4-4-1,3 0-145,2 0 0,-2 3 1,-3-5-1,-6-1-398,-3-2 1,-2 3 0,-1 0 0,-4-1-60,-6-3 0,-8 1 0,-3 2-496,-2 1 1,-3 0-1124,-4-5 0,-9 0 0,-7 0-326,-9 0 1,-5 0 0,-3 0 0,-4 0-516,-5 0 1,-9 7 0,-4 4 0,-1 4 2178,-3 6 0,-3 4 0,-1 6 0</inkml:trace>
  <inkml:trace contextRef="#ctx0" brushRef="#br1">7579 9163 14001,'17'0'1339,"4"0"0,4 0 0,8 0 1,4 0-273,4 0 0,12 0 0,6-1 1,6-3-366,3-1 1,11 0 0,-2 5-1,1 0-242,4 0 1,-1 0 0,-5 0 0,0 0-364,-1 0 1,-2 5 0,-10 0 0,-4-1-98,-6-3 0,-1-1 0,-12 0 0,1 0 0,-5 0 0,-10 0 0,-5 0 0,-3 0-1964,-2 0 0,-6 0 69,1 0 1,-15 0 0,-3 0 0,-10 2 961,-10 3 0,-4-1 0,-7 6 1,-8 1-4846,-5-2 5778,-1 5 0,-9 1 0,-4 10 0</inkml:trace>
  <inkml:trace contextRef="#ctx0" brushRef="#br1">7956 9541 8994,'-16'0'2636,"8"0"1,4 0-1270,15 0 0,6-2 1,16-2-1,2-1-636,2 2 0,12 1 0,0 2 1,1 0-386,-1 0 0,0 2 0,-12 1 0,-4 4-183,-5 2 0,0 1 0,-9 6-35,-5 0 0,-5-6 0,-9 1 0,0 1 18,0 2 0,-7 0 1,-5-2-1,-6-1 18,-3 1 1,-7 2 0,2 2 0,-4-1 35,-1 1 1,-4-5-1,0-3 1,4 1 131,1 0 1,-3-4 0,8 4 0,1-2-209,3-4 0,-2 4-124,2-2 0,0 1 0,14-6 0,9 0 0,12 0 0,9 0 0,8 0 0,2 0-470,4 0 0,7 0 0,6 1 0,-1 3 137,2 1 1,-2 2-1,-5-2 1,-4 6 271,-2 3 0,2 0 0,-6-2 0,-6-2 341,-4 3 1,2 1 0,-5 1 0,-2 1 278,-1 0 1,-2 0 0,-1-1 0,1 1-537,0 0 0,-6-1 0,-1 1 0,-2 0-23,-4 0 0,-1-1 0,-4 1 0,-5 0 0,-8-1 0,-3 1 0,-10 0 0,-3-2 0,-4-4 0,-7-1 0,4-5 0,-3 1 0,-2-2 0,-1-1 0,0-2 0,2 0 0,-1 0 0,-1-5 0,0-2 0,4 0 0,2 0 0,-4-5 0,5 3 0,2-2 0,2 1 0,7 1 0,1-3 0,1 1-3270,-1-1 0,6 4 0,-3-3 3270,-1-1 0,-2-2 0,-6-2 0</inkml:trace>
  <inkml:trace contextRef="#ctx0" brushRef="#br2">3224 7985 13155,'-11'-13'-494,"1"-2"0,6-10 0,-1 4 702,3 2 0,2-4 1,0 2-1,2 0 1,3 1 333,6-1 0,3-6 0,1 5 0,1-3-329,0-3 0,6 4 0,5-1 0,2 1-52,3-1 1,-1 5-1,2-5 1,2 2-38,2 4 1,12 2 0,-2 1 0,4 0-114,3 1 1,2-1-1,7 0 1,0 0 80,0 1 0,-1 6 0,1 4 0,-2 3 54,-3 2 0,7 0 0,-6 2-87,1 3 1,-6-2 0,2 8 0,1 3 0,1 3 51,1 4 0,6 2 0,-7-4 0,1 2-32,-1-2 0,1 4 0,-7-2 0,-1 0-34,-2 2 1,2-1-1,-1 6 1,-2-1 16,-3 0 0,7 3 1,-6 2-1,-1-1-47,1 0 0,3 6 0,-9 2 1,2-1 111,0 0 1,-7 6 0,3 0-1,-1 3-6,-1 0 0,1 4 0,-6-9 0,-1 3-20,-4 2 1,2 0-1,-7 2 1,-2 2 21,-1 1 1,-8 8-1,-1-3 1,-2 3 1,-3-3 0,3 3 0,-2-6 1,-2-2-17,-1-3 0,-2 9 0,-2-8 0,-1 5 24,-2-3 1,-8 2 0,3 0 0,-4 0 6,-2 0 0,1 4 1,-1-4-1,0 0 0,0 1 0,1 7 0,-3-2 0,-1-3-37,-2-1 1,0-3 0,4-6-1,-3 0 29,-1 0 1,-5 4 0,3-1 0,1-1 40,-1 2 1,-3-2 0,3-5 0,0-4 2,1-2 0,-6 4 0,2-5 0,-4-2 2,-2-2 0,-4-3 0,-3-3 0,-1-2-82,-4-2 1,1-2 0,-3-6-1,3 1-52,-1 0 0,-5-6 1,5 1-1,-3-1 94,0-1 1,-9-2 0,7-7 0,-3 0 62,-2 0 1,-4 0 0,4 0 0,0 0 18,0 0 0,-4 0 0,4-2 0,0-1-24,-1-3 0,-2-4 1,3 3-1,-1 0-3,1 0 0,-3-5 0,3 1 0,-1-3-159,1-1 1,-3-1 0,4 0 0,4 0-50,6 1 0,-6-8 0,5-1 0,0-3-22,-1 1 0,6 0 0,1-5 1,1-1-18,1 1 1,-6-6 0,5-1-1,2-1-2,2 1 0,3-6 0,2 2 0,4-3-11,1-2 0,-3 1 0,5 1 1,2-1-7,1-3 0,8-6 0,1 0 0,2 0 1,4-5 1,1 1 0,2-2 0,0 1 9,0 1 1,0-4 0,2 9 0,1 0 14,2 0 0,6-4 0,-6 4 1,0-2 8,2-3 1,-5-1 0,3 3 0,-1 4 9,1 4 0,-3 7 0,3 2 0,-2 2 14,3 3 1,-3-2 0,6 2 0,0 2 21,-1-2 0,3 0 0,5 4 1,-2-1 19,-4 1 0,7 1 0,-3 1 0,0 1 5,0 0 0,7-6 1,-8 8-1,-1-2-6,2 2 0,-2-2 1,0 5-1,-1 1-9,1-1 0,-3-3 1,-1 5-1,1 2 26,0 1 1,-4 3-1119,6-1 1,-1 4-2204,6 6 0,0 15 0,-1 17 2710,1 4 0,7 8 1,1 3-1</inkml:trace>
  <inkml:trace contextRef="#ctx0" brushRef="#br2">3758 12291 8437,'-9'-7'355,"2"4"1,7-8 0,0-1 693,0-2 1,9-2-719,7 1 0,3-3 0,13 1 1,6-2-1,6 3 243,3 2 1,0-2 0,-2 9 0,-3 0-55,-5 0 1,1 2 0,-3 5 0,-5 2-275,-7 3 1,0-2 0,-4 8-1,-4 1-41,-2 2 0,-10 2 0,2 1 0,-3 3-14,-2 1 0,-7 6 1,-3 0-1,-6 2-216,-5 3 0,-2-3 0,-6-1 0,1-3 100,0-2 0,-5 3 0,6-4 0,-1-1 11,2-3 1,-2 5-1,6-11 1,-1 0 85,0 2 0,7-7 0,6 0 360,-2 0-471,-2-5 1,7-1-1,8-8 1,12-1-537,6-4 1,14-1 0,2 1 0,7 2 42,7-3 1,2 1-1,-3 2 1,3 4 132,1 5 0,1 1 0,-6 1 0,0 5 79,0 4 0,-5 4 1,-1 2-1,-3 0 415,-3-1 0,-7 6 0,-4 2 0,-3 0 503,-7-1 1,0 6 0,-9-3 0,-1 1 12,-2 0 1,-4-1 0,-5 3 0,-7-2-41,-5 2 1,-7-6 0,3-1-488,-2-3 0,-1-3 0,-5-1 1,-2-1-1,-1-5-154,3-1 1,-9-1 0,8-6 0,-1 0-391,0 0 1,1 0 0,1-2 0,0-2-656,-1-1 1,2-5 0,2 3 0,6-2-1362,4-3 1,1 3 0,12-1 1235,1-3 0,9-1 0,9-1 1140,11-1 0,8 0 0,14 0 0</inkml:trace>
  <inkml:trace contextRef="#ctx0" brushRef="#br2">5393 12213 8437,'-7'-16'0,"-3"0"0,-4 1 0,-2 1 407,0 3 0,1-3 0,-3 4 1,-1-3 824,-2 3 1,-7 1 0,2 6 0,-4-2-528,-1 1 0,-1 4 0,1 5 0,-1 6-234,1 3 1,0 8-1,-1 3 1,2 1-76,4 0 0,-2 0 0,7 8 0,2 1-111,2 1 0,6 3 0,2-4 0,2 3-1,4 2 1,1-3 0,4 3 0,5 0 57,9 0 0,6-5 0,12 2 0,0-6 173,3-4 1,7 1 0,-2-9 0,1-4-113,-1-2 1,9-10-1,-6 2 1,1-3-389,-2-2 0,-4-2 0,2-3 0,-6-5-15,-3-4 0,-8-2 0,-4-1 0,-4-3 0,-1-1 0,-7-7 0,-4 2 0,-3-3 0,-2-3 0,-4 1 0,-4-1 0,-10-1-169,-5-4 0,2 9 0,-5-1 1,0 4-727,2 6 1,-4 2-1,7 1 1,1 2-285,3 3 0,1-1 0,1 7-1017,-1 2 1,5 1 179,1 2 1,8 0 0,2 0 0,9 0 2015,5 0 0,9-7 0,1-2 0</inkml:trace>
  <inkml:trace contextRef="#ctx0" brushRef="#br2">6038 11993 8437,'0'-30'0,"0"2"215,0 2 1,-7 1 0,-4-3 0,-2 4 607,-3 1 1,0 2 0,-1 7-1,-3 4-194,-1 5 0,0 3 0,6 2 0,-1 0-296,0 0 0,-3 12 1,0 4-1,1 3 143,-1 4 1,2 1 0,4 8 0,5-1-114,1 1 0,2-1 1,5 0-1,1-1 114,4-4 1,6 2-1,10-7 1,5-2-64,4-1 1,3-2-1,4-2 1,5-2-5,3-2 0,0-6 0,-1 1 1,-4-3-117,-1-2 0,-8 0 1,-6-2-1,-3-3 42,-2-6 1,-5 3-1,-2-3 1,-5-1-65,-1-2 0,-1-4 0,-8-1 0,-3-4-260,-6-1 0,-8 3 0,-4-3 0,0 1-234,1 4 0,-5 1 0,5 3 1,-1 1-868,0 3 1,2-1 0,6 7-3074,-1 1 1,7 16 4161,4 9 0,10 7 0,4 4 0</inkml:trace>
  <inkml:trace contextRef="#ctx0" brushRef="#br0">13758 7922 8437,'0'9'1402,"0"-1"0,0-3-811,0 6 1,0 8-1,2 4 1,1 1-152,2 4 1,1 7 0,-6 4 0,0 1 21,0 3 1,0 3-1,-2 3 1,-2 1 190,-1 3 0,0-6 0,5-5 1,0 0-147,0-2 0,7-2 0,3-8 0,4-4 131,2-5 0,1-3 0,4-3 1,6-1 35,2-3 1,3-4 0,1-7-1,2-2-285,2-3 1,-1-4 0,-4-8 0,-1-4-390,1-6 0,-1-2 0,-1-4 0,-2-4 0,-2-5 0,-7 2 0,0-2 0,-5 0 0,-3 2 0,-8-4 0,3 8 0,-5 1-952,-1 1 0,-1 3 0,-5 1 0,-4 2-250,-4 2 0,3 7 1,1 0-1,-2 5 399,-2 3 1,3 8 0,1-2-7347,-3 3 8149,6 2 0,0 0 0,7 0 0</inkml:trace>
  <inkml:trace contextRef="#ctx0" brushRef="#br0">14371 8252 8437,'16'23'328,"-2"-4"1,-2 5 0,-2-1 879,3-4 1,1 4-1,0 0 1,-2 1-525,-2 4 1,1 2 0,4 1 0,-1-1-130,-3-4 0,3 4 0,-5-6 0,1 1-125,1-5 1,-8 3 0,2-2 345,-3-2-529,-2-1 0,-2-9 1,-3-4-1,-4-5-67,1-5 0,-6-9 0,5-9 0,0-2-378,4-3 0,3-8 0,2-6 0,2-4-189,3-1 0,11 2 1,8 1-1,3 4 7,-1 2 1,0 6-1,5 10 1,-1 2 464,-4 6 1,8 9 0,-7 0 0,1 5 118,2 5 1,0 4 0,1 8 0,1 4 232,-1 5 0,1 4 1,-3 2-243,-2-1 1,0 2 0,-6 0-1,-1 1-822,-3-5 1,-3-1-1,-2 4 1,-3-1 0,-2-1-747,-3-4 1,-4 4 0,-6-6 0,-2 1 1372,-1-4 0,-5-11 0,5-3 0</inkml:trace>
  <inkml:trace contextRef="#ctx0" brushRef="#br0">15912 8661 8437,'9'-21'0,"-4"-2"503,-3-2 1,-4 4 0,-2-3 0,-3 0 1351,-1-1-1161,-10-1 0,-1-4 1,-7 2-1,-2 4 20,-2 1 1,4 2 0,0 7-1,-1 4-339,3 4 0,-4-1 0,5 2 0,1 4-296,-1 4 1,0 6 0,4 6 0,-2 3 86,2 3 1,1 2-1,3 6 1,-1-1-627,0 0 0,2 9 0,2-9 0,3 0 166,2 1 0,2 1 0,7 0 1,3-2 421,5-2 0,4-5 0,4 3 0,3-1 324,5-4 0,2-3 0,2-4 0,-2-3 5,0-2 0,8-2 1,-8-5-1,0 0-70,2 0 0,-2-7 1,0-5-1,-4-6-183,-1-2 1,3-8 0,-5 0 0,-2-6-472,-1-2 0,-4-13 1,-4 0-1,-4-3-903,-5-3 1,-1-13-1,-1 2 1,-5 1 460,-4 2 0,1 6 1,0 10-1,1 3-56,-1 7 0,5 8 1054,-1 13 1,3 9 0,2 7 272,0 9 0,0 8 0,0 8 0,2 8 213,3 5 0,2 4 1,6 7-1,-3 2-171,2 1 1,2 0 0,2-3 0,0 0-614,-1-2 1,1 4 0,0-11-1,0 0-618,-1-3 0,6 0 0,0-4 0,-3-5-1486,-6-4 1,2-3 0,-4-7-301,4-3 0,-5-6 1591,-4-10 1,-5-6 821,-5-10 0,-4 4 0,-6-6 0</inkml:trace>
  <inkml:trace contextRef="#ctx0" brushRef="#br0">16069 8598 8253,'16'0'-114,"-1"0"196,1 0 1,0 0 470,0 0 0,6 0 0,5 0 0,4 0 8,6 0 1,-2 1 0,5 3 0,-2 1-1,-3-1 95,-2-3 1,2-1 0,-1 0 0,-7-1-143,-2-5 1,-4-2-1,-5-8 1,-1 0-335,1 0 1,-7-6 0,-4-3 0,-3-1-3,-2 0 0,-7 2 1,-4-4-1,-4 3-388,-6 2 0,-2 2 1,-5 6-1,2-1-14,-2 0 0,0 8 0,0 2 1,2 5 180,-2 1 1,5 8 0,2 8 0,4 8 258,1 6 1,2 3 0,2 2-1,3 2 137,2-2 0,2 9 1,6-3-1,5-2-168,4-4 0,4-4 0,4 1 0,3-3-628,5-2 0,3 1 0,3-8 0,-1 0-1089,1-3 1,1-3 0,2-3 314,2-6 1,1-3-1,-3-2 1,3-2-1,1-3 1217,-1-6 0,13-17 0,-2-5 0</inkml:trace>
  <inkml:trace contextRef="#ctx0" brushRef="#br0">17295 8063 8437,'-7'-29'290,"-3"2"0,-11-1 0,-5 6 0,-4-1 360,-1 0 0,-1 2 0,-1 6 1,-2-1-110,-2 0 0,-5 7 0,7 4 0,4 3-223,3 2 1,7 9 0,-3 5-1,1 7 57,4 4 0,1 6 0,4 7 0,4 3 40,5 2 1,3 8 0,2 3 0,2 2 40,3 3 1,9 2 0,9 2-1,1 0-85,4 0 1,-4-2 0,3-3-1,1-6-468,1-3 1,3 2 0,-1-2 0,-1-6-463,-4-3 1,-3-3 0,-8-7 0,1-4-1866,0-5 0,-6-11 1070,1-4 0,-8-6 0,4-7 0,-1-9 1354,-1-8 0,0-20 0,-5-5 0</inkml:trace>
  <inkml:trace contextRef="#ctx0" brushRef="#br0">17453 8582 8437,'8'7'2833,"-2"-5"-1465,-12 3 0,-8 2 0,-8-2 0,-3-1-686,-3-3 0,-7-1 1,-3 0-1,-1 0-195,1 0 0,0 0 0,3-1 0,-4-3-493,-1-1 1,5-7 0,-2 3 0,4-2-1591,2 1 0,1 1 1,4-3-1,7 2 138,6-3 1,1 5-1,7-3 1,3-1 304,6-2 1153,11-2 0,10-7 0,6-1 0</inkml:trace>
  <inkml:trace contextRef="#ctx0" brushRef="#br0">17327 8299 8437,'31'37'379,"1"-1"1,-3 12 0,-1-5 0,-1-1-31,1-2 0,-1 2 0,1-3 0,-1 1 1301,1 3 0,-4-4 0,1-1 0,-3-3-1277,-3-3 0,-1 3 0,-2-11 0,-1 2-480,1 0 0,-2-6 0,-2-1 0,-3-5-8,-2-4 0,-2-8 0,-6-2-1707,-5-9 1,-2-8 0,-10-9-1,-1-9 1822,-2-4 0,-14-13 0,2 3 0</inkml:trace>
  <inkml:trace contextRef="#ctx0" brushRef="#br0">17453 8142 8437,'-9'-16'36,"2"0"0,7 1 0,0-1 186,0 0 1,2 1-1,1-1-113,2 0 0,6 6 0,-4 1-1381,2 2 1,1 2 1271,6 5 0,0 0 0,-1 0 0</inkml:trace>
  <inkml:trace contextRef="#ctx0" brushRef="#br0">17720 8362 8576,'24'45'0,"-1"-1"0,-2-4 506,0-1 0,0-3 0,-5-3 0,-1 1 78,1-3 0,-2 4 0,-2-11 1,-3 1 111,-2-4 0,-2-4 0,-3-1 1586,3 0-1871,-3-8 0,5-8 1,-9-10-1,-1-6-178,-2-5 1,-1 2-1,6-7 1,2-2-330,3-2 0,9-1 1,9-1-1,0 3-494,-1 2 1,5 0 0,-5 6 0,1 3 7,0 6 1,-2 0 0,-4 6-1,2 3 270,2 1 0,0 2 1,-5 2-1,0 3 179,-1 6 1,6 8 0,0 4-1,-1-1 278,-3 1 1,4 3 0,2-3 0,-1 0 202,1-1 0,5 4 1,-3-5-1,1-1-34,0-3 0,0-1 0,6 0 0,-1-2-80,1-4 1,-1 2 0,0-7 0,1-1 117,-1-2 0,6-2 1,0 0-1,-2-2-53,-2-3 1,-3-4-1,-3-7 1,-2-1-129,-2-4 1,-4-2 0,-9-5 0,-3 4-500,0 1 0,-5-5 1,3 4-1,-5-3 102,-5 1 1,-4 7 0,-6-2 185,-1 4 1,-5 3 0,0 1 0,0 5-1,0 1 34,0 3 0,-7 2 0,4 2 1,-1 0-13,4 0 0,-1 9 1,2 5-1,5 7 72,2 4 0,10 1 0,-2 5 0,3 1-55,2-1 1,12 6 0,6-1-1,4-1 251,6-1 0,2-5 0,3-1 1,4-2 28,5 2 1,1 0-1,3-2 1,-2-5-105,-1-3 0,11-4 1,-6-2-1,0-3-92,1-2 0,-3-2 0,-3-7 0,-1-3-99,2-5 1,-6-6-1,-1-5 1,-5-5-185,-6-4 0,-3-1 0,-9-1 0,-4 1-31,-5-1 0,-3 1 1,-4-1-1,-3 3 67,-5 3 0,-10-2 0,-2 7 1,-3 3 133,-3 6 1,-2 0 0,-3 5 0,-2 0-27,-1 0 1,-1 1-1,6 8 1,1 3 208,4 6 0,-2 8 0,7 4 0,3 1-46,6 4 1,5 2-1,7 1 1,2 1-11,3-1 0,9-1 0,10-2 0,4-2 13,6 2 0,1 0 0,-4-2 0,0-5-9,1-3 1,5-4-1,-1-2 1,-1-3 54,-2-2 0,-6-4 1,-1-10-1,0-7-100,-2-5 1,4-11-1,-7-1 1,-1-9-489,-3-6 0,-3-13 0,-2-6 0,-3-6-9,-2-10 0,3-3 0,-6 39 1,-2 0-1,1-41 91,-1 6 0,-9 6 1,-4 18-1,-1 9 328,2 9 0,-4 12 1,3 5-1,-3 3 936,-1 3 0,-1 8-534,0 7 0,7 8 0,4 13 1,3 7 14,2 7 1,0 10-1,0 11 1,2 4 11,3 4 1,4 8 0,7-4 0,-2-3-378,-4-6 1,4 0-1,-5-8 1,2-5-537,-1-8 1,-5-1-1,4-4 1,0-4-951,-1 1 0,-2-7 1,2-2-1,-1-4 120,-3-1 1,3-6 0,0-1-633,2-2 0,-4-2 1968,5-5 0,1-7 0,5-8 0,-1-10 0</inkml:trace>
  <inkml:trace contextRef="#ctx0" brushRef="#br0">25000 8000 8314,'8'-1'494,"-4"-5"0,-8-2 366,-6-1 1,1 2 0,-1 7 0,-4 0 0,-4 0 366,-3 0 0,0 0-927,5 0 1,1 0-1,-3 2 1,-1 3-202,-2 5 1,0 4 0,5 2 0,2 0-112,4 0 0,-4 4 1,5 1-1,-1-1-4,-1-3 0,8-1 0,-2 0-641,3-1 1,2 1 495,0 0 1,7-8 0,5-2 0,5-5 157,4-1 0,13 0 0,-1-1 1,5-3 74,6-1 1,1-2-1,1 3 1,-4-1 125,-6 2 0,-2 8 0,-5 5 0,-3 4-19,-5 2 1,2 0 0,-4 0 0,-3-1 244,-4 1 0,-6 5 1,2 0-1,-1-2 90,-3-1 0,-2 3 0,-4 0 1,-3-2-78,-6-2 1,-3-6 0,-2-1 0,-1 1-215,-4-3 1,2 1 0,-7-5 0,-2 1-200,-2-2 1,0-1-1,2-2 1,2 0-146,-2 0 1,4-5 0,-3-2 0,1 0-1902,2 0 0,1-5 0,9 1 0,2-1 592,1 1 0,8-3 0,-2 4 0,3-4 330,2-2 1,7-5 0,5 0 1099,7 2 0,-1-12 0,4-2 0</inkml:trace>
  <inkml:trace contextRef="#ctx0" brushRef="#br0">25330 7985 8582,'15'15'725,"1"1"1,-5 0-1,-3 0 1,1 1 108,0 4 0,-6 2 0,3 5 0,-5-2 0,-1 0-151,0-2 1,6 6 0,-1-5 0,0 1-516,2 0 0,-5-7 1,5 2-1,0-3-865,3-3 1,-1 1 0,1 0-1010,3-1 1,-5-6 0,3-4-662,1-3 0,-5-4 2367,-2-3 0,-17-11 0,-5-8 0</inkml:trace>
  <inkml:trace contextRef="#ctx0" brushRef="#br0">25314 7843 8314,'10'-16'-1011,"1"1"193,-8 6 818,4 2 0,0 0 0,2-2 0</inkml:trace>
  <inkml:trace contextRef="#ctx0" brushRef="#br0">25628 8048 9048,'16'17'0,"0"4"0,0 3 0,-1 3 314,1-1 0,0 0 0,1 5 0,2 1 174,2-1 1,-5-5 0,-5-1-1,-1-2 12,-1-4 0,3-2 0,-7-1 127,-1 0 0,-2-6-219,-2 1 1,0-10-1,-2-1 1,-3-7-94,-6-1 0,-3-11 0,0 1 0,2-5-418,1-5 1,8-7 0,-2-3-1,3 0 122,2-1 0,7 1 0,5 3 1,6 0-415,3 5 1,5 2 0,-4 11-1,3 5 184,3 3 1,2-2 0,1 6-1,2 3 404,4 6 0,-4 5 0,6 8 0,-3 2 58,1 2 0,0 2 1,-6-4-1,0 4-183,1 1 0,-6-3 1,-1 4-1,-3-1-680,-2 1 1,-3-1 0,-3 6 0,-2-2-259,-1 0 0,-3 10 0,5-6-2214,-3 1 3084,-6 0 0,10-2 0,-6 1 0</inkml:trace>
  <inkml:trace contextRef="#ctx0" brushRef="#br0">26949 7686 8513,'-5'-10'479,"0"-1"1,-1 1-1,6-6 1,0 0 349,0 0 0,7 6 0,4-1 1,3 1-259,2 1 1,5-3-1,0 7 1,-1 1-138,3 3 0,-5 1 0,3 0 1,-6 1-213,-4 5 0,1 4 1,-5 9-55,2 2 1,-6 5-1,1-3 1,-8 0-60,-6-1 1,-4 6-1,-2-3 1,0-1-144,1-3 1,-1-3 0,0-4-1,0-2 86,1-2 1,-1-4-1,0 2-496,1-1 418,6-1 1,2-8 0,10-2-6,8-1 1,1-5-1,14 3 1,2 0 11,2 0 1,0 1 0,-2 6 0,-2 0 100,2 0 1,-4 7-1,1 4 1,-3 1 158,-2-1 1,-5 3 0,-2-4 0,-5 4 71,-1 2 0,-2 0 1,-5-1-1,0 1-25,0 0 0,-7-1 0,-3-1-307,-4-3 1,-7 1 0,0-7 0,0 1-159,-2 1 1,4-6 0,-5 4 0,1-3-796,4-2 0,-4 0 0,2-2 0,2-1-755,1-2 1,4-7-1,4 1 431,5-3 1,3-2 0,4-1 0,3-2 1295,5-2 0,11-7 0,4 3 0</inkml:trace>
  <inkml:trace contextRef="#ctx0" brushRef="#br0">27578 7560 8513,'16'0'0,"-6"2"489,1 3 0,-8 4 0,2 7 0,-3-1 449,-2 1 1,0 5-1,0 2 1,0 1-112,0 4 1,0 0 0,-2 0-1,-1-2-414,-2 2 0,-1-3 1,6-1-1,0-1-286,0-4 0,2-1 0,2-3 0,3 1-635,1 0 0,1-6 0,3-1 1,-1-2-2056,1-4 0,-3 1 850,1 1 1,-6-10-1,1-2 1713,-3-11 0,-2-6 0,-7-7 0,-2-1 0</inkml:trace>
  <inkml:trace contextRef="#ctx0" brushRef="#br0">27499 7513 8513,'0'-16'-87,"0"1"1,0 4 0,0 1-675,0-2 0,0-2-25,0-2 786,0 7 0,7 2 0,2 7 0</inkml:trace>
  <inkml:trace contextRef="#ctx0" brushRef="#br0">27751 7497 8314,'14'7'210,"-2"2"0,-3 2 131,-2-1 1,5 1 0,-3 6 0,0 2 330,-4 2 0,2 5 1,-2-3-1,-1 2 108,-3 2 1,1 1 0,2 0-1,1-3-320,-2-2 1,-1 3 0,0-5-1,1-2-321,3-2 1,1-1-1,-2 0-32,5 0 1,-1-3 0,0 0-4238,-2-3 1881,5-6 1,-12 1 1456,0-10 1,-7-4 0,-11-9-1,-1-1 792,-2-2 0,-7-7 0,4 4 0,-8-8 0</inkml:trace>
  <inkml:trace contextRef="#ctx0" brushRef="#br0">27421 7623 8381,'-5'-10'1151,"-1"-1"-425,1 8 0,7-10 0,5 8 0,7 2-18,5 1 1,9 2-1,0 0 1,7 0-51,7 0 0,8 0 0,5 0 0,-1 0-195,0 0 0,-2 0 0,-5 2 0,1 1-364,-1 2 1,-7 2-1,-2-3 1,-3 1 83,-3-1 0,-2 3 0,-11 0-1537,2 1 0,-2-2 0,-9 4-167,-4 2 1,-12 2 0,-6 2-1,-7 0-530,-7-1 0,-9-4 2051,-2-1 0,-21 1 0,1 5 0</inkml:trace>
  <inkml:trace contextRef="#ctx0" brushRef="#br0">27043 8236 8994,'16'0'721,"0"0"0,-4 0 0,2 0 0,5 0 0,4 0 1062,5 0 1,3-2 0,6-1-1,5-2-1042,3 1 0,13-3 0,2 0 0,-1 0-447,2 0 1,-2-3 0,-1 5 0,-5 1-305,-5 2 0,-7 1 1,-5-3-1,-3-1-621,-1 1 0,-6 3 0,-1 1 0,-3 0-3154,-2 0 0,-10 1 2180,-5 5 1,-5 2 0,-7 6 0,-8-2 1604,-10-1 0,-19-1 0,-5 6 0</inkml:trace>
  <inkml:trace contextRef="#ctx0" brushRef="#br0">27374 8456 8513,'15'-9'609,"-6"1"-308,-4 2 1,-3 6 500,-2 0 0,0 7 0,0 9 0,-2 0-177,-3 0 0,2-1 0,-8 1 1,1 2-233,1 2 0,-5-2 0,5 3 0,-1-4 5,-1-1 1,6 0-1,-4 0 1,2-1 474,4 1 1,1 0-1,2-1-325,0 1 0,5 0 1,4-2-1,3-2-118,6-1 1,1-6 0,-2 3-1,4-1-459,6-3 1,-3-2 0,2-2-1,2 0-1079,2 0 0,0 0 1,-2 0-1,-2 0-817,2 0 0,-4-2 0,2-2 1,1-3 87,-3-1 0,-7-3 1837,-6-4 0,-1-8 0,6-2 0</inkml:trace>
  <inkml:trace contextRef="#ctx0" brushRef="#br0">27688 8535 8513,'0'15'291,"5"1"1,2 0-1,0 0 544,0-1 1,6 1-1,-3 0 1,4 0 357,2-1 0,-6 1 1,-1 0-1,0-1-1173,-1 1 1,3 0 0,5 0-1,-1-1 308,1 1 0,0 5-328,-1 0 0,8 0 0,2-5 0</inkml:trace>
  <inkml:trace contextRef="#ctx0" brushRef="#br0">24779 9368 8513,'16'-5'0,"0"-1"0,0 1 0,1 5 0,4 0 567,5 0 0,11 0 0,5 0 0,5 0 573,5 0 0,13-2 1,14-1-1,-35 0 1,1-1-690,3-1 1,2 1 0,1 2 0,2 1 0,6-3 0,1 1 0,3 0 0,0 0-404,1 1 0,1-1 0,11-2 0,0 0 0,-3 2 1,1 0-1,4 1 0,1-1 84,3 0 1,2-1 0,-21 3 0,2 1 0,-1 0 0,1-2 0,-1 0 0,1 0 0,1 1 0,0 1 0,0 0-4,1-1 0,1 1 0,-1 1 1,0-1-1,-1 0 0,-1 1 0,20 1 1,-3 0-1,-5 1 0,-2 1 100,-5 0 0,-2 0 0,-5-1 0,-3 0 1,-15 1-1,-1 0 0,36 3-94,-10-3 0,-11-2 1,-17-2-1,-7 0 11,-7 0 0,-7-7 1,-10-4-1,-8-3-341,-6-1 1,-17-1 0,-16 0 0,-15 2-2868,-8 4 1,-23-3 3061,37 11 0,1-1 0,-1-3 0,0 0 0,-40-3 0</inkml:trace>
  <inkml:trace contextRef="#ctx0" brushRef="#br0">24827 10311 8513,'0'-16'717,"-6"0"219,1 1 1,-7 4 0,1 3 0,-3 1-1,-1 3-231,-1 2 0,0 2 0,1 0 0,-1 0-401,0 0 0,0 0 0,1 2 0,1 3-119,3 6 1,-3 4-1,5 5 4,1 1 1,1 1 0,7-2 0,0 1 303,0-2 1,7-2 0,3-1 0,2 0 47,-1-1 0,3 1 0,-2-2 1,4-2-301,0-1 1,3-3 0,-9 5 0,4-5-142,2-1 0,0 4 0,-1-6 0,1-1-1131,0-3 0,0 1 1,-1 2-1,1 1-923,0-2 1,-1-1 0,3-2 0,1 0 1380,2 0 1,5-2-1,-5-1 1,-2-4-1107,-1-2 1,3 0 1678,0-1 0,7-11 0,-4 4 0</inkml:trace>
  <inkml:trace contextRef="#ctx0" brushRef="#br0">25455 10295 8771,'-1'-16'0,"-5"1"721,-4-1 0,-4 2 0,-2 2 0,1 3 87,-1 2 0,-2 2 0,-1 5 0,-2 0-417,2 0 0,-4 0 0,1 2 0,-1 1-90,0 2 0,2 8 0,5-3 0,2 4-118,4 2 0,-2 5 1,7 0-64,1-2 1,2 4 0,2-2 0,0-2 0,0-2 113,0-1 1,13 0 0,2-1-1,4 1-16,4 0 0,0-7 0,7-2 1,-2-2 39,-1 0 0,7 0 1,-10-5-1,2 0 12,1 0 0,-8 0 1,2 0-1,-4-2-341,-1-3 0,-6-2 0,-1-5 0,-2 2 24,-3-3 0,-3-2 0,-1-5 0,0-2-4,0-3 0,-5 1 1,-2-4-1,-2 3-1410,-3 3 1,3 1 0,1 5-2896,1 0 0,3 6 3671,9-1 0,4 8 1,9-2 684,3 3 0,3 2 0,8 0 0</inkml:trace>
  <inkml:trace contextRef="#ctx0" brushRef="#br0">25880 10169 9186,'7'-5'0,"-7"0"775,-9 1 1,-5 3-1,-3 1 1,-2 0-317,-2 0 1,-6 0 0,5 0-1,-1 0 213,0 0 0,2 0 0,6 0 0,-1 1-144,0 5 0,7-3-553,4 8 1,10-1 0,8 6-1,6 0 125,7-1 1,4 1 0,1 0 0,1 1-97,-1 4 0,-1-3 0,-2 4 1,-4-1 274,-1 0 0,-4 0 1,-7-3-1,-1 1 336,1 2 1,-5 0 0,-2-5-83,-3-1 0,-4-1 0,-3-2 0,-5-3-230,-4-2 0,-2 0 0,-2-3 0,-1 1-161,-2-2 1,-1-1-1,1-2 1,-4-2-431,1-3 0,-6 2 0,4-6 0,-2 0-1044,2 0 1,-2-1-1,7-4 1,3 2-150,6 1 1,0 1 0,6-6 0,3 0 117,1 1 1,9-1 0,4 0 0,4 0 1362,6 1 0,4-8 0,6-1 0</inkml:trace>
  <inkml:trace contextRef="#ctx0" brushRef="#br0">26635 9808 8513,'5'-11'199,"0"1"1,2 5-1,-2-4 1,6 0 322,3 1 0,2 2 0,1-2 0,2 1-97,2 3 0,0-3 0,-5 2 0,0 1 61,-1 3 1,1 1-1,-2 1 1,-3 5 12,-6 4 0,2 4 0,-2 2-63,-2-1 0,-3 6 1,-5 2-1,-7 0-118,-7 0 1,0-1 0,-8-3 0,1 2 39,2-1 0,-4-3 1,5-1-1,0-2-161,1-4 0,1 2 0,5-6 0,0-3 88,1-1 0,-1-2-436,0 0 0,9-2-171,7-3 0,12 1 1,11-6-1,3 0 136,7 1 0,1-3 1,8 6-1,-1 1-428,0-2 0,-1 5 1,-7-1-1,0 5 327,-3 3 0,-9 7 0,0-1 1,-4 3 436,-1 1 1,-2 6-1,-4 0 1,-3-2-41,0-1 1,-5-2 0,2-1 0,-8 1 698,-6 0 1,-4-6-1,-2 1 1,0-1-377,1-1 0,-6 3 1,-2-7-1,0-1-348,0-2 0,-3-2 0,4 0 0,-1 0-599,0 0 0,-3 0 1,3 0-1,1 0 91,-1 0 1,2-6-1,7-1 1,2 0-1362,1 0 0,8-5 0,-3 2 334,5-4 0,8-2 1,3 2-1,4 2 871,2 1 0,7 1 0,3-8 579,3-3 0,3 4 0,-1-6 0</inkml:trace>
  <inkml:trace contextRef="#ctx0" brushRef="#br0">27279 9745 8513,'6'16'0,"-1"-1"731,-2 1 0,-1 0 1,-2 0-73,0-1 0,5 6 0,1 2 1,-3 1-1,-1 3 150,-2-3 0,0 6 0,0-6 0,0 1-480,0-4 0,0 1 0,0-1 1,0-1-494,0-3 1,5-1 0,2-1-849,2 1 1,-4-7 0,5-4-1687,3-3 1,-5-2 2005,3 0 0,-8-7 1,3-5-1,-3-6 692,2-3 0,-1-7 0,6 2 0,-6-11 0,3-3 0</inkml:trace>
  <inkml:trace contextRef="#ctx0" brushRef="#br0">27468 9745 8732,'9'18'0,"-4"1"780,-3 2 1,-2 1 0,0-2-229,0 1 0,0 6 1,0 0-1,0 1 234,0-2 1,5 4 0,2-6-1,2 2-341,3 0 0,-3-5 0,1 4 0,2-3-952,2-2 1,-3-3 0,-1-1-4407,3 0 3689,0-1 0,-6-6 0,-7-5 307,-8-8 0,-8-5 917,-5-6 0,-3-8 0,-8-2 0</inkml:trace>
  <inkml:trace contextRef="#ctx0" brushRef="#br0">27154 9761 8513,'3'0'1007,"8"0"0,13 0 0,2 0 1,4 0-1,1 0-142,1 0 0,6 2 1,4 1-576,4 2 0,1 2 1,-2-3-1,-1 1 0,-4-2-12,-2-1 1,3 3 0,-8 1-1,-5-3-774,-4-1 1,-3-2-1,-7 2-1136,-3 3 0,1-2 788,-7 8 0,-8-2 0,-11 3 0,-7-2 157,-4 3 1,-1 1-1,-7 1-548,-4 1 1235,-3 0 0,-7 6 0,0 3 0</inkml:trace>
  <inkml:trace contextRef="#ctx0" brushRef="#br0">26619 10468 9278,'-9'16'1019,"2"-6"1,9-1 0,5 0-569,9-1 0,5-4 0,7 3 0,0-2 319,5 0 0,5 1 0,9-6 0,2 0 213,4 0 1,-3 0-1,6 0 1,0-2-714,0-3 1,-5 3 0,1-5 0,-3 2-476,-2-1 0,-1-4 1,-4 5-1,-6 1 102,-3 3 1,-8 1 0,-4 0-1,-4 0-3523,-1 0 1,-7 1 2323,-4 4 1,-5 2 0,-5 6-1,-7-5 90,-8-1 1,1 4 1211,-7-6 0,0 0 0,-6-5 0</inkml:trace>
  <inkml:trace contextRef="#ctx0" brushRef="#br0">26996 10861 9065,'9'0'3387,"-2"2"1,-7 3-2904,0 5 1,0 4 0,0 2 0,-2 0-166,-3 0 0,-2-1 1,-5 1-1,1 0 57,-1-1 0,0 1 0,0 2 1,3 1-66,2 2 0,-4 2 1,6-4-1,2 2 90,1-2 0,2-2 1,2-1-1,1 0-94,2 0 0,9-3 1,0-2-1,6-4-24,-1 0 0,5-5 0,2 3 0,2-3-332,-1-2 0,8 0 0,-6 0 1,1 0-1123,-2 0 1,-4 0 0,4 0 0,-3 0-1038,-2 0 1,-1-2 0,-3-3 871,2-6 0,-1-3 0,-10-1 0,-5-3 132,-3-3 0,-2 4 1204,0-4 0,-7-4 0,-2 1 0</inkml:trace>
  <inkml:trace contextRef="#ctx0" brushRef="#br0">27358 10987 9628,'9'7'266,"-4"3"1,2 4-1,0 2 1,0 1 801,0 4 1,3-1 0,-3 4 0,0 0-358,0 1 0,4-6 0,-6 4 0,-1-2-683,-3 0 0,4 0 0,2-6 1,0 1-676,0 0 0,0 0 1,-1-1-1,2 1-1017,1 0 0,5-6 1,-3-1 1663,3-2 0,1-2 0,1-5 0</inkml:trace>
  <inkml:trace contextRef="#ctx0" brushRef="#br0">28820 8912 8513,'16'0'0,"0"0"950,-1 0 0,1 0 1,1 0-243,4 0 0,-3-5 0,3 0 0,-2 1 1,0 2-1,2 2 0,0 0 0,-5 0 0,0 0-159,-1 0 0,1 0 0,0 0-1470,0 0 0,-1 0 1,-1 2-486,-3 3 1,-4 4 0,-7 7 0,-2-2-848,-3-4 1,-9 2 2252,-7-6 0,-7 6 0,3-3 0</inkml:trace>
  <inkml:trace contextRef="#ctx0" brushRef="#br0">28930 9132 8513,'16'9'375,"1"3"1,3-7-1,1-1 351,-2-3 1,3-1-1,1 0 1,0 0 87,0 0 1,3 0-1,-5 0 1,-2 0 522,-2 0 1,4 0-1,0-1 1,-1-3-1494,-3-1 1,-1 0-1,1 5 1,2 0-1862,2 0 0,0 0 0,-5 0 0,0 0 2017,0 0 0,-1-14 0,1-4 0</inkml:trace>
  <inkml:trace contextRef="#ctx0" brushRef="#br0">30204 7843 7841,'-11'-5'0,"1"-2"249,-2-2 0,3 1 1,0-5 897,2 3-790,2 6 0,7-1 0,3 10 0,7 6 0,6 3 127,2 1 0,8 8 0,-1 2 0,2 1-206,3 0 0,-3-2 1,-1 4-1,-1-1-51,1 1 1,0-1 0,-2 0 0,-5-6-109,-4-4 1,-3-1 0,-2-2-1,-3-2 360,-2-1-266,-2-8 0,-5 2 1,0-10-117,0-5 1,0-6 0,-1-3 0,-5-4-83,-4-2 1,1-1-1,-1-5 1,-3-2-162,-1-4 1,-1-3-1,-1-7 1,2 1-200,4 4 1,-4-3 0,3 5 0,-1-2 225,1 0 1,4 12 0,7-1 0,0 3 45,0 3 1,0 3 0,0 6 0,2 0 400,3 1 0,4 1 1,9 1-1,3 3 26,5-2 1,3 3 0,3-2-1,-1 1-133,1 1 1,-1 0 0,2 6 0,2-2-141,2 1 1,0 1 0,-6-1-1,1-1-216,-1 2 1,-5 1 0,-1 2 0,-3 0-542,-2 0 0,-3 0 0,-1 0-1892,0 0 1,-8 2 1578,-2 3 0,-6-2 0,-7 6 0,-7 0-243,-6-1 1232,-1-4 0,-8 10 0,-4-5 0</inkml:trace>
  <inkml:trace contextRef="#ctx0" brushRef="#br0">30848 7497 8158,'18'0'0,"1"0"0,4 0 0,-1 0 273,1 0 1,3 0 0,-3 0 0,0 0 135,0 0 0,3 0 0,-5 2 0,-2 2 71,-2 1 1,-3 2 0,-1-2-160,-3 6 1,-6 3 0,1 1-107,-3 1 1,-9 0 0,-6 1 0,-6 2-41,-7 2 1,1 6-1,-1-7 1,-2 1-59,-1 2 0,2-5 0,3 3 0,1-2 117,4 2 1,3-4 0,6 4 195,5-3 1,3-3 0,4 1-122,3 0 0,5-6 1,11-1-1,5-2-29,4-4 0,7-1 0,0-2 0,-3 0-246,0 0 0,2 0 0,1 0 0,-4 0-532,-5 0 0,0-2 1,-7-1-1,-2-2-3860,-1 1 2927,-3 3 1,-9 2 0,-12 3 868,-13 1 1,-9 2 561,-3-2 0,-8-3 0,-1 5 0</inkml:trace>
  <inkml:trace contextRef="#ctx0" brushRef="#br0">30487 8236 8181,'7'14'0,"3"-2"662,4-1 1,4-8 0,3 3-1,5-3-39,4 2 1,8-3-1,2 3 1,2-3-84,0-2 1,-2 0 0,4 0 0,-4 0-349,-2 0 1,-1 0 0,-5-2 0,-1-1-424,0-2 1,-1-1 0,-4 6-1,-5 0-1089,-3 0 0,-2 0 213,-1 0 0,-8 7 0,-7 2 0,-8 0 594,-6-4 1,-9 4 0,-3-1 0,-4 3 512,-2-1 0,-2-4 0,2 4 0,-17 1 0,7 4 0</inkml:trace>
  <inkml:trace contextRef="#ctx0" brushRef="#br0">30675 8503 7841,'0'9'385,"7"-2"1,6-7-1,4 0 265,4 0 0,7 0 1,0 0-1,7 0-149,7 0 0,-4 0 0,1 0 0,-3 0-85,1 0 0,-2 2 0,-7 1 0,-4 3-96,-1-3 0,-4 6 0,-6 1-284,-3 4 1,-6 2 0,-1 0 0,-6-1-141,-8 1 0,-10 0 0,-5 0 1,-4-3-95,-1-2 1,-6 3 0,0-4 0,2 3 188,2-3 1,4 4-1,1-5 1,3 1 372,2 1 0,-3-1-136,5 6 0,9 0 0,12-2 265,9-4 1,12-1 0,5-6 0,4 3-207,1-3 1,8-1-1,2-2 1,5 0-918,1 0 0,5 0 0,3 0 1,-1 0-751,0 0 0,-2 0 0,-5 0 1,-1 0 30,-4 0 1349,-4 0 0,-6-7 0,-1-2 0</inkml:trace>
  <inkml:trace contextRef="#ctx0" brushRef="#br0">29638 9226 7823,'-9'-1'969,"4"-5"0,5 5 0,5-5-414,5 5 0,11 1 0,7-2 0,7-2 91,7-1 1,11 0 0,6 5 0,7 0-225,8 0 1,11 0 0,-37 0 0,0 0 0,6 0 0,1 0-232,4 0 0,1 0 0,0 0 0,2 0 0,1 0 0,1 0 0,2 0 0,-1 0-87,4 0 1,0 0 0,7 1 0,-1 0 0,-6 0 0,0 1-1,-1 1 1,0-1 62,-1 0 1,0 0 0,2 2-1,-1 1 1,-3 0 0,-1 0-1,-2 2 1,-2 0-48,-3 1 1,-2 0 0,-4-3 0,-2 0-1,35 4 1,-13-2 79,-10-4 1,-8 1 0,-11-1 0,-7 3-1216,-7-3 1,-6-1-623,-6-2 0,-9 0 0,-11 2 0,-15 1 905,-16 2 0,-22 8 1,-11-1 731,-8 7 0,-2-1 0,-1 4 0</inkml:trace>
  <inkml:trace contextRef="#ctx0" brushRef="#br0">29795 10232 7841,'-9'-1'526,"4"-5"1,10 5 0,6-5 0,3 5 268,1 1 0,3 0 1,3 0-1,5-2-255,4-3 1,1 3 0,1-5 0,-1 2-396,0-1 1,1-4 0,-2 5-1,-2-1-237,-2-1 0,-2 6 0,2-5 0,-3 3-983,0-2 1,-6 3-1,4-3 1,-3 3 1074,-2 2 0,-1 0 0,1 0 0</inkml:trace>
  <inkml:trace contextRef="#ctx0" brushRef="#br0">30597 9855 7841,'16'11'235,"-3"-1"0,0 1 0,-3-1 164,2 0 1,2 6-1,2 7 1,0 0 99,0-1 0,-2 6 1,-2-2-1,-2 2-144,2-1 1,2 1 0,2-6 0,0 1-63,0 0 0,-6-2 1,1-6 466,1 1-26,2 0-591,-5-8 0,-2-8 0,-7-12 0,0-5-62,0-4 0,-6-12 1,-1-1-1,0-4-311,0-6 1,-5-8 0,2-4-1,-4 2 206,-2 7 0,0-4 0,0 9 0,2 4-191,4 3 1,-2 10 0,7 4 251,1 4 1,2 1 140,2 1 0,13 6 0,2 4 0,4 1 29,4-1 1,2 3 0,6-3 0,1 3-97,-1 2 1,0-2 0,1-1 0,-1-2-89,1 1 0,3 2 1,0 2-1,-4 0-213,-1 0 1,1 0 0,-8 0-1,0 0-629,-1 0 1,-6 0-1,-5 0 1,-1 2-1106,-1 3 1,3-1 1109,-7 6 1,0-4 0,-6 4 813,-5 2 0,3-5 0,-7-1 0,-3-5 0,-1-1 0,-1 7 0,-1 2 0</inkml:trace>
  <inkml:trace contextRef="#ctx0" brushRef="#br0">31163 9776 7182,'-5'11'-442,"-1"-1"1326,1-6 0,12 3 1,5-7-1,6 0-436,3 0 1,7-5 0,-2-1 0,4 3-17,1 1 0,0 0 0,-1-1 1,-2-2 39,-2 1 1,-6 2 0,1 4-237,-4 3 0,-3 4 0,-4 7-207,-4 0 0,-5-1 1,-2 1-1,-6 0-3,-9 0 0,-3 4 0,-11 3 1,-3 0-113,0 0 1,-4 3-1,4-5 1,3 0 189,0 1 0,2-4 0,2 3 1,5-5 215,4-6 1,6 4 0,3-4-101,1 4 0,3-5 1,9-2-1,6-2 278,3 1 1,9-1 0,3-5-1,3 0-338,3 0 0,5 0 0,-1 0 0,1-2-375,1-3 0,-4 3 0,2-3 1,-3 1-1215,-1-1 1,-6 3 0,-1-3 14,-3 3 0,-3 4 0,-8 3 298,-6 6 0,-10 6 1,-7 1-1,-7-4 1116,-8 0 0,-9 0 0,-5 1 0</inkml:trace>
  <inkml:trace contextRef="#ctx0" brushRef="#br0">30738 10500 8544,'0'15'835,"7"-6"1,4-4 0,3-3-308,1-2 0,8 5 0,5 0 1,7-1-1,7-2 264,3-2 1,10 1-1,2 3 1,4 1-309,2-1 1,4-3-1,-1-1 1,-3 0-453,-2 0 0,-3 0 1,-13 0-177,-3 0 1,-5 2-1,-9 2 1,-4 3 0,-1 0-401,-4 0 1,-8 0 0,-6-2-1166,-3 5 0,-4 4 0,-3 2 1,-8-2 950,-6-4 1,-9 4 0,-7-5-1,0 0 758,-5-4 0,-4 4 0,-3-7 0,0 5 0</inkml:trace>
  <inkml:trace contextRef="#ctx0" brushRef="#br0">30927 10830 10464,'7'8'55,"9"1"1,10-5 0,4 3 152,1 1 0,7 1 1,3 3-1,-1-1 167,-3 1 1,-1-3-1,-3 1 1,-5 2-144,-3 2 1,-6 2 0,-9 0-199,-4-1 1,-5 1 0,-2 0-1,-5-2 29,-4-4 1,-11 4 0,-5-3-1,-4 1-43,-1-1 1,1 1 0,2-5 0,4 1 206,1 5 1,-3-5 0,5 3 340,1 1 0,10 2 1,5 2-163,3 0 1,11-6 0,6 0 0,10 1-87,5-2 0,3 5 0,4-6 0,4 3-216,5-1 0,1-6 1,0 1-1,0-1-826,1 1 1,-3-3-1,-1 3 1,-4-3-948,-2-2 1,-6-7 0,-6-4 0,0-3 1668,-1-2 0,-3-6 0,-6-3 0</inkml:trace>
  <inkml:trace contextRef="#ctx0" brushRef="#br0">32845 8975 7841,'7'9'0,"2"-6"1901,0-6-1728,5 1 0,-6-5 0,10 7 1,1 0-5,2 0 0,0 0 0,-5 0 0,-1 0-457,1 0 0,-2 2 0,-2 1 0,-3 4 61,-2 2 0,4 1 1,-5 6-1,1 0-236,0-1 463,-1 1 0,-13 0 0,-2 0 0</inkml:trace>
  <inkml:trace contextRef="#ctx0" brushRef="#br0">32908 9258 8058,'16'0'580,"-1"2"0,1 1 0,2 2-307,3-1 0,-4-2 1,6-2-1,-2 1-66,0 5 1,5-5 0,-5 4-1,0-3-488,2-2 1,-6 0-1,4 0-576,-4 0 1,-1 0-2047,0 0 2903,-7 0 0,-2 0 0,-7 0 0</inkml:trace>
  <inkml:trace contextRef="#ctx0" brushRef="#br0">33081 8519 7841,'-9'-7'717,"2"5"0,14-5 1,4 7-113,3 0 1,7 0 0,1 0 0,1 0-125,0 0 1,5 0 0,-2 0-1,4 0-578,1 0 0,-1 6 0,-2-1 0,-2-2-414,2-1 1,-5-2 0,-1 2 0,-1 1-32,0 3 0,5-1 0,-5-5 0,-1 0-1202,-3 0 0,-3-7 1744,-3-4 0,-11-10 0,-9-3 0</inkml:trace>
  <inkml:trace contextRef="#ctx0" brushRef="#br0">33631 8079 7841,'9'7'796,"-2"2"0,-5 8 1,1 4-183,2 5 0,6 4 0,-4 3 0,0 4 180,0 5 0,3 3 1,-3 2-1,0 0-497,0 1 1,4-3-1,-4 0 1,2-1-430,3 0 1,-3 10-1,-1-7 1,1 2-1886,0 0 0,-4 3 2017,5 1 0,-6 13 0,3-1 0</inkml:trace>
  <inkml:trace contextRef="#ctx0" brushRef="#br0">25707 12166 8355,'0'15'1805,"2"1"1,1 1-1,4 4-936,2 6 1,1 6-1,6 2-296,0 0 1,-2-4 0,-2 9 0,-1 0-1,1-1-60,2-1 0,2 4 0,-1-5 0,-1-4-491,-3-5 0,3 0 1,-6-7-1,3-2-595,-1-1 0,-6-3 1,3-1-1162,0-3 0,-4-4 200,8-7 0,-8-2 0,3-3 468,-5-6 0,-1-3 0,0-3 0,0-4 1066,0-5 0,0-6 0,0-4 0,0-5 0,0-6 0</inkml:trace>
  <inkml:trace contextRef="#ctx0" brushRef="#br0">25188 12606 7841,'-16'0'488,"1"0"0,-1-6 0,2-1 1,4-1 508,4-4 0,5 3 1,1-2-453,0-1 1,7-2 0,3-2 0,6 2-27,5 4 1,3-4 0,6 5 0,-2 1-245,-2 2 0,-7 5 1,2 1-1,-3 0-197,-3 0 0,-1 7 0,-1 3 1,-5 4-33,-1 2 1,-1-1 0,-6 1 0,0 0-49,0 0 1,-2 4-1,-2 1 1,-3-3-95,-1-6 1,-1 2 0,-3-5 0,3 1-27,2 1 1,0-8 40,2 3 0,5 1 38,0-2 1,8 0 0,13-3 0,6 1 66,2 2 1,3 8 0,-1-3 0,-1 2 170,-4-1 0,2 8 0,-7-3 0,-2 1 22,-1 1 0,-4 3 0,-2 0 0,-3-2 12,-2-2 0,0-1 0,-4 0-248,2-1 1,1-4 0,-6-1-1,-2 1-302,-3-2 1,-4 3 0,-7-7-260,0-1 0,1-4 1,-1-4-1,0-3-331,1-2 0,4 4 0,1-5 1,-1-3-162,2-1 1,-3-6-1,7-3 1,1 0 336,3 0 0,8-5 0,5 2 735,7-3 0,6-10 0,6-1 0</inkml:trace>
  <inkml:trace contextRef="#ctx0" brushRef="#br0">26053 12260 8704,'5'16'928,"0"-1"0,8 1 0,-5 2 1,3 2-202,-1 7 1,-1 8 0,3 3 0,-1 0-338,1 1 0,-3-1 0,1-3 0,2 2-159,2-2 0,0-7 1,-1-4-1,-5-1-568,-1-4 1,0-1 0,-3-3-1448,1 1 1,-1-7 675,-10-4 1,-2-7 0,-10-6 0,-1-8 504,-2-2 1,-7-10 0,2-1 0,-4-3 602,-1-3 0,-6-1 0,0 1 0,1-2 0,-3 2 0,6-3 0,-4 1 0,4 4 0,2 5 0,-4 2 0,2 8 0,5 4 231,3 0 0,4 2 0,5 0 154,1 1 1,6 1 591,4-6 1,5 7 0,7 4 0,7 3-274,5 2 1,14 0 0,0 0 0,6 0-337,4 0 0,3 0 0,3 0 0,0 0-198,-2 0 1,9 0-1,-7 0 1,3 0-91,2 0 1,-7 0-1,-6 0 1,-5 0-450,-6 0 0,0 0 0,-9 0-1468,-2 0 1,-3 7 719,-6 4 0,-10 1 1,-10 0-1,-6-3-779,-5-2 1896,-4 12 0,-6-8 0,-1 11 0</inkml:trace>
  <inkml:trace contextRef="#ctx0" brushRef="#br0">25267 13109 7841,'0'8'1120,"2"-1"1,3-7-728,5 0 0,11 0 1,7 0-1,7 0 391,7 0 1,10 0 0,8 0-1,4 0 141,5 0 0,9 6 1,-3-1-1,0-2-732,2-1 1,-7 3 0,-2 1-1,-6-3-301,-10-1 0,-1 3 1,-15 0-1,-3-1-442,-5-2 0,-5-2-1051,-7 0 1,-7 1-1,-6 3 95,-6 1 1,-13 5 0,-12-4-1,-5-3 1506,-4-1 0,-7 5 0,4 2 0</inkml:trace>
  <inkml:trace contextRef="#ctx0" brushRef="#br0">25754 13439 7841,'11'0'909,"-1"0"0,-6-2 582,1-3 0,-3 5-1202,-2 0 0,0 7 0,0 8 0,-2 1-46,-3 0 0,-4 0 1,-5 1-1,2 2 138,1 2 1,1 0 0,-6-5-1,0 0-10,1-1 1,4 5 0,2-3 0,1-3 166,-1 0 1,5 0 178,-1 2 0,5-1-480,5 1 1,4-7-1,9-4 1,3-3-162,5-2 0,3 5 0,3 0 0,-1-1-587,1-2 0,-1-1 0,2 3 0,2 1 19,2-1 1,-2-3 0,-7-1 0,-4 0-1744,-1 0 0,3 0 1,-5 0 1493,-1 0 0,-5-12 0,-4-5 741,-6-6 0,-3-3 0,-2-6 0</inkml:trace>
  <inkml:trace contextRef="#ctx0" brushRef="#br0">26147 13470 8432,'-1'16'163,"-5"0"0,3-1 1,-6 1-1,2 2 964,4 2 0,1 3 0,2 5 1,0-2-714,0 2 1,0 0-1,2 0 1,1-3-483,2-3 1,8 4 0,-3-3-1,4 0-764,2 0 1,5 3-1,1-5 832,3-2 0,1-2 0,5-1 0</inkml:trace>
  <inkml:trace contextRef="#ctx0" brushRef="#br1">24795 15121 7669,'2'-18'0,"1"-1"733,3-2 0,-1 0 1,-5 5-1,-2 2 1,-3 2-237,-6 2 0,-3 6 0,-3-1 237,-4 3 1,-3 2-1,-6 0 1,2 2-163,2 3 1,-1 4-1,-2 5 1,3-2-175,5-2 1,-2 1-1,2 6 1,2 3-106,1 1 1,8-6 0,1-4-1,2 1 93,4 2 0,1 2-388,2-1 1,12-1 0,5-3 0,4-4-212,2 0 1,7-5 0,0 3-1,6-2-73,4 3 1,1-3-1,2 8 1,-3 1 140,-1 2 1,-2 1 0,-8 3 0,-1 1 362,-2 2 0,-6 0 0,-1-4 0,-5 3 141,-4 1 1,-6 5-1,1-5 1,-3-2 190,-2-2 0,-2-1 0,-3 0 0,-6-2-95,-3-4 0,-1 4 1,-3-5-1,-1 2-497,-2-1 0,-2-6 0,2 1 0,-3-3 18,-1-2 0,-8-2 0,5-3 0,0-4-1142,-1 0 1,1-5 0,0 4 0,3-4-290,3-2 0,1 0 1,7 0-1,3-1 757,6-4 0,5 4 0,5-6 0,7 2-3858,8 0 4556,4 0 0,7-2 0,1-1 0</inkml:trace>
  <inkml:trace contextRef="#ctx0" brushRef="#br1">24937 14979 10259,'17'5'0,"2"4"0,2 3 401,-2 6 1,-3 8-1,-4 0 1,-1 4 644,1 1 1,2 8 0,0 1 0,-2 0-343,-1-3 0,-1-1 0,4-2 0,-1-5-519,-3 1 0,-1-2 0,3-2 1,-3-5-1543,-2-4 0,3-6 1,-5-1-1584,-1 3 0,-2-8 2940,-2-5 0,0-7 0,0-9 0</inkml:trace>
  <inkml:trace contextRef="#ctx0" brushRef="#br1">24827 14838 8101,'15'-7'971,"1"-2"1,-2-7-889,-4 0 1,4 6 0,-3 1 0,1 1-398,-1-1 0,3 5 314,-4-1 0,11-4 0,4 1 0</inkml:trace>
  <inkml:trace contextRef="#ctx0" brushRef="#br1">25267 15058 8477,'30'21'0,"-3"1"1215,0 3 0,-13 1 0,1 5 0,-2 1-944,-5-1 1,10 1-1,-6-1 1,-1-1 139,-3-4 1,3 2 0,-6-7 0,-2-2-250,-1-1 0,-2-3 19,0 1 1,-2-7 0,-1-6-78,-2-6 1,-6-1 0,6-8 0,2-4-224,1-3 0,2-4 0,0 2 0,0-5-92,0-3 0,7-3 0,3 1 0,4 1 164,2 4 1,5-2 0,2 7-1,1 3 108,4 6 1,2 0-1,1 7 1,1 1 104,-1 3 1,0 8-1,1 5 1,-1 5 100,1 4 1,-6 5 0,-2-3-1,-1 2-616,-4 2 1,-1 3-1,-4 2 1,-2-1-575,-1 0 1,-8 1 0,2-1 0,-3-1 922,-2-4 0,7-3 0,2-7 0</inkml:trace>
  <inkml:trace contextRef="#ctx0" brushRef="#br1">26194 14618 9938,'16'0'1162,"5"0"0,2 0 0,1-2-574,4-3 1,7 1-1,4-5 1,-1 1-54,0-1 1,-1 0 0,-5-1 0,-3 3-261,-2 0 1,-3 5 0,-5-3 0,2 3 33,-2 2 1,-6 2 0,-3 3-1,1 5 221,-3 4 0,6 9 0,-5 3 0,1 4 23,1 1 1,-6 3-1,4 1 1,0 1-26,-1-1 1,-2 4-1,4-3 1,1-1-363,-3-2 1,5-6 0,-6-3 0,0-1-1206,0-4 1,3-2 0,-3-1 0,0 0-2847,0 0 0,-2-6 2714,-5 1 1,-8-8-1,-6 2-3496,-6-3 4667,-8-9 0,-3-9 0,-9-8 0</inkml:trace>
  <inkml:trace contextRef="#ctx0" brushRef="#br1">26462 14963 7672,'10'-5'1147,"1"0"1,1 1-364,2 3 0,2-5 1,-1 1-1,3 2-65,3 1 0,1-3 0,6-1 1,-1 3-791,1 1 1,0-3 0,1 0 0,-1-1-743,0 0 0,11 2 0,-8-5 0,2 1 389,0-1 0,-1-2 1,-1-4-1,1-1 424,-1 0 0,8-7 0,1-1 0</inkml:trace>
  <inkml:trace contextRef="#ctx0" brushRef="#br1">27295 14586 6299,'14'2'1698,"-4"5"1,-4 7-477,-5 5 0,-1 9 0,0-2 0,0 2-133,0-2 0,-1 4 0,-3-4 0,-1 4-553,2 1 0,1-6 0,2-3-90,0 1-1115,0-5 1,0 4-494,0-6 1,2-2-1323,3-3 0,3-4 1,8-9 591,0-3 0,0-9 1892,-1-7 0,1-14 0,0 1 0</inkml:trace>
  <inkml:trace contextRef="#ctx0" brushRef="#br1">27562 14539 9510,'14'9'0,"-3"6"1270,-6 10 1,-3 5 0,0 3 0,1 3 210,2 6 1,2 4 0,-3-1-1,1-1-918,-2-2 1,4-7 0,0 0 0,0-6-170,0-3 0,4-6 0,-4 1 0,0-4-1972,0-1 1,0-2-1670,-2-4 0,-3-4 1193,3-12 0,-3-2 0,-4-10 2054,-3-3 0,-4-10 0,-7-9 0</inkml:trace>
  <inkml:trace contextRef="#ctx0" brushRef="#br1">27012 14555 7672,'16'0'576,"-1"0"1,1 0-1,0 0 1236,0 0 1,12 0 0,5 0 0,7 0-921,9 0 1,0 1 0,10 3 0,4 1-391,3-1 0,8-3 0,-6-1 0,-2 0-391,-1 0 0,-2 0 0,-4 0 0,-5 0-213,-6 0 1,-12 0 0,1 0 0,-6 0-1209,-4 0 1,-10 0 66,-6 0 1,-11 2 0,-6 5-1,-15 7-6059,-12 5 7302,-7 2 0,-14-5 0,-2 0 0</inkml:trace>
  <inkml:trace contextRef="#ctx0" brushRef="#br1">26745 15168 7672,'0'8'3111,"7"-1"1,3-7 0,4 0 1290,2 0-3965,7 0 0,3 0 1,9 0-89,1 0 1,15 0 0,0 0 0,5-1 186,1-5-103,8-2 0,-6-3-74,4 1 0,-5 6-1083,0-1 1,-10-2-133,-6 2 0,-8 0-2209,-3 5 1744,0 0 1,-15 1-2410,0 5 2367,-7 2 0,-18 8-628,-7 0 1,-7-1 1990,-8 1 0,-7 7 0,-3 1 0</inkml:trace>
  <inkml:trace contextRef="#ctx0" brushRef="#br1">27091 15372 7672,'0'-9'6881,"0"2"-5909,0 7 0,0 9 1,-2 5-823,-3 5 0,1 2 1,-5-3-1,2 3 242,4 5-259,-6-3 0,6 1 376,-8-3 0,8-2 39,-3 7 0,0-6 534,0 0-636,1 5-21,5-8 1,0 1 184,0-8 0,0 1 0,0 5 1006,0-1-1392,7-6 1,2-2 0,6-7 0,3 0 347,3 0-306,-4 0 0,13 0-266,-4 0-1100,4 0 1,1-5 0,1-2-1,-1-2-1146,1-3 0,4-2 0,1-2 0,-4 0-3618,-5 1 5864,2-8 0,-13-1 0,6-8 0</inkml:trace>
  <inkml:trace contextRef="#ctx0" brushRef="#br1">27405 15388 7672,'-9'7'0,"2"1"0,7 8 0,-1 2 1904,-5 3 0,5-4 0,-5 6 1,5-2-181,1 0 0,0 5 0,0-3 0,0-1-2707,0 1 1,1 3-1,3-1 1,1 1 982,-1 2 0,4 5 0,1-9 0</inkml:trace>
  <inkml:trace contextRef="#ctx0" brushRef="#br1">24323 16111 7672,'-7'2'1195,"7"3"0,4 2 0,10 5 0,5-3 0,6-1 234,8 1 0,5-5 0,11 3 0,5-2-537,9 0 0,7 0 0,14-5 0,-38 0 0,1 0-425,4 0 0,2 0 0,7 0 0,1-1 1,2-1-1,1-2 0,5 0 0,0-2-505,3-1 0,1 0 1,10-2-1,0 0 0,0 0 1,0-1-1,2 0 1,0-1 37,0 1 0,-1 1 0,-1 0 0,0 1 0,2 0 0,0 0 0,-3 0 0,0 0 0,-2 0 0,-1 0 0,1 3 0,-1 0 0,-6 0 0,-1 1 0,-2 0 0,0 1-5,-4 1 1,0 1-1,-3-1 1,-2 0 0,-2 1-1,-2-1 1,-6-1 0,-1 1-37,37-2 0,-6 1 0,-18-1 0,-9-1-1394,-9 1 1,-8-3 0,-11 2-495,-5 2 1,-12-4-1,-13 1 1,-15 1-212,-16-2 2140,-23 5 0,1-5 0,-13 7 0</inkml:trace>
  <inkml:trace contextRef="#ctx0" brushRef="#br1">24748 16661 9254,'-18'0'985,"-2"0"0,-5 0 1,-6 0-1,-1 0 0,1 0 236,-1 0 1,1 2 0,-1 3-1,3 5-743,2 4 1,0 7 0,6 2 0,1 0 138,3-1 1,8 6-1,2-3 1,2 1-298,0 0 0,-1-1 1,8 1-1,3-3-389,6-1 1,3-4 0,2 3-1,1-4-836,4-1 1,2 0-1,5-1 1,-2-1 530,2-3 1,3 1-1,4-7 1,4-1-1444,1-3 0,0-1 1,5 0-1,-1 0-22,0 0 0,5 0 0,-9-1 1839,0-5 0,6-2 0,-6-8 0</inkml:trace>
  <inkml:trace contextRef="#ctx0" brushRef="#br1">25172 16755 7672,'-7'-21'722,"-3"0"1,1-1 0,-3 2 0,-5 1 83,-8 5 1,-3 5 0,-2 9 0,3 0-565,-1 0 0,-6 7 0,8 6 1,-2 6 157,2 7 1,-2 4-1,7 1 1,4 1-1,4-1 0,6-1 0,7-2 0,0-4-151,0-1 1,7 3 0,6-5-1,4-2-32,4-1 1,7-8 0,-2-1 0,4-2 8,1-4 1,6 4 0,0-1 0,-2-3-14,-2-1 1,-3-7 0,-2-2 0,-2-2-82,2-3 0,-6-2 1,-2-4-1,-6-1-163,-4-2 1,-6-5-1,1 3 1,-3 0-259,-2 1 0,0-4 0,-2 5 1,-3 0 51,-6-2 0,-3 5 0,-2-1 0,1 5-2406,-1 4 0,0 6-3345,0-1 5988,8 3 0,15 2 0,10 0 0</inkml:trace>
  <inkml:trace contextRef="#ctx0" brushRef="#br1">25566 16614 7672,'8'0'3287,"-13"0"0,-11 0-2970,-1 0 0,-1 0 0,4 1 8,4 5 0,3 2 0,7 8 0,3-2-247,8-3 1,1 8 0,14-3 0,2 1 133,2 0 0,1 4 1,-1 2-1,-2 0 345,-2 0 1,-7 4-1,2-2 1,-5 1-19,-5 0 0,-4-1 0,-7 3 0,0-4 238,0-1 0,-7-2 0,-4-5 0,-5-1-357,-5 1 1,-1-2-1,-8-4 1,0-4-951,-3-5 0,-2-1 0,4 0 0,1 0-807,4 0 1,-2-5-1,7-2 1,2-2-315,1-3 1,10-2-1,2-1 1,6-1 1650,6 0 0,9-14 0,10-3 0</inkml:trace>
  <inkml:trace contextRef="#ctx0" brushRef="#br1">26037 16315 7798,'7'-9'70,"2"-3"0,7 7 0,-1 1 902,1 3 0,7-5 1,3 1-1,2 2-142,-2 1 1,2 2 0,-5-2 0,1-1-436,4-3 1,-5 1-1,0 5 1,-2 2 7,0 3 0,-6-1 0,-4 8 0,1 4 78,2 3 1,-4 9-1,-1-2 1,-2 5 367,-3 6 1,3-4 0,-2 4-1,0-4-316,2-1 0,-5-1 0,3-1 0,-3-4-585,-2-5 0,5 2 0,0-2 0,-1-2-1782,-2-2 0,-2-6 0,0-1-80,0 2 1,-2-5-1,-3-1-101,-6-5 0,-5-2 1,-5-5 2014,-5-4 0,-3-11 0,-3-4 0</inkml:trace>
  <inkml:trace contextRef="#ctx0" brushRef="#br1">26226 16582 8126,'16'-5'326,"-1"0"1,6-6 0,2 4-1,1 0 736,4 0 1,2-3 0,2 5 0,-1-1-1035,0-1 0,1 6 0,1-5 0,2 3-1078,2-2 1,-1 3 0,-4-5-1,-1 2-532,1 0 0,-1-6 1582,1 6 0,6-14 0,2 1 0</inkml:trace>
  <inkml:trace contextRef="#ctx0" brushRef="#br1">27106 16284 7672,'0'15'672,"0"1"0,0 0 0,0 0 881,0-1 1,0 8 0,0 1 0,0 3-812,0-1 0,0-5 1,0 3-858,0-1 1,0-2-1,2-5 1,2-1-1,1 1-315,-2 0 0,-1-1 0,0-1-3352,3-3 0,-1-4 3782,6-7 0,1-7 0,4-2 0</inkml:trace>
  <inkml:trace contextRef="#ctx0" brushRef="#br1">27279 16284 7672,'0'-16'3397,"7"9"-2729,4 7 0,-2 12 0,1 13 0,2 1-287,2 2 0,0 5 1,-2-5-1,-1 3 264,1 1 0,0 3 0,1-11 0,-5 2-1044,-1 1 1,-1-8-1,-6 2-1597,0-4 0,-2-3 506,-3-3 0,-4-4 0,-7-9 1490,0-3 0,-6-11 0,-3-9 0</inkml:trace>
  <inkml:trace contextRef="#ctx0" brushRef="#br1">26902 16299 8321,'-7'-7'949,"7"-3"0,14 1 0,14-1 1,5-1-162,4 2 1,13-3-1,5 7 1,7 2-27,7 1 0,4 2 1,-5 0-1,0 0-227,2 0 0,-5 2 0,3 1 0,-7 4-589,-9 2 1,4-4-1,-14 4 1,-3-1 14,-4 1 0,-6-5 0,-2 3 0,-6-2-1501,-4 0 1,-8 2-1,-4-2 212,-3 6 1,-11 3-1,-8 2 1,-11-2 549,-7-4 1,-13 4 777,7-4 0,-22 4 0,5 2 0</inkml:trace>
  <inkml:trace contextRef="#ctx0" brushRef="#br1">26383 16944 7672,'18'9'0,"1"-4"1859,2-3 0,7-2 0,-2 0 1,4 0-710,1 0 0,2 0 0,4 0 1,5-2-448,3-3 1,2 3 0,1-5 0,-1 2-584,0-1 1,5-6 0,3 3 0,-1-1-312,0-1 1,2 3-1,-7-5 1,-4 3-367,1-2 1,-8 5-1,-1 2 1,-4 3-1317,-2 2 0,-6 0 1,-6 2 105,-7 3 0,-5 4 0,-9 6 0,-5 1 1767,-8 0 0,-8 6 0,-8 3 0</inkml:trace>
  <inkml:trace contextRef="#ctx0" brushRef="#br1">26902 17101 7672,'-7'0'2099,"5"2"-427,6 3 1,6 5-1,-5 10-1179,-1 1 1,-4 5 0,-5-3-1,-6 1-85,-3 4 0,4 0 0,-1 2 1,-1-3 3,-2 1 1,5 4 0,4-9 0,3 1 50,2 4 0,0 0 0,0 0 0,0-4-113,0-1 0,7-2 1,4-7-1,3-2 335,2-1 0,1-8 0,2 2 0,2-3-868,-2-2 0,6 0 0,1 0 0,4 0-1156,1 0 1,1-7-1,-1-3 1,1-6-269,-1-5 1,-1 2-1,-2-7 1,-4-2 584,-1-2 1022,-2-15 0,1 10 0,3-11 0</inkml:trace>
  <inkml:trace contextRef="#ctx0" brushRef="#br1">27405 17195 7672,'-5'11'219,"0"-1"1,-2 1-1,3 6 1,-3 2 1472,-2 2 0,1 2 0,-5-2 1,3 3-769,-2 1 0,-1 3 0,1-4 0,2 3-1088,-2 0 0,3 1 0,0-8 0,2 1-2038,4-2 1,1-2 0,4-1 2201,3 0 0,11-8 0,8-1 0</inkml:trace>
  <inkml:trace contextRef="#ctx0" brushRef="#br1">28569 15592 7672,'15'5'625,"1"1"0,0-3 1347,-1-1 0,1-2 1,2 0-1,1 0-1501,2 0 1,5-5 0,-3-1 0,-1 3-1,1 1-1209,-4 2 0,4 0 0,-2 0-2644,-2 0 0,-3 7 3382,-6 4 0,-10 3 0,-8 1 0</inkml:trace>
  <inkml:trace contextRef="#ctx0" brushRef="#br1">28773 15812 8387,'16'11'0,"-1"-3"1418,1-1 0,0-1 0,0-6 1,-1 0-655,1 0 1,0 0 0,-1 0-953,1 0 1,5-6-1,0-1 188,-2-1 0,6-3 0,-1-5 0</inkml:trace>
  <inkml:trace contextRef="#ctx0" brushRef="#br1">29386 14413 7672,'-10'0'4736,"-1"0"-4267,8 0 1,-3 0 355,12 0 0,2 0 1,8 0-1,0 0-373,0 0 1,-1 0-1,1 0 1,0 0-655,-1 0 0,1 0 0,0 0 0,0 0-483,-1 0 0,1 0 1,0 0-1,0 0-871,-1 0 0,-4 2 0,-1 1 107,2 3 0,2-1 1449,2-5 0,0-7 0,0-2 0</inkml:trace>
  <inkml:trace contextRef="#ctx0" brushRef="#br1">29732 14067 7807,'16'0'1158,"-1"2"-377,1 3 0,-5 4 1,-1 9-1,2 1-209,2 2 0,2 12 1,2-2-1,-1 3-159,-1-1 0,3-4 1,-9-1-1,4-1 184,2 1 0,-5-6 0,-1 1 85,2 0 1,1-6 274,-3 4-793,4-10 0,-12-6 1,3-12-1,-3-7-360,-2-5 0,0-8 1,0 3-1,0-2-182,0-2 0,-5-11 0,-1 5 0,1-7-34,-2-2 1,0-10-1,-5 8 1,3-1-3,2 1 1,-5-4 0,3 9-1,0 2 295,4 6 0,-2 2 1,2 8-1,1-1 450,3 0 0,2 4 0,5 7 1,4 1 136,4-1 0,2 3 1,1 1-1,4 1-33,6 3 1,2-3 0,3 0 0,-1 0-173,1 0 0,4-3 0,1 5 0,-2-1-288,-2-1 1,-1 6 0,-1-6 0,0 1-694,1 1 0,-2 0 0,-3 5 0,-2 0-574,-2 0 1,-8 0 0,-6 2-1,-2 3-88,-3 5 1,-3 4 0,-1 2 1379,0 0 0,-7 0 0,-1-1 0</inkml:trace>
  <inkml:trace contextRef="#ctx0" brushRef="#br1">30424 13706 7672,'23'-7'397,"-4"0"0,5-5 0,-1 3-8,-4 2 1,6 0 0,1 4-1,2-3 35,-2 3 1,2 1 0,-7 2 0,-4 2 807,-4 3 0,-1-1 1,-7 6-1,-1 4-871,-3 5 1,-13 0 0,-4 8 0,-3-1-157,-4-2 0,-1 6 0,-7-4 0,1 2-48,4-2 1,-4 4 0,4-6 0,-2 3 98,2-1 0,-1-2 0,10 2 0,3-5 135,0-3 1,7-2 0,2-1-1,3 1-50,2 0 0,7-2 1,3-2-1,4-3 71,2-2 1,7 0-1,3-4 1,4 2-247,1-1 1,1-2 0,-1-2 0,1 0-325,-1 0 1,0 0 0,1 0 0,-1 0-444,1 0 1,-3-6 0,-2 1 0,-6 2-1661,-4 1 0,-6 4 1,-3 3 67,-1 5 0,-8 4 1,-12 2-1,-6 0 520,-7 0 1673,-4-1 0,-8 1 0,-2 0 0</inkml:trace>
  <inkml:trace contextRef="#ctx0" brushRef="#br1">30031 14539 9182,'-21'5'648,"0"0"1,0 8-1,5-3-12,0 4 1,8-3 0,2-1 594,5 2 0,2-5 0,6 0 1,7-1-226,6-1 0,9 0 1,1-5-1,7 0-687,3 0 0,0 0 0,6 0 0,-1 0-409,4 0 1,7-2 0,-4-1-1,-1-2 165,-2 1 0,-4-3 0,-3 2 0,-7 1-1167,-7 3 1,0 1-1,-7 0 1,-2 0-1771,-1 0 0,-10 7 0,-2 3 1055,-5 4 0,-13 0 1807,-4-4 0,-17 4 0,0-5 0</inkml:trace>
  <inkml:trace contextRef="#ctx0" brushRef="#br1">30109 14806 7672,'0'9'1637,"7"-2"1,6-7 0,4 0-671,4 0 0,10 0 1,-1 0-1,2 0-484,3 0 0,0 0 0,-4 2 1,-1 1-263,-4 2 0,-3 6 0,-9-4 0,-4 2-142,-5 3 1,-3 2-1,-2 1 1,-2 1-110,-3 0 0,-4 1 1,-8 3-1,-4 1-364,-5-2 0,-2 3 1,0-1-1,3 0 313,3 2 1,-1-5 0,4 3 0,-1-4 566,6-1 0,-1-2 0,6-2 890,0-2-275,2 1 0,9-2 0,3-4 0,6-3-1081,3-2 0,7 0 0,0 0 0,0 0-476,1 0 1,3 0 0,6 0 0,-1 0 565,-4 0 0,4 1 0,-6 5-110,1 4 0,4 4 0,-4 2 0</inkml:trace>
  <inkml:trace contextRef="#ctx0" brushRef="#br1">29402 15561 7672,'-7'0'3978,"9"0"-3000,12 0 0,3 0 1,9 0-1,6 0 1,6 0 1306,9 0 0,13 0 1,3 0-1,8 0-1787,6 0 0,9 0 0,-41 0 0,1 0 0,1 0 0,2 0-498,0 0 0,1 0 0,4 0 0,1 0 0,-2-1 0,0 0 0,0-1 0,1-1 0,1-2 0,0-1 0,-1 2 0,0-1 0,-6 1 0,-2 0 0,0-1 0,-1 1 0,39-5 0,-2 4 0,-14-4 0,-3 2 0,-6 4 0,-6 1 0,-13 2 0,-9 0-1644,-8 0 0,-5 0 1,-4 2-43,-4 3 1,-12 4 0,-13 6 0,-12 1-5192,-8 0 6877,-12-7 0,-2 5 0,-5-6 0</inkml:trace>
  <inkml:trace contextRef="#ctx0" brushRef="#br1">29465 16126 7672,'0'-15'898,"-5"4"1,-2 3-29,-2 1 1,5 3 0,-1 9-1,5 6-218,5 3 1,4 3 0,7 4-126,-1 5 1,6-1 0,2 1-1,0 2-91,0 2 0,-1-4 0,-2-2 0,0 1 148,0-1 0,-3-5 0,-1 2-238,0-3 1,-8-8 0,-1-1-315,0-2 0,-5-3 1,3-10-50,-3-4 1,-2-9 0,0-4-12,0-2 0,0-1 0,-2-5 1,-1-1-170,-2 1 1,-6-6 0,4-1 0,0-2 38,0-4 0,-3 6 0,3 1 0,0 4 200,0 1 0,1 1 0,6 1 1,2 4-1,5 3 146,9 1 0,7 6 1,10-2-1,2 6 105,1 0 0,13 3 1,0 0-1,2 1-124,-2-1 0,1 6 0,-8-3 0,2 3-455,-2-2 0,-9 3 0,-7-3 0,1 3-1422,-3 2 1,-6 0-1,-10 2 202,-1 3 0,-1 4 0,-8 6 0,-3 1 695,-6 0 1,-3-6-1,-3 1 1,-3-1 810,-1-1 0,-7 5 0,4-5 0</inkml:trace>
  <inkml:trace contextRef="#ctx0" brushRef="#br1">29999 15906 8195,'-7'0'1103,"7"0"0,7 0 1,11 0-1,3 0-689,5 0 1,4 0 0,1 0-1,1 0 82,-1 0 1,0 0 0,-1 0 0,-4 0-50,-5 0 1,-3 2 0,-4 3-327,-4 6 0,1 5 0,-11 3 53,-7 2 0,-5 0 1,-6-4-1,-3 2-266,-5 2 1,1 0-1,-1-3 1,0-1 225,2-1 1,1 8 0,7-8 0,0 2 867,1-1 0,1-6 0,3-1 79,6 2 0,3-3 1,4 0-538,3-2 1,4-2 0,8-5 0,3 0-279,1 0 0,7 0 1,-2 0-1,3 0-720,3 0 0,-1 0 1,1-2-1,-3-1-1254,-2-3 1,2 1-1,-4 5 1,-1 0-142,-3 0 1,-5 2 0,-6 3 0,-4 6-107,-5 3 1955,-1 1 0,-14 1 0,-3 0 0</inkml:trace>
  <inkml:trace contextRef="#ctx0" brushRef="#br1">29653 16645 7672,'-10'9'1874,"-1"-4"0,6-3 4702,-5-2-4005,6 0 0,16 0-2106,15 0 1,8-5 0,0-1 0,3 1 115,2-2 0,7 5 0,8-5 0,-1 2-340,0 0 1,3 0 0,-4 5 0,-2 0-629,-3 0 0,-2 0 0,-2 0 1,-6 0-960,-5 0 1,0 0-1,-12 0 1,-1 1-259,-3 5 1,-8-3-1,-4 8 450,-3 1 0,-6-3 1,-4-1-1,-10 1-1230,-5 0 1,-3-6 2383,-5 3 0,-8 2 0,-1 1 0</inkml:trace>
  <inkml:trace contextRef="#ctx0" brushRef="#br1">29858 16850 8862,'16'0'1156,"-1"0"0,3-2 1,1-2-1,2-1-364,-2 2 0,4 1 1,0 2-1,-1 0-258,1 0 1,-2 0 0,-5 0-1,-1 0-193,1 0 1,-5 7 0,-3 3-262,-1 4 1,-1 2 0,-8 0-1,-3-1-13,-6 1 0,-3 5 0,-3 0 1,-3-2-94,-1-1 0,-1-1 0,3 2 0,-2 2 326,1-1 0,8-1 0,2 0 0,-1 2 456,2-2 0,2-7 0,7-1-267,0 1 0,2 0 1,3-1-292,6-6 1,8-3 0,4-2 0,1 0-2183,4 0 1,2 0-1,3-2 1,4-3-397,5-6 1,8-8 0,6-4 2379,5-1 0,-8-9 0,8-7 0</inkml:trace>
  <inkml:trace contextRef="#ctx0" brushRef="#br1">31650 15278 7672,'0'-11'480,"0"1"0,2 6 0,3-3 1,6 2 519,3 0 0,3 0 0,4 5 0,4 0-366,-1 0 1,0 0 0,-4 0-1,1 0-552,-2 0 0,-2 0 0,-1 1-1329,0 5 0,-2 2 0,-4 8 0,-5 0 419,-3-1 0,-4 3 0,-3 1 828,-5 2 0,-11 0 0,-4-5 0</inkml:trace>
  <inkml:trace contextRef="#ctx0" brushRef="#br1">31745 15482 7672,'-2'9'0,"7"-4"923,7-3 0,9-4 0,2-1 1,0-3-70,-1 3 0,6 1 0,-3 0 0,1-1-1161,0-2 0,-1-1 0,3 5 0,-2-3 170,2-1 1,-4-2-1,2 3 1,1-3-1696,-3-1 0,9-3 1832,-7-5 0,15 1 0,-8-1 0</inkml:trace>
  <inkml:trace contextRef="#ctx0" brushRef="#br1">32562 14618 7672,'16'5'0,"-2"4"0,-4 3 1383,-4 5 1,-3 15-1,1 3 1,1 7-506,-2 6 1,-1 15 0,-2 0-1,0 2 1182,0-1 1,0-4 0,-2-4 0,-1-6-1359,-2 1 1,-1-2-1,6-7 1,0-6-479,0-2 1,0-8-1,0-2 1,0-1-225,0-4 0,0 4 0,0-2 0,0-2 0,0-1 0,0-3 0,0 1 0,0 0 0,0-1 0,0 1 0,0-7-327,0-2 1,0-9-1944,0-3 1,0 1 0,0-6-45,0-2 1,0-2 0,0-4-1,0-1 2314,0-2 0,0-7 0,0 4 0</inkml:trace>
  <inkml:trace contextRef="#ctx0" brushRef="#br1">32075 14790 7672,'-9'-1'2059,"2"-3"-768,0-1 0,7-2 1,0 4-1,9-3-198,5 3 1,8 1 0,5 2 0,4 0-521,6 0 0,1 0 0,6 0 1,-6 0-216,-4 0 1,-1 0 0,-12 2 0,-2 1 421,-2 3-608,-8-1 0,-9-3 0,-12 1 0,-7 2-90,-8-1 0,-4-3 0,-4-1 0,-2 0-215,2 0 1,-1 0 0,1 0 0,3 0 81,3 0 1,-3 0 0,11 0 123,2 0 1,7 0-134,1 0 0,10 0-1776,1 0 1,7 2-370,8 3 0,-1-1 0,-2 5 2205,-1-2 0,-1-2 0,6-5 0</inkml:trace>
  <inkml:trace contextRef="#ctx0" brushRef="#br2">25707 18028 7672,'-10'0'1222,"-1"0"1,9 0-714,2 0 1,9 0-155,12 0 0,-2 0 0,7 0 1,4 0-1,3 0 3,4 0 0,5 0 0,-4-1 0,1-3-227,-1-1 0,2-2 0,-6 3 0,-6-1-27,-4 2 1,-3 1-1,-5 2 1,-1 0-249,1 0 0,-5 0 0,-1 0 103,2 0 0,-5 7 0,0 2 0,-1 1 136,-1 1 0,0-1 0,-5 8 0,2 1 107,3 2 0,-3 7 0,5-2 1,-2 4 14,0 1 0,0 0 0,-5 1 0,2-1 14,3 1 1,-3-1 0,3 2 0,-3 1-397,-2-3 0,5 2 0,1-12 1,-3-2-221,-1-1 1,0-4-1,1-2-108,2-2 0,-1-6 0,-8-1-1023,-1-6 0,-7-6 0,0-7 1516,-7 1 0,-6-8 0,-6-1 0</inkml:trace>
  <inkml:trace contextRef="#ctx0" brushRef="#br2">25959 18358 10239,'24'-1'0,"-1"-3"328,-1-1 1,3 0 0,8 5 0,2-2 31,2-3 0,1 3 0,-1-3 0,3 3-391,0 2 0,4-5 0,-6 0 0,1-1-429,-1-1 0,4 6 0,-3-6 1,-1 1-450,0 1 1,4-5-1,-5 3 1,-2-2 908,-2-3 0,-1-2 0,-1-2 0</inkml:trace>
  <inkml:trace contextRef="#ctx0" brushRef="#br2">26902 18044 9350,'0'16'576,"0"-6"1,0 1-1,0 3-65,0 5 1,2 0-1,1 6 1,2-3-245,-1-3 1,3 4 0,0-2 0,0-2-256,0-1 1,3-2 0,-3-1 0,0 1-515,0 0 1,6-2 0,-5-2-1150,1-2 1,5-6 717,-4 1 0,-1-12 0,0-9 933,-2-8 0,5-13 0,-3-3 0</inkml:trace>
  <inkml:trace contextRef="#ctx0" brushRef="#br2">27138 17965 7973,'5'16'583,"0"0"0,6 0 0,-4 1 0,0 2-128,0 2 0,5 5 1,-2-3-1,3 2 98,-3 3 0,4-1 1,-5 0-1,1-5-413,1 1 0,-2-5 0,3 3-620,-2-4 0,-1-1 194,1-1 1,-4-8-929,-12-7 0,3-1 0,-9-12 0,-4-2-847,-3-4 2061,-9-9 0,-4-4 0,-8-8 0</inkml:trace>
  <inkml:trace contextRef="#ctx0" brushRef="#br2">26792 17965 7672,'2'-10'565,"3"1"1,7 1-49,7-1 0,8 5 0,9-3 1,4 2-105,1 0 0,9 0 1,-1 3-1,4-2-184,1-1 1,-7 0 0,-5 5 0,0 0-209,-2 0 0,-2 0 1,-8 0-1,-4 0-388,-5 0 0,-3 0 1,-3 0-550,1 0 0,-7 2 1,-6 3-1,-8 5-378,-11 4 1,-6 2 1293,-10 0 0,-6-1 0,-2 1 0</inkml:trace>
  <inkml:trace contextRef="#ctx0" brushRef="#br2">26383 18547 7672,'0'11'564,"2"-3"-91,3-1 1,-1 4 0,8-6 0,5-2-102,8-1 1,4 3-1,3 1 1,1-3-31,4-1 1,3-2 0,9 0 0,2 0-44,1 0 0,6 0 0,-6-2 1,-1-1-265,-2-3 0,-9-6 0,-2 3 1,-3-1-379,-3 0 1,-3 4-1,-10-2-944,2 1 1,0 0 343,-5 1 0,-9 5-1525,-7-5 2468,-7 12 0,-16-5 0,-1 6 0</inkml:trace>
  <inkml:trace contextRef="#ctx0" brushRef="#br2">26996 18594 6359,'-14'7'2048,"2"4"0,2 3-1634,-3 1 0,5 1 0,-3 0 0,-1-1-214,-2 1 1,0 0 0,2 0 0,3 1 5,2 4 1,-3-3-1,3 2 1,0-2 70,0-2 0,1-6 0,6 1-71,0 1 0,0 2 0,2 0-100,3-4 1,4-3 0,7-5-1,0 1-140,-1 3 1,6-1-1,4-5 1,1 0-221,2 0 1,5 0 0,-7 0 0,4-2-340,1-3 1,1 3 0,-2-5 0,-4 2-51,-5 0 1,1-2-1,-1 3 1,-1-1-598,-3 2 0,-6-6 1240,-1-2 0,-7-10 0,4-3 0</inkml:trace>
  <inkml:trace contextRef="#ctx0" brushRef="#br2">27264 18626 7672,'0'17'0,"0"2"0,0 2 228,0-2 0,0 4 0,0 0 0,0 1 1310,0 4 0,0 2 0,0 1 0,0 1-1031,0-1 0,0-1 0,1-2 0,3-2-642,1 2 0,0-15 76</inkml:trace>
  <inkml:trace contextRef="#ctx0" brushRef="#br2">30502 17793 8082,'-5'-11'715,"0"1"0,0 4 0,6-4-104,5-2 1,2 3-1,8 0 1,2 0-179,3 1 1,1-3 0,6-4 0,-2-1-182,2 0 1,-3 6 0,1 1 0,0 0-45,-1 0 1,-8 6 0,-6-2 0,1 5 34,2 5 1,-4 4 0,-1 8 0,-2 4 253,-3 5 1,3 4 0,-2 3 0,0 2 27,2 2 1,-5 5 0,3-6 0,-3-1-362,-2-2 1,5-3 0,0-4 0,1-3-170,1 0 0,-6-6 0,6 4-2952,0-3 1,-3-3 787,6 1 1,-8-7-1,-2-4 1073,-9-3 0,-5-4 1,-3-3 1095,-4-6 0,-4-10 0,-6-3 0</inkml:trace>
  <inkml:trace contextRef="#ctx0" brushRef="#br2">30675 17997 8167,'16'-9'0,"0"2"0,0 2 587,-1 0 1,8-1 0,3 6 0,2 0-253,-2 0 1,4-1 0,-5-3-1,1-1-428,0 1 0,-5 1 0,5 0 1,0-3-385,-1 3 0,-1-4 0,-5 0 0,2-2-202,-1-3 0,-5-2 0,-2-2 0,-3 0 679,2 1 0,-5-8 0,-1-3 0,-5-2 0,-1 2 0,0-2 0,0 7 0,0 2 0,0 1-27,0 2 0,0 9 0,0 7 0,2 9 870,3 5 1,-3 9 0,5 3 0,-2 4-220,0 1 0,8 1 0,-5-1 0,3-1-14,-1-4 0,-1 2 0,3-7 1,-1 0-548,1 1 0,0-4 0,1 3 0,-3-4-561,2-1 0,2-2 0,0-2 0,-2-3-569,-1-2 0,-1-2 0,6-5-52,0 0 1,-6-7 1118,1-3 0,-1-4 0,6-2 0</inkml:trace>
  <inkml:trace contextRef="#ctx0" brushRef="#br2">31430 17604 9483,'11'7'0,"-3"5"725,-1 7 0,4 4 1,-4 5-1,2-4-180,3-1 1,2 5 0,0-3 0,-2-1-244,-2-3 0,1 2 0,5-2 0,-2-2-903,-4-2 1,2-1 0,-5 0-2114,2-1 0,-7-6 1946,-2-4 1,-12-3-1,-11-4 768,-2-3 0,-1-11 0,-5-8 0</inkml:trace>
  <inkml:trace contextRef="#ctx0" brushRef="#br2">31194 17588 7964,'21'-10'595,"2"1"1,1 0 134,4 1 0,4 4 0,3-3 0,3 2-234,2 0 0,1-1 0,2 5 0,-3-3-383,-1-1 0,1 0 1,-7 5-1,-5 0-927,-3 0 0,1 7 1,-7 3 111,-5 4 0,-5 7 0,-11 2 1,-3-1 701,-6 1 0,-17 5 0,-5-3 0</inkml:trace>
  <inkml:trace contextRef="#ctx0" brushRef="#br2">31100 18138 7964,'-9'7'1797,"2"-5"1,9 3 0,3-10-989,6-5 0,8 1 0,4 0 0,1 0-456,4 1 1,7-3-1,2-3 1,-2 2-585,-2 2 1,3 1 0,1-3-1,-2 3-726,-2 2 1,-7 0-1,-1 3-311,-2-1 1,-4 2 0,-9 8-1,-4 5-1755,-5 4 3023,-8 2 0,-8 0 0,-10-1 0</inkml:trace>
  <inkml:trace contextRef="#ctx0" brushRef="#br2">31226 18327 8642,'0'16'1383,"0"-8"1,-2 1 0,-2-4-614,-1 6 0,-5 3 1,3 2-473,-2-1 0,6 1 0,-3 0 0,3-1 156,-2 1 0,3 0 0,-3 0 1,3-1-27,2 1 1,0-5 0,0-1-1,2 0-161,3-1 0,2 0 0,7-6 0,0 3-308,3-3 0,4-1 1,0-2-1,4 0-751,-1 0 0,6 0 0,-4 0 0,4-2-330,1-3 1,1-2 0,-3-7 0,-3 0-535,-5-3 1,-3-8 0,-4 1 1655,-4-6 0,4-5 0,-5-12 0</inkml:trace>
  <inkml:trace contextRef="#ctx0" brushRef="#br2">31524 18233 7964,'0'15'0,"0"1"0,0 0 917,0 0 1,0 5 0,0 1 0,0 3-98,0 3 0,0 1 1,0 4-1,2 1-1024,3-3 0,-3 8 0,3-10 0,-3 3-739,-2 3 0,0 5 0,0-5 943,0-6 0,-14 3 0,-3-8 0</inkml:trace>
  <inkml:trace contextRef="#ctx0" brushRef="#br2">30109 17997 8912,'0'-16'3667,"0"0"-2660,0 8 0,-1 2 0,-3 12-241,-1 4 0,-9 4 0,0 4 0,-5 1-199,0 2 1,-6 5 0,1-3 0,-3-1-282,1 1 1,2 3 0,-4-3 0,3 0-55,3-1 1,1 1 0,5-4 0,0 2 87,0-1 0,3-8 0,0-2 140,3 2 0,6 2-233,-1 2 1,5-7 0,5-4 0,8-3-90,6-2 1,0 0-1,7 0 1,2-2-3,2-3 1,7 1-1,-1-4 1,1-1-508,1 0 0,-3 0 0,5-3 0,-1 2 18,-4-2 0,-7 3 0,-4 0 0,-1 2-533,-4 4 1,-1-4 0,-3 1-3760,1 3 3638,-7 1 1,-4 2-1,-10 0 1,-6 0 1006,-3 0 0,-8 0 0,-3 0 0</inkml:trace>
  <inkml:trace contextRef="#ctx0" brushRef="#br2">32421 17651 8082,'0'-10'3551,"0"-1"-2973,0 8 0,-2-4 0,-3 10 0,-6 6-14,-3 7 1,-2 3-1,1-2 1,-1 3-272,0 0 0,-5 3 0,0-4 1,2 4 58,2 2 0,-4-6 1,0 3-1,2-1-13,1 0 0,4 0 1,2-5-1,3 0 73,2-1 1,2-4-1,5-1-9,0 3 1,2-1 0,3-2-98,5-4 1,4 1-1,4-2 1,1-2-160,2-1 1,7-2 0,0 0 0,5 0-405,4 0 1,1-2 0,-1-1-1,3-4-856,0-2 0,4 6 0,-7-3 0,-2 5 63,-2 1 0,-7 0 1050,0 0 0,-7 7 0,4 1 0</inkml:trace>
  <inkml:trace contextRef="#ctx0" brushRef="#br2">28789 17887 8165,'0'-16'1459,"0"7"1,5 9-1,0 11-445,-1 3 1,3 2 0,0 1-1,0 2-219,0 2 0,0 5 0,-2-3 0,4 0-431,-1 0 0,5-3 0,-6-4 0,0 0-136,0 0 0,3-1 1,-3 1-595,2 0 0,-4 0-2020,5-1 1,-4-1-67,4-3 0,-6-6 1543,1-10 0,-3 1 1,-2-8-1,0-4 541,0-3 1,-6-7 0,-1 3 0,0-1 367,0-4 0,-3 3 0,5 1 0,-1 1 0,-1 4 0,6-4 0,-5 2 0,5 2 0,1 2 0,0 1 0,0 0 721,0 0 1,0 6-27,0-1 1,1 8-1,3 0-66,1 6 1,6 6 0,-6 6 0,0 3-51,2 3 0,-5-2 1,5 6-1,-2-1-90,0 0 1,6 1-1,-4 1 1,2-5-242,3-4 1,-3-1-1,-1 0 1,1 0-346,0-1 1,-4-4 0,5-1-1005,3 3-2431,-6-6 2429,7 0 1,-13-9 0,3-3 0,-8-6 628,-6-3 1,-2-2 0,-2-1 0,0-4 473,-4-5 0,-8-4 0,2-1 0</inkml:trace>
  <inkml:trace contextRef="#ctx0" brushRef="#br2">28663 17840 8082,'-16'-9'437,"6"-3"295,-1 7 1,8-2-215,-3 1 1,6 5-1,6-5-64,4 5 0,9 1 1,2 0-1,0 0 45,2 0 1,2 0 0,6 0-1,2 0-146,4 0 0,-2 0 0,7 0 0,0 0-95,-2 0 1,5 0 0,-3 0 0,4 0-167,1 0 0,-2 0 0,-3-2 0,-5-2-286,-4-1 0,-7 0 1,-3 3-782,-6-3 0,1 5 202,-13 0 1,-12 5-1,-12 9 1,-7 0 772,-8 4 0,-7 1 0,0-4 0</inkml:trace>
  <inkml:trace contextRef="#ctx0" brushRef="#br2">28773 18311 11631,'16'-5'0,"-1"0"531,1 1 1,2 1 0,1-1 0,4-3 0,1 0 244,4 0 0,2 0 0,1 4 0,1-2-96,-1 1 1,0-3-1,1 0 1,-1 0-613,1 0 0,-8 0 0,-1 4-578,0-3 1,-6 1-239,4 5 0,-10 2-1102,-6 3 1,-10 2 0,-8 5 0,-4-3 505,-4-2 0,-5 4 1,3-6 1343,-1-2 0,-3 6 0,-4 0 0</inkml:trace>
  <inkml:trace contextRef="#ctx0" brushRef="#br2">28867 18437 7196,'0'9'487,"0"-4"757,0-10 0,7 3 0,2-5 1,3 2-621,4 0 1,-4-1 0,9 5 0,-2-3-1,2-1-152,6 1 0,-5 3 1,1 1-1,-2 0-172,0 0 1,0 0 0,-5 1-238,-1 5 1,-1 2-1,-3 8-99,-6 0 1,-3-1-1,-2 1 1,0 0-101,0 0 1,-7-1 0,-4 1 0,-3 0-47,-1-1 1,-6 1-1,0 0 159,1 0 0,3-1 1,1 1-1,1 0 569,-1-1 0,5-4 0,3-1 428,1 3 0,1-5-43,6 3 0,2-8-665,3 3 0,4-5 0,7-1 1,0 0-373,-1 0 0,1-1 0,1-3 0,4-1-489,6 1 0,-5-3 0,1 2 1,-2 0-906,0-2 1,5 5 0,-5-3-388,-2 3 1,-1 2 1055,-2 0 831,-8 7 0,6-5 0,-5 5 0</inkml:trace>
  <inkml:trace contextRef="#ctx0" brushRef="#br2">28616 18233 6835,'-11'0'0,"1"0"470,-2 0 0,-2 0 0,-2 1 0,0 3 763,0 1 1,1 0 0,-1-3 0,0 2-688,1 1 1,-1 0 0,0-3-201,0 3 0,1-3 1,-1 5 164,0 0-499,7-5-4,2 5 0,9-7 0,2-2 0,3-2-81,1-1 0,3 0 0,6 3 0,3-1 36,1-3 1,0-1-1,-6 4 164,1-2 0,-6-1 1,-1 5 404,-2-5-352,-2 5 1,-6-6-74,-5 7 0,-2 0 0,-8 0 0,0 0-2002,1 0 1,4 5 0,1 2 1894,-3 2 0,-1 1 0,-1 6 0</inkml:trace>
  <inkml:trace contextRef="#ctx0" brushRef="#br2">32877 17242 8082,'-2'-15'448,"-2"-1"1,-3 0 0,-1 1 365,-5-1 1,6 5-1,0 3 921,0 1 1,6 3-1294,-5 9 1,10 9 0,3 9 0,2 0 30,3-1 1,0 6 0,0-1 0,-1 1-323,1-2 1,2 3 0,2-4-1,-2 1-508,-4 0 1,4-5-1,-5 4 1,1-3-401,1-2 1,-6 2 0,4-1 0,0-3-480,-1-6 0,-2 0 0,2-5 0,1 0 4,0 0 0,-6-3 0,3-10 1232,-5-4 0,6-11 0,2-3 0</inkml:trace>
  <inkml:trace contextRef="#ctx0" brushRef="#br2">33081 17211 9402,'7'10'0,"2"1"0,1 1 681,1 2 1,-8 2-1,4 1 1,-2 3-81,1 1 0,4 5 1,-3-4-1,0 1-545,0 0 0,4 3 0,-6-5 0,0-4-526,2-4 0,-3 1 0,4-4-2564,-1 4 2302,-2-5 0,-5-4 1,-1-10-1,-5-6 1,-4-4 731,-4-6 0,-2-4 0,-6-6 0,-3-1 0</inkml:trace>
  <inkml:trace contextRef="#ctx0" brushRef="#br2">32688 17070 8082,'0'-16'1403,"0"5"1,2 3-1,3 1-722,5 3 1,10 2 0,1 2-1,0 2 253,1 3 0,8-1 1,7 5-1,-2-2-638,-2-4 0,3 4 1,3-2-1,-1-1-373,1-2 1,-3-2 0,-4 1 0,-2 3-156,-4 1 1,-4 2-1,-6-2 1,0 6-2004,0 3 0,-1 1 0,-1 1 0,-3 0-535,-6 0 2770,-3-1 0,-9 1 0,-2 0 0</inkml:trace>
  <inkml:trace contextRef="#ctx0" brushRef="#br2">32971 17855 9580,'0'-15'2036,"0"4"0,0 1-1133,0-2 0,7 3 1,3 0-1,6 0-499,5 1 1,-2 4 0,9-1 0,4 3-359,3 2 1,3 0-1,-3 0 1,2 0-456,-2 0 1,-2 0-1,-3 0 1,-4 0-933,-5 0 1,-4 5 0,-3 2 185,-3 2 1,-4 2-1,-7 4 1,-2 1 513,-3 0 1,-4-6 0,-9 1 640,-3 1 0,4 2 0,-6 2 0</inkml:trace>
  <inkml:trace contextRef="#ctx0" brushRef="#br2">33160 17997 8349,'-9'0'4013,"4"0"-3413,10 0 1,4-2 0,8-1 0,2-3-296,2 3 1,5 1 0,-3 2 0,0 0 43,0 0 0,3 0 0,-5 0 0,-2 0 62,-2 0 1,-6 0 0,-2 2-353,-2 3 1,-2 4-1,-5 7-100,0-1 1,-7 3 0,-4 1-1,-3 2 94,-1-2 1,-1 4-1,-1-2 1,-3-2 411,-1-1 0,2 2 1,7 1-1,1-1 46,-1-3 1,5-1-1,2 0 1,3-1-62,2 1 0,0-6 0,0 1 0,2-1 172,3-1 0,9 5 0,9-5 0,3 1-216,7 1 1,-1-8 0,8 3 0,4-5-837,8-1 0,2 0 0,2 0 1,-2 0 322,-3 0 1,0 6 0,-6 2 106,-8 6 0,-28-9 0</inkml:trace>
  <inkml:trace contextRef="#ctx0" brushRef="#br2">9466 11097 8082,'0'-9'3405,"0"4"-3080,0 10 1,5 4 0,0 7 0,0-1 457,2 1 0,-5 5 0,5 2 1,-2-1-275,0 1 0,6 5 0,-4-2 0,0 2-524,0-2 0,3 2 0,-4-5 0,-1 0-10,2-1 0,0 5 1,5-7-1,-1 0-1791,1-3 1,-4-3 0,1-2-2482,-2-1 3778,5-8 0,-8 3 0,5-12 0,-2-4 519,-4-4 0,6-16 0,0-3 0</inkml:trace>
  <inkml:trace contextRef="#ctx0" brushRef="#br2">9749 11081 8518,'0'-7'932,"0"7"0,5 7 1,0 11-1,0 2-186,2 7 1,-5 2-1,3 3 1,-3-1-314,-2 1 1,0 4 0,2 1-1,1-4-219,2-5 1,6 2 0,-4-4 0,2 2-329,3-2 1,-3-1 0,1-6 0,1 2-409,-3-2 0,1-3 0,-5-4-1703,1-2 1,0-8 1253,-5-2 0,-7-7 0,-2-10 0,-3-4 259,-4-5 0,4-6 712,-9-5 0,-10-3 0,-2-7 0</inkml:trace>
  <inkml:trace contextRef="#ctx0" brushRef="#br2">9261 11081 9046,'0'-16'492,"2"1"1,5 1 124,9 3 1,6 4 0,11 7 0,2-2-127,2-3 1,12 3 0,0-3 0,5 3-181,5 2 1,1-1 0,-1-3 0,-5-1-304,-5 2 0,0 1 0,-12 2 1,-2 0-150,-2 0 0,-3 0 1,-6 2-1,-6 1-396,-6 2 1,-9 7 0,3-1 0,-5 5-696,-1 5 1,-1-2 0,-5 5 0,-4 1-813,-4-1 2044,-9-5 0,-1 11 0,-8-5 0</inkml:trace>
  <inkml:trace contextRef="#ctx0" brushRef="#br2">9340 11741 7101,'0'16'-1327,"-2"-7"2039,-3-4 0,1-3 535,-6-2-316,-1-7 0,11 3 0,9-5 0,12 2-185,9 4 1,3-4 0,12 2 0,1-1-215,3 0 1,7 4 0,-2-5 0,2 2-295,3-1 0,-5 1 0,-1 3 0,-6-1-271,-5-2 0,-6-1 0,-8 6 0,-3 0 111,-3 0 1,-2 2 0,-8 2 0,-3 3-1802,-2 1 0,-4 3 1,-10 4-1,-7 1-2865,-5 0 4588,-9 7 0,-3-6 0,-10 6 0</inkml:trace>
  <inkml:trace contextRef="#ctx0" brushRef="#br2">9387 12071 8082,'7'-8'30,"3"1"1,11 7 0,6 0 448,2 0 1,4 0 0,2-2 0,4-2 0,1-1 349,4 2 1,-1-4 0,-1 1 0,-5 3-484,-4 1 0,-8 2 0,-4 2 0,-4 1-126,-1 3 0,-8 6 0,-2-2 0,-5 4 72,-1 2 0,-1-2 0,-6 0-290,-9 2 1,-1-8 0,-10 10 0,-1-2 0,-1-4-44,-3 2 1,1-5-1,-1-1 1,3 1 47,2 0 1,5-6 0,8 4 57,3 0 1,6 2 0,12 5 20,9-4 1,12 4 0,8-3-1,1 3 339,1 1 1,1 1-1,5 0 1,-6 0 81,-5-1 0,0 6 1,-12 0-267,-1-2 0,-5-1 0,-4-2 0,-6-1 0,-3 1-68,-2 0 0,-2 0 0,-3-1 1,-6 1-660,-3 0 0,-8-2 0,-6-4 0,-6-5-904,-2-3 1,-11-2 0,3 0-1,0-2 109,-1-3 0,-1-4 1,-2-6-1,-3-1-273,-2 0 1,1-6 1553,5-5 0,-7-9 0,-2-4 0</inkml:trace>
  <inkml:trace contextRef="#ctx0" brushRef="#br2">8915 11364 9417,'-2'10'1244,"-3"1"-481,-5 1 0,-9 7 0,-6 2 0,-3 0-213,-5 2 1,-4 0 0,2 5 0,-1-4 132,1-1 0,1 3 0,3-3 0,0-1-316,-1 1 0,8-2 0,1-5 0,4-1-184,3 1 1,-3 0-1,10 0 1,-1-1 71,-1 1 0,8-5-718,-3-1 0,6-5 1,6 4-1,6-2-793,7-4 0,7-1 0,11-2 0,5-2 322,3-3 0,8 4 0,1-6 0,2 1 338,3 1 1,-3 0-1,2 5 1,-1 0 220,-1 0 1,-2 0-1,-6 0 375,-1 0 0,0 0 0,0 0 0</inkml:trace>
  <inkml:trace contextRef="#ctx0" brushRef="#br2">11022 11317 8726,'-17'10'525,"-3"-1"1,-4 0 0,-4 0-36,-5 3 0,-2-4 0,2 3 1,-1 1-60,3 2 1,-4 2 0,11 0 0,-3-1-96,1 1 1,7-2 0,-2-2 0,4-1-20,1 1 0,7 2 0,4 2-213,3-1 1,2-4-1,4-1 1,4 3 49,8 0 1,10 1-1,2-1 1,7-3-96,7 2 0,3 1 0,3-1 0,-3-2-78,-3 3 0,7-5 1,-7 1-1,-2-2-376,0-4 1,-8 4-1,1-1 1,-7-3 82,-3-1 0,1 0 1,-6 1-1,-4 2-1979,0-1-1,-7-1 2292,-2 3 0,-17 2 0,-6 8 0</inkml:trace>
  <inkml:trace contextRef="#ctx0" brushRef="#br2">8381 11993 10915,'15'0'1089,"3"0"0,3 0 0,5 0 48,4 0 1,8 0 0,4 0-1,2 0-666,-2 0 0,7 0 1,-6 0-1,1 0-317,1 0 1,-1 0 0,-2 0 0,-5 0-622,-4 0 1,4 0-1,-3 1 1,-2 3-1103,-4 1 0,-4 2 0,4-3 0,-3 1-1363,-3-2 1,-1 4 2931,-5-1 0,0 6 0,0-3 0</inkml:trace>
  <inkml:trace contextRef="#ctx0" brushRef="#br2">10802 11993 8882,'2'-14'0,"3"3"1054,5 6 0,11 3 0,6 1 0,2-3-282,3-1 1,6 0-1,4 5 1,3 1-556,3 5 1,2-3 0,-1 6 0,-3-1-438,-1 1 1,-6-4 0,-3 6-4488,-3 1 4707,-8 2 0,-16 2 0,-11 0 0</inkml:trace>
  <inkml:trace contextRef="#ctx0" brushRef="#br2">7076 11788 8082,'-11'-5'648,"1"0"0,6-2 0,1 3 466,6-1 1,6 0-1,7 3 1,-1-1-728,1-3 0,7 1 0,3 3 0,4-1-387,1-2 0,1-2 0,1 3 0,2-1-1008,1 2 0,6 1 0,-5 2 0,-2 0-140,-2 0 0,-8 0 0,-4-2 0,-4-1 1148,-1-3 0,0-6 0,-1 3 0</inkml:trace>
  <inkml:trace contextRef="#ctx0" brushRef="#br2">7736 11317 9466,'5'16'-245,"0"-1"762,1 8 1,-6-4 0,0 6-1,0-1 72,0 1 0,0-1 0,0 4 0,0-4-686,0-1 0,0 3 1,0-5-1,0-2-427,0-1 0,7-2 0,3-1-105,4 1 0,-3-7 1,-1-4 88,2-3 1,2-4 0,0-3 0,-1-6 102,-3-3 0,1-8 0,2-5 0,0-2 437,-3-3 0,-6-4 0,1-1 0,4-7 0,-1 4 0</inkml:trace>
  <inkml:trace contextRef="#ctx0" brushRef="#br2">7940 11317 8082,'7'-9'339,"-5"4"1,5 8 345,0 3 0,-3 11 0,4-1 0,-1 3-150,-3 4 1,3-4-1,-2 7 1,0 0-392,2-1 1,-5 4 0,5-4-1,0 1-89,3 0 0,-1-7 0,0 2 1,0-3-1164,-1-2 1,1-1 0,2 1-2670,-6 0 3777,-3-7 0,-15-9 0,-2-11 0,-19-10 0,1-3 0</inkml:trace>
  <inkml:trace contextRef="#ctx0" brushRef="#br2">7642 11333 8082,'0'-11'2426,"0"1"-2026,0-3 0,14 5 0,7-1 0,7 2 18,3 3 0,6-3 1,1 2-1,2 2-156,4 1 0,-6 2 1,1 0-1,-2 0-352,-1 0 0,1 0 0,-7 2 0,-4 3-144,-5 5 0,-4 4 1,-1 2-1,0 2-610,-1 3 1,-6 1-1,-4 6 1,-3-2-2792,-2 2 3635,-7 2 0,-9 8 0,-8 3 0</inkml:trace>
  <inkml:trace contextRef="#ctx0" brushRef="#br2">7437 12166 8082,'14'-9'1271,"-2"-3"0,15 5 0,2 0-155,6 0 1,6-4 0,6 4 0,0 0-786,0 0 0,5-3 0,3 3 1,-1 0-592,0 0 1,-7 2 0,-7 5 0,-3 0-19,-7 0 1,-1 7-1,-8 3-2313,-2 4 1,-8 7-1,-8 2 2051,-6 1 1,-13-10 0,-12 2 0,-5-4 539,-4-3 0,-13 5 0,8-13 0,-12 6 0</inkml:trace>
  <inkml:trace contextRef="#ctx0" brushRef="#br2">7673 12323 8617,'-14'10'714,"4"1"1,4-8-306,12 2 1,2-3 0,10-2 0,3 0-63,5 0 1,5 0-1,4 0 1,2 0 221,-2 0 1,-4 2-1,-3 1 1,-3 4-373,-2 2 0,-4 2 0,-9 4 1,-4 1-7,-5 0 1,-1 0 0,0-1 0,-1 3-191,-5 3 0,-1-4 0,-5 4 0,0-2 0,-6 2 0,3-5 0,-6 1 1,3-4 552,3-1 0,1 2 0,3 2-143,6-1 0,3 1 1,6-2-57,6-4 1,2 3-1,14-8 1,4 0-231,5 2 0,5-5 0,7 3 1,2-3-1361,4-2 0,-3 0 1,8 0-1,1-2-558,3-3 0,2-2 1,4-5 1792,6 1 0,3-6 0,1-8 0</inkml:trace>
  <inkml:trace contextRef="#ctx0" brushRef="#br2">11509 11018 11456,'9'23'383,"3"-6"1,-5 4 0,0-1 0,0 0 357,-3 7 1,-2-3-1,-2 2 1,1 2-470,5 2 0,-3-4 1,6 0-1,0 1-486,-1-3 1,-2 6 0,2-6-1,1 1-614,0-4 1,-6-4-1,4-1-706,0-1 0,-5-4 404,3-1 0,2-13 1,-2-4 1129,-1-11 0,-2-4 0,-1-8 0,5-1 0,2 3 0,8-11 0</inkml:trace>
  <inkml:trace contextRef="#ctx0" brushRef="#br2">11808 11034 8233,'7'-9'530,"-5"4"0,3 10 0,-3 6-104,-2 3 0,0 1 0,0 3 0,0 3-32,0 5 1,0-2-1,0 3 1,0-1 82,0-2 0,0 4 1,0-7-1,0 0-291,0 2 0,0-6 1,0 4-844,0-3 1,5-3 0,2-1-1754,2-3 0,-4 1 1770,6-7 1,-8-1 0,2-9-282,-3-6 921,-9-3 0,-9-9 0,-8-1 0</inkml:trace>
  <inkml:trace contextRef="#ctx0" brushRef="#br2">11321 11018 8082,'-16'-16'939,"0"1"-21,1-1 0,8 2-301,7 4 0,8 3 0,13 7 1,6-2-157,2-3 0,15 3 0,5-3 0,5 3-93,5 2 1,1 0-1,-1 0 1,-3 2-263,-2 3 1,4-3 0,-7 3 0,-6-2-239,-7 3 1,-1-5-1,-4 5 1,-5-3-819,-3 2 1,-10-1-1,-6 6-550,-2 3 1,-3 2 0,-11 4-530,-9 2 2029,-7 0 0,-8 2 0,-1 2 0</inkml:trace>
  <inkml:trace contextRef="#ctx0" brushRef="#br2">11352 11600 8082,'16'0'0,"0"0"408,-1 0 1,3 0 0,3 0 0,5 1 707,4 5 0,8-5 0,4 5 0,4-5-666,1-1 1,5-1 0,2-3 0,0-1-66,1 1 0,-3 3 1,-5 1-1,-1 0-498,-5 0 1,-2 0 0,-9 0 0,-4 0-387,-5 0 0,-5 1 0,-6 5-939,-5 4 1,-10 4-1,-7 2 1,-7 0 580,-8-1 0,-9 1 1,-6 0-1,-4-1 857,-1 1 0,0 0 0,-7 0 0,-2-1 0</inkml:trace>
  <inkml:trace contextRef="#ctx0" brushRef="#br2">11604 11883 8082,'-16'0'1230,"6"0"0,1 1-652,2 5 0,10 1 1,13 5-1,9-2 104,4 3 1,10 1 0,3 1 0,1 1-109,-1 0 0,7-1 0,-9 1 0,-5 0-230,-5 0 1,-13-1 0,-1 1 0,-9 0-281,-5-1 1,-2 1-1,-4 0 1,-4 0-83,-8-1 1,-10 1-1,-1 0 1,-2-2 152,-3-4 1,3 4 0,2-3 0,5 3 10,-1 1 1,7-4 0,-1-1 643,5 3 0,8 0 0,-1 3-328,3 0 1,9-6 0,5-1 0,8-2-427,6-3 0,3 3 0,3-2 0,-1-2-709,1-1 0,-1-2 0,2 0 0,2 0-1059,2 0 0,0-2 1,-8-1-1,-1-2 177,-1 1 0,-3-5 0,4-1 1555,-2-4 0,-7-9 0,4-1 0</inkml:trace>
  <inkml:trace contextRef="#ctx0" brushRef="#br3">24434 3222 7888,'0'-16'466,"1"2"0,4 2 0,6 4 0,3-1-83,2 0 0,6 0 0,6-1 1,6 3-77,2 0 1,1 5 0,-6-3 0,1 3-64,-1 2 1,-6 2-1,-4 1 1,-4 4-88,-1 2 0,-7 3 0,-4 8 0,-3 0-15,-2 0 1,-13 2-1,-4 1 1,-4 0-104,-2 0 0,-3 3 1,3-5-1,1-2-70,-1-2 1,0-1 0,4-2 0,-2-2 91,2-1 0,1-6 1,3 4-1,-1-2-62,0-4 0,6-1 49,-1-2 1,8-2 0,-1-3 0,9-4-58,11 0 0,7-5 0,10 4 1,4-4-209,5-2 0,3 8 1,2 2-1,-1 5 187,-4 1 0,-4 1 1,-7 5-1,1 4 93,-1 4 1,-6 7 0,-4 2 0,-6-1-3,-4 1 0,-4 3 1,-7-5-1,-2 0 407,-3 2 0,-4-6 1,-8 4-1,-4-5-55,-5-5 1,-4 3-1,-2-6 1,1 3-363,0-1 1,-3-6 0,-1 1 0,-1-3-226,1-2 0,2 0 0,1 0 0,1 0-208,-1 0 1,6 0-1,2-2 1,3-3-991,7-6 0,0 2 0,8-1 0,5-2 742,4-2 1,8-2 0,11 0 629,10 1 0,6-8 0,9-1 0</inkml:trace>
  <inkml:trace contextRef="#ctx0" brushRef="#br3">25314 3096 7822,'9'-7'991,"-4"6"0,-10-5-585,-6 5 1,-3 1-1,-3 1 1,-2 6-50,-2 9 1,-6 2 0,5 10 0,-1 1-8,0 1 1,-3 10-1,5-7 1,2 4-160,1 1 1,3-1 0,1-4 0,3 0-113,6-1 1,3 1 0,6-10 0,4-1 30,8 1 1,10-2 0,2-5-1,6-2 28,2-4 1,13-1 0,-2-6 0,2 3 2,0-3 0,-9-1 0,-3-2 1,-6-2 470,-4-3 1,-5-4-1,-6-6 1,-2-1-288,-3 0 1,-4 0 0,-9 1 0,-3-1-214,-6 0 0,-8 1 0,-4-1 0,-1 0-7,-4 0 1,-7 1 0,-4-1-1,1 2-753,-1 3 0,3-1 0,4 5 0,3 0-1409,2 0 1,0 2 0,6 5 197,1 0 0,10 2 492,5 3 0,15 2 1367,6 3 0,17 4 0,0-5 0</inkml:trace>
  <inkml:trace contextRef="#ctx0" brushRef="#br3">25880 3254 7610,'9'-16'284,"-4"0"1,-5 2-1,-5 2 1,-6 3 134,-3 2 1,-7 0-1,0 4 1,0-1-5,-1 6 0,-1 5 0,-5 9 0,4 1-160,1 4 0,2 4 0,5 6 0,2 0 80,4 1 0,-3-1 0,8 1 1,2-3-101,1-2 1,9 1 0,5-7 0,7-2 81,8-2 1,9-6-1,6-3 1,4-1 183,1-3 1,5-2 0,1-2 0,-3 0-162,-1 0 1,-9-2 0,-3-3 0,-5-6 44,-6-3 0,2-7 1,-9-1-1,-5-3-270,-7-3 1,-5-2-1,-4-1 1,-3 0-586,-6-1 1,-8 6-1,-6 2 1,-1 1-641,-2 4 1,-5 1-1,9 4 1,-1 4-3935,4 4 3994,4-2 0,8 8 1,6-2 1049,6 5 0,13 10 0,8-5 0</inkml:trace>
  <inkml:trace contextRef="#ctx0" brushRef="#br3">26399 3254 7816,'21'-6'228,"0"1"1,1-5 0,-1 4 0,4 3 145,-1 1 1,10-3 0,-5 0 0,3 1 462,3 2 0,0 2 0,-4 0 0,0 0-644,1 0 0,-2 0 1,-2 0-1,-4 0-562,-1 0 1,-2 2-1,-6 2 1,-1 3-1231,-3 1 1,1 3 0,-7 5 1598,-1-1 0,-9 1 0,-4 0 0</inkml:trace>
  <inkml:trace contextRef="#ctx0" brushRef="#br3">27389 2939 7610,'9'0'2932,"5"0"-2142,-12 0 0,5 7 1,-7 4-333,0 3 0,-7 7 0,-4 0 0,-1 0-134,2 1 0,-4-4 1,3 4-1,-3-1-83,-2 0 0,2 7 0,2-3 0,4 1 6,1 0 0,1-7 1,6 2-1,0-3 45,0-3 0,2 1 1,3-2-1,6-2-91,3-1 0,7-6 0,0 4 0,0-2-73,1-4 1,3-1-1,6-2 1,1 0-722,-1 0 1,1-5 0,-1-2-1,-1-2-545,-4-3 0,4 3 0,-6-1 0,1-1-121,-4 2 0,-4-3 0,-3 5 0,-2 0-1217,-1 0 2476,-8-5 0,4-4 0,-7-8 0</inkml:trace>
  <inkml:trace contextRef="#ctx0" brushRef="#br3">27688 3002 7777,'2'16'1704,"1"0"-1028,3-1 0,-1 3 1,-5 3-1,0 3-159,0 1 1,0 4 0,0-1 0,0 5-154,0 4 1,0-2 0,0-7 0,0-4-367,0-1 1,0 3 0,0-5 0,0-2-507,0-1 0,5-2-304,0-1-1228,1 1 0,-5-7 539,5-4 0,2-10 1501,8-6 0,0-3 0,-1-1 0</inkml:trace>
  <inkml:trace contextRef="#ctx0" brushRef="#br3">28317 2955 7919,'14'-2'166,"-4"-3"1271,-3-4 0,-10-5-985,-8 4 1,-4 1 0,-11 6 0,5-3-276,3 3 1,-3-1 0,0 1 0,2-2-58,2 1 0,1 2 1,0 2-1,0 0-58,1 0 1,1 2-1,1 3 1,3 6-69,-2 3 1,3-4-1,-2 3 1,1 2-25,1 4 0,-3 2 1,5-5-1,0 0 23,0 0 1,2-1 0,5 1-13,0 0 1,0-6 0,2 1 32,3 1 0,4-5 0,6-2 0,1-3-85,0-2 0,6 0 0,5 0 0,2 0-21,3 0 0,-1 0 1,1 0-1,-1 2 101,1 3 0,-1-2 1,-1 8-1,-2 1 166,-2 2 0,-5 2 1,3-1-1,-1 1 74,-4 0 1,-7 5 0,-3 0 0,-2-2 86,-3-2 1,-3 4-1,-1 0 1,-1-1 6,-5-3 0,-2-1 0,-8-1 0,0 1-179,1 0 1,-12-2-1,-1-4 1,0-3-198,-1 0 1,-1-5-1,-3 3 1,-2-3-185,-2-2 0,0 0 0,6 0 0,0 0-600,-1 0 1,2-5 0,4 0 0,5 1-1851,4 2 1,3-5 2666,3-3 0,4-4 0,7-2 0</inkml:trace>
  <inkml:trace contextRef="#ctx0" brushRef="#br3">28789 3222 7827,'10'-5'0,"1"-2"522,1-2 0,2 6 1,2-3-1,-1 5-214,1 1 0,5 0 0,0 0 0,-2 0-47,-1 0 1,3 0 0,0 0 0,-2 0-594,-2 0 0,-1 1-1296,0 5 1,-2 2-240,-4 8 1867,-10 0 0,-16-7 0,-8-2 0</inkml:trace>
  <inkml:trace contextRef="#ctx0" brushRef="#br3">28726 3379 7722,'16'0'0,"1"0"0,2 0 384,2 0 0,2 0 1,-4 0-1,4-1-48,1-5 1,-3 5-1,4-5 1,-1 5-505,1 1 1,-6-2 0,2-2 0,-4-1-154,-1 2 1,-6 1 320,1 2 0,-8 0 0,4 0 0</inkml:trace>
  <inkml:trace contextRef="#ctx0" brushRef="#br3">29591 2876 7700,'5'-15'298,"0"-1"1,7 5 0,0 1 0,8-1 121,6 3 0,2-1 0,2 6 0,-1-3-172,4 3 1,-3 1 0,-5 2 0,-3 0-56,-2 0 1,-3 7 0,-1 4 0,-2 2-33,-4 3 1,-3 0 0,-7 1 0,0 3 72,0 1 1,-7 7 0,-3-2 0,-4 2-142,-2-2 0,-5 2 1,0-7-1,2-2 60,1-2 0,3-1 0,-1 0 1,0-2-92,0-4 0,1 3 1,-1-8-574,0-2 440,8-1 1,2-2 0,12 0 46,4 0 0,11-5 0,5 0 0,4 1-3,1 2 0,6 2 1,0 0-1,-2 0 14,-2 0 0,-2 7 1,-1 4-1,-4 3 113,-5 1 0,-3 1 0,-3 2 1,-1 1 85,-3 2 0,-4 0 0,-7-6 0,-2 1-63,-3 0 1,-4 0 0,-7-1 0,1-1 104,-1-3 1,-5 1 0,-2-7 0,-1-1-229,-4-3 1,0-1-1,0 0 1,2 0-387,-2 0 0,0 0 0,0 0 1,3-1-804,3-5 1,1 3 0,5-7 345,0-3 0,8 5 1,2-3-1,5-1 118,1-2 725,14-2 0,-4-7 0,13-1 0</inkml:trace>
  <inkml:trace contextRef="#ctx0" brushRef="#br3">30235 2924 7610,'16'0'222,"-6"5"0,-1 2 1,-2 1 392,-3 5 0,3 6 1,-2 2-1,-2 0-3,-1 2 1,0 1-1,1 6 1,3-2-174,-3-2 0,-1 0 0,-2 5 0,0-1-212,0-4 1,0 2 0,0-5 0,2 0-399,3-1 0,-3-1 0,3-5 0,-3 0-727,-2-1 0,5 1 0,0 0-483,-2 0 0,4-6 0,0-1-737,2-2 2118,2-2 0,4-5 0,1 0 0</inkml:trace>
  <inkml:trace contextRef="#ctx0" brushRef="#br3">31116 2876 9078,'-7'9'570,"-2"3"0,-7-6 0,0-1-273,1 2 0,-8-5 0,-1 3 1,-1-3 43,4-2 0,-2 0 0,1 0 0,-1 0-192,0 0 1,2-2-1,4-2 1,-2-3-114,-2-1 0,0 4 0,5-1 0,0 1 117,1-1 1,4 3 0,1-3-354,-3 3 1,-1 4-1,0 3 52,4 6 1,1 3 0,6 2-1,-3-1 90,3 1 1,-4 0 0,2-1 0,1 1 31,3 0 0,1 0 0,0-1 0,0 1 8,0 0 1,0-1 0,0 1 22,0 0 0,0-6 0,1-1 1,5-2-1,4-3 0,4 3 0,3-2 1,3-2 20,1-1 0,5-2 1,-2 0-1,2 0-17,2 0 0,6 0 0,-8 0 1,2 0-6,-2 0 0,4 2 1,-6 3-1,2 4 3,1-1 1,-8 12 0,2-5 0,-4 3 113,-1-1 0,-2 4 0,-4 0 0,-4-2 14,-5-1 1,5 3 0,-1 0-1,-3-2 47,-6-2 0,1-3 0,-8-1 1,-1-3-3,-2 2 1,-7-5-1,0-1 1,0-5-134,-2-1 0,-1 0 0,-8 0 0,3 0-442,3 0 1,-2-1 0,5-5 0,0-2-473,0-1 1,8-3 0,6 5 0,2-2-398,3-3 0,3-2 0,2-2 56,5 0 1208,2-6 0,15-3 0,2-6 0</inkml:trace>
  <inkml:trace contextRef="#ctx0" brushRef="#br3">31493 2641 8084,'0'-11'318,"0"1"1,-2 6 0,-1 1 86,-2 6 1,-6 6 0,4 7 0,0-1-45,0 1 1,-3 5 0,3 0 0,0 0-13,0 2 1,0-6 0,3 4 0,-1-4-6,1-1 1,4 0 0,6 0 0,4-2 51,4-4 1,2 2 0,0-6-1,1-3-31,4-1 0,-4-2 0,6 0 1,-2 0-48,0 0 0,0-2 0,-5-3 0,-2-6-44,-4-3 0,2-1 1,-6-1-1,-3-2-118,-1-2 0,-2 2 1,-2-5-1,-3 2-160,-6 0 1,-3 0 0,-1 6 0,-1-1-924,0 0 1,1 2 0,-1 4 0,0 5-109,0 3 0,6 4 1,1 3-1,2 7 1035,4 7 0,-6-1 0,0 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16997 2703,'-9'-33,"2"11,7 8,21 5,10 0,22 4,-11 3,-6 2,-4 0,10 0,-6 12,6 4,-5 10,5 0,-12-1,1 1,-8-5,3 5,-5 0,5 6,-12-4,2 3,-6-6,1 11,1-9,-7 9,2-4,-1 10,-5-11,5 6,-5-11,-1 11,-1-11,-5 11,3-11,-8 10,1-9,-6 9,0-13,-8 14,-7-11,8-7,-9 2,11-12,-15 6,13-2,-26-3,7 1,2-8,-2 2,14-3,-14-2,9-5,-9 0,11-2,-6 1,11-1,-11-3,6-11,-11 0,10-2,-4-3,13 3,-3-8,-1 3,6-17,0 3,7 7,14-2,0 4,0-14,2 14,3-9,1 3,9-8,-1 7,13 3,-1 9,5 2,4 0,7-6,-10 13,10 4,-15 8,10-4,-7 8,15-11,-19 12,-3-5,-16 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22940 15624,'-32'-39,"10"-8,6-11,2 13,10-1,6-1,9 4,13 3,8 1,4 9,1 8,5 1,3 0,8 0,-1 5,-1 2,-2 4,3 3,1 7,-1 0,2 0,-3 7,6 5,1 5,-2 4,5 7,-5-2,0 4,-4 2,1 4,-4 3,-4 1,1 3,-3 8,1 3,-6 0,-5 1,2-1,-10-2,-1 4,-3 0,-3 3,-4-6,-4-1,-5 2,-3-5,-4 7,-3 3,-9 8,-8 8,-3-9,-6 2,-6-3,2-11,2-5,1-11,-1-1,-3-4,-6-1,-4-1,-3-1,-1-4,-3-5,-4 0,2-4,1-4,0-5,-4-2,4-8,0-3,0-6,0-10,1-5,-3-4,1-1,-5-6,6-1,0-2,0-4,1-2,8-1,3 0,5 0,4-4,2 1,1 1,4-2,5-5,9 2,3 0,2 0,2-4,5 4,1 0,5 0,2-4,10 6,3 1,5 2,4 4,3 3,2 5,1 4,12 2,4-1,9 2,13 4,-8 19,-12 21,-9 19,-4 18,16 8,1 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16792 3159 12231,'-8'-7'2,"-1"6"580,4-5 1,1 5 33,-6 1 1,4-6-219,-4 1 0,5 0-38,-6 5 1,6 0 0,-6 0-141,-1 0 0,3 0 109,-1 0 1,5 0-290,-6 0 1,1 0 77,-6 0 1,0 0 0,2 2-56,4 3 1,-4-3-26,3 3 0,-3-2 7,-1 3 0,4-5 0,1 5-25,-2-5 0,-2-1 1,-2 0 58,0 0 0,0 2 0,1 2-2,-1 1 1,0 0 0,0-5-4,1 0 0,4 0 1,1 0 51,-2 0 1,-2 0-14,-2 0 1,0 0-36,0 0 1,1 0-11,-1 0 1,0 0-15,1 0 0,-1 0 0,0 0 4,0 0 1,1 0-1,-1 0-9,0 0 1,0 0-1,1 0-32,-1 0 1,6 0 0,-1 0-14,-1 0 1,-2 0 0,-2 0-8,0 0 1,6 0 0,-1 0 0,1 2-26,1 3 0,-5-3 0,4 3 5,-4-3 0,-2-2 1,0 0 38,1 0 1,4 0 0,1 0 39,-3 0 1,-1 1-66,-1 5 0,-1-5 0,0 5 9,1-5 0,-1-1 0,0 0 28,0 0 1,1 0 0,-1 0 0,0 0 54,1 0 1,-1 0 0,0 0 50,0 0 0,1 0 0,-1 0-6,0 0 1,0 0-1,1 0-76,-1 0 0,0 0 1,1 0-1,1-1-28,3-5 1,-3 5-1,4-5 1,-4 5 50,-2 1 0,0 0 0,1 0 20,-1 0 0,0-2 0,0-2-54,1-1 1,-1 0 0,0 5 32,0 0 1,1-5-1,-1 0-146,0 1 1,1 2-1,-1 2 56,0 0 0,0 0 0,1 0 10,-1 0 1,0 0-1,1 0 55,-1 0 0,0 0 0,0 0-17,1 0 1,-1 0 0,0 0 56,0 0 1,1-5 0,-1 0 0,0 1 5,1 3 1,-1 1 0,0 0-1,0 0-60,1 0 0,-1 0 1,0 0-1,0 0 56,1 0 0,-1 0 0,0-2 0,1-2-56,-1-1 0,0 0 0,-1 5-21,-4 0 0,-2 0 0,-3 0 1,5 0-48,3 0 0,3 0 1,-1 0-1,0 0-45,0 0 0,1 0 1,-3 0 78,-3 0 0,-1 0 0,-5 0 1,6 0 43,4 0 0,1 0 1,1-2-1,-1-1 11,0-3 0,-5 1 0,0 5 0,2 0-9,1 0 1,3 0 0,-1 0 0,0 0-29,1 0 0,-1 0 0,0 0-33,0 0 1,1 0-1,-1 0 1,0 0-15,1 0 0,-1 0 0,0 0 0,0 0-71,1 0 1,-1 5 0,0 1-1,0-3 45,1-1 0,4-2 0,1 0 0,-2 0 10,-2 0 0,-2 0 0,0 2 15,0 3 1,1-3-1,-1 3 78,0-3 0,6-2 0,-1 0 0,-1 0 59,-2 0 1,4 0 0,-1 0 0,-1 0 77,-2 0 1,-2 0 0,0 0 9,1 0 0,-1 0 1,0 0-1,1 0 122,-1 0 0,0 0 0,0 0-196,1 0 0,-1 0 0,0 0 0,1 0 0,-1-2-3,0-3 1,6 3 0,-1-3-1,-1 3-108,-2 2 0,3 0 0,1 0-342,-2 0 0,-2 0-645,-2 0-3125,0 0 819,1 0 0,13 0 3253,7 0 1,14-7 0,6-2 0</inkml:trace>
  <inkml:trace contextRef="#ctx0" brushRef="#br0">17610 3144 13006,'-11'0'284,"1"0"1,5 0 747,-6 0 0,6-6 764,-6 1-1326,8 0 0,-4 3-160,7-3 1,2 3-1,3-3-65,5 3 1,11 2-100,6 0 0,-5 0 0,-1 2 0,-3 1 0,-3 3 37,1-3 0,0-1 0,1-2 0,3 0-14,1 0 0,0 5 0,-6 0 1,1-1-49,0-2 1,-1-2-1,3 0 1,1 0 45,2 0 0,0 0 0,-3 0 1,1 0-66,2 0 1,0 0 0,-6 0 0,1 0 55,0 0 0,0 0 0,-1 0 0,1 0-33,0 0 1,-6 0 0,1 0 0,1 0-139,2 0 1,2 0 0,-1 0 42,1 0 1,2 5 0,1 0 0,2-1 0,-2-3 80,-2-1 0,-1 0 0,0 0 1,0 0-46,-1 0 1,1 0 0,0 0 96,-1 0 1,-4 0 0,-1 0 0,3 0 0,1 0-20,1 0 1,1 0 0,0 0 0,-1 0-83,1 0 0,0 0 0,0 0 0,-1 0-34,1 0 1,5 0 0,0 0-1,-2 0-16,-1 0 0,-3 0 1,1 0-31,0 0 0,5 0 0,0 0 0,-2 0 0,-2 0 36,-1 0 0,0 0 0,0 0 1,-1 0-2,1 0 0,0 0 0,0 0 1,-1 0 1,1 0 0,0 0 0,-1 0 0,1 0-32,0 0 0,5 0 0,0 0 1,-2 0 4,-1 0 0,-3 0 0,1 0 0,0 0-38,-1 0 1,6 0 0,0 2-9,-1 3 0,2-3 0,-1 3 46,-2-3 1,-1-2-1,-2 0 2,-1 0 1,1 0 0,0 0 0,0 0 0,-1 2-32,1 3 1,0-3 0,1 3-1,2-3 16,2-2 1,0 1 0,-3 3 0,1 1 4,2-1 0,0-3 1,-4-1-1,3 0 36,1 0 1,0 0 0,-6 2 0,1 2-20,0 1 1,-1 0 0,1-5-1,0 0 22,0 0 1,5 0-1,0 0 1,-2 0-9,-2 0 0,4 0 0,0 0 0,-2 0 98,-1 0 0,3 0 0,0 0 1,-2 0 4,-2 0 1,-1 0 0,0 0-1,0 0-47,-1 0 0,3 0 1,1 0-1,2 0-6,-2 0 1,-1 0-1,-3 0 1,1 0-63,0 0 0,5 0 0,0 0 0,-2 0 3,-2 0 1,4 0-1,0 0 1,-1 0-48,-3 0 0,4 0 0,0 0 0,0 0 52,2 0 0,-6 0 0,4 0 0,-3 0 28,-3 0 1,6 0-1,0 0 1,-2 0-6,-1 0 0,-2 0 0,-1 0 1,1 0-37,0 0 1,5 0 0,0 0 1,-2 0 0,-2 0 0,-1 0 1,0 0-1,0 0 4,-1 0 1,1 0 0,0 0 56,-1 0 1,1 0 0,2 0 0,1 0-8,2 0 0,0 0 0,-5 0 1,1 0-1,2 0-35,2 0 1,0 0 0,-5 0 11,0 0 0,-1 0 1,1 0-1,0 0 31,-1 0 1,1 0 0,0 0-18,0 0 0,-1 0 1,1 0-1,0 0 0,1 0 199,4 0 0,-3 0 0,3 0-102,-4 0 1,-1 0-1,0 0 1,-1 0-1,1 0 96,0 0 0,-1 0 1,1 0-67,0 0 1,0 0-1,-1 0-65,1 0 1,-5 0-1,-1 0 1,2 0-108,2 0 0,-3 0 0,-1 0 0,-5 0 0,6 0 0,-8-7-1363,4 5 1,-8-5 0,-6 7 0,-9 0-8283,-8 0 9645,-13 0 0,-3 0 0,-8 0 0</inkml:trace>
  <inkml:trace contextRef="#ctx0" brushRef="#br0">21383 2373 8153,'0'-15'230,"0"-1"0,0 0 909,0 1 0,2 4-683,3 1 0,4 1 0,7-2-211,-1 6 1,1-2 0,0 2 0,0 1-8,-1 3 0,6 1 0,0 0 0,-1 0 30,-3 0 0,0 0 1,3 1-1,1 5-238,-2 4 0,4-1 0,-1 1 0,3 3 16,3 1 1,-6-1-1,1 1 1,0-1 31,3-1 1,-3 11-1,-1-8 1,-1 3-60,0-1 0,0-1 0,-5 1 0,0 3-21,-1 1 0,1 5 0,0-3 0,-2-1 30,-4 1 1,4 3 0,-5-3-1,2 0-2,-1-1 0,-5 4 0,4-3 1,-2 2-2,-3 3 1,-1-1-1,1 1 1,1-1-18,-2 1 0,-1-1 0,-2 1 0,-2-3 14,-3-2 1,2 3 0,-8-4-1,-1 1 13,-2 0 1,3 3 0,1-5 0,-2-2 25,-2-1 1,-2-3-1,-2 1 1,-1 0 77,-2 0 0,-1-2 0,1-2 1,-4-2 1,1 2 1,-4-3-1,5 0 1,-1-2 29,-4-4 1,3-1 0,1-2 0,-1 0 63,1 0 1,-1 0-1,-3 0 1,2 0-34,-2 0 1,-1-2-1,-3-1 1,1-4-17,-1-2 0,1-1 0,-1-6 0,1 0-85,-1 1 1,1-1 0,1 0 0,2-1 117,2-4 1,7 3-1,-2-4 1,3 1-60,3 0 1,-1-6 0,2 5-1,4-3 174,4-3 1,5-7 0,1-3 0,0-2-120,0-4 1,0 4-1,1-2 1,5-2-251,4-1 1,4 0 0,2 1 0,-1 4-91,1 1 0,0 3 0,0 4 0,-1 1 87,1-1 0,0 8 0,0 3 1,-3 4-243,-2 1 0,1 0 0,-5 2-1145,2 4 1,1 3-571,6 7 1,-7 3 0,-4 8 1994,-3 10 0,-2 7 0,0 3 0</inkml:trace>
  <inkml:trace contextRef="#ctx0" brushRef="#br0">12972 2389 8408,'-14'-10'631,"1"1"-132,3 2 0,5-4 1,-6 4-134,-1-1 0,5 2 0,0-2 0,2-1 394,0 0 0,-1 4 0,6-5-368,0-3 0,6 5 0,1-1 0,1 0-108,5 0 0,6 4 0,3-4 0,1 2-11,0 4 1,3 1 0,-3 2 0,1 0-100,4 0 0,2 0 1,1 0-1,-1 0-130,-4 0 0,4 0 0,-6 2 0,3 1 39,-1 3 1,-5 1-1,3-4 1,-1 4 51,-4 2 1,4-4 0,-2 4 0,0 0-144,1-1 0,-4 1 0,3 3 0,-4-1-21,-1 1 1,5 2 0,0 2 0,-3-1 20,-6 1 1,2 0 0,-4 0 0,2-1-21,-1 1 1,3 1-1,-5 3 1,1 1-4,1-2 0,-8 0 1,4 0-1,-2 2-26,1-2 1,-1 4 0,-5 0 0,0 0 24,0-1 0,0-1 0,0-3 0,0 1 52,0 2 0,0 2 0,0-4 1,0 2 24,0-2 0,0-2 0,-2 1 0,-1 1-12,-3 2 0,-4 2 0,3-4 0,-2 4 77,-3 1 1,-2-5-1,-2 4 1,0-2-19,1 0 0,-1 5 0,0-5 0,1-2 1,-1-1 0,0-3 1,0 1-1,-1-2 0,-4-3 0,3 3 1,-4-6-1,-1 3-49,-3-1 0,1-4 0,1 2 0,0-1-7,-1-3 0,1 3 0,-4-2 0,1-2 71,-1-1 1,1-2 0,-1 0 0,1 0 1,-1 0 1,-1-5 0,-4-2 0,-1-2-19,3-3 1,-8-2 0,12-2-1,-1 1 90,-2-1 1,2 0 0,2 0 0,3 1 133,0-1 0,6-5 1,-4-2-1,3 1 3,3-1 0,1-5 0,1 2 0,5-4-38,1-1 1,-4-1 0,6 1-1,2-1-127,1 1 1,2-6 0,2 1 0,3 1-59,5 1 1,4 5-1,2 1 1,0 3 71,-1 3 0,1-5 1,0 7-1,-2 0-167,-4 3 0,4-4 0,-3 2 0,3 3-1,1 4 0,-1 1 0,-1-4 0,-3 1 0,2 3 0,2-1 0,2 5-306,0-2 1,-1 0-4923,1-1 1314,0 3 1,-7 14 3913,-4 3 0,-3 4 0,-2 2 0</inkml:trace>
  <inkml:trace contextRef="#ctx0" brushRef="#br1">19559 8833 10643,'-7'-8'2435,"6"-6"1,-5 12-1525,12-3 1,-3 5-680,8 5 0,-6-3 0,5 5 1,1 0-1,-1 1 118,1 1 0,-1 5 0,6-3-86,0 3 1,0 1 0,-1 1 0,-1 0-87,-3-1 0,3 1 1,-4 0-1,2 0-37,-1-1 0,3 1 0,-5 0 0,1 1-20,1 4 0,-3-3 0,5 4 0,-5-1 50,-1 0 1,4 2 0,-4-2 0,0 3-2,0 1 1,3-1 0,-5-5 0,1 4 7,1 2 1,-6-4 0,6 3 0,-1 0 57,-1 1 1,0 1-1,-3 4 1,1-4 56,3-5 0,-1 3 0,-5 1 0,0 1 12,0 0 1,0-5-1,0 5 1,0 1-87,0-3 1,0 6-1,0-6 1,0 2-220,0 1 0,0-6 0,0 3 0,0 0 0,0 1 0,0-6 0,-2 2 0,-3-3 0,1-3 0,-6 1 0,5-7 0,-6-4-631,8-3-9200,-4-2 9075,7-7 0,14-9 1,3-8-1</inkml:trace>
  <inkml:trace contextRef="#ctx0" brushRef="#br1">17421 6806 8900,'11'0'1934,"-1"0"-869,2 0 0,2 0-685,2 0 1,0 0 0,0 0 0,-1 0-1,1 0 39,0 0 1,-1 0-1,3 0 1,1 0-127,2 0 0,7 5 0,-2 2 0,4 0-124,1 0 0,1 5 0,-1-3 1,1 1-144,-1 1 0,-1-1 0,0 6 0,-1 0-41,4 0 0,2-1 0,-3 1 1,-2-2 83,-4-4 1,7 4 0,-3-3 0,-1 3 25,1 2 0,7-6 0,-9 1 0,0 1-96,1 2 0,1 1 0,1 1 0,-1 0-1,-4 0 1,4-1 0,-4 1 0,4 0 1,1-1 0,1 6 0,-1 0 0,1-1 31,-1-3 1,6 4 0,0 2-1,-3-1 1,0 1 1,-3 3 0,1-3-1,-1 0-15,0-1 0,1 1 0,-1-4 0,1 4 29,-1 2 1,1-5 0,-1 5 0,1-1 107,-1 1 1,0-4 0,3 5 0,1 2-54,1 2 0,3 1 0,-4-1 0,1-2 7,-1-2 0,0 0 0,0 6 0,2-3 7,-2-3 0,-4 4 0,-3-4 0,-2 4-93,2 1 0,2 1 0,0-1 1,-2 1 55,-2-1 1,0 6 0,4-1 0,-2 1 43,-2 2 1,-2-6 0,4 3 0,-3-2 47,-2-3 0,3 0 0,-5 3 0,0-1-89,1-2 0,-4 8 0,5-10 0,-2 1 49,-1 0 1,1 8-1,-3-6 1,-1 1 22,-1 0 1,9 4 0,-10 1 0,3 1 16,-1-1 0,4 4 0,0-5 0,-2-1 80,-1 3 0,-4-1 0,-2 6 0,-1-4 29,1-2 0,2 6 0,0-2 0,-2 2 52,-2-3 0,-1 3 0,3-7 0,-3-1-331,-2 3 0,4-6 0,-6 4 0,-2-4 0,-1-2 0,3 4 0,1 0 0,-3-3 0,-1-3 0,-2 10 0,0-8 0,0 2 0,0 1 0,0-3 0,2 0 0,1-1 0,2-4 0,1 2 0,-6-7 0,0-2 0,0-1 0,0-8 0,0 1 0,0-8 0,0 3 0,0-12 0,0 3 0,0-8 0,0-1-2260,0-2 0,1-2 0,3 1 0,1-3 2260,-2-3 0,6-10 0,0-9 0</inkml:trace>
  <inkml:trace contextRef="#ctx0" brushRef="#br1">21855 1556 8437,'0'-10'507,"0"-1"1,0 1 306,0-6 1,2 0-306,3 0 1,4 3 0,6 2 0,1 4-85,0 0 0,5 5 1,2-3-132,1 3 0,0 2 1,4 2-1,-3 3 1,-2 6-78,-4 3 1,-2 1-1,-3 1 1,-2 2-162,-1 3 0,-8-4 0,3 6 0,-5-2-84,-1 0 1,-7 1 0,-3-2 0,-4 1 58,-2-2 1,-5-2-1,-1-3 1,-1-2-52,0-1 1,-3-2 0,5 3 0,2-3 34,1-2 0,-3-2 0,0-5 144,2 0 1,2 0 267,1 0-362,7 0 0,9-5 1,12-1-1,8 3-122,6 1 1,4 2 0,1 0 0,2 0-78,4 0 0,-4 2 1,4 3-1,-6 6 55,-5 3 0,4 1 0,-5 3 0,-3 1 133,-6 2 1,0 0 0,-8-4 0,1 3 95,-4 0 1,-3 1-1,-2-5 1,0 0 119,0 0 1,-7-1 0,-3-1 0,-4-1-108,-2-3 0,-1-5 0,-3 4 0,-2-2-210,-3-4 1,4-1-1,-5-2 1,0-2-135,1-3 0,-4 2 1,4-8-1,-1-1-531,0-2 1,7 4 0,-2-1 0,3 1-1704,2 1 1,8-5 986,2 3 0,12 3 0,6-1 1428,7 2 0,13-5 0,8 3 0</inkml:trace>
  <inkml:trace contextRef="#ctx0" brushRef="#br1">22625 1745 8437,'9'-16'310,"-4"0"0,-3 1 0,-4-1 295,-3 0 1,-4 7 0,-6 4 0,-1 3-172,0 2 1,-5 7-1,0 6 1,2 4-18,2 4 0,-3 7 0,3-2 0,3 4-20,0 1 0,7-1 0,2-2 0,3-2-24,2 2 0,7 0 0,5 0 1,7-2-40,8 2 0,1-5 1,1-2-1,-1-4 246,0-1 0,4-2 1,-10-4-1,1-4 2,0-5 1,-2-1 0,-6-1-1,1-6-193,0-9 1,-2-2 0,-2-10-1,-3-3-277,-2-4 0,-2-3 0,-5 3 0,0-4-429,0-1 1,-7 0-1,-3-4 1,-6 4-1279,-5 2 0,3 1 1,-4 6-1,1 1-1845,0 4 1,2 3 3439,8 7 0,-3-13 0,5-5 0</inkml:trace>
  <inkml:trace contextRef="#ctx0" brushRef="#br2">28050 1619 8243,'-9'-16'-1,"2"1"1,5 1 0,-1 1 1882,-2 3-317,-1 6 1,6-1 0,0 10-624,0 6 0,6 8 1,1 4-1,1 3 273,4 7 0,2 0 0,2 9 0,0 2-521,0 1 1,-1 2 0,-1 2 0,-1 2-213,-3 1 1,-1 1-1,3-6 1,-3-2-427,-2-3 1,3-3-1,-5-8 1,-1-1-584,-2-4 1,-2-3 0,0-8-5280,0 1 4086,0-7 1,-6-4 0,1-10 0,2-6-749,1-3 0,-3-8 2468,-1-5 0,-6-9 0,4-4 0</inkml:trace>
  <inkml:trace contextRef="#ctx0" brushRef="#br2">28427 1933 8242,'25'0'1088,"-10"-1"0,-11-3 0,-8-1-523,-6 1 1,-6 3 0,-5 1 0,-5 0 337,-4 0 0,-3 0 0,-2 0 1,-2 0-667,2 0 0,-3 0 1,1 0-1,2 0-450,2 0 0,-2-6 0,2 1 0,3 2-1068,1 1 0,1 2 0,1 0-3334,7 0 3830,9 0 0,18 5 1,14 0 784,7-1 0,10 5 0,3-1 0</inkml:trace>
  <inkml:trace contextRef="#ctx0" brushRef="#br2">28742 1996 8209,'10'-7'0,"-1"-3"231,-2-4 0,-2-2 0,-5-1 0,-2-3 419,-3-1 1,-4-5 0,-6 5-1,-1 2 60,0 2 0,-5 3 0,0 1 0,0 5-38,-2 1 1,6-4-1,-6 6 1,2 1-451,0 3 1,0 8 0,6 5 0,-1 5-66,0 4 0,1 7 0,-1 0 1,0 4 68,0-1 0,8 9 0,1-8 1,1 1-131,1 0 1,0-2 0,7-1 0,3-2 59,5-2 1,6-6-1,5 0 1,4-4-13,-1-5 0,11 3 1,-4-6-1,3 1-55,-1-4 1,3-3-1,1-2 1,-2 0-284,-2 0 1,-3-5 0,-4-2-1,-5-2-394,-3-3 1,-4-2 0,-2-2 283,-2 0 1,-6 6 416,1 0 0,-2 6 0,1 1 0,3 4-44,2 5 1,-4 6 0,4-2 0,-1 4-154,1 2 0,-4 0 0,4-1 1,0 1-1101,0 0 1,-4-6 0,4 1-140,-2 1 0,5 0 1,-3 0 334,-1-1 1,6-9-1,-5-2 988,0-9 0,-2-12 0,-7-3 0</inkml:trace>
  <inkml:trace contextRef="#ctx0" brushRef="#br2">29056 1996 8418,'24'5'0,"-3"2"0,-3 2 751,-2 3 0,-1 4 0,1 3 1,0 4 120,-1 1 0,1 1 1,0 5-1,0-2-339,-1-1 0,-4 7 1,-2-10-1,-1 1-135,1-5 0,-5 3 1,1-2 347,-3-2-439,-2-8 1,-7-6 0,-4-10-239,-3-6 0,0-10 1,2-5-1,3-3-211,2-3 1,2-5-1,7-1 1,3 0 108,5-1 0,6 4 1,5 7-1,4 6-230,-1 4 0,6 1 1,-4 10-1,5 0 363,6 0 1,-4 8 0,6 12 0,-3 4 158,1 4 1,1 7 0,-3-2 0,2 6-61,-2 4 1,-7-2 0,-4 2 0,-1-3-313,-4-1 1,-6-3 0,-5-1 0,-1-3-1024,-3-2 1,-2-2 0,-4-6-1,-2 1-1122,-1 0 1,-7-8 0,1-2 2257,-3-5 0,-1-1 0,-1 0 0</inkml:trace>
  <inkml:trace contextRef="#ctx0" brushRef="#br2">30046 2106 8137,'14'-2'291,"-1"-1"0,-3-2 839,2 1 1,2-3 0,4 2 0,1 1-463,2 3 0,7-1 0,-4-1 0,3-3-429,-1 3 1,-5 1 0,3 2 0,-1 0-66,-4 0 1,4 5 0,-4 2 0,-3 0-1604,-4 0 1,-3 5 0,1-1-1835,-4 3 1,-6 0 3262,-6-4 0,-9 4 0,-10-5 0</inkml:trace>
  <inkml:trace contextRef="#ctx0" brushRef="#br2">30157 2248 8185,'14'15'274,"1"-1"0,11-3 0,-5-4 330,-3 0 0,5-5 0,1 3 0,2-3-426,0-2 0,1 5 0,4 0 0,-1-2-883,-4-1 1,4 3 0,-6 1-1,1-3 705,-4-1 0,3-9 0,1-2 0</inkml:trace>
  <inkml:trace contextRef="#ctx0" brushRef="#br2">31304 1745 8077,'-17'-27'0,"-2"3"0,-4 0 179,-2-1 1,4 11 0,-3 0-1,0 5 657,-1 6 1,4 1 0,-3 2 0,1 0 0,2 0-299,-2 0 0,6 2 0,-4 3 0,3 6-373,3 3 0,-1 1 1,2 1 6,4 0 0,3 0 0,8-1 0,6 1-319,9 0 0,1 5 1,10 0-1,1 0 32,1 1 1,3-3-1,-1 8 1,1-1 156,-1-2 1,-1 6 0,-4-4 0,-5 4 136,-4 1 1,-3-4-1,-1-3 1,-5-1 137,-1-4 0,-1 4 0,-6-2 0,-2-2 229,-3-2 1,1-6 0,-6-3 0,-3 1-240,-1 0 0,-1-6 0,-3 3 1,-3-5-245,-5-1 0,-2-5 0,-2-2 0,1-2 45,-4-3 1,-2-7 0,5-2-1,2 2-1172,2 1 1,7-3 0,-2-1-1,5-1-754,5 0 0,4-5 0,7 2 0,2-2 1818,3 2 0,11-11 0,9 4 0</inkml:trace>
  <inkml:trace contextRef="#ctx0" brushRef="#br2">31320 1745 8392,'16'24'0,"-2"-1"0,-2 0 747,-2 3 1,1-2 0,5 4 0,-2 2 296,-4 0 0,4 10 1,-5-9-731,0 2 0,3-5 0,-5-2 0,0 1 1,0-1-477,-4 0 1,4-7 0,-2 2 0,-1-3-1997,-2-3 0,-4-6 1116,-3-4 0,-4-10 0,-7-7 0,1-9 1042,-1-11 0,0-6 0,0-16 0,1-2 0</inkml:trace>
  <inkml:trace contextRef="#ctx0" brushRef="#br2">31320 1540 8212,'-2'-26'150,"-3"0"1,3 7-1,-3-2 1,3 3-31,2 3 1,2 1 0,2 1-262,1 3 1,2 6-1361,-2-1 1501,4 3 0,-1 9 0,-1 2 0</inkml:trace>
  <inkml:trace contextRef="#ctx0" brushRef="#br2">31524 1792 8081,'16'37'0,"0"-1"135,0-1 0,-1 4 1,1-3-1,0-1 395,-1-2 0,-4-1 0,-2-3 0,-1-1 27,1-1 1,-5-13 0,1 1 645,-3-1-910,-2-7 0,-2-2 0,-2-12 0,-3-6-148,-1-7 1,4-8 0,-1 2 0,3-4-271,2-1 1,9-6-1,5 2 1,7 4-116,3 3 1,6 4 0,3-3 0,-3 6 140,0 4 1,-2 8-1,0 4 1,-2 3 159,2 2 0,0 2 0,0 3 0,-2 6 198,2 3 1,0 8 0,0 5 0,-4 2-46,-1 3 0,-2 4 0,-5 1 0,-3-2-202,-2-2 0,1 4 0,-5 0 1,0-3-134,0 0 0,-2-3 0,-5 1 0,0-1-489,0 0 1,0-6 0,0-2-1,-1-2-525,-5-1 1,-2 0-1,-8-8 1,0-3 1134,1-2 0,-8 5 0,-2-3 0</inkml:trace>
  <inkml:trace contextRef="#ctx0" brushRef="#br2">30738 2798 8241,'16'-2'272,"0"-1"0,-1-4 272,1-2 0,5 4 0,2-4 81,1 2 1,10 0-1,7 3 1,7-1-1,2 2 164,3 1 0,8 2 1,2 0-1,7 0-233,1 0 1,11 0 0,0 2 0,-37-1 0,0 1-391,2 0 1,2 1 0,0 3-1,-1 1 1,0-3 0,-1 0-1,-1 1 1,-1-1 87,38 1 1,-7-1 0,-19-1 0,-4 3-402,-4-3 0,-14-1 1,-4-2-1519,-1 0 0,-8 0 532,-1 0 1,-12 5-1,-11 0 1,-13-1-737,-15-3 0,-9-1 0,-9 0 1869,-5 0 0,4 0 0,-5 0 0</inkml:trace>
  <inkml:trace contextRef="#ctx0" brushRef="#br2">30911 3379 8026,'14'-21'0,"-3"0"0,-6 2 501,-3 2 1,-2 1 0,-2 2-1,-3 2 1,-6 1 232,-3-1 1,-1 0 0,-1 0 0,0 3-292,0 2 0,-5 2 0,-1 5 1,-1 0-376,0 0 1,-3 7 0,3 3 0,1 4-57,-1 2 1,-3 0 0,5-1 0,2 3 28,1 3 1,2-2 0,2 5-1,2 1 39,2-1 1,6-3 0,-1 4 0,3-1 187,2 1 0,2-4 0,1 3 0,6 0-151,5 1 1,-2-6-1,11 2 1,-2-3 0,0-3 1,5 1 0,-1 0 0,1-2-559,2-4 1,5 2-1,-5-5 1,3 0-1144,1 0 1,8-1-1,-9-5 1,3 3 790,-1 1 0,-2 0 1,1-6-1,-1-5 792,1-4 0,-1-4 0,1-2 0</inkml:trace>
  <inkml:trace contextRef="#ctx0" brushRef="#br2">31430 3552 7043,'0'-17'0,"-2"-2"0,-3-2 679,-5 1 0,-4-2 0,-4 1 0,-1 2-318,-2 1 1,-7 8 0,2 1 0,-2 2 78,2 3 1,-8-3 0,7 2-1,-1 3-242,-2 6 0,7 5 1,0 6-1,3 3-106,-1 3 1,1-2 0,10 5-1,5 1-63,3-1 1,2 1 0,0 3 0,3-2 11,8 2 1,1 2-1,16 1 1,3-1 52,4-4 1,7 2 0,-3-7 0,-3-4 275,-2-5 1,4 1 0,-10-8 0,-2-2 120,-1-1 0,-4-2 0,-4-3 0,1-6-182,-3-7 0,5-8 1,-12 1-1,1-1-282,-4-4 1,2-6 0,-2 0-1,-3 2-682,-5 2 1,-1-3 0,-6 9-1,-1-1-1661,3 4 0,1 9 1394,7 2 1,1 6 0,6 1 0,7 6 110,5 8 811,9-4 0,4 7 0,8-6 0</inkml:trace>
  <inkml:trace contextRef="#ctx0" brushRef="#br2">32028 3489 8224,'0'-15'0,"0"-1"394,0 0 1,-7 0-1,-4 1 1,-3-1-53,-2 0 0,1 1 1,-3 1-1,-1 1 233,-2 3 0,0 6 0,4-3 0,-3 2-199,-1 0 1,6 0 0,4 6-1,1 5-321,1 4 1,2 6 0,9 5 0,3 3-146,5 1 1,6 10 0,3-4-1,4 4 101,2 3 1,-6-4 0,3 4 0,-1-1 156,0-1 0,-5 1 1,-7-5-1,-2-1-7,-4 0 1,-1-6-1,-2-4 1,0-4 762,0-1 0,-7 0 0,-3-2-518,-4-4 0,-2-3 0,0-7 0,0 0-367,1 0 1,-6 0 0,-2-2-1,-1-3-919,-4-5 1,3-3 0,1 0-1,1 0-628,4 1 0,1-5 0,3 6 1,1-3 316,3-2 0,4 1 1,9-1-1,3-1 1191,6-4 0,10 3 0,3-5 0</inkml:trace>
  <inkml:trace contextRef="#ctx0" brushRef="#br2">24717 6271 7709,'15'0'-623,"1"0"0,0 0 1227,-1 0 0,-1-1 0,-1-3 1231,-3-1-1450,-6 0 0,1 5 0,-10 0 0,-6 0-102,-3 0 1,-9 0 0,-3 1-1,-3 3-74,-3 1 1,1 0 0,-1-5 0,1 0-103,-1 0 1,-3 0 0,2 0-1,3 0-133,1 0 0,4 0 0,1 0 1,1 0-163,4 0 1,7 0 136,1 0 1,4 6 91,2-1 0,14 0 0,19-3 0,7 1-39,7 3 1,10 1-1,6-4 1,3 2-59,2-1 0,-2 3 0,-4-2 1,-6 0 81,-7 2 0,-8-5 0,-8 3-40,-1-3 324,-8-2 1,-5 0 0,-16 0 0,-10 0 23,-7 0 0,-15-5 0,1 0 1,-3-1-78,-3-1 0,-3 6 1,4-5-1,1 3-55,4-2 1,-2 3-1,10-3 1,1 3 68,3 2 0,4 0 136,1 0 1,9 0-242,7 0 0,7 0 1,10 0-1,4 0-30,5 0 0,6 0 0,3 0 0,2 0-507,-3 0 1,0 5 0,-5 0 0,-1-1 72,-1-2 1,-8 3-1,2 0 1,-4 0-1990,-1 2 0,-6-3 2287,1 6 0,-8-6 0,4 3 0</inkml:trace>
  <inkml:trace contextRef="#ctx0" brushRef="#br2">17185 6240 8104,'0'9'1559,"0"-2"1,2-7-628,3 0 1,-1 5-103,6 0 0,-6 2-308,1-2 0,-1-3 0,-1 5 1105,2 0-993,1-5 1,-5 5 405,5-7-436,-5 0-747,13 0-141,-12 0-600,5 0 0,-9-2 0,-3-1-1706,-6-3 1,3 1 2589,-3 5 0,1-7 0,-6-2 0</inkml:trace>
  <inkml:trace contextRef="#ctx0" brushRef="#br2">24371 10955 7980,'-7'-8'-483,"5"-1"1,-5 5-125,0-1 1055,5 0 488,-5 5 513,7 0 3488,0 0-4389,0 7 0,0-4 643,0 8 43,0-8-191,0 4-767,0-7 0,2 0-195,3 0-46,-3 0 0,5 2 105,-7 3-96,0-3 390,0 5 5,0-7-375,0 0-123,0 7 28,0-5 61,0 5-25,0 0 342,0-6-45,0 6 639,0-7-2364,0 0 0,-5-1-1267,-1-5 1779,1 5 911,5-6 0,7 14 0,2 1 0</inkml:trace>
  <inkml:trace contextRef="#ctx0" brushRef="#br2">23364 4605 28236,'-15'0'-87,"-1"0"0,-2 0 921,-3 0 1,4 0 0,-4 0-1,5-1 1,4-3-569,2-1 0,6-2-436,-1 2 0,3-4-337,2-7 1,2 7 0,3 2 0,7 2 702,8 0 1,4 0-1,9 5 1,2 0-4,2 0 1,5 0 0,-6 0-1,-1 0-63,-1 0 1,-10 5 0,-3 0 0,-4-1-259,-1-3 0,-7 1-316,-4 3 1,-7-3 0,-6 3-1,-12-3 585,-7-2 0,-1 0 0,-11 0 0,2 0 280,1 0 1,-4 0 0,6 0-1,5 0-406,-1 0 1,2 0-1,2 0 1,5 0-16,3 0 0,3 0 0,-1 0 0,9 0 0,7 0 0,12 0 0,11 0 0,1 0 0,4 0 0,9 2 0,5 1 0,2 3 0,-2-3 0,1-1 0,-6-2 0,-4 0 0,-5 0 0,0 5 0,-7 0 0,-2-1 0,-7-2 0,-3-1 0,-2 5 0,-3-5 0,-10 5 0,-4-5 0,-4-1 0,-7 0 0,-2 0 0,1 0 0,-1 0 0,-5 0 0,2 0 0,-2 0 0,2 0 0,-4 0 0,5 0 0,-1 0 0,0 0 0,7 0 0,-2 0 0,3 0 0,3 0 0,-1 0 0,0 0 0,0 0 0</inkml:trace>
  <inkml:trace contextRef="#ctx0" brushRef="#br2">11305 3788 8359,'0'-10'-257,"-2"-1"45,-3-1 0,3 3 0,-3-1 767,3-3 1,2 5-354,0-3 1,2 8 0,3-4 20,6 0 0,-2 5 1,1-3-162,2 3 1,2 2 0,2-2 0,0-1 41,-1-3 1,3 1 0,1 5 0,4 0-29,1 0 1,-3 0 0,4 0 0,-1 0 31,1 0 1,-1 5 0,4 1-1,-2-1-54,2 2 0,-3-4 0,-1 6 1,-1 0-49,-4 0 1,4-4 0,-2 5 0,-2 1 16,-2-2 0,-1 5 0,0-4 1,0 4-20,-1 2 1,1-1 0,1 1 0,1 0 25,-2 0 0,3-1 1,-9 1-1,4 0-35,2-1 1,-2 1 0,-2 0 0,-3 1-11,-2 4 1,3-3-1,-3 3 1,0-4 3,0-1 1,4 5 0,-6 0-1,0-2 8,2-1 1,-5 2-1,3 1 1,-3-1 5,-2-3 1,0-1 0,0 1 0,0 2 21,0 2 0,0 0 0,0-5 0,-2 2 11,-3 3 0,2-4 0,-6 4 1,0-4 25,0-1 1,4 0 0,-5 0 0,-3-2-20,-1-4 0,-1 4 0,-3-4 1,-1 4 35,-2 2 1,0-5 0,4-1 0,-3 1-59,-1-3 0,-5 5 0,5-6 1,2 1 5,2 5 1,-4-5 0,0 1-1,1-2 13,3-4 0,1 4 1,1-1-1,-1-1 0,0 2 0,0-5 1,1 3-1,-1-3 42,0-2 1,-5 0 0,0 0 0,2 0-33,2 0 1,1 0-1,-2-2 1,-1-2-14,-2-1 1,0-2 0,6 4 0,1-4-4,3-2 1,-3 0-1,4-5 1,-4 0 103,-2-3 0,-5-2 0,0 1 1,2-1 52,1-2 0,3-2 0,1 4 0,1-2-69,3 2 0,1-4 0,-3 0 1,3 1 1,2-1 0,2-3 0,5 5 0,0 0-24,0-2 0,0 6 0,0-6 0,0 2-97,0 0 1,2 0-1,1 6 1,2-1 31,-1 0 1,3-5-1,0 0 1,0 2-74,0 1 0,0 3 0,-4-1 1,3 0 45,-3 1 0,1 1 0,-1 1 0,2 3-36,-1-2 0,-1-1 0,1 1 0,1 2-474,-1-2 1,-1 3-1641,2-2 197,-3 1 1,5-1 1944,-7 1 0,-7-8 0,-2-6 0</inkml:trace>
  <inkml:trace contextRef="#ctx0" brushRef="#br2">12028 4432 14435,'11'0'-210,"-1"0"203,2 0 0,-3 0 36,2 0 1,-6 0 0,5 0 0,3 0 11,1 0 0,-4 0 1,1 0 29,1 0 1,2 0 0,2 0 0,-1 0-44,1 0 1,0 0 0,-1 0 0,1 0-21,0 0 0,0 0 1,1 0-1,2 0-20,2 0 1,0 0 0,-3 0-1,1 0-5,2 0 1,0 6-1,-4-1 1,2-2 24,2-1 1,0-2-1,-3 0 1,1 0-6,2 0 0,2 0 0,-4 0 0,4 0 71,1 0 0,2 0 0,6 0 0,-2 0-38,-4 0 1,3 0-1,-1 0 1,6 0 24,2 0 0,6 0 0,-2 0 1,2 2-63,2 3 1,5-3-1,-7 3 1,3-3-1,2-2 1,-1 0-1,-3 0 1,-1 0 14,2 0 1,2 0-1,1 2 1,0 1-18,0 2 0,0 1 1,2-6-1,4 0 12,4 0 1,4 0-1,2 0 1,0 0 10,0 0 0,2 0 0,-1 0 0,1 0 21,-4 0 0,-2 0 0,4 0 1,0 0-14,0 0 1,-2 0-1,-1 0 1,-3 0 24,3 0 1,1 5-1,2 0 1,-2-1 0,-3-3 1,8-1 0,-3 2 0,1 2-16,1 1 0,3 2 1,0-4-1,0 2 48,2-1 1,-7 3-1,2-2 1,-6-1 22,1-3 1,-4 5-1,-1 1 1,1 0-5,0 0 0,-3 0 0,3-2 1,-2 4-8,-4-1 1,5 5 0,-1-6 0,-2 0-65,-3 0 1,5 3 0,-10-3 0,0 0 1,1 0 0,-7 3 1,1-4-1,-2-3-10,-1-1 0,1 3 0,-6 0 0,1-1-20,-1-2 0,-1-2 0,-2 0 0,-4 0-95,-1 0 1,0 0 0,-4 0-1,2 0-153,-2 0 1,-1 0 0,-3 0 0,1 0-408,0 0 0,-6 0 616,1 0 0,-1-7 0,6-2 1</inkml:trace>
  <inkml:trace contextRef="#ctx0" brushRef="#br2">17390 4778 31010,'15'0'-315,"1"0"777,0 0 1,-6 0 684,1 0-1147,-8 0 0,4-7 0,-7 4-992,0-8 1,-1 8 703,-5-2 1,5 1-1949,-5-1-1356,5 3 2981,1-5 1,0 14 0,0 2 0</inkml:trace>
  <inkml:trace contextRef="#ctx0" brushRef="#br2">11950 4700 15244,'0'10'-1419,"0"1"0,0 1 1003,0 2 0,1 2 0,3-1 0,1 1 472,-1 0 0,-3-1 1,-1 1-1,0 0-13,0 0 0,-1-1 0,-3 3 0,-1 1-76,1 2 0,-3 10 1,2-1-1,2 1 52,1 4 1,-3 0 0,-1-2 0,3 2-27,1 2 0,2 5 1,-2-5-1,-1-2-118,-2-2 0,0 5 0,3 2 0,-2 2 161,-1 0 1,-5-5 0,4 5 0,3 1 96,1 3 1,2-1 0,0-1-1,0-2 25,0 1 0,0 1 1,0 0-1,0-4-73,0-2 0,0 4 1,0-3-1,0-1 43,0 1 0,0-1 1,0-3-1,0 3-85,0 3 1,0-1-1,0 3 1,0-1 32,0 2 0,0 0 0,0-1 0,0-1 34,0 2 0,0-4 0,2 0 1,1-1 32,3-4 1,-1 3 0,-5-1 0,0-2-124,0-2 1,0-2 0,0 1 0,0-1 0,0 0 1,0 1 0,0-1 0,0 1-16,0-1 1,0 6-1,0 0 1,0-3-18,0 0 0,0-3 1,0 1-1,0-1 30,0 0 0,0 6 0,0 0 0,0-2 86,0-2 1,0 4 0,0-1 0,0 1 16,0 1 1,2-3 0,1 7 0,2 0 16,-1-2 1,-1 9 0,1-5 0,1-1 45,-2 3 1,-1-1 0,0 2 0,1-1-216,3-4 1,-1 1-1,-5-4 1,0-1-78,0 1 1,0 3 0,-2-6 0,-1-1 79,-3-2 0,1 2 0,5 0 1,0-2 89,0 2 0,0 0 0,0-2 0,0 2-38,0 2 1,0 5 0,0-5 0,0-2-91,0-2 0,0-2 1,-2 1-1,-1-1 60,-2 0 1,0-1 0,5-2 0,0-2 94,0 2 1,0 2 0,0 1 0,0-1 197,0-4 1,0 7 0,0-5 0,0 0 79,0 2 0,0 0 0,0-1 1,0-1-91,0-1 0,0-3 0,0 4 0,0-4-127,0-1 0,0 3 0,0-5 0,0-2-41,0-1 0,0-2 0,0-1 1,0 1-1301,0 0 1,-6-6-3558,1 1 4879,-7-8 0,3-3 1,-7-8-1</inkml:trace>
  <inkml:trace contextRef="#ctx0" brushRef="#br0">23506 4417 11637,'7'8'-682,"3"-2"0,-1-5-589,2-1 1198,-8 0 1,4-7 0,-7-3-140,0-4 0,0 4 141,0-1 0,0 1 1,0-6-1</inkml:trace>
  <inkml:trace contextRef="#ctx0" brushRef="#br0">17673 1886 18047,'-9'0'-317,"-5"-7"0,5-2 0</inkml:trace>
  <inkml:trace contextRef="#ctx0" brushRef="#br0">11384 15828 7986,'1'-16'-140,"3"0"0,3 2-394,2 4 1,-4-2 0,5 7 533,3 1-208,1 2 133,-6 2 1,1 5 74,-4 1 0,-3 6 0,5-3 0</inkml:trace>
  <inkml:trace contextRef="#ctx0" brushRef="#br0">24748 15451 8349,'-5'-16'0,"-2"0"1289,-2 0 0,4 6 0,-6 1 2556,-1 2-3276,5-5 0,0 9 1,9-6-1,3 2 0,6 2 106,3-2 1,8 5 0,6-5-1,5 2-402,4-1 1,7-1-1,-2 4 1,1-2-235,-1 1 0,0-3 0,-9 2 1,-3 1 91,0 3 1,-8 1-1,-1 0 1,-3 0-158,-2 0 0,-2 7 1,-4 3-1,-3 6 334,0 5 1,-5-2 0,3 7 0,-3 4 326,-2 5 1,-5-2-1,-2 5 1,0-1-234,0 0 1,0 5 0,3-6 0,-1-1-403,1-1 0,3-3 0,1-1 0,0-2-485,0-2 0,0-7 0,0 2 1,0-4-1929,0-1 0,0-5 1,0-1-1728,0 2 0,0-3 2680,0 2 0,-2-8 0,-3 1 1460,-6-8 0,-10-12 0,-3-8 0</inkml:trace>
  <inkml:trace contextRef="#ctx0" brushRef="#br0">24858 15734 10767,'16'-9'864,"-1"2"1,1 2-62,0-1 1,7 1 0,3 5 0,4 0-443,1 0 0,0 0 1,1 0-1,-1-2-699,1-3 1,-1 3 0,1-3 0,-1 3-169,1 2 0,-1 0 1,0 0-1,1 0-420,-1 0 1,-1 0 0,-2 0 0,-4-1 925,-1-5 0,-2-2 0,-5-8 0</inkml:trace>
  <inkml:trace contextRef="#ctx0" brushRef="#br0">25676 15372 8303,'14'7'1740,"-4"5"1,-5 7-1024,-3 8 0,-2 2 0,0 3 0,0-1 304,0 1 1,0-1 0,0 1 0,2-1-806,3 0 0,-3 1 0,3-1 0,-3 1-481,-2-1 1,5-5-1,0-1 1,0-1-1000,2 1 0,-3-6 0,5 2 0,-1-5-481,1-6 1,2 2 0,4-6 656,1-3 1,0-15 1087,0-9 0,-1-14 0,1-5 0</inkml:trace>
  <inkml:trace contextRef="#ctx0" brushRef="#br0">25943 15466 10111,'0'16'1042,"0"0"0,0-1 1,0 3-72,0 3 1,0 3 0,0 8 0,0-1-356,0 1 1,0-1 0,0 2 0,0 2-550,0 2 0,5-2 0,2-7 0,0-4-213,0-1 1,0 3 0,-3-5 0,1-2-6795,-2-1 4622,-1-3 1,-9-6 2317,-3-4 0,-11-24 0,-4-7 0</inkml:trace>
  <inkml:trace contextRef="#ctx0" brushRef="#br0">25503 15498 7986,'5'-16'1012,"0"0"1,7 2-1,1 2 1,4 3-413,4 2 0,14 2 0,3 5 1,10 2 428,4 3 0,18 4 1,0 7-1,1-1-265,1 1 1,-2 0 0,-6-1 0,-1-1-369,-7-3 1,-7 1 0,-5-5 0,-6 0-182,-4 0 0,-1-2 0,-12-5-2463,-2 0 1,-10 6 374,-9-1 1,-16 7 0,-16-3 0,-8 0-1881,-5-4 3753,-2-3 0,-7 5 0,-2 1 0</inkml:trace>
  <inkml:trace contextRef="#ctx0" brushRef="#br0">25062 16268 10597,'0'-16'3928,"0"6"-2929,0-1 0,7 3 1,4-5-1,5 5-397,5 1 1,5-4 0,10 6 0,6 0 130,4-2 0,6 5 1,4-3-1,2 3-304,1 2 0,6 0 1,-8 0-1,3 2-221,-3 3 0,8-3 1,-5 5-1,-3-2-40,-1 0 0,-4 0 1,-4-5-1,-5 2-869,-6 3 0,3-3 0,-14 3 0,-3-3-2939,-4-2 1,-8 0 2170,-1 0 0,-8 0 0,-4 0 1,-12 0-99,-10 0 0,-8 0 1567,-4 0 0,-4 7 0,-8 2 0</inkml:trace>
  <inkml:trace contextRef="#ctx0" brushRef="#br0">25393 16394 7986,'8'-7'3349,"5"12"0,-6 0-2746,1 7 0,-4 4 1,1 0-1,-3 0-220,-2-1 0,0 6 0,0 0 0,0 0-44,0 2 1,-2-4-1,-3 6 1,-4-1 23,0 0 1,-5-3-1,6 4 1,-3-1 217,1 1 1,1-6 0,-3 2 63,1-4 0,2-1 1,-3 0 740,2 0-1039,6-8 1,-1 4-1,10-6-121,6-3 1,4-1 0,6-2-1,6 0-191,2 0 0,3 0 0,1 0 0,2 0-443,2 0 1,4 0-1,-2 0 1,-1 0-676,1 0 0,3 0 0,-4 0 0,1 0-856,-1 0 0,-7 0 0,-6 0 0,-2 0 946,-4 0 1,-2-2 0,-3-3 0,-3-6 992,-6-2 0,-3-17 0,-2-3 0</inkml:trace>
  <inkml:trace contextRef="#ctx0" brushRef="#br0">25833 16504 8816,'0'15'1394,"0"1"1,0 0 0,0 1 264,0 4 0,0 2 1,0 7-1,0-1-109,0 5 1,0 0 0,0 0 0,0 1-1805,0 1 0,2 8 0,1 0 0,4 6-278,2 8 1,1 6-1,6-1 532,0-7 0,6-5 0,3-4 0</inkml:trace>
  <inkml:trace contextRef="#ctx0" brushRef="#br0">23254 15671 7986,'-10'-6'0,"1"-1"270,2-1 0,-3 2 0,3-2 0,0-1 721,0 0 0,1 4 230,6-5-228,0 6-377,0-3-407,0 21 1,-5-9 0,-2 11-226,-2-2 0,6-5 0,-4-1-87,0-1 1,3-1 66,-6-6 0,1-2 1,-3-2 63,2-1 1,6-7 0,-1 1-39,3-2 1,2-3 0,0 0-19,0 0 1,7 6 0,4 1 0,3 0-6,1 1 1,1 4-1,0-1 1,-1 3 58,1 2 1,0 2-1,-2 3 1,-2 4 18,-1 0 1,-6 5-1,4-4 116,-2 4 1,-2 2 0,-5 0 0,-2-1-20,-3 1 1,-2 0 0,-7-1-1,0-1-10,-4-3 1,-6 3 0,1-5 0,0-1-50,1-2 0,-1-5 0,4-1 0,-2 0 51,2 0 1,-4-1 0,2-3 0,2-3 111,1-2 0,4-1 0,2-6 36,2 0 0,1 1 0,-2-1-120,6 0 0,10 1 1,6 1-1,5 1-250,5 3 0,3 6 1,7-1-1,1 2-136,-1-3 0,-6 5 0,-4-5 1,-4 6 146,-1 6 0,-2-3 0,-2 8 51,-1 1 1,-8 2-1,2 2 1,-3-1 39,-2 1 1,-5-6 0,-2 1 0,-2-1-25,-3-1 1,-2 3 0,-2-6-156,1-3 1,-1-1 0,0-2-2717,0 0-1029,1 0 3910,6 0 0,9-7 0,9-2 0</inkml:trace>
  <inkml:trace contextRef="#ctx0" brushRef="#br0">23081 15388 7668,'11'14'-319,"-2"-2"1,-1-3-619,1-2 859,-5-2 1,3-3 0,-6 1 67,5 2 0,-5 2-32,4-1 0,-1-5 20,1 5 22,-3-5 0,12 6 0,-5 2 0</inkml:trace>
  <inkml:trace contextRef="#ctx0" brushRef="#br0">23176 15671 7669,'8'-11'516,"-2"1"0,-5-1-359,-1-4 1,0-1 0,0 0-171,0 0 0,0 1 0,0-1 1,0 0 52,0 0 0,0 1 1,0-1-1,0 0 46,0 1 0,0-6 0,0-2 0,0 0 111,0 1 0,0-1 0,0 4 0,0-2-59,0 1 0,0 3 0,0 0-76,0-4 1,0 1 0,0-4 0,0 1-25,0 4 0,0-4 0,0 2 0,0 0 57,0-1 0,0-1 0,0-5 0,0 4 15,0 1 0,-1-3 0,-3 3 0,-1 0-18,1 1 1,3-5 0,1 6 0,0 2 1,0 2 1,0-1 0,0-1 0,0-2-44,0 2 1,-6 1 0,1 3 0,2-1-105,1 0 0,2-5 1,0-1-1,0-1 68,0 0 1,-5 1 0,-1 1 0,3-4 5,1 1 0,2-4 0,0 5 0,-2 0-20,-3 1 1,4-5-1,-5 5 1,5-1 13,1 0 0,0-3 1,0 5-1,0 2 4,0 1 1,0-2 0,0-3 0,0 0-1,0 0 1,0-3 0,0 4 0,0-3-9,0-3 1,0 4 0,0-3 0,0 1-3,0 2 1,0-4 0,0 7 0,0 0-5,0-2 1,0 6-1,0-4 1,0 2-17,0-2 0,0 1 0,0-6 0,0 0-2,0 2 0,0-10 1,0 5-1,0-3 24,0-3 1,0 0 0,0 4 0,0 0 12,0-1 1,0 1-1,0-1 1,1 1-16,5-1 1,-5 1 0,4 0 0,-3-1-5,-2 1 1,2-1-1,1-1 1,3-4-9,-3-5 1,-1-3 0,-2-2-1,0 0 20,0 0 0,0-1 0,0 1 0,0 2 37,0 3 1,0-2 0,0 6-1,0-1 15,0 1 0,0 1 1,0 6-1,0-1-13,0 1 0,2 0 0,1-1 1,2-1-8,-1-4 1,-2 2 0,-2-5 0,0 2 15,0 3 0,0-4 0,0 1 1,0 0 16,0-1 0,0 3 0,0 2 0,0-1-2,0-1 0,5-1 1,0 4-1,-1-2-45,-3-2 1,-1 1-1,0 2 1,0-1-70,0-1 0,0-1 0,0 4 1,0-4 9,0-5 1,0 2 0,0-2 0,0 0-16,0 2 1,0-3 0,0 6 0,0 2 27,0 2 0,0 1 0,0 3 1,0 1 84,0 1 0,6 3 0,-1-4 0,-2 4 46,-1 1 0,-2-5 0,0 2 0,0-4-29,0-1 1,0-1 0,-2 1-1,-1 1 32,-2 4 0,-1-2 1,6 7-1,0 2 38,0 1 1,0 3-1,0-1 391,0 0 0,0 6-65,0-1-518,0 8-299,0-4-287,0 7 1,0 2-1,0 3-1029,0 5 0,0 6 0,0 3 1646,0 2 0,-7 7 0,-1-3 0</inkml:trace>
  <inkml:trace contextRef="#ctx0" brushRef="#br0">23223 15592 7986,'-16'0'123,"4"0"0,-2 0 0,-5 0 1,-2 0 25,-2 0 0,-10 0 0,1 0-86,-1 0 1,-2 0-1,0 0 1,-3 0-1,-2 0-19,-4 0 1,0 0-1,1 0 1,1 0-51,-2 0 0,0 2 0,1 1 0,3 4 5,1 2 1,-5-5 0,3 3 0,-5-2-7,-1 0 1,0 2 0,-2-4 0,0 3-36,2-3 1,-9-1 0,9-2-1,-2 2 26,0 3 0,7-3 1,0 3-1,0-2 10,2 3 1,-4-5-1,6 5 1,-1-5-3,1-1 0,0 2 0,3 2 1,-2 1 33,2-2 0,-3-1 0,-1-2 0,1 0-20,-1 0 0,-3 2 1,4 1-1,-1 3 3,1-3 0,-6-1 0,2-2 0,-3 0-7,-2 0 1,5 0 0,0 0 0,-2 0-6,-1 0 0,3 0 1,0 0-1,-2-2 2,-1-3 0,-2 3 0,-2-3 0,-2 3-44,-1 2 1,-2 0-1,1 0 1,-3 0 12,0 0 0,-3 0 1,5 0-1,0 0 20,-1 0 1,0 0 0,4 0-1,2 0 8,-2 0 1,6 0 0,3 0 0,0 0 45,2 0 0,-6 0 1,5 0-1,-5 0-9,-1 0 1,0 0 0,0 0 0,-1 0-13,1 0 1,5-5 0,0 0-1,1 1-3,0 2 0,3 2 0,5 0 0,-2 0-2,-2 0 0,-5 0 0,5 0 0,3 0 15,0 0 1,-2 0-1,-3 0 1,1 0 37,-1 0 1,1 0-1,1 0 1,-3 0-12,0 0 0,-4 0 0,6 0 1,-1-1 20,1-5 0,1 5 1,4-5-1,-2 5-4,-2 1 1,1 0-1,3 0 1,-2 0 135,-2 0 1,-2 0-1,5 0 1,-3 0-49,2 0 0,-4 0 0,3 0 0,1 0-52,2 0 1,1 0 0,1 0-1,-1 0-56,1 0 1,6 0 0,4 1 0,4 3 45,1 1 1,1 0-1,-1-5-179,0 0 0,0 0 50,1 0 1,4 0 0,2-1-1511,2-5 727,2 5 811,5-6 0,14 0 0,4-2 0</inkml:trace>
  <inkml:trace contextRef="#ctx0" brushRef="#br1">22908 10059 8069,'0'-10'1467,"0"-1"-695,0 8-363,0-4 0,-1 7 1004,-5 0-979,5 0 0,-5 2 0,10 3-189,1 5 1,6 4 0,-6 2 0,0 0-45,2 0 1,-5-1-1,5 1-278,0 0 1,-5-1 0,3 1-1,-2 0-31,3 0 0,-5-6 1,5 1-1,-3 1 110,2 2 0,-3 1 0,3 1 0,-1 0 221,1 0 0,-2-1 0,6 1 0,-2 0-84,-3-1 0,3 1 0,-2 0 1,0 0-28,2-1 0,-5 1 0,5 2 1,-2 1-132,0 2 1,1 0-1,-5-6 1,3 1 106,1 0 0,0 0 0,-5-1 0,0 1 0,0 0 1,2-1-1,2 1 1,1 0 24,-2 0 0,-1 5 0,-2-1 0,0 0-35,0-3 0,5 6 1,1 1-1,-3 2-118,-1 1 0,-2-6 0,0 3 0,2-1-10,3-4 0,-3 4 0,3-2 0,-3-2 28,-2-2 1,0 4 0,0 2 0,0 0 44,0-1 1,0 5 0,0-5-1,0 3 94,0 3 0,1 1 1,3 3-1,1-1-81,-2 1 0,-1-3 1,-2-1-1,0-1 3,0 0 1,0-2 0,0 1 0,0 0 1,0-1 1,-2 4 0,-1-2 0,-2 1 45,1-2 0,3 3 0,-1-2 0,-2 2-78,-1 3 0,0-3 0,3-1 0,-1-1-36,-3 1 1,-4 1 0,5 1 0,-1-2-25,-1-2 0,4-1 0,-6 2 0,0 0 43,1 1 0,2-4 1,-2 1-1,-1-1 26,0 0 1,0 3 0,-3 4 0,4-1-7,1-4 1,-4 7 0,4-5 0,0 0-12,0 2 1,-5-2-1,3 0 1,-1-4 5,-1-1 1,2 3-1,-3-3 1,2-1 49,-3 1 0,1-2 1,0-4-1,2 3 58,-3 1 0,5 1 0,-3-2 0,1 1-85,1-2 0,-5 3 1,3 1-1,-3 0-84,-1 0 0,4 3 0,1-4 0,-4 1 71,-5 0 0,3 3 0,-2-3 1,6-1 44,0 1 0,-2-2 0,-2-5 0,1 0-7,-1-1 1,0 6 0,0 2-1,1 0 47,-1-1 0,-5 6 0,0-3 1,2-1-39,1-3 0,3 2 0,-1-2 0,0-2 118,0-2 1,-5-1 0,0-2 0,2-2-101,2-1 0,1-1 0,0 6 0,1 0 19,-1-1 0,0 1 0,0 0 1,1-2-42,-1-4 1,6 4-1,1-3 1,0 3-12,0 2 0,-1-3 0,-4 0 0,2-3-130,1 2 0,6-5 0,-4 0 0,0-1 81,1-1 0,2 2-42,-4-2 1,-1-1 34,-4 6 1,1-5 0,2 4-8,1-2 1,6 3-1,-6-3 2,-1 2 0,0-4 0,0 6 1,1-1 8,-1-1 1,0 5-1,-1-5 1,3 1 127,-2 1 1,3-6 0,-1 6-62,-3 1 0,1-4 0,0 1 0,3 0 238,2 0 0,-3-4 0,3 5 1,-2 1-139,-3-2 1,3 3 0,0-5-1,1 0 239,-1 0 1,4 3 671,-6-5-747,1 1 0,-1-6-660,1 0 0,6 1-2101,-1 5 0,3-3 2433,2 8 0,0-8 0,0 4 0</inkml:trace>
  <inkml:trace contextRef="#ctx0" brushRef="#br1">23820 11757 7823,'9'-9'3617,"3"4"-2888,-6 10 0,-3 4 0,-6 7 0,-4-1-130,-2 1 0,4 7 0,-6 1 0,-1 2-144,-2 1 1,-2-3 0,0 4-1,-1-2-184,-4 2 1,4 0 0,-6 0-1,4-4-90,3-1 0,-3 3 0,8-3 1,-1 0 82,1 0 0,-1-3 0,7-4 0,2 0 4,1 0 0,2-1 0,3 1 0,6 0-134,7-1 0,5-1 1,0-1-1,5-3-149,4 2 1,1-3 0,2 0-1,0-2-340,-1-4 0,6 4 0,-10-1 0,-2-3-575,-1-1 0,1-2 0,-3 0 0,-2-2-634,-4-3 0,1-4 0,-13-7 0,-2 1 439,-1-1 1,-2-7 0,0-3 0,-2-2 1124,-3 2 0,-2-4 0,-3 4 0,-4-4 0,5-1 0</inkml:trace>
  <inkml:trace contextRef="#ctx0" brushRef="#br1">24025 11993 7610,'15'-9'914,"1"4"1,-7 12 0,-4 7-257,-3 5 1,-2 2 0,0-4 0,0 4 107,0 5 0,0 2 0,-2 2 0,-1-2-238,-3 0 1,-1 5-1,4-7 1,-4 2-396,-2-1 1,6 0-1,-4-6 1,1-1-41,1-3 1,-5-1 0,5 0-1,1-1-1063,2 1 1,1-6 0,-3 1-3476,-1 1 3472,0-5 1,6-2-1,3-10 1,3-5-940,2-4 1912,1-9 0,13-1 0,1-8 0</inkml:trace>
  <inkml:trace contextRef="#ctx0" brushRef="#br1">24889 11977 8354,'16'-5'0,"-2"-2"881,-3-2 1,-4 4-501,-7-6 1,-6 6-1,-1-4 1,-1 1 35,-5-1 0,-6 4 0,-3-4 0,-1 0-274,0 0 1,-3-1-1,3-4 1,-1 2-63,-4 1 1,5 3 0,2-5 0,4 5 97,1 1 1,0 1-1,0 6-75,1 0 1,-1 2 0,0 3-1,2 6 17,4 3 0,-4 2 0,3 1 0,-3 2-24,-1 2 1,-1 0 0,0-5 0,1-2 40,-1-4 0,7 4 1,2-3 5,0 3 1,5 1 0,-3 1-145,3 0 1,9 0 0,4-2-1,3-2-70,1-2 0,1 1 0,2 4 0,1 1-65,2 0 1,7 0-1,-4 1 1,2 2 211,1 2 0,-8 2 0,2-4 0,-4 4 97,-1 1 0,-2-3 0,-2 4 0,-3-3 123,-2-2 0,-2 2 0,-5 1 1,-2 0 520,-3-1 1,2-1 0,-8-5 0,-3 2-396,-5 3 1,2-9 0,-6 2-1,0-6-465,-3-4 0,-4-2 1,-1-2-1,-2 0 10,-4 0 0,-7-14 0,-8-7 0,-1-7 32,-2-4 0,-15-13 0,5-4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3:12:15.9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19481 5061,'16'-33,"-8"10,-1 9,-7 13,6 20,-1 17,0 1,-5 0,0-11,0 11,0-6,0 11,0-14,0 21,0-7,0 1,0-1,-7-7,5 11,-3-4,3 3,2 2,0-5,0 0,0-4,0 10,-5-15,0 9,0-9,5 9,-6-6,1 6,0-5,5 5,0-5,0 4,-2-7,-3 8,3-9,-3 14,3-2,2 8,-5-4,0 3,-1-3,6-2,-5 0,0 0,0 1,5-1,0 2,0 3,0-14,0 4,0-3,0 8,0 2,0 3,0-1,0 6,0-4,0 4,0-6,0 2,0-8,0 0,0 4,0-2,0 1,0 0,0 10,0 1,0-6,0-4,0-2,0 7,0-10,0 3,5 0,0 16,0 0,-5 0,2-1,3 1,-3 2,3 3,2-3,-1 3,4 2,-5-2,6 0,-6-5,6 1,-6 5,5-5,-4 4,4-1,-5 1,7-4,-1 4,-2-3,1-2,-1 0,1 0,-1 0,-4-1,-3 1,3 0,2-5,-1-1,4-1,-5 2,2 3,-1-3,-5-2,5 1,0 1,0 5,4-6,-5 1,6 0,-6 4,6-4,-6 0,0-2,-5 1,0 3,0-8,0 7,0-1,0 3,0 2,0 0,0 0,0 0,0 0,-2 6,-3 5,3 3,-5-2,0-7,6-12,-5-14,5 1,-5 13,1 2,2-4,-4 7,1 0,3 4,-4-8,2 8,1-4,1 0,-2-3,3 3,-5 11,0-4,5-19,-3 3,3-5,-3 9,0 5,1 4,2-9,2 5,0-5,-1 0,-5 1,5 4,-5 9,5-7,1-7,0 3,0 1,-6-4,1-4,0 7,5 20,0 0,0-1,-2 1,-1-4,-3-7,1-7,5-9,0 11,0-10,0 13,0-3,0-12,0 6,0-6,0 10,0 7,0 7,0 0,0-7,0-8,0-8,0 8,0 15,0-7,0-9,0-10,0 5,0 0,2-5,3 5,-3 2,3-5,-3 7,0-4,1 10,2-3,1-8,-6-11,0 1,1 13,3 5,1 4,0-11,-5 4,0-8,0-2,0-1,2 2,2 1,1 3,0 4,-5-3,0 2,0 4,5-4,1 1,-3 3,-1 1,3 2,0-1,-1 0,-2-5,-1 10,3-6,1 0,-1-2,-3-8,-1 1,0-3,0-2,5-3,1 3,1 2,-2 9,-3-25,31-21,4-28,10-13,0-12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7972 6649 8277,'9'-16'0,"-4"0"594,-3 0 1,-2 6 0,-2 1 0,-3 1 0,-8 1 0,-4 0 0,-6 3 1803,-1 2 0,-1 2-1985,-1 0 0,-4 6 0,2 1 0,-3 1 12,0 5 0,-4 0 0,10 1 0,-1-1-191,0-3 0,6 1 0,0 4 0,2 1-180,2 0 0,2-6 0,2-1-555,2-2 0,8 3 232,2-4 0,14-1 0,14-5 0,7 0 116,7 0 1,3 2 0,4 1 0,2 4 262,1 2 1,1 1-1,-6 6 1,-2 2-47,-3 3 0,-4-4 1,-8 6-1,-4-2 115,-5 0 0,-5 5 1,-4-5-1,-3-2 426,-2-2 1,-2-1 0,-7 0 0,-1 0 167,-2-1 0,-13-4 1,1-2-1,-4-1-378,-2 1 1,-5-6 0,2 3-1,-4-5-330,-1-1 0,-1 0 1,1 0-1,0 0-638,-1 0 0,1-1 0,-1-5 1,2-2-808,4-1 0,-2-3 0,7 5 1,2-2-402,2-3 1,8 3 0,4-1 0,3-3 490,2-1 0,12-1 1,6-1-1,4 0 1290,6 1 0,9-8 0,3-2 0</inkml:trace>
  <inkml:trace contextRef="#ctx0" brushRef="#br0">8176 6633 8580,'16'2'0,"-2"3"898,-4 5 1,4 4-1,-3 4-10,3 3 1,-4-2 0,1 7 0,-1 2 0,1 2 214,-1 1 0,1 1 0,4-1 0,-1-1-740,-3-4 0,3 2 1,-4-5-1,4-1-590,2 1 0,0-2 1,0-5-1334,-1-1 0,-4-6 0,-3-2-168,-1 0 1,-1-7 0,-6 0 0,-2-9 285,-3-5 0,-4-3 1442,-7-4 0,-13-10 0,-5-10 0</inkml:trace>
  <inkml:trace contextRef="#ctx0" brushRef="#br0">8176 6460 8327,'11'0'656,"-3"-2"-71,-1-3 1,0-2-1,-3-5 214,1 1 1,2 8-803,-2-2 3,4 3 0,7-12 0,0-4 0</inkml:trace>
  <inkml:trace contextRef="#ctx0" brushRef="#br0">8616 6837 8277,'0'-24'286,"0"1"0,0 7 0,0 1 716,0-1 1,2 7-436,3 4 1,2 5 0,6 5-1,-3 6 201,2 3 1,2 1 0,2 3-1,-2 1-297,-3 2 0,3 5 1,-4-3-1,2 1-256,-1 4 0,3-5 1,-6 0-1,3-4 29,-1-3 0,-6 3 0,1-9 0,-1 3-346,1-3-295,-3 4 1,5-14 209,-7 0 1,-2-7 0,-2-9-1,-1-1-11,2-4 0,-1-4 1,1-8-1,-3-2-168,3-1 0,6-6 1,6 5-1,3 2 14,6 2 0,6 5 0,-1 5 0,0 9 661,-1 6 1,6 2 0,0 6 0,6 0 388,2 0 1,1 11 0,-6 3 0,1 2-236,-1 3 0,1 5 1,-3-1-1,-2 0-199,-6-1 0,-4 4 0,-1-3 0,-2 0-533,-4 0 1,2 3-1,-6-5 1,-1-2-1081,2-2 1,-5-1 0,3 0-4426,-3 0 4481,-2-1 0,0-8 1293,0-7 0,14-7 0,3-8 0</inkml:trace>
  <inkml:trace contextRef="#ctx0" brushRef="#br0">10189 6523 7399,'24'-30'0,"-5"2"-8,-6 2 0,-1 7 1,-7-4-1,-1 2 1295,-3 0 1,-8 0 0,-5 6 0,-5-1-549,-4 0 0,-7 6 0,0 1 0,-5 2-337,-4 3 0,-2 4 1,5 6-1,-3 4-107,2 4 1,-4 9 0,3 5 0,1 5-18,2 4 0,8 10 0,4-4 0,6 1-38,4 2 0,4-8 0,7 0 1,2-3 61,3-3 1,11 3-1,10-11 1,4 1 67,1-4 1,8-4 0,2-3 0,5-2 14,1-1 1,0-8 0,2 2-1,2-3-234,1-2 1,1-7-1,-6-5 1,0-6-244,0-3 0,-7-1 1,-5 1-1,-7-5-321,-7-4 1,-5-3-1,-6-4 1,-6-3-267,-8 0 1,-11-4 0,-13 7 0,-5 2 206,-4 2 0,-12 4 1,2 2-1,-2 6 220,0 4 1,7 7 0,4 1 0,3 2 445,5 3 0,4 3 0,0 2 1,5 5 132,3 4 1,4 4 0,4 2 0,4-1 109,5 1 1,8 0 0,5 1 0,7 3 34,7 1 1,9-1 0,5-4-1,6 0-186,8 0 1,0-2 0,4-2 0,-1-3-186,-1-2 1,4-2 0,-10-5 0,-4 0-330,-8 0 0,-6 0 0,-4 0 0,-4-2-88,-1-3 0,-7 3 0,-6-3-4850,2 3 5166,-5 2 0,7-7 0,-5-2 0</inkml:trace>
  <inkml:trace contextRef="#ctx0" brushRef="#br0">11337 6523 8947,'26'0'0,"-2"0"521,-1 0 0,0 0 0,-2 0 0,7 0 562,6 0 0,0-5 1,4-1-1,-1 1-711,-1-2 1,6 5-1,-7-3 1,-3 3-943,-4 2 1,-9 0 0,2 0-1,-4 2-669,-1 3 0,-7 4 1,-4 7-1,-7 0 141,-8-1 1098,-8 1 0,-20 0 0,-2-1 0</inkml:trace>
  <inkml:trace contextRef="#ctx0" brushRef="#br0">11525 6743 8277,'30'0'430,"-4"0"0,4-5 0,-4-1 0,5 3-150,6 1 0,-4 2 0,4-2 0,-4-1-634,-1-2 0,-1 0 1,1 5-1,-1 0-1199,0 0 1,1-6 1552,-1 1 0,1-14 0,-1 1 0</inkml:trace>
  <inkml:trace contextRef="#ctx0" brushRef="#br0">12469 6413 8277,'15'0'0,"1"-5"0,1-1 907,4 3 0,-1 1 0,6 2 0,2 0 0,1 0 343,3 0 1,-1-2 0,1-1 0,-1-2-873,1 1 1,-1 2 0,-1 2 0,-2-1-777,-2-5 0,0 5 0,4-5 0,-4 3-696,-5-2 0,2 1 1,-2-4-1,-2 1-461,-2 3 0,-1-5 1,0-1-1,-2-6 1555,-4-5 0,11-3 0,-3-8 0</inkml:trace>
  <inkml:trace contextRef="#ctx0" brushRef="#br0">13443 5957 8543,'16'-16'579,"0"2"1,-2 2 2926,-4 2-2678,4 6 0,-12 9 0,3 11 0,-3 3 165,-2 4 1,-2 0-1,-1 5 1,-3-2 250,3 2 0,1 0 0,2 0 0,0-4-1013,0-1 1,2 5 0,1-4 0,4 1-1137,2-4 1,0 1 0,3 1-3914,-1 2 3805,-1-6 1,1 5 0,-3-5-1,-1 2-705,-3-1 1,-4-3-1,-7-3 1718,-9-4 0,-14 4 0,-10-5 0</inkml:trace>
  <inkml:trace contextRef="#ctx0" brushRef="#br0">13019 6696 8277,'16'0'961,"-1"0"1,1 0 0,0 0 571,-1 0 0,6 0 0,2 0 0,2 0 152,3 0 0,8 0 1,6 0-1,4 0-693,1 0 0,7 0 1,2-2-1,1-1-826,1-3 1,-7-1 0,1 4 0,-3-2-270,-2 1 0,-5 2 1,-3 1-1,-4-3-2220,-6-1 0,-8 0 0,0 6 1067,-3 5 1,-13-3-1,-10 8 1,-15 1-297,-8 2 0,-17 0 1,-7-2 1551,-8-2 0,-3 8 0,0 6 0</inkml:trace>
  <inkml:trace contextRef="#ctx0" brushRef="#br0">13270 7089 8277,'0'8'2302,"0"-1"1,-1-7-1,-3 2 1,-3 3-1597,-2 6 0,-1 3 1,-4 2-1,2 1-258,1 4 1,1-4 0,-6 6-1,0-2 21,1 0 1,1 5-1,1-3 1,5 0-57,1-1 0,0-1 1,3-3 96,-1 3 1,0-4-1,6 2 1,3-5 0,3-3-288,2 1 1,3-3-1,7 0 1,4-2-224,1-4 0,3-1 0,6-2 0,2 0 0,1 0 0,6 0 0,-2 0 0,2 0-865,2 0 0,5 0 1,-7 0-1,3 0-1593,2 0 0,-1-2 1,-4-1-1,-7-4 1420,-7-2 1,-7-2-1,-11-8 1,-5-5-2539,-3-8 3576,-9-10 0,-9-5 0,-8-9 0</inkml:trace>
  <inkml:trace contextRef="#ctx0" brushRef="#br0">13663 7104 8277,'0'16'0,"0"0"0,0 0 626,0-1 0,0 6 0,0 2 0,0 0 404,0-1 0,0 12 0,0-3 0,-1 2 495,-5 0 0,3-1 0,-6-2 0,2-3-535,4 0 1,1-3 0,2 4 0,0-2-2445,0 2 1,0-3-1,0-1 1,0 1-2775,0-1 4228,0-5 0,7 4 0,2-7 0</inkml:trace>
  <inkml:trace contextRef="#ctx0" brushRef="#br0">23239 6209 8277,'-21'0'-156,"-2"1"1,0 3 0,-3 1 0,0-1 549,-2-3 1,-9-1-1,9 0-4,0 0 1,2 0 0,-2 0 0,4 0 0,1 0 557,4 0 1,6-5 0,5-2 49,1-2 1,2 4 0,6-5-1,4-1-321,6 2 0,12-5 0,8 4 1,9-4-321,6-2 1,6 8 0,1 1-1,-3 1-66,-1 1 0,-9 2 0,-5 6 0,-5 4-145,-4 2 1,-12 3 0,0 7 0,-3 4-104,-3 1 1,-6 3-1,-2 4 1,-9 0-131,-5 1 0,-8 5 0,-5 1 0,-2 0 66,-3 1 1,1-4 0,-1-7 0,3-2 42,3 2 0,-2-5 1,8-3-1,5-2 342,2-2 1,10-1 0,-2 1-180,3 0 1,11-6-1,6-1 1,10-2 207,5-4 0,8-1 1,4-2-1,3 0-476,2 0 0,6-7 1,-1-1-1,-1-3-1482,-2 1 1,-7 1 0,-2-3-1,-3 1-326,-8-1 1,1 0 0,-9-1 0,-4 3-2207,-4-2 4097,-6-2 0,-7-9 0,0-1 0</inkml:trace>
  <inkml:trace contextRef="#ctx0" brushRef="#br0">23789 6287 8277,'17'7'552,"4"0"1,-8 5 0,4-1 716,4 1 0,5 2 1,-5 3-1,0 3-775,2 1 0,-4 0 1,5-6-1,1 1 12,-1 0 0,-4-1 0,2 1 0,-1 0-136,0 0 1,0-1-1,-5-1-2793,0-3 0,-1-4 0,-1-9 2423,-3-3 0,3-18 0,-5-10 0</inkml:trace>
  <inkml:trace contextRef="#ctx0" brushRef="#br0">24308 6287 9451,'-7'14'0,"-4"-2"742,-3-1 1,-8-1-1,-5 6 1,-2 0-147,-3-1 1,-6 1 0,-4 2 0,-4 1 80,-1 2 1,7 0-1,2-6 1,3 1-1352,3 0 0,-1-2 1,10-2-1,1-1-2646,-1 1 1,7-5 3319,6-2 0,-1-3 0,-4-2 0</inkml:trace>
  <inkml:trace contextRef="#ctx0" brushRef="#br0">24968 6350 8277,'16'0'287,"0"0"742,-1 0 1,1 0-351,0 0 0,6 0 0,5-2 0,2-1 1,3-2 97,-1 1 0,1-3 1,-3 2-1,-1 1-181,-2 3 1,-6 1 0,1 0 0,-4 1-2391,-1 5 1,-2 2 0,-4 8-1,-6 0-648,-8-1 1,-6-4 2441,-11-1 0,-11 1 0,-8 5 0</inkml:trace>
  <inkml:trace contextRef="#ctx0" brushRef="#br0">25015 6539 8277,'21'0'343,"0"0"1,0 0 163,2 0 0,1 0 0,9 0 0,2 0 60,2 0 0,0 0 1,-4 0-1,2 0-589,2 0 0,-1-6 1,-4-1-1,-1 0-789,1 0 1,-3-5 0,-1 2 0,-2-6 810,2-5 0,2-3 0,2-8 0</inkml:trace>
  <inkml:trace contextRef="#ctx0" brushRef="#br0">26320 5721 12471,'-9'7'0,"2"5"0,1 6 1350,-5 3 0,-3 7 0,-3-2-935,-4 4 1,3 1-1,-5 1 1,2-1-1,1 0 308,0 1 1,3 5 0,3-2 0,2-4-348,1-3-1,8-7 1,-3 3 0,5 1 36,1-1 1,7-5-1,5 2 1,7-3-256,7-2 0,7-2 0,2-2 0,0-4-413,6-1 1,0-1 0,3-6 0,-4 0-1138,-1 0 0,3-2 0,-6-3 0,-1-4 247,-1 0 0,-5-10 0,-3 2 1,-5-4-268,-3-2 1,-4-5-1,-4 0 1,-4-3 1412,-5-1 0,-8-10 0,-1 9 0</inkml:trace>
  <inkml:trace contextRef="#ctx0" brushRef="#br0">26650 5957 8437,'0'-2'424,"0"8"0,0 8 0,0 6 0,0 7 935,0 2 1,0 8 0,-1 1 0,-3 1-205,-1-1 0,0 4 1,3-5-1,-2-4-600,-1-5 0,0 0 0,5-5 0,0-1-1258,0 1 0,0 3 0,0-5 1,0-2-880,0-1 0,0-2 1582,0-1 0,0 1 0,0 0 0</inkml:trace>
  <inkml:trace contextRef="#ctx0" brushRef="#br0">22783 7010 8142,'-9'2'1502,"4"3"0,5-3 0,5 3 0,5-1-810,4 1 1,9-3-1,5 3 1,7-3-272,7-2 1,10 0 0,9-2 0,11-2-254,12-1 1,-40 1 0,1 1 0,2 1 0,0 1 0,0-3 0,1 1 130,0-2 1,0 1-1,1 1 1,0 1-1,31-7 1,-5 2-5,-3 3 0,-11 1 0,-11-1 0,-6-1-35,-7 2 1,-6 1-1,-4 0 1,-7-1-721,-2-2 0,-8-1-814,1 6 0,-9 0 0,-4 0 0,-10 2-1297,-8 3 0,-18 4 0,-4 8 2571,-10 4 0,5-3 0,-15 5 0</inkml:trace>
  <inkml:trace contextRef="#ctx0" brushRef="#br0">23129 7529 8138,'-9'-11'674,"4"1"1,3 5 0,2-6 0,0-1 55,0-2 0,12 0 0,5 2 0,8 1-353,8-1 0,0 0 1,9 0-1,2 3-137,1 2 0,-3 2 0,-3 5 0,-4 0 4,-6 0 1,-2 7 0,-1 3-83,-5 4 1,-11 7 0,-5 0 0,-5 0 13,-5 2 1,-11-4 0,-10 7 0,-3 2-49,-3 2 0,1 1 1,-1-1-1,1-2 31,-1-2 1,6-2-1,2 4 1,1-3 177,4-2 0,7-3 0,3-4 135,2 0 0,2 0 0,6-1-37,5 1 0,9-7 1,13-2-1,7-2-220,7 0 0,9 1 1,3-6-1,2 0-267,3 0 1,-3-6 0,0-1 0,-2 0-306,-3 0 0,-9-5 1,-6 3-1,-2 1-1329,-3 2 1,-6-1-1,-4 0 1,-4 0-2918,-1 0 4603,-1-5 0,1 3 0,0-6 0</inkml:trace>
  <inkml:trace contextRef="#ctx0" brushRef="#br0">26194 6806 8138,'-10'0'1038,"-1"0"0,10 2 1,1 1-273,8 2 1,6 1 0,6-6-1,4 1-6,8 5 0,9-5 0,1 5 0,4-5-187,1-1 0,5-1 1,1-3-1,-3-1-417,-1 1 1,-3 1 0,-3-1 0,-2-3-130,-3-1 0,-1 4 0,-6-1 0,-1 3-1675,-4 2 1,-3 0 0,-9 2-130,-4 3 0,-6 4 0,-15 7 1,-10-1 1776,-7 1 0,-10 0 0,-2-1 0</inkml:trace>
  <inkml:trace contextRef="#ctx0" brushRef="#br0">26304 7246 8138,'11'-5'145,"-1"-1"1,-3 1 0,7 3 0,6-1 0,2-4 993,6-2 0,2 1 0,3-5 1,4 5-437,5 1 0,1-4 0,-1 6 0,-7 1-377,-7 3 0,0 1 0,-7 0-349,-2 0 0,-8 7 0,-6 5 0,-3 5 141,-2 4 0,-9 7 1,-5-2-1,-7 2-140,-3-1 1,-8 6 0,-4-4-1,1 1 172,2 0 1,1 3 0,2-9 0,2 1 289,2-4 0,9-4 1,-1-1-1,8 0 307,3-1 0,2-4 0,6-2-275,5-2 1,4 3 0,13-5-1,6-1-164,6-2 0,14-2 0,0-2 0,4-2-315,1-1 1,-4-2-1,-6 4 1,-4-3-624,-1 3 0,-10 1 1,-6 2-214,0 0 0,-6 0-1749,4 0 965,-3 0 1234,-10 0 504,-1 0 426,-7 0-2047,0 0 77,-7 0 0,4 0 0,-7 0 1433,-3 0 0,-1 7 0,-1 2 0</inkml:trace>
  <inkml:trace contextRef="#ctx0" brushRef="#br1">7170 5878 8411,'-5'-10'0,"-2"1"838,-2 2 0,-8 2 1,-8 5-1,-1 2 0,0 3 1087,-2 5 0,3 11 1,-1 7-608,-2 7 0,0 5 0,0 11 1,4 3-278,1 4 1,-3 7-1,7-8 1,3 4-829,4 2 1,8 9-1,-1-1 1,5-3-214,5 1 0,4-5 0,8-3 0,3-3 0,1-4 0,7 2 0,-2-14 0,3 0 0,3-6 0,-1 5 0,1-13 0,-3-2 0,-2-2 0,2 1 0,-4-8 0,1-3 0,0 0 0,-7-7 0,2-2 0,-3-3 0,-2-2 0,-1 0 0,1-2-1993,0-3 0,-1-4 0,1-8 0,0-2 1993,0-2 0,13-21 0,5 0 0</inkml:trace>
  <inkml:trace contextRef="#ctx0" brushRef="#br1">10189 5564 8411,'15'-2'793,"1"-1"273,0-2 1,0-1 0,1 6 0,4 2-304,5 3 0,6 4 0,6 9 0,8 3 347,4 5 1,10 14 0,-1 5-1,6 4-749,3 7 0,-34-24 0,0 1 1,-2 1-1,-1 2 0,0-2 1,-1 1 167,-1 0 1,0 0-1,1 5 1,-1 1-1,-3-2 1,-1 2 0,-2 0-1,-1 2-412,-1-1 1,-3 1-1,-5 4 1,-2 1 0,-1-3-1,-3 0 1,-1 0 0,-1 0-118,2 42 0,-4-7 0,-8-8 0,-4-8 0,1-2 0,-6-1 0,3-12 0,-3-6 0,-1-3 0,-1 1 0,-2-8 0,-1-5-394,-2-4 1,0-8 0,4-7 0,-2-2-1267,-2-4 1,-2-3 0,4-7 0,-4-9-4777,-2-8 6436,-1-20 0,-5 2 0,-1-12 0</inkml:trace>
  <inkml:trace contextRef="#ctx0" brushRef="#br1">3664 6444 8411,'0'-15'0,"-2"4"918,-3 1 0,1 6 0,-6-1 1,-2 3-1,-2 2 1322,-2 0 1,0 2 0,0 3 0,1 6-1665,-1 3 0,2 1 0,2 3 1,3 1 131,2 2 0,2 0 0,7-4 1,3 3-317,5 1 0,11 5 0,6-4 0,2 1-392,3 0 0,4 3 0,1-5 0,-2 0 0,-2 2 0,-3-6 0,-6 6 0,-6-2 0,-6 0 0,-8 5 0,1-3 0,-3-1 0,-2 1 0,-7 3 0,-4-5 0,-3-2 0,-2-1 0,-1-2 0,-2-1 0,-4-1 0,-2-3 0,5 1 0,-5-7 0,1-1 0,-1-3 0,-1-1 0,-6 0 0,1-1 0,0-5 0,-1-1 0,2-5 0,4 2-1137,5-2 1,6-4 0,2-3-1,5-4-1321,1-2 0,8 5 1,12-7-1,6-1 1892,7-1 1,18-10 0,5-1 0</inkml:trace>
  <inkml:trace contextRef="#ctx0" brushRef="#br1">3994 6460 12319,'12'17'0,"4"4"0,0 6 2157,-4 2 0,0 3 0,-5 1-1553,2 4 1,0-2 0,1 5-1,-3 0 1190,0 0 0,-5-10 0,5 1 0,-2-1-1758,0 0 1,6-6 0,-6-3 0,-2-4 0,1-3-7669,1-3 239,-3 3 7393,5-12 0,-7-2 0,0-9 0</inkml:trace>
  <inkml:trace contextRef="#ctx0" brushRef="#br1">3900 6303 8411,'0'-21'194,"0"0"1,1-2 0,3 4 0,1-2 1018,-1 2 0,3 7 0,-2 1 1,0 1-1703,2 1 0,-3-3 1,6 6-1,2 3 489,2 1 0,2 2 0,0 0 0</inkml:trace>
  <inkml:trace contextRef="#ctx0" brushRef="#br1">4246 6633 8411,'26'37'264,"0"-1"1,0 1-1,-12-6 1,-2-1 1458,-1-4 1,-2 2 0,3-5-1,-3 0-745,-2-1 0,0-1 0,-4-5 1721,2 0-2586,1-1 0,-8-9 0,-2-10-240,-1-10 1,0-12 0,5 0 0,0-6-487,0-4 1,2-4-1,3-8 1,5 3 304,4 3 1,4 4 0,3 8 0,5 4 634,4 5 1,1 10 0,0 6 0,-1 5 208,-4 5 0,4 6 0,-5 10 0,-1 3 136,-3 1 1,-4 10-1,-3-4 1,-1 2-270,-3 0 1,-6 2-1,1-2 1,-2-3-470,3 0 0,-5-2 1,5-2-1,-5-5-4018,-1-4-3831,0-1 4856,0-7 1,0-9 3058,0-11 0,0-10 0,0-3 0</inkml:trace>
  <inkml:trace contextRef="#ctx0" brushRef="#br1">4686 6287 8411,'16'-2'1134,"-1"-3"1,1 3-1,0-5 1,-1 2 337,1 0 0,2 0 0,1 3 0,2-2-1567,-2-1 0,4 0 0,-1 5 0,1 0-891,0 0 0,-2 0 0,-5 0 0,-1 0-946,1 0 1,0-7 1931,-1-3 0,8-4 0,2-2 0</inkml:trace>
  <inkml:trace contextRef="#ctx0" brushRef="#br1">5283 5894 8411,'16'16'1035,"0"0"0,-2-1 1,-2 3-1,-3 3 697,-2 5 0,0 4 0,-4 1 0,2-1-397,-1-4 0,3 9 0,-2-5 0,-1-1-903,-3-1 0,-1-7 0,0 4 0,0-3-1336,0-2 1,0-3 0,0-1 0,0-1-5371,0 1 6274,0-7 0,-7 5 0,-1-5 0</inkml:trace>
  <inkml:trace contextRef="#ctx0" brushRef="#br1">2893 6036 8411,'16'0'0,"0"1"0,0 5 0,1 2 856,4 8 0,7 2 1,12 3-1,11 6 1,8 8 114,11 7 1,-29-19-1,2 0 1,3 0-1,2 1 1,3 0-1,0 1-427,0 1 0,1 0 1,7 2-1,2 0 1,0 3-1,1 1 1,2-1-1,1-1-62,1-1 0,1 0 0,2 3 1,0 0-1,-4-3 0,1 0 0,-3-1 1,-1 0-483,3 0 0,-2 0 0,-6-4 0,-1 1 0,-3 1 0,-1 0 0,-3-2 0,0-1 0,-1-2 0,-2 0 0,-2 0 0,0 0 0,38 12 0,-9-3 58,-10 0 0,-7-8 0,-11-3 0,-4-5-58,-10-3 0,-6-8 0,-10 3-2226,1-5 0,-7-2 0,-4-5 0,-3-4-6400,-2-4 8626,0-9 0,0-1 0,0-8 0</inkml:trace>
  <inkml:trace contextRef="#ctx0" brushRef="#br1">6997 6114 8411,'-7'-8'931,"9"2"0,3 12 596,14 4 1,21 11 0,13 7-1,11 9-791,-24-14 0,1 1 0,4 2 0,1 2 1,5 3-1,1 1 0,2-1 0,2 1 31,-1-1 1,3 0 0,14 4 0,1 0 0,-3 1 0,0 0 0,5 0 0,0 0-893,2-2 1,0 0 0,-2-2-1,0-1 1,2-1 0,0-1-1,-2-1 1,0 0 124,0-1 0,-1 0 0,1-1 0,0 0 0,-2-1 0,-1-1 0,-2 1 0,-2-1 0,-3 0 0,-1-1 0,3 3 0,-3-1 0,-9-5 0,-1 0 0,-2 0 0,-1 0 74,-5-1 1,-1-1-1,30 12 1,-23-8-75,-10-6 0,-18-12 0,-15-8 0,-19-15 0,-18-16 0,-25-37 0,-4 8 0,23 20 0,0-1 0,1 2 0,1 0 0</inkml:trace>
  <inkml:trace contextRef="#ctx0" brushRef="#br1">12783 5894 7889,'0'-21'0,"0"-1"0,-2-1 254,-3 0 1,2 2 0,-8 7 0,-1 2 648,-2 1 1,0 6-1,2-3 1,1 1-207,-1 3 0,-4 4 1,-3 5-1,-4 7-243,-1 8 0,3 9 0,-4 12 0,1 2-35,-1 6 0,8 9 0,0 3 1,4 7 150,1 5 0,5 13 0,2-6 0,3 4-225,2 2 0,0 1 0,2-7 0,3-3-160,6 0 0,4-7 1,4-2-1,2-5-20,-1-6 1,2 3-1,1-8 1,2-3-598,3-5 1,1-1 0,3-6-1,-1-2-436,1-2 0,-1-3 0,0-4 0,1-5-379,-1-3 1,1-4 0,-1-4 0,-1-5-209,-4-3 1,2-9 0,-5-5-1,1-9 1455,4-11 0,2-20 0,1-13 0</inkml:trace>
  <inkml:trace contextRef="#ctx0" brushRef="#br1">14355 5643 7805,'18'3'0,"3"6"658,5 7 1,4 17 0,3 3-92,3 8 0,5 7 0,6 6 0,0 12 1,0 6-61,-23-36 0,-1 0 1,1 4-1,-1 0 0,1 1 1,-2 1-1,-1 1 1,-2 0 40,-2 2 1,-2-1 0,9 38 0,-8-4-167,-1-6 0,-6-14 0,-4 2 1,-5-6-1,-5-4-307,-5-6 0,-6-10 0,-5-1 0,-5-4-1003,-4-6 1,-1-3 0,-1-9-1,1-4-1042,-1-5 1,-6-5 0,-4-7 1969,-3-8 0,-3-15 0,1-10 0</inkml:trace>
  <inkml:trace contextRef="#ctx0" brushRef="#br1">11934 5218 7805,'-2'-15'335,"-3"-1"0,-4 2 0,-6 3 0,-3 6 288,-3 3 0,-2-3 0,-5 0 0,4 3-261,1 6 0,-3-1 0,3 8 0,1 1 153,-1 2 1,2 0 0,5-2 0,1-1 45,-1 1 0,5 2-432,1 1 0,8 1 0,0 0 0,9-2-73,7-4 0,4 4 0,11-3 0,1 3 81,3 1 0,2 1 0,-3 0 0,-3 0 15,-2-1 1,-5 6 0,-6 0-1,-2-2 70,-3-1 1,1-2 0,-7-1 0,-2 1 179,-1 0 1,-4 0-1,-3-2 55,-5-4-325,-4 4 1,-2-11-1,0 6 1,1-2-12,-1-3 1,-5-3-1,-2-1 1,1 0-544,-1 0 0,-3 0 1,5-1-1,1-3-1263,3-1 0,1-6 0,2 4 0,4-1 225,5-4 0,3-4 0,5-3 0,6-4 1460,7-2 0,17-8 0,0-7 0</inkml:trace>
  <inkml:trace contextRef="#ctx0" brushRef="#br1">12075 5155 7805,'25'0'0,"-6"2"0,-5 2 325,-3 1 1,-6 12 0,4-1-1,-1 2 783,1-1 0,-4 4 1,4 2-1,-2-1-435,-3 1 1,2 3 0,0-5 0,-1 0-393,2 2 1,0-6-1,5 4 1,-3-3-787,-2-2 1,5-1-1,-3 1-6500,0 0 5729,-2-8 1,-9-8 1275,-3-10 0,-4-11 0,-7-3 0</inkml:trace>
  <inkml:trace contextRef="#ctx0" brushRef="#br1">12091 5140 7544,'0'-26'0,"0"1"-192,0 2 1,0-3 0,0 5 496,0 2 1,0 2 0,2 3-213,3 3 0,-1 4-93,6 7 0,1-7 0,4-2 0</inkml:trace>
  <inkml:trace contextRef="#ctx0" brushRef="#br1">12390 5140 7805,'24'17'0,"-3"2"0,-3 2 0,-2-1 241,-1-3 1,-4 4 0,-3 0 0,1-2 374,0-1 1,-6-3-1,3 1 1,-5 0 378,-1-1 1,0-4-437,0-1 1,-1-6-534,-5 1 0,5-5 0,-5-5 0,5-6-35,1-3 0,0-6 0,0-3 0,1-2-96,5-3 1,1 0 0,5 1 0,-2 2-238,3 2 0,1-3 0,1 7 0,1 3 462,0 4 0,-1 9 1,3-3 91,3 5 0,-4 2 1,6 5-1,-2 4-35,0 4 1,5 9 0,-3 1 0,0 2 5,-1 1 0,5-3 0,-6 2 0,-4-5-581,-5-3 1,0 3 0,-6 0 0,-1-2-449,2-2 1,-5-6 0,3-1 0,-5 1-67,-5-3 0,1-1 0,-6-7 0,-1-1 912,2-5 0,-4-9 0,4-10 0</inkml:trace>
  <inkml:trace contextRef="#ctx0" brushRef="#br1">12924 4763 8137,'-8'6'1950,"1"-4"0,9 5-1425,3-7 1,9 0-1,7 0 1,-2 0-299,-2 0 1,-1-2-1,2-1 1,1-2-645,2 1 1,5-3 0,-5 2 0,-4 0-805,-4-2 0,1 5 0,-4-5 131,4 0 0,2-2 0,0-6 1090,-1-1 0,1-7 0,0-1 0</inkml:trace>
  <inkml:trace contextRef="#ctx0" brushRef="#br1">13270 4464 8116,'16'5'253,"0"0"0,-6 8 0,-1-3 0,0 4 537,0 2 1,-4 1-1,4 4 1,-1 4-120,1-1 0,-6 6 1,3-6-1,-3 2-136,2 1 0,-3-3 0,3 2 1,-3-5-433,-2-3 0,0-3 0,0 1-962,0 0 0,0-6-2939,0 1-54,0-8 3852,0 4 0,7-14 0,2-1 0</inkml:trace>
  <inkml:trace contextRef="#ctx0" brushRef="#br1">7720 9022 7689,'14'-40'0,"-3"3"0,-4 4 0,-11 9 0,-4 3 0,-10 3 0,-5 4 736,-5 4 1,-1-3 0,-5 8 0,-2 3-1,-6 6 931,-4 6 0,-6 11 0,0 6 1,1 2-1205,2 3 0,-2 11 0,2 5 0,6 2-192,3 4 1,3 0 0,7 8 0,4-3 95,5 0 1,5 4 0,6-9 0,5 0 82,3 1 1,2-3 0,2-5 0,5-1-160,8-4 0,1 1 0,7-6 1,-1-2-102,5-2 1,1-3-1,0-2 1,-2-4-65,2-1 1,7-2-1,1-7 1,1-4-250,1-5 0,-3-3 1,7-2-1,0 0-109,-2 0 0,9-5 0,-5-4 1,0-3 22,1-6 0,-6-6 0,-3 0 0,-3-4 14,-1-6 1,-8-7 0,-3-1-1,-5-4-222,-5-1 1,-4-5 0,-9-4 0,-5-4-159,-9-4 0,-7-3 0,-12 3 0,-3-3 107,-4-1 0,-12 2 1,5 8 169,-5 6 1,3 12 210,-1 8 1,5 8-110,5 8 1,-2 7-25,7 4 0,1 12 617,4 9 0,6 7 0,1 10 1,5 2-1,4 3 310,4 2 0,8 2 0,1 4 0,8-3 0,11-1 0,1-9 0,11 1 1,5-7-177,7 1 1,6-5 0,3-2-1,1-3-22,3-3 0,6-4 1,-1-3-1,3-1-465,2-3 0,-6-2 0,1-4 1,0-2-45,-2-1 0,-2-7 0,-9 2 0,-3-3-1014,-5 3 0,-4-4 1,-3 5-1,-4-1-2583,-5-1 1,-5 1-1155,-6-6 4751,-3 0 0,-7 1 0,0-1 0</inkml:trace>
  <inkml:trace contextRef="#ctx0" brushRef="#br1">8412 9525 7646,'56'0'894,"2"-7"1,-9-3 0,-6-4-508,-3-2 0,-3 5 0,-5 1 0,-1-1 806,0 3 0,1-6 0,-1 5 0,-1 0-1341,-4 4 1,-3 3 0,-9 4-1292,-4 3 1,-6 4 0,-15 7 1438,-10-1 0,-7 1 0,-3 0 0</inkml:trace>
  <inkml:trace contextRef="#ctx0" brushRef="#br1">8601 9776 8692,'40'0'985,"2"-5"0,-9 0 0,-5 0-280,-4-2 1,3 5-1,-5-5 1,3 2-437,3 0 0,1-1 0,1 6 0,-2 0-708,-2 0 1,-6 0 438,1 0 0,-4-7 0,-1-1 0</inkml:trace>
  <inkml:trace contextRef="#ctx0" brushRef="#br1">10032 9399 7653,'-18'-22'775,"-3"6"1,-2 7-1,-5 9-42,2 0 0,0 2 0,-5 3 0,-1 6 1,1 3-95,-1 1 1,1 8 0,-1 3 0,3 2-355,2-2 0,-1 2 1,8-7-1,0-2-81,3-1 0,3-2 0,3-1-13,6 1 0,5-2 1,7-4-1,9-3-60,8 0 1,13-5 0,7 3 0,6-3 22,8-2 1,1 5 0,1 2 0,-4 2 71,-2 3 1,-4 4 0,-8 3 0,-5 4-15,-4 1 0,-8-3 0,-4 6 1,-6 1 36,-4 1 1,-4-3-1,-7 1 1,0-1-60,0-2 1,-12-1 0,-4-7 0,-3-1-236,-4 1 0,0-2 1,-6-3-1,1-6-446,0-3 0,-9-2 0,7 0 0,1 0-416,-1 0 0,-2-7 1,10-4-1,-1-1-353,0 1 1,4-8 0,9 3 0,4-3-345,5-3 1,2-8 0,6-10 1603,9-6 0,7 3 0,8-12 0</inkml:trace>
  <inkml:trace contextRef="#ctx0" brushRef="#br1">10330 9478 7653,'35'23'696,"-3"3"1,1-2 0,-14 2 0,-3 2 506,-4 2 0,-3 7 0,3-1 0,-2-2-468,3-6 0,-1 5 0,0-5 0,-3-2-815,-2-2 0,3-3 0,-3-3-1772,2 3 0,-5-4-1211,1 4 1,-3-12 881,-2-9 2181,0-14 0,-7-11 0,-2-6 0</inkml:trace>
  <inkml:trace contextRef="#ctx0" brushRef="#br1">10362 9274 8264,'1'-27'0,"3"3"0,3 1-273,2 4 1,-4 3-1,4 4 1,-1 3-308,1 2 0,2-3 580,4 5 0,1-8 0,0 5 0</inkml:trace>
  <inkml:trace contextRef="#ctx0" brushRef="#br1">10770 9478 7653,'32'31'0,"-2"1"425,-4-1 1,-5 1 0,-9-1 0,-1-1 496,1-4 0,-5 2 1,-2-7-1,-2-2-90,3-2 0,-5-1-161,5 0-602,-5 0 1,-1-9-1,0-7 1,0-9-168,0-5 0,0-4 0,2-2 0,3-7-129,6-2 0,5-3 1,5 1-1,5 1 77,3 4 1,10-2 0,5 7 0,5 3 333,3 6 0,2 7 0,-2 10 0,4 7 269,0 8 0,4 4 1,-10 8-1,-4-3 143,-8-3 1,-6 4-1,-6-4 1,-5 2-526,-4-1 0,-8 6 1,-5-5-1,-10 0-1138,-9 1 0,-3 1 0,-8 0-426,-2-4 1,3-3 1492,-1-8 0,14-6 0,-2-2 0</inkml:trace>
  <inkml:trace contextRef="#ctx0" brushRef="#br1">12060 9195 7653,'21'-11'1431,"0"1"0,-6 6 1,-4-1-913,1 3 0,2 1 0,2-3 0,0-1 12,-1 2 0,1-1 0,0 1 0,-1-3-613,1 3 1,0 1-1,0 2-596,-1 0 1,1-5 0,0 0 0,-1-1-1369,1-1 1,0 4 2045,0-8 0,6-6 0,3-8 0</inkml:trace>
  <inkml:trace contextRef="#ctx0" brushRef="#br1">12720 8723 8129,'16'0'0,"0"0"1726,-1 0 0,-4 0 0,-3 2-812,-1 3 1,0 4 0,-3 7 0,1 1-509,-1 4 0,-3 2 0,-1 5 1,0-2-189,0 2 0,0-4 0,0 3 0,0-1-1245,0-2 1,0 4 0,0-5-1,0 0-1646,0-1 1,0-1 0,0-3 2672,0 3 0,7 3 0,2 8 0</inkml:trace>
  <inkml:trace contextRef="#ctx0" brushRef="#br1">13758 8503 7653,'0'-15'937,"0"-1"0,-2 7 0,-3 7 0,-7 9-305,-8 9 0,-4 17 0,-8 4 0,1 8 8,0 8 0,-6 10 0,-2 10 0,1 4 235,0 1 1,1 1 0,7 1 0,4 2-478,5 2 1,15-39 0,2-1 0,0 40 0,8-2-111,6-1 1,0-38 0,1 1 0,1-1 0,2-1 0,16 37-34,1-6 1,-4-4-1,-1-8 1,2-4-71,1-4 0,-2-6 1,-3-5-1,-1-6-86,-4-2 1,-2-10 0,-1-3-926,0-4 0,-7-10 1,-2-7-1633,0-8 0,-6-11 1,5-6-1,-3-3 417,2-5 0,-1-4 2041,6 1 0,1-12 0,5-7 0</inkml:trace>
  <inkml:trace contextRef="#ctx0" brushRef="#br1">13915 9415 7954,'0'-16'1491,"2"6"0,3 1-1051,5 2 1,4-3 0,4 3 0,3 0 394,5 0 1,4-4 0,1 6 0,1 1-767,-1 3 0,1-5 0,-1 1 1,0 2-992,1 1 1,-1 2 0,-1 0 0,-2 0-157,-2 0 0,-5 0 1,4 0-1,-3-2-764,-2-3 1842,-3 3 0,6-19 0,1 4 0</inkml:trace>
  <inkml:trace contextRef="#ctx0" brushRef="#br1">14733 8676 8170,'7'-14'0,"1"2"2058,1 2 1,0 6-1146,-4-1 0,-3 5 0,3 5-303,-3 6 0,-2 10 0,0 3 0,0 2-281,0 0 0,0-1 1,0 3-1,0-2-137,0 2 0,0 0 1,0 0-1,0-2-651,0 2 0,0-4 0,0 3 0,0-1-1899,0-2 1,0 6 0,0-4 0,0 2 2357,0-2 0,0 4 0,0-6 0</inkml:trace>
  <inkml:trace contextRef="#ctx0" brushRef="#br1">14528 9619 8023,'21'0'0,"2"0"0,0-1 694,-1-5 0,5 5 0,-5-6 0,3 1 505,3 1 1,3-7 0,6 3 0,3-1-682,0-1 1,4 2 0,-6-3-1,1 4-383,-1 1 0,-1-4 1,-6 6-1,-1 0-1149,-4-2 0,-3 5 0,-7-3-223,-1 3 1,-6 4-1,-4 3 1,-5 5-663,-5 4 0,-4 0 1899,-6-3 0,-8 3 0,-2-6 0</inkml:trace>
  <inkml:trace contextRef="#ctx0" brushRef="#br1">14780 9808 8167,'21'-2'1445,"0"-3"1,-7 5 0,-9 0-1189,-3 9 1,-9-1 0,-6 5 0,-4 2 81,-4 5 0,-5 2 0,3-1 0,-1 4-101,-4-1 1,0 4 0,2-7 0,5 0 55,3 2 0,2-6 1,2 4-1,2-3 194,2-3 0,6 1 0,-1 0 0,5-1-138,5 1 1,4-5-1,8-1 1,4 1 262,6-3 1,2 5 0,3-6 0,1 0-540,4-1 1,-2 0 0,6-6-1,0 0-513,-6 0 0,8 0 0,-8 0 0,4 0-1295,-3 0 0,-2-6 0,-5 0 0,-1-3 70,-2-3 1,-6-8-1,1-2 1,-6-3 1663,-4-3 0,3-8 0,-6-5 0</inkml:trace>
  <inkml:trace contextRef="#ctx0" brushRef="#br1">15220 9949 7940,'-9'16'0,"4"2"0,3 3 780,2 5 0,0-2 1,-1 2-1,-3 2-5,-1 2 0,-6 5 0,4-2 1,0-3-346,0-1 0,-3-1 0,5-1 1,-1-6-462,-1-4 0,6-1 1,-5-1-3509,5 1 2406,1-7 1,1-4 0,5-10 0,2-6 1132,1-3 0,12-15 0,-3-4 0</inkml:trace>
  <inkml:trace contextRef="#ctx0" brushRef="#br1">15362 8378 7629,'73'0'264,"5"5"0,3 9 1,1 16-1,-10 11 472,-10 14 1,-7 11-1,-10 9 1,-23-34-1,0 2-431,0 3 0,-2 2 0,-3 2 0,-1 1 0,0 5 0,-1 0 0,-3 1 0,-3 0 75,-2 0 0,-2 1 0,0 0 1,-3-1-1,-2-1 0,-1-2 1,-1 0-1,-2-1-246,0-3 1,-2-1-1,-3 1 1,-1-2 0,-13 36-1,-1-2-1016,-4-2 1,-2-10-1,-1-5 1,-1-9-1016,1-7 1,-1 0 1896,1-13 0,-6 6 0,0-9 0,2-8 0,2-9 0</inkml:trace>
  <inkml:trace contextRef="#ctx0" brushRef="#br1">7673 12181 7706,'5'-40'0,"1"3"426,-3 4 1,-10 14 0,-7 5 0,-5 4 0,0 3-650,1 0 2022,3 1 0,-8 6-877,-3 0 0,-4 13 0,-3 4 0,0 6-376,1 5 1,-8 8-1,8 6 1,1 4-190,3 1 0,5 2 0,8 1 0,1 5-113,3 0 1,4 1 0,7 4 0,2-6 76,3-5 0,4 5 0,8-10 0,3-3-84,1 0 0,5-5 0,-4-4 0,3-3-209,3-2 0,2-5 0,1-6 1,0-2 80,1-3 0,-1-4 0,3-7 0,2 0-240,6 0 0,2-2 1,-1-3-1,-1-8-84,2-6 1,-5 0 0,-3-7 0,-4-2 43,-6-2 1,0-7-1,-8-1 1,-6-2-86,-4-4 0,-2-7 0,-10-3 1,-4-2 49,-8-3 1,-16 0 0,-1-1 0,-5 6-299,-6 5 0,-1 0 1,-3 13-1,1 3 202,0 5 1,5 12-1,2 11 1,3 3 414,8 2 1,-1 7 0,9 5-1,2 6 136,1 3 0,10 12 0,2-2 1,5 2 679,1 0 1,7 4 0,3 0 0,6-2-177,5-2 0,3-2 0,8-1 0,-1-4-231,1-5 0,4 2 0,3-2 0,1-4-210,3-4 1,-4-5 0,-1-4 0,1 1-313,3-1 0,-2-3 0,2-1 0,0-1-700,-2-5 0,4 3 0,-6-8 0,0 1-487,1 1 1,-2-5-1,-6 4 1,-1-4 1186,-4-2 0,4-7 0,-6-1 0</inkml:trace>
  <inkml:trace contextRef="#ctx0" brushRef="#br1">8491 12559 7639,'15'0'0,"-1"1"0,-1 3 788,-3 1 0,-5 2 0,6-4 0,1 3 370,2-3 0,7-1 1,0-2-1,-2 0-567,-1 0 0,3 0 1,1 0-1,1 0-219,0 0 0,-2 0 1,-6 0-839,1 0 1,0-5-1,-2-2-2162,-4-2 2628,-3 6 0,-7-4 0,0 7 0</inkml:trace>
  <inkml:trace contextRef="#ctx0" brushRef="#br1">8506 12920 7606,'25'-7'311,"3"5"0,-5-3 0,-1 3 1520,1 2 1,3 0 0,-1 0-1,1 0-1022,2 0 0,5 0 0,-7 0 1,2 0-1629,-2 0 1,2 0 0,-7 0-1918,-2 0 2736,-1 0 0,-2-7 0,-1-1 0</inkml:trace>
  <inkml:trace contextRef="#ctx0" brushRef="#br1">9654 12197 8548,'16'0'1248,"-7"0"1,5 0-1,-4 0 1,4 0-1,4 0-124,2 0 1,0-5-1,6 0 1,2 1-618,2 2 0,-1 1 1,1-3-1,0-1-706,3 1 1,-3-3-1,-4 2 1,0 2 283,-2 1 1,-1-3-1,-5-1-2343,3 3 1,-4-4 0,4 0-2872,-4-2 5129,-8 6 0,5-11 0,-5 5 0</inkml:trace>
  <inkml:trace contextRef="#ctx0" brushRef="#br1">10723 11411 9995,'16'0'1220,"-7"9"0,-4 5 0,-3 5-811,-2 0 1,5 11 0,0 3 0,-1 4 488,-3 1 0,-2 9 0,-3-1 0,-3 1 116,-1 4 1,2-1 0,-2-3 0,-1-1-478,0-4 1,6 1 0,-3-6 0,5-4-572,1-5 1,0 0 0,0-7 0,0-2-1015,0-1 0,0-3 253,0 1 1,1-2-1151,5-3 0,2-10 1,8-8-1,0-3-1936,-1-8 3881,8 3 0,2-15 0,6 6 0</inkml:trace>
  <inkml:trace contextRef="#ctx0" brushRef="#br1">11195 11474 7673,'21'-2'505,"0"-3"612,-7 3 0,-7 2 0,-7 13 1,-2 6-192,-3 7 1,-9 5 0,-9 6 0,1 5-434,-1 3 0,-3 2 0,3 1 0,0-1-113,0 0 1,2-2-1,6-3 1,1-5-125,3-4 1,4-1 0,7-3 0,0-3 102,0-5 0,2 0 0,3-3 0,6-4 43,3 0 0,1-7 0,3-2 0,3-3-338,5-2 0,4 0 0,1 0 0,1 0-727,-1 0 1,2-5-1,2-2 1,2-2-1015,-2-3 1,-2-2-1,-1-2 1,-3 0-1400,-3 0 3076,4 1 0,-5-8 0,6-1 0</inkml:trace>
  <inkml:trace contextRef="#ctx0" brushRef="#br1">11604 11725 7649,'5'11'1117,"0"-1"1,1 3 0,-6 8 0,0 5-299,0 4 1,0 1-1,0 0 1,-2 1 86,-3-1 0,1 6 0,-5 0 1,1-2-591,-1-2 0,5-4 0,-3-2 0,2-5-603,0 1 0,-6-11 1,6 4-4549,2-2 428,1-7 4407,2 0 0,14-21 0,3-4 0</inkml:trace>
  <inkml:trace contextRef="#ctx0" brushRef="#br1">11950 11993 8944,'15'-11'0,"1"2"4731,0 3-3017,-7 0 0,-1 6-542,-2 0-3008,-5 7-849,6-5 1,-5 5 812,3-7 1872,4 0 0,7 0 0,-1 0 0</inkml:trace>
  <inkml:trace contextRef="#ctx0" brushRef="#br1">12893 11364 7682,'16'-7'269,"-9"5"169,-7-3 0,-7 2 1,-11-1-1,-3-1 410,-5 1 0,-4-3 0,-1 2 0,0 0-604,-1-2 0,6 3 0,1-4 0,1 1-197,0 3 1,4-3-1,1 0 1,5 0 154,4 0 0,-1 2-119,-5 5 1,8 7 0,2 5 0,5 7 95,1 8 0,-6 2 0,-1 4 1,0 2 56,0 2 0,-5 0 0,2-6 1,-4 1-24,-2-1 1,6-1 0,-1-2-1,1-4 78,1-1 0,0-2-403,4-6 0,5-1 99,0-3 1,7-6 0,10-8 0,4-4-75,6-2 0,2 4 0,4-4 0,2 2 78,2 4 0,5-4 0,-5 1 0,-2 5 220,-2 4 0,-3 6 0,-3 6 0,-2 1 152,-2 0 0,-4 10 1,-9 4-1,-4 1-4,-5 4 0,-1 0 1,-1-3-1,-6-1-164,-9 0 1,-2 1 0,-6-2 0,-1-4-37,1-5-1,-2 0 1,-6-4 0,1-5-606,-1-3 0,1 2 0,0-6 0,-1-2-726,1-1 1,-1-4 0,1-3 0,1-4-13,4 1 1,5-6-1,10 1 1,6-4-1409,3-4 2593,2-14 0,0 9 0,0-13 0</inkml:trace>
  <inkml:trace contextRef="#ctx0" brushRef="#br1">13506 11097 7659,'2'-16'501,"3"0"0,-5 8 1,0 4 405,-9 8 0,-4 10 1,-3 8-1,0 3-519,0 3 0,2 5 0,2 0 0,3-3-79,2-1 1,2-1-1,7 0 1,3-3-62,6-3 0,10-2 0,5-8 0,4-3 110,1-2 1,-1-2 0,-2-5 0,-2 0-62,2 0 0,-4-9 1,1-5-1,-3-7-3,-2-3 0,-8-2 0,-3-6 1,-2 1 47,-4-1 0,-1 1 0,-4-1 0,-5 3-284,-9 2 0,-5 0 0,-7 6 0,2 1-849,-2 3 0,-7 6 1,-1 3-1,-1 1-1446,-1 3 1,3 16 0,-6 9 2236,3 7 0,-6 11 0,4 1 0</inkml:trace>
  <inkml:trace contextRef="#ctx0" brushRef="#br0">22295 10264 10888,'0'15'716,"0"1"0,0-5 0,0-1-296,0 2 1,0 2 0,0 2 0,0 0-137,0-1 1,0 1 0,0 2-1,0 1-88,0 2 1,0 2-1,0-3 1,0 5-43,0-1 1,0 6-1,0-4 1,0 4-30,0 1 0,0 1 0,0 1 0,0 2-111,0 2 0,0-1 0,2-3 0,1 2 42,3 2 0,-1 0 0,-5-4 1,0 2-61,0 2 0,0 4 1,0-2-1,0 1 69,0 4 0,0-1 1,0 1-1,0-2-7,0 2 0,0 1 0,0 2 0,0 0 18,0 0 0,0 6 1,0-1-1,0 1-69,0 1 0,0-5 0,0 5 0,0-2-1,0 1 1,0-1-1,0-5 1,0 2-13,0 3 0,0-3 0,0 5 0,2 1 14,3 2 1,-3 3-1,3-1 1,-3-1 17,-2 1 0,0 2 0,0 0 0,0-1 23,0-3 1,0-1-1,0 4 1,0-3-9,0 3 0,0 1 0,0 2 0,0-1-4,0 1 1,1 5-1,3 1 1,1-1-7,-1 1 1,3-6-1,-2 4 1,0-4-44,2 1 1,-5 4-1,5-1 1,-2 1 24,0-2 1,1 4 0,-5 0 0,3 0 4,1 0 1,0 3-1,-5-5 1,2 0 41,3 2 0,-3 0 1,3 5-1,-1-3-22,1-3 1,-3 10 0,3-4 0,-3 0 31,-2 2 1,5-2 0,0 2 0,0-2 37,2 0 1,-5 13 0,3-6 0,-3 3-8,-2-1 0,2 3 0,1 1 0,3-1 50,-3-3 1,-1 1 0,-2 1 0,0 0-47,0-1 1,0-40-1,0 1 1,0 43 0,0-44-1,0 1 117,0 43 1,0-42 0,0 0-1,0 40 1,0-3 44,0 0 0,0-2 0,0-3 0,0-2-126,0-4 0,0 2 1,0-7-1,0-3-238,0-6 0,0-6 0,0-10 1,0-3-841,0-1 1,5-9 0,2-8-1593,2 1 0,1-7 1033,6-1 0,-2-13 1,-3-16-1,-6-9 1496,-3-8 0,-2-18 0,0 0 0</inkml:trace>
  <inkml:trace contextRef="#ctx0" brushRef="#br0">16148 13722 7984,'0'8'-1642,"1"5"1943,5-8 0,-3 0-175,8-5 1,-1 0 0,6 2 495,0 3 1,1-3-445,4 3 1,2-3-1,5-2 1,-4 0-33,-1 0 1,5 0-1,-2 0 1,4 0-19,1 0 1,1 0 0,1 0-1,2 0-13,1 0 0,3 0 0,-3 0 1,6 0-62,4 0 1,1 0 0,0 0 0,2 0-44,3 0 0,4 0 0,9 0 0,3 0 28,6 0 0,8 0 1,3 0-1,4 0 2,-41 0 0,0 0 0,2 0 0,0 0 0,5 0 0,0 0 0,0 0 0,0 0-68,1 0 1,0 0 0,6-2 0,0-1 0,-4 0-1,1 0 1,3 1 0,2 1 78,1 0 0,1 0 0,3 1 0,2 0 0,-2 0 0,1 0 0,1 0 1,0 0-126,2 0 1,1 0 0,7 0 0,0 0-1,-4 0 1,0 0 0,2 0 0,1 0 96,-1 0 0,2 0 0,-21 0 0,1 0 0,-2 0 0,23 0 0,-1 0 0,3 0 0,1 0-1,0 0 0,0 0 0,-25 0 0,2 0 0,-1 0 0,-1 0 0,0 0 0,0 0 0,0 0 0,0 0 0,0 0-87,2 0 0,1 0 0,-1 0 0,0 0 0,1 0 0,-1 0 0,1 0 0,0 0 0,0 0 0,-1 0 0,0 0 0,1 0 73,-2 0 0,1 0 0,0 0 1,4 0-1,1 0 0,-1 0 1,-4 0-1,-1 0 0,1 0 0,1 0 1,1 0-1,-1 0 7,1 0 0,-1 0 0,1 0 0,2 0 0,1 0 0,-1 0 1,-2 0-1,-1 0 0,0 0 0,1 0 0,-1 0 0,1 0 3,1 0 1,0 0-1,1 0 1,-2 0 0,1 0-1,-1 0 1,0 0-1,-2 0 1,1 0 0,0 0-1,-1 0 1,0 0-1,0 0 1,-1 0 0,1 0 0,6 0 0,1 0 0,-1 0 0,-4 0 0,0 0-1,0 0 1,1 0 0,0 0 0,0 0 12,-1 0 0,0 0 1,1 0-1,4 1 0,1 1 1,-1 0-1,-6 0 0,0 1 1,-1-1-1,1 1 0,0 0 1,0 0 46,1 1 0,0 0 0,0 0 1,0 0-1,-1 0 0,0 1 1,0-1-1,0 0 0,0 0 1,-1-1-1,0 1 0,-1-1 14,-1 1 1,-1 0-1,0 0 1,3 1 0,-1 0-1,0-1 1,26 4-1,-1 0 1,0 0 0,-1 0 14,-3 0 0,0 0 0,0-1 0,-1 1 0,-8-1 0,-1 0 0,-4 0 0,-2-2-42,-2 1 0,0-1 1,-2-1-1,0 1 0,-7 0 1,-2 0-1,-3-1 1,-2-1-126,39 4 1,-15-5-1,-9 3 1,-11-3-329,-8-2 0,-7 0 0,-11-2-618,-5-3 0,-11 1 1,-6-6 201,-8-2 0,-10-2 1,-8-2-1,-1 0-131,0 1 1,-3-1 0,5-2 933,2-3 0,-6-3 0,1-7 0</inkml:trace>
  <inkml:trace contextRef="#ctx0" brushRef="#br0">28176 13627 7984,'8'-7'227,"1"6"1,-6-6 0,4 1 0,2 1 44,3 2 1,2 1 0,2 4-1,2 3 74,3 5 1,-2 4 0,7 2-1,2 2-86,2 2 1,3 3-1,2 5 1,1-2 31,-1 2 1,-1 2-1,-5 3 1,-3 2 26,-5 2 0,-3-1 1,-4-4-1,-4-1-65,-4 1 0,-5-1 0,-2-1 1,-5-2-158,-4-2 0,-11-7 1,-5 2-1,-6-3-519,-4-3 1,1-1 0,-7-1 0,-2-5-35,-1-1 1,-6-1 0,0-6-1,2-2-1472,-1-3 1,-13-11 1927,0-10 0,-10-18 0,1-5 0</inkml:trace>
  <inkml:trace contextRef="#ctx0" brushRef="#br0">22594 10232 8062,'7'-15'104,"3"-1"1,-3 0-1,-1 0 1,-3 2 1174,2 4 181,-3-4-1174,5 12 0,-12 2 0,-2 11 0,-4 3 45,-6 1 1,-4 1-1,-9 2 1,1 1-152,-5 2 0,-1 1 0,2-2 0,-2 1-64,-1-2 1,-5-2 0,8-1 0,4 0-20,-1-1 0,7-1 0,2-3 0,4-4-301,1 0 86,7-5 1,4 5 0,10-7-1,6-2 45,3-3 0,7 1 0,1-5 1,3 1 56,3-1 0,0 5 0,0-3 0,-2 2 5,2 0 0,-4 0 0,1 7 0,-1 3 108,1 5 1,-4 4-1,3 4 1,-1 3 83,-4 5 0,4 5 0,-2 4 0,-2 2-295,-2-2 0,-3 3 1,-1 1-1,-5-1-246,-1 0 0,-1 1 0,-6-2 0,0 4 55,0 5 305,0 1 0,-7 0 0,-2 0 0</inkml:trace>
  <inkml:trace contextRef="#ctx0" brushRef="#br0">22452 13816 8118,'-8'0'-1267,"1"0"1136,7 0 1,1 0 456,5 0-376,-5 0 0,8 0 60,-4 0-648,-3 0 351,5 0 266,-7 0-55,0 0 128,7 0 175,-5 0 0,7 0 124,-4 0 0,-2 0 230,8 0-276,-1 7 1,1-5 212,-1 3-243,-6-3 0,5-2 276,-4 0-338,-3 0 0,6 1-118,-3 5 0,-1-5-94,6 5 0,1-5-48,5-1 0,-2 2 1,-2 2 39,-2 1 1,1 0 0,5-3-2,-1 3 0,1-3 1,-2 5-1,-2-2-1,-1 0 1,-1 2 0,6-3 0,0 1 15,-1-1 0,1-1 0,0 1 21,0 1 1,-1 0 0,1-3 0,0 1-13,-1 2 1,1 1-1,0-6 1,0 1-7,-1 5 0,1-3 0,1 6 0,3-2-13,1-4 1,0 1 0,-6-1 0,1 3-6,0-3 1,0 4 0,-1-2 4,1-1 1,0 3 0,-1-2-1,1-1 2,0-3 0,0 1 1,-1 2-1,1 1-7,0-2 0,5 4 1,0-2-1,-2-1 0,-2-2 1,4 3 0,0 2 0,0 0 22,2 0 1,-6 0-1,4-4 1,-3 3 12,-2-3 1,-1 4 0,1-2 0,0-1-13,-1-2 1,6 3 0,0 0 0,-1 0 38,-3 2 0,4-5 0,2 5 1,-1-2-33,1 1 1,3 4-1,-3-5 1,0 0-18,0 2 0,3-3 0,-4 5 0,1-2 16,0-4 0,3 4 1,-5 0-1,0 0 7,2 0 0,-4 4 0,5-6 0,1 0 23,-1 2 0,-3-5 0,5 5 1,2-2-22,2 0 0,2 2 0,-1-3 0,-1 1-2,-4-2 1,7 4 0,-5 0 0,0 0-172,2 0 0,-2 4 1,0-6-1,-2 0-55,2 2 1,-4-5 0,2 5-1,1-2 236,-3 1 0,6-1 1,-4-5-1,4 2 118,1 3 0,1-3 0,-1 3 0,2-3-61,4-2 1,-2 5 0,7 0 0,0-2-45,-2-1 1,-2 3 0,-5 1 0,2-1-44,2 2 0,0-5 0,-6 5 0,1-2 32,-1 0 1,1 0-1,-1-3 1,0 2 5,1 1 0,-1 2 0,1-4 0,1 3 82,4-3 0,-4 4 0,5-2 0,-1 1-51,0 1 0,5-6 1,-6 6-1,1-1-7,1-1 0,-4 2 0,2-4 1,-3 2-140,-1-1 1,5 3 0,-1 0 0,-1 0 50,-2 0 1,4 5-1,0-3 26,-2 0 1,3 3 0,1-5 0,-1 2 0,0 1-9,-3-1 1,4 3 0,-1-5 0,1 0 1,-1 0 1,-3 0 0,-7-4 0,-2 3 2,2-3 0,2 4 0,1-2 0,1 1 62,-1 1 0,1-4 1,-1 6-1,1 0 97,-1-1 0,0-2 1,1 2-1,-1 1-104,1 0 0,4-4 0,1 4 0,-2-1-21,-2 1 1,-1 0 0,1 3 0,2-1 8,2 1 0,4-3 0,-4 1 0,0 2-22,1 2 0,-3 0 0,7-2 1,0 1 143,-2 4 1,6-1 0,-4 5 23,3-4 0,-1 1 0,-1 1 0,3 2 0,-4-2 2,-2-1 0,7 3 0,-3-1 1,-1 0-20,3-3 1,-2-3-1,-1-2 1,-3-1 19,-1 1 0,-2-3 0,-4-1 0,2 1-45,1 0 1,6 0 0,-3 3 0,-1-3-154,1-2 0,-1 5 1,-3-2 1,2 4 1,-1-3 0,-6-2 0,-4-2-1,-5-2-1530,-3 2 0,-11-6 0,-9 5-2741,-12-5 4269,-16-8 0,-10-8 0,-7-10 0</inkml:trace>
  <inkml:trace contextRef="#ctx0" brushRef="#br0">24323 13847 7048,'0'-15'1553,"0"-1"1,0 5 985,0 1-2087,0 0 1,2 1 0,2 5-1,3 8 100,1 6 0,3 6 0,3 3-172,-4 2 0,3 0 1,-6-3-1,1 3-126,5 5 0,-5 2 1,1 0-1,0-2-22,-1 2 1,-2-4-1,2 2 1,1 1-53,0-3 1,-6-1-1,3-8 1,-3 1-67,2 0-369,-3 0 136,5-8 1,-12-8 0,0-12-1,-1-5-77,-1-4 1,6-7 0,-5 2 0,5-4-135,1-2 0,0 3 0,0 1 0,0 3 106,0 3 1,0 6 0,1 7 568,5 2 1,2 2 0,8 5 104,0 0 0,-6 5 1,-1 2-1,-2 2-146,-3 3 0,3 2 0,-2 4 0,-2 1-142,-1 2 1,-2 1 0,0-2 0,2 2-908,3 3 1,-3-4 0,3 3 0,-3-1-1397,-2-4 1,5-1 0,0-3-2397,-1 1 4537,-3-7 0,-1-2 0,0-7 0</inkml:trace>
  <inkml:trace contextRef="#ctx0" brushRef="#br2">25110 14146 7977,'-11'0'1347,"1"0"1,4 0 32,-4 0 60,6 0 0,-1 0-542,10 0 1,-1 0 0,6 0 0,3 0-495,1 0 0,7 0 0,0 0 0,-2 0-545,-2 0 0,-1 2 0,0 1-300,-1 3 0,1 1-2202,0-2 1,-6-4-3258,1 5 5900,-8-5 0,11-8 0,-5-1 0</inkml:trace>
  <inkml:trace contextRef="#ctx0" brushRef="#br2">25723 13910 8699,'8'0'1739,"-1"2"0,-7 3-1063,0 6 0,0 3 0,0 1-36,0 1 1,0 0-1,0 0 1,-1-2-315,-5-4 1,5 4 0,-4-4-1,3 4-221,2 2 1,0 0-1,0 0 1,0-1 41,0 1 0,0-5 0,0-1-1541,0 2 1,0 2-2310,0 2-234,0-7 2704,0-2 0,2-9 1233,3-3 0,-4-11 0,6-9 0</inkml:trace>
  <inkml:trace contextRef="#ctx0" brushRef="#br2">25974 13942 8257,'11'-6'2565,"-1"1"-2081,-6 0 1,1 7-19,-10 3 1,-2 4 0,-5 6 0,1 1 17,-1 0 1,3 0 0,-1-1-1,-1 1-170,2 0 0,-3-1 1,5 1-117,-2 0 1,6 0 0,-2-1 0,3 1-22,2 0 1,2-6 0,3 1 0,5-1-225,4-1 1,-3 0-1,-1-6 1,3 2-606,1-1 0,7 3 0,0-2 0,-2-1-260,-2-3 0,4-1 0,2 0 1,1 0-41,4 0 0,-5 0 0,-2 0-326,-4 0 0,-3-1 1278,-3-5 0,3-9 0,-5-10 0</inkml:trace>
  <inkml:trace contextRef="#ctx0" brushRef="#br2">26179 14020 8247,'0'16'1472,"0"0"1,0-1 0,0 1 0,0 0-1095,0 0 0,0-1 0,0 1 1,0 0-265,0-1 0,0 1 0,0 0-477,0 0 1,5-1 0,0 1 0,0-2-872,2-3 1,-3 1-1,6-5-671,3 1 1,-5-4 1904,3 1 0,-1-3 0,6-2 0</inkml:trace>
  <inkml:trace contextRef="#ctx0" brushRef="#br2">26446 14162 7977,'9'-7'5645,"-2"5"-4537,0-5 0,-6 9-1886,5 3 1,-5 4-1115,-1 6 0,0-4 269,0-1 1,2-6 1622,3 1 0,4-10 0,7-4 0</inkml:trace>
  <inkml:trace contextRef="#ctx0" brushRef="#br2">26918 14020 12556,'-16'0'648,"0"0"1,1 0-280,-1 0 0,0 0-346,0 0 0,1 0 0,1-1 195,3-5 1,-3 5-442,4-5 142,3 5 0,0 2 1,5 3 78,-3 1 0,3 7 0,-3-1 19,3 3 0,2 1 0,0 1 36,0 0 0,0-6 1,0 1 60,0 1 1,0-3-96,0 1 0,0-4 1,2 2-1,3-1-103,5-3 1,-1-3 0,2-1 0,1 0-7,2 0 0,2 2 0,-1 2 6,1 1 0,0 7 0,0-3 0,-1 1 328,1 1 0,-6-1 0,-1 6 0,0 0 177,0 0 0,-6-1 0,2 1-86,-3 0 1,-2-1 0,-2 1-29,-3 0 1,2-2 0,-8-4-523,-1-5 1,-2-3 0,-2-2 0,1 0-271,-1 0 1,0 0 0,0-2-827,1-3 1,-1-2 0,2-5 465,3 2 1,4-1 0,9-5-1261,3 1 2105,11-1 0,2-7 0,4-1 0</inkml:trace>
  <inkml:trace contextRef="#ctx0" brushRef="#br2">27358 14005 8496,'-11'5'792,"1"0"1,-1 2 0,-4-2-292,-1 6 0,0 3 0,2 1 0,4 1 3,5 0 1,3 0 0,2-1 0,0 1-260,0 0 0,7-2 1,3-2-1,4-3 51,2-2 1,0-2-1,-1-5 1,1 0 267,0 0 0,0 0-234,-1 0 0,-1-14 0,-3-5-540,-6-4 1,-3 0 0,-2 8 0,-2-1-432,-3 0 0,-2 0 0,-5 2 1,1 4-1265,-1 5 1905,-2-4 0,-9 0 0,-1-6 0</inkml:trace>
  <inkml:trace contextRef="#ctx0" brushRef="#br2">28946 15435 7153,'-2'-9'580,"-3"4"0,-4 3 0,-7 2-696,1 0 0,-1 0 0,0 0 1,1 0 90,-1 0 0,0 0 42,0 0 1,1 7 0,-1 2 0</inkml:trace>
  <inkml:trace contextRef="#ctx0" brushRef="#br2">28616 15403 10106,'0'9'-1982,"-2"-2"2016,-3-7 0,1 0 0,-6 0-89,-2 0 0,-2 0 0,-2 2 74,0 3 0,-7-3 0,-1 5 0</inkml:trace>
  <inkml:trace contextRef="#ctx0" brushRef="#br2">28097 15403 9298,'-16'0'147,"0"2"-170,1 3 0,-8-3 1,-1 5-1</inkml:trace>
  <inkml:trace contextRef="#ctx0" brushRef="#br2">27735 15435 10629,'-8'0'-655,"-6"0"0,5 0 604,-7 0 1,6 0 0,-1 0 0,-1 0-139,-2 0 1,-2 0 193,0 0 0,-6-7 0,-3-2 0</inkml:trace>
  <inkml:trace contextRef="#ctx0" brushRef="#br2">27201 15388 9942,'0'-9'-688,"-7"2"0,-4 7 626,-3 0 0,-1 5 54,-1 1 1,-7 6-1,-1-4 1</inkml:trace>
  <inkml:trace contextRef="#ctx0" brushRef="#br2">26808 15403 10026,'8'-7'-1389,"-1"6"1212,-7-6 1,-7 7-1,-3 0 1,-4 0 303,-2 0-122,-7 0 0,6 7 1,-6 1-1</inkml:trace>
  <inkml:trace contextRef="#ctx0" brushRef="#br2">26556 15403 10419,'-9'-1'-646,"4"-5"1,2 5 669,-3-5 1,-2 5-191,-8 1 1,0 0 0,0 0 0,-1 0 161,-4 0 0,4 7 0,-6 1 0</inkml:trace>
  <inkml:trace contextRef="#ctx0" brushRef="#br2">26069 15403 10328,'-11'0'-116,"1"0"-204,-3 0 0,-1 0 1,-1 0-1,-1 0 303,0 0 0,-6 7 0,-3 2 0</inkml:trace>
  <inkml:trace contextRef="#ctx0" brushRef="#br2">25644 15403 9601,'-14'-1'-967,"2"-3"1307,1-1 0,6 0-76,-5 5 0,4 0 0,-4 0-466,-2 0 1,3 0 200,-1 0 1,-8 0-1,-6 0 1</inkml:trace>
  <inkml:trace contextRef="#ctx0" brushRef="#br2">25141 15388 20443,'7'-16'-5922,"-5"6"4634,3-1 0,-5 8 1615,-5-3 1,-11 12-1,-8 2 1</inkml:trace>
  <inkml:trace contextRef="#ctx0" brushRef="#br2">24921 15388 20604,'-2'-9'-6457,"-1"2"6502,-3 0 1,-6 4 145,2-8 0,-4 8 0,-2-3 1,0 5-209,1 1 1,-3 0 0,-3 0 0,-3 0 181,-1 0 1,-10-2-1,2-2-52,-5-1 0,-4 0 0,-5 5 0</inkml:trace>
  <inkml:trace contextRef="#ctx0" brushRef="#br2">24386 15325 20604,'-15'0'-1053,"4"-5"-500,1-1 1461,-1-6 1,1 10 173,-1-3 0,6 3 1,-6 2-229,-1 0 1,-2 0 0,-1 2-1,-3 2-770,-3 1 908,-3 7 1,-8-10 0,1 5 0</inkml:trace>
  <inkml:trace contextRef="#ctx0" brushRef="#br2">23789 15372 19024,'-9'-7'-993,"2"5"0,0-5 832,-3 7 1,-4 2 154,-2 3 0,0-3 0,1 5 0</inkml:trace>
  <inkml:trace contextRef="#ctx0" brushRef="#br2">23333 15435 18399,'-16'0'-189,"0"0"1,-6 7-1,-3 2 1</inkml:trace>
  <inkml:trace contextRef="#ctx0" brushRef="#br2">23034 15466 20604,'-10'0'-957,"-1"0"624,-1 0 1,3-5-53,-1 0 1,-1 0-1,-4 5 348,-1 0 0,-7 7 0,-1 1 0</inkml:trace>
  <inkml:trace contextRef="#ctx0" brushRef="#br2">22641 15529 20253,'-16'0'565,"6"0"-743,-1 0 1,6 0-947,-5 0 969,6 0 0,-10 7 1,6 2-1</inkml:trace>
  <inkml:trace contextRef="#ctx0" brushRef="#br2">18883 3364 8566,'-5'-11'-180,"0"1"0,3-3 0,4-1 1,5 0 152,2 4 1,3-4 207,9 4 1,5-4 0,11-2 0,5 0 0,5 0 130,5 1 0,9-1 0,11 0 0,5 1-247,8-1 1,1 0 0,-42 8 0,1-1 0,0-1 0,1 0-28,0 0 1,1-1 0,4 1 0,2 0 0,1 1-1,1 2 1,0-1 0,0 0-43,1 0 0,1 0 0,0 1 1,0 0-1,-1 1 0,0 0 0,0 1 1,1 0-38,1-2 0,0 1 1,3 2-1,0 0 1,-1-1-1,0 1 1,2 0-1,0 1 12,1 1 1,0 1 0,7 0 0,2 0 0,1 0 0,0 0 0,2 0 0,-1-1-61,2-1 1,0 0 0,1 0 0,0 1 0,-3 2 0,0 0 0,0 0 0,1 0 113,-1 0 1,2 0 0,5 2 0,0 1 0,-8 1 0,-2-1 0,-1 1 0,-1-1 27,0 0 1,-1 1-1,-1 2 1,0 1-1,-3-2 1,0 0 0,-3 1-1,0 0-10,-2-1 1,1 1-1,0 1 1,0 0-1,0-1 1,-1 0-1,1 2 1,-1 1-61,-1 2 0,1-1 1,4 1-1,0-1 0,-6-2 1,1 0-1,2 0 0,1 0 94,-1-1 1,0 1 0,1 2-1,-1 1 1,-4 1 0,-1-1 0,-1 0-1,-1 1-9,-1-1 1,-1 0 0,-4 2-1,-1 1 1,37 8 0,-4 3 43,-6 3 0,3 1 0,-8 3 0,-4-1-61,-4 1 0,1-1 0,-5 2 0,1 4 33,1 5 0,-7-4 0,1 3 0,-6-1-117,-10 2 1,-1 7-1,-14-9 1,-3 2 137,-6 0 1,-5-2-1,-9 3 1,-5-2-153,-9-3 1,-8 4 0,-13-4 0,-5 1 143,-3-1 0,-14 4 0,-6-4 0,-3 1-90,-2-1 1,-9-1 0,2-6 0,-3-1 26,37-17 0,-1 0 0,-2 2 0,-1-2 0,-4-2 0,-1-1 0,-3 0 0,0-1-74,-1 0 0,-2 0 0,-7-1 0,-2 0 0,3 0 0,0-1 0,-4 1 0,-2-2 62,0 0 1,-1-1-1,-6 1 1,0 0-1,3-3 1,-1-1 0,0 1-1,0-1 3,-1 2 0,0-1 0,-4-2 1,1 0-1,8 2 0,1 1 0,-1-1 1,0 1 27,2 1 0,0 1 0,0-2 0,0 0 1,3 2-1,1-1 0,0 0 0,-1 0 25,0 0 0,-1-1 0,-1 0 0,-2-1 0,-3-2 0,-2-2 0,-1 1 0,-2 0-71,-4 0 1,-2 0 0,0 0 0,0 0 0,1 0-1,0 0 1,3 0 0,0 0 40,5 0 1,0 0-1,-4 0 1,0 0 0,8 0-1,1 0 1,1 0 0,2-2 5,1 0 1,1-1-1,1-1 1,2-1 0,-1-3-1,0-1 1,-1-1 0,0-1-43,-1-2 0,-1 0 0,-1-2 0,0 0 0,-4-1 0,0-1 0,1 0 0,1-1 120,0 0 0,1-1 1,0 1-1,0 0 1,5 2-1,2 0 1,4 1-1,2-1 131,5 0 0,2 0 0,-32-13 0,15 1 0,11 1 205,12 0 1,9-3 0,7-2 0,5 1-94,4 0 0,8-8 0,4-1 0,3-2-189,2 0 0,7 0 1,5-7-1,7-1-766,7-3 0,4 1 1,0 3-1,-2 0-367,-2 2 1,-2 0-1,3 14 1,-6 5-112,-4 3 1,-6 4 1057,-1 5 0,-1 3 0,1 2 0,-3 4 0</inkml:trace>
  <inkml:trace contextRef="#ctx0" brushRef="#br2">26179 3914 8388,'-18'-6'29,"-3"1"0,4 0 0,-4 3 0,3-1 554,3-2 1,4-1-65,1 6 0,6 7 1,1 2-151,6 0 1,8 3 0,10-5-1,5 0 217,4 0 1,3 0 0,2-4 0,3 3-101,2-3 1,0-1 0,4-2 0,-4 0-423,-1 0 1,-1 0 0,-3-2 0,2-3 32,-2-6 0,-2 3 1,-3-3-1,-4 1-1492,-5 1 1,2-3 0,-3 5 0,0 0 1394,-3 0 0,-1-12 0,0 1 0</inkml:trace>
  <inkml:trace contextRef="#ctx0" brushRef="#br2">28333 3301 8276,'0'-37'146,"0"0"0,-2 4 68,-3 5 0,-9 0 0,-9 6 468,-1-3 0,-3 4 1,-4-3-1,-4 1 1,-3 4-172,-4 1 0,-7 4 1,5 2-1,-3 3-210,0 2 1,-4 4-1,9 8 1,-2 6-151,3 3 1,-3 7-1,7 1 1,2 3-16,2 3 0,2 3 0,-1 4 0,2 2-197,4-2 1,-2 5 0,9 2-1,3 1-42,4-1 1,9 2 0,-1-6 0,9 1 156,11-1 0,7-1 1,10-6-1,4 1 145,5-1 0,5-1 0,5-4 0,6-5 28,3-3 0,2-4 1,2-4-1,1-5 10,2-3 0,-2-2 1,-8-2-1,-6-3 231,-3-5 0,-8-11 0,-5-6 0,-6-2-365,-9-3 1,-2-1 0,-14-4 0,-3-3-271,-5 0 0,-8-5 0,-12 4 0,-6 3-103,-6 7 0,-4 1 0,4 9 0,-3 2-1832,-2 1 1,5 10 2101,-2 2 0,-3 5 0,0 1 0</inkml:trace>
  <inkml:trace contextRef="#ctx0" brushRef="#br2">27751 3332 8709,'16'0'593,"-1"2"0,1 3 0,2 6 23,3 3 1,-2 1 0,5 3 0,1 1-173,-1 2 0,1 5 0,3-3 133,-2 1 0,0 3 1,4 4-1,-1 2 1,-1 2-412,0 2 0,5 5 0,-8-6 0,1-1-544,0-2 1,-5-1 0,4-1-1,-3-1-931,-2-4 1,-5-3-1,-2-7-923,-3-1 1449,-6-6 0,3-4 0,-9-12 0,-2-8 783,-1-10 0,0-5 0,5-1 0</inkml:trace>
  <inkml:trace contextRef="#ctx0" brushRef="#br2">28663 3081 12166,'12'-25'-1386,"7"4"1276,9 4 0,-3 1 0,10 0 421,0 1 1,7 4-1,1 1 1,6-3 750,4 0 0,-3 2 1,-6 2-1,-6 2-613,-4 4 0,-1 1 0,-11 4 0,-1 3-361,-3 6 1,-1 8-1,-11 2 1,-3 0-71,-1 1 0,-14 1 0,-6 5 1,-5-2-42,-5 2 1,-8-3-1,-6-1 1,-2 1 29,2-1 1,-1-5 0,4 2-1,1-3-40,-1-3 1,8 1 0,6-2-1,4-2-226,7-1 1,0-6 161,9 5 0,9-6 0,11 1 0,12-3-91,8-2 0,5 0 0,10 2 1,5 1 62,2 2 1,6 1 0,-9-5 0,0 3 54,1 1 1,0 7 0,-6-1-1,-5 5 135,-4 4 1,-5 0 0,-7 4-1,-3 1 164,-3-1 1,-6-3 0,-7 5 0,-2 0 102,-4-1 0,-6 3 0,-6-6 0,-5 1 319,-9 0 0,-6-2 0,-8-7 0,-3-4 60,0-4 1,-11 1 0,2-2 0,-3-2-589,-3-1 0,-4-7 0,3-2 0,0 0-867,4 0 0,-2-4 1,1 6-1,4 2-3003,6 1 0,-3 2 3739,4 0 0,-10-7 0,-4-2 0</inkml:trace>
  <inkml:trace contextRef="#ctx0" brushRef="#br2">22437 15513 8511,'-16'-6'328,"6"4"0,-1-3 0,-1 3 278,-2 2 1,3 0-460,1 0 1,5 0 0,-6 0-1,-1 0-606,-2 0 0,-2 5 0,0 0 0,-1 0 61,-4 2 0,-3-5 0,-8 3 398,1-3 0,-8 5 0,-1 2 0</inkml:trace>
  <inkml:trace contextRef="#ctx0" brushRef="#br2">21493 15529 8299,'-15'0'-220,"4"0"170,1 0 1,1-2-1,-3-1 1,1-4-73,-1-2 1,-2 6 0,-3-4 0,-4 2-537,-6-1 658,-2 1 0,-3-2 0,1-2 0</inkml:trace>
  <inkml:trace contextRef="#ctx0" brushRef="#br2">20676 15419 8260,'-16'-16'133,"6"8"1,-1 1 0,-1 2-169,-2-1 1,-2 1-1,-1 5 1,-3 0-229,0 0 1,-8 0 0,1 2 262,-2 3 0,-10-3 0,-1 5 0</inkml:trace>
  <inkml:trace contextRef="#ctx0" brushRef="#br2">19748 15372 8345,'-16'-9'-173,"1"-3"0,-1 7 1,2 0 316,4-2 0,1 5 161,4-3 1,1 3-383,-6 2 1,-1 0 0,-5 0-1,-1 2 77,-4 3 0,-4 4 0,-6 6 0</inkml:trace>
  <inkml:trace contextRef="#ctx0" brushRef="#br2">18868 15403 8287,'-16'0'-110,"2"-1"1,2-3 0,1-1 69,-1 1 0,-2 3 1,-2 1-1,-1 0 54,-4 0 0,2 0 1,-8 0-15,0 0 0,-3 7 0,-2 1 0</inkml:trace>
  <inkml:trace contextRef="#ctx0" brushRef="#br2">18097 15403 8345,'-15'0'0,"-1"0"-13,0 0 1,6 0 0,-1 0-165,-1 0 0,-2 0 0,-2 0 0,0 2-21,1 3 0,-3-3 0,-1 5 1,-2-2 197,2 1 0,-13 6 0,-1-3 0</inkml:trace>
  <inkml:trace contextRef="#ctx0" brushRef="#br2">17122 15498 8278,'-15'0'0,"-1"-2"-86,0-3 0,1 3 0,-1-3 257,0 3 0,0 2 0,1 0 0,-1 0-241,0 0 1,1 0 0,-3 0 0,-1 0-295,-2 0 1,-5 0 0,3 2 0,-2 1 363,-2 3 0,-3 6 0,-2-4 0</inkml:trace>
  <inkml:trace contextRef="#ctx0" brushRef="#br2">22421 13863 11425,'-7'-9'-945,"5"2"212,-12 7 1742,13 0-606,-6 0 0,0 0-231,-4 0 0,2 0 1,-1 0-1,-2 2-39,-2 3 0,-2-3 1,0 3-1,0-1-44,1 1 1,-1-3 0,0 5 0,-1-2-64,-4 0 0,3 2 0,-4-3 0,1 3 106,0 2 1,-5-4 0,3 3 0,-2-1 20,-3-3 1,1 3 0,-1-2 0,1 0-108,-1 2 0,-1-5 0,-3 5 0,1-2-8,-1 1 1,6 4 0,0-3 0,0 0-14,1 0 1,-3 4-1,6-4 1,-1 0-20,0-1 0,-3 7 1,3-5-1,1 3 17,-1-1 0,-3-6 1,3 3-1,-1-2 35,-4 0 0,-2 2 0,-2-3 0,1 1-34,0-1 0,-1 3 0,1 0 0,-1 0 3,1 0 0,1 3 0,2-3 0,4 0-30,1 0 0,-5 5 0,2-3 1,-2 1 31,2 1 1,-4-6 0,4 4 0,-2 0 4,2-1 1,-2-2 0,5 4 0,-2 1-3,-3-3 1,4 4 0,-2-5 0,0 0-7,1 0 0,-3 4 1,5-4-1,1 0-23,-1 0 1,-3 5 0,3-3 0,-1 1-23,-4 1 1,3-6-1,-1 5 1,0 1 0,1-2 1,-3 5-1,6-4 1,-3 2 37,-3-1 0,4 3 1,-1-5-1,1 1 36,0 1 1,-1-1 0,-3 4-1,2-2-20,-2-1 0,3-3 1,-1 5-1,-2-3 16,-1 2 0,-1 1 0,2-1 1,2-2-33,-2 2 1,-2 1 0,-1-1 0,1-3 0,4-2 1,-2 5 0,5-3 0,0 1-7,1 1 1,-4-6-1,3 4 1,0-1 23,0 1 1,-3-4 0,3 4 0,1 0 41,-1-1 0,-3-2 1,3 2-44,-1-1 1,4 0-1,-2-3 1,1 3-1,0 0-19,2 0 1,-4 3 0,0-3 1,-1 2 1,4-5 0,0 2 0,0 0 0,1-1-3,-2-2 1,-2 4 0,4 0-1,-2 0-32,2 0 0,-4 4 0,2-4 0,2 0 34,2 0 0,-4 3 0,0-4 0,2-1 31,1 2 1,-3-4-1,0 6 1,2 0-14,1-1 1,-3-4 0,1 3 0,-1-2-12,-2 0 1,4 6 0,-6-4 0,2 0-33,4 0 0,-3 0 0,1-4 0,1 4-23,3 2 1,-4-4-1,0 4 1,2-2 50,1-3 1,3 3-1,-3-2 21,-3-2 0,0 1 1,-2-1-1,8 2-17,1-1 0,0-1 1,-2 1-1,0 1 1,1-1 0,-1 3 0,0-2 0,0 0-15,1 2 0,-6-3 0,0 4 1,2-1-24,1-3 0,-3 3 1,0 0-1,2 0 38,1 0 0,-2 3 1,-1-3-1,0 0 57,-2 0 1,4 0 0,-6-3 0,1 1 10,-1-2 0,1 4 1,-2-1-1,5-1-49,3 2 1,-3-4-1,0 6 1,2-2 26,2-3 0,1-1 1,-2 1-1,-1 1-3,-2-2 0,0 1 0,6-1 0,-1 4 32,0 2 0,-5-6 1,0 4-1,2-1 55,1-1 1,3 2 0,-3-4 0,-1 4-10,-2 2 1,0-5-1,5 3 1,1-2-124,-1 0 1,0 6 0,2-4 0,2 0-112,2 0 0,-1 0 0,-5-4 1,1 2-55,-1-1 0,5 3 0,1-2-2069,-2-2 1,3 4 2171,-2-1 0,8-1 0,-4-5 0</inkml:trace>
  <inkml:trace contextRef="#ctx0" brushRef="#br2">20723 13847 8307,'-7'-8'1093,"3"-1"-543,-6 4 0,5-2 1,-6-6 1140,-1 3 1,3 7-610,-1-3 0,6 6-710,-1 6 0,2 1 0,-1 5 1,-1-2-34,1 2 1,3 8-1,1 1 1,0-2-94,0-2 1,-2 4-1,-2 2 1,-1 0-224,2-1 0,1 6 0,2-2 0,0 2-128,0-1 0,0 2 0,0-4 0,0 1-115,0 0 1,5-1-1,2 1 1,0-5-100,0-4 0,-2-1 201,-5 0 250,0-8 1,0-2 0,-1-10-42,-5-1 1,3-13-1,-6 3 1,0-4-39,1-4 1,4 0 0,-3-7 0,2 1-261,0-4 1,-1-2-1,6 3 1,0 2-198,0 4 1,0-2 0,0 7 0,0 2 386,0 2 0,0 1 0,0 0 288,0 1 0,2 1-92,3 3 72,-3 4 1,5 9 0,-7 5 0,0 7-155,0 5 1,0 4 0,0-2 0,0 5-59,0 4 1,-5 1 0,0 0 0,1-1-64,2-4 0,2 4 1,0-4-1,2 2 46,3-2 1,-1-1-1,5-6 1,-1 2-120,1-2 1,-5-7 0,3-3-1,-2 0 150,0 0 0,2-6 115,-2 2 1,2-5-1,6-5 1,-5-5-106,-1-4 0,0-2 0,-3-2 0,1-2-254,-2-7 1,-1-2 0,-2-5-1,-2 0 52,-3-3 0,3 0 0,-4 7 1,-1 4-51,-4 5 0,2-1 0,1 1 139,1 1 314,1 10 0,6 5 0,0 10 0,0 5 22,0 4 0,-5 9 0,0 3 0,1 4 39,3 1 1,1-1 0,0 0 0,0-2-252,0 0 0,0 3 0,0-10 0,0-2-134,0-1 0,0-2 1,0-1 138,0 1 159,0-7 1,0-9 0,0-11 0,0-3-110,0-1 1,-2-8-1,-3-3 1,-6-6-476,-3-5 1,0 4-1,2-5 1,3 3-1743,2 4 1,-3-3-1,5 13 2085,1 2 0,2-5 0,2-1 0</inkml:trace>
  <inkml:trace contextRef="#ctx0" brushRef="#br2">20660 13863 9030,'-14'-16'-147,"4"1"0,1 4 1,5 1 1182,-1-2-544,0 5 0,7-2-282,3 4 0,2 10-123,3 0 1,-3 7 0,-7 4-28,0 0 1,-5-1 0,-2 3 0,0 1 52,0 2 0,-3 2 0,4-4 0,3 4-72,1 1 0,2-3 0,0 4 0,0-3 44,0-3 0,0-1 0,0-2-119,0-1 1,0 1 0,2-2-47,3-4 168,-3-3 1,5-8 0,-7-5-75,0-4 0,0-4 1,0-2-1,0-1-1,0-4 0,0 2 0,0-8 1,0 1-46,0 2 0,0-4 0,0 5 0,0 0 74,0 1 1,0 1 440,0 5-418,0 0 1,2 9 0,1 7 29,2 9 0,1 5 0,-6 4 1,0 3 20,0 5 0,0 2 0,0 1 0,0-1-48,0 0 1,-6 5-1,1-6 1,2 1-73,1-2 1,2-2 0,0-5-1,0 2-77,0-1 1,0-8-1,0-2-495,0 3-472,0-6-670,0 0 0,7-9 1730,3-3 0,4-11 1,2-9-1</inkml:trace>
  <inkml:trace contextRef="#ctx0" brushRef="#br2">25110 13706 8851,'0'-11'435,"0"1"-154,0-2 0,0-2 0,0-2-43,0 0 1,0 6-1,0-1 1,0-1-21,0-2 1,0-2 0,0-1 0,-2-2-10,-3-2 1,3-2 0,-3 2 0,1-3-60,-1-1 0,-2-3 0,-5 4 0,1-2 33,-1-2 0,-2-5 0,-2 8 1,1-1-103,-1 0 0,0 1 1,-1-3-1,-3 2-3,-1-2 0,0 4 0,6-1 0,-3 1-22,-3-1 0,4 1 0,-6-4 1,2 2-8,0-2 0,-5 0 0,3 0 1,1 2-23,-1-2 1,-5 3 0,2-1 0,-2-2-47,2-1 0,-4-3 0,4 2 0,-4 2 78,-1 2 0,-3 0 0,-1-5 0,-1-1-18,1 1 1,0 1-1,0 2 1,-2 2 7,2-2 1,-3 4 0,1-1 0,2 1-8,2-1 1,-4 4-1,-1-3 1,-2-1-2,-4 1 1,6 3-1,-1-3 1,2 1 15,1 4 1,-6-4-1,3 0 1,1 0-7,0 1 0,-4 1 1,3 5-1,-1-1 3,-4-4 0,6 3 0,-1-3 0,3 4 16,-1 1 1,-5 0 0,4 2-1,-1 2-10,1 2 0,-4-1 0,4-5 0,-1 3-11,1 2 1,-4-3-1,3 5 1,1-1-9,-1-1 0,-4 6 0,3-4 0,-1 2 34,5 4 0,-3-4 0,3 2 0,1 1-14,1 2 0,0 2 0,-1 0 0,3 0-59,2 0 0,-6 0 0,6 0 0,-1 0 34,-4 0 1,0 0-1,3 2 1,-1 2-29,-4 1 1,4 5 0,-5-3 0,1 2-57,0 3 1,1-3-1,4 2 1,1 1 36,-1 2 1,1 1-1,-1 1 1,1 0 16,0 0 1,-1-6 0,1 1 0,-1 1 4,1 2 1,-1 2-1,-1-1 1,-2 1 34,-1 0 1,-1-2-1,5 0 1,1-2-45,0 0 0,-1 6 1,1-8-1,-1 6-12,1 5 1,1-4 0,2 4 0,4-3 2,1-3 0,-3 1 0,3 1 1,-1 3 13,-4 1 0,5 0 1,0-4-1,2 2 44,0 2 0,-5 2 0,5-4 0,2 2 25,1-2 0,-3 4 0,0 0 1,2-1 0,2 1 0,-4 5 0,0-2 0,0 4-19,-2 1 1,6-1 0,-6-2-1,2-2 56,0 2 1,0-3 0,7 1 0,2 0-31,1-2 1,1 4 0,-4-5 0,2 0-4,1 0 0,3-1 0,-3-3 0,4 2-32,0-1 0,5 2 0,-3-1 0,2-2 2,-3-1 1,5-2 0,-5 1 0,5 2-111,1 2 1,1 0 0,3-5 0,1 0 83,-1-1 1,4 6 0,1 0-1,2-1-100,-1-3 0,-5 6 0,4 1 0,0 2-119,-1 1 1,1-3-1,2 2 1,-4-3 114,0 0 0,-6-4 0,6 5 0,-1 1 153,-1-1 0,5-3 1,-3 5-1,2 0-19,3-1 0,-3 5 0,2-4 0,1 4 40,2 1-1,0-5 1,-2-1 0,-3-3 74,-2-2 1,0-5 0,-4-3 0,2-1 1072,-1 1 0,-2-3 166,-2 1-3942,0-6 2534,0 10 0,0-12 0,0 5 0</inkml:trace>
  <inkml:trace contextRef="#ctx0" brushRef="#br1">25754 13659 16118,'9'-9'-2826,"5"2"3065,-4 7 0,4 7 434,2 4 0,0-4 897,0-2-1029,-8-3 0,-1-4 0,-7-3-507,0-6 1,0-3-1,-1-3 1,-5-4 126,-4-6 0,-2-2 0,-1-3 0,3 1-22,-2-1 1,-2-4 0,-2-3-1,0 1 22,0 0 1,3-3-1,0 6 1,3 2-49,-2-2 0,-2-1 1,-2 1-1,0-2-269,0 2 0,-5-3 1,0 1-1,2 0-157,2-1 0,-1 5 0,-1-6 1,-2 3 141,2-1 0,-4-5 1,1 4-1,-1-1 223,0 1 1,-3-6-1,3 2 1,-1-1-86,-4 1 1,-2-4 0,-1 4 0,-1-1 9,1 1 1,-1 3 0,1 8 0,-1-1 12,1 1 0,0 0 1,-1-1-1,2 1-45,4-1 0,-4 1 1,4-1-1,-3 1 12,-3 0 0,1 4 1,-1 1-1,1-2 82,-1-2 1,1-1 0,-2 0 0,-2-1-18,-2 1 0,-5 1 0,4 2 1,-1 2-1,1-2 0,-4-2 0,3-1 0,1 1-46,0 4 0,-1 2 0,4 4 1,-1-1 48,1 2 0,-4 2 0,3 1 0,1 0-5,1 1 1,-2-1-1,-3 0 1,1 2 8,-1 4 1,-4-4 0,3 3 0,-2-1 11,0 1 0,1-2 0,-2 4 0,1-2 21,-2 1 1,-1 1-1,-1-3 1,3 3 31,1 2 0,2 0 0,-4 4 0,2-3-14,-2 3 0,4 1 0,-2 0 0,0-1-3,2-2 1,-11-1-1,4 6 1,-2 0-39,0 0 1,2 0 0,0-1-1,0-3 17,0-1 0,0 0 0,-1 5 1,1 0-28,0 0 1,0 0 0,2 0 0,3 0 12,5 0 0,-2 2 0,1 1 0,0 2 32,-1-1 1,-3-1 0,4 1 0,-1 1-68,1-2 0,-6 1 0,2-1 0,-1 3-22,1-3 1,-2 4-1,6 0 1,-1 0-55,1 0 0,-4 5 1,5-1-1,2 3 20,2 2 1,2-1 0,-1 1 0,2-2-72,4-4 1,-3 8-1,2-6 1,-2 0 107,-3 2 1,2-5 0,1 1 0,-1 1 6,-3-2 1,-2 3-1,4-5 1,1 2 4,4 3 0,-4-3 0,5 1 0,-1 4-16,0 5 1,7-1 0,-4 4 0,2-1-17,0 0 1,-2 0 0,4-5-1,-3 0 110,-3-1 1,4 5-1,-3-3-55,1-3 0,-3-2 0,3 4 0,0 0 0,1-1 127,2 1 0,3 0 1,-1 0-1,-1-1-8,-2 1 1,0 5 0,6 0 0,-1 0-167,0 2 1,0-4-1,1 5 1,-1 1-37,0-1 0,1-3 1,1 4-1,1-1 23,3 1 1,-1-1-1,-4 4 1,1-4-18,3-1 1,-1 3-1,5-3 1,0 0 114,0-1 0,-5 5 0,3-5 0,-1 3-70,-1 3 1,6-4 0,-6 1-44,-1-3 1,3 6 0,-1-3 0,-1 1 0,1-2-38,-1-1 1,3 5 0,-5-4 98,3 1 0,5 5 0,-4-6 1,0 2-1,2-1 23,0-3 0,0 6 0,4-2 0,-4 2 4,-2-1 0,0 1 1,-3-6-1,3 1 20,2 0 0,-3 3 0,3-5 0,-2-2 3,-3-2 0,3 4 0,1 2 0,1 0-15,3 0 0,-3 4 1,2 0-1,1 1-99,3-2 0,1 4 0,0-4 53,0 3 1,0-4 0,0-2 0,0-2 0,0-1 174,0 0 0,0 2 1,0-1-1,0-1-2,0-3 0,0 4 1,0 2-1,0-1 0,0 1 1,1-2-1,3-5 1,1-1 39,-1 1 0,-1 0 0,1 0 0,1-1 83,-2 1 0,1 0 0,-1 0 1,3-1-84,-3 1 1,4 0 0,-2-1-27,-1 1-74,4 0 1,-6-6-192,3 1 1,-3-9-1550,-2-2 1,-2-6-1,-1-6 1,-2 2 1627,1-3 0,2-8 0,2-3 0</inkml:trace>
  <inkml:trace contextRef="#ctx0" brushRef="#br1">18349 12983 8187,'-9'-7'1450,"4"7"1,3 9 0,2 10-872,0 2 1,0 7 0,2-2 0,1 4-124,3 1 0,1 1 0,-4-1 0,4 0-315,2 1 0,-4 3 1,4-2-1,-1-3-212,1-1 0,-5-4 0,1-1 0,-3-1-850,-2-4 1,5-7-1,0-1-417,-1 1 1,-3-3 0,1 0 204,3-2 0,-1-2 1133,6-5 0,1 0 0,5 0 0</inkml:trace>
  <inkml:trace contextRef="#ctx0" brushRef="#br1">18616 13030 8187,'32'-10'0,"-3"-1"134,-3-1 1,2 5 0,-7 0 0,0 2 365,2-1 0,-11 1 0,4 5 1,-4 2-108,-3 3 0,-2 4 0,-7 8 0,-2 3-112,-3 1 0,-6 6 0,-9 0 1,-7 2 40,-2 3 0,2-1 0,1 2 0,0 1-127,2-3 1,-1 4 0,8-9 0,-1 2-251,4-2 0,9 4 1,0-6-1,3 1 158,2-4 0,2 2 0,5-2 0,7-4-2,5-5 0,4 2 1,-4-5-1,4 0 121,1-4 1,-5-3-1,4-2 1,-2-2 253,0-3 0,-2-4 0,-7-9 0,-3-1-365,-2-2 0,-2-12 1,-5 2-1,0-3-295,0 1 1,-5 0 0,-2-2-1,-2-1-19,-3 1 0,3 7 0,1 3 1,1 2-1107,3 4 1,2 2 0,2 1 0,2 2-671,3 4 1,4 3 0,9 5 1978,2-3 0,5 3 0,6-5 0</inkml:trace>
  <inkml:trace contextRef="#ctx0" brushRef="#br1">19104 13030 8647,'-16'0'872,"0"0"0,2 9 1,2 5-1,3 5-446,2 0 1,-5 6-1,3 1 1,0 4 70,4 1 0,3-5 0,4-1 0,3-1-74,6 1 1,3-6-1,2 2 1,1-6 136,4-4 1,-3 1 0,2-7-1,-2-1-186,-2-2 0,-1-9 0,1-6 1,-2-4 3,-3-4 0,-4-7 1,-7 2-1,0-6-741,0-4 1,0-3 0,-2-3-1,-3 6-946,-6 3 0,-8 3 0,-2 4 0,2 5-3965,1 3 5274,-4 9 0,-3 2 0,-6 7 0</inkml:trace>
  <inkml:trace contextRef="#ctx0" brushRef="#br1">17641 14445 8187,'0'-16'466,"0"9"0,2 7 0,2 10 802,1 10 1,0-1-1,-5 7 1,0 0-475,0-1 0,2 4 0,1-2 0,3 1-601,-3-2 1,0 3 0,1-4 0,1 1-506,-1 0 1,3-7 0,-2 4-315,-2 0 0,4-6 1,-1 4-1816,-3-3 0,-3-9 1514,-5-4 0,-6-4 0,-8-2 0,-3-3 927,-3-1 0,4-12 0,-5 1 0,0 0 0,1 4 0,-3-2 0,7 5 0,4-1 0,5-1 0,-1 6 0,8-5 472,2-3 0,3 5 401,5-3 0,9 8 1,9-4-1,-1 1-362,1 1 1,5 0 0,-2 5 0,4-2-305,1-3 1,1 3-1,-1-3 1,-1 1-726,-4-1 1,4 3 0,-4-3 0,4 2-477,1-3 1,1 3 0,-1-6 0,-1 1 993,-4-1 0,4-2 0,-6-4 0</inkml:trace>
  <inkml:trace contextRef="#ctx0" brushRef="#br1">18144 14319 8433,'9'-16'0,"-4"1"0,-1-1 1319,1 0 0,-3 6-630,3-1 0,-3 9 0,-2 2 257,0 9 1,0 10 0,0 4 0,0 1-459,0 4 1,0 2 0,0 2 0,2-1-407,3 0 1,-3-1 0,3 0 0,-2-2-375,3 0 1,-5 0 0,6-9-1,-1 2-357,-1-2 0,2-2 0,-4-1 1,4 0 113,2 0 1,-4-6 0,6-1-1451,1-2 1,2-2-1,2-5 1985,-1 0 0,1-7 0,0-2 0</inkml:trace>
  <inkml:trace contextRef="#ctx0" brushRef="#br1">18427 14256 8866,'7'-16'0,"4"1"875,3-1 0,-4 7-432,1 4 1,-8 5 0,3 5-1,-5 6-13,-1 3 1,0 8-1,0 5 1,0 0 49,0 0 0,-7 6 0,-3-3 0,-2-1-117,1 1 0,-1 3 0,5-8 0,0 1-110,0 0 1,2-7-1,5 2 1,0-3-77,0-3 0,7 1 1,3-2-1,4-2-91,2-1 0,5-8 1,2 2-1,-1-3-666,1-2 1,3 0 0,-3 0-1,0 0-115,-1 0 1,5 0 0,-7-2-1,0-3-967,-3-5 1,-1-4-1,0-4 1,-2-1 1661,-4-2 0,-3-7 0,0 4 0,2-8 0</inkml:trace>
  <inkml:trace contextRef="#ctx0" brushRef="#br1">18742 14366 8126,'-2'-9'0,"-3"4"0,3 5 0,-3 5 799,3 6 0,2 8 0,0 2 0,0 0 212,0 2 0,2-6 1,1 6-1,3-2-1141,-3 0 1,1 5-1,-1-5 1,2 0-727,-1 2 0,5-6 1,-1 4-1,3-4-3139,-1-1 3995,1-7 0,5 5 0,-1-5 0</inkml:trace>
  <inkml:trace contextRef="#ctx0" brushRef="#br1">19041 14460 8187,'5'-10'0,"0"-1"935,-1-1 1,3 3 788,-2-1 0,7 7-1843,-1-3 0,-3 6-725,3 6 1,-8-3 0,2 7-630,-3 3 1,3-5 1472,1 3 0,6-8 0,-3 4 0</inkml:trace>
  <inkml:trace contextRef="#ctx0" brushRef="#br1">19481 14099 8187,'9'-7'487,"-1"3"0,-4-6-132,1-2 0,-1-2 1,-10 0 142,-4 3 1,-4-1 0,-4 7-10,-3 1 0,4 3 1,-4 1-1,4 0-241,1 0 0,0 1 0,0 3-202,1 1 0,-1 7 1,2-1-1,2 3 68,1 1 0,1 1 1,-6 2-1,0 1-49,1 2 0,4 2 0,1-4 0,-1 2-48,2-2 1,-3-2 0,7-1-32,1 0 1,3-6-37,1 1 0,7-6 0,5 4 0,5-2 0,4-4 0,7 1 0,-2-1 0,4 2 115,2-1 1,-3 3 0,-1 0-1,-2 2 136,2 3 0,-3 2 0,-2 2 1,-4-1 136,-5 1 0,-2 0 1,2-1-1,-4 1 83,-4 0 0,-5 0 1,-1-1-1,-1 1-253,-5 0 1,-7-1-1,-12 1 1,-3 0-703,-5 0 1,-7-1-1,0 1 1,-4 0-4812,-5-1 5345,-9-6 0,2 5 0,-6-5 0</inkml:trace>
  <inkml:trace contextRef="#ctx0" brushRef="#br1">4812 15891 8187,'0'-18'0,"0"-1"498,0-2 0,0 0 0,0 5 0,0 1 782,0-1 1,-6 0 0,-1 1-127,-1-1 1,-3 2 0,-5 3-520,1 6 1,-6 3 0,0 4 0,0 3 269,-2 6 1,4 10 0,-7 5 0,-1 4-394,3 1 0,-6 8 1,6 2-1,-2 5-237,-1 1 0,8 0 0,-2 0 0,6 0-29,4 1 1,-1-1 0,5 0-1,0 0-57,0 0 0,2-5 0,6 0 0,3 0-157,1-2 0,7-1 0,-1-6 1,3 2-153,2 1 0,-1-1 1,1-7-1,0-3-80,-1-3 1,1-1-1,2-3 111,3 3 1,3-9 132,7 4 0,3-11-72,2 0 1,1-3 0,10-2 0,4 0 26,12 0 0,-4-2 15,4-3 1,-5-4 0,5-6-41,-9-1 1,-2 0-1,-3-1 1,-5-4-5,-4-6 0,-3-7 1,-6-7-1,-1-2-229,-4-6 0,-3-7 0,-9 2 0,-4-2-73,-5-3 1,-3-8-1,-5-3 1,-8 0-17,-10 1 1,-9-5 0,-8 6 0,-7 3-257,-6 6 1,-7 1-1,2 10 1,-3 6 374,-6 7 0,6 7 1,5 14-1,3 3 259,4 6 1,-4 5-1,11 5 1,0 6-208,3 3 1,4 14 0,2 5 0,1 5 683,4 6 1,3 1 0,9 3 0,4-1 58,4 0 0,5 0 0,4-2 1,6-3 115,7-5 1,15 1 0,2-1-1,4-4-159,1-5 0,11 0 0,0-7 0,4-2-523,1-1 0,3-4 0,-3-4 0,1-4 0,-1-5 0,9-1 0,-4 0 0,-1-1 0,-2-5 0,3 3 0,-3-8 0,0-1-640,-4-2 0,-5 0 1,-6 2-1,-8 1-1526,-5-1 0,-9 0 1,2 0-3854,-4 1 220,-8 1 5799,-2 1 0,0 9 0,2 9 0</inkml:trace>
  <inkml:trace contextRef="#ctx0" brushRef="#br1">6148 16362 8187,'0'-10'269,"0"-1"0,2 1 1404,3 1 0,4-3 0,8 5 0,2 0-711,2 0 1,7-4-1,-1 6 1,2 0-547,3-2 1,-1 3 0,-1-4 0,-4 1-398,-5 3 1,2 3 0,-2 1 0,-2 0-1966,-2 0 0,-8 1 0,-4 4 1946,-3 6 0,-9 3 0,-2 2 0</inkml:trace>
  <inkml:trace contextRef="#ctx0" brushRef="#br1">6085 16567 10193,'30'0'0,"-2"0"0,-2 0 1687,2 0 1,-4-6 0,3 1 0,-1 2-985,-2 1 1,11-3-1,-3-1 1,-1 1-71,-3-2 1,0 5 0,-5-3 0,-1 2-1505,1-3 1,-2 5 870,-5-5 0,0 5 0,-1 1 0</inkml:trace>
  <inkml:trace contextRef="#ctx0" brushRef="#br1">7280 15466 8187,'0'-10'618,"0"-1"0,0 10 1016,0 1 1,0 8-1,0 12-1058,0 1 0,0 12 0,0 0 0,0 5 1246,0 6 0,0 7 0,0 3 1,0 0-722,0 0 1,0 4-1,0-6 1,0-3-1016,0-5 1,0-4-1,0-5 1,0 0-87,0-6 0,0 1 0,0-9 0,0-2-781,0-1 0,0-3-7307,0 1 6422,0 0 1,0-9 0,2-5-1,5-9-381,9-7 0,-1 0 2047,6-13 0,11 1 0,1-5 0</inkml:trace>
  <inkml:trace contextRef="#ctx0" brushRef="#br1">7626 15592 8520,'31'-31'0,"1"1"0,-2 4 766,-4 5 0,2-2 0,-6 2 1,1 4-191,0 4 1,3 6 0,-5 7 0,-2 0 278,-1 0 1,-4 7 0,-2 7 0,-3 9-153,-2 9 0,-2 8-1,-5 0 1,0 4-115,0 4 1,-5 8 0,-2-2 0,-2 1-158,-3-1 1,5 3 0,1-4 0,5-3-228,1-1 0,0-3 1,0-3-1,1-2 9,5-3 1,2-1 0,10-6 0,1-1 115,2-4 0,5-3 0,-3-8 0,1-1 39,4-3 1,-5-4 0,0-7 0,-2 0-369,0 0 0,0-7 0,-7-5 0,-2-8 0,-2-6 0,-6-9 0,1-3 0,-3-2 0,-2-4 0,-12-7 0,-6-3 0,-6-2-160,-9-3 1,-1 3 0,-8 0 0,-1 4-1520,-3 6 1,1-1-1,1 9 1,4 1 713,2 6 1,8 10 0,9 0 0,3 5-293,3 6 0,6 1-721,4 4 0,5 3 1,7-3 1977,8 3 0,8 9 0,9 2 0</inkml:trace>
  <inkml:trace contextRef="#ctx0" brushRef="#br1">8444 15451 9871,'7'-9'1685,"-6"7"1,-6 9-678,-4 9 1,-1 15-1,-4 2 1,2 6-313,1 5 0,6 6 0,-4 4 0,2 0 20,4 1 0,3-3 0,5-5 0,5 0-238,4 0 0,9-5 1,5-1-1,5-5-116,4-6 0,5 0 1,-2-9-1,4-2 74,5-2 0,-4-8 0,-3-4 1,0-3-277,-2-2 0,-2 0 0,-6-4 0,-2-6-160,-4-11 0,0-7 0,-8-5 0,-6-4 0,-4-5 0,-4-8 0,-11-6 0,-9-2 0,-8-1 0,-11-11 0,-5 7 0,-2 0 0,-2 4 0,-8 8 0,10 13 0,5 10-2458,7 9 0,8 6 1,8 15-1,3 3 2354,6 6 0,10 10 0,4 3 0</inkml:trace>
  <inkml:trace contextRef="#ctx0" brushRef="#br1">9670 15671 8187,'10'10'-328,"1"-1"1,-1 1-1,-1 3 1480,-4 4 1,2 4-1,0 0 255,2 5 0,-4 9 0,6 4 0,-1-1 0,1 0-159,-1-3 1,-1-2 0,3-1 0,-3-1-862,-2 1 1,0-8-1,-4-1 1,4-2-1031,2 0 0,-4 0 1,4-5-1850,-2-1 1,0-1 373,-2-3 0,-5-4 0,0-7 0,-10-2 1223,-9-3 0,-4-4 1,-7-7 894,-1 1 0,-4-8 0,-12-2 0</inkml:trace>
  <inkml:trace contextRef="#ctx0" brushRef="#br1">9513 16095 9095,'1'-14'0,"5"2"941,4 1 1,6 8-1,5-4 1,3 2-275,1-1 1,10-1-1,-2 4 1,4-2-339,1 1 1,6-3-1,-2 2 1,1 1-685,-1 3 0,2-4 0,-6-1 0,1 1-1240,-1-2 1,4 5 0,-5-5-1,-2 2-884,-2 0 2479,5-7 0,-4-4 0,4-9 0</inkml:trace>
  <inkml:trace contextRef="#ctx0" brushRef="#br1">10519 15435 8187,'2'-25'0,"1"4"1373,2 4 0,1 1 292,-6 1 1,0 8 0,0 7-614,0 8 0,0 12 0,0 4 1,1 4 71,5 5 0,-5 9 1,5 0-1,-5 3-440,-1 3 1,0-3-1,0-1 1,0-3-418,0 3 0,0 0 0,0-2 0,0-6-382,0-2 1,0-3-1,0-1 1,0-2-659,0-2 0,0-7 0,0 2 0,2-4-1926,3-1 0,-1 0 1265,6 0 0,-4-8 0,4-2 228,2-5 1,-3-8 0,1-3-1,3-4 1206,1-2 0,8-6 0,3-3 0</inkml:trace>
  <inkml:trace contextRef="#ctx0" brushRef="#br1">10912 15451 9342,'0'-16'1604,"0"0"1,0 6-872,0-1 0,-5 15 0,-2 3 1,-2 10 66,-3 9 0,-2 4 1,-2 3-1,0 2-48,1 2 0,-1 7 0,2-3 0,2 3 54,1-2 1,8 2-1,-2-6 1,3 0-290,2 1 0,0-4 0,2-7 0,1-4-96,2-1 0,7 0 0,-1-6 0,3 1-421,2-4 0,5-7 0,3 1 0,2-1 0,2-3 0,11-3 0,-8-1 0,2-1-476,0-5 0,4-2 0,0-8 0,-2 0-1349,-2 1 0,-3-1 1,-2-2-1,-4-1 185,-1-2 1,-4-7-1,-7 2 1,-3-4 1639,-2-1 0,-2-7 0,-5-3 0</inkml:trace>
  <inkml:trace contextRef="#ctx0" brushRef="#br1">11321 15639 8187,'0'16'659,"0"0"1,0-1-1,0 3 1,0 3 1716,0 5 1,0 4 0,0 3-1,0 2-1212,0 1 0,0 1 0,0-5 0,0-1-672,0 0 1,5-4 0,0-3-1,1-1-603,0-4 1,-4 4-1,3-2 1,-1-2-2348,1-2 0,-1-1 1,4 0-1,1-2-4518,0-4 6976,1-3 0,13 0 0,2 2 0</inkml:trace>
  <inkml:trace contextRef="#ctx0" brushRef="#br1">11745 15938 8686,'9'-16'1280,"5"0"1,-5 1 1596,-1-1 0,6 0-1533,-3 1 1,-2 6-1686,1 4 0,-5 3-2814,6 2 1,-1 0 2526,6 0 1,-5 0-1,-1 0 1,2 0 627,2 0 0,2-7 0,0-2 0</inkml:trace>
  <inkml:trace contextRef="#ctx0" brushRef="#br1">12390 15435 8362,'10'-16'0,"-1"0"854,-2 1 0,-2 4 0,-5 1-42,0-2 0,-7 3 0,-3 0 0,-4 2-433,-2 4 0,0-1 1,1 1-1,-3-4-84,-3-2 1,2 5-1,-5-3 1,1 2 79,4 0 0,-4 0 0,0 5 1,1 0-187,-1 0 0,2 0 0,5 1 0,0 6-56,1 9 1,-1 0 0,0 5 0,2-4 1,4-1 1,-2 1 0,5 3 0,0 2-16,0 3 0,1-6 1,6 2-1,0-2-36,0 2 1,0-3-1,0 3 47,0-4 1,0-1-122,0 0 1,7-6 0,4-1-8,3-2 0,7-2 0,0-5 0,0 0-351,1 0 1,-2 0 0,4 0 0,1 2 144,-1 3 1,1-3 0,2 5 0,0 0 394,1 3 0,-6 4 1,-1 2-1,-1 0 133,0-1 1,-4 6 0,2 2-1,-8 0 347,-3-1 0,-2 6 1,-5-3-1,-1 1 325,-5 0 0,-2-7 0,-10 4 0,-3-4-779,-5-3 1,-4 3-1,-3-8 1,-4 1-1063,-4-2 0,-7 3 0,-4-8 0,-6 0-4072,-3 2 1,-9 2 4860,-3 6 1,-4 8 0,-2 2-1</inkml:trace>
  <inkml:trace contextRef="#ctx0" brushRef="#br1">6714 17745 8187,'2'-14'2351,"3"4"0,7 5-454,7 3 1,1-3 0,6 0 0,2-1-1195,2-1 1,1 4 0,0-6 0,1 0-800,-1 1 1,-4 2 0,-3-2 0,-1 1-1544,-4 3 0,4 2-233,-2 2 1,-7 2 0,-13 3 0,-9 6-2552,-13 3 4423,-7 2 0,-11-1 0,-1 1 0</inkml:trace>
  <inkml:trace contextRef="#ctx0" brushRef="#br1">6730 17840 8028,'15'0'88,"1"0"1,0 0 1788,0 0 0,1 0 0,4 0 0,4 0-752,-1 0 1,6-2 0,-6-2 0,2-1-1301,1 2 1,-3 1 0,4 2 0,-2 0-698,2 0 1,0 0-1,2 0 1,-1 0 497,5 0 1,1 0 0,-2 0 0,2 0 373,1 0 0,8-7 0,-4-2 0</inkml:trace>
  <inkml:trace contextRef="#ctx0" brushRef="#br1">8223 17007 8187,'2'-14'434,"3"3"0,-3 6 1,3 10-1,-3 7 1573,-2 8 0,0 2 0,0 8 0,-2 0-473,-3 3 1,3 9 0,-3 0-558,3 3 0,2-3 0,0 0 0,0 2 0,0-1-670,0-1 1,0 2-1,0-7 1,0-3-308,0 0 0,-1-3 0,-3-1 0,-1-2 0,1-2 0,3-5 0,1 3 0,-2-1-3112,-3-4 1,3-1-4512,-3-3 6130,3 1 0,14-7 0,6-4 1,3-3 1492,1-2 0,13-7 0,-2-2 0</inkml:trace>
  <inkml:trace contextRef="#ctx0" brushRef="#br1">9104 17258 8723,'24'-47'0,"-3"0"532,-3 0 1,-9 3 0,-6 0 0,-8 1 369,-11 4 1,-7 1 0,-8 5 0,-1 5-72,1 3 1,-2 10-1,-2 6 1,-2 2-213,2 3 0,2 10 1,2 6-1,-1 7-120,1 7 1,-1 11-1,3 5 1,2 3-53,6 2 1,-1 1 0,1-1 0,3-2-199,6-3 1,0 2 0,7-8 0,1-2-91,2-7 0,9 1 1,4-7-1,5-1-255,4-3 1,5-3 0,8-2-245,4-1 1,-4-8-1,4 2 1,-2-5-1,0-5-19,1-5 0,1-4 0,-6-4 0,1-3 41,-1-5 1,-1-5 0,-2-4 0,-4-2 109,-1 2 1,-2-3-1,-5 3 1,-1 5 283,1 7 1,-5 11-28,-1 2 0,-1 13 0,1 4 1,-4 11 1028,-5 8 0,-1 11 0,0 3 0,0 2-155,0 0 1,0 3 0,0 4 0,-1-4-889,-5 1 0,3-6 0,-6 2 0,2 0-294,4-2 1,-4 2-1,1-9 1,3-5-953,1-4 1,2-3-1,0-5 1,0 0-2303,0-1 1,2-4 2154,3-1 1,4-6-1,8 1 1,3-5 779,1-5 0,5-6 0,-3-10 0,1-5 578,4-3 0,2-17 0,1-3 0</inkml:trace>
  <inkml:trace contextRef="#ctx0" brushRef="#br1">9796 17038 8050,'15'-9'0,"1"4"572,0 3 1,-7 9 0,-4 4 0,-3 5 831,-2 5 1,-9 3 0,-5 9 0,-7 4-416,-4 5 0,4 1 0,-5 1 0,0-2-229,2 2 0,-4-4 0,7 0 0,1-2-412,3-3 1,1-1 0,2-3-1,2-1 166,2-4 0,6 2 0,-1-7 0,3-2-88,2-2 0,7-6 0,4-2 1,3-1-287,1 1 0,6-5 0,2 1 0,1-3-140,4-2 0,2 0 0,3-2 0,2-2-564,2-1 0,5-7 0,-4 3 0,1-1-1749,-1-1 1,2 1 0,-5-6-1,-3 2 443,-3 4 1,3-10 0,-11 3 0,-4-6 276,-5-5 0,1-1 1593,-8-3 0,7-6 0,-3-2 0</inkml:trace>
  <inkml:trace contextRef="#ctx0" brushRef="#br1">10220 17384 9812,'-5'16'1436,"0"-1"1,-6 6-1,4 2 1,-1 1-267,-5 4 0,1 7 0,0 2 0,3-2-268,2-2 0,2 2 1,3 0-1,-1-4-691,-3-1 0,1 2 0,5-10 0,0 1-1317,0 0 0,0-2 1,0-6-1,2 1-1028,3 0 0,-1-2 0,6-2 0,2-3 2134,2-2 0,9-2 0,1-5 0</inkml:trace>
  <inkml:trace contextRef="#ctx0" brushRef="#br1">10535 17620 8050,'15'-16'1892,"1"0"1,-5 8-1638,-1 2 1,-6 12-1,3 4-1167,0 4 1,1 5 0,8-1 0,0-4 911,-1 0 0,8-7 0,2 0 0</inkml:trace>
  <inkml:trace contextRef="#ctx0" brushRef="#br1">11588 17038 8187,'7'-14'0,"2"2"1565,0 1 1,-4 8 0,-10-2-972,-6 3 1,-3 2-1,-2 0 1,1 0-94,-1 0 1,-7 2 0,-1 1 0,-2 2-235,-1-1 1,6-2-1,-3-2 1,-1 0-162,1 0 0,5 0 0,-4-2 1,2-2-78,0-1 0,0-7 1,4 2-1,-3-3-214,0 3 1,-7-4 0,6 5 0,2-1 199,2-1 0,-4 8 1,0-3-1,2 5 175,1 1 1,4 7-1,2 5 1,3 5 13,2 4 1,-3 5 0,4-3 0,1 0-17,-2 0 1,5-1 0,-3-2-1,3 0-88,2 0 1,6-3 0,1-1 0,0 0-95,0-1 0,10-1 0,1-2 0,3-1-58,1 1 0,6 0 1,-2 1-1,4-3 21,2 2 1,2 2-1,1 2 1,-3 0 174,-2-1 1,1 6 0,-10 2 0,-2 2 463,-1 3 1,-4-1 0,-2 3 0,-3 0 129,-2 3 1,-2 2 0,-7-4 0,-3-1-223,-6-4 0,-8 2 0,-4-5 0,-3 0-516,-7-1 0,0-1 0,-9-7 0,-2-3 0,-1-6 0,-9-3 0,-4-2 0,-5-2-1520,-5-3 0,3-4 1,-5-7-1,2 1-5960,0-1 7480,-7 0 0,3-14 0,-6-3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22217 723 27786,'-25'0'0,"2"0"-82,1 0 1,4 2 0,-3 1-1,2 4 1408,-2 2 1,7-4 0,-5 6 0,0-1-1327,1-1 0,3 5 0,4-4 0,4-1 0,9 0 0,3 0 0,6-1 0,9-2 0,7 2 0,2 1 0,3 0 0,6-4 0,4 5 0,2 3 0,-2 1 0,1 7 0,-4 1 0,-2 1 0,-4 0 0,0 5 0,-12-2 0,-2 2 0,-1-2 0,-8 7 0,-1-5 0,-2 0 0,-4 2 0,-3-6 0,-5 1 0,-5-3 0,-4-2 0,-7-3 0,0-1 0,0-2 0,-2-4 0,-1 2 0,-8-6 0,1-3 0,-1-1 0,-4-4 0,-1-1 0,2-4 0,2-2 0,1-2 0,1-4 0,-1 1 0,1 3 0,1-6 0,4 5 0,5-1 0,4-1 0,1 0 0,2-1 0,3-1-4663,6 0 1,10 1 4819,6-1 1,10-7 0,3-1-1</inkml:trace>
  <inkml:trace contextRef="#ctx0" brushRef="#br0">23018 330 26538,'-15'-5'645,"-1"0"0,0-6 0,1 6 0,-1 0 0,0-1 106,0 1 0,-1 0 0,-2 7 0,-2 3-751,2 5 0,1 3 0,2 1 0,1 0 0,-1 3 0,2 7 0,2-1 0,3 0 0,2 0 0,2 5 0,5-4 0,1 0 0,5-3 0,2 2 0,8-2 0,2-2 0,3-1 0,3-3 0,8 1 0,-1-2 0,0-3 0,1-4 0,-1-7 0,1 0 0,-1 0 0,-5-6 0,-1-1 0,-2-3 0,-4-8 0,-4 1 0,-4-7 0,-6-1 0,-3 1 0,-2 3 0,-2-4 0,-3 1 0,-6-1 0,-8 8 0,-3-1 0,-1 8-1529,0 3 1,0 2-1,4 5 1,-2 0-182,2 0 0,2 1 0,1 3 1722,0 1 1,0 7-1,1-3 1</inkml:trace>
  <inkml:trace contextRef="#ctx0" brushRef="#br0">22751 1069 24928,'16'-5'0,"0"-2"1303,-1-2 0,3-2 0,3-3 1,5 2-648,4 2 1,1 1-1,2-3 1,2 3-657,2 2 0,5-3 0,-7 4 0,-4 3 0,-3 1 0,-9 2 0,2 0 0,-3 0 0,-2 0 0,-6 7 0,-1 4-3847,-2 3 0,-4 1 3508,-8 1 1,-11 0-1,-8-1 1</inkml:trace>
  <inkml:trace contextRef="#ctx0" brushRef="#br0">22924 1430 28878,'5'16'-8599,"1"0"7034,-3-1 0,-1 1 2697,-2 0 1,2 0-1,1 1 1,4 2-1,0 4 370,0 1 0,0-3 1,-3 6-1,1-1-1622,-2-2 1,-1 1 0,-2-6 0,0 2-632,0-2 0,2-7 1,1-1-556,2 1 1,8-5-1149,-3-2 0,2-10 1,1-7-1,-3-6 381,2-3 1,2-12 2082,2 2 0,7-18 1,1 0-1</inkml:trace>
  <inkml:trace contextRef="#ctx0" brushRef="#br0">23239 1305 28878,'15'7'-126,"1"3"1,-5 4-1,-1 3 1,2 3 780,2 1 1,-3 5-1,-1-2 1,1 4-214,-3 5 0,6 8 0,-5-5 1,0-1-443,-4-2 0,2-1 0,0-3 0,0-1-136,0-1 1,3-8 0,-3 2 0,0-4-4402,0-1 1,4-6 2461,-6 1 0,0-9 0,-5-2 0,0-11 1380,0-8 0,0-5 1,0-8-1</inkml:trace>
  <inkml:trace contextRef="#ctx0" brushRef="#br0">23459 1682 28878,'-7'-11'346,"-4"1"1,-3 6 0,-3-3-1,-2 2 279,-2 0 1,-7-2 0,1 3 0,-2-3-626,-3-1 0,1 4 0,-1-3 0,1 2 0,0 0 0,1-6 0,4 6 0,5 2 0,10-6 0,-3 7 0,12-12 0,-5 5 0</inkml:trace>
  <inkml:trace contextRef="#ctx0" brushRef="#br0">24984 959 27786,'5'-30'-2148,"-1"2"1,-6 4-1,-7-1 1,-5 3 4013,-2-1 0,1 2 0,-1 7-272,0 3 1,-1-1-1,-3 7 1,-2 1 0,-1 3-1595,0 1 0,-5 7 0,2 3 0,-3 6 0,-3 5 0,2 3 0,2 10 0,4 0 0,1 3 0,-3 5 0,7-4 0,3 1 0,4-1 0,8 4 0,-1-3 0,3-1 0,2 0 0,9 4 0,5-5 0,7-2 0,4-2 0,-5-3 0,7-4 0,1-5 0,1-4 0,3-3 0,1-1 0,2-5 0,2-1 0,1-1 0,-3-8 0,3-3-1508,3-6 0,-5-3 1,4-3-1,-1-4 372,-4-5 0,-2-6 1181,-2-5 1,1-10-1,-1-9 1</inkml:trace>
  <inkml:trace contextRef="#ctx0" brushRef="#br0">25503 896 27786,'8'-16'-2365,"-2"0"0,-5 1 1,-1-1 2692,0 0 1,0 1 0,0-3-1,0-3 1248,0-5 1,6-4 0,-1-1 0,-2-1-2139,-1 1 0,3-6 0,1-1 0,-3-1-96,-1 1 1,0 1-1,1 8 1,2 1 1383,-1 2 1,5 6-1,1 1-196,4 7 0,2 5 1,-1 7-1,1 0-467,0 0 1,5 7 0,2 5 0,1 7 813,4 8 0,-4 7 0,3 5 0,-1-1-560,-2 1 0,1 8 0,-6-3 1,2-1-318,-2 3 0,-1-8 0,-4-1 0,-2-6-676,-2-5 0,-1 2 1,3-7-2046,-1-2 0,-6-3 2033,5-5 1,-6-6-1,-1-12 1,-4-7 34,-5-5 0,-8-9 1,1 2-1,-7-2 444,1 1 0,-4-1 1,1 6-1,-1 1 1015,0 3 0,-3-1 0,3 9 0,-1-3-75,-4 3 1,5-2-1,0 7 1,3 1-257,-1 2 1,0 2 0,5 0 0,0 0-223,0 0 0,2 7 0,2 4 0,2 3-277,-2 1 0,-2 8 0,-2 2 0</inkml:trace>
  <inkml:trace contextRef="#ctx0" brushRef="#br0">25440 959 26184,'24'9'0,"-1"-2"0,0-2 1645,3 0 1,4 0 0,1-5 0,0 2-1646,1 3 0,6-3 0,4 3 0,4-3 0,1-2 0,-7 0 0,-2 0 0,-1-2 0,0-3 0,-1 3 0,-6-3 0,-2 1 0,-2-1 0,-6 3-351,1-3 1,-11 5 0,-5 5 0,-3 6-112,-2 3 1,-7 2 0,-2-1 0</inkml:trace>
  <inkml:trace contextRef="#ctx0" brushRef="#br0">25691 1336 27153,'2'21'-465,"3"0"0,2 0 1,6-5-1,-3 1 1312,2 4 0,-3-4 0,1 6 0,1 0 0,-1 1-331,1 1 1,-2 3-1,3-7 1,-3-2-606,-2-2 1,3 4 0,-5 0 0,1-2-1370,1-1 1,-4-2 0,6-1-1776,-2 1 1,5-7 1625,-2-4 0,-3-5 1,0-5 1203,0-6 1,-5-3 0,5-1-1</inkml:trace>
  <inkml:trace contextRef="#ctx0" brushRef="#br0">26021 1320 26538,'11'7'-311,"-1"4"0,1 3 1,3 3-1,-2 2 549,-1 2 0,-1 7 0,6-1 0,0 2 542,-1 3 0,1-1 0,-2 1 0,-2-1-612,-1 0 1,-3 1-1,5-3 1,-5-1-1209,-1-1 1,6-6-1,-5 3-5787,1-1 4058,5-2 1,-12-14 2295,3-7 1,-3-14 0,-2-11 0</inkml:trace>
  <inkml:trace contextRef="#ctx0" brushRef="#br0">26257 1619 27821,'-7'-9'589,"-3"4"0,-9 3 0,-2 0 0,1-1-260,3-2 0,-6-6 1,-3 6-1,-2 0-2167,2-2 0,-4 3 1804,4-6 0,-11-1 1,-3-4-1</inkml:trace>
  <inkml:trace contextRef="#ctx0" brushRef="#br0">27767 723 15672,'8'16'0,"-2"1"1780,-5 4 1,5 4 0,-1 8-1,0 3-584,2 6 0,0 4 1,5-1-1,-1-1-265,1-2 1,0-2 0,1 4-1,-3-6-897,2-5 1,0 6-1,1-11 1,-5-2-768,-1-2 1,4-3 0,-6-5-3169,-1 0 0,-4-8 2199,-6-2 0,-4-12 0,-11-6 0,-5-9 1801,-4-10 1,-1-8 0,-1-8 0</inkml:trace>
  <inkml:trace contextRef="#ctx0" brushRef="#br0">27169 849 18872,'14'-11'0,"-2"3"0,-1-1 0,1 0 1846,2-3 0,9 0 1,5-1-1,5 3 76,4-2 0,12-1 0,0 1-1774,5 2 1,-4-1 0,3-3 0,-4 2 0,-2 3-149,0 2 0,-5 2 0,-2 5 0,-1 0-137,-5 0 0,0 0 1,-3 2-1,-1 1-1952,-4 3 0,4 4 1,-6-3-1,2 0-453,1 0 2868,-8-2 0,10 2 0,-4 2 0</inkml:trace>
  <inkml:trace contextRef="#ctx0" brushRef="#br0">28647 503 8477,'14'-16'0,"-3"1"0,-6-1 0,-3 0 1188,-2 0 0,0 1 0,0-1 131,0 0 1,-7 7-1,-4 4 1,-3 4 98,-2 1 1,1 6-1,-1 5 1,0 5-826,1 5 1,-1 3-1,2 8 1,2-1-279,1 0 0,8 1 0,-3-1 0,5-1 89,1-4 0,7 2 1,5-7-1,7-2 655,7-1 0,4-8 1,3-1-1,4-2-988,5-4 1,-4-1-1,1-4 1,-4-1-72,-4-2 0,2-13 0,-12 3 0,-2-5 0,-1-2 0,-9-3 0,-4-8 0,-3 0 0,-2 1 0,-7-6 0,-6 10 0,-6 2 0,-7 1 0,-4 1 0,1 6 0,1 6-2237,1 3 0,3-1 0,-4 5 0,4 3 2648,1 5 0,2-1 1,5 5-1</inkml:trace>
  <inkml:trace contextRef="#ctx0" brushRef="#br0">28427 864 29517,'16'2'0,"1"2"812,4 1 1,-2 0-1,8-5 1,2 0-813,6 0 0,0-2 0,7-1 0,4-2 0,1 1 0,0 2 0,2 2 0,-11 0 0,-1 0 0,-4 0 0,0 0 0,-10 0 0,1 0 0,-4 2 0,-1 3-494,-7 6 0,-5 3 0,-9 2 54,-3-1 0,-11 1 0,-8 0 1</inkml:trace>
  <inkml:trace contextRef="#ctx0" brushRef="#br0">28521 1619 30218,'16'16'849,"-5"-8"1,-1-2 0,2-5-850,2-1 0,-3 0 0,-1-1 0,1-5 0,-3-4 0,5-4 0,-6-5 0,1-6 0,5-6 0,-5-11 0,3 0 0,1-3 0,2-3 0,-3-4 0,-1-2 0,1 2-393,-3 3 0,4 5 0,-5 14 1,2 4-531,3 5 0,2 11 1,2 6 420,0 8 0,5 11 0,2 13 1,-1 5 1666,1 4 0,3 7 0,-3-1 0,0 6-934,-1 4 0,4-1 0,-6-5 0,-5-1-336,-2-4 1,-3 1 0,4-6 0,-2-2 148,-1-2 0,-1-7 0,6-1-2440,0-3 0,-1-8 0,-1-10 413,-3-8 0,1-6 0,-7-11 0,-1-5 968,-2-4 1,-9-1 0,-4-3 0,-5 0 831,-5-3 0,2 5 1,-7 8-1,-2 1 563,-2 4 1,-1 3-1,0 4 1,-1 2 2076,1-3 1,-1 5-1,1-3 1,-1 1-924,1 1 0,-6-3 0,-1 5 0,-1 0-2747,1 0 0,-6 0 0,4 2 1529,0-6 0,-6-3 0,6-2 0</inkml:trace>
  <inkml:trace contextRef="#ctx0" brushRef="#br0">6620 7325 27786,'10'-16'-3871,"-1"0"1,-2 0 3717,-4 1 0,-1-1 0,-2 0 0,-2 0 1017,-3 1 0,-4 1 0,-6 2 1,-3 3 1035,-3 2 0,2-4 0,-5 6 1,-1 0-1143,1-2 1,-3 5 0,-4-3-759,0 3 0,-3 2 0,1 0 0,-2 2 0,4 3 0,1 6 0,-3 8 0,8 4 0,1 1 0,3 4 0,4 2 0,3 3 0,3 2 0,6 1 0,3 8 0,4-4 0,3 2 0,6 0 0,3-5 0,1 3 0,3-2 0,3-3 0,1-3 0,6-4 0,-1-4 0,1-1 0,1-2 0,4-7 0,2-2 0,2-2 0,0-6 0,-4 1 0,0-3 0,-1-2 0,6 0 0,-10 0 0,0 0 0,2 0 0,-6-2 0,1-3 0,-3-4-2101,-3 0 1,-1-5-1,-2 4 2421,-1-4 1,1-2-1,0 1 1</inkml:trace>
  <inkml:trace contextRef="#ctx0" brushRef="#br0">7390 7403 27786,'-10'-19'-1013,"-1"3"1,-3 4 0,-3 1 3016,-4 1 1,-7 6-1,2-2 1,-4 0-2005,-2 1 0,-1 0 0,-2 7 0,-1 1 0,1 2 0,1 9 0,5 0 0,3 7 0,5 4 0,0 1 0,3 5 0,6 1 0,3-1 0,-1 6 0,5-1 0,3-1 0,5-1 0,2-3 0,9 0 0,6 1 0,2-1 0,10-4 0,6-3 0,2-1 0,4-4 0,-4-3 0,2-4 0,2-3 0,1-2 0,-3-2 0,-2-5 0,-1 0 0,-4 0 0,3-7 0,-3-4 0,-3-3 0,-4-1 0,-9-1 0,2-2 0,-6-3 0,-4-5 0,-4-5 0,-9-4 0,-3-3 0,-6-3 0,-9 5 0,-7-5 0,-2 3 0,-3 3 0,1 4 0,-1 5 0,3 5 0,2 3 0,5 2 0,8 1-2745,3-1 0,8 7-2171,13 4 1,8 3 4836,13 2 1,8 0 0,1 0 0</inkml:trace>
  <inkml:trace contextRef="#ctx0" brushRef="#br0">8176 7246 32767,'-15'0'0,"-1"-2"0,-2-1 0,-3-3 0,-1-4 0,-6 5 0,1-1 0,0-1 0,-8 6 0,-2-4 0,2 3 0,2 2 0,7 2 0,1 3 0,2 3 0,4 1 0,7 0 0,3-4 0,2 6 0,9 3 0,10 1 0,7 3 0,8 3 0,9-2 0,10 7 0,6 2 0,6 2 0,6 1 0,-8 1 0,0-1 0,-3 1 0,-4 2 0,-4 1 0,-5-1 0,-8 1 0,-3-2 0,-8-5 0,-3-2 0,-6 2 0,-5-6 0,-7-1 0,-2-3 0,-3-2 0,-5-2 0,-11-2 0,-4-3 0,1-2 0,-11-2 0,1-5 0,-4 0 0,-6 0 0,-6-7 0,-3-4 0,3-3 0,1-1 0,-4-1 0,1 0 0,1-1 0,2-4 0,7 5 0,2-1 0,4 6 0,6 4 0,5-3 0,10 4 0,6 8 0,2 7 0</inkml:trace>
  <inkml:trace contextRef="#ctx0" brushRef="#br0">9733 6963 27786,'-7'-17'-1798,"-4"-3"1,-4-1 0,-6 2 3895,-6 2 0,-2 6 0,-4 1-1283,-4-2 1,-2 5 0,-3 1 0,4 5 0,1 2-816,1 5 0,-6 4 0,3 11 0,3 5 0,2 4 0,0 7 0,9 1 0,1 2 0,3 4 0,5 6 0,5 6 0,6 2 0,3 1 0,2 4 0,2-9 0,3 0 0,6 1 0,8 0 0,2-6 0,0-5 0,2-4 0,1-3 0,8-6 0,-1-1 0,1-4 0,6 2 0,6-7 0,3-3 0,0-6 0,7 0 0,-8-7 0,1-1 0,3-2 0,6-2 0,-3-2 0,-3-3 0,-1-6 0,4-10 0,-1-5 0,-3-4 0,-5-1 0,-2-1 0,-9-3 0,-5-3 0,-4-4 0,-10-12 0,-9 5 0,-3-3 0,-2-3 0,-9-4 0,-6 3 0,-10 0 0,-4 4 0,-8-2 0,-3 1 0,-4 3 0,-5 1 0,4 9 0,3 3 0,-2 6 0,-1 4 0,3 6 0,2 9 0,1 3 0,4 2 0,2 2 0,2 7 0,1 3 0,4 6 0,-2 10 0,7 5 0,2 4 0,1 1 0,2 2 0,1 2 0,1 4 0,3 1 0,4-5 0,9 3 0,3-1 0,6-1 0,10 1 0,7-7 0,6-2 0,8-2 0,11-7 0,6 4 0,6-2 0,3 0 0,12-6 0,-1-6 0,1-2 0,1-3 0,-4-3 0,-4-1 0,-7 0 0,-6 0 0,-8 0 0,-10-1 0,-5-5 0,-4-4 0,-5 1 0,-5-1 0,-8-2 0,-1-2 0,-7-2 0,-3 0 0,-8 0 0,-4 1 0,-8 1 0,-2 1-4917,-3 3 4895,4 0 1,-13-6-1,6 0 1</inkml:trace>
  <inkml:trace contextRef="#ctx0" brushRef="#br0">10849 7372 28878,'37'0'899,"-1"-2"0,-2-2-377,-6-1 1,0-2 0,-6 4 0,3-4-523,3-2 0,0 4 0,0-4 0,-4 2 0,-1 4 0,3-4 0,-5 1 0,-2 3-637,-1-6 1,-11 7-1,-7-5-7562,-9 0 8065,-5 6 1,-9-13 0,-1 5-1</inkml:trace>
  <inkml:trace contextRef="#ctx0" brushRef="#br0">10802 7655 28878,'16'0'1296,"10"5"0,4 0 1,1 0-1297,4 2 0,7-5 0,2 3 0,6-3 0,8-2 0,-2 0 0,0 0 0,-2 0 0,-4 0 0,-2 0 0,-5 0 0,-4 0 0,-6 0 0,-5 0 0,-12 0 0,-1 0 0,1 0 0,-7-7 0,-9 5 0,-16 2 0,-8 9 0</inkml:trace>
  <inkml:trace contextRef="#ctx0" brushRef="#br0">12956 6617 21624,'21'-10'0,"0"1"1521,-2 2 0,-7 2 422,-1 5 0,-6 0 0,2 0-1375,-5 0 0,-6 0 0,-13 0 0,-4 0-568,-5 0 0,-6 5 0,-3 0 0,-3-1 0,-2-3 0,-2-1 0,-4 0 0,3-1 0,1-4 0,5 1 0,-3-5 0,0 1 0,-1-1 0,8-2 0,0-3 0,7 2 0,3 2 0,4 4 0,7-2 0,1 1 0,1 1 0,-1 6 0,3 2 0,1 3 0,3 6 0,2 5 0,2 5 0,0 5 0,0 3 0,-5 3 0,0-1 0,1 1 0,3-1 0,-5 6 0,1 0 0,2-4 0,1-5 0,0 0 0,-1-6 0,-3 1-137,3 0 1,1-2 0,2-6-1020,0 1 1,2-7 1287,3-4 1,6-3 0,10-4 0,5-3-262,3-6 1,3-3 0,3-3-1,5-4 563,7-5 1,4 3 0,-2 2 0,0 4-194,-2 1 0,7 2 0,-10 4 0,-1 4-241,3 5 0,-8 8 0,-1 3 0,-4 4 0,-1 2 0,-3 5 0,-3 1 0,-6 3 0,-8 3 0,0 0 0,-7 0 0,-1-2 0,-2 2 0,-9 0 0,-4 0 0,-5-4 0,-5-1 0,2-2 0,-9-6 0,-3-1 0,-4-3 0,-7 1 0,4-5 0,-3 0 0,-2 0 0,-3-2 0,-1-5 0,2 0 0,3 0 0,-7-1 0,7-3 0,3-1-1155,5 1 1,2 3 0,1 1 0,1 0-6075,4 0 7561,3 7 1,0 1 0,-1 8-1</inkml:trace>
  <inkml:trace contextRef="#ctx0" brushRef="#br0">11934 7733 28878,'16'0'1001,"-1"0"0,1 0 1,2 0-781,3 0 0,3 0 0,9 0 1,2 0-222,2 0 0,12-5 0,1-2 0,8 0 0,7 0 0,6 2 0,1 5 0,1-2 0,2-3 0,11 3 0,-7-5 0,-1 2 0,-3 0 0,-6-1 0,-10 6 0,-5 0 0,-5 0 0,0 0 0,-14 0 0,-5 2 0,-8 3 0,-6-1 0,-6 6 0,-4 2 0,-19-3 0,-11 0 0,-11 0-28,-7-1 1,-21-4-1,6 3 1</inkml:trace>
  <inkml:trace contextRef="#ctx0" brushRef="#br0">12594 8629 28878,'30'-16'-464,"-4"1"1,-5-1 0,-5 0 389,-6 0 0,3-1 0,-8-4 0,-2-3-245,-1-1 0,-4-10 0,-5 4 0,-7-2 1821,-5-1 1,-14 5 0,2 1 0,-3 3-1293,1 3 0,-2 2 0,2 10 0,3 3-210,1 0 0,1 5 0,0-1 0,2 8 0,-2 11 0,3 1 0,1 9 0,-1 4 0,1 5 0,5 0 0,-2 7 0,5 0 0,5-2 0,-1 4 0,7-6 0,1 0 0,3 1 0,2 3 0,3-6 0,3-2 0,2-6 0,3 0 0,7-8 0,2 0 0,-2-3 0,6-3 0,1-3 0,4-6 0,1-3 0,0-2 0,3 0 0,2-2 0,6-3 0,-3-6 0,-1-10 0,-1-3 0,0-1 0,-3-10 0,-6 2 0,-3-5 0,-2-6 0,-2-1 0,-7-3 0,-2 3 0,-2 3 0,-6 6 0,1 9 0,-2 6 0,3 4 0,-5 6 0,5 1 0,1 13 0,-2 6 0,0 12 0,2 11 0,-5 9 0,3 3 0,-3 7 0,-2 6 0,5 6 0,2 5 0,2 6 0,3 3 0,2 1 0,2-1 0,-1-5-81,1-10 1,0-6 0,-2-8 0,-2-3-98,-1-3 0,-6 1 0,4-6 0,-1-2 113,1-2 1,-5-8 0,1-4 0,-3-4-33,-2-1 0,-2-7 0,-3-4-3180,-6-3 0,-3-9 0,-3-6 3118,-4-6 1,-4-12-1,-6-9 1</inkml:trace>
  <inkml:trace contextRef="#ctx0" brushRef="#br0">7390 10279 8383,'14'-31'0,"-2"0"0,-3 1 653,-2 4 1,-9-2 0,-6 7-1,-3 2-356,1 1 0,-6 2 1,-7 1-1,-1 1 305,-4 3 1,3 4 0,-1 7 0,-2 0-164,-2 0 0,-6 2 0,-1 5 1,2 7-125,2 5 1,-4 9 0,1 2 0,1 6-100,1 6 1,8 13-1,4-8 1,2 3 13,6 4 1,7-3 0,-1 5-1,1-2-37,3-3 0,9-2 0,8-4 0,4-1 3,4-2 1,5-7 0,-3 0 0,1-6-1,4-3 1,2-6 0,3-1-1,2-5 5,2-4 0,5-6 1,-2 1-1,4-3-62,5-2 1,1-2 0,-3-3 0,1-7-229,-1-8 0,5 1 1,1-9-1,-5-3-255,-4-4 0,-2-2 1,-9 4-1,-5-4-54,-3-5 0,-11 2 0,-9-2 0,-5-1-128,-5-3 1,-11-6 0,-12-2 0,-7 0 328,-7-1 0,-3 0 0,-4 6 0,-2 5 34,-1 4 0,-6 10 0,6 9 0,3 5 318,5 6 0,0 3 0,8 7 0,2 3 134,7 8 0,-1 1 0,7 14 1,1 4-12,3 5 0,3 3 1,3 6-1,6-2 342,3 2 1,9-4-1,4 0 1,5-2 120,5-3 0,5-7 0,9-3 542,1-3-1013,8-1 1,-9-5 0,7-2 0,0-3-122,-2-6 0,4-3 0,-8-2 1,-1 0-189,-1 0 0,-3-2 0,2-3 0,0-6-436,-1-3 1,3-2-1,-9 1 1,2-1-1788,-2 0 0,2-5 1,-7 0-1,-3 2-352,-6 2 1,0-4 2613,-7 0 0,7-7 0,-3 3 0</inkml:trace>
  <inkml:trace contextRef="#ctx0" brushRef="#br0">8852 10625 8229,'16'0'1353,"0"0"1,-1 0 0,3 0-13,3 0 1,-2-5-1,6 0 1,-1 1-929,1 3 1,1-5 0,3 1 0,-1 0-1180,-1-2 0,-3 5 1,4-3-1,-4 3-1281,-1 2 1,-7 0 2046,-6 0 0,-6 0 0,3 0 0</inkml:trace>
  <inkml:trace contextRef="#ctx0" brushRef="#br0">8947 10908 8797,'21'-5'743,"0"0"0,5-2 1,-5 3-1,0-3 163,1-2 0,3 1 0,6-4 0,-1 1-1579,-4-1 0,4 5 0,-2 0 0,5 0 673,4-4 0,6-3 0,-2-1 0</inkml:trace>
  <inkml:trace contextRef="#ctx0" brushRef="#br0">10865 10311 8229,'-16'-9'1129,"-1"4"210,-4 3 1,1 2-1,-4 0 1,0 2-1,-1 3 387,-3 6 1,0 3-1,0 3 1,2 2-685,-2 2 0,5 5 0,2-3 1,4 2-658,1 3 0,2 1 0,2 4 1,3 1-386,2-3 0,2 7 0,5-8 0,2 0 0,3 0 0,4 1 0,6-8 0,3-1 0,3 1 0,-2-2 0,7-7 0,1-2 0,-3-1 0,6-8 0,-2 2 0,5-3-129,4-2 0,1 0 1,-3 0-1,3 0-2329,3 0 0,-5-7 1,6-3-1,0-3-1381,-2 3 0,4-7 3839,-7 6 0,6-13 0,-3 6 0</inkml:trace>
  <inkml:trace contextRef="#ctx0" brushRef="#br0">11620 10437 9660,'-7'-16'0,"-2"0"0,-3 2 1445,-4 4 0,4-2 0,-11 5-865,0-2 1,4 5-1,-7-1 1,-2 3-1,-2 2 915,-1 0 1,-4 13 0,0 2-1,2 4-717,-2 4 1,5 2-1,6 6 1,1 1-379,4-1 1,3 0-1,4 3 1,3 0-170,2 3 0,2 0 0,6-6 1,3-1-195,1-4 1,13 2 0,-3-5 0,5 0-38,2-1 0,8-6 0,8-7 0,3-1 0,2 1 0,8-5 0,3-1 0,2-6 0,-9-6 0,2-7 0,-2 0 0,-5 1 0,-2-1 0,-5-7 0,-7-1 0,-3-2 0,-3-1 0,-6 3 0,-7-4 0,-2 2 0,-4-2 0,-8 0 0,-5 0 0,-6 4 0,-5 1 0,-4-3 0,-6 5 0,1 3-610,4 6 1,-2 0-1,7 5 1,0 0-3167,-1 0 1,9 2 2185,-2 5 1,11 0-1,6 0 732,12 0 0,9 0 0,11 0 858,8 0 0,0-7 0,12-2 0</inkml:trace>
  <inkml:trace contextRef="#ctx0" brushRef="#br0">12296 10327 8229,'14'-11'718,"-4"1"1,-3-1-1,-9-3 435,-3 4 0,-9 3 0,-9 7 1,-1 0-122,-4 0 1,0 0 0,0 0 0,2 0 30,-2 0 1,5 1 0,2 3-681,4 1 0,8 7 0,4-1 0,7 1-271,8-1 0,13 8 1,17-3-1,4 3-57,4 3 0,14-2 0,-3 6 0,-1 2 236,-2 2 1,-6-1 0,-6 1 0,-6-2 231,-4 0 0,-7 10 1,-13-6-1,-3-1-301,-6-3 1,-3 5 0,-4-5 0,-5 0-223,-9 2 0,-6-8 0,-13-1 0,-5-3 0,-8-2 0,-4-8 0,1-2 0,-1-5 0,1-1 0,2 0 0,2-1 0,2-3-943,3-1 1,5-11 0,9 2 0,6-2-3974,4-3 1,1-2 4911,11 0 1,1-10 0,5-9-1</inkml:trace>
  <inkml:trace contextRef="#ctx0" brushRef="#br0">12830 10169 10136,'16'-8'897,"0"2"0,-1 5 0,1 1 0,2 0 0,1 0-175,2 0 1,5 0 0,-3 0 0,-1 0-445,1 0 0,0 0 0,-4 0 1,2 0-721,-2 0 1,-1 0 0,-1-2-1,2-2-510,2-1 1,0-2 0,-5 4-1,0-4 952,-1-2 0,8-1 0,2-6 0</inkml:trace>
  <inkml:trace contextRef="#ctx0" brushRef="#br0">13726 9729 8987,'7'9'1654,"-5"5"1,3-3-1,-3 4-574,-2 6 1,0-2 0,0 8-1,0-1 1,0 0 570,0 0 0,0-5 0,0 4 0,0-3-1109,0-2 0,0-3 0,0-1 0,0-1-1719,0 1 0,0 0 1,0 1-1,0 3-2013,0 0 1,0 1-1,0-3 3190,0 3 0,7 3 0,2 8 0</inkml:trace>
  <inkml:trace contextRef="#ctx0" brushRef="#br0">15377 9729 11925,'-15'-8'1860,"-3"2"0,-3 3-1301,-5-2 1,1 3 0,-1-3 0,-2 3 0,-1 2-166,-3 0 0,1-2 0,-1-1 0,3-3-267,2 3 0,3 1 1,5 2-1,-2-2 116,1-3 0,3 3 0,1-5-165,1 0 0,-1 6 84,0-5 0,6 5-30,-1 1 0,6 1 1,-4 5-1,0 6 46,1 7 1,-1 4-1,-3 5 1,3-2-43,2 2 1,-5 5 0,3 2-1,-1-2-58,-1 2 0,6-2 1,-4-5-1,0-2-124,1 2 0,2-5 1,-2 0-1,-1-2-17,0 0 1,6-6-1,-3-4-432,5 1 458,1 2 0,7-5 0,3-6 0,6-4-114,5-5 0,3-6 1,8 0-1,-1-6-336,1-2 1,4-1 0,3 5-1,-1 0 210,1 0 0,-1 1 0,-3 1 1,2 3 224,-2 6 1,-2 3 0,-2 2 0,-1 2 224,-4 3 1,2-1-1,-5 8 1,0 4 368,-1 3 1,-1 9 0,-5-2-1,-2 4 294,-4 1 0,3 1 0,-8-1 1,-2 0-6,-1 1 0,-2-2 0,-2-2 0,-3-4-788,-5-1 0,-6-2 0,-3-6 1,-2 1-44,2 0 0,-9-2 0,-2-2 0,-2-3 0,-2-2 0,-7-2 0,1-5 0,-2 0-1675,-1 0 1,-12-5 0,8-1 0,-2 1-580,0-2 1,4 5-1,1-3 1,4 4-2945,2 1 5198,1 0 0,6 6 0,-1 3 0</inkml:trace>
  <inkml:trace contextRef="#ctx0" brushRef="#br0">14261 10940 8229,'16'8'0,"-1"5"0,1-8 1026,0-2 0,7-1 0,3 0 0,5 1 921,6 3 0,5-1 0,8-5 1,5-2-1,1-1-470,3-3 0,-3-1 0,1 2 0,3-4-1304,1 1 1,-3-5-1,-4 6 1,-4 0-174,-4 0 0,-4 2 0,0 5 0,-7 0-397,-7 0 0,-6 0 0,-6 0-1947,0 0 1,-7 2 0,-6 3 0,-8 4-443,-11 0 1,-7 5-1,-10-2 2786,-4 7 0,-3-2 0,-7 6 0</inkml:trace>
  <inkml:trace contextRef="#ctx0" brushRef="#br0">14843 11757 8229,'29'-23'1049,"-2"-5"-68,-6-7 0,-6 2 0,-4-2 0,-6 6 0,-3 2-15,-2-1 1,-7 0 0,-4 2-1,-3 5-278,-1 4 0,-8 3 0,-3 3 0,-4 6-92,-2 3 0,-4 4 1,-3 5-1,-1 9-253,-3 8 0,-1 8 0,2 4 1,5 5 137,4-1-353,2 5 0,6-10 46,4 7 0,5-5 19,6 5 0,3-13 0,7 3 0,0-10-9,0 5 1,7-10-35,3-1 0,6-2-193,5-9 1,4 0 129,6-5 1,2-1-128,4-5 0,3-8-41,7-7 1,-1-7 0,-3 2 0,-2-5 0,-3-4-18,-3-2 0,2-5 1,-4 6-1,-5 1 90,-4 1 0,-3 5 0,-5 3 805,0 5 0,-6 10 1,-1 8-798,-2 6 0,-2 13 0,-3 12 0,1 7 0,3 7 0,-1 10 0,-5 6 0,0 3 0,0 2 0,0 5 0,0-2 0,0-5 0,0-7 0,0-6 0,0-7 0,0-4 0,0-4 0,0-3 0,0-4 0,0-5 0,0-3-360,0-10 0,-5-8 1,-1-10-1,3-6 360,1-5 0,-5-10 0,-2-9 0</inkml:trace>
  <inkml:trace contextRef="#ctx0" brushRef="#br0">6950 12559 8229,'14'-18'301,"-4"-1"1,-4-2 1351,-5 2 1,-8 8-1,-3 6-485,-4 3 816,-9 2-962,-1 14-510,-8-3 0,1 18 0,-1-1 0,-1 5 1,-2 8-1,-1 2 764,1 6 1,1 2 0,5-2 0,3 1-728,5 3 1,3 4 0,2-2 0,2-1-469,4 0 1,3 2-1,9-6 1,1-2-82,2-3 0,8 2 0,-1-10 0,5-2 0,4-2 0,5-3 0,-3-4 0,2-5 0,3-4 0,3-3 0,4-3 0,3-6 0,3-3 0,4-2 0,6 0 0,-1 0 0,-4-13 0,8-4 0,-2-6 0,1-5 0,-3-1 0,-2-3 0,-5-1 0,-4-2 0,-6-2 0,-2-5 0,-13 4 0,-6-2-584,-3-4 0,-6-6 0,-11-5 0,-12 0 32,-9-5 0,-19-1 1,0 0-1,-5 3 173,-1 6 1,-4 10 0,6 7 0,1 7 356,2 7 0,6 5 0,4 6 0,10 5-103,4 3 0,4 9 0,5 7 0,2 9 806,4 8 0,3 6 0,7-1 0,2 5-162,3-1 0,4 3 0,8-6 0,2-2-58,2-2 0,7-3 0,0-2 0,5-4-461,4-1 0,0-2 0,-4-7 0,2-2 0,2-1 0,5-8 0,-6 2 0,-1-5 0,-2-5 0,4 2 0,0-8 0,-2-1 0,-2-2 0,4-7 0,-1 0 0,1 2-2360,1 1 1,-4-3 0,0 0-1,-4 2-1875,-4 2 0,-6 6 4235,1 1 0,3-1 0,0-4 0</inkml:trace>
  <inkml:trace contextRef="#ctx0" brushRef="#br0">8098 12936 10110,'31'-7'952,"1"-4"0,-8 4 1,-3 0-1,-4 2 175,-1 0 1,7-2 0,1 3-1,1-1-459,-4 2 1,-4-1-1,-1 1 43,0-3-145,-8 1-983,6 5-1228,-12 0 0,5 2 0,-9 3 0,-5 4 0,-7 1 632,-5 1 0,-7-1 1,3 4-1,1-1 1013,-1-3 0,-5 0 0,3 6 0</inkml:trace>
  <inkml:trace contextRef="#ctx0" brushRef="#br0">8066 13077 8229,'0'16'1399,"7"-6"0,4-1 0,4-2-818,6-3 0,4-1 0,8 1 0,2 1 426,2-2 0,12-1 1,-2-2-1,2 2-507,0 3 1,-2-3-1,-2 3 1,-3-1-823,-5 1 0,-6-3 0,-5 5 0,-5-2-1007,-3 0 0,-9 2 0,-6-4 996,-6 3 333,-13-1 0,-9-5 0,-6 0 0</inkml:trace>
  <inkml:trace contextRef="#ctx0" brushRef="#br0">10315 12323 8229,'31'0'2445,"0"0"309,1 0 0,-13 0-2256,-3 0 1,-13 2-1,-3 3 1,-8 3 527,-6 1 0,-11 3 1,-5-6-1,-6-1-544,-4 2 0,-8-5 0,-4 3 0,1-3-348,2-2 1,4 0 0,1 0 0,4 0 10,2 0 1,-4-6 0,7-1-1,3 0-228,4 0 1,9 0-1,-2 4 103,4-2 1,1-1-1,2 8 151,4 3 0,-3-1 0,6 6 0,0 4 51,0 6 1,0-1 0,4 7-1,-4 2 62,-2 2 0,6 1 0,-4 1 0,1-1-366,1 0 1,-2 1 0,4-1 0,-2-1-194,1-4 0,2 2 0,2-7 0,0-2-143,0-1 0,6-3 1,1-1 214,1-3 1,-3 1 0,6-7 0,1-1 82,2-2 0,4-4 0,3-3 0,5-6-8,4-3 0,8-2 0,7 1 0,8-1 71,4 0 1,8 1-1,-7-1 1,1 2 45,-1 3 0,-1 4 0,-8 7 1,-5 0 635,-4 0 0,-5 13 1,-7 2-1,-3 3-142,-3-1 0,-1 6 0,-7 5 0,-3 5-200,-6 4 0,-3 5 0,-4-6 1,-5 1-419,-9 1 0,-1-4 0,-9 2 0,-2-4-40,-2-6 1,-3 2 0,-2-7-1,-4-2-324,-1-1 1,0-8-1,-4-1 1,2-2-168,-1-4 0,2-1 1,1-2-1,4-2-191,6-3 1,0 2-1,9-6 1,2 0 39,2 0 1,8-1 0,4-6 0,3-1-850,2-4 1,14 1 0,9-6 0,10-2 1665,9-1 0,10-10 0,4-1 0</inkml:trace>
  <inkml:trace contextRef="#ctx0" brushRef="#br0">11274 12260 8930,'14'-16'0,"-6"0"903,-8 1 1,-14 6-1,-12 4 1,-2 3-466,2 2 0,-4 7 0,2 5 1,-5 7 730,-4 8 1,1 4 0,4 6 0,1 5-811,-1 3 0,8 7 0,3 3 0,5-1 108,6 0 1,3 4 0,7-6 0,2-3-131,3-6 1,11 1-1,10-7 98,3-2 1,10-2-1,3-3 1,3-4 0,2-5 57,1-4 0,-1-8 0,-2-4 0,-3-3-201,-5-2 1,-6 0 0,-3 0-1,-5-2-278,-6-3 0,1-9 0,-13-9 0,-3 1-14,-6-1 0,-10-3 0,-8 3 0,-3 0 0,-3 1 0,-7 1 0,-3 5 0,-2 2 0,-4 3 0,6-1 0,-1 7 0,4 1-313,4 3 1,-4 1-1,10 0 1,1 0-550,3 0 577,3 0-1965,10 0 1,1 1-1,8 3 1,6 3-2145,9 2 0,7-4 4394,8 5 0,8-6 0,1 3 0</inkml:trace>
  <inkml:trace contextRef="#ctx0" brushRef="#br0">11620 12951 7631,'31'9'2289,"0"-4"1,-1-3-1,-4-2-1042,-5 0 1,-3 5-525,-3 1-1020,-6-1 1,-4-10 0,-8-2 0,-4 0-1044,-2 0 1,4-5-1,-4 1-904,2-3 0,2-2 2244,5 1 0,7-1 0,2 0 0</inkml:trace>
  <inkml:trace contextRef="#ctx0" brushRef="#br0">12201 12370 7625,'28'-12'0,"0"-1"165,0 1 1,4-3 0,-10 8 0,1 0 587,0 0 1,5 1-1,-4 6 1,2 0 380,0 0 1,-6 7 0,1 4 0,-6 3-502,-4 1 1,-2 3 0,-6 1-1,2 4-302,-1 1 1,-4 3 0,-5 4-1,-4-1-117,0-4 0,-5 2 1,5-6-1,-1 1-239,-1 0 1,8-2 0,-1-5 23,8-1 0,5-1 1,8-2-1,4-3-45,5-2 0,9 4 0,4-4 339,1 1 0,-5 3 0,2 3 1,-6 0 116,-5 2 0,2-2 0,-7 12 1,-2 2-1,-3 1 83,-5 3 0,-5-1 0,-6 2 1,-1 2 14,-4 2 1,-4 0 0,-9-6 0,-1 1-351,-2-1 1,-5-7 0,5-1 0,0-4-300,-2-3 0,1 2 0,-6-13 0,1-2 65,-1-1 1,-1-2 0,-1-2 0,4-3-1653,5-5 1,-2-4-1,2-2 1,4-2 39,5-3 0,5-1 1,7-6-1,0 2 49,0-2 1,14-2 0,6-1 784,8-1 0,6-6 1,1-3 853,1 1 0,15-5 0,-2 5 0</inkml:trace>
  <inkml:trace contextRef="#ctx0" brushRef="#br0">13318 12150 7906,'-25'16'715,"8"-1"0,6 1 0,-1 1 693,-2 4 1,5 2-1,4 5 1,3-3-830,2-3 0,2-1 1,3-5-1,6 0-304,3-1 1,7 1 0,1 0-1,3-2-19,3-4 0,5-3 1,0-7-1,-3 0 100,0 0 1,-8-2-1,-1-3 1,-3-5 116,-3-4 1,-4-7-1,-2-2 1,-2 0-77,-4 1 1,-8-4 0,-6 5-1,-4 1-307,-6 3 0,-4 1 0,-8 0 1,-4 2-166,-5 4 1,-8 3 0,-3 7-1,4 0-2050,6 0 1,-8 7-1,6 3 1,-1 4 2124,3 2 0,1 0 0,-6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10409 5894 25631,'31'-5'156,"3"-2"0,2-2-1496,6-3 1459,4 5 1,8-14 0,2 4-1</inkml:trace>
  <inkml:trace contextRef="#ctx0" brushRef="#br0">26006 5706 30306,'-68'-7'-674,"0"1"0,0 0 0,1-2 220,1 0 1,-1-1 0,-5-1 0,-1 1 0,-1 1 0,-2 0 360,-6 0 0,0 0 95,9 4 1,-1 0 0,14-3-1,-1 0 1,0 0 0,-19-2-1,0 0 1</inkml:trace>
  <inkml:trace contextRef="#ctx0" brushRef="#br0">1368 11930 30817,'25'-16'-244,"-4"0"0,-4 1 618,-1-1 1,-2 0 0,-4-1 0,-3-2 0,-1-4-596,-1-2 0,0 6 0,-7-4 0,-3 3 583,-5-1 0,-4-2 0,-4 5 0,-1 1-362,-2 3 0,-5 4 0,1-3 0,-3 5 0,-5 1 0,-2 1 0,4 6 0,1 0 0,4 0 0,-4 6 0,4 2 0,-2 5 0,2 4 0,-2 4 0,7 0 0,2 5 0,1 4 0,3 1 0,1 2 0,1 2 0,3 2 0,6 0 0,-1-4 0,3 0 0,2-2 0,0 4 0,2-10 0,3-1 0,6-3 0,3-3 0,3-3 0,2-1 0,2-3 0,7 1 0,-1-7 0,1-1 0,-2-2 0,9-4 0,-4-3 0,2-6 0,1-3 0,-3-7 0,-1 0 0,-4 0 0,-5-1 0,0-1 0,-4-5 0,-4 2 0,-5-2 0,-3 3 0,-5 1 0,0 1 0,0 4 0,-1 2 0,-5 1 0,5 9 0,-4 7 0,5 7 0,5 10 0,5 2 0,4 2 0,2 6 0,-2-5 0,-2 1-332,-1 0 0,-1 3 0,6-3 0,0-1 53,-1 1 0,-1-2 1,-2-7-1,-3-2 223,-2-1 1,4-6-1,-4 4-4707,1-2 1,-2-4 5035,4-8 0,-6-11 0,3-8 0</inkml:trace>
  <inkml:trace contextRef="#ctx0" brushRef="#br0">865 11050 30817,'25'-16'389,"4"2"1,-2 2-1,2 3-194,3 2 1,6 2-1,6 5 1,6 2-196,8 3 0,9 3 0,2 12 0,1 4 0,0 8 0,4 9 0,-5 1 0,1 4 0,0 1 0,-3 7 0,-10 4 0,-4 3 0,-4 2 0,-9 8 0,-4 1 0,-4-2 0,-6 3 0,-5 0 0,-11 3 0,-4-7 0,-5-4 0,-1 1 0,0-10 0,0 0 0,0-3 0,-5-6 0,-2-5 0,-2-6 0,-3-2 0,4-8 0,-1-2 0,0-3 0,0-7 0,4 2 0,-5-6-154,-3 4 1,5-5-1089,-3-4 0,6-3 0,-4-6 1193,2-6 1,-3 0-1,4-13 1,3 0-1,1-3-6264,2-4 6326,0-8 0,0-2 1,0-8-1</inkml:trace>
  <inkml:trace contextRef="#ctx0" brushRef="#br0">3444 11348 27956,'0'-15'1015,"0"6"0,1 2 0,3 9 0,1 3-828,-1 5 1,3 11 0,0 5 0,1 4-188,5 2 0,1 6 0,1 4 0,1 3 0,0 2 0,-2-1 0,-2-1 0,-2-1 0,3 0 0,-5 3 0,1-9 0,0-1-46,0-4 0,-6 5 1,2-10-1,-1-1-48,1-3 0,-3-3 0,3-5 1,-3-1-720,-2 1 1,0-5 0,-2-3-2465,-3-1 0,3-3 0,-3-9-4914,3-6 8139,2-3 1,-7-9 0,-2-1 0</inkml:trace>
  <inkml:trace contextRef="#ctx0" brushRef="#br0">3994 11741 32767,'-16'0'0,"-1"0"0,-4 0 0,-2 0 0,-7 0 0,1 0 0,-4 0 0,-8 0 0,5 0 0,-1 0 0,-1 0 0,4 0 0,-2 0 0,2 0 0,3 0 0,-4 0 0,2 0 0,5 0 0,4 0 0,3 0 0,5 0 0,0 0-2106,0 0 0,16-2 0,11-1 2044,12-2 0,13-1 1,4 6-1</inkml:trace>
  <inkml:trace contextRef="#ctx0" brushRef="#br0">4481 11694 27956,'11'-16'-1423,"-1"1"1,-6-1 0,1 0-1,-5 0 2604,-5 1 0,-4-6 0,-7 0 0,-1 3 263,-4 6 0,2-2 0,-7 5 1,-2 1-1445,-2 2 0,-2 5 0,1 1 0,0 0 0,-1 0 0,1 1 0,1 5 0,2 4 0,2 4 0,7 7 0,-4 4 0,4 3 0,3 5 0,-3 2 0,10-2 0,0 2 0,4 1 0,3 6 0,2-5 0,0-2 0,0-2 0,2-7 0,3 1 0,6-1 0,3-2 0,1-3 0,1-9 0,2-3 0,3-2 0,1-2 0,6-5 0,-2 0 0,2 0 0,2-7 0,3-3 0,2-6 0,2-5 0,0-3 0,-6-8 0,-1 1 0,-4-1 0,2 1 0,-9 0 0,-3-1 0,-4 1 0,-8 1 0,1 4 0,-3 3 0,-2 0 0,0 11 0,-2-2 0,-3 5 0,3 6 0,-3 10 0,3 9 0,4 1 0,3 8 0,5-1 0,4 0 0,2-3 0,0 4 0,-1-1-241,1 1 0,0-6 0,0 2 0,-1-4-3669,1-1 0,0 0 2460,0 0 0,-1-8 2090,1-2 0,0-5 1,-1-1-1</inkml:trace>
  <inkml:trace contextRef="#ctx0" brushRef="#br0">4843 11647 27750,'14'17'-1080,"-4"4"0,4-1 0,-3 4 1,1 0-1,0-1 2332,-1 0 1,-2 3 0,1-3-1,-3-1-756,0 1 0,-5-2 0,3-5 0,-3 0-3,-2-1 1,0 1 14,0 0-290,0-8 1,-2-9-1,-1-13-118,-3-5 1,1-9 0,5 0 0,0-7-766,0-7 0,5-4 1,2-1-1,2 2 188,3 3 0,2 0 0,4 9 0,3 5 199,5 3 0,4 6 0,3 9 1,2 4 1146,1 5 0,1 8 0,-5 3 0,-1 4-133,0 2 0,-1 10 0,-4 4 0,-3 3-705,0 7 1,-6-3 0,4 1 0,-5-1-32,-6 0 0,4 4 0,-3-4 0,3-2-440,2-2 1,-6-3 0,-1-2 0,0-4-1739,-1-1 1,-4 3 0,3-5 487,0-2 0,0-6 1804,3-3 0,4-6 1,-5 3-1</inkml:trace>
  <inkml:trace contextRef="#ctx0" brushRef="#br0">6541 11348 8148,'9'-24'0,"-4"1"0,-5 2 0,-3 0 2457,-3 2 1,-11-4-1,1 2 1,-3 2-1,-4 2 1,-6 8-1,-8 4 1,0 3-1219,-1 2 1,-1 0 0,-4 2 0,4 3-1240,6 5 0,-2 11 0,9 6 0,-2 4 0,2 6 0,5 3 0,8 9 0,3 1 0,-2 3 0,3 3 0,0-7 0,2-4 0,4 0 0,3-1 0,7-2 0,7-5 0,5-4 0,9-4 0,-2-2 0,4-6 0,1-4 0,8-3 0,1-3 0,2-6 0,0-3 0,3-4 0,6-3 0,-4-6 0,-2-3 0,-3-7 0,-10-2 0,-2-3 0,-4-7 0,-4 0 0,-8-9 0,-3-2 0,-6-1 0,-10-9 0,-7-2 0,-8-2 0,-6 1 0,-9 8 0,-3 0 0,-2 9 0,-4 6 0,4 7 0,0 11 0,-1 2 0,1 3 0,7 4 0,0 7 0,5 2 0,0 3 0,5 4 0,2 9 0,6 1 0,4 2 0,-1 7 0,7-4 0,1 1 0,2-4 0,9 1 0,6-1 0,4-2 0,4-1 0,12-4 0,0-2 0,6-3 0,5-2 0,3 0 0,3-4 0,3 2 0,-3-1 0,-1-2 0,-3-2 0,-4 0 0,-6 0 0,-4-2 0,-6-2 0,-5-1 0,-4 2 0,-6 1 0,-1 2 0,-13 7 0,1 2 0</inkml:trace>
  <inkml:trace contextRef="#ctx0" brushRef="#br0">7390 11600 27956,'7'8'-3674,"4"-2"6502,3-5 0,3-1 1,2 0-2829,2 0 0,7-1 0,-2-3 0,2-3 0,-1-1 0,2 4 0,-4-3 0,1 2 0,0 0 0,-7-6 0,2 6 0,-3 1 0,-10 3 0,-8 8 0,-8 1 0</inkml:trace>
  <inkml:trace contextRef="#ctx0" brushRef="#br0">7547 11836 27956,'32'0'1077,"-1"-2"0,1-2 0,-1-1-682,1 2 0,4 1 0,1 0 0,-2-1-395,-2-3 0,-1-4 0,-3 3 0,-1-2 0,-2-3 0,-6 0 0,1-1 0,-4 3-2942,-1-2 2584,-8-2 1,13-9 0,-3-1-1</inkml:trace>
  <inkml:trace contextRef="#ctx0" brushRef="#br0">9104 10704 29506,'2'16'-528,"1"1"1475,2 4 0,6 2 0,-6 6 1,0 1-948,2 3 0,-3 2 0,5-2 0,-1 2 0,1 2 0,-4 0 0,4-6 0,0 1 0,-1-1 0,-2 0 0,2 1 0,-1-3-134,-3-2 0,-2-3 1,-2-5-1,0 2-206,0-1 0,0-3-5869,0-1 2932,0-1 0,0-8 0,0-7-2032,0-8 5188,0-6 1,7-9-1,1-1 1</inkml:trace>
  <inkml:trace contextRef="#ctx0" brushRef="#br0">9576 10641 27956,'15'0'2405,"-6"7"1,-2 3-2406,0 4 0,-5 9 0,3 3 0,-3 6 0,-2 3 0,0 1 0,0 8 0,0-2 0,0 2 0,0-3 0,0 3 0,0-5 0,1-3 0,5-3 0,1 2 0,5-10 0,-2-1 0,3-3 0,-5-3 0,1-3 0,0 1 0,0 0 0,-6-6-94,2 1-2364,-3-8 0,-9 6 1,-5-5-1,-6 1 1719,-3-2 1,-21-1 0,1-2 0</inkml:trace>
  <inkml:trace contextRef="#ctx0" brushRef="#br0">8758 11725 32092,'7'14'168,"3"-3"1,11-2 0,6-6 0,2 2-169,3-1 0,11-2 0,6-2 0,6 0 0,4 0 0,9 0 0,5 0 0,3-2 0,-3-3 0,9 3 0,-3-5 0,-1 2 0,-3-1 0,-5-4 0,-7 5 0,-2-1 0,-3 0 0,-6 4 0,-10-3 0,-5 3 0,-4 2 0,-8 0 0,-4 0 0,-4 0 0,-10 0 0,-7 0 0,-9 0 0,-12 0 0,-5 0 0,-5 0 0,-6 0 0,-3 7 0,-7 1 0</inkml:trace>
  <inkml:trace contextRef="#ctx0" brushRef="#br0">8978 12166 27956,'0'10'-4531,"0"1"1,2 1 6987,3 2 1,-1 7-1,4 0 1,1 0-1111,0 1 0,-4-2 1,6 6-1348,1 2 0,-4-2 0,3 5 0,-2-6 0,3 8 0,-2-3 0,-1 3 0,3-7 0,-3 2 0,-2-2 0,0 2 0,-3-7 0,1-2-600,-2-1 1,-1-3 0,0 1 813,3 0 0,-5-7-1140,0-4 0,-2-3 1,-6-4-870,1-3 1,-4-4 0,6-7-1,1 0 1536,3 1 0,8-8 0,1-1 1</inkml:trace>
  <inkml:trace contextRef="#ctx0" brushRef="#br0">9686 12103 27956,'1'-9'-9831,"5"2"11290,4 0 1,4 5 0,4-5 0,4 2 0,8 0 375,5 1 1,7-3 0,-4 0 0,2 0-1836,4 0 0,-5-3 0,-3 5 0,-3 1 0,-1 2 0,-8 2 0,-3 0 0,-3 0 0,-3 0 0,-1 2 0,-1 2 0,-5 3 0,-1 1 0,-1 8 0,-6 7 0,0-1 0,0 1 0,0 5 0,-2-2 0,-2 4 0,-1 1 0,-5 6 0,3 2 0,0-1 0,0 0 0,-4-1 0,6-5 0,0-1 0,-2 0-508,5 1 0,-5-6-834,7 0 0,0-5-1348,0 5 1968,0-6 757,0 2 147,0-6-23,0-7-43,0-2 0,0-9-4066,0-3 1,-2-4 4264,-3-7 0,-4 1 1,-6-1-1</inkml:trace>
  <inkml:trace contextRef="#ctx0" brushRef="#br0">9764 12386 27956,'18'0'2405,"3"0"1,5 0-2406,4 0 0,3 0 0,5 0 0,8 0 0,4 0 0,15-6 0,-2 1 0,3 2 0,4 1 0,-7-3 0,3-1 0,-5 3 0,-1 1 0,-2 7 0,-11 2 0,-4 0 0,-6 0 0,0-1 0,-15-5 0,-1 3 0,-5 1 0,-4 0 0,-3-5 0,-9-14 0,-9-3 0</inkml:trace>
  <inkml:trace contextRef="#ctx0" brushRef="#br0">3978 13580 7604,'0'-23'0,"0"-1"34,0 0 0,-7 1 0,-3 7 0,-4 0 1,-2 1 1604,0-1 1,-1 2 0,-2 2 0,-6 3 0,-1 2 1478,-2 4-2721,-12 8 1,10 4 0,-13 8 0,-3 4 0,4 5 131,2 4 1,-2 7 0,7-1 0,5 1-307,8 1 1,4 1-1,4 4 1,4-1-100,5 2 0,3-4 1,2 0-1,2-1 39,3-4 1,4 3-1,6-1 1,1-4-71,0-5 0,5 0 0,1-5 0,1-1-92,0 1 1,5-2 0,-2-5-1,4-2 86,1-4 0,1-3 0,1-7 0,2 0-75,1 0 1,6-2-1,-3-3 1,-1-5-198,1-4 1,3-9 0,-6-3 0,-1-4-48,-2-1 1,-8-6-1,-4-1 1,-6-3-78,-4-2 1,-4-3-1,-7-1 1,-2 0-842,-3 0 1,-9-6 0,-9 1 0,-1 3 974,-4 5 0,-2 3 0,-3 7 0,-2 6 200,-2 4 0,2 10 0,7 9 0,4 3-75,1 2 0,1 7 0,2 5 0,1 7 488,5 8 0,0 2 0,9 3 0,1-1 364,3 1 0,1-1 0,1 1 1,5-3-482,4-3 0,9 2 1,4-7-1,0-1-80,0-3 0,4-3 0,0-4 1,2-3-133,3 0 1,-1-5-1,-1 3-530,-4-3 0,4-4 1,-6-3-1,3-4-998,-1 1 1,-7-6-1,2 5 1,-4 0 0,-1 2 1418,0 0 0,0-1 0,-1-8 0</inkml:trace>
  <inkml:trace contextRef="#ctx0" brushRef="#br0">5189 13847 8475,'14'2'0,"-2"2"1422,-1 1 1,-1 0-1,8-5 1,1 0-575,2 0 1,5 0-1,-3 0 1,-1 0 80,1 0 0,3 0 1,-3 0-1,0 0-1845,-1 0 0,-1 0 0,-5 0-2887,0 0 1,-7 7 3802,-4 4 0,-10-4 0,-4 0 0</inkml:trace>
  <inkml:trace contextRef="#ctx0" brushRef="#br0">5378 14005 7469,'15'0'106,"1"0"0,0 0 1,1 0 979,4 0 0,-2 0 1,8 0-1,1 0-442,1 0 1,-3 0 0,1 0 0,-1 0-118,-2 0 1,1-6 0,-4 1 0,3 2-2285,1 1 1,4 2 1756,-2 0 0,9-7 0,4-2 0</inkml:trace>
  <inkml:trace contextRef="#ctx0" brushRef="#br0">6856 13297 8433,'1'14'954,"5"-3"0,-3 4 0,6-1 0,-2 7 0,-4 4-182,-1 3 1,3 7 0,2 1 0,0 1 417,0 1 1,4 6-1,-4 7 1,0-4 300,0-2 1,0 4 0,-2-7 0,4 2-1080,-1-2 0,5 1 0,-6-6 0,0-2-412,0-2 0,5-3 0,-4-4 0,1-5-1059,-4-4 0,2-1 1,-1 0-2590,-3 0 1926,6-8 1,-7-2 0,3-12 0,-3-4 119,-2-4 1,0-4 0,1-3 0,3-5 356,1-3 1,7-3 1244,-1 1 0,10-8 0,3-1 0</inkml:trace>
  <inkml:trace contextRef="#ctx0" brushRef="#br0">7343 13800 7596,'16'-14'1897,"-1"4"1,-8-2-830,-7 6 0,-7 1 1,-10 5-1,-4 2-219,-5 3 0,-9-3 0,-4 5 1,1-2-501,0 0 1,-6 1 0,4-6 0,-2 0-404,0 0 1,7 0 0,-4 0 0,4 0-146,4 0 0,-4 0 1,11 0-1,-1 0-1632,4 0 1,4 0-226,1 0 1,9 0 0,7 0 1000,9 0 1,7 0 1054,4 0 0,12 0 0,8 0 0</inkml:trace>
  <inkml:trace contextRef="#ctx0" brushRef="#br0">7893 13847 7616,'16'-14'0,"0"4"1228,-1-11 0,-6 4-90,-4 1-683,-10 0-204,-4 0 0,-6 1 381,-1-1 0,-7 0 1355,-3 1-1320,-4 6-364,-8-5 1,3 12-50,-7-3 0,7-2 193,-2 2 1,-1 1-136,1 9 1,-1 4 0,5 7-122,1 0 1,-3 4 0,11 3-17,-1 2 1,-3 1 45,7 5 0,6-5-11,4 1 0,8-1-13,-2 5 1,3-1-3,2-4 0,2 2 81,3-7 1,3 2-81,8-2 0,2-9-59,3 4 0,-2-4-49,7 4 1,-5-8 0,5-2 0,2-5 0,2-1 98,1 0 0,6 0 1,1-1-1,1-5-522,-1-4 1,-1-9 0,-6-2-26,1 1 1,-8-2-78,-3 1 1,-3-2-35,-2 2 0,-3-2 282,-2-3 0,-4 4 232,-7 6 0,5 0 637,0 0-537,1 8 1,-6 2 0,0 12 214,0 4-36,0 4 1,1 2 0,5 1-292,4 4 1,-1-3 0,1 4 0,3-1 2,1 0 1,0 0-1,-2-5 1,-2 0-4228,2-1 3088,2 1 0,-3-5 0,-1-3 585,3-1 1,1-1 0,3-6 0,2 0-856,2 0 1,2 0 0,-2-4 0,3-5-487,1-6 1861,5-5 0,-13-2 0,6-3 0</inkml:trace>
  <inkml:trace contextRef="#ctx0" brushRef="#br0">8381 13769 7616,'0'-9'2277,"0"4"-1871,0 10 0,0 4 0,0 8 1,0 2-1,0 4 369,0 2 0,0 1 0,1 4 0,3-3-446,1 0 0,0-3 0,-5 4 1,0-3 249,0-3 0,0-1 0,2-5-98,3 0 1,-3-6-470,3 1 1,-3-10-22,-2-1 0,2-7-17,3-8 1,2-3-126,4-3 0,3 2-67,-4-7 0,4-2-183,2-9 1,-1 4 242,1-4 0,2 4 26,3 2 0,-2 4 65,7 1 0,-5 9 104,5 1 0,0 2 249,6 9 0,-6 0-5,0 5 0,-5 8 203,5 8 1,-5 2-181,6 8 1,-8-5 9,2 5 1,-4 0-1,-1 4 334,0-4-528,-1 4 1,-4-8-461,-1 5 1,-6-3-602,1-3-1,4-4 1,-7 6-1705,3-7-1700,-3-7 3220,-2-2 1,7-20 0,3-4 1125,4-6 0,2-3 0,-1-5 0</inkml:trace>
  <inkml:trace contextRef="#ctx0" brushRef="#br0">9104 13502 8775,'0'-9'1757,"2"2"1,3 7-1364,5 0 1,4 5 0,2 0 0,0-1-187,-1-2 0,1-2 0,2 0 0,1 1-863,2 5 1,5-5 0,-3 5 0,-1-5-599,1-1 1,5 0 0,-2-1 0,2-3 1252,-1-1 0,2-14 0,-4 1 0</inkml:trace>
  <inkml:trace contextRef="#ctx0" brushRef="#br0">9686 13172 7616,'15'0'903,"-1"1"0,-3 5 0,-6 4 600,-3 4 0,3 3 1,0 4-1,1 6-872,0 2 0,-4 1 1,3-2-1,-3-4-91,-2-1 1,0 3 0,0-3 0,0 0-589,0-1 0,0 5 0,0-6 0,0-2-2745,0-2 0,0 4 0,0 0 2793,0-2 0,0 6 0,0-1 0</inkml:trace>
  <inkml:trace contextRef="#ctx0" brushRef="#br0">11069 12999 7610,'-10'-16'0,"-1"2"0,-1 3 164,-2 6 0,-3 3 1,-3 4-1,-2 5 0,-3 9 1531,-3 8 0,-1 13 1,-5 8-1,1 10-865,2 7 1,-2 10 0,12 0 0,1-1 214,3-1 0,8 12 0,4-10 0,3 1-779,2-1 0,7 5 0,4-15 0,3 1 285,1-3 1,1-3 0,2-8 0,1-5-53,2-4 1,-2-3 0,-7-8 0,-1-1-1622,1-1 1,2-8-1,2 0-877,-1-7 1,-4-5-1,-1-7 572,2 0 1,2-2 0,2-3 0,0-7 667,0-7 0,5-4 1,1-7 758,3-1 0,1-11 0,5-14 0</inkml:trace>
  <inkml:trace contextRef="#ctx0" brushRef="#br0">11698 12621 7610,'16'0'1157,"-7"9"1,-4 7 198,-3 8 0,-2 13 0,0 7 0,0 6-283,0 8 0,-2 3 0,-2 2 1,-3 0-202,-1 0 1,4-2-1,-1-4 1,3-4-529,2-4 0,0-4 0,0-1 1,0-6-377,0-5 0,5 1 0,1-13 1,-3-2-956,-1-2 1,0-1-674,3 0 1,-2-8 0,8-4 660,1-8 1,2-4-1,2-10 1,-1-3 331,1-5 0,7-11 0,3-5 0,2-5-375,-2-5 1,4-7 0,-6-8 0,3 3 1041,-1-3 0,-7 3 0,2 6 0,-2 7 0,2 8 0,-3 4 0,4 8 0,-1 3 996,0 7 1,0 2-415,-5 13 1,-2 3 0,-4 10 0,-4 9 877,-5 8 0,5 11 0,-1 5 0,-2 4-167,-1 5 1,-2 7-1,0-4 1,0-1-585,0-2 1,0-2 0,0-2 0,2-1-498,3-2 1,-3-7 0,5 3 0,-2-3-809,0-4 0,2 4 0,-3-10 0,1-1-1724,-1-3 0,-3 2 0,-1-2-531,0-2 0,-1-3 1,-5-4 2850,-4-2 0,-11-6 0,-4 3 0</inkml:trace>
  <inkml:trace contextRef="#ctx0" brushRef="#br0">11541 13816 9401,'7'10'1813,"3"-1"0,6-2-668,5-3 0,4-3 1,8-1-1,2 0 315,1 0 1,8 0 0,-2 0-1,3 0-857,3 0 1,-1 0-1,2 0 1,0 0-688,-2 0 1,3-1-1,-8-3 1,2-1-530,-2 1 0,-5 3 1,-9 1-1,-4 0-1067,-1 0 0,-2 0 0,-7 1-63,-4 5 0,-5 2 1,-10 10-1,-5 1-202,-4 2 0,-14 2 1945,-4-2 0,-10-4 0,2 6 0</inkml:trace>
  <inkml:trace contextRef="#ctx0" brushRef="#br0">11761 14193 7610,'-2'11'2396,"-3"-1"0,-2 1 1,-3 4-1,3 1-1391,0 0 0,3 3 0,-5 5 0,2 10-390,4 4 1,1-3-1,2 3 1,0-3-221,0-3 0,5 6 0,1-10 1,-3 0-433,-1 2 1,3-8 0,0-1-1,-1-3 118,-2-2 0,-2-1-5865,0 1 3954,7 0 1,1-8 0,8-4 0,0-8 60,-1-6 0,1-4 0,2-2 1769,3 1 0,3-8 0,8-2 0</inkml:trace>
  <inkml:trace contextRef="#ctx0" brushRef="#br0">12154 14319 7610,'21'-16'637,"0"1"0,10-1 0,-1 0 1,2 0 33,3 1 1,-1-1-1,0 0 1,1 0-228,1 1 0,1 4 0,-6 3 1,-1 1-7,-4 3 0,-3 4 0,-7 5 0,-2 6 55,-4 3 0,-1 7 0,-6 3 0,3 6 347,-3 8 0,-1 4 0,-4 4 0,-1-1-89,-3 4 1,1-4-1,3-3 1,-1 0-238,-2-2 0,-1-1 0,6-10 0,0-1-387,0-1 1,0-8 0,0 2 0,0-4-1095,0-1 1,-1-7-1,-3-2-1212,-1 0 1,-2-6-1,2 3 1,-6-8 1404,-3-6 1,-1-4 0,-3-4 0,-1-1-1720,-2-2 0,-5 0 2493,5 6 0,-7-8 0,3-2 0</inkml:trace>
  <inkml:trace contextRef="#ctx0" brushRef="#br0">12327 14618 8703,'7'-11'0,"4"2"1162,2 2 0,3 2 0,2 5 0,3 0-699,5 0 0,9 0 1,1 0-1,1 0 215,2 0 0,-4 0 1,5 0-1,-2-2-879,-3-3 0,4 3 1,-3-3-1,-1 3-771,-2 2 0,2-5 0,-2-2 0,-3-2 300,0-3 0,-2-2 1,0-1-1,-2-1-1373,2 0 2045,-5-7 0,6-1 0,-4-7 0</inkml:trace>
  <inkml:trace contextRef="#ctx0" brushRef="#br0">12830 12511 7982,'16'2'0,"0"3"0,-1 6 1081,1 3 0,7 10 0,3 9 0,4 11-131,1 7 1,6 13 0,1 1-1,1 3-297,-1 2 0,-1 10 0,-6 2 0,-15-38 0,0 0-431,0 1 1,-1 1 0,-1 4 0,-2 1 0,0-4 0,-1 0 0,-1 0 0,-1 0 108,-1-1 0,-2-1 0,-3 1 0,-1-1 0,4 39 1,-5-2 210,-1-2 1,-1-3 0,-5-4 0,-2-4-125,-1-5 0,-5-8 1,5-5-1,-1-8-13,-1-6 1,6-5-1,-4-6 1,2-5-386,4-4 1,-4-1 0,0-2-21,-2-4 0,4-3 0,-6-7 0,-1 0 0,-2-1 0,-1-5 0,-1-2-654,0-1 0,2-5 0,2 3 0,1-3-729,-1-1 1,3-1 0,1 0-2918,1 1 1,1 4 1357,6 1 0,7 6 2942,4-1 0,3-4 0,2 0 0</inkml:trace>
  <inkml:trace contextRef="#ctx0" brushRef="#br0">14167 13800 7617,'-2'-8'234,"-2"1"0,-3 1 3305,-1 1-1619,-3 0 1,4 10-1193,7 0 1,7 1 0,9-6-1,0 0 1,1 0 95,4 0 1,2 0-1,6 0 1,1 0-538,3 0 1,2 0 0,-3 0-1,-1 0-2352,1 0 0,-8 0 0,-3 0 1,-4 1 32,-1 5 0,-7-3 0,-4 7 0,-5 1 2032,-5-2 0,-11 5 0,-8-6 0</inkml:trace>
  <inkml:trace contextRef="#ctx0" brushRef="#br0">14245 13942 11376,'16'5'762,"0"0"1,-1 0 0,3-5 0,1 0 440,2 0 1,7 0 0,-4 0 0,3 0-1451,-1 0 0,-2 0 0,6 0 0,0 0-1106,3 0 0,4 0 1,-1 0-1,4 0-426,1 0 1,2-1 0,-4-5 1778,1-4 0,-5-11 0,3-3 0</inkml:trace>
  <inkml:trace contextRef="#ctx0" brushRef="#br0">15047 13234 7672,'16'-15'132,"0"-1"0,-1 0-58,1 1 0,0 4 1,-1 1 496,1-3 0,5 1 0,2 0 1,-1 3-1,1 2 880,-4 4 1,-1 1 0,-2 2-761,-1 0 0,-1 7 0,-3 3-228,-6 4 1,-3 7 0,-4 2 0,-3 0-206,-6-1 0,-3 6 0,-3-1 0,-4 2-76,-5 3 0,-2-1 1,0-1-1,2-2 21,-2-2 0,0-7 0,1 2 0,7-3-191,2-3 1,-3-4 0,0-2 0,2-2-449,1-4 1,8-1 0,-1-2 190,-1 0 1,5-2-1,2-3 156,3-6 0,4-1 1,5 0-1,7 1-269,5-1 0,14-2 1,1 0-1,2 2 71,3 1 0,8 8 1,-3-2-1,-1 3 393,3 2 0,-6 7 1,0 3-1,-3 4 38,-8 2 1,1 2 0,-9 3-1,-2 3 210,-1 0 0,-4 6 0,-4-4 1,-5 2 692,-3-1 0,-4 2 1,-3-4-1,-5 1-637,-4 0 1,-2-7-1,-1 2 1,-3-5-300,-1-6 1,-1 3 0,2-6 0,-1 0-193,2 0 1,0-2 0,0-5 0,-2 0-1173,2 0 0,1 0 1,4-2-1,2-1 45,1-3 0,3-6 0,-3 2-2482,6-4 1,5-2 3689,5 0 0,11-6 0,8-3 0</inkml:trace>
  <inkml:trace contextRef="#ctx0" brushRef="#br0">15692 13219 8513,'15'-32'1710,"1"1"1,7 1-874,3 4-2333,-3 3 1086,-1 8 0,-4-1 356,3 0 1,0 0 192,10 1 1,-6 4 1197,11 1 0,-8 6-605,4-1 1,-1 3 160,-5 2 0,2 7-418,-1 4 0,1 10 0,-7 5-41,-2 4 1,3 6 0,-2 4 0,-6 4 943,-7 5-1128,-6 9 1,-2-8-57,-5 8 0,1-6 229,-11 6 0,2-13-68,-12 2 1,0-8-88,-5 3 0,4-13-247,1 3 0,2-6-192,-2 0 1,-2-5 71,7-10 0,-6-3-121,6-2 1,-1-5 88,1 5 1,3-10 2,-3-1 1,6-7 0,4 1-83,6-3 240,3-1 1,2-6-1,0 0 710,0 1-584,14-4 1,-2 6 65,15-2 1,1 4-131,8 5 0,-1-1 9,7 7 1,-7 0-42,2 5 0,-2 0-103,1 0 0,-2 1 111,2 5 1,-8 2-8,-2 8 1,-5 0-2566,6 0 1,-8-1 1242,2 1 1,-4 0 757,-1-1 1,-2-4-743,-4-1 1,4 1-1153,-3 5 0,-2-8 1103,1-2 1294,1-5 0,11-1 0,3 0 0</inkml:trace>
  <inkml:trace contextRef="#ctx0" brushRef="#br0">16761 13737 8971,'10'-7'2339,"1"-3"-2079,-1-4-130,-1 5-1,-2 2-129,-7 0 1497,0 5 1,2-6-159,3 3-1860,-3 3 335,5-5 311,-7 7-1194,0 0 1,1 5 0,3 2-1089,1 2 0,7-6 2157,-1 2 0,3-3 0,2-2 0</inkml:trace>
  <inkml:trace contextRef="#ctx0" brushRef="#br0">17248 13124 7672,'11'-29'612,"-1"2"0,-6 0 1,1 4-1,-3-2-181,-2-3 1,-7 6 0,-4 1 0,-5 3 279,-4 3 0,0 6 0,-6 4 1,-2 3-219,-2 2 1,-6 2 0,-3 5 0,1 8-171,-1 10 0,-2 8 0,4 2 0,4 0-203,5 5 1,0-3-1,9-1 1,5-2-112,7-3 0,5-1 0,2-4 1,2-3-45,3-1 1,9-4-1,9 3 1,1-6-185,4-4 1,2-4 0,1-7 0,1 0 85,-1 0 1,-1-2 0,-2-3 0,-2-6 40,2-3 1,0-7-1,0-1 1,-4-1 55,-1 0 0,3-3 0,-5 5 0,-2 2 365,-1 2 1,-8 3 0,1 3-2,1 6 0,0 5 0,-1 7 0,-4 7 127,0 5 0,-6 16 0,5 2 0,-5 5 302,-1-1 0,0 8 1,0-5-1,0-2-445,0-2 0,0 2 0,0-5 0,0-2-451,0-2 0,0-7 1,0-2-1,0-1-890,0-4 1,0-1 0,0-2-1594,0-1 1,2-6 2001,3-4 0,9-3 0,7-4 0,0-5-603,2-8 1,1-3 0,10-8 0,0-2 1222,3-2 0,0-15 0,-6-4 0</inkml:trace>
  <inkml:trace contextRef="#ctx0" brushRef="#br0">17924 12951 7672,'0'-15'457,"0"-1"0,0 0 1,-1 2-1,-5 2-212,-4 2 1,-4 6 0,-2-1-1,0 5-138,1 5 1,-1 6 0,0 8 2072,1 2-1667,6 7 0,2-9 0,7 7 0,0 0-187,0-1 1,2 3 0,3-7 0,7-2-78,7-2 0,4-3 1,5-1-1,-2-5 127,2-1 1,-3-1 0,-1-6-1,-1 0-7,-4 0 1,2-7-1,-4-4 1,-3-5 51,0-5 0,-5-3 0,0-7-159,-2-1 0,-2 1 0,-7 1 1,-3 2-1,-5 2-307,-4-2 1,-7 5 0,-2 2 0,-2 5-869,-3 6 1,-3 3 0,-4 7 0,-2 2-2358,2 3 0,-3 11 3270,1 10 0,-6 11 0,2 3 0</inkml:trace>
  <inkml:trace contextRef="#ctx0" brushRef="#br0">1180 15812 7672,'-9'-16'2308,"-5"1"-1572,3-1 1,3 7 0,-1 6 0,2 6 341,4 8 1,-4 10-1,1 7-428,3 7 1,1 5-1,2 7 1,0 0 82,0 0 1,0 0-189,0 0 1,0 1-192,0-1 1,2 0 57,3 0 1,-1-5-205,6 0 1,-5-2-134,6 2 1,-8-4 97,2-6 0,2-2-70,-1-4 1,1-2 181,-2-3-111,-3-3-188,12 4-95,-13-13 1,12-4 0,-8-10-137,-2-5 0,-1-10 0,-2-2 0,2-3-199,3-3 1,-1-1 0,4-3 0,1-1-183,0-4 1,7 4 0,6-4 190,3 4 0,3 4 349,8 2 0,-1 5 84,7 6 0,-5 2 176,5 3 0,-2-1-16,2 7 0,-4 2 132,-6 8 0,-1 5 0,-1 11 118,-4 5 0,-3 4 0,-9 3 0,-4 2-37,-4 2 1,-5 5 0,-1-4-1,-1 1 236,-5-1 1,-8 4-1,-8-5 1,-3-2 483,-3-2-1016,5-2 1,-6-6-46,3-4 1,-6-4-186,-5-1 1,4-2-345,-3-4 0,2-3 475,3-7 1,-1 0 0,3 0-1037,3 0 1,-2-2-1,7-3 1,1-5-973,3-4 0,1-4 1,1-3-1,1-3 150,3-1 1,4-11 0,5-1 1881,-3-7 0,3-10 0,-5-2 0</inkml:trace>
  <inkml:trace contextRef="#ctx0" brushRef="#br0">1070 14916 7672,'28'-22'0,"1"-3"356,4 1 1,8 1 0,-1 9-1,5 3 156,9 6 0,11 5 0,5 7 0,2 9-135,3 8 0,1 13 0,-36-14 0,-1 1 1,1 4-1,-1 2-48,1 2 1,-2 4-1,2 8 1,-1 3-1,0-2 1,-1 1-1,-1 2 1,-1 1-59,-1 1 0,-2 2 0,-2 3 1,-2 1-1,-2 0 0,0 0 1,-2 1-1,-1 1 121,-3 1 1,-2-1-1,-4-1 1,-2 0-1,-2-3 1,-1-1 0,-2-2-1,0 1 30,-3-2 0,0 1 0,-1-2 0,-1 0 0,-5 40 1,-3-7 19,-5-7 0,-4 0 1,-2-7-1,0-3 161,0-6 1,1-12 0,-1-10 0,2-4-604,4-1 0,-4-10 0,3-4 0,-3-8 0,-2-3 0,1-2 0,-3-5 0,-1 0 0,-2 0 0,0-5 0,4-4 0,-3-1-747,-1-2 1,0-6 0,7 8 0,2-4-1192,2-2 1,5 0 0,-4 1 1937,2-1 0,9 0 0,6 1 0</inkml:trace>
  <inkml:trace contextRef="#ctx0" brushRef="#br0">28584 13832 8040,'0'-16'0,"-1"2"489,-5 4 0,5-4 0,-5 3 1,3-1-227,-2 1 1,3 3 528,-3 2 1,1 5-105,-1-5 0,1 12 1,-4 4-469,1 4 1,1 7-1,6 0 1,0-2 47,0-1 1,-5 4-1,0 5 1,1 1-91,3-2 0,1 7 0,0-3 1,0 1-4,0 4 0,0 2 0,0-1 1,0 4 10,0 1 1,0 4 0,0-5 0,0 4-14,0 3 0,0-5 1,0 9-1,0-4 9,0 2 1,0 7 0,0-4-1,-2-1 13,-3-3 0,1 0 0,-5 1 1,1-1 18,-1 0 0,5 2 0,-2-8 1,0 2 37,1-2 0,-2 3 0,4-5 0,-3 0-51,3-3 1,-4 3-1,2 0 1,1 2-79,2 0 1,2-7 0,0 4 0,0-1-140,0 4 1,0-2 0,0 0-1,0 0 83,0 1 0,0 1 0,2 5 0,2 0 10,1 0 1,0-5-1,-3 0 1,1 2 36,3 1 0,-1-3 0,-5 1 0,0 3-15,0-1 1,5 8 0,0-10-1,-1 5-48,-2-3 1,3-3 0,0 2 0,-2-4 33,-1-2 1,0 4 0,1-5-1,3-2-64,-3-2 0,-1-4 0,-2-1 0,0-3-245,0-2 1,0-2 0,0-6-1,-2-1-1250,-3-3 1,3 3 0,-5-6-1,2 3-1035,0-1 0,-7-6 2509,1 1 0,-17 4 0,-5 0 0</inkml:trace>
  <inkml:trace contextRef="#ctx0" brushRef="#br0">28443 16991 7672,'21'-9'36,"0"2"52,-2 0 1,-7 6 0,-1-5-1,-1 3 211,-1-2 0,0 3 81,-4-3 1,-5 3 0,0 0 0,-9-1 24,-5-3 0,-3 1 1,-4 5-1,-6 0-104,-2 0 1,-8 0 0,-3 0 0,-6 0-89,-8 0 0,-5 0 1,-7 0-1,-6 0 34,-7 0 0,-10 0 1,2 0-1,-2 0-173,0 0 0,40 0 0,0 0 0,-3 0 1,1 0-1,1 1 0,0 0-58,1 1 0,-1 1 0,-2-2 0,1 0 0,0 2 0,0 1 0,1-1 0,1-1 1,1 0 1,0 1 0,-4 3 0,1-1 0,3-2 0,1-1 0,-1 0 0,0 0-4,0-2 1,0 1 0,-1 2 0,0-1 0,-1 1 0,1 0 0,-1-1 0,0-1 10,-1 0 0,-1 0 1,-2-1-1,0 0 1,2 0-1,1 0 1,-1-1-1,0 0 32,2-1 1,-1-1-1,-6 2 1,1 0-1,5-1 1,0-1-1,1 2 1,-1 0 13,2 1 1,0 0 0,-4 0 0,0 0 0,3 0 0,2 0 0,-1 0 0,0 0 11,-1 0 1,0 0-1,4 0 1,1 0-1,-40 0 1,3 0 119,3 0 0,-6 0 0,11 0 0,4 0 4,4 0 0,0 0 0,1 0 0,6 0-81,3 0 1,-2 0 0,4 0 0,1 0-129,4 0 1,-6 0 0,7 0 0,-1 0-256,1 0 0,2-5 1,2-2-1,4 0-379,2 0 1,1-5 0,7 1-1,4-3-551,5-1 0,6-3 0,4-3 0,9-5-83,11-4 1,12-8-1,23-6 1270,13-6 0,-20 19 0,2-1 0,4-4 0,1 0 0</inkml:trace>
  <inkml:trace contextRef="#ctx0" brushRef="#br0">28459 13769 7724,'6'-9'120,"-2"0"146,6 4 1,-4 2 418,4-8-477,-6 8 0,3-6 0,-9 5-61,-3-1 0,-1 0 0,-8 7 0,-5 3-29,-3 5 0,-10 4 0,-8 2 0,-4 0-7,-5 0 0,-7 4 1,2 3-1,-2 0-31,-3 0 1,-2-1-1,-4-1 1,1 4 2,1-1 0,-14 11 0,7-3 1,-5 2-9,34-15 1,0 1-1,-1 0 1,0 0-1,-4 3 1,-1 1-1,0 0 1,0-1-57,-3 1 1,-1 0-1,-2 0 1,-1 0 0,-1 2-1,0-1 1,1 1 0,0 0 3,1 0 0,1-1 1,-2 2-1,1 0 0,4-1 1,0 1-1,3-2 0,0 0 26,2 0 1,2-1 0,3 0-1,1-1 1,-31 24 0,6 1-122,1-1 1,8 0 0,0 0 0,3-2 54,4-3 0,-9 7 0,8-5 1,-5-2 2,-1-2 1,2 2 0,3-5 0,-2-4 1,-1-5 1,-1 1 0,6-2 0,0 2 70,0 3 1,-1-6 0,1 0 0,0 2 82,0 2 0,0 1 1,0 1-1,1-1 122,4 1 0,-8-1 0,2 0 0,0 1 78,-1-1 1,-6 1 0,0 1 0,-3 2-154,0 2 0,2-1 1,-3-4-1,1 1-136,-1 3 0,-2-8 0,0 4 0,1-2 150,3-1 0,2 1 0,1-2 0,7-2-7,2 2 0,1-5 0,0-1 0,4-1 69,2 0 1,-4 0-1,5-3 1,2 1-58,2 2 1,2 0 0,-1-5 0,1-1-103,-1 1 0,6-2 0,0-2 0,0-1-81,1 1 1,2 2-1,8 2 1,-1-2-202,0-4 0,1 4 1,-1-5-1,2 1-429,3 1 0,-1-6 1,5 4-1322,-2-2 1,4-2 129,-5-5 0,8-2 0,2-3 1796,9-6 0,5-16 0,1-7 0</inkml:trace>
  <inkml:trace contextRef="#ctx0" brushRef="#br0">23946 16362 7672,'-10'-10'185,"-1"1"1,1 0 576,1 1 1,-3 2 447,6-4 1,3 6-814,8-1 1,-1 3-1,8 4 1,4 2-145,3 1 1,7 7 0,-3-1-1,1 3 148,4 1 0,0 1 0,0 0 0,-3-1-58,-3 1 0,-1 5 0,-3 2 0,-1-1-17,-1 1 1,3 5 0,-10-3 0,1 1 5,1 0 0,-6 0 1,4 6-1,-2-1 34,-4 0 0,-1 1 0,-2-1 0,-2-1-55,-3-4 1,2 2 0,-8-7 0,-1-2-174,-2-1 1,3-4 0,1-2-1,-2-3-240,-2-2 0,3 3 0,1-5-232,-3-1 1,5-2-7111,-3-2 7444,8 0 0,10-14 0,10-4 0</inkml:trace>
  <inkml:trace contextRef="#ctx0" brushRef="#br0">24434 16299 7672,'-11'-10'0,"2"-1"160,2-1 1,-5 3 764,2-1 1,3 0-553,1-6 1,5 5 0,2 3 0,5-1-1,4 2-105,4 0 1,7-4 0,2 6-1,-1 2-60,1 1 1,3-3 0,-5-1 0,-1 3 107,-3 1 0,-1 2 0,-2 2-82,-4 3 0,2-1 0,-6 6 1,-3 2-18,-1 2 1,-2 2 0,-2 0-1,-1 0-14,-3-1 0,-6 1 1,2 0-1,-4-1 2,-2 1 1,0 0 0,1 0 0,1-1-58,3 1 0,-3-6 0,4-1 0,-3 0 62,3 0 0,-4-6 0,3 4-468,-3 0 324,6-5 0,3 5-344,10-7 0,9-5 1,8-1-1,3 3-504,3 1 1,2 2 0,1 0 0,-1 0 586,-4 0 0,-2 0 1,-4 0-1,1 2-76,-2 3 1,-2 4 646,-1 7 1,-2-1 0,-4 1 0,-4 0 345,-5-1 0,-1-4 0,0-1 1,0 3-173,0 1 1,-7 1-1,-3 1-328,-4 0 0,-2-6 0,1-1 0,-1-2-128,0-4 0,0 4 1,-1-1-1,-2-3-376,-2-1 0,0-2 1,5 0-1,0 0-544,1 0 1,-1-2 0,0-1-1,2-4-681,4-2 0,-3 4 0,8-6 726,2-1 1,3-2 0,5-2 0,5 1 780,4-1 0,16-7 0,3-1 0</inkml:trace>
  <inkml:trace contextRef="#ctx0" brushRef="#br0">24842 16237 7672,'0'-16'0,"0"5"0,2 1 478,3-2 1,-3 3-1,5-2 1,0 1-179,3 1 1,6-5-1,3 5 1,4-1 60,2 0 0,-4 6 0,3-1 0,-1 3 134,-4 2 1,4 0-1,-2 0-110,-2 0 0,-2 2 1,-3 3 23,-3 6 0,-4 2 1,-7 3-1,0 0-58,0 0 0,-2 5 0,-3 1 0,-6 1 111,-3 0 1,-1 5-1,-1-4 1,0 1-81,0-4 0,2 1 1,2-1-1,3-2 4,2-1 0,-5-2 0,4-1-147,-1 1 0,2-6-1124,7 1-12,0-8 1,7 4 0,5-7-1,5 0-297,4 0 1,7 0 0,-1 0 0,2 0 376,3 0 0,-1-5 0,1-2 0,-3-2-3075,-2-3 3892,-5-2 0,-6-1 0,0-1 0</inkml:trace>
  <inkml:trace contextRef="#ctx0" brushRef="#br0">25377 16362 7672,'10'0'1906,"1"0"0,-6 0-276,6 0 0,-6 0-1609,5 0 0,1 0-468,4 0 0,1 5-474,0 1 0,0 4-3571,-1-5 4492,1 1 0,0-6 0,0 0 0</inkml:trace>
  <inkml:trace contextRef="#ctx0" brushRef="#br0">26116 15891 7895,'0'-16'586,"-2"0"1,-1 1 0,-4-1 0,-2 2-142,-3 3 1,-2-3 0,-2 6-1,0-3 112,0 1 1,1 4-1,-3-2 1,-1 1-157,-2 3 1,-2 3-1,4 1 1,-2 0-134,2 0 0,-4 1 0,2 5 0,2 4-56,2 4 0,1 2 0,0-1 0,0 1-124,1 0 0,4 5 0,3 2 0,1-1-92,3 1 1,2-2-1,2-5 1,0-1-138,0 1 0,7-5 1,4-1-1,3 0 19,1-1 0,6 0 0,2-6 0,0 3 1,0-3 1,3-3 0,-5-3 0,-2-4-127,-2-2 0,-1-2 0,0-4 0,0-3-7,-1-3 0,-6 4 1,-2-4-1,-2 3-192,1 3 533,6-1 1,-4 7-1,6 6 271,-3 6 0,1 6 0,-5 8 0,0 3 232,0 1 1,4 12-1,-6-2 1,-2 4 123,-1 4 1,0-1 0,1 6 0,3-4-212,-3-2 1,-1-1 0,-2-6 0,0 1-274,0-1 1,0-6 0,0-4-1,0-4 143,0-1 1,0 0-2468,0-1 1,-5-4-7278,-1-1 9371,1-6 0,5-4 0,0-9 0</inkml:trace>
  <inkml:trace contextRef="#ctx0" brushRef="#br0">25078 17258 7582,'-16'0'-326,"6"0"1,-1 0 546,-1 0 0,3 0 127,-1 0 0,5 0 0,-4-2 1,0-1 462,1-2 0,4-2-257,-1 1 1,3 3 0,2-8-164,0-1 0,2-2 0,3 0 0,6 2-167,3 2 0,3 1 0,2-3 0,4 3-58,1 2 0,-3 2 0,4 5 0,-2 0 80,-4 0 1,-2 0 0,-1 1-213,0 5 0,-2 2 0,-4 8 0,-5 0 33,-3 0 1,-7 5 0,-4 1-1,-3 1-2,-6 0 0,-1 3 0,2-3 0,-2-1-9,-2 1 1,-6 3-1,6-3 1,2 0-9,2-1 1,1 1 0,0-4 0,2 2 156,4-2 0,1-1-39,4-2 0,5-1 91,0 1 0,7-7 0,9-4 1,1-3-132,4-2 1,-4 0 0,6-2 0,-2-2-692,0-1 1,7-5 0,-2 3 0,2-2-371,-2-3 1,8 3 0,-6 0-1,-1 1-66,3-1 1,-5 5 0,-1-3-1,-1 0-744,-4-3 1745,-2-4 0,-1-9 0,0-1 0</inkml:trace>
  <inkml:trace contextRef="#ctx0" brushRef="#br0">25911 17148 7766,'9'-7'1220,"-4"-3"0,-5 3-856,-5 1 1,-4-1-1,-6 2 1,-1 2-26,0 1 1,1-3 0,-1 0 0,0 1-176,0 2 1,1 2-1,-1 0-67,0 0 0,0 2 10,1 3 0,4-1 0,1 6-258,-2 2 0,5-3 0,0 2 63,0 1 1,0 2 0,-6 2 152,3-1 0,1 1 1,-3 0-4,1-1 0,8-4 1,-2-1-51,3 3 1,2-5-1,0 3-29,0 1 1,7-5 0,3 0-42,4 0 0,2-5 0,0 3 1,0-3-16,-1-2 1,6 0-1,0 0 1,-2 0 74,-1 0 0,3 0 0,0 0 0,-2 0 131,-1 0 0,4 0 0,3 0 64,-1 0 0,-1 7 1,-7 3 248,-1 4 0,-6 2 0,-2 0 0,-2-1 44,1 1 0,-1 5 0,-5 0 0,0 0-33,0 2 1,-7-6-1,-4 6 1,-3-2-91,-1 0 1,-6 0-1,-2-6 1,0-1-228,1-3 1,-6 1-1,0-5 1,-6 0-723,-2 0 0,-6-2 0,2-5 1,-2-1-1428,-2-5 0,2 3 0,11-9 2009,-1-6 0,-6-5 0,-2-8 0</inkml:trace>
  <inkml:trace contextRef="#ctx0" brushRef="#br0">28647 13832 15582,'0'0'0</inkml:trace>
  <inkml:trace contextRef="#ctx0" brushRef="#br0">28930 14759 18274,'9'-16'-1828,"5"1"0,-5-1 1812,-1 0 1,6 0-1,-3 1 1,1-1-1,0 0 512,-1 1 1,-2 4 0,3 2 0,-2 1-112,2-1 0,-3 4 0,2-4-131,1 2 0,2 2 0,2 5-24,-1 0 0,-4 1 0,-1 5 0,1 4-171,-3 4 0,5 7 0,-6 2 0,0 0-237,0-1 0,-2 1 0,-5-4 0,-2 4 156,-3 1 1,1-5-1,-6 4 1,-1-2 16,3 0 0,-6 0 1,3-5-1,-1-1 96,2 1 1,-4 0-1,5 1 1,-2 3-1146,1 1 1,6 0 0,-1-4 0,3 2-333,2 2 1,0 2 0,-1-2-1,-3 3 1216,-1 1 1,0 4 0,5-4 0</inkml:trace>
  <inkml:trace contextRef="#ctx0" brushRef="#br0">29009 15545 9849,'0'16'0,"2"-2"3275,3-4-1403,-3 4 1,6-7 4709,-2 4-4898,-5 3 1,8-13-1831,-4 4 0,-1 2-1701,6-1 0,-5 1-5234,6-2 7154,-8-3 0,4-9 0,-7-11 0</inkml:trace>
  <inkml:trace contextRef="#ctx0" brushRef="#br0">29716 14853 8484,'0'-15'-57,"0"4"477,0 1 1,-1 6-1,-3 1 254,-1 6 0,-6 8 1,6 10-1,0 5-320,-2 3 0,5 5 1,-3 1-1,3 3 59,2 2 0,-2 6-1,-1 3 1,-2-4-134,1 0 0,2 1 0,2 1 0,0-2-37,0-3 1,0-3-1,0-8 1,0-1-92,0-4 0,0 2 1,0-7-1,0-2-302,0-1 1,0-8 216,0 0 1,0-8-47,0-2 1,2-7 0,3-8-1,6-3-442,3-3 0,2 2 0,-1-7 0,1-2-49,0-2 1,5 4 0,0 1 0,-2 4 251,-2 7 0,4-1 0,0 6 0,-1 0 335,-3 4 0,0 3 0,3 6 0,2 5 176,3 6 1,-6 4 0,4-1 0,-2 3 78,0 5 1,1 2 0,-2 0-1,-1-4-39,-5-1 0,2 3 0,-8-3 0,3 0-313,-1-1 0,-6-1 0,1-3 1,-3 1-1610,-2 2 1590,-7-7 0,-9 0 0,-8-5 0</inkml:trace>
  <inkml:trace contextRef="#ctx0" brushRef="#br0">3444 15985 8555,'0'-16'0,"0"1"2612,0-1-1280,0 0 1,0 9 0,0 7 0,1 9 27,5 5 0,1 9 0,5 5 1,-2 6-578,3 8 0,1 4 0,1 3 0,1 1 117,0 3 0,-1 1 0,1-4 0,-2 3-900,-3-2 0,1 1 0,-5-3 0,0-4 0,0 1 0,0-8 0,-4 0 0,3-3 0,-3-3 0,-1 1 0,-2-10 0,0 1 0,0-5-4567,0 2 0,-2-5 3576,-3-5 0,3-13 0,-3-12-1507,3-5 0,9-9 0,5 0 2498,8-7 0,11-5 0,9-8 0</inkml:trace>
  <inkml:trace contextRef="#ctx0" brushRef="#br0">4057 16472 8555,'9'-7'743,"-2"4"1,-9-6 117,-3 2 0,-4 2 0,-9 5 0,-3 0 225,-5 0 1,-5 0 0,-6 0 0,-3 0-288,0 0 1,-4 0 0,6 0 0,-1 0-412,1 0 1,1-5 0,4-1 0,0 3-289,1 1 1,-3 2 0,11 0 0,-1-2-1151,4-3 0,4 3 0,1-3-2069,1 3 1,8 4 623,7 3 0,7-3 2495,8 3 0,15 4 0,3 0 0</inkml:trace>
  <inkml:trace contextRef="#ctx0" brushRef="#br0">4308 16394 8555,'9'-16'417,"-4"0"1,-3 1-1,-2-1 1,-2 0 467,-3 0 1,-5 1 0,-11-1 0,-4 2-129,1 3 0,-9 5 1,3 6-1,0 0-63,1 0 1,-5 1 0,10 4 0,-2 6 214,-1 3 0,8 7 0,-3 2 0,1 1-230,0 4 1,1 7-1,8 2 1,2-1-228,-3 3 0,6-6 1,2 4-1,4-4-219,1-2 0,0-1 0,1-4 0,3-5-233,1-4 0,12-1 0,-1-2 0,3-2 0,4-1 0,-4-8 0,8 3 0,-1-6 0,-2-6 0,6-2 0,-4-8 0,2 0-418,-2 0 0,7-6 1,-5-4-1,-1-4-162,-3-2 0,2 8 0,-5 1 0,-2 4 200,-1 3 0,-8-1 0,1 12 95,1 1 0,-3 2 0,0 4 1,-1 2 1127,1 1 1,-4 12-1,6-1 1,-1 2-631,-1-1 1,5 0 0,-4 3 0,4 1-1337,2-2 0,-2-2 0,-2-3 0,-1-1-535,1-3 1,2-1 0,2 3-374,-1-2 0,1-6 0,0 1 948,0-3 1,-2-4 0,-2-3-1,-3-7 1083,-2-8 0,-2-4 0,2-7 0,2-1 0</inkml:trace>
  <inkml:trace contextRef="#ctx0" brushRef="#br0">4717 16425 8859,'7'-9'832,"4"4"0,-3 5 1,3 5-1,-1 6 244,-1 3 0,3 7 0,-5 2 0,0 1-298,0 4 0,4-4 0,-6 3 0,0-1-310,2-2 1,-5-1 0,3-7 0,-1-1 779,1 1-299,-3 0-672,5-8 0,-7-2 1,0-13-1,0-7-425,0-5 0,2-9 1,1 1-1,2-2 145,-1-3 0,4-1 1,1-2-1,2-3-472,-1-2 0,6 3 1,7-1-1,1 3 212,4 5 0,2 14 0,3 2 0,4 5 842,5 6 0,-2 8 0,0 7 0,-2 8 701,-3 6 1,-2 4 0,-3 3 0,-4 2-1281,-5 1 0,-3 1 0,-3-6 0,-1 1 0,-3-1 0,-4 1 0,-7-3 0,0-1 0,0-1 0,0-3 0,0 2 0,0-5 0,0-3 0,-2-3 0,-3 1-9356,-6 0 9356,-3 0 0,6-1 0,1 1 0</inkml:trace>
  <inkml:trace contextRef="#ctx0" brushRef="#br0">5865 15906 8555,'-9'-7'1346,"2"-1"-121,7-8 0,0 0 1,2 2-1,3 2-436,6 2 0,10 1 0,5-3 1,5 3-87,6 2 0,-4 0 0,6 3 0,-4-1-94,-4 2 0,4 3 0,-11 5 0,1 5-211,-4 4 1,-4 4-1,-3 3 1,-3 3 112,-6 1 1,-3 6-1,-4-1 1,-3 5-139,-6 0 1,-8 0 0,-4-2 0,-1 0-292,-4-3 0,4-4 0,-1 0 1,1-3-83,-1-1 0,6-9 0,-4 2 0,2-2 0,0-5 0,0-1 0,6-7 0,-1 0-96,7 0 0,4-7 0,10-3 1,7-4-161,8-2 0,6 1 0,12-1 0,8 0-425,4 0 1,4 2 0,-3 4 0,2 5 508,-3 3 0,-3 4 1,-3 3-1,-4 5 716,-1 4 1,-4 9-1,-9 3 1,-5 4-170,-4 1 0,-3-1 0,-3-2 0,-6-2-91,-3 2 0,-4 2 0,-3 1 1,-6-1-285,-3-4 0,-3 2 0,-2-7 0,-4-2 0,-2-1 0,-1-4 0,-5-4 0,-1-5 0,1-3 0,-1-2 0,1 0 0,0 0 0,-1 0 0,2-2 0,2-3 0,4-4-1700,1 1 0,4-6 0,7 3 0,1-3 7,-1-1 1,5-3 0,2-1 0,3-4 1692,2-1 0,14-2 0,4-6 0</inkml:trace>
  <inkml:trace contextRef="#ctx0" brushRef="#br0">6840 15906 8555,'7'-24'351,"2"3"0,6 9 1,3 1 372,3-1 1,3 0 0,8 0 0,-1 3 723,0 2 0,4 2 0,0 5 1,-1 0-498,0 0 0,-6 1 0,-5 5 0,-4 4-200,-3 4 0,2 7 0,-13 2 0,-2 1-216,-1 4 0,-11 7 0,-6 4 0,-10-1-180,-5 0 1,-3 6-1,-2-2 1,-1 2-356,1-2 0,-4 1 0,3-6 0,2-2 0,6-2 0,0-7 0,8-1 0,0-1 0,3 1 0,8-6 0,4 2 0,3-4 0,4-3 0,3-3 0,6-6 0,3-3 0,3-2 0,4 0 0,5 0 0,4-2 0,3-3 0,2-6 0,2-3 0,1 4 0,-3-1 0,3-1 0,3-2 0,-6 4 0,3 1 0,-3 0-2458,-4 0 0,4 6 1,-8-2-1,1 3-1521,-2 2 1,-2 0 3978,-3 0 0,-3-7 0,4-2 0</inkml:trace>
  <inkml:trace contextRef="#ctx0" brushRef="#br0">7689 16394 8555,'16'-2'1916,"-1"-3"1,-4 3 0,-2-5 809,-3 0 0,7 5-1474,-3-3 1,-1 3-354,1 2 0,-4 0 1,2 2-2005,-1 3 1,0-3-1312,-1 3 0,-3-3 0,8-2-975,1 0 1,7 0 3390,2 0 0,0 0 0,-5 0 0</inkml:trace>
  <inkml:trace contextRef="#ctx0" brushRef="#br0">8349 15875 9556,'5'-30'0,"1"2"0,-3 4 894,-1 1 0,-4-1 1,-3 6-1,-6 4-126,-3 0 0,-1 2 1,-3 2-1,-3 4 501,-5 5 1,-4 1-1,-1 1 1,0 5-423,-1 4 0,-5 4 0,1 4 1,3 3-281,5 5 1,5-4 0,7 1 0,0-2-257,1 0 0,6 0 0,4-5 0,3-1-191,2 1 1,2-2 0,3-3 0,7-6-283,7-3 0,1-2 0,6 0 0,0 0-380,-2 0 1,6-2 0,-4-3 0,2-6 97,-1-3 0,0-2 1,-6 1-1,0-1 270,2 0 0,-5 8 1,3 1-1,-4 1 577,-1 1 0,-1 2 0,1 8 0,0 7 514,0 7 1,-6 6 0,1 6 0,1 2-918,2 4 0,-4-2 0,1 5 0,-1-1 0,-1-5 0,-2 0 0,-7-3 0,0 1 0,0-1 0,0-5 0,-2-1 0,-1-3 0,-3-2 0,-11-3 0,1-3 0,-3-2 0,-4-1 0,6-6 0,-4 4 0,3-2-8732,3-4 8732,-1 6 0,0-7 0,1 5 0</inkml:trace>
  <inkml:trace contextRef="#ctx0" brushRef="#br0">9151 16064 9146,'16'0'2593,"-1"0"1,1 0 0,0 0-1194,0 0 1,-1-6-1,3 1 1,1 0-912,2-2 0,0 5 0,-4-3 1,3 1-1423,1-1 0,0 3 1,-6-3-1,1 3-1589,0 2 0,-6 7 0,-1 4-592,-2 3 0,-9 3 3114,-8 4 0,-11-3 0,-4 4 0</inkml:trace>
  <inkml:trace contextRef="#ctx0" brushRef="#br0">9182 16284 9040,'0'10'1273,"2"-1"-541,3-2 1,-1 3-1,8-4 1,4-3 1036,3-1 0,4 3 0,-4 2 0,4 0-843,1 0 1,-3 3-1,4-4 1,-1-1-811,1 2 1,1-5 0,5 3-1,1-3-953,-1-2 0,1 0 0,-1 0 0,0 0 2,1 0 0,-2 0 1,-2 0-1,-2-2-917,2-3 0,-6 1 1,1-5-1,-2 1-2393,0-1 4145,0-1 0,2-6 0,1 0 0</inkml:trace>
  <inkml:trace contextRef="#ctx0" brushRef="#br0">10660 15231 9651,'0'-16'0,"0"0"0,2 0 0,2 1 2261,1-1 0,2 0-356,-2 1 0,-1 1-487,6 3 1,-5 4-1,4 11 1,0 4-256,0 8 1,-4 9 0,4-1 0,-2 4-1075,-4 5 1,4 2 0,-2 0 0,0 3-90,2 4 0,-5 7 0,5-9 0,-2 2 0,1 0 0,1-2 0,-4 4 0,2-4 0,-1-1 0,-2-3 0,-2-4 0,0-3 0,0-2 0,0 1 0,0-8 0,0 0 0,0-3 0,0-8 0,5-9 0,0-12 0,0-6 0,2-3 0,2-7 0,7 2 0,0-2 0,-1 2 0,1-4 0,1 4 0,3-2-503,1 2 0,5-2 1,-3 9-1,1 3 327,4 4 0,0 8 0,0-1 0,-2 3 472,2 2 1,2 7-1,-1 4 1,-1 5 85,-1 5 0,-6-2 0,3 7 1,-1 0-383,-4-1 0,4 2 0,-2-4 0,-4 0 0,-5 0 0,2 3 0,-3-5 0,1-2 0,-2-2 0,-1-3 0,-5-1 0,1-3 0,-2 2 0,-1 2 0,-2 2 0,0 0-9831,0-1 9442,0 1 0,0 7 0,0 1 0</inkml:trace>
  <inkml:trace contextRef="#ctx0" brushRef="#br0">10346 16252 11588,'7'-9'1605,"3"4"0,4 4-170,2 1 0,2 0 0,3 0 1,5 0-468,3 0 1,5 0-1,2 0 1,6 0-88,4 0 1,8 0-1,5 0 1,6-2-736,3-3 0,12 3 1,4-3-1,-38 3 1,1 0-147,3-1 0,1 1 0,4 0 0,0 0 0,-2-2 0,-1 0 0,1-1 0,1 1-43,-2-1 1,0 1-1,4 2 1,0-1 0,-3-1-1,-1-1 1,-1 1 0,-1-1 42,0 1 0,-2 0 0,38 0 0,-8-3 0,-9 2 0,-10 0 0,-12-1 0,-12 6 0,-7 0 0,-7 0 0,-4 0-2261,-1 0 1,-9 2 0,-9 3-1,-12 6-5019,-10 3 7280,-13 9 0,-3-6 0,-7 6 0</inkml:trace>
  <inkml:trace contextRef="#ctx0" brushRef="#br0">10629 17038 8555,'0'-10'370,"0"-1"1,0-1 0,0-2 567,0-2 0,2-1 0,3-2 0,7-2-237,7 1 0,11-2 1,9 1-1,1 0 640,3-2 0,6 6 0,0-4 0,-5 5-323,-4 5 0,2-1 0,-7 5 1,-4 0-16,-3 0 0,-8 2 1,1 7-1004,-4 3 0,-8 4 0,-4 6 0,-5 3 0,-5 3 0,-6 3 0,-8 8 0,-4-1 0,-1 1 0,-8 4 0,-6 3 0,0-1 0,-1 1 0,2-3 0,6-3 0,0 1 0,-1-3 0,2 4 0,4-9 0,7 2 0,7-2 0,0-3 0,6-7 0,3-1 0,3 1 0,5-2 0,6-3 0,8-4 0,5-7 0,2 0 0,2 0 0,11-6 0,-6-1 0,4-1 0,1-5 0,4 5 0,-2-3 0,2 1 0,2 1 0,3-3 0,-9 5 0,1 0-775,-1 0 0,-1-4 1,-6 6-1,1 2-943,-1 1 0,-5 2 0,1 0 0,-1 0-2065,-2 0 0,1 0 3783,-4 0 0,3-7 0,8-2 0</inkml:trace>
  <inkml:trace contextRef="#ctx0" brushRef="#br0">12327 16739 8744,'0'-10'1789,"-2"1"0,-3 2-932,-5 4 1,-4-1 0,-4 1 0,-1-2 421,-2 1 0,-7 2 1,2 2-1,-2 0-661,2 0 1,-4-1 0,4-3 0,-4-1-415,-1 1 0,6-3 0,2 0 0,2 0-69,0 0 1,1-3-1,6 3 1,1 0 319,3 0-330,-1-5 1,1 5-27,-1-4 1,8 6-1,-4 10 1,2 6 192,-1 3 1,-1 1-1,4 3 1,-2 1-60,1 2 0,-3 5 1,0-3-1,0 1-53,0 4 1,-3-3 0,3-1-1,0-1-315,0-4 1,2 4 0,5-2-293,0-2 0,0-1 167,0-3 0,1-6 0,5-4 0,4-3 86,4-2 0,7 0 1,2 0-1,1 0 109,4 0 0,7-5 1,3-1-1,1 3 128,-1 1 0,6 2 0,-4 0 0,2 0 194,0 0 1,-7 7 0,2 4 0,-6 3 179,-5 1 1,-3 1 0,-5 2 0,-1 1-374,-1 2 0,-2 7 0,-11-2 0,2 2-64,-1-2 0,-9 2 0,-8-5 0,-4-1 0,-4 1 0,-7-2 0,0-5 0,-5-1 0,-4 1 0,-6 0 0,1-2 0,-2-2 0,2-1 0,-7-8 0,5 2 0,1-3 0,-3-2 0,1 0 0,-2 0 0,1 0 0,4 0 0,-1-5 0,6 0 0,4 1-8533,5 2 8533,5 2 0,7-7 0,1-1 0</inkml:trace>
  <inkml:trace contextRef="#ctx0" brushRef="#br0">14198 16032 8555,'0'-10'2208,"0"-1"1,2 9 0,1 2-1171,3 9 0,4 10 1,-3 4-1,2 2-267,3 3 1,0 1 0,0 4-1,-1 4-222,1 5 1,2 2-1,2-1 1,-2-1-175,-4 2 0,4 1 1,-5 2-1,1 1-169,1-1 0,-2-2 1,3-1-1,-3-4-267,-2-2 0,5 3 0,-3-8 1,-1-5-87,-2-4 1,1 2 0,-2-5 197,-2-1 0,1-5-13,1-4 1,-3-6-303,3-10 0,-3-11 0,-2-10 0,0-4-192,0-1 0,2-8 1,4-4-1,10-5-342,9 1 1,6-3 0,4 11 0,3 4-72,3 9 0,-5 7 0,5 5 0,-3 3 795,-3 6 1,3 5 0,-1 7 0,-2 5 1050,-2 2 1,-1 11 0,-1-8 0,-1 6-30,-4 5 1,-3 0 0,-8 2 0,-1-1-354,-3 4 1,1 2 0,-7-3 0,-1-1-518,-2 1 0,3-6 0,0-2 0,-1-1-1512,-3-4 0,-1-1 0,0-3-1215,0 1 0,0 0-581,0 0 1,6-6 3229,-1 1 0,7-1 0,-3 6 0</inkml:trace>
  <inkml:trace contextRef="#ctx0" brushRef="#br0">15645 16645 8555,'-9'0'1945,"-5"0"1,14 0 0,0 0 0,9-2-891,5-3 1,3 3 0,4-5 0,5 2-428,4 0 1,7 0 0,-1 5 0,-1-2-516,-2-3 1,-1 3-1,-1-3 1,-1 3-934,-4 2 0,-3 0 1,-7 0-1,-1 0-1085,1 0 0,-5 5 0,-3 2 0,-1 2-720,-3 3 1,-10-3 2624,-4 1 0,-11 1 0,-3 5 0</inkml:trace>
  <inkml:trace contextRef="#ctx0" brushRef="#br0">15755 16771 9490,'-6'10'813,"1"1"0,5-6 0,9 4 1,3-2 183,6-4 0,2 4 1,1 0-1,4 2 64,-1 3 0,6-5 1,-4 0-1,4-2-1124,1 1 1,-6-1 0,-2-3 0,-2 1-971,0 2 0,5 1 1,-4-6-1,3 0 302,3 0 731,2 0 0,1-7 0,0-2 0</inkml:trace>
  <inkml:trace contextRef="#ctx0" brushRef="#br0">16839 16315 9095,'-14'-10'1411,"4"-1"0,-2 1 1,7-6-325,1 0 1,9 2 0,6 2-1,4 2-307,6-3 0,9 1 1,7 0-1,0 1-296,1-1 0,0 3 0,8 1 0,-3 1-82,1 3 0,-2 2 0,-12 2 1,-2 2-172,-2 3 0,-7 4 0,2 7 0,-5 0-136,-6-1 0,-3 8 0,-7 3 1,0 4 124,0 1 0,-12 3 0,-5 0 0,-6 3-379,-5-2 0,-2-2 0,-1-1 0,-1-1-89,1 1 0,1-3 0,2-1 0,4-3 306,1-3 1,2 5 0,7-5 0,2 1 478,1 0 0,8-2 0,-2-6-57,3 1 1,4 0 0,3-2 0,5-4-481,4-5 0,2-1 0,2-1 0,3 3 0,5-3 0,3-1 0,3-2 0,-1 0-164,1 0 1,-1 0 0,2 0 0,2 0-1563,2 0 1,0-2 0,-6-1 0,-1-3 688,-4 3 1,2 1 0,-5 2 0,-1 0-6207,1 0 7243,-2 0 0,-5-7 0,0-1 0</inkml:trace>
  <inkml:trace contextRef="#ctx0" brushRef="#br0">18239 16158 8555,'0'-11'1737,"0"1"1,0 5-871,0-6 1,-7 6 328,-4-5 0,3 6 1437,-3-1-1240,8 3-1057,-4 2 1,7-2-105,0-3 1,-2 3 121,-3-3 0,3 2-702,-3-3 449,3 5 0,0-6 88,-3 7 1,1 0-1,-6 0-78,-2 0 0,-2 0 0,-2 1 0,-1 3-10,-4 1 0,-4 0 1,-6-5-1,-1 0-114,1 0 1,-4 0 0,2 0 0,3 0-58,0 0 0,6 0 0,-1-1 0,3-3-20,2-1 0,8 0 1,2 5-212,-3 0 173,6 0 1,-1 1 80,2 5 0,5 2 1,-5 8-1,5 0 72,1-1 0,-5 6 1,-1 2-1,1 2-43,-2 3 0,0-4 1,-5 2-1,3 0 14,2-1 0,-3 3 0,3-7 1,0-2-227,0-2 1,1-1-1,6 0-621,0 0 607,0-8 0,2-1 1,3-7-1,6 0-10,3 0 1,9 0 0,5 0-1,5 0 60,3 0 1,8-5-1,-2 0 1,3 1 81,3 3 1,-3 1-1,-1 1 1,-4 5 443,-2 4 0,-3 4 0,-7 3 0,-3 3 231,-3 1 0,-6 0 0,-7-4 0,-2 2 272,-4 2 1,-1 5-1,-2-5 1,-2 0-233,-3 2 0,-9 0 0,-9 3 1,1-5-280,-1-4 1,-5-3 0,2-1 0,-6-3-337,-4 2 1,2-5 0,-4-2 0,1-3-1099,1-2 0,1 0 0,7 0 0,3 0-930,3 0 0,2-2 0,8-1 0,3-4-870,2-2 1,9-1 2909,9-6 0,10-14 0,3-3 0</inkml:trace>
  <inkml:trace contextRef="#ctx0" brushRef="#br0">18648 15985 9002,'0'16'2586,"0"-1"-1764,0 1 0,1 0 0,3 1 0,3 4 158,2 6 1,-4 9 0,3 4 0,1 2-235,0 0 1,-4-2 0,4 2-1,0-5-202,-1-4 0,3 4 0,5-1 0,-1-1-816,1-1 1,0-8 0,-1 0 0,-1 0-911,-3-1 0,3 3 1,-4-6-1,4 1 0,2 0 0,0-2 0,0-7-5527,-1-4 6709,1-3 0,7-21 0,1-3 0</inkml:trace>
  <inkml:trace contextRef="#ctx0" brushRef="#br0">19198 16504 8555,'-7'8'865,"-4"-2"1,-3-5 0,-3-1 0,-4-1 796,-5-5 0,-6 3 0,-3-6 1,-3 2-798,-2 4 0,0-4 0,-4 2 0,4 1-681,1 2 1,-3 1 0,6-3-1,1-1-305,2 1 1,8 3 0,2 1-7559,1 0 4550,4 0 0,4 0 3129,14 0 0,21 0 0,12 0 0</inkml:trace>
  <inkml:trace contextRef="#ctx0" brushRef="#br0">19670 16441 8886,'8'-7'0,"-2"-4"537,-5-3 1,-8-3 0,-5-2 0,-5-2 60,-4 2 1,-7 1-1,1 2 1,-4 1-19,-6-1 0,2 2 1,-7 3-1,1 5 176,0-1 0,3 5 0,6-3 0,1 5-234,0 5 1,6 4 0,4 8 0,4 2-313,1 2 1,2 7-1,2-2 1,3 4 0,2 1 1,4-1 0,8-2 0,5-4 25,4-1 1,7 3-1,2-5 1,1-1-219,4-3 1,2-1-1,1-2 1,1-4 26,-1-5 0,-4-3 1,-3-2-1,-1 0-62,-4 0 1,2-2 0,-2-3-214,0-5 1,-5-3 0,7 1 0,-3 4 320,-3 1 1,1 1 0,0 6 0,0 0 169,-1 0 0,1 6 0,0 1 0,0 1-313,-1 4 1,1 2 0,0 2 0,-1-2-681,1-3 0,0 3 0,0-6 0,-1 3-444,1-1 0,0-6 0,-1 1-1296,1-3 0,0-4 0,-2-3 1647,-4-6 1,-3-4-1,-7-6 1,0-6 823,0-2 0,0-3 0,0 1 0,0 1 0,0 4 0,0-2 0,-1 9 0,-3 3 125,-1 4 0,0 10 808,5 2 1,0 7 0,1 11 0,5 3 226,4 5 0,4-2 0,2 2 1,-2 2-423,-4 2 0,2-4 0,-5 0 0,0 1-114,0-3 1,-1-1-1,-6-8 1379,0 1-1865,0-7 1,0-9 0,-2-11 0,-2-3-286,-1-1 0,0-8 0,5-3 1,0-4-185,0-1 0,0-1 0,2-1 0,3 0-280,5 2 0,4-4 1,4 8-1,3 1 52,5 5 1,2 0 0,0 13 0,-2-1 782,2 4 0,0 10 1,0 5-1,-4 6 177,-1 5 1,3-2-1,-5 7 1,-3 1-242,-6-3 0,0 4 1,-6-5-1,-3 1-1128,-1 4 0,-2 2 1,0 1-1,0 1-1540,0-1 0,0 6 2508,0-1 0,-7 1 0,-2-5 0</inkml:trace>
  <inkml:trace contextRef="#ctx0" brushRef="#br0">20707 16158 8398,'-5'-16'0,"0"0"-66,1 1 1,3-1-1,1 0 1,0 1 649,0-1 0,6 0 0,7 0 0,4 2 769,4 4 0,7 1 0,-2 6 0,2-2-743,-2 1 1,2 4-1,-7 5 1,-1 4-116,-3 0 0,-1 10 0,-2-3 1,-4 1-245,-5 1 0,-3 3 1,-2 1-1,0 1-87,0 0 1,-7 3 0,-3-5-1,-6-2 32,-5-1 1,4-5 0,-6 0 0,2-3-450,0 2 0,0-5 1,5-1-1,2-3-434,4 2 118,-4-3 1,14 5 0,0-7 408,9 0 1,12 0 0,5 2 0,5 3 425,6 6 1,-4-3-1,6 3 1,-3 1 523,1 2 0,0 3 1,-6 3-1,-1 1-369,-4-2 0,2 4 0,-9-3 0,-3 1 297,-4 2 1,-7-4 0,4 6 0,-2-2-427,-4-4 0,-1 3 0,-4-1 0,-3-1-292,-5-3 0,-4-3 0,-2-2 0,-1-3 0,-4-2 0,1-2 0,-6-5 0,0 0-445,2 0 0,-6 0 0,5-2 1,1-1-1230,3-2 1,-2-8 0,4 3 0,3-2-265,4 1 0,9-3 0,-3 4 0,5-4-749,1-2 1,7-7 2686,3-3 0,11-3 0,4-3 0</inkml:trace>
  <inkml:trace contextRef="#ctx0" brushRef="#br0">21320 16001 9089,'21'-19'409,"0"3"1,6 9 0,-6-2 0,-2 2 205,-2 4 1,6-4-1,3 1 1,2 3-34,-2 1 0,2 4 0,-5 3 0,0 6 467,-1 3 1,3 3 0,-6 2 0,-3 4-415,-2 1 1,1 8 0,-8 5 0,0-1-59,0 3 1,-1-1 0,-8 7-1,-3-1-198,-6 0 1,-3-2 0,-3-11 0,-2 1 95,-2-1 1,-6-7-1,6-3 1,0-3-306,-1-2 0,4-6 0,-3-1 0,4-2-170,1-4 0,0-3 0,1-3 0,-1-4 0,0-2 0,2 4 0,4-6 0,4-1 0,5-2 0,1 4 0,0-1-168,0-1 1,7 5-1,5 0 1,5 2-87,4 0 0,7-1 1,-1 8-1,2 2-145,3 1 0,-1 5 0,1-3 1,-1 0-732,0 0 0,1 5 0,-1-1 0,1 1-589,-1-1 0,1 3 0,-1-4-1256,1 4 1,-6-5 2974,0-4 0,0-3 0,6-2 0</inkml:trace>
  <inkml:trace contextRef="#ctx0" brushRef="#br0">22311 16504 8555,'9'0'9830,"5"0"-7781,-4 0 1,-1 0-2854,1 0 1,1 5-2804,5 0 0,-1 6-2330,1-6 5937,-7-7 0,5-14 0,-6-8 0</inkml:trace>
  <inkml:trace contextRef="#ctx0" brushRef="#br0">22547 16142 8555,'0'-29'514,"0"2"0,-5-6 0,-2 5 1,-2 0 363,-3-1 0,-8-1 0,-1 0 0,2 2-80,2 2 0,-6 7 0,-3 0 0,-2 6-325,2 8 1,-2 3 0,7 4 0,2 3-7,1 6 0,4 8 1,4 6-1,4 1-382,5 2 1,2 10-1,5-6 1,4-1-109,4-3 1,2 2 0,1-6 0,2 1-247,2-5 0,6-4 1,-5-4-1,3-3 94,3-2 0,-4-2 1,2-5-1,1 0 9,-3 0 1,4-7 0,-7-3-1,-2-4 26,-1-2 0,-3 0 1,1-1 616,0-4 0,-6 4 33,1-4 1,-6 10 0,4 8-1,-2 6-161,-4 8 0,4 10 0,0 5 0,2 3 244,3 3 1,-3 6 0,1 4-1,3 4-627,1 1 1,-4-5-1,-1 0 1,0 1-2240,-1 3 1,-4 1 0,1 0 0,-3-2 2272,-2-3 0,-14 4 0,-4-6 0</inkml:trace>
  <inkml:trace contextRef="#ctx0" brushRef="#br0">14497 17573 8555,'-11'0'213,"1"0"0,6 1 0,-1 5 653,3 4 0,9 6 0,4 5 0,3 7 0,0 5 108,-4 3 0,9 12 0,-3-3 1,2 2-79,-1 4 1,4-2-1,0-6 1,-2-1-63,-1 2 1,-3-6 0,1 1 0,0-4-292,0-4 1,-2 2-1,-2-12 1,-3-1 100,-2-3 1,-2-1-883,-5-1-104,0-6 1,0-4 0,0-10-466,0-5 1,0-4-1,0-6 1,2-4-282,3-7 1,9-4-1,10 1 1,4 1 551,5 2 0,9-2 1,-2 12-1,2 2 356,0 1 1,-2 9 0,4 4-1,-2 5 302,2 5 1,-6 6 0,-1 8 0,-4 2 797,-1-2 0,-3 4 0,-1 0 0,-2-1-133,2 1 1,-5 3 0,-2-3 0,-4 0-749,-1-1 0,0-1 0,0-3 1,-2 1-1038,-4 2 1,4-5-1,-5-6 1,1 1-64,1-3 1,-1 5 0,6-6 0,1 0-497,4-1 0,-1 0 0,6-6 0,2-2 1557,1-3 0,3-11 0,-1-8 0</inkml:trace>
  <inkml:trace contextRef="#ctx0" brushRef="#br0">16022 18091 10385,'2'-9'1388,"3"4"0,5 3-790,4 2 0,7 0 0,0 0 0,0 0-40,2 0 1,0 0 0,3 0-1,-3 0-354,-1 0 1,-4 0 0,3 0-1,-4 2-237,-1 3 1,0-3-5756,-1 3 5788,-6 4 0,-9 0 0,-9 7 0</inkml:trace>
  <inkml:trace contextRef="#ctx0" brushRef="#br0">16053 18217 9597,'16'10'0,"0"-1"0,1-2 935,4-3 1,4-3-1,6-1 1,2 0-410,4 0 0,-4 0 1,6 0-1,-3 0-144,1 0 1,0 0 0,-8 0-1,-1 0-777,-1 0 0,-7 0 0,5 0 1,-2 0-5334,-4 0 5728,-2 0 0,-1 0 0,0 0 0</inkml:trace>
  <inkml:trace contextRef="#ctx0" brushRef="#br0">17405 17840 8555,'-15'-16'0,"4"0"0,1 1 0,-2 1 563,-2 3 1,3-1 0,2 5 0,1 0 5862,-1 0-5570,5 2 0,-3 12 0,7 3 0,0 6 0,0 5 179,0 5 0,0 9 0,0 5 1,0 2-283,0 2 1,6 5-1,1-7 1,0 1-754,0-1 0,5 2 0,-3-6 0,1 1 0,1-1 0,-6-1 0,5-6 0,1 1 0,-3-1 0,1-5 0,-5-1 0,1-3-1158,-2-2 1,4-3 0,-1-1-1599,-3-1 0,-1-4 0,0-2 499,3-2 1,4-4 0,6-8 305,1-6 1,5-4 1950,0-6 0,7-4 0,-4-6 0</inkml:trace>
  <inkml:trace contextRef="#ctx0" brushRef="#br0">18097 17793 8555,'0'-16'1226,"0"0"1,-1 0-276,-5 1 1,-2-1-150,-8 0 1,0 8-1,0 2 1,2 6-306,4 6 1,-8 2 0,6 8-1,0 1 434,-2 4 0,-2 4 0,-1 6-506,1 1 0,-3 6 1,10 2-1,-1 2 1,1 0 217,2 2 0,2-4 0,5 2 0,0 0-211,0-2 1,8-2 0,6-6-1,7-1-196,4 1 1,1-8-1,5-3 1,1-3-139,-1-3 0,1-4 0,1-2 0,2-3-98,2-2 0,-2-4 0,-7-5 0,-4-6 0,-1-3 0,1-1 0,-6-1 0,-6 0 0,-3 0 0,1 1 0,-5-1 0,-1 0 0,-9 6 0,-8-1 0,-6-1 0,2 5 0,-6 2 0,0 3 0,-3 2 0,2 0 0,-3 0 0,1 0 0,2 0 0,-6 0 0,4 0 0,-2 0-823,2 0 1,3 0 0,7 0 0,0 0-2077,1 0 0,4 2 1,3 3 2162,1 6 0,8-3 0,10 1 0,5-2 736,4-3 0,-2-3 0,5-1 0</inkml:trace>
  <inkml:trace contextRef="#ctx0" brushRef="#br0">18821 18296 8555,'0'-11'4915,"0"1"0,0 4 1485,0-4-6186,0 6-1950,0-3 0,1 7 0,4 2 0,6 2-2935,3 1 0,-4 0 4671,1-5 0,-1-7 0,6-2 0</inkml:trace>
  <inkml:trace contextRef="#ctx0" brushRef="#br0">19434 17918 9001,'-21'-21'0,"0"0"0,2 2 1005,1 2 0,4-6 0,4-1 1,4-3-443,5 1 1,1 7-1,0-2 1,0 4 137,0 1 0,7 2 1,3 3-1,4 4-258,2 0 0,5 6 0,1-5 0,1 6-11,0 6 1,3-3-1,-3 8 1,0 1-13,-1 2 0,4 7 0,-3 1 1,0 3 5,0 3 1,-2 2 0,-6 1 0,-1 2 37,-3 4 0,1 3 0,-7 5 0,-1-1-117,-3-2 1,-1-2 0,-1 2 0,-5-5-235,-4-4 0,-4 2 0,-2 0 1,1-4-114,-1-1 0,-5 1 0,-2-10 0,0-1 0,1-3 0,-4-8 0,3-4 0,-2-3 0,-3-2 0,0-2 0,0-5 0,4-7-214,1-5 0,-3-7 1,5 3-1,2 0-78,1 1 1,8-6 0,1 3 0,2-1-44,4 0 0,6 7 0,6-2 0,3 5 193,6 5 0,6 3 0,1 4 0,3-1 132,5 1 1,3 4 0,-1 4 0,2 3 457,-2 2 0,3 1 1,-1 4-1,-2-2-264,-2-1 0,-7-1 1,-1 4-1,-1-2-54,1-1 1,-6-2 0,2 3-164,-4-2 0,-1-1-683,0 2-115,0 3 439,-8-13 262,-1 13-130,-7-12-593,0 5 51,0 0-890,0-5 27,0 5 0,2-7-1586,3 0 0,-1-7 3251,6-4 0,1-10 0,5-3 0</inkml:trace>
  <inkml:trace contextRef="#ctx0" brushRef="#br0">20912 17667 9268,'0'-26'0,"0"1"0,0 2 0,-2 4 916,-3 2 0,-4-1 1,-7-1-1,0-2-376,1 2 1,-1 0 0,-1 1 0,-3 1 104,-1 3 0,-7 3 0,4 1 0,-2 5 100,0 3 0,1 2 0,-3 0 0,4 3-421,1 8 1,2 1 0,7 16 0,4 5 84,4 7 0,5 13 1,1 4-1,0 5-49,0 0 1,7 1 0,3 0 0,6-2 273,5-3 0,-4-4 0,6-9 0,-2-3-420,0-5 0,2 0 0,-4-4 0,0-5-540,-5-4 1,5-1-1,-7-6 1,1 1-1301,1-4 0,-6-4 0,3 1 1,1-4 51,2 0 0,2-7 1,-1 2 56,1-6 1,0-13 0,1-3 0,3-6 745,1-7 1,0-7 0,-6 1-1,-1 3 797,-3 3 0,3-6 1,-6 13-1,1 3 671,-4 4 0,-3 9 681,-2-1 1,-2 8-1,-3-3 1,-5 5-175,-4 1 1,-2 1 0,-2 3 0,-2 1-24,-7-1 0,-8-3 1,-3-1-1,-2 2-296,-4 3 1,-1-3 0,-1 3-1,3-3-685,1-2 1,7-2-1,-2-1 1,4-2-81,1 1 0,8-5 0,3 1 1,3-1-3298,3 4 1,6-4 725,4-2 0,7 3 0,8-1 0,11 0 2451,7 1 0,10-3 0,3-5 0</inkml:trace>
  <inkml:trace contextRef="#ctx0" brushRef="#br0">21226 17400 10821,'0'19'0,"0"5"1208,0 8 0,0 6 0,2-6 0,3-6-302,6-2 0,3 2 0,1 9 1,1 4-375,0 1 1,-1 0 0,1 4 0,0-4-204,0-2 1,-1 3 0,1-7-1,0-2-1194,-1-2 0,1 1 1,0-10-1,0-2-220,-1-1 1,1-3 0,0-1 0,0-3-371,-1-6 1,1-3 0,1-2 0,3-2-1732,1-3 3186,7-11 0,-11-8 0,6-8 0</inkml:trace>
  <inkml:trace contextRef="#ctx0" brushRef="#br0">21729 17950 8555,'-21'0'415,"0"0"1,-7 0 0,2 0 0,-4 0-21,-1 0 0,-6 0 0,1 0 0,-1 0 1273,-2 0 1,-1 0-1,-7-2 1,-2-3-2106,-3-6 1,3 3 0,-5-3 0,1-1-1723,1-2 1,-6-4 2158,6-3 0,-15-17 0,3-11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26336 4558 30435,'16'0'-720,"-6"-5"1,-1-2-1,0 0 1,-2-2 0,1 2-1,-1-1 915,0-1-295,-1 5 1,-8-3-890,-3 7 1329,-4 0 0,-7 0 0,0 0 1,1 2-103,-1 3 1,0-1 0,1 6 0,-3 1-29,-3-3 1,2 6 0,-7-3 0,-2 3-353,-2 2 1,-1-1-1,-1 1 1,2 0 306,4-1 0,-3 1 0,2 0 0,-2 1 145,-3 4 1,1-3 0,-1 5 0,1-3-43,-1 1 0,1 6 1,-1-5-1,1 1 95,0 0 0,-1 3 0,1-3 1,-1 1-346,1 4 1,-1-4 0,-1 3 0,-2 1 45,-1 1 0,-6 1 0,3-2 0,-1-2-84,-4 2 0,4 2 0,-2 1 1,0-1-49,2-4 1,-4 4 0,8-6 0,-1 2 69,-1 1 1,4-1 0,-4 5 0,1-1-174,1-4 0,-3 4 0,4-6 0,-1 2 153,1 1 0,-6-3 1,0 4-1,-3-2-4,2 2 1,-3 0 0,3 0 0,-2-2-89,2 2 1,-3 2 0,3 1-1,-2-1-13,2-4 1,-2 7 0,6-5 0,-1 0 76,1 2 0,0-2 0,3 0 0,-2-4-61,2-1 1,-3 5-1,1-2 1,2 2 214,2-2 0,-6 2 0,-3-5 0,-1 1 105,1 4 0,-2-3 0,6-1 0,-1 1-46,1-1 1,-4 2 0,4 4-1,-1-2-194,1-2 1,1-1 0,6 1 0,-1-3-76,1-1 0,-1-3 0,1 8 1,1-1-2,4-2 1,-2-1 0,5-7-1,-1-1 9,-4 1 0,5 0 1,0 0-1,2-1-137,0 1 1,0-6 0,6-1 0,-1 0-1253,0 0 1,6-6-1,1 4 1,0-2-1273,1 1 1,6-1 0,2-5 2680,9 0 0,26-7 0,6-2 1</inkml:trace>
  <inkml:trace contextRef="#ctx0" brushRef="#br0">26399 4558 25753,'12'5'-1159,"2"2"1,4 2 1118,-1 3 1,7 4 0,3 3 0,2 4 0,5 0 56,2-1 1,-1 5 0,7-5 0,0 1 18,-2 0 0,4 5 0,-6-2 0,2 2-59,4-2 1,2 4 0,1-4 17,0 4 1,0 1 0,-1 0 0,-1 1 0,-1-1 31,-1 1 1,10-1-1,-10 1 1,1-3-282,1-3 1,1 4 0,1-4 0,0 4 101,0 1 1,2 3 0,2 1 0,1 1 104,-1-1 1,-2-2 0,-2-1-6,0-1 0,0 1 0,1-1 0,-1 1 1,0-1-7,0 0 1,-1 1-1,-3-1 1,-1 1 92,2-1 1,1 1 0,2-1 0,1 0 54,-1 1 0,0 5 1,0-1-1,0-1 36,0-2 0,2 1 1,2 0-1,0 3-11,-6-2 0,2 4 0,-5-3 1,4-1 69,1-2 0,0 4 1,0 1-1,0 1 67,0-1 0,6 4 0,-1-3 0,-1-1 116,-2 0 1,3 6 0,2-4 0,1 2 124,-1 0 0,-2-7 0,-3 3 0,2-1-130,1 0 0,2 1 0,-1-3 0,3 2-60,-1-2 1,12 5 0,-3 2 0,5 1-175,0-1 1,-2-3-1,-9-8 1,-6 1-615,-3-1 1,-9-6-1,-5-4-1256,-7-4 1,-16-3-1,-19-5-19,-17-9 1,-22-14-1,-24-14 1783,25 11 1,-2-1 0,2-5 0,-1-1 0,-12-4 0,1 0 0</inkml:trace>
  <inkml:trace contextRef="#ctx0" brushRef="#br0">22846 7104 9154,'15'0'597,"1"0"0,0 0 1,1 0-73,4 0 1,5 0 0,9 0-1,4-1-181,1-5 1,7 5 0,5-5 0,1 5-79,1 1 0,0 0 0,6 0 0,-3 0 18,3 0 0,1 0 0,2 0 0,0 0 12,-1 0 0,7 0 1,0 0-1,3 0-77,3 0 0,2 1 0,3 3 0,4 1-200,-39-3 1,-1 0 0,2-1 0,1-1 0,1 1 0,0-2 0,1 1 0,0 0-35,0 0 1,1 0 0,3 0 0,-1 0 0,-1 1 0,0 0 0,-1 1 0,1 0 91,0 0 0,-1 1 0,0 2 0,0 0 1,-2-2-1,0 0 0,1-1 0,0 1 76,1 0 0,-1 1 0,-1-3 0,-1 1 0,40 7 0,-1-2-8,-4-3 1,-37-3 0,1 1 0,0 0 0,2 0-1,1 1 1,0 1-52,2 0 1,1 0 0,3-2-1,0 0 1,-1 1 0,0 1 0,3-1-1,0-1-107,0 0 1,1 1 0,10 2 0,0 1 0,-4-3 0,0 1-1,2-1 1,1 1-85,0-1 1,0 1 0,2 1 0,0 0 0,-4-1 0,-1-1 0,-3 1 0,-1 1 118,-2 1 0,1 0 1,0-1-1,1-1 1,-2 0-1,1 1 1,-1-1-1,-1 0-29,-1 1 0,0-1 0,3-1 0,-1-1 1,-4 3-1,-2-1 0,1 0 0,-1-1 26,0-1 1,-1-1-1,7 4 1,0-1-1,-2 0 1,1 1-1,1 0 1,0 0 52,2 1 0,0-1 1,1 0-1,0 0 0,4 3 1,0 0-1,0 0 0,1 0-153,-1 0 1,1 0-1,7-1 1,0 1-1,-6 0 1,-1 0-1,0 0 1,-1 0 10,-3-1 1,-1 1 0,-3 2 0,-1 0 0,-3-1-1,-2-1 1,-4-1 0,-1 0-122,37 7 0,-6-2 0,-13-1 0,-8-4-581,-6 0 1,-7-6 0,-14 3-1227,-4-8 1,-14-11 0,-19-15 0,-21-10 1997,-21-13 0,0 1 0,-12-2 0</inkml:trace>
  <inkml:trace contextRef="#ctx0" brushRef="#br0">26352 3647 8380,'-2'-11'66,"-3"1"0,-6-1 355,-3 2 1,4-5-1,-1 6 1,-1-3-1,-2 2 191,-2 2 1,-1 2 0,-2 3 0,-2-1-294,1-2 0,3 0 0,0 6 0,-3 3 134,-1 1 0,-5 5 0,5-3 0,0 2-210,-1 3 0,4 2 0,-5 2 0,2 0-91,0 0 0,2 4 0,7 3 0,1 0 40,-1 0 1,5 3 0,0-3 0,2-1-171,0 1 0,0 3 1,6-3-1,5 0 44,4-1 1,4 4-1,2-5 1,1-1 77,4-3 0,4 2 0,8-1 1,2-4 303,1 0 1,3 0-1,-2 0 1,3-2-60,0-2 0,5-6 0,-4 1 0,-1-3 115,-4-2 1,1 0 0,-4 0 0,-3 0-260,0 0 0,-6 0 1,1 0-1,-3 0-95,-3 0 1,-1-5 0,-2-1 266,-1 3 1,-4-4-2270,-1 2 1,-6 1-1,1 9-3064,-3 6 1,-2 3 4767,0 2 0,0 6 0,0 3 0</inkml:trace>
  <inkml:trace contextRef="#ctx0" brushRef="#br0">21619 7246 9735,'0'16'1450,"0"6"0,2 5 0,1 2-699,3 3 1,-1 1 0,-5 2-1,0 1 1,0-1-133,0-1 1,5-3 0,0 0 0,-1 1-142,-2-1 1,3-1 0,0-4 0,-1-5-677,-3-3 1,5 3 0,1 0-1439,1-2 1,-2-4 0,4-4-4670,2-6 3079,2-3 3226,-5-16 0,-2 3 0,-7-11 0</inkml:trace>
  <inkml:trace contextRef="#ctx0" brushRef="#br0">21478 7309 9525,'24'-16'0,"-3"2"0,-3 2 0,-3 1 744,1-1 0,7-2 1,3 0-1,4 4 39,1 5 0,6 3 1,-1 2-1,-1 0-209,-1 0 0,-8 2 0,-2 1 0,-1 4-225,-4 2 1,-3 1 0,-4 6 0,-3 0-63,-2-1 1,-2 6-1,-5 0 1,-2 0-37,-3 2 0,-4 0 1,-6 5-1,-3-2-94,-3 2 0,2-6 1,-7-1-1,0-3-195,1-2 1,-3-1 0,5-1-1,1-2 49,-1-1 1,-3-8 0,7 4-1,3-1 154,4-1-29,1 0 1,2-7 0,6-3-246,6-5 0,10 1 0,13 0 0,9 0-125,3 1 1,18 4-1,-2-1 1,4 3 73,3 2 0,-2 0 0,1 4 0,-6 4 222,-5 8 1,0 5-1,-12 0 1,-3 4 153,0-1 1,-5 4-1,-2-5 1,-6 1 555,-4 4 0,-8-5 0,-4-2 0,-3-4 80,-2-1 0,-2 5 0,-5-2 1,-7-3-733,-5-4 1,-14-3 0,-1 1 0,-4-3-121,-6 0 0,-6-5 0,-5 3 0,1-5 0,0-5 0,-3 1 0,2-6 0,3 0-210,3 1 0,-5-5 1,10 5-1,4-1-3067,5-1 0,2 8 0,14-4 2819,5 0 1,19-2-1,12-7 1</inkml:trace>
  <inkml:trace contextRef="#ctx0" brushRef="#br0">30408 8645 9936,'-16'0'1791,"1"0"0,4 0 1,2-2-502,2-3 1,-3-4 0,3-7 0,0 1-415,0-1 0,2-7 0,5-3 0,0-4-443,0-1 0,2-6 0,3-3 1,7-4-177,7-4 1,6-8 0,6 1 0,1 3-414,-1 3 1,-1 2 0,-2 14-1,-2 5-300,2 3 1,-4 11 0,2 9 0,1 4 293,-3 1 0,6 8 0,-4 8 0,4 8 175,1 6 0,1 3 0,-1 4 0,-1 5 837,-4 3 1,2 8 0,-7-1 0,-2 0-460,-1 3 1,-8-7-1,1 5 1,-1-6-392,-1-5 0,5 2 0,-6-8 0,3-1-232,-1-2 0,-4-3 0,2-4 1,1-5-1221,0-3 0,-4-3-2474,6 1 0,-3-9 3113,3-7 1,1-12-1,-7-13 1,-1-1-123,-2-2 1,-2-8 0,0 8 0,0 0 591,0-2 0,-2 7 0,-2 2 1,-3 4 1168,-1 1 1,-3 2 0,-5 2-1,1 2 419,-1-3 0,-2-1 0,-1 0 1,-3 2-912,-3 2 0,-1 4 1,-6-2-1,1 1-819,0 3 1,-3 2-1,-1 2 1,-1 0 840,1 0-356,-5 0 0,6 0 0,-4 0 0</inkml:trace>
  <inkml:trace contextRef="#ctx0" brushRef="#br0">25754 5093 8581,'5'-11'0,"1"1"870,6 6 1,-9-1-1,6 10 1,-2 6 398,-3 3 0,-3 1 0,-1 1 0,0 0-477,0-1 0,0 6 0,0 2 1,0 0-453,0 0 1,0-3-1,0-4 1,0 0-73,0 0 1,0-1-1,0 1 1,0 0-603,0-1 0,-1 1-5814,-5 0 2329,5 0 2623,-6-8 0,8-2 1196,5-12 0,2-2 0,8-8 0</inkml:trace>
  <inkml:trace contextRef="#ctx0" brushRef="#br0">26132 5155 8325,'8'-15'-256,"5"-1"904,-8 0 1,0 6 0,-5-1 680,0-1 1,-2 5 0,-3 2-797,-5 3 1,-4 4-1,-4 3 1,1 6-201,1 3 0,-3 1 0,8 1 0,-3 0-62,-2-1 0,1 6 0,1 2 1,2 0-135,1 0 0,6-3 0,-4-4 0,2 0-54,4 0 0,3-2 1,3-2-1,4-3 165,2-2 1,7 3-1,5-5 1,-2-1 84,-2-3 1,4 5 0,0-1 0,-2-2-22,-1-1 1,-2-4-1,-1-1 1,-1-4-100,-3-2 0,1-1 1,-7-6-1,-1 0-405,-3 1 1,-1-3 0,0-1 81,0-2 0,-1 0 1,-5 5-1,-4 1-740,-4-1 0,4 0 1,-1 2-1,1 2 1,-1 3-4777,1 2 151,6-5 5475,-3 10 0,21-5 0,4 7 0</inkml:trace>
  <inkml:trace contextRef="#ctx0" brushRef="#br0">26399 5014 8581,'5'-10'227,"2"1"1,0 0 242,0 0 0,5 6 0,-1-2 0,3 3 325,1 2 1,1 0 0,0 0-69,0 0 0,-1 2 0,1 3-391,0 5 0,-2 4 0,-4 2 0,-5 0 28,-3-1 1,-2 1 0,0 0 0,0 0-63,0-1 0,-7 1 0,-3 0 0,-4-1-52,-2 1 0,0-5 0,1-1 1,-1 1-121,0-3 1,0 5-1,2-6 98,4 1 0,-4-4 4,4 1 0,4-3-364,6-2 1,7-5 0,9-1 0,1 3 69,4 1 1,4-3 0,6 0 0,1 1-209,-1 2 1,1 2 0,-3 0 0,-1 2 52,-1 3 1,-7 2-1,5 7 1,-2-2 389,-4 1 1,-2 4-1,-3-6 1,-1 3 66,-3 1 1,-6 6 0,1 0 711,-3-2 0,-2-1 1,-2-2-1,-3-2-284,-6-4 0,-3 2 1,-3-5-1,-3 0-249,-1 0 1,-1 0 0,2-3 0,-2 1-420,-3-2 0,-1-1 0,-5-4 0,-1-1 0,1-2 0,-1-2 0,1 2 0,-1-4-651,1 0 0,0-3 1,1 5-1,4 0-2055,5 0 0,3 2 1,3 5 261,-1 0 2444,7 7 0,16 1 0,10 8 0</inkml:trace>
  <inkml:trace contextRef="#ctx0" brushRef="#br0">23474 6759 8581,'-7'-9'90,"4"-3"343,-8 6 0,8-1 677,-2 2 1,3-3-418,2-8 1,7 7-1,3 2-404,4 0 0,7 5 1,0-3-1,-1 3-92,-3 2 1,4 0 0,0 0 0,-2 0 132,-1 0 0,-8 0 1,1 2-395,1 3 1,0 4 169,-1 7 1,-4 0-1,-7-1 1,0 1 73,0 0 1,-7-1 0,-4 1 0,-3 0 17,-2 0 0,1-1 1,-1 1-1,0-2 18,0-4 0,6 4 1,0-3 35,-3 3 0,-1 2 169,-1-1-356,6-6 1,9-2-213,10-7 1,4 0-1,4 0 1,1 0-281,2 0 1,0-5-1,-4 0 1,4-1-935,6-1 0,1 4 1,-1-6-1,-2 2-14,-2 4 1,3-1 0,-5 1 1374,-2-3 0,5-6 0,1 3 0</inkml:trace>
  <inkml:trace contextRef="#ctx0" brushRef="#br0">24088 6649 8814,'24'-16'547,"-1"2"0,-9 2 346,-4 1 0,4 8 317,-3-2-800,-4 3 1,5 9-200,-7 3 0,0 4 0,-5 2 1,-1-2-13,-5-4 0,-1 10 1,-5-5-1,2 3-35,-3-1 1,-1 1 0,-1 1 0,1 2-7,3-2 0,-3 4 1,6-2-1,-3-2-63,1-2 0,6 4 0,-3 0 0,2-1-53,0-3 0,-1-1 1,8-2 50,3-4 1,-1-1 0,6-6 0,3 3 82,1-3 1,1-1 0,1-2 0,0-2-53,-1-3 1,-1 1 0,-1-6 0,-5-2 66,-1-2 1,4-2 0,-6 0 0,-1 1-117,-3-1 0,-2 0 1,-3 0-1,-3 1-42,-2-1 1,-1 0 0,-6 1-1,0 1 40,1 3 1,-1-3 0,0 4 0,2-4-9,4-2 0,-4 2 1,3 2-1,-3 1 32,-1-1 0,4-2 1,1-2-339,-2 1 0,-1-1 0,1 2 1,3 2-262,2 1 1,2 1-780,5-6 0,2 7 0,3 4 0,6 3 584,3 2 1,8 0 0,4 0 0,4 0-75,2 0 1,1 2-1,2 3 1,1 6 770,-1 3 0,6 1 0,-1 1 0</inkml:trace>
  <inkml:trace contextRef="#ctx0" brushRef="#br0">28490 5313 8432,'-16'0'1284,"7"0"1,3-2 825,6-3-1608,0 3 1,1-10 0,4 6-160,6 3 1,8 1 0,2 0 0,0-1-160,2-2 1,0-1 0,4 6-1,0 0-45,1 0 0,0 0 0,-2 0 0,-5 0-76,-4 0 0,4 2 0,0 2 145,-2 1 1,-6 7-137,-3-1 1,-6 3 0,1 1 96,-3 1 0,-9 0 0,-4-1 0,-3 1 38,-2 0 0,1 3 0,-3 0 1,-1-1 17,-2 1 0,-5 0 0,5-3 0,2 0 46,1-1 1,2 1 0,1 0-89,-1 0 1,2-1 0,4 1 185,4 0 0,5-6-204,1 1 0,7-6 0,3 4 0,4-2-66,2-4 0,-1-1 0,1-2 0,2 0-443,3 0 1,-2 0 0,5 0 0,1 0-464,-1 0 0,-3-2 1,4-1-1,-3-3-382,-2 3 0,2 1 0,-1 0 0,-2-1-584,-1-2 0,-8-1 840,1 6 1,-2-7 932,1-3 0,-3-4 0,-7-2 0</inkml:trace>
  <inkml:trace contextRef="#ctx0" brushRef="#br0">29465 5375 8352,'8'-6'1198,"-2"-3"-592,-12-7 0,0 6 0,-7 1 0,3 2-203,-2 3 0,-2 3 0,-2 1 0,0 0-17,0 0 1,-5 5 0,0 2 0,2 2-119,2 3 1,-4 7 0,0 2 0,2 0 0,1 2 1,4-4 0,2 7 0,3 0-121,2-1 1,2-1 0,5-5-1,0 2 18,0-1 0,12 2 0,6-1 0,3-2 10,1-1 1,6-2-1,-1-2 1,2-2-162,3-2 1,-1-6 0,1 1-1,-3-3 157,-3-2 1,2 0-1,-7 0 1,-1 0 124,-3 0 0,-6-6 1,-3-1-15,-1-1 1,-1-3-1,-8-4-176,-3-1 1,-9 0-1,-9 2 1,-2 2-202,-3 1 0,1 3 0,-1-3 0,1 4-285,-1 0 0,-1 6 0,-3-5 0,3 5-458,2 1 0,-1 0 0,6 1 0,-1 5 157,0 4 0,4 6 0,7 5 1,3 5-3856,2 4 4534,2 8 0,12 2 0,2 7 0</inkml:trace>
  <inkml:trace contextRef="#ctx0" brushRef="#br0">3727 9776 8110,'8'-6'461,"1"4"2888,-4-3-2592,-3 3 1,5 4 0,-7 5-1,2 6 842,3 7 1,-3 8-1,5 0 1,-2 5-775,0 3 0,6 6 0,-4-3 0,0-1-261,0 1 1,3 3 0,-4-4 0,-1 0-264,2 1 1,-5 3 0,3-6 0,-2-1-163,2-2 0,-3-6 0,3-3 1,-3-1-140,-2-4 0,0-1 0,0-3 0,0 1 0,0-7 0,0-4 0,-2-10 0,-1-6 0,-2-3 0,-6-7 0,4-3 0,0-4-49,0-5 0,-5-9 0,2-2 0,-3-7-641,3-6 1,-2 1 0,6-3-1,3-1 26,1 4 0,9-7 0,4 16 0,4 0 319,6 3 0,4 1 1,8 6-1,2 4 313,2 5 0,-1 2 1,-4 8-1,-1 4 145,1 0 0,-3 7 0,-1 2 0,-2 3 79,2 2 0,0 13 0,0 4 0,-1 6 271,0 5 1,1 8 0,0 8 0,-3 5 528,-2 3 1,3 13 0,-5-2 0,-2 2-976,-2-1 1,-3-3-1,-1-1 1,-5-4-18,-1-2 0,4-4 0,-4-6 0,0-4 0,0-1 0,-2-3 0,-3-4 0,1-3 0,3-2 0,-1-5 0,-5-6 0,0 0 0,-2-2-437,-3-4 1,1-8 0,-4-9 0,-1-2-1205,0-3 1,-1-9 0,-4-5 0,1-2 751,3 2 0,1-4 1,-1 4-1,3-4-240,0-1 0,5 6 0,-5 2 0,2 3 347,-1-1 1,-1 5-1,4 5 1,-4 1 979,-2 1 0,-1-3 0,-6 7 0,-1 1-181,-4 2 1,1-3 0,-6 0 0,0 1 922,2 3 0,-6 1 0,5 0 0,-1 0-657,0 0 1,5 0-1,-3 0 1,1 0-876,4 0 1,1 0 0,4-2-2021,4-3 2612,3 3 0,14-5 0,1 7 0</inkml:trace>
  <inkml:trace contextRef="#ctx0" brushRef="#br0">5063 10091 8261,'16'-9'427,"0"4"0,-1-2 0,1 2 0,2 1 0,1 2 0,3 2 852,3 0 0,-6-5 0,4 0 0,-2 1-940,0 3 1,0 1 0,-6 0 0,1 0-975,0 0 0,-2 1 0,-2 3-878,-1 1 1,-8 2 0,1-3-628,-8 1 1,-5 5 2139,-6-4 0,-8 6 0,-2-3 0</inkml:trace>
  <inkml:trace contextRef="#ctx0" brushRef="#br0">5079 10295 8261,'7'9'527,"3"-4"0,6-3 1,3-2 1064,2 0 1,5 0-1,-3 0 1,2 0-439,3 0 1,0 0-1,-1 0 1,0 0-510,1 0 1,-4 0 0,1 0-1,-3 0-241,-3 0 1,-1 0 0,-2 0-2507,-1 0-3642,1 0-699,-7 0 6443,-9 0 0,-9 0 0,-7 0 0</inkml:trace>
  <inkml:trace contextRef="#ctx0" brushRef="#br0">4025 10279 8288,'16'0'970,"0"-5"1,0 0 0,1 1-1,4 3-415,5 1 1,4-6 0,3 0-299,4-3 0,-4 5 1,4-3-1,-2 2 1,-2 0 59,-2 1 0,-1 3 0,-11 1-15,2 0 0,0 0-99,-5 0 1,-7 1 0,-6 3-246,-6 1 1,-6 0 0,-9-5 0,-1 2-163,-2 3 1,-10-3 0,3 3 0,0-3-32,-2-2 0,2 5 0,0 0 0,4-1 140,1-2 0,-3-2 1,5 1-1,2 3 100,1 1 0,3 0 1,-1-5 888,0 0-201,0 0-653,8 0 6,1 0 1,19 0 0,4 0-278,1 0 1,6 0-1,-1 0 1,3 0 114,3 0 0,-5 0 1,-1 0-1,-1 0 41,0 0 0,5 0 0,-5 0 0,-1 0-5,-3 0 1,-1 0 0,0 0-728,-1 0 1,1 0-1389,0 0 0,-6 0 2195,1 0 0,-8 0 0,4 0 0</inkml:trace>
  <inkml:trace contextRef="#ctx0" brushRef="#br0">6462 9729 8261,'7'9'1898,"0"5"0,4-3 0,-6 2 135,-3 3 1,-2 7-1,0 3-1078,0 4 0,5 1 0,0 1 1,-1-1-1,-2 1 5,-2-1 0,1 4 0,3-2 0,1-3-960,-1-1 0,-3-1 0,-1-1 0,0-6 0,0-4 0,0-1 0,0-1 0,0 1 0,0 0 0,-1-7 0,-3-2 0,-3-2-1946,-2 0 1,4 0-229,-5-5 0,1-1 0,-2-5 1125,6-4 1,5-4 1048,5-2 0,11 0 0,9 1 0</inkml:trace>
  <inkml:trace contextRef="#ctx0" brushRef="#br0">6981 9855 8261,'0'-16'250,"0"1"0,2-1 611,3 0 0,2 0 1,6 3-1,-1 0 1,3 3-189,5-2 0,6-1 0,-3 3 1,-1 3-305,1 0 0,3 5 0,-5-3 1,-2 3-90,-1 2 0,-2 0 0,-2 2 0,-4 3 105,-5 6 1,2 3 0,-1 3 0,-3 4 24,-1 5 1,-4-1 0,-1 1 0,-4 2 68,-2 2 0,0 1 0,-3 0 0,1 1-40,-1-1 0,0 6 0,0 0 0,1-2-97,-1-2 0,5-2 0,0-1 0,2-2-136,0-2 0,-1-7 1,6 4-1,0-2 93,0 0 1,0-5-1,0-6-312,0 2 1,7-5 0,4-2 112,3-3 0,1-9 0,1-3 1,0-4-101,0-2 0,-1 0 0,-1-1 0,-3-2-35,-6-2 1,-3-6 0,-2 5 0,-2-1-358,-3 0 0,-4-5 0,-8 4 0,-3 0-105,-1 3 0,-5 3 0,3 2 0,1 1 60,-1-1 0,-3 2 0,5 2 1,2 3-357,1 2 0,2-3 1,1 3-2439,-1-2 1678,0-2 1,8 1 0,4 1 904,8 2 0,10 2 1,10 5-1,4 0 648,5 0 0,2-7 0,-3-2 0</inkml:trace>
  <inkml:trace contextRef="#ctx0" brushRef="#br0">7783 9792 8261,'-16'-7'0,"1"5"0,-1-3 946,0 3 0,1 2 0,-1 0 0,0 2 0,0 3 456,1 6 0,-1 8 1,0 4-1,1 1-747,-1 4 1,5 7 0,3 2-313,1-2 0,1 0 0,6-2 0,0 0 0,0-5 6,0-4 0,7 3 0,4-6 1,3-4 61,2-5 1,6 2 0,6-5 0,5 1 119,4 1 1,1-8-1,-3 3 1,2-5-228,-2-1 1,-2 0 0,-3-1 0,-2-5-305,-2-4 0,-7-4 0,2-3 0,-5-4 0,-6-6 0,-3-1 0,-7-1 0,-1-1 0,-5-3 0,-8-7 0,-8 3 0,-3 2-432,-3 2 1,4 3-1,-1 4 1,3 5-1486,3 4 0,1 3 1,2 3-4904,1 6 6820,-1 3 0,7 9 0,2 2 0</inkml:trace>
  <inkml:trace contextRef="#ctx0" brushRef="#br0">8302 10075 8261,'16'0'2054,"-1"0"-971,1 0 1,2 0 0,1 0-359,2 0 0,5 0 0,-3 0 0,-1 0 978,1 0 1,3 0 0,-3-2-1,0-1-1046,0-2 1,3-1 0,-5 5 0,-2-3-1252,-2-1 1,4 0 0,0 5-742,-1 0 1,-3-2 0,-1-2 0,-1-1-699,1 2 1,-5 1-1,-1 0 1,2-1-1021,2-3 3053,2-6 0,0 4 0,-1-8 0</inkml:trace>
  <inkml:trace contextRef="#ctx0" brushRef="#br0">9293 9651 8261,'15'0'1929,"1"0"1,-6 0-803,1 0 0,-8 1 1,3 6-1,-6 7-379,-6 6 1,3 8 0,-6-2-1,0 2 629,1-2 1,3 4-1,-4-4 1,2 4-599,3 1 1,1-1-1,-1-2 1,-1-4-675,2-1 0,1 3 0,2-5 0,0-2-595,0-1 0,0-3 0,0 1-976,0 0 1,0-1-2196,0 1 1,2-7 1211,3-4 1,4-3 0,6-2 2448,1 0 0,7 0 0,1 0 0</inkml:trace>
  <inkml:trace contextRef="#ctx0" brushRef="#br0">9921 9761 8511,'-1'-14'1291,"-5"3"0,-2 3 0,-8 4 51,0-1 1,1 0 0,-3 8 0,-1 4-581,-2 4 1,-5 11-1,5-4 1,2 4-235,1 6 0,2 2 0,1 2 0,1-3-162,3-3 0,4 4 0,7-5 0,0 1 13,0 0 1,0-7-1,4 2 1,4-3-120,8-3 1,5-4 0,0-3-1,5 1 316,4 0 1,0-6 0,-1 3-577,3-5 0,-11-1 0,14 0 0,-13 0 0,1-1 0,0-5 0,-2-2 0,-5-8 0,-3 0 0,-2 1 0,-2-8 0,-6-3 0,2-2 0,-1 2 0,-4-4 0,-5 5 0,-6-1 0,-3 0 0,-1 7 0,-1-2 0,0 3-255,0 3 0,1 1 0,1 1 1,1 5-2530,3 1 1,-1-4-1323,-4 6 0,6-2 1176,4 2 1,10 3 2929,5-3 0,11-4 0,4 0 0</inkml:trace>
  <inkml:trace contextRef="#ctx0" brushRef="#br0">10283 9698 8261,'9'-7'689,"3"3"0,-5-4 0,2-1-43,3 0 0,2 0 1,2-3-1,-1 4-62,1 1 1,0 0-1,0 3 1,-1-1-223,1 1 1,0 3-1,-1 1 1,1 1-110,0 5 0,-2-3 0,-4 8 1,-3 1 46,0 2 0,-5 1 0,3 1 0,-5 0 158,-5 0 1,-4-1-1,-8 3 1,-2 1 1,-2 2 1,-2 0 0,4-5-1,-2-2-77,2-4 0,1 2 0,2-5 0,1 0-79,-1 0 1,5-1 404,1-6-653,0 0 0,8-6 1,7-1-1,9 0-181,7 0 1,2 0 0,6 4 0,1-2-510,3 1 1,2 2 0,-3 2 0,-1 2 391,1 3 0,-1 4 0,0 7 0,-1 0 401,-4-1 1,-3 3 0,-7 1 0,-1 2-116,1-2 1,-2 4 0,-3-1 0,-6 1 1108,-3 0 1,-2-2-1,-2-4 1,-3 3-761,-6 0 0,-5 0 0,-5-8 0,-3-3-393,0-2 0,-11-2 0,1-5 0,-2 0 0,-3 0 0,-4 0 0,1 0 0,-4 0 0,-1 0 0,5 0 0,2 0-2268,2 0-648,8 0 0,7 0 0,7 0 2916,1 0 0,6 7 0,2 2 0</inkml:trace>
  <inkml:trace contextRef="#ctx0" brushRef="#br0">11321 9965 8261,'16'0'0,"-6"0"1573,0 0 0,-4 0 0,4 0 763,2 0 1,2 0 0,2 0-1625,0 0 0,0 0 1,-1 0-1,1 0-247,0 0 0,5-2 1,0-1-1,-2-2-1204,-2 1 0,4 2 0,0 2 0,-2 0-371,-1 0 1,-2 0-1,-1 0 1,1 0-627,0 0 0,-2-1 0,-2-3 1736,-1-1 0,-1-7 0,6 3 0</inkml:trace>
  <inkml:trace contextRef="#ctx0" brushRef="#br0">11981 9682 8261,'18'-16'221,"3"1"1,-4-1 0,4 0-1,-4 2 389,-1 4 0,5-4 1,0 3-1,0-1 408,2 2 0,-4 3 0,5 7 0,-1 0-326,-4 0 1,4 0-1,-2 1 1,0 5-364,2 4 0,-6 4 0,4 4 0,-3 1 128,-3 2 0,-1 12 0,-1-2 0,-5 3-92,-1-1 0,-1 3 0,-6 3 0,0-1 327,0 1 1,-7-3-1,-4-4 1,-3-1-364,-2 1 0,-5-3 1,-1-2-1,-1-6-48,0-4 1,-5-1 0,2-2 0,-4-4-177,-1-5 1,0-3 0,-1-2 0,2 0-106,4 0 0,-4-2 0,6-3 0,0-5-13,3-4 1,3-2 0,2 0 0,2 1-73,4-1 0,3 0 0,9-1 0,3-3 88,5-1 1,11 1 0,7 4 0,6 0-20,2 0 1,6 8 0,-3 2 0,-1 5-307,0 1 1,4 0 0,-5 1 0,-2 5 51,-2 4 1,-3 4 0,-2 2 0,-4 0-102,-1-1 1,-2 1-1,-5 0 1,-1-2-111,1-4 1,-7 4 0,-2-5 0,-2 1-1637,0 1 1,1-6-5442,-6 6 4242,0-8 3316,0 4 0,7 0 0,1 2 0</inkml:trace>
  <inkml:trace contextRef="#ctx0" brushRef="#br0">12987 9666 8261,'25'-10'0,"-4"1"573,-4 2 1,-1-3 0,0 5 0,-1 1 414,1 2 0,0 2 0,0 0 0,-1 0-96,1 0 1,-2 2-1,-3 3-292,-6 6 0,2 4 0,-2 5 0,-3 2-45,-6 3 1,-4 1 0,-8 5 0,0 1 151,0-1 1,1 1 0,-1-1 0,2 1 53,3-1 1,-3 1-1,6-3 1,-1-1-516,4-2 1,3-1-1,2 1 1,0-3-247,0-1 0,0-4 0,2 1 0,3-5 0,5-3 0,6-3 0,3 4 0,4-3 0,2-2 0,-6-2 0,4-5 0,-3 0 0,1 0 0,0-7 0,-7-3 0,-1-4 0,-3-2 0,-6-5 0,1-1 0,-5-1 0,-5 0 0,-6-3 0,-10 3 0,-5 1 0,-4-1 0,-3-3 0,-4 3 0,-3-1-32,0-4 1,-4 0 0,6 0 0,-1 3 62,1 3 0,3-5 0,7 6 1,5 0-32,6-1 0,-2 4 0,10-3 0,0 4 0,2 1 0,9 2 0,3 2 0,6 2 0,3 6 0,3-3 0,2 2-192,2 0 1,7-1-1,-1 6 1,0 0-1711,0 0 0,2 0 0,-4 0 1,1 0 41,0 0 1,-1 6 0,1 1 0,-5 0 182,-4 0 1,4 3-1,2-5 1677,1-1 0,3 4 0,4 1 0</inkml:trace>
  <inkml:trace contextRef="#ctx0" brushRef="#br0">13884 9745 8857,'-9'0'7380,"14"0"-6600,11 0 1,8 0 0,-1 0-1,0 0 66,-1 0 0,1 0 0,-4 0 0,2 0-499,-1 0 1,2 0 0,-1 0-725,-2 0 0,-1 2 0,-2 1-1835,-1 3 0,-4-1 25,-1-5 1,-6 2 0,-1 1 263,-6 2 0,-8 0 1923,-10-5 0,-3-6 0,-1 4 0,3-5 0</inkml:trace>
  <inkml:trace contextRef="#ctx0" brushRef="#br0">13711 9934 8754,'7'8'1610,"1"1"1,8-5 0,2 1-464,3-2 0,-4-1 0,6-2 0,-1 0-503,5 0 0,-3 5 1,2 1-1,0-3-59,-1-1 0,5 3 1,-6 0-1,1-1-325,-4-2 1,1-2 0,-1 0 0,-2 0-643,-1 0 0,-2 0 0,-1 0 525,1 0 1,-5 1-3317,-1 5 1,-7-3 0,3 7 3172,-5 3 0,-8 1 0,-1 1 0</inkml:trace>
  <inkml:trace contextRef="#ctx0" brushRef="#br0">15016 9399 8261,'7'-15'378,"1"-1"1546,1 0 0,0 7-85,-4 4 1,-3 5 0,3 5-1190,-3 6 0,-2 8 0,0 4 0,0 1 86,0 4 1,0 5 0,-2 2 0,-3-2 542,-6 2 1,-1 0-1,0-3 1,1-1-1280,-1 1 0,-2-1 0,0 0 0,4-1 0,4-4 0,-1 2 0,2-7 0,2-2 0,1-1 0,4 3 0,1 0 0,2-2 0,8-7 0,-3-3 0,4-2 0,2-3 0,0-3 0,1-1 0,4 0 0,5 0 0,-1 0 0,1-1 0,2-3 0,2-1 0,-1-7 0,-1 3 0,-3 0-1037,-3 4 1,-1-2 0,-5 0-1,0 0-2240,0 0 0,-6-5 0,-1 1 1716,-2-3 1,-2-1 0,-5-1 0,0 0 1560,0 0 0,0-13 0,0-5 0</inkml:trace>
  <inkml:trace contextRef="#ctx0" brushRef="#br0">15330 9572 9402,'16'0'0,"0"0"938,-1 0 0,1 2 0,-2 3 0,-2 4-41,-1 0 0,-8 10 1,4-2-1,-2 6 1393,1 5 1,-1 2 0,-5 3 0,0 2-1600,0 1 0,0 1 0,0-4 1,0 0-692,0-1 0,-5 1 0,-1-10 0,3-1 0,1 1 0,-3-2 0,0-5 0,1 0-1071,2-1 1,2-4-6946,0-1 6187,0 1 1,2-3 0,3-2 1258,6-5 1,3-6 569,2 0 0,6-14 0,3 1 0</inkml:trace>
  <inkml:trace contextRef="#ctx0" brushRef="#br0">16226 9619 8261,'0'-17'762,"0"-2"0,-1-2-250,-5 1 1,-2-2 0,-8-1 0,0 0 0,-1 1 776,-4 2 0,3 3 0,-5 1 0,3 2-440,-1 4 0,-6-2 1,5 6-1,-1 3-17,0 1 1,-3 9 0,5 4 0,2 3 60,1 1 1,3 8 0,-1 3 0,0 4-679,0 1 1,6 1 0,1-3 0,2-2-216,4-6 0,1 1 0,4-1 0,3-2 0,4-3 0,8-4 0,2-3 0,2-2 0,7-2 0,-1-5 0,2 0 0,3 0 0,-3-7 0,-1-1 0,-1-3-287,0 1 0,-4-3 0,-2-6 1,-3 0-193,-3 5 1,-1-2 0,-1 8 0,-3-3 365,2 1 1,-3 6 0,1-1-1,3 5 170,1 5 1,1 9 0,1 11 0,0 3 761,0 5 1,-2 9 0,-2-2 0,-3 2-820,-2 0 0,3 3 0,-5 4 0,-1-5 0,-3-4 0,-1-4 0,0-4 0,0-2 0,0-4 0,0 2 0,0-7 0,0-2 0,0-2-7802,0-1 7802,0-7 0,7-16 0,2-11 0</inkml:trace>
  <inkml:trace contextRef="#ctx0" brushRef="#br1">29040 6727 13881,'0'-15'5,"0"-1"1,0 5 1429,0 1-827,0 6 0,0-1 0,0 10 0,-1 6-140,-5 3 1,3 2 0,-8-1 0,-1 1 12,-2 0 1,-2 5-1,-1 0 1,-2 0-122,-2 1 1,-5-4 0,3 4 0,0-1-51,0 0 1,2 0 0,6-5-1,-1 0-333,0-1 1,6-1 0,1-1 278,2-3 0,2 1-181,5 4 0,2-6 0,3-4 0,5-3 187,4-2 0,2 0 0,0 0 0,-1 0-423,1 0 1,5 0-1,2 0 1,0 0-730,-1 0 0,1 0 0,-4 0 0,2 0 438,-2 0 0,-1 0 0,-2 0 0,-1 0-2210,1 0 0,0-2 1009,-1-3 1673,-6 3 1,-2-12 0,-7 6 0</inkml:trace>
  <inkml:trace contextRef="#ctx0" brushRef="#br1">29103 6869 13473,'16'0'1213,"-6"0"1,-1 1-411,-2 5 1,-2 2 0,-5 10 0,-1 1-260,-5 2 1,3 0 0,-6-5 0,0-1 113,1 1 0,2 0 0,-2 0 0,-1-1-608,0 1 1,4 0-1,-4-1 1,0-1-951,1-3 0,4 3-3402,-1-4-666,3 4 3093,2-5 1,7-2 1941,4-7 0,3-7 0,1-2 0</inkml:trace>
  <inkml:trace contextRef="#ctx0" brushRef="#br1">29496 7010 13473,'9'-7'-625,"-2"-2"1,-7-6 1358,0-1 1,0 0 0,-2 1 0,-3-1 627,-6 0 0,-4 0 0,-4 1-607,-2-1 0,0 5 1,5 3-1,0 1-293,0 3 1,1 3-1,-1 1 1,0 1-231,1 5 1,1 2 0,1 10 0,3 1-108,-2 2 1,5 5 0,1-5 0,5 0-330,1 2 1,0-6 0,0 4 0,1-3-146,5-3 1,2 1 0,10 0 0,1-2 104,2-4 1,2 2 0,-4-6 0,4-3 93,1-1 1,-5-2 0,4 0 0,-2-2-143,0-3 0,0-2 1,-5-5-1,-2 1 118,-4-1 0,2-2 1,-6-2-1,-1 1 247,2-1 1,-5 5 845,3 1 1,-3 5-322,-2-6 1,0 9 0,0 2-111,0 9 0,0 7 0,0 3 0,0 4 151,0 1 1,-7 2 0,-2 6 0,-2-2-256,1-4 0,5 7 0,-4-5 1,0 0-475,0 2 0,1-8 1,-3-1-1,4-3 46,0-3 0,4 1 1,-6 0 62,2 0 0,0-8 0,4-1-3461,-3 0 0,1 2 3465,5 7 0,7-1 1,2 1-1</inkml:trace>
  <inkml:trace contextRef="#ctx0" brushRef="#br0">4198 11977 8461,'7'-16'269,"2"1"0,2 1 3305,-1 3 0,-6 2-2288,1 4 0,-5 3 0,-5-3-415,-6 3 1,-3 2-1,-3 2 1,-3 2-374,-1 1 0,-5 7 0,4-1 0,-3 3 52,-3 1 0,5 1 0,2 0 0,4-1-347,1 1 1,1 0 0,1 0 0,1-2-303,3-4 1,6 4-1,-1-4-289,3 4 1,4-5 0,3-4-108,6-3 0,10-2 0,5 0 0,4 0 85,1 0 0,2 0 1,2 0-1,2 2 34,-2 3 0,-2-1 0,-1 6 0,-3 2 372,-3 2 0,2 2 0,-7 0 1,-1-1 357,-3 1 1,-3 5-1,-2 0 1,-3-2 161,-2-1 0,-2 3 0,-5 0 0,0-2-16,0-2 1,-2-1 0,-1 0 0,-6 0-180,-5-1 0,2 1 0,-11-2 0,2-2-321,0-1 0,-7-8 0,2 2 0,-3-3 0,-3-2 0,2 0 0,2 0 0,2 0-831,-2 0 0,6 0 0,-1-2 0,2-1-202,0-2 0,0-6 0,5 4 0,2-2-561,4-3 1,3-2-1,7-1 1,0-1-454,0 0 1,12 0 0,6-1 2046,4-4 0,4-4 0,6-6 0</inkml:trace>
  <inkml:trace contextRef="#ctx0" brushRef="#br0">4591 11993 8461,'9'7'998,"-2"-2"1,-7 9 0,2 5-1,1 2 1237,3 2 0,4 5 0,-3-2-1119,2 4 0,0 1 1,3 0-1,-3 1-330,-2-1 1,3-4-1,-3-3 1,0-1 0,2-4-696,-1-2 0,-2 4 0,4 0-1662,2-2 0,-5-6-3319,-1-3 1,1-8 1537,-2-2 0,0-9 3352,-5-12 0,7-3 0,2-8 0</inkml:trace>
  <inkml:trace contextRef="#ctx0" brushRef="#br0">4544 11914 9733,'2'-17'0,"2"-3"0,1-1 0,-2 2 760,-1 2 0,0 6 0,1 1 0,4-2-347,2-2 0,-6 3 0,4 2-959,0 2 0,-3 2 1,6 3-2847,3-3 3392,-6 3 0,7-5 0,-6 7 0</inkml:trace>
  <inkml:trace contextRef="#ctx0" brushRef="#br0">4890 11930 8461,'16'16'393,"0"-1"1,-1 8-1,1 3 1,0 4 383,0 1 0,5 1 1,-1-1-1,0 1-177,-3-1 0,-3-5 1,-2-1-1,-3-1-97,-2 1 0,4-6 1,-6 2-1,0-4 186,2-1 0,-5-6 378,3 1-768,-3-1 0,-7-3 1,-2-7-1,0-8-44,0-6 1,0-4-1,3-3 1,-1-5-427,1-4 1,3-1-1,1-2 1,0-2-81,0-2 0,1 0 0,5 6 1,4 0-89,4-1 1,7 2 0,3 4 0,4 7 59,6 7 0,1 0 0,-4 6 0,0 3 674,1 1 1,-1 4 0,-1 3 0,-2 6 131,-2 3 1,-7 8 0,2 4 0,-3 4 45,-2 2 0,-2-1 0,-2 0 0,-4 1-101,-1-1 0,-1 4 0,-5-2 0,3-5-293,1-3 0,0 1 1,-5-5-1,0-2-756,0-1 1,-1-8 0,-3 1-1515,-1 1 1,-7-5-288,1-2 0,4-5 1,2-5 1049,3-6 0,2-8 0,0-4 1328,0-1 0,7-2 0,2-6 0</inkml:trace>
  <inkml:trace contextRef="#ctx0" brushRef="#br0">5912 11694 8461,'16'-16'706,"0"-1"0,-1-2-113,1-2 0,5 5 1,2 6-1,1-1-159,4 2 0,2-3 0,1 7 1,1 1 452,-1 3 1,-5 8 0,1 3-327,1 4 0,-6 4 1,1 2-1,-4 8 1,-1 6-25,-4 2 1,-4 8 0,1 0 0,-6 3 16,-3 0 0,-2 9 0,-2-9 1,-3 0-82,-6-3 1,-3-1 0,-3-6 0,-3-2-284,-1-2 1,1-8 0,2-4 0,-1-4-39,-2-1 0,-5-6 1,3-1-1,0-2 44,1-4 1,-5-3 0,5-3 0,-1-4-186,0-2 1,2-6 0,6-8 0,-1-2 31,0-3 0,7 4 0,4-2 0,3-2-502,2-2 1,9 4-1,7 2 1,7 1 63,1 4 0,11 1 1,-2 4-1,6 4 295,4 4 0,-4 5 0,-1 1 0,-1 1 65,-1 5 0,1 8 0,-5 8 1,-3 1 252,-3 0 0,2 3 0,-7-5 0,-3-2 39,-6-1 0,0 3 1,-5 0-1,0-2-540,0-2 1,-1-1 0,-6 0-2354,0-1 337,0-6 0,-2-2 686,-3-7 0,3-2 1,-3-3-1,3-5-3017,2-4 4630,0-2 0,7-7 0,2-1 0</inkml:trace>
  <inkml:trace contextRef="#ctx0" brushRef="#br0">6934 11741 8461,'16'-17'0,"0"-4"0,1 10 152,4-3 0,2 6 0,3 2 0,-5 5 1313,-4 1 0,1 0 0,1 1-895,2 5 1,-2 2-1,-7 10 1,-3 3-140,-2 5 0,-2 4 1,-5 3-1,0 2 29,0 1 0,-5 12 0,-2-5 0,-2 1 267,-3 1 0,-2-1 0,0 0 0,4-4 56,5-2 1,3 4 0,2-5-1,2-2-452,3-2 1,4-9 0,6-1 0,1-4-51,0-3 0,1 3 0,2-10 0,4 0-65,2-4 1,-1-3 0,2-2 0,-3 0-348,0 0 0,-8-7 1,3-4-1,-6-3-117,0-1 1,-5-6-1,-1-2 1,-5-2-18,-1-3 1,-7-1 0,-5-3 0,-7 1 36,-7-1 1,-2 3 0,0 1 0,2 3 118,-2 3 1,0-1 0,0 4-1,1-2 245,0 2 1,-3 1 0,-2 2-1,1 1-144,-1-1 0,1 0 0,-2 1 0,-2-3 21,-2-3 0,-3 9 0,7-4 1,5 2-145,3 0 1,4 4 0,6 1-1,1 0 137,3 1 1,4 2-1,9-2 1,3-1-17,6 0 0,5 0 1,4-3-1,7 3-347,2 2 0,3-3 0,-1 3 0,1 0-244,-1 0 0,-5 2 1,-1 3-1,-2-1-1255,-4-3 1,-2 1 1855,-1 5 0,-7 0 0,-2 0 0</inkml:trace>
  <inkml:trace contextRef="#ctx0" brushRef="#br0">4261 12826 8461,'7'-11'818,"4"1"1,-3 6 0,3-1 0,1 3 0,4 2 861,5 0 0,3 0 0,10-1 0,2-3-1042,6-1 0,9-2 0,5 3 0,5-3-139,9-1 1,7 2 0,6-4 0,5-1-207,-1 3 0,-36 1 1,1 1-1,0 3 1,-1-1-1,3 1 1,1 0-22,1-1 0,1 1 1,3-1-1,1 2 1,-1 2-1,0 0 0,1 0 1,1-1-271,-2-2 1,0 0 0,5 2 0,-1 1 0,-1-3 0,-2 0 0,1 2 0,-1 1-3,-2 0 0,-1 0 0,-4-1 0,0 0 0,-3-1 0,-1 0 0,-3 0 0,-1-1 0,41 0 0,-10-4 0,-10 1 0,-8 3 36,-7 1 0,-15 2 0,-6 0 0,-4-2-1073,-8-3 399,2 3 1,-21-5 0,0 6-1,-12-3 1,-13-1-4250,-12 1 0,-15 3 4887,-11 1 0,0 0 0,-7 0 0</inkml:trace>
  <inkml:trace contextRef="#ctx0" brushRef="#br0">4812 13360 9576,'1'-10'3525,"6"-1"-2534,9-1 1,7-2 0,10-2-1,4 1-447,5-1 1,8 0 0,3 0 0,-4 1 72,-6-1 1,1 7 0,-7 4-1,-4 3-221,-5 2 1,-6 0-1,-6 2 1,-2 3 84,-3 6 1,-4 3 0,-7 1 0,-2 1-118,-3 0 1,-6 1 0,-10 3-1,-5 2-227,-4 3 1,-1-6-1,-1 4 1,1-1-195,-1 4 0,6-1 0,2-1 0,1-1 71,4-4 0,1-1 0,4-3 0,4 1 521,5 0 0,-2-6 1,3 1-536,6 1 0,0-3 0,10 0 0,4-2 0,3-4 0,7-1 0,-3-2 0,0 0 0,-1 0 0,4 0 0,-3 0 0,2 0-240,3 0 0,-4 0 1,2 0-1,0-2-1104,-1-3 0,3 1 0,-5-4 0,1-1-612,4 0 0,-4 0 0,1-3 1,-2 3-3455,-4 2 5410,5 2 0,1-2 0,6-2 0</inkml:trace>
  <inkml:trace contextRef="#ctx0" brushRef="#br0">6258 13062 8461,'-2'-9'1643,"-3"4"0,-9 5 0,-9 5 0,-1 5-626,-4 4 0,-2 7 1,-1 4-1,-1 3 71,1 5 0,0 7 0,-1-2 0,4 1-634,7-1 1,-3 9 0,11-5 0,3-3 394,1-4 1,4-4-1,5 0 1,2 1-850,3-1 0,9-6 0,9-4 0,1-4 0,4-1 0,4-2 0,2-4 0,3-4 0,-2-5 0,4-1 0,-3-1 0,-3-3 0,-5-1 0,0-7 0,-7-1 0,-2-4 0,-1-4 0,-9 0 0,-4 4-10,-3-4 0,-4-2 1,-5-3-1,-9 7-351,-8 6 0,-6-1 1,-1 6-1,1-3-58,4 1 0,-4 6 0,4-1 0,-4 3-1,-1 2 0,1 0 0,2 0 0,4 0-1397,1 0 1,4 7 0,8 4 0,6 3 1816,3 1 0,2 1 0,0 0 0</inkml:trace>
  <inkml:trace contextRef="#ctx0" brushRef="#br0">8161 12307 8461,'20'0'416,"1"0"1,0 0 752,2 0 0,-5 0 0,4 0 0,1 0 0,1 0-290,1 0 1,-2-2-1,-8-1 1,1-2-216,0 1 1,0 2-2580,-1 2 1,-6 2-1468,-4 3 0,-10-3 3382,-5 3 0,-4 4 0,-2 0 0</inkml:trace>
  <inkml:trace contextRef="#ctx0" brushRef="#br0">8239 12511 8461,'16'9'0,"0"-4"0,1-3 1019,4-2 1,-4 0-1,6 0 1,0 0 26,3 0 1,2 0-1,0 0 1,-2 0-390,2 0 1,-3 0 0,-1 0 0,1 0-1942,-1 0 1,-3 0 0,3 0 1283,-1 0 0,5 7 0,-3 2 0</inkml:trace>
  <inkml:trace contextRef="#ctx0" brushRef="#br0">9890 11458 8461,'-24'0'0,"1"2"1145,0 3 0,-3-1 0,-9 6 0,-3 2-223,-3 2 0,6 2 0,-3 0 0,1 0-159,1-1 1,4 6-1,8 0 1,1 0-330,4 2 1,3-6 0,6 6 0,4-2-260,5 0 0,2 0 1,5-7-1,6-2-334,7-1 0,11-1 1,8 6-1,2-2-32,4-4 0,5 4 1,2-3-1,-2 3 232,1 1 0,-6 3 1,-7 1-1,-4 2 111,-2-2 0,-6 6 0,-6 1 0,-5 2 850,-4-2 1,-6 2 0,1-5-1,-5-1-406,-5 1 1,-4 0 0,-8-4 0,-3 0-428,-1-5 0,-7 2 0,2-7 0,-3-1-169,-3-2 0,1-5 0,-1-1 0,1 0-246,-1 0 1,1-1 0,-1-5 0,1-2-589,0-1 0,1-5 0,4 3 0,5-3-3686,3-1 1,9-3 1105,4-3 1,12-1 3413,9-5 0,14-2 0,10 4 0</inkml:trace>
  <inkml:trace contextRef="#ctx0" brushRef="#br0">10267 11710 8461,'7'15'0,"2"3"0,2 3 0,-3 3 1649,-1 1 0,4 10 0,-4-4-630,1 2 1,1 1 0,3-3 0,-1 0-1,-1 1-60,-1-1 0,3-5 0,-5 1 0,0-1-1511,0-2 1,4-1 0,-6-7 0,-1-1-933,-3 1 0,-1 0-1107,0 0 1,0-9 2590,0-7 0,-7-14 0,-1-11 0</inkml:trace>
  <inkml:trace contextRef="#ctx0" brushRef="#br0">10110 11584 9577,'0'-16'0,"2"1"599,3-1 1,-3 0-1,5 2 1,-2 2-656,0 1 1,8 3 0,-5-4 106,1 1 1,0 8-1,-4-4-51,5 0 0,4-2 0,2-7 0</inkml:trace>
  <inkml:trace contextRef="#ctx0" brushRef="#br0">10582 11694 9066,'30'33'0,"-4"2"0,-5 2 692,-4-2 1,-3-2 0,-3 0 0,-4 0-67,0-1 1,-6 3-1,5-9 1,-5 2 97,-1-2 1,0-3 0,0-8-25,0 1 0,-1 0-445,-5 0 1,3-8 0,-6-4 80,2-8 0,2-4 1,5-10-305,0-3 1,0 2 0,2-7-1,3-4 1,5-5-225,4-7 0,2 2 0,2-2 0,1 2 94,2 5 1,7-2-1,-2 13 1,2-1 104,-2 5 1,4 9-1,-4 6 204,4 3 0,1 4 0,0 5 0,-1 7 0,-2 7 180,-2 3 0,-6 2 0,1 6 0,-4-1-249,-1 1 0,-6-1 0,-1 2 1,0 2-66,-1 2 1,-4-2 0,3-7 0,-2-4-1059,0-1 0,1 3 1,-6-5-1,0-2-1577,0-1 1,0-3-2164,0 1 3570,0-7 1,1-2 1150,5-7 0,2-14 0,8-4 0</inkml:trace>
  <inkml:trace contextRef="#ctx0" brushRef="#br0">12013 11427 10113,'8'2'2242,"-2"3"1,-5 11-1,-1 10 1,2 3-895,3 3 1,-3 10 0,3 3 0,-1 1-443,1-1 0,-3 7 1,3-8-1,-3-2-764,-2-2 0,5 2 0,0-4 0,-1-1-142,-3-4 0,-1 2 0,0-10 0,2-1-316,3-3 0,-3-3 0,3-3-1880,-3 1 1,-2-5-1,2-3-237,3-1 0,-1-3 0,4-10 849,-1-4 1,4-4 0,-4-3 0,2-3 1583,3-1 0,9-14 0,3 2 0</inkml:trace>
  <inkml:trace contextRef="#ctx0" brushRef="#br0">12657 11521 8461,'-7'-10'373,"-3"1"1,-4 2 463,-2 3 1,0 4-1,-1 6 1,-2 4 418,-2 4 0,-6 9 1,7 5-1,-1 5-627,-2 4 1,11 12 0,-4-2 0,2 2-177,0 0 1,3-4-1,3-3 1,1-5-134,3-4 0,2 2 1,4-2-1,3-4 27,6 1 0,10-7 1,5-2-1,4-4 166,1-1 0,1 0 0,1-2 0,2-4-5,2-5 0,-1-3 0,-4-4 1,-1-3-509,1-5 0,-6-9 0,-2-6 0,-3-3 0,-7-5 0,0-9 0,-7 0 0,0-3 0,0-2 0,-3-1 0,-10 1 0,-4 2-199,-4 3 1,-2-2 0,-1 8 0,-1 2-1171,2 6 1,-6 1 0,10 6 0,-1 3-2097,-1 6-174,7-2 0,0 14 1990,7 0 1,2 0-1,3 7 1649,6 0 0,3-5 0,2 5 0</inkml:trace>
  <inkml:trace contextRef="#ctx0" brushRef="#br0">13208 11490 8461,'26'-7'386,"0"-4"0,2-3-106,2-1 1,-1-1 0,1 2 0,-2 3 163,0 6 1,5 3-1,-8 2 1,-1 0 465,-3 0 1,-4 6 0,-1 1-1,0 1-371,0 5 0,-8 1 1,-2 3-1,-6 4-132,-6 5 0,-2 4 1,-10 1-1,-3 1 29,-5-1 1,-2 1 0,0-1-1,2-1 4,-2-4 0,5-2 0,0-4 0,2-1-109,1-5 1,4 0-1,7-7 699,2 1-990,2-4 1,12 3-1,3-7 1,4 0-234,2 0 0,5 0 0,2 0 1,-1 0-126,1 0 0,5 2 0,-2 1 0,4 4 286,1 2 1,-1 1-1,-2 6 1,-3 0 453,-3 0 1,-1 5 0,-5 1 0,-2 1-95,-4 0 0,3 3 0,-8-3 1,-2-1 223,-1 1 1,-4 3 0,-3-5 0,-5-2-461,-4-1 1,-7-3 0,-2 1 0,-2-2-135,-2-3 0,-8 1 0,-4-7 0,1-1-1169,-1-3 0,-3-1 0,2 0 0,-3-1 122,-6-5 1,-2-1 0,2-3 0,-2 3-1822,-1 0 1,-6 5 0,4-5 2909,-2 0 0,-8-2 0,-8-6 0</inkml:trace>
  <inkml:trace contextRef="#ctx0" brushRef="#br0">9638 12810 8461,'11'0'643,"-1"0"0,3 0 1235,1 0 1,3-5-1269,4 0 1,-2-1-1,7 6 1,4-1 275,5-5 1,0 5 0,9-6 0,5 0-65,7-4 1,12 2 0,9-1 0,8-2-385,-39 5 0,2 0 0,8-1 1,2 0-1,1-1 0,1 1 1,5-2-1,1 0-220,3 0 1,2-1-1,0 0 1,1 1-1,5 3 1,1 0 0,-1 1-1,0 0-243,0 1 1,0 0 0,4 2 0,0 0 0,-3-1 0,-2 0 0,-1 0 0,0 1 24,-2 1 0,-1 0 0,-4 1 0,-1 1 0,-9-1 0,-1 0 0,-5-1 0,-1 0 0,-4 0 0,-1-1 0,38-2 0,-13 5 0,-8 0 0,-9 0 0,-14 0 0,-6 0 0,-6 0-1002,-9 0 1,-12 0 0,-18 0 0,-13 0-1457,-11 0 0,-12 0 1,-13 0-1,-4 2-1258,-4 3 0,-8 2 3716,3 3 0,-2 1 0,2-1 0,3 8 0</inkml:trace>
  <inkml:trace contextRef="#ctx0" brushRef="#br0">11038 13062 9087,'14'-2'1515,"-4"-3"1,-5-2-1,-10-4 1,-5 6-382,-4 3 1,-9 2-1,-3 0 1,-4 2-260,-1 3 0,-1-1 0,1 6 0,-1 2-108,1 2 1,1 7 0,2 2 0,4 0-165,1-1 0,4 1 0,7-4 1,3 2-604,2-2 0,2 4 0,5-2 0,1 0 0,5 2 0,4-6 0,13 4 0,8-3 0,10-3 0,11 1 0,6 0 0,3-1 0,2 1 0,5-7 0,2-4 0,-2-3 0,-4-2 0,1 0 0,-13 0 0,-3 0 0,-5 0 0,-6 0 0,-8 0 0,-4 0 0,-5 0 0,-3 0 0,-2 0 0,-1 0 0,-8-7 0,-7-4 0,-9-3 0,-4-1 0,-3-1 0</inkml:trace>
  <inkml:trace contextRef="#ctx0" brushRef="#br0">4167 15011 8953,'-7'-9'1110,"0"0"0,-5 6 0,1-3 0,-1 3 42,-2 1 1,-7 2 0,0 0 0,0 2-82,-2 3 1,6-1-1,-4 6 1,4 2-308,1 2 1,-5 2 0,0 0 0,2-1-82,1 1 0,4 5 0,2 2 0,2-1-536,-3 1 1,1 5-1,2-3 1,4 1-148,5 0 0,1-5 0,0 3 0,0 1 0,0-1 0,1-5 0,5 2 0,4-3 0,4-2 0,9-6 0,3-1 0,4 0 0,1-1 0,2-4 0,2 1 0,2-3 0,-2-2 0,2 0 0,-4 0 0,-4 0 0,1 0 0,-5 0 0,-1 0 0,1-2-1216,-1-3 0,-5 3 0,2-5 0,-3 2-238,-3 0 0,-1-8 0,-1 5 0,-3-3-881,2 1 1,-3 4 0,1-4 2334,3-2 0,1-2 0,1-2 0</inkml:trace>
  <inkml:trace contextRef="#ctx0" brushRef="#br0">4591 15215 8461,'16'-11'0,"2"3"1310,3 1 0,-4 0 0,6 3 0,-2-1-474,0 1 0,5-3 0,-3 2 0,-1 2 271,1 1 0,3 2-1,-5-2 1,-2-1-565,-1-2 0,-2-1-1354,-1 6 0,-6 2 516,-4 3 0,-8-1 0,-6 6 0,-3 2-5371,-6 2 5667,-1-5 0,-4 12 0,-1-3 0</inkml:trace>
  <inkml:trace contextRef="#ctx0" brushRef="#br0">4654 15356 9116,'16'0'0,"0"2"1753,0 3 1,1-3 0,2 3 0,4-3-305,1-2 0,1 0 1,3 0-1,-4 0-437,-1 0 1,3 0 0,-5 0 0,-2 0-105,-1 0 0,-8 0-3596,1 0 0,-8 2 2688,3 3 0,-12 4 0,-2 6 0</inkml:trace>
  <inkml:trace contextRef="#ctx0" brushRef="#br0">5771 14822 8173,'-11'-14'49,"2"2"1,1 1 725,-1-1 1,5-2 0,-1-2 0,4 1 98,1-1 1,5 0-1,3 0 1,5 2-285,4 4 0,9-4 1,1 4-1,2-3-83,3 3 1,4-2 0,1 6 0,-4 3 99,-5 1 1,0 4 0,-7 3 0,-2 7-279,-1 8 0,-4-1 0,-4 7 1,-4 2-188,-5 2 1,-2 1 0,-6 0-1,-9 1 32,-9-1 1,-4 6 0,-3 0-1,1-2 5,-1-2 1,1-4 0,1-2 0,2-5-100,2 1 1,7-5-1,0 3 1,5-4 202,3-1 1,8-6-1,-4-1 274,0-2 0,7-2 0,0-5-350,8 0 0,6 0 0,4 0 0,3 0-207,5 0 0,4 0 0,1-2 0,1-1-73,-1-2 1,1-6-1,-1 4 1,0-2-975,1-3 1,-2 4 0,-3-1-1,-2 2-293,-2 3 0,3-3 0,-5 2 0,-2 2-255,-1 1 0,-3-3 1,1-1-1,0 1 365,-1-2 1,-4 4 0,-1-6-1,3 0 1230,1 0 0,8-8 0,3-7 0</inkml:trace>
  <inkml:trace contextRef="#ctx0" brushRef="#br0">6840 14649 7808,'21'-23'450,"0"-3"0,-7 3 434,-9 2 1,-3 4 0,-4 3 390,-3 4 0,-11-3 0,-8 10-723,-1 5 1,-3 5 0,5 10 0,-1 2-186,-4 2 0,0 7 1,2-2-1,5 4 90,3 1 1,3 6 0,1 0 0,1-2-147,3-2 0,7-2 0,-3 1 0,6-1-162,6 1 0,2-6 0,10-2 0,3-1 43,5-4 1,4-1 0,1-4 0,0-4 11,1-5 1,5 2 0,-1-1 0,-1-3-4,-2-1 0,-8-7 0,-2-2 1,-2-2 185,0-3 1,-8-2 0,-6-2 0,-1 0-227,-1 1 0,-2 1 0,-8 1 1,-7 3-166,-7-2 1,-4-1-1,-7 3 1,1 3 26,-5 0 0,0 5 0,0-3 0,-1 3-540,-1 2 0,1 0 0,7 0 0,2 0-715,-2 0 0,5 0 1,2 0-1,5 2-1484,6 3 1,-2-1 2048,6 6 0,8-1 1,9 1-1,4-4 667,6-5 0,4-1 0,6 0 0</inkml:trace>
  <inkml:trace contextRef="#ctx0" brushRef="#br0">7878 14649 9272,'6'-23'958,"-6"8"0,-6 4 0,-10 8 0,0-3-160,0 3 1,-5 1-1,-1 2 1,-1 0-334,0 0 0,2 0 0,6 2 0,-1 3-27,0 6 0,0 1 0,2 0 0,2-1-302,2 1 1,6 2 0,-1 1-169,3 1 1,2-5-1,2-1 1,3 1-209,6-3 0,4 5 0,6-6 0,7 0 68,7 0 0,4 5 1,4-2-1,-2 4-25,-3 2 0,4 0 0,-5-1 0,-4 1 385,-5 0 1,0 5 0,-9 0 0,-3-2 226,-4-2 1,-3-1-1,1 0 1,-5 0 371,-3-1 1,-4 1 0,-3 0-399,-5-1 0,-10-1 0,-1-1 0,2-5-290,2-1 1,-4-1 0,-2-6 0,-1 0-299,-4 0 1,-2 0 0,-1-2 0,1-3-839,4-6 0,-2 2 0,7-1 0,1-2-346,3-2 1,7-2 0,1 0-1,2 1 93,3-1 0,10 0 1,6-1-1,5-3 210,4-1 0,7-6 1080,-2 0 0,4-2 0,2-3 0</inkml:trace>
  <inkml:trace contextRef="#ctx0" brushRef="#br0">8192 14649 7764,'24'7'711,"3"-4"0,-10 8 0,-3 1 56,0 2 1,-5 4 0,1 1-1,1 4 156,-3 1 1,-1-3-1,-5 5 1,2 0-899,1-1 0,5-3 0,-3-4 0,0 1-834,0 2 0,6 0-1962,-3-5 962,-3 0 0,0-9 1,-9-7 1808,-3-9 0,-4-12 0,-6-4 0</inkml:trace>
  <inkml:trace contextRef="#ctx0" brushRef="#br0">8145 14539 7977,'0'-21'0,"0"-2"352,0-1 1,0 5 0,2-1 0,3 6-936,5 4 0,4 7-63,2-3 1,0 5-1,-1 1 646,1 0 0,7 0 0,1 0 0</inkml:trace>
  <inkml:trace contextRef="#ctx0" brushRef="#br0">8554 14649 7748,'24'24'117,"-1"1"1,-9-4-1,-4 5 670,-5 4 0,2-4 0,0 0 0,0 0-165,0-1 0,0 3 0,-3-7 0,1 0-190,-1 1 0,-3-9 0,-1 2 366,0-1-337,0 0 1,0-7-320,0-7 0,0-7 1,0-8-1,0-1-331,0 0 1,2-7 0,3-3-1,4-2-174,0 2 0,5-7 1,-2 5-1,6 0 177,2-2 0,3 8 0,-2 2 0,4 8 126,-1 7 0,6 3 1,-4 2-1,4 2 311,1 3 0,1 6 0,-3 8 0,-3 4 178,-5 1 0,2 0 0,-2 4 0,-2-1-162,-1 1 1,-8-1-1,-1 1 1,-2-3-379,-4-2 1,-1 3 0,-2-5 0,0-2-498,0-2 0,0-1 0,0 0-4167,0 0 991,0-1 3784,0-6 0,7-16 0,2-10 0</inkml:trace>
  <inkml:trace contextRef="#ctx0" brushRef="#br0">9481 14476 7757,'21'-30'891,"0"4"0,-7 12 0,-9 14 435,-3 9 0,3 5 0,1 5 0,-1 6-359,2 6 1,-4 6-1,6-2 1,-2 1-137,-3-1 1,3 4-1,-2-3 1,0-1-442,2-2 0,-5 2 1,5 0-1,-2-3-319,0-3 0,0 3 0,-3-11 1,2 0-602,1 2 1,0-6 0,-3 4-1551,3-4 1,-1-1-835,6 0 1,1-7 2138,4-4 0,1-3 0,2-4 0,1-3 775,2-6 0,7-10 0,-4-3 0</inkml:trace>
  <inkml:trace contextRef="#ctx0" brushRef="#br0">10204 14539 9622,'11'-31'0,"-1"1"888,-3 4 0,-10 5 0,-8 10-368,-3 6 0,-1 3 0,-3 4 1,-1 3 200,-2 6 1,0 10-1,4 7 1,-3 7-420,-1 6 0,-5 5 0,7-1 0,3-3 77,4-5 1,9 1 0,-3-1 0,5-2 5,1-2 1,1-3-1,6-2 1,7-4-11,6-1 0,8-2 1,-2-7-1,3-2-21,3-2 1,5-4 0,-3 2 0,-2-1-32,-4-3 1,-4-4 0,4-5-1,-3-6-59,-3-3 0,-1-3 1,-7-4-1,-1-5-273,-3-4 1,-6-2-1,1-1 1,-3-2-506,-2-1 0,-7-1 0,-4 6 0,-3 1-356,-2 4 1,-5-4-1,0 6 1,2-1-599,2 4 1,3 9 0,2 3-199,1 2 1,8 4 1665,-3 8 0,19 4 0,4 6 0</inkml:trace>
  <inkml:trace contextRef="#ctx0" brushRef="#br0">10566 14508 6987,'16'-23'0,"0"-2"0,-1 1 727,1 3 0,-6 4 0,1 1 0,1 0-345,2 0 0,4 2 0,3 2 0,3 3 193,0 2 1,10 2 0,-6 5 0,0 2-51,1 3 1,-6 4-1,0 7 1,-4-1-50,-3 1 0,1 5 0,-12 2 0,-1-1-101,-2 1 1,-2 5 0,-2-2 0,-3 2-44,-6-2 1,-8 4 0,-4-5 0,-1-1 31,-4-3 0,0-5 1,0-4-1,3-3-131,3-2 1,1 3 0,5-5 514,0-1-509,8-2 1,2-2 0,12-2-504,4-3 0,6 3 1,5-3-1,5 3 1,2 2 106,-2 0 0,9 5 0,-4 2 0,3 2 238,-1 3 0,-2 7 0,-1 4 0,-2 0 167,-2-1 1,-7 6 0,2-3 0,-3 1 205,-2 0 0,-8-1 0,-2 3 0,-5-2 100,-1 2 1,-7-4-1,-3 2 1,-6 1-668,-5-3 0,-10 4 1,-13-7-1,-7-4-927,-6-4 0,-17 1 1,-8-6-1,37-3 1,-1 1 505,-4-1 0,-1 0 1,-5 0-1,-2 1 286,-1 1 1,-2 1 0,-4 0 0,-1 0 0,-1 0 0,-1 0 0</inkml:trace>
  <inkml:trace contextRef="#ctx0" brushRef="#br0">5802 15686 7757,'-10'0'2034,"-1"0"0,9 0 1,2 0-1182,9 0 0,12 0 0,9-1 0,8-3-80,9-1 0,9-2 0,2 3 1,7-1-514,10 2 0,12-4 0,-42 3 1,1 1-1,1-1 0,0 1-8,0 0 0,1-1 0,6-2 0,2 0 1,-2 1-1,0 1 0,5-1 0,1-1-223,3 1 0,1 0 0,5 3 0,0 0 0,1-1 0,0-1 0,1 2 0,1-1 114,4 1 1,0-1 0,7-1-1,0 1 1,-3 1 0,-1 0-1,2 0 1,-1-1-48,-1 1 1,1 1 0,6 0-1,1 0 1,-5 0 0,-2 0-1,-1 0 1,0-1 15,-2-1 0,1 0 0,0 0 1,0 1-1,-3 2 0,1 0 0,2 0 1,0 0-113,1 0 0,1 0 0,4 2 0,0 1 0,-7 0 0,-1 0 0,0-1 0,0-1 0,0 0 0,-1 0 0,-6 1 0,-2 1 0,-4 0 0,-2-1 0,-5 0 0,0 0 0,-4-1 0,-1 0 0,36 4 0,-24 0 0,-12-1 0,-13-3 0,-3-1 0,-14 0 0,-2 0 0,-10-1 0,-9-3-1243,-9-1 1,-6-6 0,-6 6 0,-7 2-1497,-7 1 1,-13 2 2738,-9 0 0,3-7 0,0-2 0</inkml:trace>
  <inkml:trace contextRef="#ctx0" brushRef="#br0">7201 16252 7757,'-15'-15'0,"-1"1"913,0 3 0,-6 2 1,-5 6-1,-2-2-204,-3 1 0,6 2 0,0 4 0,-2 3-55,-2 6 1,6 3 0,3 2 0,3-1-270,3 1 0,-1 0 0,2-1 1,2 1-281,1 0 0,8 0 0,-3-1 0,6-1-201,6-3 1,2 3-1,12-4 1,4 2 182,7-1 0,6 3 0,2-5 0,4 1-281,3 1 1,3-1-1,-11 6 1,0 1 334,1 4 1,-4-3 0,-7 3 0,-5-4 274,-6-1 0,0 1 0,-11 2 0,-3 2 111,-1-1 0,-4-3 0,-3-1 0,-7-1-90,-7 1 0,-1-2 0,-6-2 1,0-3-235,1-2 1,-10-2-1,4-5 1,-2 0-207,0 0 0,1-1 0,1-5 0,-1-2-773,1-1 0,1-5 0,2 3 1,4-3-654,1-1 0,7 4 1,8 1-1,1-2-117,3-2 1,4-2-1,5 0 1,6-1 33,3-4 1,9 2 1511,3-8 0,3 1 0,3-5 0</inkml:trace>
  <inkml:trace contextRef="#ctx0" brushRef="#br0">7374 16284 7757,'27'5'0,"-3"0"690,-1-1 1,-8 6 0,-6 4 0,0 5 779,0 1 0,-4 2 0,4 1 0,-2 0-632,-4-1 0,1 6 0,-1-2 0,2 2-577,-1-1 0,3-3 0,-2-5 0,0 2-744,2-2 0,-3-1 1,5-2-1,-2-1-2693,-4 1 1,1 0-1637,1-1 4812,-3-6 0,5-16 0,-7-10 0</inkml:trace>
  <inkml:trace contextRef="#ctx0" brushRef="#br0">7343 16174 7757,'-9'-41'603,"4"5"0,3 10 0,2 5 0,0 3-416,0 2 1,2 1 0,3 1 0,6 3-751,3 6 0,1 3 0,3 2 563,3 0 0,3 7 0,8 2 0</inkml:trace>
  <inkml:trace contextRef="#ctx0" brushRef="#br0">7815 16362 7757,'33'25'842,"0"-1"0,-16-3 1,-4 4-191,-5-1 0,-1 6 0,-1-6 0,2 1-107,1-4 1,0 1-1,-6-1 1,3-2 412,-3-1 1,4-2-1,-2-1-207,-1 1-605,-2-7 0,-9-4 0,-2-10-55,0-6 1,2-4 0,7-6-1,0-6-438,0-2 1,7-3 0,5 1-1,8-2-285,6-4 0,-2 4 1,4-4-1,2 6 329,0 5 0,10 3 0,-9 7 0,2 2 365,1 4 0,-3 3 1,0 8-1,1 6 5,-1 9 0,-4 2 0,-3 6 547,-1-1 0,-2 5 1,-6-2-1,1 4 0,-2 1-244,-3 0 1,1 1 0,-7-1 0,-1 1-434,-3-1 1,-1-1 0,0-2 0,0-4-587,0-1 1,0 3 0,0-5-860,0-2 1,0-1-4594,0-2 6101,0-1 0,7-13 0,2-4 0</inkml:trace>
  <inkml:trace contextRef="#ctx0" brushRef="#br0">8962 16252 7757,'7'-31'406,"4"-1"0,3 3 112,2 2 0,-6 7 0,1 7 0,1 3-108,2-2 0,8 5 0,5 1 1,2 5 310,3 1 1,-1 1-1,1 5 1,-3 4-165,-2 4 0,1 9 1,-8 3-1,0 4-178,-3 1 1,-6 7 0,-3 3 0,-1 1-61,-3-1 0,-2 1 1,-4 6-1,-2-1-159,-1 0 0,-7-7 0,0-2 0,-6-1-133,-3 0 1,0-6 0,6-6 0,-1-3 4,0-2 1,0-3 0,1-3 93,-1-3 1,0-4 0,0-9 0,1-2-52,-1-1 1,2-7 0,2 0 0,3-6-36,2-3 1,2-5 0,5 3-1,0-1-158,0-4 1,5 3-1,4 1 1,3 1-140,6 4 0,3 3 0,-1 4 0,5 3-49,-1 2 1,6 2-1,-4 5 1,4 2-116,1 3 1,1-1 0,-1 6 0,-1 2-762,-4 2 0,7 2 1,-6 0-1,-3-1 155,1 1 1,-3-2 0,4-2-1,-5-3-159,-3-2 1,3-2 1185,0-5 0,7-7 0,-4-1 0</inkml:trace>
  <inkml:trace contextRef="#ctx0" brushRef="#br0">10016 16268 7757,'26'-33'0,"0"0"139,2 1 1,-3 4 0,-1 12 0,-1 1 342,-4-1 1,0 7-1,0 4 133,2 3 0,0 9 0,-7 4 1,-3 5 15,-6 4 0,-3 5 0,-4 8 1,-3 2-127,-6 2 1,-3 6 0,-3-1 0,-4 4-156,-5 1 0,3-2 0,0-1 0,2-4 88,0-1-1,2-3 1,7-4 0,3-1-230,2 0 0,4-4 0,6-3 1,4-1-46,2-4 1,7-1-1,5-5 1,-2 0-43,-2-3 1,4-6 0,2 1 0,0-3-175,-1-2 1,5-2-1,-6-3 1,-2-6 114,-2-3 0,-6-7 0,-3-1 0,-1-1-223,-3 0 0,-2-5 1,-4 2-1,-3-4-40,-6-1 1,-10-8 0,-5-2 0,-4-3 154,-1 2 1,-1-3-1,1 3 1,0-4 35,-1-1 0,6 2 0,1 1 0,5 6-107,6 4 0,0 0 0,8 9 1,3 1-210,1 3 0,9 5 1,4 5-1,3 4-642,1 0 1,3 7-1,1 0 1,4 11-1848,1 8 0,-3 11 2815,5 7 0,0 6 0,6-3 0</inkml:trace>
  <inkml:trace contextRef="#ctx0" brushRef="#br0">11431 15466 8442,'16'-15'785,"-6"6"0,2 4 1,4 3-67,3 2 1,9 0 0,-2 0 0,4 0-134,2 0 1,-1 0-1,2 0 1,2 0-243,2 0 0,-2 5 0,-7 0 0,-2-1-138,2-2 0,0-2 0,-2 1 1,-5 3-915,-4 1 1,-1 2 0,-2-2-709,-3 6 0,1-2 0,-9-1 0,-4 1-2276,-8 0 3692,-5-6 0,-9 11 0,-1-5 0</inkml:trace>
  <inkml:trace contextRef="#ctx0" brushRef="#br0">11572 15702 9700,'18'0'0,"1"0"198,2 0 1,2 5-1,-4 2 1003,2 2 0,7-5 0,-2 3 1,4-2-174,1 0 1,-1 5 0,-2-4 0,-2-1-1072,2 2 1,-4-4 0,3 6-1,-1-2-789,-2-3 0,6 3 1,-4 0-1,2 1-699,-2 5 1,8-1 0,-5 0 1530,4-1 0,4-1 0,10 6 0</inkml:trace>
  <inkml:trace contextRef="#ctx0" brushRef="#br0">13428 14948 7757,'10'0'1138,"1"0"174,-8 0 0,-8 0 0,-13 1-886,-4 5 0,-5-5 0,-4 5 1,-2-5-56,-4-1 0,2 0 0,-5 0 0,2 0-226,3 0 1,1-1-1,3-3 1,1-3-54,4-2 1,-2 4 0,7-4-1,2 2 163,1 4 1,3-4-17,-1 2 0,6-1-79,-1 6 0,8 2-80,-3 3 0,3 4 0,-1 9 0,-1 1-71,2 2 1,-1 5 0,1-2 0,-4 3-53,-2 1 1,5 8 0,-3-8 0,2 0-15,0 2 1,-6-2 0,6-2 0,2-3-54,1-1 1,-3-4 0,0 3 30,1-4 185,2-1-174,2-7 0,7-2 0,4-9 0,4-3-90,6-6 1,4-3 0,6-1 0,3-1 62,2 0 0,4 2 1,8 2-1,-1 3-28,0 2 1,-5 2-1,-2 5 1,-2 0 347,-3 0 0,-1 7 1,-3 2-1,-1 3 183,-4 4 1,-3-4 0,-8 9 0,-1-4-8,-3-1 0,1 5 1,-7 2-1,-1-1-65,-2 1 1,-8 3 0,-1-5 0,-3 0-112,-8 2 1,3-6 0,-8 4 0,0-5-103,-3-5 1,-4 3-1,-1-6 1,-1 1-232,1-4 0,0 2 1,-1-2-1,2-1-647,4-2 1,-2-2-1,5 0 1,1 0 311,-1 0 0,-3-2 0,5-2-2679,2-1 1,8-7 1497,6 1 0,14-2 1,5-3 1623,3 0 0,4-7 0,11-1 0</inkml:trace>
  <inkml:trace contextRef="#ctx0" brushRef="#br0">13805 14979 7760,'9'0'1621,"-2"0"1,-7 7 0,0 4 0,0 3-1049,0 1 1,-2 3 0,-2 3 0,-3 5-130,-1 4 0,2-1 0,-2 1 0,-1-2-132,0 0 0,1 5 0,-3-7 1,4 4-72,0 1 0,5-6 0,-3-3 1,3-1-25,2 0 1,0 0 0,0-5-1,2 0 80,3-1 1,-1-4 0,6-2-111,3-2 1,6-2-1,2-5 1,-2 0-287,-2 0 1,4 0 0,2 0-1,0 0-348,0 0 1,8-2 0,-1-1 0,-1-3-557,1 3 1,7-4 0,-9 0 0,0 0-451,1 0 0,-6 0 1,-2 4-1,-4-4 534,-1-2 0,-2 4 1,-3-6-1,-6-1 919,-3-2 0,-2-9 0,0-1 0</inkml:trace>
  <inkml:trace contextRef="#ctx0" brushRef="#br0">14229 15168 9057,'0'15'1445,"0"1"0,0 2 1,0 3-426,0 5 0,0 2 0,-1 1 1,-3-1-367,-1 0 1,0 5-1,5-8 1,0 1-378,0 0 1,0-5 0,0 4 0,0-3-482,0-2 1,2-3-1,1-1 1,2 0-3931,-1-1 1,4 1-153,3 0 4286,3-8 0,2-8 0,-1-8 0</inkml:trace>
  <inkml:trace contextRef="#ctx0" brushRef="#br0">14984 14948 7757,'-2'-16'0,"-1"0"527,-2 0 0,-8-4 0,3-1 0,-4 3-158,-2 6 0,-1-2 0,-2 5 0,-4 0 476,-2 4 1,4 3 0,-3 2 0,1 0-275,4 0 1,-2 2 0,4 5 0,3 7-129,0 5 1,5 11-1,0 2 1,2 8-3,4 5 1,1 2 0,2 2 0,2 2-106,3 1 0,4-1 1,6-8-1,1-1-134,0 2 0,0-4 0,-1 0 0,1-3-245,0-7 1,-1 1 0,1-6 0,-2 1-940,-3 0 0,3-7 0,-4 2 0,4-3-1046,2-3 1,-2-4 0,0-2 1359,2-2 0,1-2 0,9-9 0,-5-4 668,-3-8 0,4-17 0,3 0 0</inkml:trace>
  <inkml:trace contextRef="#ctx0" brushRef="#br0">15220 15388 9288,'-16'0'1078,"-5"0"1,-1 0 0,-5 0-182,-6 0 0,2 0 0,-8 0 0,3 0-436,-1 0 0,-5 0 0,5 0 0,2 0-359,2 0 0,4 0 0,1 0 0,3 0-123,2 0 1,-3 0 0,5 0-2280,2 0 0,3-7 1013,6-4 0,5-1 0,10 0 1,7 0-1145,7-6 2431,-1 2 0,18-20 0,-2 3 0</inkml:trace>
  <inkml:trace contextRef="#ctx0" brushRef="#br0">15173 14869 7757,'16'23'0,"-1"3"0,-1 4 0,-2 1 0,-1 2 0,1 4 1665,2 5 0,7 5 0,0 4 0,-2 1-393,-1-1 0,-2-4 0,-1-3 0,1-4-941,0-2 1,-1-1-1,-1-8 1,-1-2-402,-3-6 0,1 0 1,3-4-1,-2-3-1850,-2 0 1,2-7 0,8-2 430,1-3 1,0-4 0,-4-3 0,4-7 1488,5-7 0,4-6 0,1-6 0</inkml:trace>
  <inkml:trace contextRef="#ctx0" brushRef="#br0">15786 15372 7757,'-17'0'0,"-4"0"0,-6-2 903,-2-3 1,-3 2 0,-1-6 0,-4 0-168,-5 0 0,-1 6 0,-3-2 0,-1 1-174,-7-1 1,-4 3 0,-1-5 0,3 2-932,2 0 1,2-1 0,6 5 0,4-3-1588,5-1 1,10-7 0,4 0 1955,5-8 0,-8-11 0,9-9 0</inkml:trace>
  <inkml:trace contextRef="#ctx0" brushRef="#br1">26163 7497 12421,'16'-8'-617,"-1"1"889,1 0 1,-5 5-1,-1-3 2911,2 3-2407,2 2 1,-5 2 0,-5 1 0,-8 2-208,-6-1 0,-6-2 1,-3-2-1,-2 0-95,1 0 0,-2 0 1,-1 0-1,0 0-133,1 0 0,1-6 0,3 1 1,-1 2-192,-2 1 0,0 2 0,5 0 2,1 0 1,-1 0 0,0 0 7,0 0 0,6 0 1,-1 0 51,-1 0 0,4 0-164,-3 0 0,2 2 0,-3 3-93,2 5 0,-1 4 0,-3 4 0,2 1 21,1 2 1,3 0 0,-5-4 0,3 3-161,-2 1 0,5 0 0,0-6 1,2 1-96,-1 0 0,1-1 1,3 1-135,-3 0 0,3-6 221,-3 1 1,5-8-1,5 3 143,6-5 0,3-2 1,3-5-1,2-4 153,2-4 1,13-2-1,-3 2 1,2 2-81,0 1 1,4 3 0,-2-3-1,-3 6 69,-5 3 0,-7 2 0,2 0 0,-1 0-33,0 0 1,0 13 0,-5 2 0,-2 3 417,-4-1 1,3 1 0,-8 1 0,-2 4 31,-1 1 0,-2-5 1,-2 4-1,-1-2-129,-2 0 1,-9 5 0,0-5 0,-5-2-282,-1-1 1,1-4-1,0-2 1,-2-3-62,2-2 1,-4 0 0,0-4-1,1 2-818,-1-1 1,2-2-1,5-2 1,-1-2-294,-4-3 0,8 3 0,-2-5-1486,1 0 1,2-2-1,1-7 1649,6 1 1,5 4-1,7 1 1,9-3-1459,8 0 2423,6-3 1,8 0 0,2 0 0</inkml:trace>
  <inkml:trace contextRef="#ctx0" brushRef="#br1">26509 7623 12421,'10'-2'75,"1"-3"1099,-8 3 1,4 2-1,-7 11 8,0 3 0,-5 2 0,-2-1 0,-2 3-495,-3 3 1,-2-4 0,-2 6 0,1-2-245,-1 0 1,2 5-1,2-5 1,3 0-110,2 2 1,-3-6 0,4 4-1,3-3 96,1-3 1,4 1-1,1 0 1,4-2-232,2-4 1,2 4 0,6-5 0,2 0-124,2-4 1,2 2 0,-4-2 0,4-2-86,1-1 0,-3-2 1,5 0-1,1 0-679,-3 0 0,6-5 1,-4 0-1,2 0-1936,-2-2 0,2 3 1,-7-6 1136,-2-3 0,-3-1 0,-5-3 0,-6-2 236,-3-2 1,-9-7 0,-4 2 1291,-3-4 0,-9-2 0,-1 1 1</inkml:trace>
  <inkml:trace contextRef="#ctx0" brushRef="#br1">26760 7655 12976,'9'1'949,"-2"5"0,-2 4-614,1 4 1,4 12-1,-3 4 1,0 0 640,0-1 0,-2 8 0,-5-7 1,0-1 395,0 1 1,0 7 0,0-9 0,0 0-1243,0 1 1,0-1-1,0 0 1,0-2-1202,0 2 0,0 2 0,0 1 1,0 1 1035,0-1 1,0 1 0,0-1 0</inkml:trace>
  <inkml:trace contextRef="#ctx0" brushRef="#br2">16871 8550 13281,'-5'-24'-275,"-1"3"1,1 4-1,5 1 1,0 0-1,0 0 357,0 1 0,0-1 0,0 0 330,0 1 1,0 4-1,2 2 563,3 2 1,-3 4-543,3 8 1,2 4 0,-2 8 0,-1 3 68,-2 1 0,-2 5 1,1-2-1,3 2-69,1 2 1,0 11 0,-3-8 0,2 2-207,1 1 0,0 2 0,-5 1 0,0-2-20,0-2 1,0 4 0,0 1-1,0 0 6,0 1 0,0 3 0,0-4 0,0 2-330,0 4 0,0 5 0,0 2 0,0-2 200,0 1 0,0 6 0,0-2 0,0 0 39,0 0 1,0 4-1,2-2 1,1 3 64,3 6 1,1 10 0,-4 2-1,2 3 180,-1-3 0,3 3 0,-2-6 0,0-3-293,2 3 1,-5 3 0,3-8 0,-3 3-138,-2 3 0,5 2 1,0 3-1,1 2 7,1 2 1,-6 5 0,6-3 0,-1 1-35,-4-41 0,1-1 0,2 42 0,-5-41 0,0-1 0,1 2 0,0 0-5,1 2 1,1 0 0,-2 2 0,0 0 0,1-2 0,1-1 0,-2 2 0,0 0 74,-1-1 1,0 0-1,0 3 1,0 0 0,0 1-1,0-1 1,0 0 0,0 1-4,0 2 0,0 0 1,-2 0-1,-1 0 1,0-1-1,0 0 1,1-1-1,1-1 1,0-2 1,0 1-1,-1 9 1,-1-1-1,-1-4 1,1-2-1,-1 2 1,1 1 90,0-2 1,-1 2-1,-1 2 1,-1 1 0,3-3-1,-1-1 1,1 2-1,-1 0-75,1-1 0,-1 0 0,-1 4 1,-2 0-1,2-2 0,0-1 1,-1 3-1,0 1 52,0-1 0,1 0 0,-1 2 0,0-1 0,2-3 0,1 1 0,-1-1 0,-1 1 8,-1-1 1,0 1 0,1 0-1,1 0 1,-1-2 0,0 0 0,-1-1-1,1 0 3,1 0 1,-1 1-1,-1 3 1,0-1-1,2-1 1,1-1-1,0 0 1,-1 0 38,1-1 0,-1 0 1,-1 1-1,0 1 1,1 0-1,1 1 1,-1-1-1,1 1-30,0-1 1,-1 1-1,-1 0 1,-1 1 0,3-3-1,-1-1 1,0 0 0,0 0-11,-3 1 0,1-1 1,2 1-1,0 0 1,-1-1-1,1 0 1,0 0-1,1 1 11,1 1 0,0-1 0,-1 4 0,-1-1 0,2-1 0,-1-1 0,1 0 0,-1-1 30,-1-1 1,1 0-1,2 0 1,0 0 0,-1-5-1,-1-1 1,2 1 0,0-1-33,1 1 1,0 0-1,0-1 1,0-1-1,0-1 1,0-1-1,0-1 1,0 0-74,0 43 1,-2-43 0,-1-1 0,-2 37 0,1-3 13,2-4 1,2-11-1,-1-1 1,-3-10-9,-1-10 1,0 1 0,5-7 0,0-4-666,0-15 238</inkml:trace>
  <inkml:trace contextRef="#ctx0" brushRef="#br2">18380 9714 13549,'-1'-16'-1576,"-5"2"2428,-4 3 0,1-1 0,-1 7 703,-3 1 0,-2 3 0,-5 1 0,-1 1-893,2 5 1,-3 2 0,-1 8 0,0 0-265,0 0 0,1-1 1,2 1-1,-1 0-174,2-1 0,2 5 1,1-1-1,2-2-294,4 3 1,3-6 0,7-4 0,0 2-160,0 2 0,1-3 0,5-3 0,4-1 191,4-3 0,9-2 1,5-2-49,7 0 0,0 0 1,7 0-1,1 0 0,1 1 110,-2 5 1,2-3 0,-6 9 0,0 4 404,1 3 0,-3 2 0,-6-3 1,-4 1 121,-5 2 1,-3 2 0,-4-4 0,-4 2 129,-4-2 1,1-2 0,-2-1-1,-3 0-295,-6 0 0,-5-1 1,-6 1-1,-1-2-353,0-4 1,-7 3 0,-3-6 0,-4 0-83,-1 0 1,0-2-1,-3-5 1,-1 0-109,-1 0 0,-1 0 0,6 0 1,1-2-673,4-3 0,3 1 1,7-4-1369,1 1 1,1-6 0,3 3 0,6-4-36,3-2 0,9-1 0,5-2 2193,8-2 0,4-14 0,7 2 0</inkml:trace>
  <inkml:trace contextRef="#ctx0" brushRef="#br2">18758 9761 13901,'19'15'0,"-5"1"896,-5 0 1,1 0 0,-3 1 0,0 2 269,0 2 1,5 7-1,-3-3 1,1 1-333,1 0 1,-6-1 0,6 2 0,1-2-487,2-2 1,0-2 0,-2-6 0,-1 1-953,1 0 0,-4-1 0,3-1 0,-1-1-5084,-1-3 3988,-2-6 0,-9 1 0,-3-9-1105,-5-1 2845,-4-14 1,-9 8-1,-1-11 1</inkml:trace>
  <inkml:trace contextRef="#ctx0" brushRef="#br2">18726 9588 10453,'0'-16'0,"0"0"461,0 1 0,0-1 0,0 0-137,0 1 1,5 4-1,2 2-779,2 2 0,2 2 0,3 7 0,-2 1 634,-2 3 1,1 6-1,5-3 1</inkml:trace>
  <inkml:trace contextRef="#ctx0" brushRef="#br2">19041 9745 13982,'26'23'0,"-2"1"548,-1 1 1,-2 4 0,-5-2-1,1 2 26,4 3 1,-3 4 0,3 1 0,-4-2-213,-1-2 0,-6-1 0,1-3 1,-1-1 167,-1-2 0,0-6 0,-6 1 0,2-4 540,-1-1 0,-2-6-499,-2 1 0,-2-11 0,-2-4-328,-1-10 0,-7-7 0,3 0 0,0-5-117,4-4 1,3-3-1,4-2 1,3-1-508,6 1 0,5-2 1,3 4-1,4 5 275,1 3 0,0 10 1,4 6-1,-1 2 24,1 4 1,1 8-1,3 5 1,-1 4 127,1 2 0,-1 0 1,-1 1-1,-4 2 508,-5 2 1,2 0-1,-2-3 1,-2 1 145,-2 2 0,-3 0 1,-1-5-1,-5 1-2558,-1 4 0,0-4 1,-3 4 1001,1-3 0,0-8 0,-5 1 0,2-1-5,3-1 0,-1 3 954,6-7 1,1 1 0,4-6 0</inkml:trace>
  <inkml:trace contextRef="#ctx0" brushRef="#br2">20377 9714 14190,'-16'-7'3495,"2"-2"-2801,4-7 0,3 0 0,7 1 89,0-1 0,7 6 1,5-1-1,6 1-214,3 1 1,6-3-1,0 6 1,2 3-56,3 1 1,-6 2-1,0 0 1,0 0-32,-1 0 1,3 7 0,-7 4-1,-2 3-192,-1 1 1,-5 1-1,-2 1 1,-6 4-170,-3 6 1,-2 1 0,-2 1 0,-3 1-168,-6 3 0,-9 4 0,-7-2 0,-2 1-126,-3-1 0,-5 4 0,-1-3 0,0-1 530,-1-1 1,2-8 0,6-2 0,1-1-347,4-4 0,2-1 0,6-3 0,1-1-128,3-3 0,7 1 1,-2-5-33,2 2 0,4-6 0,8 2 0,5-3 169,4-2 0,7 0 0,4 0 1,3 0 78,5 0 0,7-2 1,-2-1-1,3-4 13,2-2 1,-3 4 0,2-4 0,0 1-36,-1-1 1,2 5-1,-6-1 1,-2 2-2538,-2-3 0,-3 5 1,-2-5-1,-4 5-2172,-1 1 1,-2-6 4668,-5 1 1,-1-7 0,1 3-1</inkml:trace>
  <inkml:trace contextRef="#ctx0" brushRef="#br2">21399 9572 8847,'21'0'0,"0"0"0,-2 0 1168,-1 0 1,-3 0-1,1 0 39,0 0 0,-2 9 0,-2 3-570,-2 2 0,-6 11 1,-1-8-1,-6 4-114,-7 2 0,-6 5 0,-5-2 1,-4 5-36,1 6 0,-6-2 1,4 5-1,-2-2 48,2-3 1,3 6-1,7-1 1,1 2 138,-1 0 0,7-8 1,4 3-1,5-4-361,5-1 0,4-1 0,8-1 0,4-4-314,6-5 0,1-4 0,0-3 0,-2-1 0,2-3 0,0-6 0,-2-1 0,-5-5 0,-4-3 0,-1-12 0,-2-1 0,-4-4 0,-4-6 0,-5-4 0,-1-3 0,-1-3-22,-5-2 0,-8-1 0,-8-2 1,-3 3-510,-3 1 0,-1 3 0,-3 4 0,1 1-447,-1-1 1,3 8 0,2 3-1,6 5 331,4 6 0,1-3 0,2 6 0,2 0 0,2 0-1574,-3 4 0,-1 1 2221,-1 2 0,-1 7 0,0 2 0</inkml:trace>
  <inkml:trace contextRef="#ctx0" brushRef="#br2">17971 10798 13549,'-20'0'69,"-1"0"1,0 0 2341,5 0-1881,7 0 0,23 0 0,18 0 618,9 0 1,12 5 0,3 1-1,3-3 1,6-1 1,13-2 0,3 0 0,4 0-612,-40 0 0,1 0 1,4 0-1,2 0 0,1-1 1,2 0-1,3-1 0,1-1-382,2-2 1,2-1-1,7 2 1,3 0-1,8-1 1,2 1-1,4 0 1,1-1-159,-27 2 1,0 0 0,1 0 0,2 2 0,1 0 0,-1 0 0,1-1 0,0 0-1,-1 1 1,-1 0 0,-1 1 0,0 1 4,0 0 1,0 1-1,-1 0 1,26 1-1,-2 3 1,-8 2-1,-2 1 1,-7 0-1,-2 1 8,-6 1 0,-1-1 0,-3 0 0,-2 0 0,-8-4 0,-3 0 0,34 3-1,-9-3 0,-14 0 1,-7-6-1,-10 0-20,-9 0 1,-5 0 0,-9-2-62,-4-3 0,-3 1 0,-8-4 0,-6-1-1678,-9 0 1,-7 4-1,-12-4 1,-5 2 1748,-7 4 0,-4 1 0,4 2 0</inkml:trace>
  <inkml:trace contextRef="#ctx0" brushRef="#br2">18710 11474 13549,'-10'-2'903,"-1"-3"1,8-4 0,-1-6-1,8 1 234,6 3 0,11-1-272,6 7 0,2-1 1,3 5-1,-1-3-164,1-1 0,-1 0 0,1 5 0,-3 1-131,-3 5 0,-3 2 1,-7 8-1,-2 0-187,-4 0 0,3 5 0,-8 1 1,-2 3-83,-1 3 1,-14 1 0,-6 4 0,-4 1-55,-6-3 0,-7 9 0,-2-8 0,2 1-311,2 0 0,-2-3 0,2-2 0,5-4 116,3-1 0,1-2 1,6-5-189,5-1 1,2 1 14,1 0 0,10-2 1,10-4-1,4-5 91,2-3 0,6-2 0,5-2 0,2-1 53,3-2 1,1-8 0,2 5 0,2-3 78,-2 1 0,-2 1 1,-2-1-1,1 3-25,-1 0 1,-5 5-1,0-5 1,2 2-1927,2-1 1,0 1 0,-2 5 0,-2-2 63,2-3 0,-4 3 1,1-3-1,-2 3-95,-4 2 1,-2 0 0,-1 0 2042,0 0 0,-1 7 1,1 2-1</inkml:trace>
  <inkml:trace contextRef="#ctx0" brushRef="#br2">20236 11348 13549,'-21'-10'1567,"0"1"1,0 2-367,-2 4 0,0-4 1,-5 1 209,2 3 1,0 1 0,-4 4-1,2 3 1,2 6-241,-2 3 1,4 7 0,-1 1 0,2 1-989,4 0 1,2 5-1,1-2 1,0 2-306,1-2 0,4 7 0,2-3 1,2-1 36,4 1 0,1 3 0,4-6 0,3 2 25,6 3 1,4-6 0,6-2 0,6-1 46,2-4 0,4-1 0,4-3 0,3-1 9,0-3 1,11 1 0,-4-7 0,0-1 2,-3-2 1,0-2-1,-8-2 1,-2-2 36,-6-1 1,0-7 0,-7 1 0,-4-3-50,-5-1 0,-5-1 0,-7 0 1,0 1 78,0-1 0,-7 2 0,-5 2 1,-7 1 88,-7-1 1,-4 3 0,-2 0 0,1 2-120,0 4 1,-6 1 0,0 2 0,2 0-37,2 0 0,2 0 0,-1 0 0,2 0-13,4 0 1,-3 2 0,4 1 0,1 3-19,3-3 1,-2 4 0,2-2 0,2 1-1649,1 1 1,3-6 0,-1 5-172,0-5 0,7 1 0,2 2 1212,0 1 1,6 7 472,-5-1 0,5 3 0,1 1 0</inkml:trace>
  <inkml:trace contextRef="#ctx0" brushRef="#br2">22311 10531 13549,'-9'0'2222,"2"0"0,9 0 0,3 0-912,6 0 1,4 0 0,5 0-1,2 0-583,3 0 1,1 0 0,5 0 0,1 0-380,-1 0 0,-4 0 0,-3-2 0,0-1-441,1-3 1,-6 1 0,2 5-2743,-3 0 0,-3 2 385,1 3 1,-7-1-1,-6 4 637,-6-1 1,-6 0 0,-7-3 1785,1 1 1,-1 0 0,0-5 0</inkml:trace>
  <inkml:trace contextRef="#ctx0" brushRef="#br2">22421 10704 13549,'0'16'-91,"5"-6"1,2-1 0,2-1 857,3 1 1,2-5-1,2 1 1,0-2 356,-1 3 0,8-5 1,2 5-1,1-5 172,0-1 0,0 0 0,6 0 0,-3 0-778,-3 0 1,-1 0 0,-6 0 0,2 0-1194,-2 0 1,4 0 0,0 0 0,-1 0-2855,1 0 0,3 2 3561,-5 3 0,14 4 0,-2 7 0</inkml:trace>
  <inkml:trace contextRef="#ctx0" brushRef="#br2">24512 9761 8500,'-16'-14'0,"1"2"0,-1 3 0,0 2 649,-6-5 1,2 10 0,-6-3 0,-2 3-1,0 2 1,0 0 1614,2 0 0,2 7-1832,-3 3 1,3 4-1,5 0 1,-2-1-1,3-3-13,6 2 1,-2 2 0,5 2 0,1 0-100,2-1 1,-1 1-262,2 0 0,7-2 1,8-2-1,6-3 29,5-2 1,3 3 0,8-3-1,-1 2-379,1 3 1,3-3 0,0 1 0,-2 4 23,2 6 1,-2-3 0,-5 6 0,-4-2 533,-1 0 1,-2 1 0,-5-2 0,-2 0 405,-4 0 1,3 2 0,-8-1 0,-2-1-154,-1-3 1,-7-1-1,-2-2 1,-2-2-226,-3-2 1,-7-1 0,-4 2-1,0-6-279,0-3 0,-3-2 0,4 0 0,-1 0-803,0 0 1,-3 0-1,3-2 1,1-3-613,-1-6 1,2 2 0,5-1 307,0-2 0,2-2 0,4-2 1,5 0-1270,3 1 1,9-1 0,5-2 2359,7-3 0,6-3 0,6-7 0</inkml:trace>
  <inkml:trace contextRef="#ctx0" brushRef="#br2">24717 9792 14019,'22'12'0,"-4"1"0,-8 2 0,-1 1 505,0 3 1,1 6 0,6-3 527,0 3 0,-6 1 0,-1 4 0,0-2 0,-2-2-391,-1 2 1,5-5 0,-6-1 0,0-1-308,2 0 0,-3 0 0,5-5 0,-1-2-1147,1-4 1,-5 4-1,3-5 1,-2 1-7503,0 1 4745,0-8 3593,-12 4 1,-8-21 0,-10-3 0</inkml:trace>
  <inkml:trace contextRef="#ctx0" brushRef="#br2">24717 9635 13549,'5'-16'-319,"0"1"0,0 4 0,-3 1 267,3-3 0,2 5 1,5-1-1314,-1 2 1,-6 2 1553,6 5 1,-1 7 0,6 1-1</inkml:trace>
  <inkml:trace contextRef="#ctx0" brushRef="#br2">25141 9918 13549,'11'21'-288,"-1"0"1,-7 5 0,4-3 0,-1-1 706,-1 1 1,5 3 0,-3-3 0,2 0 531,3-1 0,-3-1 0,0-5 1,-2 0-170,-4 0 1,4-1 580,-1 1-712,-1 0 1,-5-16 0,0-9-448,0-8 1,-5-10 0,-1 5-1,3-3-311,1-3 0,2-1 0,2-5 0,3-1-256,6-1 0,4-1 1,4 6-1,2 1 91,-1 4 0,2 5 0,1 9 0,0 3 490,0 2 1,3 2 0,-4 8-1,3 6 87,3 7 1,2 8 0,1-1 0,-1 1 236,-4 4 0,4 5 0,-6 2 0,2-3-229,0-3 1,-6 8 0,1-9 0,-6-2-552,-4-1 1,1 1 0,-5-5-348,2-2 1,-6-2-1,3-1 1,-5 0-878,-1 0 0,0-6-4936,0 1 2961,0-8 3408,7 4 0,2-14 0,7-2 0</inkml:trace>
  <inkml:trace contextRef="#ctx0" brushRef="#br2">26415 9588 15932,'-2'17'2748,"-2"3"-2047,-1 1 0,-5 1 1,3-3-1,-2 4-123,-3 2 1,-2-1-1,-2 4 1,2-4-27,3-1 1,-8 3 0,5-3 0,0 1-199,2 4 1,3-5 0,-3-2 0,3-3 180,2-3 0,2 1 1,5 0-333,0-1 0,5 1 1,2-2-1,4-3-158,6-6 1,-1 2 0,7-2-1,-2-1-81,0-3 1,7-1 0,-4 0 0,2 0-1025,1 0 0,-1 0 0,3 0 0,-1 0-735,-1 0 0,-8-1 1,2-3-1,-4-1-393,-1 1 0,-6-4 0,-1-3 937,-2-3 0,-2-7 1307,-5 0 0,-7-14 1,-1 2-1</inkml:trace>
  <inkml:trace contextRef="#ctx0" brushRef="#br2">26588 9682 13374,'1'14'561,"3"-2"1,1-1 700,-2 1 1,1 7 0,-1 4 0,3 1-364,-3 4 0,-1 2 0,-2 2 0,0-1-469,0 0 0,0 1 0,0-1 1,2 1-683,3-1 1,-3-1 0,3-4 0,-3-5-480,-2-4 0,1-1 0,3 0 0,1 0-863,-1-1 1,-1-1-1,1-2 1,3-3-583,1-2 1,-2-2 2288,4-5 0,8 7 1,6 2-1</inkml:trace>
  <inkml:trace contextRef="#ctx0" brushRef="#br2">27437 9619 10521,'0'-24'0,"0"3"0,0 2 0,-2-1 876,-3 0 0,1-1 1,-6 5-228,-3 0 1,-1 2 0,-3 2 0,-4 3 0,-4 2 744,1 4 1,-9 1 0,5 4 0,0 5-775,-2 8 0,2 3 0,0 8 1,4 2-389,1 2 0,7-4 0,8-2 1,1-1-112,3-4 0,2-1 0,4-3 0,3 1 99,6 0 1,8-2 0,4-2 0,0-3-417,-1-2 1,6-2-1,-3-5 1,1 0 124,0 0 1,-7-2 0,4-1 0,-2-6-106,0-5 0,-2 2 0,-7-9 0,-1 3-90,1 3 0,-3 1 1,0 2 486,-2 1 0,0 8 0,-4-1 415,2 8 1,6 10 0,-4 8 0,0 3 59,0 3 0,3 7 0,-3 1 1,0-1-360,0-2 0,4 4 0,-4 0 0,0-2-446,0-2 0,3-3 0,-5-4 1,-1-4-1800,-2 1 0,-2-5 0,0 4 0,-2-1-347,-3 0 1,-11-2-1,-12-5 1,-5-1 2327,-4-1 0,-14 12 0,2-6 0</inkml:trace>
  <inkml:trace contextRef="#ctx0" brushRef="#br2">24245 10672 13549,'-16'0'614,"0"0"0,8 2 204,2 3 1,6-3 0,7 3 0,7-3 346,6-2 1,13 2 0,0 1-1,5 3-595,6-3 1,10-1-1,7-2 1,9 0 162,7 0 1,0 0 0,-32-1 0,3 0 0,2-1 0,1-1-467,5-2 1,1-1 0,4 2 0,1 0 0,1-1 0,0 1 0,-1 0 0,1-1-175,0 0 0,0 1 0,3 2 0,1 1 0,0-2 0,0 1 0,0 1 0,-1 0-94,-2 1 1,-2 0 0,-3 0 0,-1 0 0,-5 0 0,-1 0 0,-3 0 0,0 0-1,-3 0 1,-2 0-1,35 0 1,-11-2-1,-7-1 122,-8-3 0,-3 1 0,-15 5 1,-3 0-1392,-4 0-1188,-9-7 0,-5 0 1,-16-3-1,-14 3-1004,-13 0 1,-17 5 3461,-11-3 0,-4-4 0,-2 0 0</inkml:trace>
  <inkml:trace contextRef="#ctx0" brushRef="#br2">25314 11505 13030,'16'0'0,"-1"0"262,1 0 1,-5 0 0,-3-1 0,1-3 582,0-1 0,-6-7 0,3 1 0,-5-3-78,-1-1 0,-1-1 0,-5 0-221,-4 0 1,-4 1-1,-2 1 1,-1 2 107,-4 1 1,1 2-1,-4-3 1,0 3-151,-1 2 0,4 2 0,-3 5 0,1 0 71,4 0 0,-4 0 1,2 2-1,2 1-302,1 3 1,4 11 0,2-1-1,3 1-81,2 1 1,-3 3 0,5 0 0,1 0 52,3 1 0,1-3 0,0 6 1,1-2-192,5-4 1,4 0-1,11-1 1,3-1-1,1-3 1,5-4 0,-4 3-1,3-5-53,3-1 0,1-1 1,2-6-1,2 0-344,-2 0 0,-4-2 0,-3-3 0,-3-6-286,-3-3 0,-1-2 1,-7-1-1,-2-2 154,-1-2 1,-6-5-1,4 5 1,-2 1 905,-4 3 0,6 1 183,2 1 0,3 6 1,1 4 36,1 3 1,-6 2 0,1 2-1,3 1-644,5 2 1,-1 8 0,3-3 0,-2 2-11,2-1 0,-2 3 0,7-4 0,2 6-2130,2 5 0,3-4 1,5 6-1,8-2 2236,5 0 0,15 7 0,-1-4 0</inkml:trace>
  <inkml:trace contextRef="#ctx0" brushRef="#br2">18962 13486 13549,'9'-21'-1192,"-4"-2"1,-3 1 1408,-2-1 1,0 0 0,0 4 0,-2-4 1097,-3-1 1,-4 5 0,-8-2 0,-3 5-306,-1 5 1,0-1 0,4 5-1,-2 0 140,-2 0 0,-2 2 0,4 5 0,-2 0-532,2 0 0,-4 2 1,0 3-1,1 5-413,-1 4 1,0 9-1,4 3 1,-2 4-57,2 1 0,1 1 0,4-1 0,4 1 216,5-1 0,3 4 1,2-2-1,0-3-286,0 0 1,7-8-1,3 1 1,6-4-15,5-3 0,-2 3 0,6-10 1,-1 0-62,1-4 0,-1-3 1,6-2-1,-2 0-46,0 0 0,5-6 0,-7-2 0,4-5-799,1-4 1,-5-2-1,-1 1 1,-3-1 185,-2-2 0,-5-5 1,-2 3-1,-5-1 135,-1-4 1,-1 5 0,-6 2 0,0 4 165,0 1 0,0 6 1,1 1 710,5 2 0,-3 3 0,8 10 51,1 4 0,-3 4 0,1 3 1,2 3 301,2 1 0,-3 0 0,-1-4 0,1 2-216,-3 2 0,5 0 0,-6-5 0,1 0-385,5-1 0,-5 1 1,3-2-1,-1-2-1872,-1-1 0,5-8 1,-5 4-1,1-2 142,1 1 1,-1-1-1,6-5 1,0 0-926,-1 0 2674,8 0 1,2 0-1,6 0 1</inkml:trace>
  <inkml:trace contextRef="#ctx0" brushRef="#br2">19780 13407 14495,'15'-5'2690,"1"0"-1701,0 1 1,5 1 0,0-1-1,-2-1-151,-2 2 1,4 1 0,0 2 0,-1 0-27,-3 0 1,4-5 0,0-1-1435,-2 3 0,-1 1-626,-3 2-1984,-6 0 1,-4 5-1,-8 2 3142,-2 2 1,-15 2 0,3 4 0</inkml:trace>
  <inkml:trace contextRef="#ctx0" brushRef="#br2">19717 13564 13281,'15'6'1124,"1"-1"0,2 0 1,1-5-1,4 0 196,1 0 1,-5 0 0,4 2 0,-2 1-655,0 3 0,5-1 0,-5-5 1,-2 0-446,-1 0 1,-3 0 0,1 0-1845,0 0 0,-7 2 0,-2 1-2759,0 2 4351,-6 8 0,13-5 0,-5 8 1</inkml:trace>
  <inkml:trace contextRef="#ctx0" brushRef="#br2">20990 12999 13281,'0'-16'-44,"0"0"1,0 0 0,2 3 1135,3 2 1,6-3 0,8 4 0,4-4 18,1-2 1,2 2 0,7 2-1,2 3-347,2 2 0,-2 0 1,-7 4-1,-2-3-42,2 3 0,-5 3 0,-2 3 0,-4 4-195,-1 2 0,-2 1 0,-4 8 0,-4 1-188,-5 2 0,-1 7 0,-1-2 1,-5 4-384,-4 1 1,-11 3 0,-5 0-1,-4 3 39,-1-2 0,1-3 0,2-5 0,4 0 12,1 1 1,2-6 0,5-1 0,0-3-65,1-3 0,6 1 0,4 0 0,3 0-3,2-1 1,2-4-1,3-2 1,5-3 86,4-2 1,7-2 0,2-2 0,0 0-50,0 0 0,5-2 0,-1-2 0,7-2 80,2-3 1,3 0-1,-4-3 1,3 1 44,2-1 0,-5 3 0,4 1 0,-3-1-2150,1 0 0,-2 0 0,-7-3 1,-4 4-353,-1 1 0,3-6 0,-5 3 0,-1-6 2413,-3-5 1,6-3 0,1-8 0</inkml:trace>
  <inkml:trace contextRef="#ctx0" brushRef="#br2">22390 12794 13281,'5'-15'-713,"0"-1"0,0 0 1,-6 2 2214,-5 4 1,-2-3-1,-8 8 1,0 2-555,0 1 0,-6 2 0,-5 2 0,-2 3-136,-3 5 1,-4 11-1,-3 6 1,1 2-163,-1 3 1,3 4 0,4 3-1,3-1-521,2 1 0,6 1 0,11-7 1,5-3-60,3-1 0,4-6 0,5 0 1,7-2 123,5 0 1,14-6 0,-2-4 0,3-1 180,-1-1 1,4-2 0,1-7 0,0 0-13,1 0 1,1 0-1,-7 0 1,-5-2-186,-3-3 0,-4 2 1,-7-8-239,-4-1 1,-3 3-1,-7-1 1,-2-1 158,-3 3 1,-9-5 0,-10 6 0,-4 0 52,-6 0 0,-1-3 1,2 5-1,-2-1-2167,-1-1 0,-6 6 1,5-5-1,2 6-5670,2 6 7648,8-5 0,-4 6 0,4-7 1</inkml:trace>
  <inkml:trace contextRef="#ctx0" brushRef="#br2">23254 12904 13281,'-7'-14'159,"-3"4"1,-4-2 0,-2 6 1148,0 3 1,-5 1 0,0 2-1,1 0 27,-3 0 1,0 0 0,-5 0 0,4 0-480,1 0 1,2 5-1,5 2 1,1 0-642,-1 0 0,5 4 1,3-4-1,1 2-146,3 3 0,2-3 1,4 1-1,3 0-171,6-1 1,8 5 0,6-5 0,4 1-85,10 1 0,4-2 1,6 3-1,0-2 226,-2 3 1,4 2 0,-9 4 0,2 2 221,-2-1 0,-4 4 1,-8 1-1,-4 1 114,-5 0 1,-4-5 0,-1 3 0,-2 1 163,-4-1 1,-3-5 0,-7 2 0,0-3-604,0-2 0,-7-1 0,-5 1 0,-5-2 149,-4-4 0,-7-3 1,2-7-1,-4 0-104,-1 0 0,-4 0 0,0-1 0,1-5 26,0-4 1,-1-4-1,3-2 1,1 1-1416,-1-1 0,3-3 0,2-1 0,6 3-79,4-2 1,3 0 0,3 3-1,6-2-950,3-3 0,4 2 1,3-7 2359,6-2 0,10-2 1,3-1-1</inkml:trace>
  <inkml:trace contextRef="#ctx0" brushRef="#br2">23710 12920 13281,'9'7'1463,"0"2"0,-6 6-636,2 1 0,1 0 0,-6 0 0,1-1-53,5 1 1,-5 0 0,6 0-1,-1-1-402,-1 1 1,5 0-1,-3 1 1,2 2-616,3 2 1,2-1 0,0-8 0,-1-2-449,-3 2 0,0 1 0,4-1-1240,-3-2 1866,-4-6 0,-7-11 0,0-11 1</inkml:trace>
  <inkml:trace contextRef="#ctx0" brushRef="#br2">23616 12731 13601,'0'-15'316,"0"-1"1,2 2-747,3 4 1,-2 3-238,8 7 0,-1 0 829,6 0 1,0 7 0,0 1 0</inkml:trace>
  <inkml:trace contextRef="#ctx0" brushRef="#br2">23915 12841 13281,'15'16'66,"-1"0"1,-1 1-1,-5 3 613,-1 1 0,4 1 1,-4-3-1,0 2-8,0-1 0,3 2 0,-3-1 0,0-2-70,0-1 1,0-2 0,-3-1 0,1 1 6,-2 0 1,-1-6 0,0-1 792,3-2-1080,-3 5 0,3-15 0,-8 1 0,-3-5-172,3-5 0,-4-2 0,2-4 0,1-1-331,2-2 1,8-7-1,1 2 1,3-2-295,8 2 1,-1-4 0,9 6 0,0-2 120,-1-1 0,5 13 0,-4 0 0,4 6 348,1 4 0,-1 4 0,-2 5 0,-2 6 411,2 3 0,0 7 0,0 0 0,-4 0 86,-1 1 1,-2-2 0,-5 4 0,-1-1-164,1-4 0,-2 4 1,-2-2-1,-3 0-937,-2 1 1,0-4-1,-4 3 1,3-4-150,-3-1 1,-1-6-1,-2 1-4421,0 1 2477,0-5 0,0-2-119,0-10 2668,7-4 1,-5-13-1,5-3 1</inkml:trace>
  <inkml:trace contextRef="#ctx0" brushRef="#br2">24905 12669 13281,'5'-16'-1943,"2"0"2385,2 0 0,-4 8 1314,6 2 1,-6 12 0,4 4 0,-2 4-914,-4 2 0,-1 7 0,-2 3 0,0 3-315,0 3 1,-5-1 0,-2 1 0,-2-1-56,-3 1 0,3-1 0,-1 0 1,-1-1 24,2-4 1,2-3 0,7-7-1,0 0-264,0-1 0,0 1 0,2-2 0,3-2 37,6-1 0,3-8 1,3 4-1,3-2-117,1 1 0,5-1 0,-4-5 0,1 0-261,0 0 0,3-2 0,-3-1 0,1-3-1022,4 3 1,0 1 0,0 0 0,-3-1-1108,-3-2 1,4-1 0,-5 5 52,-1-5 0,-3-2 0,-3-8 2170,-3 0 0,-4-6 0,-7-3 0</inkml:trace>
  <inkml:trace contextRef="#ctx0" brushRef="#br2">25408 12810 13694,'-7'-7'775,"-3"7"1,3 7 0,2 10 0,3 3-195,2 1 1,0 5 0,0-3 0,0 1-11,0 4 1,0 2 0,0 1 0,0 1 75,0-1 1,5-5 0,2-1-1,2-1-1437,3 0 1,-3-4 0,0 1 0,-1-4-139,1-1 0,1 0-3202,6-1 4159,0-6 1,0-9-1,-1-9 1</inkml:trace>
  <inkml:trace contextRef="#ctx0" brushRef="#br2">26069 12747 11096,'0'-30'0,"-2"4"0,-3 5 633,-6 4 1,2-1-1,1-1 1,-1-2 388,0 2 0,-6 7 1,-6 1-1,0 1-319,-2 1 0,0 0 0,-5 6 0,2-2 304,-2 1 1,4 9 0,-1 8 0,2 4-669,4 4 0,4 7 1,4-2-1,4 2-218,0-2 1,5 4 0,-1-6 0,6 1 103,8-4 1,3-4-1,3-1 1,2 0-117,2-1 1,2-4 0,-2-2-1,4-2-207,-1-4 1,4-1 0,-7-4 0,0-3-172,2-6 0,-6-3 1,2-1-1,-5-1-124,-3 0 1,-6-5-1,4 0 1,-1 4 178,1 5 1,-4-1 556,6 8 0,-6 2 1,4 10-1,0 7 554,-1 5 0,3 14 0,3-1 0,-2 2-338,-1 5 0,-1-6 0,6 5 0,-2-1-648,-4 0 0,2 0 1,-6-6-1,-3 0-984,-1 1 0,-2 3 1,-2 0-1,-5-2-7365,-9 2 8474,-13 0 1,-11-4-1,-8 1 1</inkml:trace>
  <inkml:trace contextRef="#ctx0" brushRef="#br2">21619 13800 12938,'7'-8'1501,"-3"1"0,8 7 1,4 0 210,3 0 0,10-2 0,3-2 0,8-1-549,6 2 0,9 1 1,8 2-1,7-2-551,2-3 0,10 3 0,-2-3 0,8 3-444,-41 2 0,2 0 0,3 2 1,2 1-1,4 0 0,1 0 1,0-1-1,-1-1-259,1 0 0,-1 0 0,3 0 1,1 0-1,-2 0 0,0 1 0,3 1 1,0-1 96,2 0 1,1 0-1,0-1 1,1 0 0,3-2-1,1 0 1,1-1 0,0 0-11,1 0 1,2-1 0,8-3 0,0 0 0,-2 1-1,-1 1 1,-1-1 0,-1 0-37,-2-1 0,0 1 0,4 2 0,-1 1 0,-7-2 0,-1-1 0,-1 1 0,-2 1 42,-2 1 0,-1 1 1,-6 0-1,-2 0 0,-8 1 1,-1 0-1,41 0-1,-10 0 1,-9-5 0,-14-1 0,-11 1-35,-12-2-759,-1 5 0,-30-4 0,-11 6 0,-24 1 792,-23 4 0,-12 4 0,-11 7 0</inkml:trace>
  <inkml:trace contextRef="#ctx0" brushRef="#br2">21965 14570 8188,'0'-15'0,"0"-1"372,0 0 1,-5 1 0,-2 1 0,0 1 107,0 3 0,-5 5 1,-1-4-1,-4 2-47,-4 3 0,-2 3 0,4 1 1,-2 0 358,2 0 0,-4 0 1,2 0-1,2 1 322,1 5 1,5-3 0,0 8-748,3 1 1,6 2 0,-1 2-314,3-1 1,9 1-1,6 0 1,6-1 82,7 1 0,5 0 1,6 0-1,5-1-356,3 1 0,3 0 0,-1-1 0,0 3 95,0 3 0,-7-4 0,-3 6 0,-6-2 255,-4 0 1,-5 5 0,-8-5-1,-1 0 85,-3 2 1,-6-6-1,1 4 1,-4-3 131,-1-3 0,-6 1 1,-7-2-1,-4-2 26,-4-1 0,-7-8 0,2 2 0,-2-3-308,2-2 1,-4 0 0,4 0 0,-4-2-443,-2-3 1,1-3 0,0-8 0,-1 2-17,1 3 1,4-3 0,3 4 0,1-4-1575,4-2 1,7 0-1,3-1 1,2-2-365,4-2 0,8-5 2330,5 5 0,11-7 0,4 3 0</inkml:trace>
  <inkml:trace contextRef="#ctx0" brushRef="#br2">22279 14539 8247,'11'16'0,"-2"-1"0,-1 1 1028,1 0 1,-4 5 0,4 0 0,0-2 64,0-2 0,-4 4 0,4 0 0,-1 0-609,1 2 0,2-6 1,4 6-780,1 0 0,0-2 1,-1 2-1,1-8-2492,0-1 0,-6-5 788,1 1 0,-8-8 1999,3-2 0,-5-14 0,-1-10 0</inkml:trace>
  <inkml:trace contextRef="#ctx0" brushRef="#br2">22248 14288 7834,'0'-21'309,"0"0"0,0 0 0,0 5 230,0 0 0,0 6 0,2 1-1366,3 2 1,4 2 826,6 5 0,1 7 0,0 1 0</inkml:trace>
  <inkml:trace contextRef="#ctx0" brushRef="#br2">22610 14586 7834,'15'32'141,"6"-3"0,-1-3 1,-5-3 842,-2 0 1,-5-6 0,4 6 0,-3-2 746,-2 0 1,4 0 418,-6-5-1617,7-1 0,-12-8 0,0-7-291,-9-8 0,-5-12 1,-1-2-1,1-1-366,3 0 1,-1-5 0,7 2 0,1-4-254,3-1 0,1 0 0,3 1 0,6 4 82,7 5 0,4 3 0,1 4 0,4 4 149,-1 5 0,6 3 1,-4 4-1,4 3 441,1 5 0,6 10 1,0 2-1,-2 1 133,-2 0 0,-3 3 0,-2-3 1,-2 1-138,2 4 1,-6 0-1,1 0 1,-2-4-147,0-1 0,-2 3 0,-6-5 1,-5 0-1106,-1 2 1,4-6 0,-6 4-1059,-2-3 0,-1-3 0,0-1-3045,3-3 5063,-3-4 0,12-7 0,-5 0 0</inkml:trace>
  <inkml:trace contextRef="#ctx0" brushRef="#br2">23616 14476 7834,'-21'-21'761,"0"0"0,2 0 0,7 4 218,1-4 0,8-2-342,-3-3 0,12 3 0,4 9 1,6 4-203,5 5 1,3-2 0,8 1 0,-3 3-116,-2 1 0,7 4 0,-4 3 1,0 6 1,-2 3 0,-9 1 0,2 1 0,-4 1-66,-1 4 1,-7-1 0,-4 6 0,-3 2 2,-2 1 1,-9 3 0,-5-1 0,-8 1-26,-8-1 0,2 1 0,-9-1 0,2 0-45,-1 1 1,8-6-1,-4-1 1,2-3-11,1-3 1,4 4 0,4-2 0,4-2 53,1-1 1,6-3-334,-1 1 0,9-2-61,2-3 0,7 1 0,9-7 1,0-1-166,0-3 0,6-1 0,4 0 0,4 0-579,2 0 0,4 0 0,3 0 0,1 0-164,4 0 1,1-5-1,0 0 1,-1 1-236,-2 3 0,-2-5 0,4-1 1,-4 0 508,-1 0 1,2-10 794,-4 1 0,0-10 0,-6 2 0</inkml:trace>
  <inkml:trace contextRef="#ctx0" brushRef="#br2">24685 14319 7834,'16'-16'550,"0"7"1,-1 4-1,-1 2-53,-3-2 0,3 3 0,-4-3 0,4 3-196,2 2 0,-6 7 0,-1 3 0,-2 4 284,-3 2 0,-3 7 1,-4 3-1,-6 4 53,-7 1 1,-10 0-1,0 3 1,-4 1-164,-1 1 1,-6 6 0,0-3 0,4-1-248,5 0 0,0 4 0,9-5 0,5-2-87,7-2 1,5-2-1,2 1 1,2-2-60,3-4 1,4 2-1,9-7 1,1-4-73,2-5 0,0 1 1,-4-8-1,2-2 11,2-1 0,0-2 0,-5-2 0,-2-3 103,-3-5 1,1-10-1,-5-2 1,0-3 34,0-3 0,-4-1 0,-8-3 1,-7-1 1,-7-4 1,-1-1 0,-6-6-193,-2 2 0,4 7 1,-1-3-1,1 1 1,1 1 106,0 1 1,4 3 0,7 4 0,1 4-173,-1 1 0,5 2 0,2 6 0,3-1-434,2 0 1,2 7 0,3 2-1,6 2-448,3 0 1,3 0-1,2 6 1,4 3-141,2 1 1,-1 7 0,4 1 0,-4 4-1370,-1 4 0,5 2 2487,-2-2 0,4 3 0,1 8 0</inkml:trace>
  <inkml:trace contextRef="#ctx0" brushRef="#br2">26588 13439 12915,'17'0'0,"2"0"1499,2 0 1,7 0 0,-2 0-931,4 0 1,3 0-1,0 0 1,2 0-1,-1-2-275,0-3 1,0 3-1,-6-3 1,-4 3-436,-1 2 0,3 0 0,-5 0-1171,-2 0 0,-3 7 0,-6 3 0,-4 4-1487,-5 2 1,-1 5 0,-1 2 2798,-5 1 0,-2 2 0,-8 6 0</inkml:trace>
  <inkml:trace contextRef="#ctx0" brushRef="#br2">26808 13675 8717,'-7'0'3774,"7"0"-2818,8 0 0,8 0 0,3-2 0,2-2-126,-2-1 0,6-2 1,-1 4-1,3-3-964,-1 3 1,0 1 0,5 2 0,1 0-557,-1 0 0,1 0 1,1 2-1,2 3-1921,2 6 1,1 8 2610,-1 2 0,-4 7 0,5-4 0</inkml:trace>
  <inkml:trace contextRef="#ctx0" brushRef="#br2">28034 12920 7834,'9'-16'4221,"-4"1"-3401,-3 6 1,-4 7 0,-2 9 0,-3 4 26,-1 6 1,-1-1 0,-3 6 0,1 1-19,-1 3 0,-2 4 0,-2 2 0,1-1-126,-1 0 0,0 6 0,0 0 0,1-2-189,-1-2 0,2-2 1,2 1-1,3-1-129,2 1 0,2-6 0,5-2 0,0-1-331,0-4 0,0-1 0,2-3 1,3-1-55,5-3 0,6-2 0,5-6 0,5 2 0,4-1 0,7-3 0,1-2 0,2-3-734,4-1 1,0 0-1,-1 3 1,-3-1-54,-1-3 0,-2 1 1,-6 5-1,0 0-250,1 0 0,-6-5 0,-1-2 0,-3 0-1161,-3 0 1,-1-5 0,-4 1 648,-4-3 0,-3-9 1,-7-3 1548,0-3 0,0-17 0,0-3 0</inkml:trace>
  <inkml:trace contextRef="#ctx0" brushRef="#br2">28474 12920 8734,'0'16'1801,"0"-1"1,0 3-1221,0 3 1,0 3 0,0 8 0,0 1 572,0 4 1,0-4 0,0 5 0,0-1-20,0 0 0,0 5 1,0-6-1,0-1-713,0-2 1,0-1 0,0-1 0,2-1-575,3-4 0,-1-3 0,4-8 0,1 1-761,0 0 0,-4-2 0,4-2 1,0-3-278,-1-2 0,-2-2 1,4-5-1,2 0-701,2 0 0,2-9 0,0-5 256,-1-5 1,1-4 1634,0 2 0,7-17 0,1-11 0</inkml:trace>
  <inkml:trace contextRef="#ctx0" brushRef="#br2">28914 12841 8385,'9'16'1045,"-2"0"0,-5 1 0,1 3-443,3 1 0,4 6 0,-5 1 1,-1 6 167,-2 2 0,-2 8 0,0-2 1,-2 2 952,-3-3 0,3 3 1,-5-7-1,2-2-983,-1-2 1,1-2 0,5-1 0,0-2-784,0-2 0,0-7 0,0 2-2793,0-3 1,0-3 738,0 1 1,2-7-1,3-4 136,6-3 1,8 0 0,4 1 1960,1 2 0,2 1 0,6-6 0</inkml:trace>
  <inkml:trace contextRef="#ctx0" brushRef="#br2">29229 13486 7834,'16'-7'3147,"-1"5"-1467,1-3 0,-5 3 0,-1 2-626,2 0 1,-3 5-1,1 1-1296,3-3 1,-5 4-414,3-2 1,-2 2-1,3-3-1451,-2 1 0,1 0 1,5-5-1797,-1 0 3902,1-7 0,7-8 0,1-10 0</inkml:trace>
  <inkml:trace contextRef="#ctx0" brushRef="#br2">29811 12920 7991,'24'-24'0,"-1"3"362,0 3 0,-6 4 0,7 2 0,1 2-76,1-3 1,13 6 0,-8 2 0,2 3 303,0 2 0,-3 2 1,-2 3-1,-4 4-111,-1 0 0,-4 5 1,-8-2-1,-4 5 33,0 4 1,-5 2 0,1-4 0,-8 4-130,-11 1 0,-1 3 0,-10 6 0,0 2 45,-3 1 0,-7 8 0,0-2 0,3 3-169,0 3 0,3-3 1,1-1-1,4-4-17,5-2 1,11 4-1,4-5 1,5-2-164,1-2 1,1-9 0,5-1 0,4-4 87,4-3 1,2 1-1,1-11 1,4-3-57,5-1 0,2-2 0,0 0 0,-3-2 79,-3-3 1,-1-6 0,-5-8-1,-2-3 29,-3-3 1,1 1 0,-7-4 0,-1 2-17,-3-2 0,-8-2 0,-3-3 1,-4 0-134,-2 1 0,-5-3 0,-2 9 0,1-2-713,-1 2 1,-3-2 0,5 7 0,0 2-392,-2 1 0,6 3 0,-4 1 0,5 1-1673,6 3 0,1 6 890,4-1 0,5 3 1817,0 2 0,14 0 0,10 0 0</inkml:trace>
  <inkml:trace contextRef="#ctx0" brushRef="#br2">31241 12904 7834,'-1'-21'0,"-3"-1"267,-1-3 1,-9 4 0,0-5 252,-5-2 0,-7 4 0,3-1 0,-2 1 75,-3-1 1,1 6 0,-3-2 0,2 5-251,0 6 1,-4 3 0,11 7 0,2 2 125,2 3 0,3 9 0,2 10 0,3 4-20,2 6 0,2 13 1,5 2-1,0 5 36,0 5 0,1 2 0,3 2 0,3-2-98,2-3 1,-1 3 0,5-5 0,-5 0-103,-1-4 0,4 1 1,-4-5-1,0-4-398,0-4 0,3-3 1,-3-6-1,0-1-957,0-4 1,5-3 0,-3-7 0,2-2-428,-1-4 1,1 2 0,4-6-1,1-3 829,0-1 1,5-4-1,1-5 1,1-7-124,0-5 0,3-11 0,-5 1 1,-2-6 788,-1 0 0,-8-2 0,-1 4-37,-2 3 0,3 9 0,-4 0-30,-3 4 1,-8 6 0,-6 3 0,-4 1 775,-6 3 1,3-3-1,-6 0 1,-1 0 740,-1 0 0,-12 0 0,6 4 1,-1-3-872,0 3 0,1-4 0,3 2 1,1-1-676,2-1 0,6 6 0,-1-6 0,4 1-444,1 1 0,2-2 0,2 4 0,3-4-131,2-2 0,2 4 0,7-4 0,3 0-632,5 1 0,6-5 0,3-8 0,4-3 1303,2 0 0,1-13 0,5 4 0</inkml:trace>
  <inkml:trace contextRef="#ctx0" brushRef="#br2">31226 12763 7834,'15'7'429,"-4"9"0,-2 12 0,-1 5 243,1 3 0,-4 3 0,6-3 0,1 6 451,2 4 0,5 1 0,0 0 0,-3 0-469,-2 0 0,4 1 0,-8-3 1,4-1-543,2-2 1,0-2 0,-1 2-1,1-7-595,0-8 1,-1 3-1,1-5 1,0-1-1174,0-3 1,-1-9 0,1-3 0,0-2-268,-1-4 0,1-8 1923,0-5 0,0-11 0,-1-4 0</inkml:trace>
  <inkml:trace contextRef="#ctx0" brushRef="#br2">31760 13219 8341,'-17'0'0,"-2"0"959,-2 0 0,-6 0 0,6 0 1,0-2-549,-1-3 1,-3 1-1,-8-6 1,-4-1-687,-4 3 1,-7-12 0,-4 3-1,-6-6-974,-3-5 1,-7-15 1248,0-10 0,24 18 0,-1-3 0,0-2 0,1-1 0</inkml:trace>
  <inkml:trace contextRef="#ctx0" brushRef="#br1">22798 5847 8167,'0'-16'586,"0"1"1,0-1 1626,0 0 1,7 7-1410,4 4 1,3 10-1,2 8 1,1 4-134,4 4 1,-4 5-1,6-3 1,0 1-360,3 4 1,-2 2 0,1 1 0,-1-1 40,1-4 1,-6 2 0,2-7 0,-3-2-91,-3-1 0,1-2 1,0-1-1,-1-1 32,1-3 1,0-4 0,0-7 0,-1 0-32,1 0 1,5 0 0,2 0 0,-1 0-161,1 0 0,3-7 0,-3-4 0,1-3-843,4-1 0,0-1 1,0 0-1,-3 1-997,-2-1 0,-3 2 1,-6 2-1,-3 1-254,-6-1 0,-5-2 0,-5-2 1500,-6 0 0,-8 1 1,-3-3-1,-1-1 490,0-2 0,-12-7 0,2 4 0</inkml:trace>
  <inkml:trace contextRef="#ctx0" brushRef="#br1">23333 5784 8292,'-9'-7'825,"2"7"275,7 0 1,7 7-1,4 9 1,3 0 234,1-1 0,6 6 0,2 2 1,1 1-697,4 4 0,0-5 1,0 0-1,-3-2-354,-2 0 0,-1 0 1,-3-6-1,2 1-803,-1 0 1,-3 0 0,-1-3-8529,0-2 7962,-1 3 1,-6-19 1083,-4-1 0,-17-13 0,-5-5 0</inkml:trace>
  <inkml:trace contextRef="#ctx0" brushRef="#br1">23301 5438 8509,'14'11'0,"-1"-2"902,-3-2 0,1 0 1,4-4-1,3 4 239,3 2 0,-2 1 0,7 8 0,0 1-420,-1 2 0,10 0 0,-4-4-629,2 4 0,-5-3 0,-1 4 0,1-1 0,0 0-906,-2-1 0,-2-3 0,-5-1 0,2-1-1170,-1 1 0,-5-5 1,-2-3 1983,-3-1 0,-7 6 0,4-5 0</inkml:trace>
  <inkml:trace contextRef="#ctx0" brushRef="#br1">23915 5643 8625,'15'1'497,"1"5"1,-5-5 0,-1 5 556,2-5 1,-5 1 0,0 2 764,0 1-2636,-5 0 1,3-7-1549,-10-3 0,-2 2 2365,-3-8 0,-11-6 0,3-8 0</inkml:trace>
  <inkml:trace contextRef="#ctx0" brushRef="#br1">23930 5171 8167,'-8'-9'194,"-5"1"0,6 4 0,0-3 597,0-2 1,-3 4-1,5-5-92,1-2 1,2-2 0,2-2 0,2 2-295,3 3 0,9-3 1,7 6-1,0-3-143,2 1 0,0 6 0,5-1 0,-4 3-171,-1 2 0,-2 6 0,-4 2 0,1 4-7,-2 6 0,3 3 1,-11 0-1,1 5-24,-4 4 1,-3 1 0,-2 2 0,0 1-114,0-3 0,0 2 0,0-10 0,0 0 113,0-1 1,0 4 0,0-5-1,2-1 47,3-3 0,4-6 0,7-1 0,-1 1 86,1-3 1,5 4 0,2-6 0,-1-3-18,1-1 1,3-2 0,-3 0 0,0 0 84,0 0 1,-2-7 0,-8-4-2,-2-2 1,-4-3-1,-7-2 1,-2-1-189,-3-2 0,-6 0 0,-8 4 1,-3-2-133,-3-2 0,-1 0 0,-6 3 0,1-1-612,0-2 0,1 0 0,2 5 0,3 1-685,3-1 1,-4 0-1,5 0 1,3 1-600,6-1 0,0 6 0,6-1 1956,3-1 0,8-2 0,4-2 0</inkml:trace>
  <inkml:trace contextRef="#ctx0" brushRef="#br1">24764 4652 8053,'-7'-24'164,"-4"3"0,-3 4 0,-1 3 1,-1 1 584,0 3 0,-5 6 0,0-1 0,0 3-78,-2 2 1,6 7-1,-4 6-242,4 6 0,3 5 0,3 10 0,6 2 0,3 4 21,2 1 0,4 4 1,4-3-1,8 1-211,2-1 1,6 4-1,2-4 1,4 1-387,1-1 1,1-3 0,-1-6 0,1 0-754,-1-1 1,-1 1 0,-2-12 0,-4-2-393,-1-2 1,-2-6 0,-5-2 324,-1-2 1,-6-4 0,-4-8 0,-3-6 966,-2-3 0,-7-8 0,-2-3 0</inkml:trace>
  <inkml:trace contextRef="#ctx0" brushRef="#br1">24968 4904 8511,'9'7'0,"-4"3"0,-3 4 620,-2 2 1,-2 0 0,-3 0-1,-7-1 163,-8 1 1,1-6 0,-5 1 0,-1-1-350,1-1 1,-1-2 0,-3-7 0,2 0-582,-2 0 1,0 0 0,2 0 0,5-2-377,4-3 0,1 2 1,0-8-1,2-1-700,4-2 0,3-2 0,7-1 0,0-4 1223,0-5 0,0-11 0,0-3 0</inkml:trace>
  <inkml:trace contextRef="#ctx0" brushRef="#br1">24874 4527 8167,'31'31'317,"1"1"1,3 4 0,0 3 0,-2-1 418,2 1 0,0 4 0,-6-3 0,-1 1-343,-2-5 0,-6-3 0,2-1 1,-1-2-509,0-4 1,-1 2-1,-8-7 1,-2-4-1348,2-5 0,-3-5 1462,2-7 0,-8-14 0,4-3 0</inkml:trace>
  <inkml:trace contextRef="#ctx0" brushRef="#br1">25361 4590 8167,'-7'15'425,"-2"-1"0,-6-1 0,-3-3 168,-3 2 0,-3 2 0,-9 2 0,-4 1-395,-5 4 1,-3-1 0,-4 7 0,0 3-199,2 0 0,-11 12 0,9-9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18836 6837 7322,'5'-10'-674,"1"-1"1146,-1 8 0,-3-4-705,3 7 1,-3-7-329,3-4 695,-3 4-169,-2 0 2521,0 7-635,0 0-1370,0 7 1,0-3-1,0 6-125,0 3 0,0-5 1,0 3-100,0 1 0,0 2 0,0 2-145,0-1 1,-2-4 0,-2-1 0,-1 3-137,2 1 1,1-4 0,2 1 0,0 1 36,0 2 1,0-4 0,0 1-1,-2-1 72,-3-1 0,3 5 1,-3-4-43,3 4 0,2-3 0,0-1 0,0 2-68,0 2 1,0 2-1,0 0-9,0 0 1,0-1 0,0 1-9,0 0 1,0-1-1,0 1 8,0 0 0,0 0 0,0-1-9,0 1 1,0 0-1,0 0 38,0-1 0,0 1 1,0 0 23,0-1 1,0 1-1,0 0 1,0 0 0,0-1 1,0 1-9,0 0 0,-5-1 0,0 1-69,1 0 0,3 0 1,1-1 30,0 1 1,0 0-1,0-1 1,0 1-10,0 0 0,0 0 1,0-1 26,0 1 0,0 0 1,0-1-1,0 1 5,0 0 1,0 0 0,0-1 17,0 1 1,0 0 0,0-1-19,0 1 0,0 0 1,0 0 9,0-1 1,0 1 0,0 0 0,0 0 9,0-1 1,0 1 0,0 0 0,0-1 7,0 1 0,1 2 0,3 1 0,1 2 4,-2-2 1,-1-2 0,-2 1-1,0 1 61,0 2 0,0 5 0,0-5 0,0-2-93,0-1 0,0-2 0,0-1 0,0 1 11,0 0 0,0 5 0,0 0 1,0-2 91,0-2 1,0-1-1,0 0-17,0-1 0,0 1 0,0 0 238,0 0 0,0-6 0,0 1-178,0 1 1,0 2 0,0 1 0,0 1-153,0 0 1,0 0-1,0-1 1,0 1 30,0 0 0,5 0 1,1-1-1,-3 1 3,-1 0 0,-2-1 1,0 1-1,0 0 41,0 0 0,0-1 1,0 1-1,0 0-16,0-1 1,0 1 0,0 0-1,0 0 3,0-1 1,0 1 0,0 0-1,0-1-48,0 1 0,0 0 0,0 0 57,0-1 0,0 1 1,0 0 171,0-1 0,0 1 1,0 0 8,0 0 1,0-1 0,0 1 0,0 0 33,0-1 0,0 1 1,0 0-128,0 0 0,0-1 0,0 1 0,0 0-290,0 0 0,0-1 0,0 1-10,0 0 0,0-1-764,0 1 0,0-5 57,0-1 0,2-6-602,3 1 0,-2-5 1459,8-5 0,-1-4 0,6-7 0</inkml:trace>
  <inkml:trace contextRef="#ctx0" brushRef="#br0">18836 8928 11880,'-2'10'1502,"-3"-1"-495,-5-2 1,-6-2-544,-5-5 1,-2 0 0,-3 0 0,5 0 55,4 0 0,-4 0 0,0 0 0,2 0-192,1 0 0,2 0 1,-1 0-1,-2 0 3,-2 0 0,-2-5-284,2 0 1,4-2 0,-4 3-213,3-1 1,8 0 27,-1 5 0,8 1-186,-3 5 1,5 2 211,1 8 1,0 0 0,0 0 37,0-1 0,1 1 1,3 0 20,1-1 0,2 3 1,-3 1-1,1 2 257,-2-2 0,4 4 1,-1-2-1,-1 0 126,2 2 0,-5-6 0,3 4 0,-2-3-14,3-3 0,-5 1 0,5 0 0,-5-1-381,-1 1 0,0-5-2365,0-1 1199,0-6 1,-1 1 1229,-5-10 0,-2-11 0,-8-9 0</inkml:trace>
  <inkml:trace contextRef="#ctx0" brushRef="#br0">18663 8346 7432,'6'-16'0,"1"1"0,-1-3-1226,1-3 1226,-1-3 0,1-8 0,1 1 0</inkml:trace>
  <inkml:trace contextRef="#ctx0" brushRef="#br0">18836 6947 7402,'0'-8'1207,"0"1"0,0 8-972,0 5 1,0 2-1,0 8-27,0 0 0,0-6 0,-2 1 1,-1 1 15,-2 2 0,0 3 1,5 3-153,0 0 0,0 3 0,0-4 0,0 4-33,0 2 1,0 1 0,0 5 0,0 1-15,0-1 1,0-1 0,0-2 0,1-2-117,4 2 0,-3 0 0,3 0 1,-3-4 23,-2-1 0,0 5 1,0-4-1,0 2 124,0 1 1,0-1 0,0 5 0,0 1-14,0-1 1,0-5-1,0 1 1,2 1 57,3 1 0,-3 1 0,3-2 0,-3-4-105,-2-1 1,0 3-1,0-3 1,0 1-5,0 4 1,0 0 0,0 0 0,0-2-1,0 2 1,0 0 0,0 0 0,2-2 15,3 2 0,-3 2 1,3 1-1,-3 1-3,-2-1 0,1 1 1,3-1-1,1-1-9,-1-4 1,-3 9-1,-1-4 1,0 1 49,0-4 0,6 2 1,-1-4-1,-2 3-8,-1 3 1,-2-1-1,2 1 1,1-1 97,3 1 1,-1-1-1,-3 0 1,1-1-52,2-4 1,1 4 0,-6-4-1,0 2-153,0-2 1,0-1 0,0-6 0,0 2-92,0-2 0,0 4 1,0-2-1,0-2-101,0-1 0,0-3 42,0 1 190,0 0 0,0-9 0,0-7 173,0-9 1,0-5-1,0-2-14,0 1 0,0-8 0,0-2 0,0-3 0,0-3-35,0-7 0,-6-4 0,1-4 1,2 1-26,1-4 0,0-7 0,-1 2 1,-3 0-130,3 0 0,1-4 0,2 6 29,0 1 1,0 4-1,0 3 1,0 4-1,0 0-22,0 0 1,0 3 0,0-3 0,0 1 1,0-4 0,0 3-1,0-4 1,0-2-22,0-2 0,0-5 0,0 1 0,0-6-36,0-3 1,0 5-1,0 4 1,0 3-17,0 2 1,0 1-1,-2 6 132,-3 9 1,3 5 0,-3 6 126,3-1 1,2 0-198,0 6 0,0 4 0,0 1 0,0-3 72,0 0 0,0-3 1,0 0-1,0 0 23,0 1 1,0-1-1,0 0 127,0 0-99,-7 8 1,6 3-1,-5 10-28,5 5 1,1 9 0,0 4 0,0 2 58,0 3 0,0 1 0,0 4-36,0 4 1,0 2 0,0 4 0,1-1 0,3 0-9,1-2 1,0 6-1,-5-5 1,0 5-101,0 1 0,2 4 1,2-1 57,1 1 0,0-4 0,-5 9 0,0 0-85,0 0 1,0-9 0,0 4 0,0-1-1,0-1-37,0 0 0,0-2 0,0 0 1,0-1-15,0-4 0,0 1 0,0-4 0,0-1 21,0 1 0,0 4 0,0-3 49,0 1 0,0-1 0,0-5 1,0 1-1,0-1-34,0-2 1,0-6 0,0-3 0,0-1 38,0-4 1,0-2 0,0-1 0,0 0-82,0 0 0,0-1-82,0 1 378,0-7 0,0-4 1,0-10-1,0-7-21,0-8 0,0-4 0,0-9 0,0-2 68,0-2 0,0-7 0,-2 1 0,-1-6-32,-2-3 1,-1-6 0,5 4 0,-3 0-127,-1-1 0,0-2 1,5 3-102,0-2 1,-6 3-1,1-1 1,2 2 0,1 3-30,2-2 0,0-5 0,0 2 0,0-2 74,0-3 1,0 0 0,0-2 7,0-2 1,0 2 0,0-11-1,0 2 1,0 5 12,0 6 0,-5 0 1,-1 6-35,3 3 1,-4 8 0,2 5 0,1 4 0,3 3 39,1 4 0,0 3 0,0 8 18,0-1 1,0 5 0,0 1 0,0-2 1,-2-1 118,-3 3-103,3 3 0,-5 9-285,7 3 1,0-2 43,0 8 184,-7-8 0,5 11 0,-5-5 0</inkml:trace>
  <inkml:trace contextRef="#ctx0" brushRef="#br0">19324 8409 7621,'8'-7'-944,"-2"-3"1563,2-4 0,-6 3 923,3 1-1000,-3-1 0,-2 1 0,-2 1 0,-1 0 58,-2 0 1,-2 6-1,3-4 1,-3 2-136,-2 0 0,4-1 0,-5 6 55,-3 0 0,-1 0 0,-1 2-216,-1 3 1,0-1-1,1 6 1,1 2-182,3 2 0,-3-3 0,4-1 1,-3 4-74,3 6 0,-2-3 1,6 4-108,3-4 1,1-1-1,2 0 1,0 0 26,0-1 1,7-4 0,4-2 0,3-2 7,1-4 1,3 4-1,1-2 1,2-1 1,-2-3 1,-1-1 0,-3 0 0,-1-1 54,-3-4 1,3 1 0,-5-6 0,-1-3 45,-2-1 1,-5-1-1,-1-1 1,0 0 106,0 0 1,0 1 269,0-1 1,2 7-265,3 4 1,-1 10 0,5 6-1,-1 3-80,1 1 1,2 6 0,2 0 0,0 0-45,-3 2 1,1-5 0,4 2 0,-1-2-364,-3-2 1,3-1-1,-5 1 1,1 0-2992,1 0 1,-6-6 3283,5 0 0,1 1 0,4 5 0</inkml:trace>
  <inkml:trace contextRef="#ctx0" brushRef="#br0">14748 4731 7621,'16'-7'-51,"-5"5"1,-3-5-1,1 2 1,-2-2 494,0-2 0,3 4-11,-4-5 0,-1 4 268,-5-4 0,0 5-50,0-6 0,-7 8 0,-4-2 0,-3 5-168,-1 5 1,-1-2 0,-1 6-1,-3 0-147,-1-1 1,0-2-1,6 2 1,-1 1-156,0 0 1,1-4-1,-1 4 1,0 0-181,0-1 0,2-2 0,2 2 0,3 1-23,2 0 0,2-4-340,5 5 0,4-4 0,4 2 188,8-1 1,9 4 0,-3-4-1,3 0 146,3 0 0,-4 5 0,2-1 0,1 3 45,-3 1 0,-1-4 0,-8-1 0,1 2 127,0 2 0,-2 2 0,-2 0 0,-3 0 120,-2-1 0,-2 1 0,-5 0 0,0-1-26,0 1 1,0 0-1,-2-2 254,-3-4 0,-5 4-441,-11-3 0,-2-4 0,-3-2 1,3-3-254,0-2 0,4 0 0,-5-2 0,-1-2-763,1-1 1,5-5 0,-2 3 0,3-2-117,2-3 0,2-2 0,2-2 0,3 0 203,2 1 0,2-1 0,7 0 1,1-1 877,3-4 0,13-4 0,-2-6 0</inkml:trace>
  <inkml:trace contextRef="#ctx0" brushRef="#br0">14953 4715 7621,'8'7'572,"5"-3"0,-6 6 110,1 3 0,-4 1 0,3 1 0,-2 1-10,0 0 0,2-1 0,-3 1 1,1 0-344,-1 0 1,3 4 0,-2 1 0,0-3-421,2-6 0,-3 2 1,4-3-1,1 3-368,0 1 1,-6-4 0,4-3 0,-2 1-3721,1 0 3463,-1-6 0,-5 3 0,-2-12 0,-1-6 716,-3-7 0,-13-5 0,2-8 0</inkml:trace>
  <inkml:trace contextRef="#ctx0" brushRef="#br0">15000 4605 7621,'0'-15'632,"0"-1"0,0 5 0,2 3-272,3 1-1658,-3 1 0,10 5 1298,-7-5 0,7 5 0,-3-6 0</inkml:trace>
  <inkml:trace contextRef="#ctx0" brushRef="#br0">15110 4652 7621,'16'21'0,"-1"2"175,1 2 1,-5-1-1,-1 4 1,1-4 181,-3-1 0,5 3 1,-8-5-1,0 0-42,2 2 1,-4-6 0,6 4 0,-2-3 73,-3-2 1,3-1 392,-2 1-341,0-7 0,-5-4-228,0-10 1,0-4 0,0-8 0,0-3-148,0-1 0,2-1 1,3 2-1,6-2-2,3-3 0,1 11 1,1-1-1,2 2-48,2 5 0,0 1 1,4 7-1,1 1 70,-1 5 1,1 2 0,1 8-1,-4 2-60,1 3 1,-5-4 0,3 4 0,-4-4-213,-1-1 1,-2 5 0,-2 0 0,-3-2-173,-2-1 1,0-3 0,-4 3-1,2 1-165,-1 2 1,-1-2-1,1-7 1,1-1-1250,-1 1 1,-3 2 239,-1 2 1532,0-7 0,7-2 0,2-7 0</inkml:trace>
  <inkml:trace contextRef="#ctx0" brushRef="#br0">15880 5187 7862,'9'-11'297,"-2"1"0,-2-2 213,1-2 0,-1-2 0,-5-1 0,0-3-21,0-1 0,0-5 0,0 2 1,0-4-278,0-5 0,-2-8 1,-1 3-1,-3 0-182,3-1 0,1-3 0,2 6-20,0 1 0,0 3 1,0 6-1,0 5 0,0 4-245,0 1 1,7 7 0,4 4 243,3 3 1,1 2-1,1 2 1,0 3 196,-1 6 1,1 10-1,2 5 1,1 3 74,2 3 1,0-1 0,-4 3 0,2 0-33,2 3 1,0 5 0,-5-5 0,0-2-211,0-2 0,-2-2 1,-2-1-1,-2-2-341,2-2 1,2-7 0,0 2 0,-1-3-1459,-3-3 0,1-6 1204,4-4 1,-6-5 0,-4-5 137,-3-5 1,-2-4 0,0-2 0,0 0 213,0 1 1,-7-1-1,-3-2 545,-4-3 0,-2 4 1,0-4-1,0 5 276,1 6 0,-3-2 0,-1 5 1,-2-2-128,2-3 1,-4 3 0,0 0 0,-1 0-382,-4 1 1,4 2 0,-1-2 0,2-1-464,4 0 0,2 6 0,1-4-1148,0 0 0,9 5 0,7-3-205,9 3 1707,5 2 0,9-7 0,1-2 0</inkml:trace>
  <inkml:trace contextRef="#ctx0" brushRef="#br0">16383 4810 7621,'21'0'196,"0"0"0,0 1 1,-5 3-1,0 1 256,0-1 0,5-3 0,-1-1 1,0 0-22,-3 0 0,4 2 1,0 2-1,-2 1-343,-1-2 1,-3-1 0,-1 0-1,-1 1-376,-3 3 1,-5-1 0,4-3-176,-2 3 1,-3-3 0,-10 3-1396,-4-3 0,-4-2 1858,-2 0 0,-13 0 0,-5 0 0</inkml:trace>
  <inkml:trace contextRef="#ctx0" brushRef="#br0">16446 4873 6669,'7'10'712,"4"0"0,5-4 0,3 2-221,2-1 1,0-1-1,-4-6 1,2 1-227,2 5 1,6-5-1,-6 6 1,-2-1-547,-2-1 1,-1 5-1,0-3 281,-1 2 0,1 2 0,0 4 0</inkml:trace>
  <inkml:trace contextRef="#ctx0" brushRef="#br0">17626 4527 7784,'8'-16'287,"-1"6"0,-7-1 0,-1 1 0,-3-1 121,-1 1 0,-7 4 0,1-2 0,-1-1 16,1 0 0,-3 6 0,4-3 0,-4 5-205,-2 1 1,1 0-1,-1 0 1,0 0-57,0 0 0,1 5 0,-1 2 0,0 2-109,0 3 0,6 7 0,1 2 1,2-2-74,4-1 0,1 3 0,2 0 0,0-2-7,0-2 0,0-1 0,2 0 0,3-1 46,5 1 1,-1-5 0,2-3 0,1-1-68,2-3 0,2-2 0,-1-2 0,1 0-18,0 0 0,0 0 1,-1-2-1,-1-3 7,-3-6 1,1 2 0,-5-3 0,0-4-119,0-3 0,-2-2 1,-5 6 59,0-1 155,0 0 0,2 9 0,3 5 234,6 6 1,3 8 0,1-1 0,1 3 26,0 1 0,-1 1 0,1 0 0,0-2-238,0-4 0,-6 2 1,-1-5-1,0 0 185,-1 0 1,-4 0-1675,1-1 0,-5-5 0,-5 6 335,-6 0 0,-3-5 0,-3 3 1,-4-3 1091,-5-2 0,-4 0 0,-1 0 0</inkml:trace>
  <inkml:trace contextRef="#ctx0" brushRef="#br0">17060 4967 10858,'15'0'0,"1"2"413,0 3 1,6-3-1,5 3 1,4-2 0,6 1 61,5 1 1,10 0 0,4-3 0,2 2-40,-1 1 1,-4 0 0,3-3 0,-2 1-233,-4 2 0,-1 1 0,-1-6 0,-3 0-176,-3 0 0,-4 0 0,-6 0 0,-3 0-828,-2 0 1,-6-2 0,-9-2-152,-2-1 951,-6 0 0,3 5 0,-7 0 0</inkml:trace>
  <inkml:trace contextRef="#ctx0" brushRef="#br0">17295 5093 7621,'0'-11'0,"0"1"33,0-3 1,-5-1-1,-2 0 555,-2 4 0,4-2 200,-5 7 1,6 1-537,-1 9 0,3 9 0,2 7 0,0-2-2,0-1 1,0 5 0,0 3-1,0 2-31,0-2 0,-2 4 1,-1-6-1,-2 2-109,1 0 0,3-5 0,1 4 0,0-2-54,0-4 1,0-2 0,0-1 14,0 0-59,0-8-233,0-1 0,1-8 1,3-5-1,3-4 59,1-4 1,3 0 0,5 2-1,-1 1 95,1-1 1,0 5 0,1 2 0,3 3 130,0 2 0,1 0 0,-3 0 1,1 2 136,2 3 1,0 2-1,-7 7 1,-2-2 86,-1 0 0,-3 6 0,3-8 0,-6 4 128,-3 2 0,-2 0 0,-2 0-145,-3-1 0,1-4 0,-6-3 0,-2-1-120,-2-3 1,-4-2-1,-1-2 1,-4 0-578,-1 0 1,-1 0 0,-4-2 0,-1-2-651,-3-1 1,-4-7 0,2 1 0,-3-2 1075,-2-3 0,-9-14 0,-7-3 0</inkml:trace>
  <inkml:trace contextRef="#ctx0" brushRef="#br0">18695 4935 7621,'-16'0'882,"0"0"0,8 2-59,2 3 1,6-3-430,6 3 0,1-1 0,7-1 0,-1 3-105,5-3 1,1-1 0,-1-2 0,1 0-113,2 0 0,7 0 1,-2 0-1,4 0-215,1 0 0,1 0 1,-1 0-1,0 0-421,1 0 0,-2-5 0,-2-1 0,-4 3-6,-1 1 0,-8 2 1,-4 0-930,1 0 1,-5-2 0,-3-3 1393,-8-5 0,-5-4 0,-6-2 0,-1 0 0,0 1 0,1-1 0,1 0 0,3 0 0,2 6 0,4-1 0,5 8 14,0-2 0,12 3 1,9 2-1,-2 0 466,-1 0 1,3 0 0,2 2 0,-1 1 16,1 2 0,3 8 0,-3-5-236,1 1 0,-4 5 1,2-3-1,-1 3 0,0 1 16,-2 1 1,-3 0 0,-4-1 0,-3 1-70,-2 0 0,0 0 1,-3-1-1,1 1-83,-2 0 0,-1-6 0,-4-1 0,-3-2-310,-5-4 1,1 4 0,-2-1-1,-1-3-490,-2-1 0,-1-2 0,-1 0 28,0 0 0,0-2 0,2-3 1,2-6 79,2-3 0,4-1 1,-2-1-1,1-1 567,3-4 0,-3 1 0,0-4 0,0-1 0,0 1 0,-5 7 0,3-1 0,-1 8 0,-1 3 0,8 3 97,-2 9 1,3-1 0,4 6 0,3 3 524,5 1 1,3 6-1,1 1 1,-2-1-128,0-3 0,5 1 0,-6 1 0,3 2-863,2-2 1,-6 4 0,-1-2-1,-2 0 368,-4 1 0,6-4 0,0 4 0</inkml:trace>
  <inkml:trace contextRef="#ctx0" brushRef="#br0">20927 4715 7621,'11'-1'-236,"-1"-5"390,3-4 0,-6 1 0,-2-1 0,-3-3 1007,-2-1 1,0 4-806,0 0 0,-2-1 0,-3-3 1,-4 2-68,0 1 0,-5 8 0,2-4 0,-6 2-29,-3-1 1,0 1-1,6 5 1,-3 0-122,-3 0 1,4 0 0,-4 0 0,3 2-103,3 3 1,-6-1-1,0 6 1,3 2-44,6 2 1,-2 2 0,4 0 0,-3-1-29,3 1 0,-2 5 1,6 0-1,1-2-75,-2-1 1,5 3-1,-3 0 1,5-2 94,5-2 0,-1-1 1,6-2-1,4-2-2,6-1 1,-3-8 0,6 4 0,-1-2 20,5 1 1,2-1-1,3-7 1,-2-1 18,-4-3 0,7-4 0,-7 3 0,-3-2-13,-4-3 0,-3-2 1,-2-2-1,-4 1-11,-5-1 1,2 0-1,-1 1 165,-3-1-132,-1 0 0,0 9 0,1 7 147,2 9 0,8 5 0,-3 2 0,2-1-20,-1 1 1,3 0 0,-4-1 0,4 1-396,2 0 0,-2 0 0,-2-1-402,-1 1 1,-3 0-1,5-2 1,-3-2-813,2-2 0,2-6 0,2 3 1449,0 0 0,7-12 0,1 3 0</inkml:trace>
  <inkml:trace contextRef="#ctx0" brushRef="#br0">21635 4605 7658,'0'9'408,"2"-2"1,3-7-21,5 0 1,-1 0 0,2 0 0,1 0 138,2 0 1,1 0 0,1 0 0,0-2-306,0-3 0,-1 3 0,1-3-494,0 3 0,0 2-595,-1 0 0,-6 2 0,-4 3 0,-5 4 288,-5 0 1,-4 0-1,-8-6 1,-4 2 578,-5-1 0,-4 4 0,-2 1 0</inkml:trace>
  <inkml:trace contextRef="#ctx0" brushRef="#br0">21493 4778 7924,'2'14'0,"3"-3"0,6-4 399,3 0 0,3-6 0,4 5 1,4-5 99,-1-1 1,6 0-1,-4 0 1,4 0-343,1 0 1,-5 0 0,1 2-1,-1 2-587,-2 1 1,4 0 0,-7-5-1,-2 2-2040,-1 3 2470,-9-3 0,5 5 0,-6-7 0</inkml:trace>
  <inkml:trace contextRef="#ctx0" brushRef="#br0">22500 4260 7621,'-2'-9'95,"-2"2"1,-3 2-1,-1-1 266,-5 3 1,5-4 66,-3 2 1,8 1 0,-3 9-1,5 6-72,1 3 0,1 3 0,3 2 1,3 4-72,2 2 0,-4-1 0,4 4 0,-1-2-174,1 2 0,-5-5 0,1 0 0,-2-2-99,3-1 1,-5 1 0,5-5 0,-5 0-65,-1 0 0,0-6-339,0 1 409,0-8 0,0 2 20,0-10 0,7-4 0,4-6 0,5-1-47,4 0 0,5 0 1,8 2-1,2 2 56,2 2 0,-1 5 0,-4-4 0,-2 2 71,-4 3 1,3 4 0,-4 6-1,1 2 16,0 1 0,-6 5 0,-1-4 0,-5 4 203,-4 2 1,-6 0-1,1 1-29,-3 4 0,-4 0 0,-5 2 1,-7-7-72,-5-2 1,-4-2 0,4 0 0,-4-3-168,-1-2 1,-2 0-1,-4-4 1,2 3 89,2-3 0,1-1 0,-3-2 1,2 0-746,-2 0 1,4-5 0,-1-2 0,2 0 49,4 0 0,2-4 1,1 4-1509,0-2 0,8-1 1229,2-6 1,17 2 0,6 2-1,6 3 814,5 2 0,2-5 0,1 2 0,1-4 0,-1-2 0</inkml:trace>
  <inkml:trace contextRef="#ctx0" brushRef="#br0">23474 4432 7984,'-7'-8'520,"-3"2"0,-2 3 1,-2-1-192,-2-1 0,2 0 0,-10 5 1,-1 0-1,2 2-86,1 3 1,-4-3 0,5 3 0,1-3 571,3-2 1,1 5-671,0 0 1,4 2-204,7-2 0,8-3 0,18 5 0,6-2 10,2 1 1,3 6 0,1-2-1,2 4-69,2 2 1,-1 0 0,-4-1 0,-3 1 163,-2 0 0,-1 5 0,-9 0 0,-3-2 317,0-2 1,-7-1 0,-2 0 0,-3 0-66,-2-1 1,-7-1 0,-3-1-1,-4-5 153,-2-1 0,-5 0 0,-2-3 0,1 1-281,-1-2 0,-3-1 0,3-4 0,-1-1-301,-4-2 1,3-6 0,1 4 0,1-1-525,4-5 0,1 5 0,4-3 0,2-1-30,2-2 1,6-2-1,1-1 1,4-2-1222,5-2 1,13-2 0,0 2 1904,4-5 0,13-4 0,-2-1 0</inkml:trace>
  <inkml:trace contextRef="#ctx0" brushRef="#br0">23632 4401 7873,'14'17'0,"-2"3"0,-3 1 513,-2-2 1,5 0 0,-3 0 0,1 4-55,0 1 0,-1-4 0,3 1 0,-3-4-254,-2-1 0,4-1 1,-4 1-1,0 0-541,0 0 0,3-6 0,-5 1-949,-1 1 1,-2-3 654,-2 1 0,-6-8 1,-1-2-1,-1-9 630,-5-5 0,-1-7 0,-1-2 0,-1-1 0,0-4 0,1-9 0,-1-3 0</inkml:trace>
  <inkml:trace contextRef="#ctx0" brushRef="#br0">23632 4322 7621,'0'-26'0,"0"2"-50,0 1 1,0 2-1,0 5 251,0 1 0,1 1-643,5 3 0,-3 2 1,8 6 441,1-2 0,2-7 0,2 3 0</inkml:trace>
  <inkml:trace contextRef="#ctx0" brushRef="#br0">23883 4401 7965,'16'23'0,"-2"3"0,-2 4 0,-1 1 251,1 0 1,2-1 0,0-4 0,-2-3 38,-1 0 0,-6-6 1,3 4 406,-1-3 0,4-8 457,-6 1-905,0-8 1,-6-3 0,-3-12 0,-1-6-166,1-3 0,3-5 1,1 4-1,1-3 43,5-3 0,8 4 1,8-1-1,1 3-212,0 2 1,5 3-1,-4 1 1,2 2 35,1 4 1,-3 3 0,4 7 0,-4 1 56,-1 5 0,0 2 0,-4 8 0,2 0-34,-2 0 0,4 5 1,-2 1-1,-2 3-190,-1 3 0,-4-4 0,-2 1 0,-2-1-144,3 0 0,-6-4 0,-2 1 0,-3-4-443,-2-1 0,0 0 0,0-1-313,0 1 0,-6-6 1116,1 1 0,0-8 0,-2-3 0,-2-8 0</inkml:trace>
  <inkml:trace contextRef="#ctx0" brushRef="#br0">24842 4778 7771,'-15'-5'745,"1"-2"1,1-2-51,3-3 0,1-2 0,-3-3 0,3-4-133,2-6 0,2-2 0,5-3 0,0 1-271,0-1 1,0-1-1,0-2 1,2-3-243,3-2 0,-2 5 0,8-5 1,1-1-98,2 0 1,0-1 0,-2 10 0,-1 3-113,1 2 0,2 5 0,2 8 1,-1 3 72,1 6 1,0 7-1,1 6 1,3 10 170,1 5 1,7 10 0,-2 9 0,3 5-28,3 5 0,-2 2 1,-2 6-1,-2-4 169,2-2 0,1 3 0,1-4 0,-2-3-367,-2-1 0,-7-3 1,2-3-1,-3-4-561,-2-6 0,-2-5 1,-2-12-447,-2-1 0,-8-9 853,-2-12 1,-5-9 0,-7-17 0,1-1 158,-1-4 0,-2 4 0,-2-3 0,2 2 277,4 3 1,-4 6 0,3 5-1,-3 2 412,-1 2 0,-8 1 1,-3 1-1,-4 1-213,-2 3 0,1 6 0,-2-3 0,-4 2-55,-5 0 0,2 0 1,-2 5-1,-2 0-976,-1 0 1,-2 1 0,0 5 0,1 2 690,4 1 0,-3 5 0,5-5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27908 1980 26391,'0'-10'-6458,"0"-1"4218,0 8 1762,0-4 408,0 7 1,-7 0 1099,-3 0 1,-4 7-1,-2 2-642,0-1 1,1 5-1,-1-6 1,0 0 923,0 0 0,1 5 1,-3-2-1,-1 4-1432,-2 2 1,0-2-1,5-2 1,-1 0 482,-4 6 0,2-2 1,-6 5-1,1-4-12,-1-1 1,1 5 0,-4 1 0,2 1-38,-2 0 1,-2 3 0,-1-3 0,-1 1-74,1 4 0,-6 2 1,0 1-1,2-1-490,2-4 1,2 4 0,-2-2 0,-2 3 62,-2 1 0,-5 6 0,4-8 0,-1-1 79,1 1 1,-4 7 0,3-7 0,1-1 72,0 1 0,-4 8 0,3-6 0,1 3-3,-1 3 1,-3-5 0,4 4 0,0-2-74,-1 2 0,2-3 0,4 7 0,-2-1-48,-1 0 1,-1 0 0,4 4 0,-2-2-13,-2 1 0,0-4 0,6-1 0,-1 1 127,1 3 0,-6 1 0,-1 1 0,-1-2 142,1 1 0,-4 3 0,4 1 0,-2 0-125,-4 0 1,5-5-1,1 2 1,0 1-106,-4 1 1,1 10 0,0-9 0,-3 2 34,-2 0 0,1-4 1,1-1-1,2-2 25,-1 1 1,-1 3 0,0 1 0,4 0 85,2 0 0,-4 0 1,5 2-1,0 2-49,-1 1 0,5 1 1,-6-6-1,3 0 137,-1 0 1,-5 0 0,4 0 0,1 0-16,4 1 0,-7-3 0,8-1 0,1-4-12,3-2 0,-5 2 0,5-5 0,0-1 20,-2 0 0,6 1 1,-3-3-1,1-2-295,2-4 1,1 2 0,7-7 0,0-4-4320,1-5 2896,-1 2 1,7-21 0,6-3 0,8-15 1621,11-10 0,27-19 0,15-10 0</inkml:trace>
  <inkml:trace contextRef="#ctx0" brushRef="#br0">27735 2028 8055,'2'10'153,"3"1"1,-1-8-1,4 4 214,-1 0 1,6-5 0,-5 5 0,3-2-99,-1 0 1,1 6-1,5-4 1,1 1-18,4 5 1,-2 6 0,7 4-1,1-1-119,-3 1 0,11 5 0,-2 0 0,4 5-128,1 4 1,4-1 0,-3-2 0,-1 1-2,1 1 0,3 6 0,-2-3 0,2 1 27,1 3 1,4-2-1,-8-1 1,1 0-12,4 0 1,-1-5 0,1 3 0,-2-1-20,2 0 1,1 6 0,4-1 0,0 2-50,-2-2 1,6 3 0,-8-3 0,6 2 32,-1-2 1,3 7 0,-3-6-1,-1 1 46,2 1 0,0-4 0,-4-1 0,0-2-13,0-3 1,-1-2-1,-3-1 1,-1-1 134,2 1 1,1 4 0,4 3 0,2 1-78,1 3 1,8 3 0,-3 1 0,4-2 56,2-3 0,-2 4 0,-3-6 0,-6 0 41,-3-3 0,-3 1 0,-3-1 0,-2-2-54,-3-2 0,4-2 0,-4 1 0,1-1 36,-1 1 0,6-1 0,-2 1 0,3-1-15,3 0 0,-3 6 1,0 0-1,-1-2 3,0-2 0,5 5 0,-7 3-32,3-1 0,-3 3 1,0-6-1,2 0 1,-1-1 76,-1 1 0,4 0 0,-5-4 1,5 2 32,1 2 0,2 4 0,3-2 1,4-1-30,0 1 0,4 3 0,-6-6 1,0 1 107,0 1 0,4 1 1,-6 4-1,-1-2-114,-2-3 1,-2 0 0,0-3 0,0 2-123,0-2 1,-1-2 0,-3-1-1,-2-1-446,-3 0 1,-1-6-1,-8-4 1,-2-5-2183,-6-6 0,-16 2 546,-16-6 1,-27-15 0,-34-14 2016,31 8 0,-3-3 0,-10-5 0,-2-1 0,-8-4 0,0 0 0</inkml:trace>
  <inkml:trace contextRef="#ctx0" brushRef="#br0">24261 5973 8053,'3'-9'378,"8"4"0,-1 1 0,11 1 0,0-2 1,3-1 32,8-1 0,5 6 0,-3-6 0,5 1-156,1 1 0,5-2 0,6 4 0,-2-3 55,2 3 0,5 1 0,-2 2 0,2 0-246,3 0 1,-1-5 0,3 0 0,4 1 27,-1 2 0,13 2 0,3 0-52,6 0 0,-42-2 0,1-1 0,2 0 0,0 1 0,1 0 0,-1 0 0,1 1 0,0 1-11,2 0 0,-1 0 1,-3 0-1,-1 0 1,2 0-1,1 0 1,-3 0-1,0 0 218,43 0 0,-43 0 0,1 0 0,39 0 1,3 0-92,-43 0 0,0 0 0,1 0 0,-1 0 1,2 0-1,-1 0 0,43 0-46,-3 0 0,-37 0 0,1 0 0,-4 0 0,1 0 0,3 0 0,1 0-1104,2 0 1,1 0 1089,9 0 1,-1 0-94,-12 0 1,0 0-1,11 0 1,0 0 0,-8 0-1,-1 0 1,1 0-1,-1 0 1,0 0 0,-1 0-1,-3 0 1,0 0-75,-2 0 0,1 0 0,3 0 1,1 0-1,-4 0 0,0 0 1,1-1-1,0 0 91,0-2 1,0 1 0,4 1 0,0 0 0,0-2 0,0 1 0,0 1 0,-1 0 57,2 1 1,-1 0-1,4-2 1,0-1-1,-3 0 1,-1 1-1,-1 0 1,-1 0-19,0 1 0,0 0 0,3 1 0,0 0 0,-5 0 0,-1 0 0,1 0 0,0 0 37,0 0 0,0 0 1,-2 0-1,0 0 0,1 0 1,-1 0-1,0 1 1,1 0-55,1 2 0,0-1 0,-2 0 0,0 0 1,0 2-1,-1 2 0,1 0 0,1 0-1,-1 2 1,0-2-1,6 1 1,-1-1-1,-3 0 1,-1 0-1,0 1 1,0 2-2,-2-1 0,1 1 1,2-2-1,0 0 1,-2 3-1,-1 1 0,-1-2 1,1-1 156,42 8 0,1 0 0,-8 0-35,-3-1 0,-6 1 1,5 0-1,-1 0 1,-5-1-264,-4 1 1,-3-2-1,-2-2 1,-3-3-17,-6-2 1,-5 3 0,-7-4 0,-8-3-234,-9-1 1,-8-9 0,-4-5 0,-6-8-3420,-3-6 0,-16-9 3768,-7-1 0,-7-10 0,-4-1 0,1-7 0</inkml:trace>
  <inkml:trace contextRef="#ctx0" brushRef="#br0">27877 786 8138,'14'-11'490,"-2"3"-39,-2 1 0,-6-6 0,1 3-131,-3-4 0,-4 0 0,-3 4 0,-6 4 0,-4 5 0,-6-1 0,-5-2 0,-4-1 0,-2 2 0,1 3 776,0 5 0,-1-2 1,1 8-1,-1 1-909,1 2 1,-1 3 0,1 3 0,-1 2-17,1 3 0,1-1 0,2 4 1,4-2 15,1 2 1,-3 2 0,5 2-1,4-1 21,4 0 0,1-1 1,7-2-1,1-2 98,3 2 1,8 0 0,5 0 0,7-4 172,7-1 1,9 3 0,5-5 0,4-1 31,5-3 1,2-1-1,-2-2 1,1-2-168,3-2 1,4-6-1,-3 1 1,1-3-166,-1-2 0,-2 0 1,-5-2-1,-1-1-236,-4-3 0,-4-4 1,-8 5-1,-4-1-2333,-5-1 1,-4 6 38,-1-5 0,-7 6 0,-6 6 0,-8 4 2351,-11 4 0,-13 9 0,-11 1 0</inkml:trace>
  <inkml:trace contextRef="#ctx0" brushRef="#br0">27138 2892 8138,'0'-10'2134,"0"-1"9,0 1-1509,0 1 1,0 4-1,0 10 1,0 5-193,0 4 0,0 7 0,0 0 0,0 0-138,0 2 0,2-4 0,1 7 0,2 1-121,-1-3 0,-2 0 1,-2-4-1,0 1-776,0-2 1,0 4 0,0-3-1159,0 0 1,0-3-2951,0-1 2143,0-7 2558,0-9 0,7-9 0,1-7 0</inkml:trace>
  <inkml:trace contextRef="#ctx0" brushRef="#br0">27279 2861 8399,'16'-2'0,"0"-3"447,-1-6 0,1 2 0,2 1 787,3 1-938,-4 1 0,11 6 1,-7 0-1,-2 0 212,-1 0 0,-3 0 0,1 0-225,0 0 1,-6 7 0,-1 4-108,-2 3 1,-2 2 0,-5-1-1,-1 1 57,-5 0 0,-2 0 1,-8 1-1,0 2-130,0 2 1,1 0-1,-1-5 1,0 1 37,1 4 1,-1-3-1,0 3 1,2-4 6,4-1 0,1-2 0,5-2 0,-1-1 116,2 1 0,3-4-177,5 3 0,4-8 0,6 3 1,3-5-311,3-1 0,-2 0 1,5 0-1,1 0-773,-1 0 1,3-7 0,4-3-1,-1-2 151,-4 1 1,2-3-1,-7 4 1,0-2-348,2 1 1,-6-3 0,4 4 1191,-4-4 0,-1-9 0,0-1 0</inkml:trace>
  <inkml:trace contextRef="#ctx0" brushRef="#br0">27688 2845 9105,'16'-11'0,"0"3"572,-1 1 1,3-4 0,1 6 0,2 2 47,-2 1 1,-1 2 0,-3 0-189,1 0 0,0 2-334,-1 3 0,-6 3 1,-4 8 35,-3 0 1,-4 0 0,-3-1 0,-5 1 2,-4 0 0,-2 0 0,0-1 0,1 1 111,-1 0 1,0 5-1,2 0 28,4-2 0,3-2 0,7-1 0,1-2 148,5-4 1,8 3 0,8-6 0,3 0 37,3 0 1,7-2 0,1-5 0,-2 0-189,-6 0 0,1 0 1,-4 0-1,1 0-168,0 0 1,-7 0 0,2 0-1319,-3 0 1,-3-2-2519,1-3 2726,0 3 1004,-7-5 0,-9 14 0,-9 2 0</inkml:trace>
  <inkml:trace contextRef="#ctx0" brushRef="#br0">27185 6083 8423,'-5'-11'1783,"-1"1"-332,-6 6-847,11-3 1,-6 9-1,7 3 1,0 6 36,0 3 1,5 3 0,0 2 0,0 4-1,0 2 193,1 3 1,1 0 0,-4 1-1,2-1-304,-1 0 1,3 11 0,0-6 0,0 3-186,0 3 1,-2 3 0,-5-6 0,2-1-146,3-2 1,-3-6 0,3-3 0,-3-1-294,-2-4 1,0-1-1,0-3-913,0 1 1,-5-6-1664,-1 1 0,1-9 1865,5-2 0,0-9 0,0-10 1,2-2-7,3 2 0,-3-4 1,5 2-1,-2 2-2762,0 1 3572,8 2 0,-5-6 0,8-3 0</inkml:trace>
  <inkml:trace contextRef="#ctx0" brushRef="#br0">27562 6224 8138,'16'-7'0,"0"-3"0,-1 1 0,1-1 136,0-3 0,0 1 0,1 0 0,2 3 766,2 2 0,2 2 0,-4 5 0,2 0 0,-2 0-378,-1 0 1,3 2 0,0 1 0,-4 4-209,-4 2 0,-1 1 0,-5 6 0,0 0-56,0 0 1,-2-1 0,-7 3-1,-3 1 9,-6 2 0,-9 7 0,-7-2 0,-2 4-62,-3 1 0,-5 1 0,1-1 0,3 0-77,5 1 0,0-1 0,8 1 0,5-1-72,3 1 0,8-6 1,-1 0-1,3 0 133,2-1 1,7-1 0,5-5 0,6 1 96,3-6 1,7 1 0,-2-6 0,4 0 57,1-4 0,4-3 1,-2-2-1,-5 0-6,-3 0 1,1-6 0,-5-2-1,-4-5-41,-5-4 0,-3-2 0,-5 1-233,1-3 1,0 2 0,-7-5 0,-3-1 0,-5 3-107,-4-1 1,-2-3-1,-2 3 1,-1 0 19,-2 1 0,-1-5 0,2 6 0,-1 2-25,2 2 0,2 1 1,1 0-1,0 1-198,1-1 1,-1 0-1,0 0-296,0 1 1,1-1 18,-1 0 0,5 2-150,1 4 0,6 1-633,-1 4-433,3 3-698,2-5 820,0 14 1,0 2-344,0 7 1,0-6 1956,0 1 0,14-1 0,4 6 0</inkml:trace>
  <inkml:trace contextRef="#ctx0" brushRef="#br0">23097 6099 8138,'11'-6'0,"-1"1"0,-6 7 542,1 8 0,2 4 0,0 4 0,0 1 0,0 4 425,-4 1 1,4 2 0,-2 6 0,-1-1-596,-2 1 0,-2-1 1,0 0-1,0 1-71,0-1 1,0 1 0,0-1 0,1-1-514,5-4 1,-5 4 0,5-6 0,-3 1-557,2-4 0,-3-4 0,5-3 0,-2-2-1404,1-1 1,1-8 1473,-2 2 1,2-12 0,3-6 0,-4-8 697,-5-4 0,-11-6 0,-1-6 0,-20-21 0,5 1 0</inkml:trace>
  <inkml:trace contextRef="#ctx0" brushRef="#br0">23003 6083 8008,'14'-16'0,"-4"0"0,4 1 1,-3-1-1,4 0 358,6 0 1,-3 1 0,5-1 0,-1 2 224,4 4 1,2 3-1,0 7 1,-1 0-213,0 0 1,-2 7 0,-1 3 0,-1 4-159,-4 2 1,-1 5 0,-4 1 0,-2 3 2,-2 3 1,-6-4 0,-1 2 0,-6 2 28,-7 2 1,-6-4-1,-3 0 1,-4 1-81,-2-3 1,1-1 0,-2-6-1,3 3-74,0 0 0,6-4 1,-4-7-1,3 0 57,3-1 0,-1-4 0,0 1 34,1-3-186,6-2 1,2-7-1,9-2 1,5-1-240,8-1 0,8 1 1,10-4-1,4 2 0,5 1 0,8 8 0,5-3 0,-1 6 179,0 6 0,2 2 0,-7 10 0,-4 3 144,1 5 1,-8 2 0,-1 2 0,-6-3 144,-5 1 0,1 9 1,-10-9-1,-5 0 224,-3 2 0,-4-2 1,-5 0-1,0-4 194,0-1 0,-7 3 0,-5-5 0,-7-2-286,-7-1 1,-6-4 0,-3-2-1,-3-4 77,-2-1 1,-6-1 0,-5-6-1,3-2-378,-3-3 1,-3-2 0,3-7-1,4 0-818,2-4 0,-3-1 0,12 3 0,1 1-874,2-1 0,3 2 0,5 2 0,10 1-892,8-1 0,8 3 2528,10-1 0,20-1 0,18-4 0</inkml:trace>
  <inkml:trace contextRef="#ctx0" brushRef="#br0">31949 7089 8138,'0'15'0,"-2"-4"0,-1-1 4480,-3 3-678,-6 1-3019,10-6 0,-5-8 0,9-10 0,2-4-280,1-2 1,5-5-1,-3-3 1,2-4-200,3-5 1,2-15 0,4-2 0,1-6-476,2-3 1,5-17 0,-3 7-1,0-3 239,-1 0 1,-2 8 0,-8 11 0,-2 11-459,3 8 0,1 11 1,1 7-1,1 9 155,0 5 1,1 11 0,2 5 0,4 9 604,2 7 1,-1 4 0,4 14 0,-2 0 99,2 5 1,-5 3 0,-2 8-1,-6 1-62,-4-2 0,1 3 0,-7-10 0,-1 0-113,-2-4 0,3 1 0,2-4 0,0-4-517,0 1 0,3-6 1,-3 0-1,0-3-1263,0-8 0,4 1 1,-6-9-174,-1-2 1,-1-3-1,1-7 679,1-9 0,0-14 0,-5-13 0,0-4 500,0-6 1,0-8-1,2-8 1,1 3-14,3 1 0,-1 9 0,-5 3 1,0 6 694,0 4 0,-2 5 0,-1 6 0,-4 2 357,-2 4 1,0 1 0,-5 5 0,0-3 242,-3-1 1,-10-3 0,1-3 0,-5 2-4,-6 1 0,2 1 1,-5-4-1,0 2-339,0 1 0,-8 1 0,-6-4 0,0 2-1027,0 1 0,-4 2 1,4-3-1,0 3-2176,0 2 1,1-3 2741,6 5 0,-7 0 0,-2 5 0</inkml:trace>
  <inkml:trace contextRef="#ctx0" brushRef="#br0">24842 3364 8138,'-1'-14'214,"-3"1"1256,-1 3-437,-7 6 1,10 1-602,-3 13 0,3 3 1,2 11-1,0 2 1,0 2-30,0 5 1,5 2 0,2-1 0,0 0 10,0 3 0,5 0 1,-3-4-1,1 2-306,1 2 0,-6-1 0,4-4 0,0-3-31,-1-2 1,-4 1-1,1-8 1,-1 0-489,1-3 1,-3-1 0,3 0 0,-2-2-1765,3-4 1,-3-3 1366,8-7 0,-3-2 1,3-3-1,-4-5-1455,0-4 2263,-5-9 0,12-2 0,-6-6 0</inkml:trace>
  <inkml:trace contextRef="#ctx0" brushRef="#br0">25314 3442 8138,'-14'-2'81,"2"-1"137,1-2 1,8-8 0,-4 5 498,0-1 1,7-5-113,0 4 1,2 3 0,8 0-1,4 1-352,5 1 0,-1 0 0,4 5 0,-1 0-120,0 0 0,0 0 0,-5 2 0,0 3-51,-1 5 1,-4 3 0,-2 1 0,-1 0-88,1 3 1,-5 4 0,1 0 0,-3 5 3,-2 4 0,0 1 1,-2-1-1,-3-2 105,-6-2 1,-5 0-1,-3 4 1,-3-2 156,-3-2 0,6-5 0,-4 3 1,2-1 253,0-4 0,0 1 0,7-1 42,4 2 1,1-2-1,6-7-189,-3-1 1,3-8 0,8 2 0,7-3-27,8-2 0,2 0 0,6 0 0,-2 0-209,2 0 0,0-5 0,0-2 0,-3 0 30,-3 0 1,-1-4 0,-3 6 0,1 0-835,2-2 0,0 5 1,-5-3-1,-1 3-1541,1 2 0,0 0 0,0 2 2212,-1 3 0,1 4 0,0 7 0</inkml:trace>
  <inkml:trace contextRef="#ctx0" brushRef="#br0">3459 6947 17619,'11'-15'-1353,"-2"-1"0,-2 0 2619,-4 0 0,-1 6 0,-2-1-409,0-1 1,-5 3 0,-2 1 0,-2 1 283,-3 3 1,-4 3 0,-3 2-386,-2 5 0,-2 1 0,4 5 0,-2-2-407,2 2 0,1 2 1,2 2-1,3 0-276,2 0 1,-1-1-1,7 1 1,-1 0-214,-1-1 0,6 1 1,-5 0-140,5 0 1,2-8 0,3-1 0,3-1 389,2-1 1,6 0 0,8-5 0,1 0-182,4 0 1,2 5-1,3 0 1,2 1-36,2 1 0,0-4 0,-6 8 0,-1 1 260,-4 2 1,2 0-1,-5 0 1,-1-2 411,1 0 1,-4 11-1,-7-7 1,-3 1-224,-2 1 0,4 3 0,-6 0 0,-2-2-344,-1-2 0,-4-1 0,-3 0 0,-5-2 0,-4-4 0,-2 4 0,0-3 0,1 1 0,-1-2 0,-5 2 0,-2-6 0,0-3 0,1-1 0,-4-2 0,3 0 0,-2 0-584,-3 0 0,4 0 0,-1-2 0,3-3-429,3-5 1,1 1-1,4-2 1,2-1-595,1-2 0,8-3 0,-2-4 0,3-4-1818,2 1 0,10-4 3441,1 7 1,13-14 0,-6 2 0</inkml:trace>
  <inkml:trace contextRef="#ctx0" brushRef="#br0">3900 6994 17168,'15'0'0,"-1"2"122,-3 3 1,-2 4 0,-4 7 0,4 1 1330,-1 4 0,6-2 0,-5 8 0,1 1 0,-1 0-312,-2-2 0,4 3 1,-4-4-1,0 1-864,0 0 0,3-1 1,-3 1-1,2-5-690,3-4 1,-5-1-1,0-2 1,-2-2-4504,1-1 1,1-6-809,-2 5 5759,4-6 0,-1-4 1,-1-9-1</inkml:trace>
  <inkml:trace contextRef="#ctx0" brushRef="#br0">3837 6837 9405,'5'-15'0,"2"-1"0,0 0 146,0 0 1,5 1 0,-3-1 322,0 0 0,5 6 1,-4-1-1,4 1-802,2 1 1,-6-3 0,1 7 491,1 1 0,2-5 1,2 1-1</inkml:trace>
  <inkml:trace contextRef="#ctx0" brushRef="#br0">4419 7089 17298,'15'35'-322,"1"-4"0,-2 9 0,-2-8 0,-3 1 455,-2 0 1,5-7 0,-3 0 0,0 1 865,-4-3 0,-2-1 0,1-7-399,1-1 0,0-4 516,-5-1 0,0-8 0,0-2-267,0-9 1,0-10 0,0-4-1,0-1-809,0-4 0,0-4 1,2-2-1,2-5-118,1-1 0,2-2 1,-2-3-1,4 3-546,-1 5 0,6 6 0,-1 3 0,4 5 189,4 6 0,7-1 0,-2 13 1,6 3 565,4 6 0,-2 6 0,2 9 0,-3 4 364,-1 1 1,-2 3 0,-2 4 0,-4 0 138,-1 1 1,-2 5 0,-6-1-1,-1-1-262,-3-2 1,1-1 0,-7-3 0,-1-1-864,-2-1 0,3-8 0,0 2 0,-1-4-2207,-3-1 1,-1 0-4544,0-1 7202,-7-6 1,-1-2 0,-8-7 0</inkml:trace>
  <inkml:trace contextRef="#ctx0" brushRef="#br0">5692 6712 17168,'14'8'573,"-2"6"0,-1 7 342,1 4 0,-3 1 0,1 5 0,2 2 253,2 4 1,6 2 0,-3 4 0,-3-3-120,0-1 1,-2 3 0,0-6 0,-3-1-571,-2-2 1,4-1 0,-6-1 0,0 1-480,2-1 0,-5-6 0,3-4 0,-1-4-455,1-1 0,-3 0-6005,3-1 4816,-3-6 0,3-4 1,0-12-1,-1-7 565,-3-5 0,-1-9 0,0 2 0,2-4-1404,3-1 0,-3-6 2386,3 0 1,4-6 0,0 3 0</inkml:trace>
  <inkml:trace contextRef="#ctx0" brushRef="#br0">6101 6869 17517,'2'-16'-589,"3"0"0,2 1 1,5-1 1213,-1 0 0,1 2 0,7 4 1,4 3 288,1 0 1,2 5-1,6-3 1,1 5-166,4 5 0,-4-2 0,2 8 0,-5 1 0,-6 2-174,-1 2 0,3 7 0,-5 3 0,-2 5-110,-1 6 0,-8-4 0,-1 5 0,-1-1 44,1 0 1,-5 6 0,1-2 0,-3-1-404,-2-4 1,-7-4-1,-4-4 1,-3-2 14,-1 2 1,-1-5 0,-2-2 0,-1-6-122,-2-4 0,-2 1 0,4-7 0,-2-1 0,-5-2 0,3-4 0,1-3 0,-3-6 0,1-3 0,6-7 0,1-2 0,6 1 0,4-1 0,2-5 0,5 4 0,2-1-49,3 4 0,9 4 0,10 1 1,4 2 96,6 4 1,6 3 0,-2 7 0,1 0-49,-1 0 0,4 1 0,-5 5 0,-2 4 0,-2 4 0,-3 2 0,-2-1-293,-2 1 0,-7 0 0,2 0 0,-4-2 0,-1-2-1976,0-2 1,-6-1 0,1 3-4226,1-1 4733,-5-8 0,0 2 1736,-7-10 1,0-10 0,0-10 0</inkml:trace>
  <inkml:trace contextRef="#ctx0" brushRef="#br0">6918 6790 12086,'16'-16'0,"0"1"410,0-1 1,-1 5-1,1 3 1,2 1 801,2 3 0,3-3 1,5 2-1,-2 2-192,2 1 0,0 7 0,0 2 0,-3 2-339,-3 3 1,5 7 0,-6 4 0,-2 1-267,-2 4 0,-1 4 0,0 3 0,-1 1-20,1-1 1,-7 2 0,-4-2 0,-3-4-150,-2-1 0,0 1 1,-4-8-148,-6 2 1,-6-3 0,-12 1 0,4-9 88,1-5 0,-3-4 0,3-5 0,0 0 140,1 0 1,-5-5-1,5-4-205,-3-5 1,6-3 0,0-10-1,7 6 21,6 4 0,6-4 1,6 0-1,4 4-96,4 4 1,14 1-1,5 7 1,6 1-49,4 3 0,8 1 0,3 0 0,0 1 0,0 5 0,4 2 0,-5 8 0,-3 0 0,-1-1 0,-7 3 0,-2 1 0,-3 4-2337,-7 1 0,-8 1 0,-11 3 0,-6-4 2095,-3-1 0,-23-2 0,-5-5 0</inkml:trace>
  <inkml:trace contextRef="#ctx0" brushRef="#br0">3145 7859 17619,'21'2'193,"2"1"1,-1 2 1120,1-1 1,12 3-1,2 0 56,6 2 0,15-4 1,7 4-1,12-2 1,6-2-876,-37-1 1,1-1 0,6-2 0,2 0-1,2 1 1,2 1 0,1-2 0,2 0-496,1-1 0,1 0 0,11 0 0,1 0 0,-3 0 0,0 0 0,5 0 0,2 0 0,2 0 0,2 0 0,-21-1 0,1 1 0,1 1 0,-1-2 0,1 1 0,0 1 0,1-1 0,0 0 0,1 1 0,2 1 0,0 0 0,1-1 0,1 1 0,1-2 0,0 2 0,-5 1 0,-1 1 0,0-1 0,-1 1 0,-1 0 0,1-1 0,-2 0 0,0-1 0,-1 2 0,2 0 0,-1 1 0,-1 0 0,22-1 0,-2 0 0,-3 1 0,-1 1 0,-4-1 0,-1 0 0,0-1 0,-3 1 0,-10 1 0,-3 0 0,-1-1 0,-2 1 0,-1 0 0,-1 0 0,-3-2 0,-2-1 0,37 2 0,-14-3 0,-14-2 0,-13 0 0,-16 0 0,-6 0 0,-20 0 0,-15-2 0,-19-1-2132,-17-3 1,-17-6 0,-8 2 0,-5-2 1229,-4 1 1,38 5 0,-1 0 0,0 2 0,0 1 0,-3-1 0,0 1 901,2-1 0,-1 1 0,-4 0 0,1 1 0,4 1 0,1 2 0,-2-1 0,1 0 0</inkml:trace>
  <inkml:trace contextRef="#ctx0" brushRef="#br0">4434 8440 14938,'0'16'0,"0"0"1091,0 0 1,0 6 0,0 5-1,0 0 641,0 0 0,0 8 1,0-4-1,0 2-1004,0 0 1,0-1 0,2-1 0,1 1-343,3-1 1,-1 1-1,-5-3 1,0-3-396,0-5 0,0 2 0,-2-2-179,-3-2 0,1-3-3089,-6-6 0,5-3 0,-4-8 1998,2-5 1,2-2-1,5-8 1,0-1-194,0-4 1,0 1 0,0-6 0,2 0 1440,3 2 1,-3-6 0,5 5 0</inkml:trace>
  <inkml:trace contextRef="#ctx0" brushRef="#br0">4859 8519 15317,'45'-14'0,"-1"2"0,-6 3 562,-5 2 1,1-3 0,-13 4 0,-2 3 449,-2 1 0,-6 2 0,-2 2 1,-2 3-497,-4 6 1,-1 4 0,-2 5 0,-2 2-265,-3 3 0,-2 1 1,-5 5-1,1 1-7,-1-1 0,-2 6 1,0 0-1,2-2 539,1-2 1,8 3 0,-3 1 0,5-2-147,1-2 1,0-1 0,1-1 0,5-1-514,4-4 0,4 2 1,4-5-1,1-1-108,2 1 1,5-2-1,-3-7 1,-1-2 52,1-1 1,-2-8 0,-5 2-91,0-3 1,-2-4 0,-4-3 0,-5-5-366,-3-4 1,-4-9-1,-3-3 1,-5-4 140,-4-1 1,-9-3 0,-5 0 0,-5-5 191,-4-1 1,-7 3 0,4-3 276,0 2 0,2 1 0,6 7 0,1 2 0,1 4 519,4 1 0,3-3 1,9 5-745,4 2 0,3 1 0,7 3 0,5-1 0,4 2 0,3 2 0,5 1 0,8 8 0,-3-4 0,3 2-273,3-1 1,2-4 0,1 5 0,0 1-1463,1 2 0,-8-3 0,-3 0 1,-3 1-5395,-3 3 7111,1 1 1,0-7 0,0-2 0</inkml:trace>
  <inkml:trace contextRef="#ctx0" brushRef="#br0">8947 7655 17619,'21'0'2045,"0"0"0,-2 1-1123,-2 5 1,2-5 0,6 5 0,6-5 0,3-1 0,1 0 917,1 0 0,-3-1 1,4-3-1841,-4-1 0,-1-6 0,-3 6 0,-2 2 0,-6 1-2458,-11 2 0,-17 5 1,-16 2-1,-8 2-428,-6 3 0,-5 2 1,4 2 2805,-2-1 1,5 1 0,-4 0 0</inkml:trace>
  <inkml:trace contextRef="#ctx0" brushRef="#br0">9041 7827 17962,'0'16'-292,"7"-2"0,3-2 1,4-1 1150,2 1 0,5-3 0,2 0 0,1-2 1432,4-4 1,2-1 0,1-2-1,1 0-2477,-1 0 0,1 0 0,-1 0 0,1 0-4619,-1 0 4806,1 0 0,6-7 1,2-2-1</inkml:trace>
  <inkml:trace contextRef="#ctx0" brushRef="#br0">11321 6837 17619,'0'-24'-3672,"0"3"4271,0 3 1,-9 3 0,-5-1 0,-5 2 865,0 3 1,5-1 0,0 7 0,-6 2 0,-2 1-293,-6 2 0,0 0 0,0 2 0,3 3-697,3 5 1,-6 4 0,3 4 0,1 1-203,3 2 1,3 0-1,4-5 1,2-1-243,2 1 1,6 0-1,-1-1-151,3 1 0,9 0 0,5-2 1,8-2 450,6-1 0,11-6 0,6 3 0,6 1-221,4 0 0,4 1 0,-4 6 1,-4 0-112,-6 0 0,1 5 0,-7 1 0,-4 3 0,-5 3 0,-2 0 0,-9 0 0,-4-4 0,-5-1 0,-2-1 0,-8-2 0,-3 1 0,-6-2 0,-5-4 0,-5-2 0,-5-3 0,-3 2 0,-3-5 0,1-1 0,-1-5 0,1-1 0,-6 0 0,0 0 0,2 0-26,2 0 1,2-5 0,1-2 0,4-2-1969,5-3 0,3-7 0,5-2 1,2 0 818,6-2 0,5 1 0,5-8 0,7 0-5319,7-3 6478,6-9 1,6 9 0,1-5 0</inkml:trace>
  <inkml:trace contextRef="#ctx0" brushRef="#br0">11620 6790 18032,'31'5'0,"0"2"0,-1 2 759,-4 3 1,-1 2 0,-6 2 0,2 0 571,-2-1 0,2 8 1,-3 2-1,-4-1-516,0-3 0,-6 2 0,1-2 0,-2-2-632,-4-2 1,4-1 0,-1 0-1,-1-1-1965,2 1 1,-5 0-1621,3 0 0,-5-8 1834,-5-2 0,-4-12 0,-9-4 0,-1-4 1409,-2-2 0,-1-7 72,1-3 0,-4-10 0,-6-5 0</inkml:trace>
  <inkml:trace contextRef="#ctx0" brushRef="#br0">11682 6696 9938,'0'-30'0,"0"2"0,0 4 0,0 1 773,0 4 1,0 7 0,2 1-681,3-1 0,4 0 1,7 1-919,0 6 0,-1-2 0,1 2 1084,0 1 0,-1 2 1,1 2-1</inkml:trace>
  <inkml:trace contextRef="#ctx0" brushRef="#br0">12060 6743 17619,'21'23'-9,"0"3"1,0 2 0,-6 0 0,1 0 0,0 3 489,0 4 0,1 2 1,0-6 5,-1 1 1,3-3-1,-8-3 1,1-5 294,-1-3 1,1-2 0,-7-1 770,-1 1-1203,-3-7 1,-1-9 0,-1-11 0,-3-3-207,-1-1 0,0-8 0,5-3 0,0-4-434,0-1 0,1-6 0,6 0 0,7 2 91,6 2 0,7 3 0,0 6 0,2 8 291,3 9 1,4 6-1,3 2 1,-1 3 514,1 1 0,-1 12 1,-3-1-1,2 2-112,-2-1 1,-2 4 0,-2 2 0,-1-1-701,-4 1 1,-3 0 0,-7-4 0,-1 2-690,1-2 1,-5 4-1,-3-2 0,-1-2-779,-3-1 0,-2 3 0,-2 0-723,0-2 0,-2-4 2386,-3-4 0,-4 3 0,-7-5 0</inkml:trace>
  <inkml:trace contextRef="#ctx0" brushRef="#br0">13443 7152 14125,'-5'-16'0,"-2"-2"0,0-1 1435,0-2 0,-3 0 0,3 2 0,0-4-333,0-3 0,0-14 0,3 3 0,-1-6-487,1-4 1,3-8 0,1-2 0,0-3-383,0 3 1,5-1 0,2 9 0,3 7-279,8 7 1,-1 7-1,10 14 1,1 4 379,1 5 0,3 3 0,-1 4 0,2 3-18,4 5 0,1 11 0,6 7 1,-4 6 180,-1 2 0,-3 10 0,-4-1 0,-2 6-330,-4-1 0,2 4 0,-7 1 1,0-1-169,1 0 0,-9-7 0,2-7 0,-1-1-258,0-4 0,0 1 1,-2-3-1,-3-5-2216,-2-3 0,0-4 0,-3-6 573,1 1 1,0-9 0,-5-7 1028,0-9 0,5-6 0,1-4 0,-1-2 352,2 1 1,-4-2 0,6 1 0,-2 1 504,-3 3 1,-3 7 0,-1-1 0,-1 1 1628,-5 1 0,-8-5 0,-8 3 0,-5-1-677,-6 2 1,-3-4 0,-10 3-1,1-1-489,-4 2 1,-9 3 0,-1 7 0,-6 0-6097,-3 0 5786,-14 0 1,8 14-1,-11 3 1</inkml:trace>
  <inkml:trace contextRef="#ctx0" brushRef="#br0">11006 7780 17619,'-10'2'-221,"-1"2"1259,-1 1 1,5 2-407,2-2 0,5-3 0,5 3 0,7-3 696,8-2 0,6 0 1,14 0-1,11 0-262,10 0 0,19-7 1,7-4-1,-37 5 0,2-2-1051,5 0 0,1 1 0,4-1 0,2 0 0,4-1 0,2 0 0,5 0 0,2-1-15,4 0 0,2-1 0,-24 4 0,0 0 0,1 0 0,1 2 0,-1-1 0,1 2 0,0-1 0,-1 0 0,1 1 0,-2 0 0,1 0 0,-1 1 0,29-2 0,0 1 0,-3 2 0,-2 1 0,-6-2 0,-2 1 0,-6 0 0,-2 0 0,-3 1 0,-2 0 0,-8 1 0,-3 0 0,-5 0 0,-1 0 0,33 0 0,-10 0 0,-12 2 0,-8 2 0,-10 1 0,-12 0 0,-5-5-626,-3 0 1,-11 0 0,-9 0-1,-12 2-2425,-11 3 1,-18-1 0,-13 6 3050,-14 2 0,-3 9 0,-13 4 0</inkml:trace>
  <inkml:trace contextRef="#ctx0" brushRef="#br0">11824 8142 17619,'9'9'339,"-1"-1"1,-4-2 1150,1 4 0,2 4 0,-3 2 0,3 1-326,1 4 0,-2-2 1,4 8-1,1 0-555,-3 3 1,4 0-1,-5-2 1,0-2-257,0 2 1,0 2-1,-3 1 1,1 0-354,-1 1 0,3-1 0,0-1 0,0-2-3,0-2 0,3-7 1,-5 2-1,1-3-769,1-2 1,0-6 0,5-1-2506,-2-2 0,1-2 0,4-7 1839,1-3 1,5-4 0,0-6-1,-2-1 1442,-1 0 1,5-7 0,1-1 0</inkml:trace>
  <inkml:trace contextRef="#ctx0" brushRef="#br0">12358 8346 17795,'-8'-14'-459,"3"-7"0,10-3 1,7-1-1,7 8 934,7 3 0,6-4 0,5 8 0,3-2 665,0 1 0,4-1 0,-6 5 0,0 0-372,1 0 0,-8 2 0,-6 5 0,-3 0 153,-2 0 0,-5 7 0,-4 3 1,-6 4-785,-3 2 0,-2 1 0,-2 4 1,-5 7-8,-9 7 1,-6 5 0,-11 6 0,-4-2 11,-5-3 0,-4 0 1,1 2-1,1-4 24,2-6 0,9 0 1,0-10-1,7-1 262,3 1 0,4-2 0,8-5-428,6 0 0,7-6 0,7-1 0,10-2 0,9-4 0,2 4 0,11-2 0,5-1 0,5-2 0,-1-2 0,8 0 0,0 0 0,-3 0 0,0 0 0,-8 0 0,-2 0 0,-3 0 0,2 0 0,-8 0 0,-1 0-653,-1 0 1,-5 0-1,-1 0 1,-2 0-2871,2 0 0,0-7 3584,-1-4 0,9-10 1,-3-3-1</inkml:trace>
  <inkml:trace contextRef="#ctx0" brushRef="#br0">3239 10264 17168,'7'-16'211,"-5"0"1,5 6 0,-9-1 0,-3 1 0,-5 1-1,-4 4 2246,-2 3 1,-2 2-1,-3 2 1,-3 3-1082,0 6 0,-6 3-940,4 1 1,-2 6 0,0 2 0,3 0-437,3-1 0,1 5 0,5-6 0,0-1 0,0 3 0,2-5 0,2 3 0,3-4 0,2-1 0,2-6 0,5 1 0,2-1 0,3-1 0,11 0 0,10-6 0,4 2 0,1-1 0,8-2 0,3-2 0,3 1 0,2 5 0,-1-5 0,-3 6 0,-2 0 0,-3 4 0,-3 3 0,-7 2 0,-4-1 0,-1 1 0,-4 5 0,-7 2 0,-3 1 0,-2 4 0,-2 0 0,-5 0 0,0-4 0,0-1 0,-7-2 0,-3-5 0,-4-1 0,-2 1 0,-1-5 0,-4-3 0,-4-1 0,1-3 0,-6-2 0,4-2 0,-4 0 0,-1 0 0,5 0 0,1-2 0,3-2-63,2-1 1,-1-7 0,4 1 0,3-3-2396,0-1 0,5-1 1,0-1-1,2-3-5429,4-1 7805,8-14 0,4 9 0,7-12 0</inkml:trace>
  <inkml:trace contextRef="#ctx0" brushRef="#br0">3601 10389 17168,'31'7'1764,"-8"2"1,-7 7-1,-7 1-1016,-2 4 1,-4 2 0,8 5-1,-1-4 570,-1-1 0,5 5 1,-6-2-1,3 4-809,-1 1 1,-4-4 0,2-1 0,1 0-609,0-2 0,-6-1 0,4-7 0,-1 0-3795,-1-1 0,0-4 1017,-5-1 1,0-8 2640,0-2 0,7-14 1,2-10-1</inkml:trace>
  <inkml:trace contextRef="#ctx0" brushRef="#br0">3569 10327 12141,'-8'-32'0,"3"1"0,3 1 656,2 4 0,0 3 1,0 7-1,0 1-298,0-1 1,2 6 0,3 1-1560,5 2 1,4 2 0,2 5 1475,0 0 1,6 0-1,3 0 1</inkml:trace>
  <inkml:trace contextRef="#ctx0" brushRef="#br0">4041 10452 17168,'26'21'-38,"1"0"1,-10 5-1,1-3 1,-8 2 1027,-3 3 0,5 0 0,-1-1 1,1 0 336,-2 1 0,3 0 1,-8-2-1,-2-5-1127,-1-4 0,-2-1 0,0 0 1,0-1 2,0 1 92,0-7 0,0-4 0,0-10 0,0-6-84,0-3 1,0-8 0,0-5 0,0-2-763,0-3 0,2-1 0,1-2 0,4-2 125,2 3 0,3 2 0,8 4 1,2 5 570,3 6 1,1 0 0,5 11 0,1 5 86,-1 4 0,6 8 0,0 8 0,-4 3 813,-5 3 0,0 1 0,-6 6 0,-1-1-645,-3 0 1,1 6 0,-8 0 0,1-2-386,-2-2 0,2-7 0,-6 0 1,-3 0-593,-1-1 1,-2-2-1,0-8 1,0 1-1634,0 0 0,0-6-7621,0 1 9259,0-8 0,7 11 1,2-5-1</inkml:trace>
  <inkml:trace contextRef="#ctx0" brushRef="#br0">4969 10940 11656,'14'-13'0,"-4"-2"0,-4-3 1209,-5 1 1,-1 1 0,2 0-1,2-1 742,1-4 1,2-4-1,-4-6 1,4-2-1283,2-4 0,-4-3 0,6-7 0,-1 0-567,-1 0 0,5-4 0,-4 0 0,3 4 77,-3 2 0,9-3 0,-1 12 0,3 3-186,1 5 1,10 7 0,-2 9 0,1 3 413,4 2 0,0 9 1,-2 12-1,0 8 8,-1 10 1,8 10-1,-9 1 1,3 6-288,-1 4 0,-7 4 0,-2-3 0,-1 2-22,-4 4 0,-1-6 0,-2 0 0,-1-4-5,1-2 1,-2 1 0,-2-13-1,-3-3-82,-2-5 1,3 0 0,-3-7-6912,2-2 5762,-5-8 0,3-11 0,-7-12 0,0-8 650,0-6 1,0-3 0,-2-5 0,-3-2 333,-6-6 1,-8 3 0,-6 3-1,-3 4 500,-5 6 0,-7-2 1,0 7-1,-2 2 1631,-2 2 0,-5 3 0,7 1 0,-3 5-847,-2 1 1,5-4-1,0 6 1,0 1-1434,2 3 1,1 1 0,10 0 0,1 0-3659,2 0 0,6 1 3904,-1 5 0,4 2 0,1 8 0</inkml:trace>
  <inkml:trace contextRef="#ctx0" brushRef="#br0">6305 10484 17168,'21'0'565,"0"0"1,-2 0 1435,-1 0 1,-2 0-1,1-2 1,4-1-1205,5-3 1,2 1-1,-2 5 1,-5-2-968,-3-3 0,-2 3 1,-1-3-4171,1 3 0,-9 2 4179,-7 0 0,-7 7 1,-9 2-1</inkml:trace>
  <inkml:trace contextRef="#ctx0" brushRef="#br0">6368 10720 9595,'16'8'1573,"5"-1"0,0-7 0,-2 0-357,-2 0 1,4 0 0,2 0 0,0-1 93,0-5 0,3 3 0,-5-6 0,0 2-1531,1 4 1,-4-4 0,3 1 0,-5 1-3186,-6-2 1,4 4 3403,-3-8 1,-5 1 0,1-6-1</inkml:trace>
  <inkml:trace contextRef="#ctx0" brushRef="#br0">7610 9965 17168,'11'0'2645,"-1"0"0,-5 0-1137,6 0 0,-6 9 0,4 5 0,0 7-439,-1 3 0,-2 8 0,2 6 1,1 2-1070,0 4 0,0 1 0,3 2 0,-2-1 0,2-4 0,1 1 0,-1-4 0,-2-1 0,3 1 0,-5-4 0,1-7 0,-2-4 0,-3-1 0,-1-2 0,1-6 0,1 1 0,0-5-3273,-5-1 0,0-8 250,0-2 1,0-14 0,2-11-197,3 1 0,-1-6 3126,6 4 0,1-4 1,4-1-1</inkml:trace>
  <inkml:trace contextRef="#ctx0" brushRef="#br0">8082 10154 10554,'7'-18'0,"2"-1"1205,-1-2 1,6 0 0,-1 5 309,6 1 0,0-1 1,5 2-1,1 4-225,-1 4 1,-3 5-1,4 1 1,-2 0-477,-4 0 1,-2 1 0,-1 5 0,-2 4-334,-4 4 1,-3 2 0,-7 1 0,0 4-68,0 5 0,-12 4 0,-5 3 0,-4 2-398,-2 2 1,-5-1-1,2-4 1,-2-1 49,2 1 0,-2-3 0,7-1 0,2-3-60,1-2 1,9 3 0,2-5-1,2-2-167,0-2 1,0-1-1,6-2 127,5-3 0,2 1 0,8-7 0,2 0 55,3 2 0,3-5 0,9 3 0,2-3 81,2-2 1,10 0 0,-2 0-1,1 0-28,-1 0 1,8-2 0,-11-1 0,-4-3-75,-3 3 0,-11 0 0,-3-1 0,-3-1 0,-2 1 0,-6 3-3770,1 1 4115,-8 0 0,4 0 0</inkml:trace>
  <inkml:trace contextRef="#ctx0" brushRef="#br0">9450 10138 16306,'5'-10'-1791,"0"-1"1,1 6 1290,-6-6-866,0 8 3759,0-4-696,0 0 0,5 3 2518,0-6-3430,0-1 0,-7 1 1,-3 1-1,-5 2 858,-4 4 0,-7 1 0,0 2 1,0 0-1135,-2 0 0,0 5 1,-3 2-1,4 0-471,-1 0 1,5 5 0,-3-1 0,4 1-39,1-1 0,2 3 0,2-4 0,2 4 0,4 0 0,-2-2 0,1-1 0,3-3 0,9 5 0,6-3 0,10-6 0,5 1 0,5-2 0,6 3 0,2-3 0,4 6 0,-1 0 0,2-1 0,-1 3 0,1 4 0,-4 1 0,-1 0 0,-4 5 0,-7 0 0,-4-2 0,-1-2 0,-2 4 0,-7 0 0,-4-1 0,-5-3 0,2-1 0,-1 0 0,-5-1 0,-4 1 0,-6-2 0,-6-2 0,-1-3 0,0-2 0,-5 0 0,-2-4 0,1 3 0,-1-3 0,-5-1 0,2-2 0,-4-2 0,-1-3 0,1 3 0,2-5 0,4 2 0,1 0 0,0-8 0,4 3 0,-2-4 0,2 3-4916,8 1 1,4 0 1095,7-6 0,2 7 3957,3 4 1,4 3 0,7 2-1</inkml:trace>
  <inkml:trace contextRef="#ctx0" brushRef="#br0">9953 10107 17168,'17'0'0,"1"3"1678,-2 8 1,-4 1 0,-12 14 0,0 2 0,2 0-57,3-2 0,-2 9 0,6-4 0,0 1-1443,-1-4 0,-2 0 0,2-6 1,-1 1-180,-3 0 0,3-2 0,-2-5 0,0-3 0,2-2 0,-5 3 0,5-5-5376,0-1 2099,-5-1 0,5-8 0,-7-5 2703,0-4 0,-7-11 1,-2-3-1</inkml:trace>
  <inkml:trace contextRef="#ctx0" brushRef="#br0">9811 9887 17168,'0'-21'-736,"0"0"0,0 0 1,-1 7-1,-3 1 1643,-1 3 1,0-1 1594,5-4-5625,0 6-1011,0 2 4308,0 7 1,7 7 0,1 2-1</inkml:trace>
  <inkml:trace contextRef="#ctx0" brushRef="#br0">10362 10107 17619,'15'0'2088,"-6"7"0,-4 3-1882,-3 4 0,0 3 0,1 3 0,4 2 0,2 3 921,3 3 1,-3 1 0,0 3-1,-2-1-577,-4 1 0,4-6 0,-1-2 0,-3-1-216,-1-4 1,-2-1 0,0-2 0,0-1 875,0 1-900,0-7 1,0-4-541,0-10 1,0-4-1,0-9 1,0-1-36,0-2 0,0-7 0,2 0 0,1-5-10,2-3 1,7-6-1,-1 5 1,3 2-308,2 2 0,1 3 1,2 6-1,4 8 558,1 9 0,3 5 0,4 4 0,1 3 603,-1 6 0,0 10 0,1 5 1,-2 4-165,-4 1 1,-3 0-1,-8 1 1,1-1-121,0 1 0,-2-3 1,-2-1-1,-3-1-434,-2 1 1,3-6-1,-5-1 1,1-3-920,1-3 1,-6 1 0,5 0-2277,-5 0 1511,-1-8 0,2-2-66,3-12 0,2 3 1,6-9-1,-3-4-1722,2-3 3482,2-9 1,2-4 0,0-8 0</inkml:trace>
  <inkml:trace contextRef="#ctx0" brushRef="#br0">11321 9824 17168,'16'8'968,"-1"-1"0,-1-5 1,-3 3-69,-6 6 0,-3 8 0,-1 4 0,5 3 398,4 7 0,-1 4 1,0 6-1,-1-1-323,1 2 0,-4 1 0,4 3 1,-2-3-976,-3-3 0,-1-4 0,1-6 0,1-3 0,-2-2 0,4-3 0,-2-5 0,-1 2 0,-1 0-3872,3-5 1760,-5-7 0,6-4 0,-7-10-2804,0-6 1,0-8 4798,0-2 0,7-7 0,2 4 1</inkml:trace>
  <inkml:trace contextRef="#ctx0" brushRef="#br0">11698 9918 17168,'18'-7'-750,"-1"-4"0,1-2 639,-4-3 1,-2 0 0,5 2 0,2 2 1427,2 1 0,6 6 0,-6-4 0,0 2-507,1 4 1,-4 1 0,4 2 0,-1 0-69,0 0 1,0 5 0,-5 2-1,-2 2-244,-4 3 1,4 2 0,-5 2 0,0 0 21,-4 0 0,-3 4 1,-2 3-1,-2 2-25,-3 3 1,-9 1 0,-9 3 0,1-1-496,-1 1 0,-5-1 0,2 0 0,-2 1 0,2-1 0,-2 1 0,7-1 0,1-1 0,3-4 0,3-1 0,2-6-228,1 2 1,8 0 0,-3-6 45,5 1 1,8-7 0,5-2 0,7-2 259,7 0 1,4 1 0,3-6 0,2-2 50,2-3 1,0 1-1,-6-6 1,0-1-630,1 2 1,-1-5 0,1 4 0,-2-2-1959,-4 1 0,2-3 1,-7 4-1,-2-2-1039,-2 1 0,-1-3 3557,0 4 0,-1-4 0,1-2 1</inkml:trace>
  <inkml:trace contextRef="#ctx0" brushRef="#br0">12374 9824 17168,'16'-11'283,"0"1"1,5 4 0,1-2 0,3-1 50,3 0 1,1 6-1,3-2 1,-1 1 701,1-1 0,-6 3 0,-2-3 0,-1 3-395,-4 2 1,-3 2 0,-4 1-1,-3 4-250,-2 2 0,-2 1 0,-6 8 0,-5 1-150,-4 2 1,-9 2 0,-4-2 0,0 5 62,0 4 1,-3-1-1,4-1 1,-1-2 55,0 2 0,-3 0 0,5 0 0,3-1-54,6 0 1,4-2 0,4-1 0,-1-1-349,1-4 1,11-1 0,7-3 0,7 1 78,4 0 1,3 0 0,7-1 0,3 1-35,2 0 1,6-2-1,3-2 1,-6-3-4,-3-2 0,2 3 0,-7-5 0,-5-1-2733,-7-2-235,-6-2 1,-19-6-1,-15-1 3194,-22-1 1,-13-10 0,-11-6 0</inkml:trace>
  <inkml:trace contextRef="#ctx0" brushRef="#br0">8648 10704 17619,'-7'9'-663,"0"-1"1,-5-4 0,1 1 1220,-1-1 1,3 3 0,-1-1 28,-2 3 0,-2 0 1,0 3-247,3-1 1,-3-6 52,4 5 1,-4-6 74,-2 1 0,0-3 583,1-2-405,-1 0 0,9 0 1,7 0 182,9 0 1,5 0 0,1 0 0,3 0 159,3 0 0,-2 0 0,5 0 0,1 0-738,-1 0 1,-5 0-1,2 0 1,-3 0-253,-2 0 0,-1 5 0,1 0 0,-7 1 0,-4-6 0,-10 0 0,-6 0 0,-3 0 0,-1 0 0,-1 0 0,0 0 0,0 0 0,-1 0 0,-2 0 0,-4 0 0,-1 0 0,-3 0 0,-4 0 0,0 1-235,-1 5 0,-5-5 0,1 6 1,1-1-154,2-1 0,1 2 0,2-4 0,2 4 369,2 2 0,7-6 0,0 4 0,5-1 2248,3-1-2117,8 0 1,-2-5 0,12 2-113,8 3 0,6-3 0,9 3 0,1-3 0,8-2 0,5 0 0,4 0 0,5 0 0,5 0 0,4 0 0,7 0 0,2 0 0,1 0 0,10-2 0,-2-1 0,8-3 0,-41 5 0,2-1 0,0-1 0,1-1 0,5 0 0,0 1 0,1-1 0,0 1 0,2 0 0,1-1 0,7-2 0,1 0 0,0 1 0,0-1 0,5 0 0,1-2 0,3 0 0,0 1 0,10-1 0,0 0 0,-5 0 0,0 0 0,-2 1 0,-1 0 0,0 2 0,0 0 0,-2-2 0,0 0 0,-5 2 0,-1 1 0,-3-1 0,-1 0 0,-3-1 0,0 1 0,-1 3 0,-2 1 0,-9-3 0,-2 1 0,-2 0 0,0 0 0,39-2 0,-6-2 0,-15 4 0,-8-3 0,-6 3 0,-7-4 0,-15 2 0,-2 1 0,-6 2 0,-11 1 0,-6-3-2135,-8-1 1,-13 0-1,-18 5 1,-14 0 2134,-12 0 0,-13 0 0,3 0 0</inkml:trace>
  <inkml:trace contextRef="#ctx0" brushRef="#br0">9308 11301 17168,'11'9'955,"-3"-2"1,-1 0 780,-3 3 0,-2 10 0,-2 0 1,-2 1-568,-3 2 1,3 0 0,-5 5 0,2-2-654,0 2 0,-1 2 0,5 1 0,-3-1-631,-1-4 0,0 4 1,5-6-1,0 1 30,0-5 1,0 3-1,0-2-10,0-2 0,0-6-9080,0-3 5176,0-6 0,-2 3 1260,-3-7 1,3-7 2741,-3-4 1,10-3 0,4-2-1</inkml:trace>
  <inkml:trace contextRef="#ctx0" brushRef="#br0">9811 11600 13188,'-5'-12'0,"0"-2"0,1-4 326,3 1 1,2-6 0,5 0 0,4 1 0,6-3 1038,5 1 1,3 4 0,8-2 0,-1 2-275,1 5 0,4-4 0,1 10 0,-2-2-197,-2 1 0,-3 6 0,-4-1 1,-5 3-254,-4 2 1,-3 2 0,-3 3 0,-4 6-280,0 3 1,-5 3 0,1 4-1,-5 5-231,-3 4 0,-12 9 0,-1 2 0,-4 5-190,-6 1 1,-2 4 0,-2-2-1,1-6 85,0-3 1,6 2 0,4-5-1,5-4-114,6-5 1,-2 2 0,6-6-1,3 1-22,1-4 1,4-4 0,3-3 0,6-3 206,3-6 0,7-3 0,3-2 0,4 0-125,5 0 0,2-2 1,-3-3-1,-3-6 48,-3-3 0,1-7 0,-10-2 0,-3-1-9,0-4 1,-7 4 0,-3-3 0,-8-1 84,-6-1 0,-6-1 0,-7 2 0,-7 2-65,-4-2 1,-8 0 0,3-2 0,-1 2-335,-4 1 0,-1-7 0,-2 8 0,0-4 484,-1-1 1,-6-14-1,-2-4 1</inkml:trace>
  <inkml:trace contextRef="#ctx0" brushRef="#br0">13160 10311 23756,'11'2'2749,"-1"1"0,3 2-1871,1-1 0,6-2 0,1-2 1,-1 0-879,-3 0 0,4 0 0,0 0 0,-2 0 0,-1 0 0,3 0 0,0 0 0,-2 0 0,-2 0 0,-6 0 0,-2 1-4916,-2 5 1,-4-3 4275,-8 8 1,-4-8 0,-7 4 0</inkml:trace>
  <inkml:trace contextRef="#ctx0" brushRef="#br0">13082 10500 19903,'7'8'1851,"3"-3"1,4-3 0,2 0 0,0 1-488,-1 3 0,6-1 0,0-5 1,0 0-1365,2 0 0,-4 0 0,6 0 0,-3 0 0,-2 0 0,-3 0 0,-1 0 0,-1 0 0,1 0 0,-5 0 0,-1 0-167,-6 0 0,3-14 0,-7-3 0</inkml:trace>
  <inkml:trace contextRef="#ctx0" brushRef="#br0">14528 10059 17168,'0'-15'-2972,"-2"-1"3646,-3 0 1,-2 1 0,-5 1 0,2 1-1,-3 5 1620,-1 1 1,-1 0-1,-1 3-1071,0-1 0,0 0 0,1 5 1,-1 0-369,0 0 1,-5 1-1,0 3 1,2 3-856,2 2 0,1 1 0,0 6 0,0 1 0,1 4 0,1-2 0,2 8 0,3-1 0,2-2 0,2 6 0,5-4 0,0 4 0,0 1 0,0 1 0,1-1 0,5 1 0,4-1 0,4-1 0,4-4 0,1-5 0,2-4 0,7-1 0,-2 0 0,4-2 0,1-4 0,0-3 0,1-7 0,-1 0 0,1 0 0,-1-2 0,1-3 0,-3-3 0,-2-1 0,1-7 0,-8 2 0,-2-5 0,-6 0 0,-5-4 0,-7 0 0,0-1 0,0-4 0,-2 0 0,-3 0 0,-5 2 0,-4-2 0,-4 0 0,-1 0 0,-2 2 0,2-2 0,-4 5 0,2 2 0,2 5-1835,1 6 1,8-2-1443,0 6 0,8 1 0,2 7 1156,9 3 1,10-1 0,3 6 2238,3 2 1,8 2 0,7 2 0</inkml:trace>
  <inkml:trace contextRef="#ctx0" brushRef="#br0">15189 10358 18589,'-9'-7'5133,"0"5"1338,4-3-5184,3 3 0,-12 4-1287,4 3 0,-4 4 0,-2 7 0,5-8 0,1-2 0,5-5-430,-6-1-2847,8 0 0,-2-7 0,10-3 154,5-4 1,4 0 2943,2 4 1,7-11-1,1 3 1</inkml:trace>
  <inkml:trace contextRef="#ctx0" brushRef="#br0">16022 9745 17576,'9'2'3830,"-6"1"-2939,-6 3 1,-11 4 0,-9-5 0,0 0 372,0 2 0,-4-5 0,0 3 1,-2-3-753,-3-2 1,2 0 0,3 0 0,0 0-342,-1 0 1,0-2-1,0-3 1,4-4-172,1 1 0,2-1 0,6 6 0,1-4 0,3-2 0,-3 5 0,4-1 0,3 3 0,-6 9 0,8 6 0,2 6 0,-6-2 0,0 6 0,-1-2-76,-1 0 1,6 5 0,-4-3 0,1-1-314,-1 1 1,5 3 0,-3-3 0,2 0-189,0-1 0,0-1 0,5-5-124,0 0 0,0-6 77,0 1 1,1-8 272,5 3 1,2-12 0,8-4 0,2-4-96,3-2 1,8 0-1,8 1 1,0-1 227,1 0 0,-3 1 1,5 1-1,-1 3 144,-4 6 1,-4 3 0,-3 2 0,-2 2 438,2 3 1,-5 4 0,0 7 0,-3-1 555,1 1 0,-5 1 0,-5 3 0,-1 2-83,-1 3 0,-2-4 0,-7 3 1,-2 1-319,-3-1 0,-4-3 0,-7 4 1,-1-3-521,-4-3 0,2 4 0,-7-2 0,-2-3 0,-2-6 0,4 0 0,0-7 0,-2-1 0,-2-3 0,0-1 0,2 0 0,4 0-1096,1 0 0,-3-1 0,5-3 0,2-3-417,1-1 0,4-3 1,4-5-1,4 1-135,5-1 0,2 0 0,6 0 0,9 1 1673,9-1 1,11-7 0,5-1 0</inkml:trace>
  <inkml:trace contextRef="#ctx0" brushRef="#br0">16651 9714 10892,'-16'-9'593,"0"4"1,1 3 819,-1 2 0,-5 7 0,-2 5 0,-1 6-419,-4 3 0,-2 6 1,-1 0-1,-1 4-293,1 6 1,6-6 0,4 4 0,4-5-72,1-2 1,7 5 0,4-7 321,3 4-722,2-6 1,0 4 0,2-7 0,3-2 3,6-1 1,10-4 0,5-2 0,4-3-102,1-2 0,1-2 0,-3-5 0,-1 0-127,-1 0 0,-8-5 0,2 0 0,-6-1 20,-4-1 0,1 4-28,-7-8 0,1 6 0,-8-4 1,-3 1 52,-6-1 0,-3 4 0,-3-4 0,-4 0 25,-5 0 0,-2 4 0,0-3 0,1-1-8,-1 0 1,1 6-1,-1-4 1,3 1-2599,2 1 0,-3-2 0,5 4 339,2-3 1,3-1 0,6 2 969,5-5 1,10 1 0,5 0-1,6 0-2101,5 1 3347,3-3 0,8-4 1,-1-1-1</inkml:trace>
  <inkml:trace contextRef="#ctx0" brushRef="#br0">17343 9635 17168,'-2'9'886,"-3"-4"1,1 2 0,-6-2-43,-3-1 1,-1-3 0,-1-1 0,-1 0 584,0 0 0,-5 0 0,0 0 1,2 0-618,2 0 1,1 0 0,0 0 0,0-1-616,1-5 0,-1 3 1,0-6-198,1 2 0,4 0 0,1 2 0,6 3 0,-3-3 0,5 10 0,-3 6 0,3 3 0,-5 1 0,2 1 0,0 0 0,-6 5 0,4 0 0,0-2-134,0-2 0,-3-1 0,5 0 0,1 0-402,3-1 1,1 1-202,0 0 0,1 0 555,4-1 0,4-6 0,9-2 0,1-2-68,2 0 0,2 1 0,-2-6 0,5 0 90,3 0 0,1 0 1,-2 0-1,-2 0 390,2 0 0,-5 1 0,0 5 0,-2 4 75,0 4 1,0 2 0,-6 0 0,-1-1 56,-3 1 0,1 0 0,-7 1 1,-1 2 101,-3 2 0,-1 0 0,-1-5 0,-5 1-464,-4 4 0,-4 2 0,-3 3 0,-4-3 0,-6 0 0,-2-6 0,-3 2 0,1-5 0,-1-3 0,1-8 0,-2 3 0,-2-5 0,-2-1 0,6 0 0,6-1 0,1-3-723,-1-1 1,8-7-1,-1 1 1,8-3-1493,3-2 1,2 1 0,6-3 0,5-1 147,4-2 0,11-7 0,5 2 0,4-4 2100,1-1 1,8-8-1,1-1 1</inkml:trace>
  <inkml:trace contextRef="#ctx0" brushRef="#br0">17846 9619 19026,'-14'11'795,"1"-1"1,3 2 110,-2 2 0,3 4 0,-1 1 0,-3 4 43,-1 1 0,-1 2 1,-1 8-1,0 1-230,0 1 1,2-1 0,2-5 0,4-2-578,1 0 1,1 3 0,6-8 0,0 0-173,0-1 0,0 5 0,2-7 0,3 0 130,6-3 1,3-3-1,1-2 1,1-3-463,0-2 1,1 4 0,4-6 0,4-2-433,-1-1 0,11-2 0,-3-2 1,1-3-160,0-5 1,-2-4 0,1-4-1,-1-3-1215,1-5 0,-8-4 1,-3-3-1,-5-2 948,-6-2 0,-3-4 0,-7 2 1279,0-1 0,-7 5 0,-1-3 0</inkml:trace>
  <inkml:trace contextRef="#ctx0" brushRef="#br0">18129 9776 17168,'0'16'342,"0"0"0,-2 1 87,-3 4 0,3-1 0,-3 6 0,1 2 1078,-1 1 0,3 6 0,-3 0 0,3-2-739,2 2 1,-5-1 0,0-7 0,1 0-216,3 1 1,1 0 0,1-2-1,3-4-1040,1 1 0,2-7 1,-2 1-1398,6-4 1,4-10 0,5 2 1866,1-3 1,14-9 0,-2-2 0</inkml:trace>
  <inkml:trace contextRef="#ctx0" brushRef="#br0">3444 12967 17619,'15'-33'-3650,"-1"7"5825,-3 7 0,-6 3 0,-10 2 73,-6 3 0,-8 4 1,-4 9-1,-1 3-1428,-4 6 0,0 3 0,0 3 0,2 3-820,-2 1 0,0 6 0,2-2 0,5-1 0,3-3 0,3 2 0,1-2 0,2-2 0,1-1 0,8-8 0,-1 1-11,8 1 0,6-5 0,11 0 0,7-2 22,7 0 0,5 1 0,9-6 0,2 1-11,1 5 0,0 1 0,-4 5 0,-3-2 0,-3 2 0,-4 2 0,-8 4 0,-4 1 0,-5 2 0,-5 2 0,-6-4 0,-4 2 0,-5-2 0,-1-1 0,-1-3 0,-5 1 0,-4 0 0,-4-1 0,-3 1 0,-3-2 0,-1-3 0,-7 1 0,2-7 0,-4-1 0,-1-3 0,-6-1 0,1 0 0,2 0 0,7 0 0,-3 0 0,5 0 0,1 0-754,3 0 0,3-5 0,5-2 0,2-2-1704,6-3 0,3-2 1,4-2-1,5-1 2314,8-4 1,15-10 0,10-10 0</inkml:trace>
  <inkml:trace contextRef="#ctx0" brushRef="#br0">3790 12983 7612,'14'7'1754,"-4"5"1,-5 7-1032,-3 8 0,0 2 1,3 3-1,4-1 559,0 1 0,4-1 0,-2 2 1,3 0-283,2-1 1,-2 6-1,-2-10 1,-2-2-1392,3-1 1,-1-4 0,0-6-1682,-1 1 0,-1-2-604,6-3 0,-8-6 822,-2-10 0,-5-4 1854,-1-7 0,7-14 0,2-3 0</inkml:trace>
  <inkml:trace contextRef="#ctx0" brushRef="#br0">3774 12873 7612,'7'-25'0,"3"4"0,3 4 0,-3 1-12,-5 1 0,-1 4-316,1 1 328,4-1 0,13 2 0,3 2 0</inkml:trace>
  <inkml:trace contextRef="#ctx0" brushRef="#br0">4214 13014 7600,'25'16'98,"3"5"1,-9 3 0,-5 4 694,-7 6 0,1-1 1,1-5-1,2-4 239,-1-1 1,-6 3 0,3-3-1,-2-1-628,0 1 0,0-2 0,-5-5-302,0 0 0,0-6 0,-1-1-41,-5-2 1,-1-4 0,-5-8 0,3-5-239,2-4 1,0-2 0,4-2 0,-2-3-123,1-5 0,4-3 1,4-3-1,3 1 154,1-1 1,8 1 0,7-1 0,0 3 75,-1 2 1,6 5 0,0 8 0,5 3 286,4 6 1,-2 3 0,-7 4 0,-4 2 266,-1 1 0,3 12 0,-5 1 1,-1 3-75,-3 1 1,-1 5-1,-1-5 1,-1 3-369,-3 3 1,1-4 0,-7 1-1,-1-3-590,-2-2 0,-1-3 0,3-1-2346,1-1-1073,0-6 614,-5-2 3352,0-28 0,0 2 0,0-19 0</inkml:trace>
  <inkml:trace contextRef="#ctx0" brushRef="#br0">4796 12684 7618,'3'-15'0,"6"1"1370,7 3 0,-2 4 0,-4 7 193,3 0 1,6 0 0,2 0-1555,-2 0 1,-2 0 0,1 0-1,1 0-186,2 0 1,0 0 0,-4 0-1,3 0-771,1 0 0,5 0 0,-3 0 0,-1 0-240,1 0 1,-2 0 0,-4-2 0,3-3 545,1-5 0,0-4 642,-6-2 0,1-7 0,0-1 0</inkml:trace>
  <inkml:trace contextRef="#ctx0" brushRef="#br0">5425 12228 7618,'15'0'675,"-4"2"1,-2 3 118,-2 6 1,-2 8 0,-5 4 0,0 0 134,0-1 1,2 11 0,1-1-1,4 1 253,2 0 1,-4-7-1,4 1 1,0-1-1051,-1-2 1,-4 4 0,3-5 0,-2 0-110,0-1 1,2-1 0,-3-5-2622,1 0 0,0-1 1,-5 1 2597,0 0 0,7 7 0,2 1 0</inkml:trace>
  <inkml:trace contextRef="#ctx0" brushRef="#br0">1840 13077 7694,'-16'0'1448,"1"0"1,1 9 0,3 5 0,6 7-166,3 3 0,4 3 0,3 6 0,6 3-705,3 6 1,-4 4 0,1-1-1,1-1-180,2-2 0,0-6 1,-2 5-1,-3-3-84,-2-3 0,3-4 0,-5-3 0,-1-3 150,-2-3 0,-2 5 1,0-6-173,0-2-216,0-2 1,-2-8 0,-2-6-39,-1-6 0,-5-6 0,3-6 1,0-3-685,0-3 1,-4-3 0,6-10 0,1-2-229,3-6 1,-5-4-1,1-4 1,2-6 297,1-7 0,4-5 0,3 3 0,5 1 375,4 3 1,7 10 0,2 4 0,2 8 95,3 6 1,1 9 0,4 5 0,2 6 557,2 8 1,0 5 0,-6 7 0,-1 9 357,-4 8 0,4 11 0,-4 5 0,2 4 73,-2 5 0,-3 9 1,-7-1-1,-1 3-363,1-3 1,-2 4 0,-2-5-1,-1-2-88,1-7 1,0 4-1,0-9 1,-1-5-434,1-8 0,-3-1 0,0-7 0,-1-1-303,1-3 1,-5-7-1,3-1-3904,0-2 3180,-6-2 0,6-6 0,-5-5-634,3-4 0,-3-4 0,3-2 0,-3 1 331,-2-1 0,-2 0 1,-1 0 723,-3 1 0,-6 4 0,2 1 0,-4-1 293,-2 2 0,0-3 0,-1 5 313,-4-1 0,3-3 0,-4-5 0</inkml:trace>
  <inkml:trace contextRef="#ctx0" brushRef="#br0">2390 13549 8436,'9'-7'1501,"-2"5"1,-14-5 0,-3 7 0,-6 0-309,-5 0 0,2 0 0,-8 2 0,1 1-483,2 3 1,-6-1 0,4-5 0,-4 0-808,-1 0 1,5 0 0,1 0 0,2 0-19,4 0 0,2 0 0,1 0-6453,0 0 1954,7 0 4614,3 7 0,12-6 0,3 6 0</inkml:trace>
  <inkml:trace contextRef="#ctx0" brushRef="#br0">2673 13470 7649,'30'-16'0,"-4"1"0,-3 1 0,-7 3 191,-1 6 1,1-2 0,0 2 1037,0 1 0,-1 3-2157,1 1 0,-7 1 0,-4 5 928,-3 4 0,-9 4 0,-2 2 0</inkml:trace>
  <inkml:trace contextRef="#ctx0" brushRef="#br0">2768 13627 7649,'15'-1'0,"1"-3"923,0-1 0,0-6 0,-1 4 0,1 0-50,0 0 1,5-5 0,0 3-396,-2 1 1,-2-4 0,-1 6-1587,0 3 1,-6 1-399,1 2 1,-6 7 1505,5 4 0,1 2 0,5 3 0</inkml:trace>
  <inkml:trace contextRef="#ctx0" brushRef="#br0">6290 12338 8430,'-11'-5'0,"-1"0"0,-7 3 0,-11 8 1079,-10 9 0,-4 10 1,2 11-1,4 8-197,-1 7 0,11 3 0,-1 7 1,6-2-302,9 1 1,0 8-1,9-9 1,1-3 264,2-5 0,8 3 0,2-11 0,5-1-299,4-1 0,2-5 1,-1-4-1,1-1-323,2 1 0,2-8 1,-4-3-1,2-4-1025,-2-1 0,-7-2 0,-1-2-1847,1-1 0,-3-8 1198,1 3 1,-6-6 0,3-4-1,0-3 1450,3-2 0,4-1 0,2-6 0</inkml:trace>
  <inkml:trace contextRef="#ctx0" brushRef="#br0">6903 12841 7939,'0'-26'0,"0"2"0,-2 1 425,-3 4 0,-9 7 0,-9 3 0,0 2 0,1 2 820,2-2 0,-4 5 0,-2-3 0,-2 5-603,2 5 0,-4 4 0,4 8 0,-4 4-185,-1 5 1,6 4-1,4 3 1,4 2-109,1 2 1,7 1-1,4-3 1,3 2-7,2-2 1,0-2 0,2-2 0,3 1-51,6-1 0,8-1 0,4-2 0,-1-4 52,1-1 1,5-4 0,0-7 0,5-3-121,4-2 1,5-2 0,-6-5 0,-1 0 293,-1 0 0,-3-5 1,-1-4-1,-2-3-289,-2-5 0,-7-4 0,2 0 1,-5-5-231,-6-4 0,2-5 0,-6 0 0,-3 2-66,-1-2 0,-9-5 0,-4 3 0,-3 2-741,-1 2 0,-6 3 1,-2 2-1,0 4-357,1 1 1,-1 8-1,4 6 1,-2 2 253,2 3 0,1 4 0,4 6-1905,4 4 0,4 9 2815,12 2 0,2 7 0,8-3 0</inkml:trace>
  <inkml:trace contextRef="#ctx0" brushRef="#br0">7705 13077 10357,'14'-2'2575,"-4"-3"1,-1 3-1,-4-3-1179,5 4 0,-1 1-1199,2 0 1,-6 0-2657,5 0 0,-4 0 2103,4 0 1,1 0 355,4 0 0,1-7 0,0-2 0</inkml:trace>
  <inkml:trace contextRef="#ctx0" brushRef="#br0">8679 12527 7638,'21'-21'0,"0"2"504,-1 5 1,-12 0-1,-6 11 865,-5 4 0,-10-1 0,1 7 1,-7 0-618,-7 4 1,-4-3 0,-3 1 0,-2 0-559,-2 0 0,-5-4 0,5 4 0,3-1-82,0 1 1,5-5 0,1 1 0,3-3 17,3-2 1,-6 0 0,3 0 0,-1 0-196,0 0 0,5 0 0,-4 1 0,3 3 8,2 1 1,3 2-1,1-2-50,0 6 0,6 1 0,1 0 0,2-1 143,4 1 0,-1 4 1,1 3-1,-4 2-4,-2-2 1,6 4 0,-4-2 0,1-2 55,1-2 0,-2-1 0,4 0 1,-3-1-319,3 1 0,1 0-94,2 0 1,2-8 0,3-2 260,6-5 1,3-1 0,3 0 0,4-1 19,5-5 0,4 3 0,5-8 0,3-1-11,4-2 0,12 4 0,-6-1 0,0 1 140,1 1 1,4-3-1,-3 7 1,-2 1-2,-5 2 1,-8 9 0,2 4 0,-4 3 86,-1 1 0,-8 8 0,-3 3 1,-5 4 443,-6 1 1,-3 1-1,-7-1 1,-2 1 261,-3-1 0,-5 1 1,-10-3-1,-2-2-327,-3-6 0,-1-1 0,-7-2 1,-2-6-452,-2-3 0,1-4 0,2-5 0,-1 0-423,-1 0 1,-6 0-1,5 0 1,2-2 76,2-3 0,3-2 1,4-5-1,5 3-2200,4 2 1,3-5 0,1 2 1040,3-4 0,8-2 0,2 0 0,11 0-1645,8 1 3050,12-1 0,10-7 0,6-1 0</inkml:trace>
  <inkml:trace contextRef="#ctx0" brushRef="#br0">9340 12559 7640,'15'-25'309,"-8"4"0,-7 11 1876,-8 4-1887,-6 5 0,-2 1 0,-1 1 1,-3 5 436,-1 4 0,-1 11 1,2 5-1,-1 4-28,2 1 1,2 8 0,3 1 0,3 2-499,6 0 0,3-2 1,2 2-1,2-5-132,3-4 0,4-4 1,9-1-1,2-3 37,7-2 0,4-2 1,6-6-1,5 1 22,3 0 0,1-8 0,-3-2 0,-1-5-28,2-1 0,-6 0 0,-1 0 1,-6-1 54,-4-5 1,-5-4 0,-8-9-273,-3-2 0,-11 0 0,-11 5 0,-4 0-170,-6 1 1,-4-1-1,-8 0 1,-2 2 35,-2 4 0,-5-2 1,4 5-1,0 0-369,-1 0 1,2 1 0,4 6 0,0 0-408,2 0 0,-4 0 1,10 2-1,1 3-2959,3 6 3978,10-4 0,-3 14 0,6-4 0</inkml:trace>
  <inkml:trace contextRef="#ctx0" brushRef="#br0">10519 12401 7637,'16'0'1557,"-1"0"0,-8 2 0,-7 2-997,-8 1 0,-13 5 0,-6-4 0,-2-1-2,-3 2 0,-1-5 1,-2 3-1,-2-3-257,3-2 1,0 0 0,3 0 0,1 0-217,4 0 0,3 0 0,8 0 0,-1 0 3,0 0 0,7 1 0,2 3 0,2 3-16,0 1 1,0 5 0,5 6 0,0 4-100,0 1 1,-2-3-1,-2 5 1,-1 0 72,2-1 0,1 3 1,2-7-1,0-2-228,0-2 1,0-1-1,0 0-29,0 0 1,0-1 85,0 1 1,2-7-1,3-4 92,5-3 1,10-4 0,4-1 0,4-4 19,5-2 0,9 4 0,0-4 0,4 0 257,1 0 1,5 6 0,1-2-1,-3 3 188,-1 2 1,-9 0 0,-5 2 0,-5 3 98,-4 5 1,-8 4-1,-1 4 1,-6 1-10,-4 2 0,-2 7 0,-5-2 0,-2 2-89,-3-2 1,-4 2 0,-7-5 0,-1 0-189,-4-1 0,3 4 1,-4-5-1,-1-1-151,-3-3 0,-4-6 0,-1-3 0,-1-1-523,1-3 1,-1-2-1,-1-2 1,-2 0-408,-2 0 0,1 0 0,4 0 0,3-2 3,2-3 1,0-2-1,6-6-558,1 3 0,5-1 1,4-4-84,6-1 0,5 0 1,5 1 543,6-1 1,8 0-1,4-1 1,1-3 929,4-1 0,9 0 0,3 6 0</inkml:trace>
  <inkml:trace contextRef="#ctx0" brushRef="#br0">11069 12464 7626,'16'-10'1692,"0"1"-1285,-1 2 1,1 2 0,0 5 792,0 0 1,-8 9 0,-1 5 0,-1 6-496,-1 5 1,0 1-1,-5 7 1,0 2-278,0 2 0,-7 5 0,-2-6 0,-1-1-123,-1-1 1,6 1 0,-4-2 0,2-4 99,4 1 0,1-7 1,2-2-1,0-4-4,0-1 1,0 0 0,2-2-101,3-4 0,9-3 0,9-7 0,-1 0-288,1 0 0,9 0 0,-3 0 0,3 0 79,3 0 0,0-5 0,-4-2 0,1 0-1626,-1 0 1,-1-5 0,-2 1 0,-4-3-385,-1-2 0,-2 1 0,-7-1 0,-2 0 732,-2 1 0,-6-1 0,1-2 0,-3-1 1186,-2-2 0,-7-7 0,-2 4 0</inkml:trace>
  <inkml:trace contextRef="#ctx0" brushRef="#br0">11620 12653 7626,'-4'9'3393,"4"6"-2519,2 10 0,0 4 1,-2 3-1,1-1-279,4 1 1,-3 4 0,3 1-1,-3-4-448,-2-5 0,0 2 0,0-6 0,0 3-1320,0-1 1,0-7-2876,0 2 3029,0-4 1,0-10-1,2-7 1,1-10 1018,3-9 0,6-6 0,-3-6 0</inkml:trace>
  <inkml:trace contextRef="#ctx0" brushRef="#br0">11588 12181 7626,'39'-8'0,"6"-5"0,9 8 0,-2 2 632,-3 1 0,9 5 1,-7 8-1,3 10 938,-2 7 0,-5 12 0,-5 9 0,-7 10-889,-7 8 0,-2 8 0,-8-4 0,-6 1-186,-3-4 1,-4-3 0,-5-4 0,-2-4 18,-3-4 0,3-6 1,-5-5-1,2-6-496,0-2 1,-6-5 0,4-2-1,0-6-792,0-4 0,1-3 0,0-2-452,-4-1 1,-4-8-1615,-2 2 1,7-5 0,4-5 66,3-5 2773,9-4 0,9-9 0,9-1 0</inkml:trace>
  <inkml:trace contextRef="#ctx0" brushRef="#br0">12657 12716 11010,'25'-9'592,"10"-3"0,-6 7 0,1 1-625,-2 2 0,-7 2 0,5 0 0,0 0-9,-1 0 1,3 0 0,-7 2-1,-2 2-1671,-2 1 0,-3 2-900,-3-2 2613,-11-3 0,-16 12 0,-8-6 0</inkml:trace>
  <inkml:trace contextRef="#ctx0" brushRef="#br0">12579 12920 9267,'15'0'2210,"3"0"-1807,3 0 1,1 0-1,6 0 1,-3 0 178,-2 0 0,3 0 1,-5 0-1,0 0-1138,1 0 1,-4 0-1330,3 0 1,-11 2-1,-6 1 1885,-8 3 0,-4-1 0,-8-5 0</inkml:trace>
  <inkml:trace contextRef="#ctx0" brushRef="#br0">13852 12134 8169,'11'-7'0,"-3"-3"459,-1-4 1,6 3 0,-3 1 0,4-4-159,2-5 1,1 1 0,2-3 0,4 4 178,2 1 0,1 0 0,5 1 1,-1 1-84,-4 3 1,2 4 0,-7 7 0,-2 0-159,-1 0 0,-3 2 0,1 3 0,-2 7-61,-3 8 0,-4-1 0,-7 7 1,-2 2-59,-3 2 1,-4 1 0,-9 0 0,-1-1-78,-2-4 0,-7 2 1,2-5-1,-2 0-44,2-1 0,2-1 1,4-7-1,-1-3 92,2-6 0,2 2-44,1-2 0,2-1-42,3-9 1,11 1-1,11-5 1,5 1-14,5-1 0,3 5 0,9-3 0,4 2 122,5 0 1,3 0 0,4 5 0,0 0 64,-2 0 0,2 1 0,-10 5 0,-1 4 139,1 4 0,-8 9 0,-7 1 0,-1 2 177,-4 1 1,-3-1 0,-5 5 0,-6 1-13,-3-1 1,-2 6-1,-2-1 1,-3-2-124,-6-6 0,-8 0 0,-4-6 1,0 1-128,1 0 0,-4-2 0,3-7 0,-2-2-150,-3-2 1,0-6 0,0 1 0,4-3-457,1-2 0,-3 0 1,3 0-1,1-2-949,-1-3 0,2 1 0,5-6 0,1-1-333,-1 3 0,5-6 0,3 3 972,1-3 0,1-9 0,8-1-1635,3 0 0,4 1 2318,7 7 0,7-14 0,1-3 0</inkml:trace>
  <inkml:trace contextRef="#ctx0" brushRef="#br0">14906 12040 7662,'7'-11'0,"3"1"941,4-2 0,-5 6-53,-4 6 1,-3 7 0,-2 9 0,0 2-1,0 3 7,0 5 1,-2 5 0,-3 4 0,-6 4-275,-3 1 0,-8 0 1,-3 4-1,-1-4-144,0-2 0,6 4 0,0-5 1,2-2 7,2-2 1,8-3-1,1-4 1,1-5-176,1-4 0,0-1 0,5 0-117,0-1 0,7-4 1,3-3-1,6-1-99,5-3 0,2-4 1,6-4-1,1-3-129,3-1 1,9-1 0,0-5 0,4 2-1266,1 0 1,-5-6-1,-2 8 1,-2-3-113,-3 3 1,-7-4 0,-3 4-1,-3-3-512,-2 3 1,-10-4-1,-3 3 1266,0-3 1,-5-7-1,1-1 1,-4-1 657,-5 0 0,-6-12 0,3 2 0</inkml:trace>
  <inkml:trace contextRef="#ctx0" brushRef="#br0">15267 12213 11391,'14'7'0,"-3"3"537,-6 4 1,-3 7 0,-1 4 0,3 3 390,1 5 0,0 3 1,-5-1-1,0 2-157,0-2 1,0-2 0,0-1 0,0-1-636,0 0 0,0-6 0,0-2 0,0-2-595,0-1 0,0-4 0,0-5-3443,0 1 1,2 0 1360,3-1 0,-1-4 2541,6-7 0,8-7 0,6-2 0</inkml:trace>
  <inkml:trace contextRef="#ctx0" brushRef="#br0">15597 12464 7662,'21'0'1348,"2"-2"1,0-1 1488,-1-2 1,-6-2-2870,-5 2 0,-6 3-492,5-3-2924,-6 3 1742,3 2 1,-5-2 1705,3-3 0,-3-11 0,5-8 0</inkml:trace>
  <inkml:trace contextRef="#ctx0" brushRef="#br0">16116 11867 7663,'21'-14'0,"0"4"515,-2 4 0,-8 6 0,-6 6 0,-3 4-23,-2 4 0,0 9 0,0 3 0,0 5-118,0 6 1,-11 3-1,-3 7 1,-1 0 973,-5 1 1,-6-1 0,2 0-1,-1-2-832,4-3 0,0-3 1,4-8-1,5 1-203,3-1 0,4-5 1,5-1-1,0-3-84,0-2 0,1-3 1,5-1-1,4-2-122,4-4 0,7 2 0,0-6 1,0-3-412,2-1 0,-4-2 1,7-2-1,2-3-588,2-6 0,0-3 1,-3-1-1,0-3-362,1-3 1,-4 2-1,1-5 1,-3-1 649,-3 1 0,-3 3 0,-4-5 0,-3-1-477,-2 3 0,-2-6 0,-5 4 1,0-4 984,0-1 0,0 6 1,0 4-1,0 4 609,0 1-214,7 1 1,0 8-1,4 8 635,-6 13 1,-3 9 0,-2 10 0,0 2 217,0 2 0,0 5 0,-2-4 1,-1 1-650,-3-1 1,-4-1 0,5-6 0,1 1-744,2-1 0,2-7 0,-1-3 0,-3-3-83,-1-2 0,0-1 0,3-1-6821,-3-3 7144,3-4 0,-5-7 0</inkml:trace>
  <inkml:trace contextRef="#ctx0" brushRef="#br0">16761 11788 7953,'-7'-5'747,"-4"10"0,-1 13-406,2 5 1,-3 6-1,8-3 1,2 2 588,1-1 1,4 2 0,1-4 0,4-1-521,2-3 0,1-3 0,8-3 0,1-1 131,2-3 0,2 1-256,-2-7 1,-4-1-1,2-10-57,-6-4 1,-6-4-1,-6-3 1,3-3-45,1-1 1,0 0 0,-5 6 0,-1 1-355,-5 3 0,3-3 0,-8 4-1256,-1-4 0,-2 5 1,-2 4-300,1 3 0,-1-3 0,-1 0 1725,-4 1 0,3-5 0,-5 1 0</inkml:trace>
  <inkml:trace contextRef="#ctx0" brushRef="#br1">29811 4920 8293,'-11'0'436,"1"0"1,4-6 216,-4 1 1,6-2-126,-1 2 0,3 1 1,4-4 191,3 1 0,4 2 0,7 3-336,0-3 0,-1 3 0,1-3 0,0 3-56,0 2 1,-2 2 0,-2 1-105,-2 2 0,-6 8 1,1-3-303,-3 4 0,-4 2 0,-3-1-18,-6 1 1,-3 0 0,-1 0 0,1-1 3,3 1 1,-3-6 0,4 1-42,-4 1 139,-2 2 1,2-3-119,3-1 0,6-6-40,10 1 1,4-3 0,7-2-1,0 0 55,-1 0 0,6 0 0,0 0 0,-1 0 55,-3 0 0,-1 5 0,-1 2 0,-1 2 116,-3 3 0,3 5 0,-5 2 0,-1-1 285,-2 1 1,-5 0 0,-1-3-1,0 0 40,0-1 0,-1-4 1,-5-1-219,-4 3 0,-4-6 0,-4-2 0,-1-3-205,-2-2 0,-1 0 0,2 0 0,-1 0-184,2 0 0,-4-2 0,2-2 0,2-3-753,2-1 0,6 2 1,1-4-539,-2-2 0,-1-2 0,3-2 410,5 0 1,5 6-1,5 1 1089,5 2 0,10 2 0,1 5 0,6-7 0,-2-2 0</inkml:trace>
  <inkml:trace contextRef="#ctx0" brushRef="#br1">30172 5045 8413,'9'-7'1116,"5"6"0,-11-6-468,8 7 1,-8 1 0,3 5-53,-5 4 1,-1 4 0,0 2-1,-1 0-224,-5-1 1,3 1 0,-6 0 0,2-1-90,4 1 1,-4 0 0,0 0 0,0-1 73,0 1 1,2 0-1,5-1-141,0 1 1,1-5 0,5-3-588,4-1 0,9 4 0,2-6 0,-2-1-289,-1-3 1,-2-1 0,1 0-1,2 0-353,2 0 1,0 0 0,-5 0 15,0 0 1,-2-7 0,-2-3 996,-2-4 0,-6-2 0,3 0 0</inkml:trace>
  <inkml:trace contextRef="#ctx0" brushRef="#br1">30408 5187 8447,'0'10'992,"0"1"-456,0 1 0,0 2 1,0 2 149,0-1 0,0 6 1,0 0-795,0-1 1,0-3 0,0-1-866,0-1 0,0 1 0,2 0-1117,3 0 2090,-3-8 0,12-1 0,-5-7 0</inkml:trace>
  <inkml:trace contextRef="#ctx0" brushRef="#br1">30691 5454 8293,'9'0'3099,"5"-7"1,-11 5-2044,8-3-2951,-8 3-1131,4 2 1,-1-1 3025,-1-5 0,7-2 0,-3-8 0</inkml:trace>
  <inkml:trace contextRef="#ctx0" brushRef="#br1">31021 5313 8454,'0'10'2034,"-1"-1"-1412,-5-2 1,3 0-1,-8-2 1,1 6-107,1 2 0,-5 3 1,5 0-1,-1 0 86,-1-1 1,3 1 0,-5 0-195,3 0 1,1-1 0,-1 1-187,5 0 1,3-1 0,2 1-265,0 0 1,5-6-1,2-1 1,2 0-882,3 0 0,2-6 1,2 2-432,-1-3 0,1-2 0,0 0 351,0 0 1,-1 0 0,1-2 0,0-1 558,-1-2 0,-4-13 0,-2 2 1,-1-3 443,1-4 0,2-1 0,4-7 0</inkml:trace>
  <inkml:trace contextRef="#ctx0" brushRef="#br1">31131 5438 7848,'0'11'658,"-1"-2"202,-5-2 0,5 5 0,-6-2 39,0 4 1,-2 7 0,-5 0-504,3-2 0,3-1 0,4-2-449,-1-1 0,-2 1 0,4 0-193,-3-1 1,1 1-1,7-2-1615,3-3 0,-1 1 1,6-7-663,2-1 2523,2-3 0,9-8 0,1-1 0</inkml:trace>
  <inkml:trace contextRef="#ctx0" brushRef="#br1">31414 5423 8445,'-15'0'557,"-1"0"1,7 1 0,2 5-1,2 4-100,0 4 1,-6 2 0,6 0-1,2-1-184,1 1 0,2 0 0,0-1 0,2 1-24,3 0 1,3-2 0,8-2 0,0-3-50,0-2 0,-6-2 0,1-5 81,1 0 1,2-2-8,2-3 1,-8-4-1,-2-6-129,-5-1 1,-2 0 0,-3 0 0,-3 2-276,-2 4 1,-1-2-1,-6 5 1,2-2-2186,4-3 0,-4 3 2315,3-1 0,-3-8 0,-2-6 0</inkml:trace>
  <inkml:trace contextRef="#ctx0" brushRef="#br0">3790 15624 17829,'1'26'854,"5"0"1,4 4 0,4 5 1183,2 6 0,0 10 1,-1 1-1,1-1-1495,0-2 1,-6-2 0,1 0 0,-1-1-591,-1-4 1,3-4 0,-5-6-1,0-3 13,0-3 1,4 2 0,-4-7-22,1-1-2039,-4-10 1,3-5-1,-7-10 82,0-5 0,0-4 0,-2-2 0,-3-2-3717,-6-3 5750,-3 4 0,-1-13 1,-1 6-1</inkml:trace>
  <inkml:trace contextRef="#ctx0" brushRef="#br0">3428 15812 13291,'-9'-16'1026,"4"1"1,3-1-1,2 0 1,2 1-653,3-1 0,4-2 0,8-1 1,4-2 449,6 2 0,11-5 1,7-1-1,8 1-266,3 3 0,1-2 1,6 2-1,-2 4 136,-3 4 0,2 1 1,-10 7-1,-3 1-219,-3 3 0,-11 8 0,0 3 0,-8 6-159,-8 5 0,1 3 0,-13 8 1,-1 1-163,-3 4 1,-2-3 0,-5 8-1,-6 0-119,-7-2 0,-6 9 0,-6-5 0,0-2-6,-1-2 1,-5-5 0,1-7-1,1-4-152,2-1 0,1-4 0,2-6 1,2-5-113,2-1 0,2-2 0,-2-5 1,5 0 172,3 0 1,-1-1 0,1-5 0,5-4-108,-1-4 1,7-2 0,1-1 0,6-2-5,6-2 0,4-7 1,11 3-1,7-1-181,7 0 1,5 7 0,9-4 0,3 2 16,6 0 0,8 2 0,4 7 0,0 3 496,0 2 1,-2 2 0,-7 5-1,-3 1 236,-6 5 1,-4 8 0,-7 10 0,-4 4 545,-4 5 1,-3 4 0,-4-2 0,-7 2-931,-6-3 0,-6 7 1,-7-1-1,-4 2-62,-6 0 0,-3-7 0,-13 1 0,-3-3 103,-6-1 0,0-8 0,-5-3 0,-1-3-25,1-3 1,-2-6 0,-5-4 0,0-3 0,0-2 1,7 0 0,1-2-1,2-1-21,1-2 0,4-8 1,8 3-1,3-4-2465,7-2 0,5-5 1,9-1-1,4-1 931,6 0 0,13 2 1,19 4 1596,8-4 0,-4 3 0,15-4 1</inkml:trace>
  <inkml:trace contextRef="#ctx0" brushRef="#br0">5079 15906 13071,'23'-17'2118,"3"-4"0,2 4 0,0-4 1,-2 5-1637,2 5 1,2-3 0,3 4 0,2-2-271,1 1 1,-1-1 0,-7 7 0,-3 1-1313,-3 3 0,5 1 0,-8 1-712,-5 5 1,-7 1-1,-12 5 1,-8-2 1768,-6 2 0,-5 9 0,-8 4 0</inkml:trace>
  <inkml:trace contextRef="#ctx0" brushRef="#br0">5173 16048 13071,'-9'9'3276,"9"-2"1,11-9 0,3-2-2439,2-1 1,5-5 0,1 4 0,3 3-1642,3 1 0,7 2 0,5 0 0,4 2 883,4 3 0,10 4 1,-2 7-1</inkml:trace>
  <inkml:trace contextRef="#ctx0" brushRef="#br0">6258 15231 13071,'0'-9'10,"0"4"0,0 10 1431,0 5 0,0 11 1,0 5-1,0 4-84,0 2 0,0 1 0,0 3 0,2 5 87,3-1 1,-3 10-1,3-4 1,-3-1-1478,-2-1 1,0-4 0,0 4 0,0-4 8,0-2 0,0-1 0,0-6 0,2-1 13,3-4 1,-3 2-1,3-7-191,-3-2 1,-1-1-3076,5-2 0,-3-8 0,6-4 1982,-2-8 1,5 1-1,-2-8 1,4-1-3774,2-2 5101,7-9 1,1-1 0,8-7 0</inkml:trace>
  <inkml:trace contextRef="#ctx0" brushRef="#br0">6793 15341 8477,'42'-32'0,"0"1"334,1-1 0,-4 8 0,-3 5 665,-3 6 1,-3 1-1,-4 7 1,-3 1-1,-4 4-86,-3 6 0,2 6 1,-13 12-1,-2 10 794,-1 4 0,-4 9 0,-3 9 0,-5 3-1140,-4 6 1,-7 1 0,0-5 0,3-1-208,6-3 1,0-6 0,5 2 0,0-6-361,0-5 0,1 1 0,6-6 0,2-4 0,3-5 0,4-5 0,7-8 0,0 1 0,-1 0 0,1-7 0,0-4 0,0-3 0,-6-4 0,-1-3 0,-1-8 0,1-6 0,-5 0 0,1-9 0,-3-3 0,-2-4 0,-7-9 0,-4 2 0,-4-2 0,-6 3 0,1-3 0,-6 5 0,0 1 0,1 0 0,-4 1 0,3 7 0,-2 2-516,1 2 1,5 7-1,6-4 1,0 4-1997,1 3 0,6-3 0,5 10 526,8 1 1,12-5-1,10 8 1,3 2 1985,3 1 0,13 9 0,4 2 0</inkml:trace>
  <inkml:trace contextRef="#ctx0" brushRef="#br0">7830 15293 13963,'7'-15'1329,"-12"6"1,-2 4 0,-9 3-339,-5 2 1,-5 7 0,2 7-1,-2 9 484,-2 8 0,-11 11 0,8 0 1,-1 3-666,4 2 1,0 1-1,7-1 1,4 0-909,5 0 1,5-5 0,7-2 0,0-1 65,0-4 1,8-4-1,6-3 1,7-4 80,4-1 1,3-2-1,7-5 1,3-2-33,2-4 0,-3-3 1,5-7-1,-2 0 70,-5 0 0,5-7 1,-14-5-1,-3-5-159,-4-4 1,-5-7-1,-1 0 1,-5-7 24,-1-7 1,-1-4 0,-8-2 0,-3-3-644,-6-2 0,-3-4 0,-2 4 0,-1 5-1706,-4 4 1,5 7 0,-1 11-1,5 5 2456,-1 4 1,-1 8 0,-1 2 0</inkml:trace>
  <inkml:trace contextRef="#ctx0" brushRef="#br0">8271 15529 14742,'-9'7'2457,"2"-5"1,14 5-1,3-7 1,4 0-611,2 0 0,5 0 0,2 0 0,1-2-1791,4-3 0,7 3 0,3-5 0,1 2-22,-1 0 1,-1-1-1,-4 5 1,0-3-9,-1-1 1,1 0-1,-12 5-216,-2 0 0,-7 5 1,-3 2-9642,-2 2 249,-2-6 9665,-12 4 0,-1-7 1,-8 0-1</inkml:trace>
  <inkml:trace contextRef="#ctx0" brushRef="#br0">9340 14806 13869,'8'7'0,"-2"4"875,-5 3 0,-1 14 0,0 3 1,-1 4 1581,-5 3 1,5 8-1,-5 6 1,3 1-1782,-2 1 0,3-5 1,-3 3-1,3-5-710,2-5 0,0 2 0,0-8 1,0-1 23,0-2 0,5-6 0,0-3 1,-1-1 5,-2-4 1,-1-7 0,3-1-1994,1 1 1,2-5-462,-2-2 0,-1-8 1,6-4-1,3-2-3838,1-3 6346,1-9 1,8 3 0,2-4 0</inkml:trace>
  <inkml:trace contextRef="#ctx0" brushRef="#br0">9623 15026 9552,'12'-36'0,"7"-1"0,7 2 880,8 2 0,1 3 0,-4 2 0,0 4 227,1 1 0,5 2 1,1 7-1,-1 4 17,-4 4 0,2 5 1,-11 2-1,1 5-172,-4 4 1,-6 11 0,-4 7 0,-6 7-367,-3 7 1,-6 3-1,-4 4 1,-10 2-458,-5 1 0,-8 6 0,-6-6 0,1-1-129,-3-2 0,6-2 0,-4-2 0,6-3 0,5-5 0,3-4 0,7-7 0,1 0 0,4-12 0,1 2 0,6-4 0,-3-1 0,7-1 0,7-6 0,4 1 0,-1-3 0,6-2 0,-2-5 0,12-1 0,2-6 0,7 3 0,3-1 0,1-1 0,-1-1 0,6 3 0,-1 1 0,5-1-2390,-1 0 0,3 4 0,-8-4 0,2 2 282,-2 4 0,2 1 0,-8 0 2108,-1-3 0,5-4 0,1-6 0</inkml:trace>
  <inkml:trace contextRef="#ctx0" brushRef="#br0">10613 14838 13291,'2'-21'-1075,"5"0"1,7 2 2047,5 1 0,2 2 0,-3 1 0,3-1-364,5 0 1,9 0 0,3 2 0,1 4 583,-1 5 0,2-2 0,-7 2 1,-3 3-527,0 5 0,-7 6 0,-3 7 1,-4-1-31,-5 1 1,-4 7 0,-9 3-1,-3 6 237,-6 4 0,-10 3 1,-7 4-1,-5-1-877,-4 2 1,1 1 0,3 2 0,-1-1 45,3-4 1,-2-4 0,12-6-1,2-1-75,1 0 0,4-1 1,2-4-1,3-5-64,2-3 0,2-3 0,5 1 12,0 0 0,7-2 1,3-4-1,4-4 95,2-5 0,5-1 0,2 0 0,1 0 73,4 0 0,2-5 1,3-2-1,2 0 8,2 0 0,5-5 0,-6 3 1,-1-1-2038,-2-1 0,-3 8 0,-2-3 0,-4 3-5360,-1-2 7398,5 3 1,-3-5 0,6 7 0</inkml:trace>
  <inkml:trace contextRef="#ctx0" brushRef="#br0">11934 15121 13071,'21'-7'-506,"0"-2"890,-2 0 1,-1 2 0,-3 7 1581,1 0 0,5-5 0,2 0 0,1 1 0,4 2 248,2 2 0,1-1 1,1-3-1,-3-1-3170,-2 1 1,2 3-1,-4 1 1,-1 1-1204,-3 5 0,-2-3 0,1 8 0,1-1 2157,-2-1 0,-2 5 0,-1-5 1</inkml:trace>
  <inkml:trace contextRef="#ctx0" brushRef="#br0">12846 14570 14268,'17'-14'0,"3"2"0,2 2 1328,3-2 1,-4 3 0,5 0 0,0 0-516,-1 1 1,10 4 0,-4-1 0,2 3 762,0 2 0,-8 0 0,-4 0 0,-4 2-841,-1 3 0,-7 4 1,-4 8-1,-3 4-861,-2 5 0,-2 4 0,-5 2 0,-7-3 73,-5-3 0,-9 8 0,2-6 1,-4 0 34,-2 1 0,1-4 0,0-1 0,1-3 28,4-7 0,-2 2 1,7-8-1,2 1-19,1-4 20,2-3 1,9-4 0,7-1-327,9-2 0,12-7 0,5 3 0,6-2 228,4 1 1,3 5 0,4-4 0,-1 2 336,2 3 1,0 3-1,-2 1 1,-6 1 75,-2 5 1,-5 2 0,-3 8-1,-5 2-311,-3 2 1,-2 3-1,-2 7 1,-4-2-71,-5 0 0,-3 10 0,-4-6 0,-3 1-20,-5 0 1,-6-3 0,-3-2 0,-2-4 4,1-1 0,3-2 0,0-6 0,-3-1 74,-1-3 0,-5 1 0,5-7 0,2-1-738,2-2 0,-4-2 0,0-2-738,1-3 1,5 1-1806,4-6 0,6-1 0,10-5 3077,6 1 0,17-1 0,5 0 0</inkml:trace>
  <inkml:trace contextRef="#ctx0" brushRef="#br0">13915 14492 13769,'7'-9'1405,"3"4"0,-1 3 1,0 4-520,-2 3 0,-2 6 0,-5 8 0,0 3 340,0 3 1,0 6 0,-2 8 0,-3 1-293,-5 4 0,-4-1 1,-4 1-1,-1-4-858,-2-1 0,0 4 0,5-3 0,2 1-128,4-5 0,-2-4 0,6-4 0,3-4 16,1-1 0,2-2 1,2-6-1,3-1 6,6-3 0,3-2 0,1-6 0,3 2 94,3-1 1,2-2 0,5-2-1,-2-2-19,2-3 0,1-2 0,5-6 1,-1 3-841,-2-2 0,8-2 0,-11-2 1,0 0-1582,1 1 0,-1-1 0,-2 0 0,-5 0 286,-3 1 0,-8-3 0,1-3 2092,1-5 1,-5-4 0,0-1 0</inkml:trace>
  <inkml:trace contextRef="#ctx0" brushRef="#br0">14387 14790 9994,'0'16'0,"0"0"1904,0 0 0,0 1 0,-2 2 0,-2 4-691,-1 1 0,-2 3 0,4 4 0,-3 1 426,3-1 0,1 0 1,1 1-1,-3-1-1647,-1 1 1,0-6 0,5-2 0,0-1-976,0-4 1,0 4 0,1-4 0,3-3-2295,1-4 0,2-1 0,-2 3-2023,6-4 5424,3-3 1,1-7 0,1 0 0</inkml:trace>
  <inkml:trace contextRef="#ctx0" brushRef="#br0">14670 14916 8204,'15'-7'1582,"1"0"1,-2-5 725,-3 2 1,3 1-1,-6-3-2099,1 1 1,5 8-2800,-3-3 0,-3 5 433,3 1 0,-1 0 2157,6 0 0,0-7 0,-1-2 0</inkml:trace>
  <inkml:trace contextRef="#ctx0" brushRef="#br0">15157 14508 16573,'7'-11'594,"4"1"0,-4 8 0,-4 2 768,-6 9 0,-1 6 0,-6 6 0,-3 5-270,-1 4 1,-7 9 0,0 1-1,2 2-553,2 0 0,1-8 0,0 5 1,2-2-593,4-1 0,-2-4 0,6-6 0,3 0 18,1-1 0,2 2 1,2-6-1,3-1 71,6-3 1,3-1-1,1-2 1,3-2-36,3-1 1,-2-8-1,7 2 1,0-3-745,-1-2 1,5 0-1,-4-2 1,2-3-1260,-2-5 0,2-4 0,-7-4 0,-2-1-239,-1-2 1,-3-7-1,1 2 1,-2-6 2228,-4-4 1,4-5 0,-5-6 0</inkml:trace>
  <inkml:trace contextRef="#ctx0" brushRef="#br0">15487 14649 15638,'0'17'1268,"0"4"0,0-1 1,0 6-1,-1 2-128,-5 1 1,3 3-1,-8-1 1,1 1-122,1-1 1,0 1 0,6-1 0,-2-1-918,1-4 0,2 2 1,2-5-1,0-1-1144,0 1 1,0-2-1,2-5-1758,3-1 1,2 1 0,6-2 104,-3-3 1,1 1 0,4-7 2692,1-1 0,0 4 0,-1 1 0</inkml:trace>
  <inkml:trace contextRef="#ctx0" brushRef="#br0">15865 14806 15812,'15'0'1592,"6"-5"0,0-2 1,-1 0-1279,-3 0 1,4 0 0,2 4 0,1-3 879,4 3 1,0-4 0,0 2 0,-2 1-1049,2 2 0,-5-3 0,0 0-1129,-1 1 0,-4 3 1,3 1-1038,-4 0-6837,-8 0 8802,-2 0 1,-7 7 0,0 1 0</inkml:trace>
  <inkml:trace contextRef="#ctx0" brushRef="#br0">15928 14948 12969,'-6'15'0,"3"-1"1335,5-3 0,5-4 0,10-7 0,2 0-366,2 0 1,7 0 0,-2 0 0,4 0-488,1 0 1,-1 2 0,-2 1-1,-3 2-1076,-3-1 1,4 3-1,-3-2 1,0 0-911,0 2 0,-4-3 0,-7 4 1473,-1-1 1,-1 13 0,6-3 0</inkml:trace>
  <inkml:trace contextRef="#ctx0" brushRef="#br0">17012 14445 7659,'-10'-7'502,"-1"-4"1,3 2 375,-3-1 0,2 7 0,6-4 216,-2 0-397,0 5 1,5-12-1,1 3 614,4-3 0,4 4 0,9-1 1,3 1-789,5 1 1,5-3 0,4 5 0,4 0-227,1 0 0,-5 2 1,1 5-1,-4 0-128,-6 0 1,-1 2-1,-8 3 1,1 4-53,-4-1 1,-9 6 0,2-2-1,-2 6 54,0 3 0,-1 5 0,-10-3 0,-4 1-274,-4 4 1,-3 0 0,-4 2 0,-4-2-109,1 0 1,-6 5-1,6-7 1,-3 4 243,1 1 0,7 1 0,-2-3 1,5-1 544,6-2 0,-3-6 0,7 2 174,-3 1 0,5-5 0,-1 2-275,3-2 0,4-9-523,3-4 0,11-3 0,8-2-1288,1 0 1,5 0-1,-4-2 1,2-2-511,-2-1 1,9-7 0,-4 1 0,3-3 736,-1-1 1,-2-3 1106,1-3 0,6-3 0,2-8 0</inkml:trace>
  <inkml:trace contextRef="#ctx0" brushRef="#br0">17673 14303 7667,'7'-15'531,"0"-1"1,5 0-1,-2 2 396,3 4 0,1 1 0,1 5 0,3-3-622,3-1 1,-2 4-1,5-1 1,1 3 136,-1 2 1,-4 2 0,1 3-1,-6 6 191,-4 3 1,-4 3 0,-7 4 0,0 4-81,0-1 0,-7 6 1,-5-4-1,-6 4-285,-3 1 0,-7-1 0,2-2 0,-4-2-197,-1 2 0,1-6 0,4-1 1,3-3 128,0-2 1,6-6-1,-4-1-503,4-2 113,1-2 0,9-12 0,7-3 114,9-4 0,12 0 1,5 1-1,5 5-104,6 1 1,1-4 0,8 6 0,-3 1 191,1 3 0,-2 2 1,-11 5-1,-1 4 246,-4 4 1,2 4 0,-8 1-1,-5 4 397,-3 1 1,-8-5 0,1 4 0,-3 0 19,-2 3 1,-2-2 0,-1 1 0,-4-3-346,-2-2 1,-7 2-1,-5-1 1,0-2-290,-1-1 1,4-8-1,-3-1 1,4 0-195,1 0 0,-5-6 0,0 2 0,2-3-2652,1-2 1,3 0 318,-1 0 1,7-7 671,4-3 0,10-4 0,7-2 1814,8 0 0,11-6 0,9-3 0</inkml:trace>
  <inkml:trace contextRef="#ctx0" brushRef="#br0">18522 14665 7693,'15'-6'1932,"1"1"1036,0-7 1,-14 16 0,-6-3-3237,-3 6 1,0-2-956,7 6 1,-5-6-377,0 6 0,-1-6 0,8 4 569,3-2 0,4-2 0,7-5 1030,0 0 0,6-7 0,3-2 0</inkml:trace>
  <inkml:trace contextRef="#ctx0" brushRef="#br0">19056 14303 7693,'0'-15'1555,"0"-1"1,-3 2 0,-6 5-1434,-7 9 0,-8 12 0,1 11 0,1 1 451,-1 4 1,-3 4-1,3 5 1,2 3-63,3 0 0,-1 5 1,9-3-1,-2 2-18,1-2 0,4-4 1,7-5-1,0 1-448,0-3 0,7 4 0,5-9 1,6 2-12,3-2 0,7-3 0,0-7 0,5-2 58,3-4 1,1 2-1,-7-6 1,-2-3 187,-2-1 1,-7-2 0,2-2 0,-3-1 286,-3-3 1,-6-6 0,-4 2 0,-3-4-109,-2-2 0,-7 5 1,-5 1-1,-6-2-223,-3-2 1,-6 0-1,0 2 1,-2 3-152,-3 2 0,2-4 1,1 6-1,1 0-1071,0-2 0,-5 5 0,8-3 0,1 1-916,3-1 1,-2 3-1,4-5 7,5 0 0,0 4 1,10-6-1602,6 2 3496,12-5 0,11 3 0,6-6 0</inkml:trace>
  <inkml:trace contextRef="#ctx0" brushRef="#br0">19528 14162 7693,'0'-25'807,"-3"10"0,-6 9 224,-7 5 1,-8 2-1,4 5 1,5 4-480,2 4 1,8 7-1,-4 2 1,2 1-25,4 4 1,1-3 0,4-1 0,3-1-249,6-4 0,8 4 0,2-4 1,0-3 127,2-4 0,-6-9 0,4 4 0,-4-2 507,-1 1 1,0-3-611,0-8 1,-2-4-1,-4-6 1,-5-1-190,-3 0 1,-2-5 0,0 0 0,-2 2-474,-3 2 0,-4-4 0,-6-2 1,-1 0-1462,0 0 0,-5-5 1,-1 2-1,-1-3 1818,0-3 0,-5-13 0,4-4 0</inkml:trace>
  <inkml:trace contextRef="#ctx0" brushRef="#br1">24842 5360 6838,'-10'0'779,"-1"0"-87,-1 0 0,3 0-19,-1 0 0,-1-5 0,-3-2 253,4-2 0,-2 4-270,6-6 1,1 1 0,7-6-366,3 0 1,4 2 0,8 0-1,3 2 15,1 0 0,7-6 0,-4 10 1,0-1 231,-3 4 1,2-2 0,-2 1-316,-2 3 1,-1 1 0,-4 4 0,-2 1-53,-2 3 1,-6 6 0,1-2-1,-3 4 52,-2 2 0,0 0 0,-2 1 0,-3 2-210,-6 2 1,-2 0 0,-3-3-1,0 1 6,0 2 1,-5 0-1,0-5 1,2-1 105,2 1 0,1 0 0,2 0 0,2-3 114,1-2 1,8 3-1,-4-5 98,0-1 1,7 5-40,0-8 1,2 0 0,8-5 0,2 0-224,2 0 1,4 0 0,1-2 0,2-1-630,-2-2 0,4-2 1,0 3-1,-1-3-715,1-2 1,-2 6-1,-4-4 1,3 2-43,1-1 1,0-4 0,-6 5 0,1 1 552,0 3 0,-2-6 0,-2-4 758,-2-3 0,1-2 0,5 1 0</inkml:trace>
  <inkml:trace contextRef="#ctx0" brushRef="#br1">25235 5171 8414,'0'-24'809,"2"1"1,3 7-555,6 1 1,3 4-1,3 2 1,2 1 179,2-1 1,0 5 0,-5-1-1,0 3 131,0 2 0,-6 0 0,1 0 0,-1 2-270,-1 3 1,-2 4 0,-5 7 0,1 1-43,2 4 1,-1-2 0,-10 6 0,-4-2-151,-4-4 0,-3 5 1,-3-1-1,-1-2-41,2-5 1,2-4 0,-1 2 0,1-2-71,1-1 1,-3-8 36,8 2-79,4-3 1,7-2-1,11-2 1,5-1 2,5-2 0,3-6 1,7 6-1,1 1 36,-1 3 1,-1 1-1,-2 0 1,-4 0 110,-1 0 1,-2 5 0,-5 2 0,-2 2 290,-4 3 1,2 2-1,-6 1 1,-3 1 105,-1 0 1,-2 0 0,0-1-166,0 1 0,-7 0 0,-3-2-490,-4-4 1,-2 2-1,0-6-977,0-3 1,1-1-1,-1-2-1600,0 0 1,0 0 1160,1 0 1,6-2 0,6-3 1572,6-6 0,6-9 0,6-5 0</inkml:trace>
  <inkml:trace contextRef="#ctx0" brushRef="#br1">25911 5344 8082,'16'0'3697,"-5"0"-1361,-1 0 427,-6 0-2468,3 0 1,-14 5-808,-4 1 1,2-1-2520,-1-5 0,5 0-949,-6 0 3980,8 0 0,-11-7 0,5-2 0</inkml:trace>
  <inkml:trace contextRef="#ctx0" brushRef="#br1">26336 4873 13027,'-16'15'0,"1"1"832,-1 0 0,-5 5 0,-2 1 1,0 3-279,1 3 0,1 0 1,5 0-1,2-2-277,4 2 1,-3 0 0,8 0 0,2-2-94,1 2 1,4-6 0,5-1 0,7-3-104,5-2 0,9-1 1,-2 1-1,4-2-41,1-3 0,0-3 0,1-4 0,-1 1 36,1-2 1,-8-1 0,-3-2 0,-3 0 395,-3 0 1,-4-7 0,-2-3-118,-2-4 0,-9-2 0,-9 0 0,-3 1-407,-1-1 1,-6 0 0,-2 2 0,-1 2-418,-4 2 0,-2-1 0,0-3 0,2 2-294,2 1 0,7 6 0,-2-4 1,3 1-1431,3-1 0,-1 4 18,0-6 0,8 6 1242,2-6 1,17 3 0,6-3-1,6 4 933,5 0 0,2-1 0,1-8 0</inkml:trace>
  <inkml:trace contextRef="#ctx0" brushRef="#br1">26760 4810 8538,'9'-7'0,"-4"-4"542,-3-3 0,-9 5 0,-3 3-236,-4-1 1,3 5 0,1-3 0,-1 5 0,1 5 350,-1 5 0,8 9 0,-2 4 0,3 0-51,2 0 0,2 5 0,3-4 0,7 0-182,7-3 0,4-3 0,5-2 0,-4-2-131,-1-4 0,3-1 0,-5-6 0,-2 2 227,-1-1 1,-4-4 0,-2-4 0,-3-3-210,-2-1 0,-2-3 0,-5-4 0,0-3-385,0-3 0,-7 4 0,-5-6 0,-6 0-1061,-3-3 1,-5 3 0,4 1 0,-1 1 19,0 0 0,-3 0 0,3 3 1115,-1-3 0,-2-10 0,-6-9 0</inkml:trace>
  <inkml:trace contextRef="#ctx0" brushRef="#br1">20975 6664 8082,'-9'7'102,"-3"2"0,5 7 117,-2 0 0,5 4 0,-1 3 0,2 0 14,-3 0 0,5 5 0,-5-2 0,5 3-34,1 3 0,1-1 1,3 1-1,1-1-103,-1 1 1,3 4 0,-2 3 0,-2 1 19,-1 4 0,-2 1 0,0 4 0,0 1 20,0 3 0,2 4 1,1-2-1,3 1 9,-3 3 1,-1 2 0,-2 2-1,0 2 42,0 3 1,0 0-1,0 5 1,0-3 24,0 2 1,0 11 0,0-4 0,0 1-42,0 1 1,0-3 0,-2 3 0,-1-1-104,-3-2 0,-1 10 0,4-8 1,-4 4-58,-2 2 0,4-1 1,-6-3-1,1 2-127,1-2 0,-5 4 0,5-1 0,-1 3 108,5-43 1,-1 0 0,2 1 0,0-1-1,-2 1 1,0 1 0,0-2 0,1 1 53,-1-1 0,0 0 0,1 4 0,1 0 0,0-3 0,-1 1 0,1 1 0,0 2-6,-1-2 1,1 1-1,0 1 1,-1 0 0,0 0-1,0-1 1,1 1 0,1 0-17,-1 1 0,1 1 0,2 1 0,0 1 0,-2-4 0,-1-1 0,1 0 1,1 0 6,-1 0 1,0 0-1,-2 5 1,0 0-1,2-4 1,1 0-1,-1 1 1,1 1 8,-2-3 0,1 1 1,2 4-1,0 0 1,-3-4-1,1 0 1,0 0-1,1 1 3,-1 1 1,0 1-1,0 4 1,1 0-1,1-3 1,0 0 0,0-1-1,-1 0-3,-1-1 0,1-1 1,-1 9-1,0-1 0,2-5 1,1 0-1,-2 2 0,0 0-61,0 2 0,-1-1 1,-1 3-1,1-1 1,1 0-1,0-1 1,-1 1-1,-1 1 28,0 1 0,0 0 1,2-1-1,0-1 0,-1 0 1,-1 1-1,1-1 0,1 0 86,-1 1 1,1-1 0,-2 1 0,1 1 0,1 1 0,0 2-27,0-2 0,-1 1 1,0 0-1,1 0 1,1 0-1,0 0 0,-1 0 1,0-1-1,0 1 1,-1 0-7,1 0 1,1 0-1,0 0 1,0 0 0,0 0-1,0-1 1,0 1 0,-1 0 38,0 0 0,-1 0 0,-3 0 1,1 0-1,2 0 0,1-1 0,-1 1 1,1 0 43,-2 0 0,1 0 0,2-1 0,0 0 0,-2 0 0,-1 0 0,1 0 0,1 0 74,-1 1 1,0 1-1,0 1 1,-1 0-1,3-2 1,-1-1-1,-1 1 1,1 0-99,0 0 0,0 0 1,0 0-1,1 0 1,-1 0-1,0-1 1,-1 0-1,-1-1-241,0-4 1,-1 1 0,3 1 0,-1 1 0,-1-6-1,-1 0 1,1 0 0,0 0-13,-1 0 0,1 0 0,-1-1 0,-1-1 1,0-5-1,-1-1 0,0-1 0,1-1-582,-4 40 0,1-4 0,-3-3 0,3-6-408,2-8 0,-3-9 0,4-12 0,3-5-718,1-4 1841,2-15 0,0-10 0,0-18 0</inkml:trace>
  <inkml:trace contextRef="#ctx0" brushRef="#br0">22358 8582 11991,'-16'-9'0,"1"4"751,-1 3 0,-2 2 1,-2 2-1,-5 1 322,1 3 1,-6 6 0,5-3-1,-1 1-26,0 1 1,7-3-1,-2 5 1,3-3-360,3 2 0,-1 2 1,0 2-267,0 0 1,8-6 0,3 1-475,3 1 1,9-5 0,3-2 0,6-3 3,5-2 1,5 2-1,11 1 1,3 2-16,0-1 0,11-1 1,-4 3-1,2 4-193,0 4 1,-7 2-1,-2 1 1,-3 2 409,-8 2 0,-4 6 0,-9-5 1,-3 1 463,-2 0 0,-4 5 1,-7-2-1,0 2 98,0-2 1,-7 2 0,-4-5 0,-2-2-686,-3-4 1,-5 2 0,-2-10 0,-1 0 68,-4-4 1,0-3-1,-2-2 1,2 0-101,0 0 1,-5-2 0,8-3 0,-1-4-1772,0 0 0,7-5 1,0 2-1,6-5 439,8-4 0,3-2 1,2 2-1,2-5-7215,3-4 8555,11-8 0,9-3 1,6-6-1</inkml:trace>
  <inkml:trace contextRef="#ctx0" brushRef="#br0">22704 8629 12432,'16'18'0,"-2"1"489,-4 2 0,-1 1 1,-6-1-1,4 4 443,2-1 1,-5 6 0,3-6 0,-2 3-477,0-1 1,2-5 0,-3 3 0,1-1 213,-2-4 1,4-1 0,0-3-1084,2 1 1,0 0-1,3-2-3867,-2-4 969,-6-3 1,-4-14 3294,-11-3 1,-2-11 0,-3-4-1</inkml:trace>
  <inkml:trace contextRef="#ctx0" brushRef="#br0">22657 8440 8818,'0'-24'0,"0"3"-39,0 4 1,2 1-281,3 0 1,4 7 539,6 4 0,1 3 0,0 2 0</inkml:trace>
  <inkml:trace contextRef="#ctx0" brushRef="#br0">23018 8723 10619,'16'23'0,"-2"2"63,-3-1 0,1 4 0,-5-5 0,2-1 1121,3 1 1,0-2-1,0-5 1,-3-1 793,-2 1 0,3 0 934,-4 0-2215,-1-1 0,-5-13 1,0-9-533,0-10 0,0-3 0,0-6 0,2-2-497,3-1 1,4-5-1,8 1 1,2 0-140,2 3 1,7 4 0,-2 0-1,4 5 189,2 4 1,-1 8 0,1 4-1,-1 5 126,0 5 1,1 9 0,-1 8 0,-1 1 916,-4 0 0,2 5 0,-5-2 0,0 4-357,-1 1 1,-1 1 0,-5-1-1,0 0-517,-1 1 0,-1-2 0,-3-2 0,-4-4-1369,0-1 0,-5-2 1,3-6-1461,-3 1 0,-2 0-2177,0-1 5156,-7-6 1,-2-16-1,-7-10 1</inkml:trace>
  <inkml:trace contextRef="#ctx0" brushRef="#br0">24166 8142 13314,'5'17'682,"2"3"0,0 2 298,0 3 1,0 1-1,-3 7 1,3 2 363,2 2 1,-4 10-1,4-4 1,-2 1-503,-4 2 1,4-1 0,0 2 0,2-2-345,3-3 1,0 2-1,0-7 1,-1-2-327,1-2 0,-3-3 0,1-3 0,1-2-197,-2-2 0,5-2 0,-6-6-3695,1 1 1,5-7 275,-3-4 0,-3-5 2292,3-5 1,-8-6 0,4-8-1,-2-4-553,1-1 0,-1-2 1700,-5-6 1,7-6 0,2-2-1</inkml:trace>
  <inkml:trace contextRef="#ctx0" brushRef="#br0">24512 8456 13314,'14'-42'-174,"-3"0"1,3 7-1,-4 1 1,4 4 1150,2 4 1,5 6 0,1 1 0,1 7 125,0 7 1,5 3 0,-2 2 0,2 0-346,-2 0 0,4 12 1,-4 6-1,2 4-249,-2 6 1,-3 9-1,-7 5 1,-1 3-108,1 2 1,-7 11 0,-4 1 0,-3-1-105,-2-2 1,-2-5 0,-3-8 0,-7-3-134,-8-1 1,3-4-1,-4-9 1,3-5 98,3-4 1,-6-3 0,0-3 0,0-6-138,-2-3 0,6-4 0,-6-3 0,2-6-244,0-3 1,-3-1 0,6-3 0,4-1-280,0-2 1,7 0-1,2 5 1,5 1 150,5-1 1,6 6 0,10 1-1,5 2 371,4 3 1,8 3 0,4 2 0,2 5-33,-3 4 1,8 4-1,-7 2 1,-3-1-391,-4 1 0,0-2 0,-2-2 0,-3-1-1090,-1 1 1,-1 0 0,-2 0 0,-5-3-1753,-3-2 1,-2-2 1529,-1-5 0,-1-3 1,-3-6 1576,-6-7 0,-17-17 0,-6 0 1</inkml:trace>
  <inkml:trace contextRef="#ctx0" brushRef="#br0">25235 8283 13314,'7'-15'90,"4"-1"1,10 2-1,3 3 961,1 6 1,8 3 0,-3 2 0,-1 4-328,1 6 0,3 3 0,-7 13 1,4 4 250,2 4 0,-8 1 1,-3 6-1,-4-1-546,-1 0 1,-2 2 0,-3 5-1,-6-2-98,-3-3 1,-4-3 0,-3-8 0,-8-1-255,-6-4 0,-5-3 0,-8-8 1,1-1 106,-1-3 1,-4-4 0,-1-7 0,0-2-493,-1-3 1,6-4 0,-1-7 0,7 1 102,3-1 0,4-5 0,9 0 1,4 2-93,5 1 0,2 4 0,6 2 0,9 2 376,9-3 0,9 7 1,7 0-1,2 5 370,6 1 1,7 0-1,-2 1 1,0 5-120,1 4 1,2 4 0,-4 2-1,-4-1-493,-6 1 1,1 0 0,-7 0-72,-2-1 0,-4 1 0,-3 0 0,-4-1 1,-3 1-1817,-7 0 1,-5 5 0,-11 0 0,-5-2-1404,-8-2 1,-17 3 3543,-15-5 1,-28 12-1,30-19 1,1 1-1</inkml:trace>
  <inkml:trace contextRef="#ctx0" brushRef="#br0">22059 9666 14308,'-7'0'4335,"7"0"-3291,9 0 0,19 0 1,11-1-1,11-5-684,13-4 0,12 1 1,-31 4-1,1 0 0,3-1 1,2 0 18,5-1 1,2 0 0,3-1 0,2 0-1,4 0 1,1 0 0,2 0 0,2 0-440,1 1 1,1-1-1,7 0 1,2 0-1,1 1 1,0 0 0,-24 3-1,0 0 1,1 0 105,2 0 0,1 0 1,-1 1-1,-1 2 1,0 0-1,1 0 1,2-1-1,0 0 1,0 1-1,-2 0 1,1 0-1,-1 1 84,0 0 0,0-1 0,-1 2 0,29 1 0,-2 1 0,-8 0 0,-3 1 0,-6 0 0,-4 1 22,-5 1 0,-3 0 0,-5-2 0,-3 1 0,31 5 0,-14 1-699,-12-3 1,-21 1 0,-9-5-1137,-7 1 0,-17 0 0,-11-5 1,-13 2-2117,-15 3 1,-26-3 3798,-10 3 0,-8-3 0,3-2 0</inkml:trace>
  <inkml:trace contextRef="#ctx0" brushRef="#br0">23191 10107 14249,'0'15'245,"2"1"455,3 0 0,-1 5 1,6 1-1,3 3 1,1 1 1330,1-2 0,-4 11 1,-1-3-1,2 1-1016,2 0 1,-3-1 0,-2-1 0,-1-1-1049,1-4 0,-4 4 0,4-6 0,-2 1-25,-3-4 0,3 1-3,-2-1-585,7 0-4036,-10-12 0,10-4 2873,-7-10 1,2-4-1,-3-7 1,3-1-397,1-4 1,-2 2 2215,4-7 1,1-1 0,4-4-1</inkml:trace>
  <inkml:trace contextRef="#ctx0" brushRef="#br0">23820 10169 11875,'51'-31'0,"-2"1"0,-5 4 190,-4 5 0,-5 5 1,-7 4-1,-4 3 1616,-1 2 0,-2 2 0,-6 5-1014,1 0 1,-7 7-1,-4 4 1,-3 4-458,-2 6 1,-7 4 0,-5 10-1,-6 3 215,-3 4 1,-5 12-1,3-7 1,1 2-70,-1 0 0,-3-2 1,7-1-1,3-4-153,4-6 0,8-2 0,-1-3 0,5-1-145,5-4 0,6 2 1,8-7-1,3-4-128,3-5 0,-4 1 0,5-8 0,2-2-8,2-1 1,-4-2 0,-2 0-1,1-2-348,-1-3 1,-6-4 0,-1-6-1,-6-1 422,-4 0 0,-2-6 1,-7-5-1,-3-2-89,-5-3 1,-11-6-1,-6-4 1,-2-3 16,-3-3 1,-1 6 0,-2 1 0,-2 0-433,2 6 1,2-5-1,4 12 1,1 2-1079,1 2 1,8 3 0,0 5 0,5 0-668,4 1 0,4 6 1,-2 2 680,1 0 1,7 7 0,7 0 1402,1 9 0,10 12 0,6 3 0</inkml:trace>
  <inkml:trace contextRef="#ctx0" brushRef="#br0">26320 9085 13314,'11'0'1958,"-1"0"-497,2 0 0,2 0 0,4 0-1162,3 0 1,3 0 0,8 0-1,1 0 1,2 0 10,2 0 0,-6 0 1,-5 0-1,0 0-515,-1 0 0,3 0 0,-7 0 0,-2 2-1393,-2 3 1,-6-2 0,-2 8 0,-2 1-2238,-4 2 3744,-8 2 0,-11-1 0,-8 1 1</inkml:trace>
  <inkml:trace contextRef="#ctx0" brushRef="#br0">26415 9352 13314,'31'0'1460,"-1"0"-1283,-4 0 1,-2 0-1,-3 0 1,6 0-666,2 0 1,3 0 0,1 0-1,2 0-626,1 0 1,6 0 1113,-5 0 0,7 0 0,-4 0 0</inkml:trace>
  <inkml:trace contextRef="#ctx0" brushRef="#br0">28018 8488 13314,'-1'-16'-1453,"-5"0"2482,-4 0 1,-4 2 0,-2 4 293,0 5 0,6-2 1,-1 2-1,-1 1-710,-2 2 0,-7 8 0,0 1 1,2 1-207,2 4 0,1-3 0,0 2 0,0 1-356,1 2 1,1 2 0,2-1 0,3 1-18,2 0 1,2-1 0,5 1 0,0 0-183,0 0 0,12-1 1,5 1-1,6 0 259,5 0 0,3-1 0,4 3 0,4 1 336,1 2 1,-5 2 0,2-2-1,-6 3 220,-5 0 1,-1 4-1,-8-5 1,1 0-173,-4-1 1,-4-1 0,1-5 0,-6 0-637,-4 0 0,-1-1-129,0 1 280,-6 0 0,2-8 1,-6-2-1,-3-5 87,-1-1 0,-7 0 1,-1 0-1,-1 0-66,0 0 0,-5-7 0,2-3 0,-2-2-1716,2 1 0,-2-8 0,5 3 0,1-1-773,-1-1 0,2 3 1,7-1-1,3-1-1350,6-4 3789,3-4 0,9-6 0,2-1 0</inkml:trace>
  <inkml:trace contextRef="#ctx0" brushRef="#br0">28286 8550 13314,'15'16'13,"1"0"0,-2 1 0,-2 3 322,-1 1 0,-3 1 1,5-3-1,-3 4-570,2 2 0,1-6 1,-1 4-1,-2-2 1517,3-1 1,-5 1 0,3-5-1,-1 0 153,-1 0 0,3-1 1,-5-1-1,0-2-6857,0-1 2170,-2-8 0,-6 3 3176,-5-12 1,-9-16 0,-10-11 0</inkml:trace>
  <inkml:trace contextRef="#ctx0" brushRef="#br0">28207 8236 13314,'14'-16'-213,"-4"1"1,4-1 0,-3 2 311,3 4 1,-4 1 0,1 5-1,1-1-64,2 2 0,2 1 0,-1 2-2108,1 0 2086,-7 0 0,5 7 1,-5 2-1</inkml:trace>
  <inkml:trace contextRef="#ctx0" brushRef="#br0">28663 8582 13314,'24'31'-201,"-3"1"0,-3-3 1,-2-1-1,-3-1 627,-2 1 1,3-6 0,-5 1 1078,-1 0 0,1-6 88,-4 4-1101,-3-10 0,3-6 1,-8-12-1,-2-7-241,1-5 0,2-9 0,2 2 0,0-4-451,0-2 0,0 1 0,2-2 0,3 0-159,6 1 1,8-1 0,4 12 0,0 2 346,-1 1 0,6 10 0,-2 4 0,4 9 13,2 11 1,4 5 0,1 9 0,-2-1 473,-2 5 0,-2 1 0,1-2 0,-2 2-130,-4 1 1,-5 6 0,-9-5 0,-2-2-997,3-2 1,-6-3-1,0-2 1,-2-4 124,0-1 1,6 3 0,-6-5-1,0-2-2086,2-1 1,-3-10 2686,6-2 1,1-5 0,4-1 0</inkml:trace>
  <inkml:trace contextRef="#ctx0" brushRef="#br0">29826 8095 10988,'-14'-18'0,"2"-1"0,3-2 0,2 2 1002,4 1 0,1 3 1,4-1-89,3 0 1,9 2 0,9 4 0,0 5 66,-1 3 0,6 2 0,-2 2 0,4 3-353,2 5 0,-1 6 0,0 3 1,1 6-171,-1 4 0,-6 4 1,-4 13-1,-4-1 23,-1 4 1,-6 14 0,-1 0-1,-2 0-198,-3-4 1,-8 1 0,-3-6-1,-2-2 23,-3-3 0,-7-5 0,-4-13 0,1-1-184,-1-4 1,-3-3 0,3-9 0,0-4-54,1-5 1,-10-3-1,4-2 1,0-2-90,-1-3 1,4-5-1,-1-10 1,0 0-95,1 0 1,2-4 0,10-1 0,2-1-56,6 0 0,3 2 0,4-3 0,3 5 158,6-1 1,9 7 0,8-1 0,6 6 209,2 4 1,8 2-1,-2 7 1,2 3-195,-2 6 1,6 2 0,-6 3 0,-3 0-1002,-4 0 0,1-1 0,1 1 0,-4-2-228,-5-3 1,0 3 0,-7-4-1,-2 2 13,-1-1 0,-2 1 0,-1-7 0,1-1-2864,0-3 4204,-8-1 0,6 0 1,-5 0-1</inkml:trace>
  <inkml:trace contextRef="#ctx0" brushRef="#br0">30455 8063 9407,'6'-26'0,"1"0"291,1 3 1,3 2 0,4 4-1,1-1-390,0 4 1,7 9 0,1 0 0,2 3 489,0 2 0,-5 4 0,6 4 1,-1 8-1,-2 1 1664,-3 1 1,-5 3 0,-4 2 0,-3 1-1529,-2 4 0,-2 2 1,-7 1-1,-3 1-197,-5-1 1,-9 0 0,-4-1-1,-2-4 177,-3-5 0,4 0 1,-2-3-310,-2-4 1,3-9-1,1 0 1,1-3 0,4-2-8,1 0 1,3 0 0,1-2-360,3-3 0,4 1 0,9-4 0,3-1-90,6 0 1,10 4 0,7-4 0,5 2 239,4 4 1,4 1 0,-2 4 0,1 3 320,4 5 0,-6 6 1,-1 5-1,-6 4 256,-4-1 1,-1 6 0,-9-4 0,-3 4 140,0 1 1,-7 0 0,-2 1 0,-3-1-667,-2 1 1,-2-6-1,-3-2 1,-5-1-126,-4-4 0,-2 4 1,-1-4-1,-3-3 94,-1-4 1,-1-7-1,2 4 1,-1-2-461,2-3 1,-3-3-1,1-1 1,1-1-2972,3-5 1,6 3 2285,1-8 0,6 1 1,-1-6 1077,3 1 0,2-8 1,0-2-1</inkml:trace>
  <inkml:trace contextRef="#ctx0" brushRef="#br0">31241 8629 15033,'25'0'894,"-4"0"1,-9 2-1,-1 1 1,-1 4-402,-1 2 0,3-4 0,-5 4 288,2-2 1,-6 0-1,4-4-3456,0 3 789,-5-1 1,5-7 0,-7-3 1763,0-6 0,0-2 0,0-3 0</inkml:trace>
  <inkml:trace contextRef="#ctx0" brushRef="#br0">31823 8110 13314,'0'-15'-658,"-2"4"1,-3 1 0,-5-1 1950,-4 3 0,3 1 1,1 8-1,-2 5 357,-2 4 1,-4 6 0,-1 5 0,-4 5-1097,-1 4 0,4 8 1,0 2-1,2 2-283,2 0 1,8-2 0,2 4-1,6-4-217,6-2 1,2-1 0,10-6 0,3-1 64,5-4-50,4 4 1,-2-12 0,0 1 206,0-7 1,5 0 0,-7-7 0,2-1-105,-2-2 1,4-2 0,-6 0-1,1-2 269,-4-3 0,-4-4 1,-3-7-190,-3 1 0,-4-1 1,-9 2-1,-3 2-362,-6 1 0,-5 2 0,-5-1 0,-5 3-1178,-4 0 0,-13 5 1,-4-3-1,-4 3-218,-3 2 0,-2 2 1,-10 3-1,-4 7-732,-4 8 0,32-7 0,-1 3 2236,-36 21 0,32-18 0,-2-1 0,1-3 1,0 1-1</inkml:trace>
  <inkml:trace contextRef="#ctx0" brushRef="#br0">27861 9509 13300,'-24'0'0,"3"0"644,3 0 0,2-5 1229,1 0 1,8-2-801,7 2 1,8 3 0,15-5 0,7 2 36,5-1 0,17-4 0,6 3 0,13-2-743,12-3 1,-35 5 0,3 0 0,5-1 0,2 0 0,3 0 0,2 1-166,5-1 0,2 0 0,6 0 0,2 0 0,5 0 0,1 0 0,2 1 0,-1-1-190,1-1 1,1 2 0,-22 3-1,0 2 1,1-1 0,1 1-1,1 0 1,0 1 0,0 0 0,0 1-1,0-1-13,0 1 1,0 0 0,0 0 0,2 0 0,-1 0 0,0 0 0,-2 1 0,0-1 0,-1 1 0,-2 0 0,0 0 0,0 0-3,-3 1 1,0-1 0,0 2 0,0 0 0,0 2 0,-3-1 0,16 1 0,-3 0 0,-4 2 0,-3 0-4,-5 1 1,-3 0 0,-5 0 0,-2 0-1,35 8 1,-13-2 61,-9-4 0,-17-1 1,-12-6-1029,-5 2 98,-9 1 1,-10-6-1,-16 0 1,-10 0-2404,-10 0 0,-9 7 0,-10 3 3277,-10 4 0,-8 2 0,-15 0 0</inkml:trace>
  <inkml:trace contextRef="#ctx0" brushRef="#br0">29182 9682 13300,'0'-16'1272,"0"8"0,0 8 0,0 12 0,0 5-305,0 4 0,0 13 0,0-3 0,0 2-430,0 0 1,1 9 0,5 2-1,2 0-60,1 1 0,5 0 1,-3 1-1,3-4-201,1-6 1,-4 3 0,-2-3 0,-1-2-145,1-6 1,-4 0 0,4-7 145,-2-2-327,-2-9 1,-3-5-1,1-12 1,4-7-224,2-5 1,2-9 0,4 2 0,3-5-39,3-6 0,3 9 0,8-3 1,1 3 350,4 3 0,-4 8 1,4 8-1,-4 2 4,-2 4 1,-5 3 0,-1 5-1,-2 5 269,-4 4 0,2 9 0,-4 1 0,-5 3 589,-3-1 1,-4 0 0,-6 5 0,-5 1-891,-4-1 0,-11 1 1,-5-1-1,-4-1 33,-1-4 0,-8-3 1,-1-7-1,-2-3 41,0-2 0,5-4 0,-3-7 0,0 0-11,0 0 1,0-2-1,-6-3 1,3-4-468,-1 0 1,-5-4 0,9 2 0,0-1-8214,3 1 8629,4-3 1,1-1 0,1-10 0</inkml:trace>
  <inkml:trace contextRef="#ctx0" brushRef="#br0">21698 12621 13300,'-14'-21'-399,"3"0"1,-1 1 0,5 4 0,0 0 2371,0 0 1,0 6 483,2-1 1,3 10-1,-3 1 1,3 10-1195,2 9 1,5 11-1,2 8 1,2 3-1321,3 2 1,-3 8 0,2 3 0,1 0 16,2 0 0,-4 4 0,1-4 0,-1-1 9,-1-5 0,5 8 0,-5-10 1,1-3-99,1-4 1,-8-1 0,4-3-1,-2-3 90,1-4 1,-1-9 0,-5 2-91,0-4 50,0-8 1,0-11 0,-2-12 83,-3-5 0,3-9 0,-3 2 0,3-4-14,2-1 0,2-1 0,3-1 1,7-2-43,8-2 0,4 6 0,7 7 0,3 1-23,2 4 0,4 3 0,8 5 0,-1 6 187,0 4 1,4 2 0,-2 4 0,-4 8 251,0 6 1,-8 0 0,-5 7 0,-10 1-322,-4-3 0,-4 6 0,-4-4 1,-6 4-25,-8 1 0,-5-1 0,-8-2 1,-4-4 55,-5-1 0,-9 3 1,-2-5-1,0-4 39,-1-4 0,3-1 0,-7-7 0,0-1-30,2-3 1,-5-1 0,3-1 0,-2-5-73,2-4 0,-2 1 0,6 0 0,0 1-993,-1-1 0,2 5 1,8-1-1,3 3-8851,5 2 9220,3 0 1,9 0 0,2 0 0</inkml:trace>
  <inkml:trace contextRef="#ctx0" brushRef="#br0">23191 12904 13314,'18'0'0,"1"0"0,4 0 0,0 0 0,1 0 2457,0 0 1,3-5-1,6-2 1,2 0-78,1 0 0,1-3 0,-4 3 0,1 0-2838,-3 0 0,2-4 0,-12 6-4411,-2 1 1,-3 4 1642,-5 6 0,-13 2 3176,-14 8 0,-7 0 1,-8 0-1</inkml:trace>
  <inkml:trace contextRef="#ctx0" brushRef="#br0">23317 13140 13937,'11'5'0,"-1"1"0,2-3 1402,2-1 1,2-2-1,0 0 1,1 0-302,4 0 1,2 0 0,5-2 0,-2-1 406,2-3 0,-3-1 0,-1 4 0,-1-2-2710,-4 1 1,4 2-1,-2 2 1,0 0-1894,1 0 3108,-4 0 1,11 0-1,-4 0 1</inkml:trace>
  <inkml:trace contextRef="#ctx0" brushRef="#br0">24701 12087 7063,'16'-5'0,"-1"0"-544,1 1 0,-7 4 1862,-4 5 1,-2 9 0,1 9 0,3 1 0,0 6 715,0 5 1,3 3 0,-4 8 0,-1-1-1215,2 4 0,-4 7 0,6-2 0,0-1-241,0-5 0,-4 3 0,4-11 0,-1 0-8,1-3 1,-4-9 0,4-3 0,-2-3-975,-4-3 1,4-6-4644,-1-3 2990,-1-6 0,-5-4 0,0-11 1,0-3 985,0-2 1,0-1 0,0-2 0,2-4-2707,3-1 3776,4-3 0,13-11 0,3-2 0</inkml:trace>
  <inkml:trace contextRef="#ctx0" brushRef="#br0">25267 12150 9521,'38'-12'0,"4"-4"0,2-2 753,-2 1 0,1 1 0,-4 2 0,-1 2-411,1 2 1,-4 6 0,-7-1 0,-6 5 261,-4 5 0,-1 6 0,-11 10 1,-3 5-146,-1 3 1,-7 10 0,-2 5-1,-2 4 726,-3 5 0,-2 4 1,-2-2-1,0 0-698,0 5 1,1-8 0,1-3 0,3-7-315,6-4 0,3-1 0,2-5 0,0-3-30,0-3 1,2-3 0,3-7 0,6 0-23,3-1 1,1-4 0,3-2 0,1-2-96,2-4 0,0-1 0,-3-4 0,1-3 65,2-6 1,-6-8-1,-4-4 1,-1-1-146,-1-4 0,-2-3 0,-9-6 1,-3-3-62,-5 0 0,-11-6 0,-6 4 1,-2-1-1122,-3 1 0,-4-2 0,-3 7 0,1 4 93,-1 5 1,3 5 0,6 10-1,2 2 73,2 6 1,1 3 0,-1 2 0,5 0-1076,4 0 2145,8 0 0,-5 7 0,5 2 0</inkml:trace>
  <inkml:trace contextRef="#ctx0" brushRef="#br0">26572 12276 7656,'0'-11'1866,"-2"2"1,-3 1-1483,-6-1 0,-3 4 0,-1-4 799,-1 2 0,0 2 0,0 6-448,1 5 1,-1-3 0,0 8-1,1 1-405,-1 2 0,2 3 0,2 3 1,1 1 94,-1-2 1,3-2 0,0 1 0,2 1 8,4 2 0,1 5 0,2-5 0,0-2-108,0-1 0,5 3 1,2-2-1,2-3-302,3-4 0,-3-3 1,2 3-1,1-4-104,2-1 1,7-1 0,2-6 0,-1 0-265,1 0 1,10 0 0,-1-2 0,3-2-200,3-1 0,0-5 0,6 4 0,-4 3 420,-1 1 0,-8 2 0,-6 0 0,-3 0 142,-3 0 0,-1 2 1,-4 3-1,-4 6 165,-4 3 0,1 1 0,-2 3 0,-2 1 602,-1 2 1,-2 7 0,-2-2 0,-1 4-211,-2 1 0,-6-4 0,4-1 0,-2 0-330,-3-2 1,-2 4 0,-1-7 0,-1-2-442,0-1 1,-5-9-1,-2-2 1,-1-2-105,-4 0 1,-2 0-1,-1-6 1,-1-3-783,1-1 0,5-2 1,1 2-1,1-4-155,-1 0 1,6-5 0,-2 4-1,5-4-428,6-2 1,-2-5-1,7-2 604,1-1 1,2 3 0,2-5 0,2-2 29,3-2 1030,11-1 0,8-8 0,8-1 0</inkml:trace>
  <inkml:trace contextRef="#ctx0" brushRef="#br0">27122 12228 8600,'16'16'0,"0"0"1506,-1 0 1,-4 1 0,-3 4 0,-1 5-980,-3 4 0,3 1 1,0 3-1,0 0 256,0 3 1,3 0 0,-4-4 0,-1 0-560,2-1 0,-4 1 0,6-10 0,-2-1-1081,-3 1 0,3-2 1,-2-5-4870,-2-1 3856,6-6 1,-7-4 0,3-10 1869,-3-5 0,-2-4 0,-7-9 0,-2-2 0</inkml:trace>
  <inkml:trace contextRef="#ctx0" brushRef="#br0">27154 12213 7656,'-6'-37'-128,"1"0"1,0-3 0,5 7 0,0 5 2555,0 4-1984,0 3 1,7 5-76,3 0 0,4 8 1,2 2-725,0 5 0,-6 1 0,1 1-1495,1 5 0,-3-3 1850,1 8 0,1-1 0,4 6 0</inkml:trace>
  <inkml:trace contextRef="#ctx0" brushRef="#br0">27484 12181 7656,'22'32'289,"5"1"0,1 2 1,-4 3 442,-8 2 1,-6-5 0,-6 4 0,1-4-416,-2-4 0,-1 4 0,-2-9 0,0 2 74,0-2 1,0-3 0,0-7 9,0 0 1,-2-8-21,-3-2 1,3-6-235,-3-6 0,3-2 0,4-10 1,2-3 5,1-5 0,7-2 0,-1-2 0,3 1-373,1-5 1,6 0-1,2 2 178,2 1 0,1 6 0,5 4 0,1 6 218,-1 4 1,0 4-45,1 7 1,-1 7 43,1 4 1,-1 9-1,1 7 1,-3 2 0,-1 5-191,-1 2 1,-8-1 0,0 5 0,-5 0-595,-4 1 1,-6-1 0,1 2 0,-3-6-1134,-2-2 1540,0-3 0,0-1-854,0-4 1,0-3-2216,0-8 3270,0-6 0,0 5 0,0-5 0</inkml:trace>
  <inkml:trace contextRef="#ctx0" brushRef="#br0">28631 11898 7633,'7'-22'285,"4"-5"1,6 5-1,3 1 1,-3 5 361,2 6 0,8-3 0,-1 8 0,5 2 267,6 1 1,1 4-1,6 5 1,-4 7-523,-1 5 1,-8 14-1,-7 0 1,-1 6 1374,-4 4-1449,-8 10 1,1-3-1,-5 8 43,2 1 0,-6 2 1,3 2-1,-5-2-173,-1-3 0,-1 1 1,-5-8-1,-4-4-132,-4-3 1,-4-9-1,-1 2 1,-4-6-144,-1-5 0,3-3 1,-3-9-1,1-4 59,4-4 0,-4-5 0,2-1 0,0 0 6,-2 0 0,6-7 0,-4-3 0,3-4 9,3-2 0,1-7 0,1-3 1,3-3 14,-2-3 1,5 1 0,2-1 0,3 1 51,2-1 0,12 3 0,5 3 0,6 5 180,5 3 0,4 4 0,4 4 0,6 4 9,4 5 1,4 8-1,1 3 1,-4 6-147,-1 5 1,-5 1 0,-9 6 0,-1-3-534,1-2 0,-8 3 0,-1-5 0,-4-2-24,-3-2 0,3-3 0,-10-1-1805,0-3 0,-1-6 717,-2 1 0,-5-5 0,5-5 0,-5-6 708,-1-3 0,-5-2 0,0-1 0,1-4 840,3-5 0,8-11 0,1-3 0</inkml:trace>
  <inkml:trace contextRef="#ctx0" brushRef="#br0">29480 11930 9166,'16'-30'0,"2"2"0,1 4 2128,2 1-1745,7 2-229,-11 12 1,13-5 94,-4 4 1,-1 3 0,-1 2 0,-1 3 318,-4 2 0,-7 7 0,-3 3 0,-2 6-48,-4 5 1,-1 4-1,-4 8 1,-5 2-160,-8 1 1,-3 6 0,-6-5 0,-1-2-197,1-2 1,5-7 0,-2-1-1,3-3-140,3-2 0,1-8 0,1-2 241,3 2-536,6-5 226,4 0-11,9 0 0,9-5 56,3 3 1,3-3-148,7-2 1,1 2 38,-1 3 0,1 4 1330,-1 7-514,1-1-322,-1 1 0,-1 7 105,-4 3 1,-3 0 14,-8 6 409,1-4-550,-7 10 1,-2-7 148,-7 1 35,0-1-302,-7 1 0,0-3 139,-4-2-149,-3-5-96,-1-6 95,-3 0-1689,-4-8 892,6 6-290,0-12 0,-1 5-870,-4-7 0,3 0 798,-3 0-1325,11-7 1052,-4-2 455,5-6-272,-7-1 0,8 0-879,2 1 1,5-1 826,1 0 1064,0 0 0,14-6 0,3-3 0</inkml:trace>
  <inkml:trace contextRef="#ctx0" brushRef="#br0">30188 12323 7633,'31'15'2096,"-6"-6"-1214,-2 5 684,-15-12 921,-1 12-1699,-7-12-370,0 5 25,7 0-47,-5-6-206,5 6 19,-7-7 32,0 0 1,-2-5 42,-3 0-46,3-7-5110,-5 3 2322,7 0 1098,0-5-396,0 5 1265,0-6 0,9-1 583,7 0 0,0 1 0,13-8 0,-4-2 0</inkml:trace>
  <inkml:trace contextRef="#ctx0" brushRef="#br0">30691 11741 7633,'21'-21'299,"0"0"1,0 2 0,-7 7 837,-4 1 0,3 4-540,-8 2 1,-7 9 0,-8 17-1,-4 7 212,-2 6 0,-5 8 0,-2 9 0,-1 3-480,-4 2 0,0-5 0,2 3 0,5-4-5,3-2 1,4 1 0,4-11 0,5 0-52,3 1 1,9 1-1,3-5-152,4 0 0,9-7 1,3 5-1,6-7 217,4-3 1,-2-2-208,2-5 1,3-2-20,-3-4 100,1-3-55,2-7 251,-13 0-288,10 0 0,-13-12 63,3-4 0,-3-5-45,-7 0 0,-8-2 0,-1-5 0,-1 2 0,-1 0-92,-2 2 1,-8-1-1,-7 6 1,-5-2-509,-4 2 1,-7 1 0,1 3 0,-2 1-1037,-3 3 0,-6-1 1,-6 5-1,-5 0-1757,-3 0 1,1 2 3254,9 5 0,-10-7 0,3-2 0</inkml:trace>
  <inkml:trace contextRef="#ctx0" brushRef="#br0">24858 13580 7633,'-16'0'-807,"1"0"4477,-1 0-2786,7 0 0,9 0 0,12 0 1,6 0-392,3 0 0,8 0 0,1 0 0,7 0-235,3 0 0,9 0 1,7-2-1,3-1-56,4-2 1,-3-6-1,11 4 1,3 0-121,4 0 1,-34 2 0,1 0 0,0 1 0,1 1-1,1-1 1,0-1-14,0-1 0,1 0 0,6 0 0,2 0 0,-3-1 0,0 1 0,4 1 0,0 0-63,1-1 0,1 0 1,2-1-1,0 0 1,0 0-1,1 0 1,2 0-1,1 2 116,3-1 0,0 1 0,2 1 0,0-1 0,0-1 0,0 0 1,-2 1-1,0 1-60,-3 1 1,1-1 0,1-1-1,0 0 1,-1 1 0,-1 1 0,-3-1-1,-1 1-19,-3-1 0,1 1 0,2-1 0,0 1 0,-4 1 0,0 0 68,4 0 1,0-1 0,-4-2-1,-1 0-405,7 2 0,0 1 0,0-4 1,2 1 273,7 2 0,3 1 1,2-3-1,1-1 0,4 3 1,0 1-1,3 0 0,0 1 1,-3 0-1,0 0 87,1 1 0,0 0 1,0 0-1,0 0 0,-4 0 1,-1 0-1,-3 0 1,-1 0-127,-4 0 1,1 0-1,3 0 1,-1 0-1,-9 0 1,-1 0-1,1 0 1,-2 0 88,-4 0 1,-1 0-1,1-3 1,-2-1-1,-5 0 1,-1-1-1,-2 0 1,-1 0-272,-2-1 0,-1 1 0,31 2 0,-11-4 0,-8 1-193,-7 1 1,-12 0-1,-16 5-1215,-4 0 0,-17 0 0,-14 2 0,-21 1-3232,-20 2 4881,12-1 0,-4-2 0,-1-5 0,-1-1 0,-10-1 0,1 1 0</inkml:trace>
  <inkml:trace contextRef="#ctx0" brushRef="#br0">26352 13926 7774,'14'-2'741,"-4"-3"170,-5-5 1,-3 1-1,-4 0-692,-3 2 0,-9 2 1,-9 5-1,-1 0 1,-6 0 721,-5 0 1,2 5 0,-5 2-1,1 2-238,0 3 1,2 2 0,9 2 0,5-1-299,4 1 0,-4 0 0,2 0-26,5-1 1,0-4-1,8-1-357,3 2 1,5 1-1,6-3 1,10-3-155,5 0 1,5-3-1,8 4 1,6 1-8,4 0 0,-1 0 0,-1 3 0,-6-2 367,-5 3 1,0 6-1,-10 3 1,-2 3 283,-3 3 0,1-4 0,-10 2 0,-1 1 220,-2-3 0,-5 6 0,-2-4 1,-3 2-110,-1-2 0,-13 2 0,1-7 0,-4-2-623,-2-1 0,-3-8 0,3-1 0,-1-2 0,-4-4 0,-2-1 0,0-2 0,3 0-287,0 0 0,3-7 1,-2-3-1,5-4-2045,3-2 1,-3-1 0,2-3 644,5-1 0,0-1 0,9 2 0,3-2 282,6-3 1,4 1 0,10-6-1,3 0 1405,5-3 0,18-9 0,5 2 0</inkml:trace>
  <inkml:trace contextRef="#ctx0" brushRef="#br0">26682 13942 7765,'16'24'216,"-2"-1"0,-4-6 0,-5 4 1196,-3 5 1,-2 4-1,0 0 1,0-2-262,0-2 0,2-2 1,1 4-1,4-1-652,2 1 0,1-4 1,4 0-1,-1-1-733,-3-4 0,1-1 0,4-2 0,1-3-1053,0-2 1,-6-2 0,1-6-1469,1 2 1,-3-1 0,-1-9 2754,-1-6 0,-1-3 0,-6-1 0</inkml:trace>
  <inkml:trace contextRef="#ctx0" brushRef="#br0">26713 13832 9179,'-8'-32'0,"2"1"0,5 1 807,1 4 0,5 3 1,0 8-1,0-1-1180,2 0 1,-3 6 0,6 1 0,4 2-1116,5 3 0,-1 3 1488,3 1 0,3-7 0,1-2 0</inkml:trace>
  <inkml:trace contextRef="#ctx0" brushRef="#br0">27154 13973 9324,'20'35'0,"3"-2"0,-2-5 1012,-3-3 1,-6 8-1,-10-2 1,1 2-539,2 1 0,1-10 0,-6-1 626,0-1 1,0 1-643,0 3 0,-2-10-447,-3-11 0,-2-5 0,-4-5 0,6-5-118,3-4 1,2-4-1,0-3 1,0-5-335,0-4 1,7-1-1,5-2 1,6-2 64,3-2 0,2 0 1,-3 6-1,5 1 163,-1 4 1,6 3 0,-4 9 0,4 4 285,1 5 0,-4 3 0,-3 4 0,1 5 561,-1 8 1,-5 3 0,2 8 0,-3 2-133,-3 2 1,-4 1-1,-2 2 1,-1 2-271,1 2 1,-5 0 0,1-6 0,-3-1-777,-2-4 0,1 2 0,3-7 0,1-2-288,-1-1 0,-1-5 0,1 0-1493,1-3 1,2-6 824,-2 1 1500,4-10 0,13-11 0,3-8 0</inkml:trace>
  <inkml:trace contextRef="#ctx0" brushRef="#br0">28144 13753 7765,'21'5'876,"0"1"1,0 11 0,-7 1 0,-4 4-1322,-4 6 0,-3 7 0,1 3 0,3 1 510,1-1 0,-4 4 1,3-2-1,-2 2 2392,0 2 1,1 3-1,-6-8 1,0-1-1196,0 0 0,0-1 0,0-5 0,1-3-1193,5-3 1,-5 2 0,5-7 748,-5-1-3261,6-10 0,2-5 278,7-10 1,-8-4-1,-1-6 1,-1-3 901,-1-3 0,0-2 0,-5-5 1,2 2 1262,3-2 0,4-15 0,7-6 0</inkml:trace>
  <inkml:trace contextRef="#ctx0" brushRef="#br0">28584 13675 7765,'32'-21'396,"-1"0"1,4 0-1,-2 5 1,-3 2-498,0 3 0,-1 4 1,5 7-1,1 2 846,1 3 1,6 9 0,-5 9 0,-2 2 22,-2 3 0,-3 12 1,-4 5-1,-5 4-370,-4 7 0,-6-2 1,-2 4-1,-2 1 623,-4 2 1,-3 2 0,-5 0 0,-4 0-308,0 0 1,-5-7 0,4-4 0,-4-5-502,-2-5 0,0 0 0,1-9 0,-1-5-176,0-4 1,1-3 0,-1-7 0,0-3 75,0-6 1,1-3 0,-3-4 0,-1-3-539,-2-6 0,2-4 0,7-6 0,3-4 30,2 1 1,2-11-1,5 3 1,1-1-135,5 0 0,2-4 1,8 1-1,1 3 473,4 5 1,2 5 0,5 7 0,-2 2 191,2 4 1,2 3 0,1 7 0,1 0-82,-1 0 0,1 12 0,-1 4 0,1 3-20,-1 4 0,-1-4 0,-2 7 1,-4 0-670,-1-1 1,-2 3 0,-5-7 0,-2 0-414,-4 1 0,2-10 0,-6 4 0,-1-4 164,2-3 1,-6 0 0,6-6-657,0 3 1,-3-3 1538,6-8 0,1-4 0,5-7 0</inkml:trace>
  <inkml:trace contextRef="#ctx0" brushRef="#br0">29716 13737 7765,'32'-15'0,"6"6"388,4 4 1,2-2 0,-2 3 848,-6 6-1011,5 5 1,-6 17-1,5 6 730,-2 5 1,-1 9 0,-7-1-1,-4 8-275,-5 7 0,-6-3 0,-4 3 0,-6 2 1329,-3 1-1706,-9-5 0,-4-2 80,-10-7 1,-1-2-181,-4-3 1,-4-3-120,4-8 1,-9-7 26,-2-3 1,-1-5-200,1-5 1,2 1 142,-7-7 0,7-1-117,-2-10 100,4 5-144,9-13 1,-2 5 0,8-7-170,4 0 1,9-5 0,0 1 119,3 0 0,5 1 288,8-2 0,8 9 0,16-4 193,2 2 0,13 7 0,3 2 0,6 3 677,4 2-722,0 7 0,0 2 239,0 7-1163,0 6 736,0-4 1,-8 5 272,-2-8-2117,-11 1 294,3 7 1,-19-6-2713,1 4 2929,-8 4 521,-10-8 718,-2 6 0,-21-1 0,-4 3 0</inkml:trace>
  <inkml:trace contextRef="#ctx0" brushRef="#br0">21430 16142 7765,'7'-19'0,"2"2"2611,0 3 1,-2 10-948,-7 4 1,0 12 0,0 13 2019,0 4-2734,7-1-105,-5 18 0,10-11 497,-7 7 0,6-2-502,-6 2 1,5 1-841,-4-6 0,1 7 0,-2-2 0,-2-2 0,8 2 0,-6-7 0,5 1 0,-6-3 0,1-1 0,-3-2 0,-2-4 0,0-5 0,0-4 0,0-1 0,0 0-920,0-8-280,0-1 678,0-7 1,0-1 0,0-5-1,0-4 1,2-6-284,3-5 1,2-1-1,7-6 480,2 1 1,-2 1-246,12-5 1,-3 6 176,8 4 0,0 4-185,17 1 0,-5 2 442,10 4 0,-4 3 429,-2 7 0,-7 0-13,-3 0 1,-6 1 0,-5 5 0,-7 6 0,-6 5 145,-8 4 1,-3 6 0,-4-5 381,-3 3 0,-11 1 10,-10 5 0,0-4-27,-6-1 0,4-5-283,-8 5 1,1-9-84,-2-1 1,4 0-324,-4-6 0,4-3-209,1-1 1,1-5-298,-1-1 1,6 0-1,2 0-710,1 0 0,-3-1 0,5-5-2044,2-4 1,3-4 326,6-2 0,4 2 1,12 2 2830,4 1 0,18 1 0,5-6 0</inkml:trace>
  <inkml:trace contextRef="#ctx0" brushRef="#br0">22830 16692 7765,'-16'0'1523,"-1"0"1,-4 2-1,-6 2-437,-2 1 0,-3 2 1,1-4-1,-1 3-706,1-3 1,1 4-1,2-2 1,2 0-520,-2 2 0,0-5 0,0 3 0,4-3-1815,1-2 1,-3 2 0,5 1-2812,2 3 4765,1-1 0,9-5 0,2 0 0</inkml:trace>
  <inkml:trace contextRef="#ctx0" brushRef="#br0">22657 16897 9388,'-18'0'0,"-4"0"0,-8 1 1033,-5 5 0,-2-5 1,2 5-1,-3-3-1511,-4 2 1,-2-3 0,8 5 0,-5-2 477,1 1 0,-12 6 0,3-3 0</inkml:trace>
  <inkml:trace contextRef="#ctx0" brushRef="#br0">23820 16142 7765,'-5'-16'298,"0"1"1,0-1 0,3-1 765,-3-4 0,3 1 0,-3-4 1,3 0-1,2-1-225,0-3 1,7 4-1,5-3 1,7 1-84,8 2 1,7-1 0,7 6 0,1 0-529,1 5 1,10 0 0,-10 9 0,1 1-35,1 3 1,-11 1 0,-3 1 0,-3 5-42,-4 4 1,-6 4 0,-9 3 0,-2 4 28,-4 6 1,-8 8 0,-7 5-1,-8 3-58,-6 6 0,-3 7 1,-5 0-1,1 3-229,2 6 0,-2 7 0,12-6 0,1-3 235,3-4 1,1-13-1,0 1 1,2-4-280,4-2 0,-2-3 0,7-8 0,1-2-1696,2-2 1287,2-7 0,0 9 228,0-7 1,7-2 0,4-8 0,3-6 64,1-3 0,3-2 0,1 0 1,4 0-1,0-2 102,-1-3 1,-1-4-1,-5-7 767,0 1 1,-1-3-1,-1-1 1,-3-6 601,-6-4 1,-3 6-1,-4-8 1,-3 1-446,-6 0 0,-3-3 0,-3 0 1,-2 0-561,-2 3 1,-5 2 0,3-3 0,-2 1-1,-1 2-843,2 2 1,-1 7 0,6-2 0,0 3-2640,5 2 0,0 1 1118,9-1 0,6 7 1,12 4-1,6 3 2163,7 2 0,11 7 0,3 2 0</inkml:trace>
  <inkml:trace contextRef="#ctx0" brushRef="#br0">24795 16519 7765,'23'0'7744,"0"0"-5366,3 0 1,-12 0-2463,-14 0 0,-2 0-1759,-9 0-536,1 0 1,0 0 1053,-1 0 1,9 0 0,2-1 51,9-5 1,5-2 1272,2-8 0,6 0 0,3 1 0</inkml:trace>
  <inkml:trace contextRef="#ctx0" brushRef="#br0">25738 15828 7765,'11'-2'1597,"-1"-3"1,-8 3-1,-2-3 1,-10 3-1464,-10 2 1,-4 2 0,-9 1 0,-2 3 360,-2-3 1,-1 4 0,3-2 0,-2-1-324,2-2 0,2-2 0,3 0 1,2 0-103,2 0 1,7 0-1,-2-2 1,4-2 279,1-1 1,5-2-393,1 2 131,6 3 0,-3 2 1,7 11-1,0 4 161,0 6 0,-5 2 0,-2 3 1,-2-3 94,-3 0 0,3-4 1,1 5-173,1-1 1,-4 0 0,4-4 0,0 2-10,0-2 1,2-7 0,5-1 0,2 1-369,3 2 1,2-4 0,7-1-1,0-2-63,3-3 1,10-3 0,-1 1 0,4 2 102,1 1 1,6 0 0,1-3 0,2 3 45,4 6 1,1-3 0,3 3 350,-1 1 0,-7 4 1,-3 3-1,-4 4 308,-2 1 0,-6-3 1,-4 3-1,-6 1 0,-2-2 125,-3-1 1,-6 6 0,1-2 0,-5 2 30,-5-1 0,-9 1 0,-9-7-422,-2-2 1,-3-2 0,-6-1 0,-5-2-276,-1-4 0,-2 3 0,-3-8 0,1-2 0,2-1-651,-2-2 1,1-2-1,-1-1 1,2-4-1613,-2-2 0,4 4 1,-2-7-450,-1-6 1,-3 1 2711,-1-10 0,-7-13 0,-2-9 0</inkml:trace>
  <inkml:trace contextRef="#ctx0" brushRef="#br1">29465 2625 7840,'-9'-11'224,"4"1"1,3-2 141,2-2 1,0 3-1,0 1 1,2-2-30,3-2 1,4 5-1,8 4 1,2 3 72,2 2 0,7 2 0,-1 3 0,2 5-202,3 4 1,-1 7 0,1 2 0,-3 1-24,-2 4 0,0-3 0,-6-1 1,-3-1-14,-6-4 1,0 4-1,-6-2 1,-3-2-10,-1-2 0,-4-1 0,-3 0 0,-6 0 93,-3-1 0,-14-4 1,-3-2-1,-4-2 68,-3-4 1,-3 4-1,-6-2 1,0-1 6,0-2 0,7 3 0,3 2 0,4 1-108,1 5 1,8 1-1,3 1 1,4 1-26,1 0 1,7 5 0,4 1 0,3 3-98,2 3 0,7-4 1,4 1-1,3-3 94,1-2 0,6-3 0,2-1 0,0-2 4,-1-4 1,6-3 0,-3-7 0,-1 0-60,-3 0 0,0-7 1,-3-5-1,-4-5-134,0-4 1,-2-7 0,-2 2 0,-3-4-389,0-2 0,-5 3 0,3 1 0,-5 2-224,-5-2 0,2 0 0,-6 2 0,0 5-959,0 3 0,6 2 0,-4 2-432,0 4 0,5 5 77,-3 10 1,10 4 1919,6 6 0,10 1 0,3 0 0</inkml:trace>
  <inkml:trace contextRef="#ctx0" brushRef="#br1">29826 3379 8356,'6'11'277,"-1"-1"2688,7-6 0,-8 3-977,6-7-2329,-6-7 0,3 3 1,-6-4-2189,5 1 0,-3 1 2529,8 6 0,-1 0 0,6 0 0</inkml:trace>
  <inkml:trace contextRef="#ctx0" brushRef="#br1">30707 3505 8276,'9'-2'1205,"-4"-3"0,-5-4 0,-4-6-882,-1-1 1,-7 0-1,1 0 1,-3 1-48,-1-1 1,1-1-1,1-1 1,3 1-68,-2 3 1,3 1 0,-1-2 31,-3-1 0,-1 0 1,-1 2-95,-1 4 1,5 1 0,1 6 0,-2-4-130,-2-2 1,-2 5-1,0-3 1,1 2 181,-1 0 1,0-2-1,-1 3-21,-4-1 0,3-5 0,-3 5 90,4 1 0,6 2-387,1 2 116,6 0 0,3 7 0,8 4 1,0 3-19,0 1 0,3 1 1,-3 2-1,0 3-266,0 5 0,3-2 1,-3 2-1,0 2 217,0 2 0,4 1 0,-6 1 0,0-1 161,2 1 1,-5-1 0,3-1-1,-3-2 109,-2-2 1,0-7 0,0 2 0,-2-3 212,-3-3 0,2 1 0,-8-2 1,-1-2 370,-2-1 0,-4-8-283,-2 3 1,0-5 0,-4-1-1,1 0-267,4 0 0,-4-7 1,0-3-1,1-4-184,-1-2 1,-5-5 0,2-2 0,-4 1-2180,-1-1 0,-1-5 0,1 4 2128,-1-1 0,-6-11 0,-2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29103 2562 7621,'9'0'250,"-2"0"130,-7 0-161,-7 0 0,3 2 89,-6 3 1,6-2 0,-3 6 0,0 0-251,-3 0 1,-4-4 0,-2 4 0,1-1-22,-1 1 0,0-4 0,0 6 0,1-1 32,-1-1 0,0 5 0,0-5 1,1 1-7,-1 1 1,-5-3 0,0 5 0,2-3-23,1 2 0,3 2 0,-3 2 1,-1 0 16,-2-1 0,0 1 0,4 0 0,-3 0 15,-1-1 1,-5 6 0,4 0 0,-3-2-3,-3-1 1,0 3 0,0 2 0,2 1 29,-2 4 1,0-4 0,0 3 0,2-1-27,-2-2 1,4 6 0,-3-4 0,1 2-35,2-2 1,-4 4-1,5-4 1,-1 2 8,-4-2 1,0 2 0,0-5 0,3 1-7,3 4 0,-6 2 0,3 0 0,1-2-48,3-2 0,-2-2 0,0 4 0,1-2 58,-1 2 0,-5-3 0,2 1 0,-4 0 32,-1-1 0,-1 4 1,1-2-1,-1 1-28,1-2 1,-6 7 0,0-5 0,2 0 9,2 2 0,2-1 1,-1 3-1,3-3-9,2-2 1,-2 2-1,3-4 1,-2-1 159,1-3 1,-2 2 0,3-1 0,-4 1 128,-2 0 1,3 3 0,-1-3 0,2-1-54,0 1 1,-5 5 0,7-2 0,-2 2-182,2-2 0,-4 4 1,5-4-1,-1 4-39,0 1 0,5-1 1,-3-2-1,-1-2 11,1 2 0,-3-3 1,-2 1-1,1 0 4,2-1 1,1 4 0,-3-4 0,2 1 30,-2 0 1,0-5 0,-2 3 0,1 1 62,-5-1 0,-1 3 0,4 4 0,0-1 33,-1-4 1,-3 7-1,2-5 1,3-2 40,1-1 1,1-4 0,0-4 0,2 2 166,-2 2 0,-2 7 0,-2-3 0,1-1-115,0-3 0,-1 2 0,1-1 0,-1 1-34,1 0 0,1-2 0,2-4 0,2 3-2,-2 0 0,-2 1 0,-1-3 1,-1 1-28,1 2 0,5-2 0,1-7 1,1-1-206,-1 1 0,6-3 0,-2 1-1206,4 3 1,3-5 292,3 3-3464,4-1 1,6 4 4334,-5-3 0,-9 3 0,-10-6 0</inkml:trace>
  <inkml:trace contextRef="#ctx0" brushRef="#br0">25220 5910 8198,'-9'0'-272,"0"0"53,4 0 531,3 0 0,-7-5 312,4-1-9,3 1-289,-5 5 1,14 2 0,4 1 0,3 3 132,2-3 1,1-1-1,2-2 1,2 0-167,-1 0 0,4 5 1,0 0-1,1-1-44,-4-2 0,3-2 1,1 0-1,1 0-7,0 0 1,0 0-1,6 0 1,-1 0-60,1 0 1,4 0 0,3 0 0,-1 0-8,1 0 0,4 0 0,-2 0 0,0 0-69,1 0 1,-1 0-1,4 0 1,0 0-63,4 0 1,2 0-1,-2-2 1,2-2 28,1-1 0,2 0 0,-1 5 0,4-2 39,4-3 1,2 3 0,0-3 0,0 3 90,0 2 0,5-5 1,0 0-1,-3 1 6,-6 2 1,8-3-1,-5 0 1,3 0-111,0-2 1,-2 5 0,0-3 0,1 1-56,4-1 1,2 3 0,4-3 0,-6 2 18,-4-3 0,4 5 0,1-5 0,-1 5-113,2 1 0,-6 0 1,4 0-1,-1 0 133,1 0 0,-3 0 1,3 0-1,-5 0 82,-6 0 0,10 0 0,-5 0 0,3 0-134,0 0 1,3 0-1,2 1 1,0 3 26,0 1 1,-1 2 0,0-3 0,2 1-52,1-2 1,3 4-1,-7 0 1,0 0 51,2 0 0,-5 4 0,3-4 0,-5 0 50,-6 0 1,3 3 0,-6-5 0,2 1-22,3 1 0,1-4 0,1 6 0,0 0-6,4-1 0,1-2 0,-1 2 0,-1 1-3,-1 0 0,7-1 0,-11 5 0,-1-5-80,-2-1 0,2 4 0,-6-4 0,-1 0-242,-2 0 0,-2 0 0,0-4 0,-2 3-440,-3-3 1,2 1-1,-6-1 1,-1 2-321,-4-1 1,6-2 0,-13-2-1,-5-2-469,-7-3 1,-7-6 0,-11-12 0,-6-8 1470,-11-9 0,-28-27 0,20 31 0,0-1 0</inkml:trace>
  <inkml:trace contextRef="#ctx0" brushRef="#br0">26304 5234 8394,'0'-9'2276,"0"2"0,2 9 1,2 3-1521,1 6 0,7 3 0,-3 1 0,1 1-331,1 0 0,-6 5 1,6 0-143,1-2 1,-3 5 0,-1 1 0,1 1 0,-2 0 7,0 2 1,4-3-1,-6 1 1,-2 2-54,-1 2 0,3-4 1,0-2-1,-1 1 20,-2-1 1,3-5 0,0 2 0,-1-3-115,-3-3 0,-1 1 1,2 0 85,3 0 1,-3-6-2209,3 1 0,-3-10-101,-2-1 1,0-12-1,0-11 1,0-1 2078,0-4 0,0-23 0,0-6 0</inkml:trace>
  <inkml:trace contextRef="#ctx0" brushRef="#br0">24418 6099 12856,'0'15'646,"0"1"0,0 1 0,2 3 0,1 2 1,2 3 101,-1 3 0,3 1 0,0 3 0,0-1-557,0 1 0,3 4 0,-3 1 0,2-2-275,3-2 0,-3-7 0,0-1 0,-1-2-359,1-4 0,-4-2 0,6-1-820,1 0 0,-3-8 0,-1-4 182,-1-8 0,-1-6 1,-6-9-1,0-4 202,0-1 1,-7-1 0,-4-3 0,-3 2 878,-1-2 0,-1 4 0,0-3 0,0 1 0,1 2 0,4-4 0,2 7 0,1 2 0,-1 1 0,5 2 0,-1 1 0,2-1 73,-2 0 1,3 1 0,-3-1 0,3 0 432,2 0 1,0 1 0,0-1-1,0 0 220,0 1 0,0-1 0,2 2 0,3 2-110,5 1 0,4 2 1,4-1-1,3 5-209,5 3 0,4-3 0,1-1 1,-1 3-24,-4 1 0,2 9 0,-7 4 0,0 3-65,1 1 0,-9 1 0,2 2 0,-2 1 19,-5 2 1,-1 0 0,-7-4 0,0 2-52,0 2 0,-7 5 0,-3-5 0,-4-1-26,-2-3 0,1-1 0,-1 0 0,0-2-188,0-4 0,1 2 0,-1-7 1,0-1-148,0-2 1,1-2 0,-1 0-144,0 0 0,8-2-40,2-3 0,6-2 0,7-4 0,7 6-228,5 3 1,9-3 0,0 0 0,7 1 436,7 3 0,-3 8 0,-1 3 1,-1 4 314,-1 2 1,6 1 0,-5 2 0,-4 4-100,-5 2 0,-5-1 1,-7 4-1,-2-4 983,-4-1 1,-3-2-1,-7-3-156,0 2 0,-7-2 0,-3 3 0,-4-5-801,-2-6 1,-7 2 0,-3-6 0,-2-3-195,2-1 0,-9-2 0,4 0 0,-3-2-548,1-3 0,-4-4 0,1-7 1,3 1-1084,5-1 1,0 0 0,7 0 0,3 1-870,6-1 0,5-5 0,7-2 2500,0-1 0,7-9 0,2-7 0</inkml:trace>
  <inkml:trace contextRef="#ctx0" brushRef="#br0">27075 5140 8468,'16'-7'2544,"-8"5"-2028,-1-5 1,-14 7-1,-3 0 1,-4 0-17,-2 0 1,-5 0 0,-1 0 0,-1 0-179,0 0 0,-3-2 0,3-1 0,0-2-57,1 1 0,1-3 0,5 2 153,0 1 1,6 3-445,-1 1 0,8 1 1,-2 5-49,3 4 0,-3 4 1,-1 3-1,1 3 44,-2 1 0,4 0 1,-6-6-1,0 3 31,0 3 0,4-6 0,-3 3 0,-1-6-25,0 0 1,6-3 0,-4 0 130,0-2 85,5 5 0,-5-12-182,7 0 1,7-2 0,3-6-112,4 1 1,2-4 0,1 4 0,4 0 0,6 0 4,2 4 1,1-4-1,-2 1 1,-4 3 87,-1 1 0,-2 4 0,-5 3 0,0 6 164,-1 3 1,-1 1 0,-1 1 0,-5 0 105,-1-1 1,-2 6-1,-5 0 1,0 0 119,0 2 1,-5-5-1,-4 2 1,-1-2 39,-2-2 1,-11-2 0,7-2 0,-1-3-317,-1-2 1,3 3 0,-3-5 0,-1-1-332,-2-2 0,-5-2 0,3 0 0,0 0-609,1 0 0,-1-6 0,4-1 0,-2-1-741,2-5 1,1-1 0,4-1 261,4-1 0,6 0 1,13 1-114,7-1 0,12 0 1426,3 0 0,7-6 0,10-3 0</inkml:trace>
  <inkml:trace contextRef="#ctx0" brushRef="#br0">27405 5155 8394,'7'-15'1190,"2"-1"-849,7 0 1,-6 8 0,-1 1 0,-1 1 782,1 1 1,2 0-673,4 5 1,1 7 0,-2 3-150,-3 4 1,-4 4 0,-7 1 0,0 4-18,0 1 0,-7 1 1,-6 3-1,-4-4 243,-4-1 1,-5 5 0,3-4 0,0 2-152,1 0 1,-5-6-1,6 1 1,4-4-76,5-1 1,5 0 0,7-1-114,0 1 0,0 0 1,2-2-1,3-4 100,5-5 0,9-1 0,4-1 0,2 3-109,3-3 1,1-3 0,3-3 0,-1-4 29,1-2 0,-8-2 1,-3-4-1,-4-1-335,-1 0 0,-2 1 0,-3-1 1,-6 0-60,-3 0 0,-4-1 0,-3-2 0,-6-2 146,-3 2 1,-3-4 0,-2 2 0,-4 0-118,-2-2 1,4 6 0,-3-6 0,-1 2 1,1 0 1,5 0 0,-2 5 0,3 2-878,3 4 1,4-2 0,2 5-3603,2-2 2978,2 6 1,7-4-1,3 7 1653,6 0 0,3 0 0,1 0 0</inkml:trace>
  <inkml:trace contextRef="#ctx0" brushRef="#br0">31634 6664 8394,'9'7'101,"-4"4"0,2 3 0,-1 2 233,-3-1 1,-1 10 0,-2 4 0,2 8 512,3 3 1,-3 0 0,3 4 0,-3-2 0,-2 0-338,0-2 1,0 11 0,0-4-1,0 2-386,0 0 1,0-9 0,0-2 0,1-1 94,5 0 1,-5-6 0,5-7-1,-5-1-318,-1-4 0,0-1 943,0-2-588,0-8 1,-5-13-1,0-12 1,0-6-201,-2-5 0,3-9 0,-5-6 0,2-6 10,4-4 0,1-6 0,2 0 0,0-6-606,0-3 1,5 1 0,2 10 0,2 4 243,3 5 0,-3 9 0,2 6 1,1 7 235,2 3 1,2 4 0,-1 8 0,1 6-24,0 3 1,-1-3 0,1 0-1,0 1 197,0 3 0,-2 8 1,0 5-1,0 7 157,3 7 1,2 6 0,-3 6-1,0 8 115,-1 4 1,6 10 0,0-5-1,-1 3 64,-3 0 0,-1 3 0,-1 3 0,1-4-143,0-4 0,0 0 0,-2-6 1,-2-3-205,-2-1 0,-4-4 0,4-11 1,1-1-440,-3-4 0,4 2 0,-5-7 1,0-2-4149,0-1 3686,6-10 1,-6-2 0,3-13 0,-5-9 6,-3-9 1,3-11 0,1-8 0,-3-5-97,-1-3 0,-2-6 1,0 6-1,0 3 779,0 5 0,0 8 1,0 9-1,-2 8 474,-3 7 0,1 0 0,-6 6 1,-2 3 30,-2 1 0,-2 2 1,-2 0-1,-1 0 1216,-2 0 1,-7-5 0,0 0-1,-5 1-1221,-3 2 1,-3 2 0,2 0 0,-5-1-1041,-3-5 1,-2 5 0,1-4 0,5 1 68,4-1 1,-2-4-1,1-8 579,-2-4 0,5-4 0,-4-6 0</inkml:trace>
  <inkml:trace contextRef="#ctx0" brushRef="#br0">28993 1257 8394,'0'-10'-67,"0"-1"83,0-1 0,-5-2 0,-2 0 1,-2 2-1,-3 2 464,-2-3 0,-2 6 0,0 2 0,1 3 58,-1 2 0,-1 0 1,-3 2-1,-1 3-239,2 6 0,-4 3 0,1 3 0,-1 3 33,0 0 0,2 7 1,6-5-1,-1 3-36,0 3 1,2 1-1,4 3 1,4-1 178,5 1 1,1-6 0,3 0-1,6 0-43,7-1 0,10 3 1,2-7-1,5-2 230,4-2 0,10 3 1,-2-3-1,2-3 103,4 0 0,-2-5 0,-5-1 0,-4-1-288,-2-3 1,3-2-1,-8-2 1,-5-2-174,-4-3 0,-3 1 1,-5-5-1,-2 1-1506,-4-1-1567,4 6 0,-14-3 0,0 12-6007,-8 4 8776,-6 11 0,-9 3 0,-2 8 0</inkml:trace>
  <inkml:trace contextRef="#ctx0" brushRef="#br0">26446 3379 8394,'0'-8'1593,"0"1"0,-2 19 0,-1 4 0,-4 1-350,-2 0 0,-1 4 0,-6 2-130,0 2 1,-1-4 0,-3 3 0,-2 0 0,-1-1-374,0 0 1,-3 3-1,3-3 1,1-1-396,-1 1 0,2 3 0,7-5 0,2 0-257,1 2 0,3-6 1,-3 4-89,6-3 0,3-2 0,2-1 0,2-1 0,1-2 0,3-1 0,11-8 0,1 3 0,4-5 0,6-1 0,2 0 0,3 0 0,2-1 0,2-5 0,-1 5 0,-4-6 0,-1 1 0,1 1 0,-1-2 0,1 4 0,-3-2 0,-2 1 0,0-3 0,-4 2 0,0 0-949,0-2 0,-2 5 0,-4-3 0,1 1-684,-3-1 1,4 3-2915,-8-3 0,-2 3 2822,1 2 1,-12-2 0,1-3 1724,-6-5 0,-4-4 0,-5-2 0</inkml:trace>
  <inkml:trace contextRef="#ctx0" brushRef="#br0">26713 3489 8914,'0'-15'2382,"2"9"0,2 10-924,1 10 0,0 12 0,-5 0 0,0 4-40,0 1 0,0 6 0,0 1 0,-2 3-546,-3 2 0,2-3 0,-6 2 1,2 0-873,3-2 0,3 4 0,1-7 0,0-2 0,0-2 0,0-3 0,0-4 0,0-3 0,0-1 0,5-4 0,0 3 0,-1-4-538,-3-1 1,1-2-1,2-2 1,1-2-1921,-2 3 0,1-5 1,1 3-1,7 1 2394,7 2 0,13 2 0,8 0 1</inkml:trace>
  <inkml:trace contextRef="#ctx0" brushRef="#br0">29213 2703 8394,'-5'-10'-279,"0"0"1,-1 4 55,6-4 1,-1 6 629,-5-1-330,5-4 287,-6 8-70,7-6 1,0 8-104,0 5 1,1 2 0,3 8 0,3 0-78,2-1 1,6 6-1,6 2 1,0 2-22,2 3 0,0 1 1,5 3-71,-2-1 1,0 1 0,4-1-1,-2 0 1,-4 1 7,-1-1 1,3 6 0,-3 0 0,1-2-223,4-2 1,0 3 0,0 1 0,-3-2 15,-3-2 0,5-3 1,-6-2-1,-2-4 63,-2-1 1,-3 3-1,-2-5 1,-1-2-20,1-1 0,-5-8 0,0-1 185,0-2 0,-5-4 24,3-8 0,-10-3 1,-6-10-1,-4-1-72,-6-2 0,1-7 0,-6 0 0,-2-5 147,-1-4 1,-8-7-1,0 3 1,2-3-128,2 2 0,2-2 1,-1 8-1,1-1-31,-1-1 0,3 10 0,1-4 0,1 4-9,0 4 1,4-4 0,2 5-1,3 0 17,3 1 0,-1-4 0,0 5 0,0 1 0,1 3 0,1 1 0,2 2 0,3 2 130,2 2 0,0 1 1,3-3 86,-1 1-188,0 8 0,7-4-36,3 7 1,-2 0 0,8 1-60,1 5 1,-3-5-1,1 6 1,1 0-281,-3 4 0,5-2 0,-6-1 0,0 1-74,0 0 417,5-6 0,-3 11 0,6-5 0</inkml:trace>
  <inkml:trace contextRef="#ctx0" brushRef="#br0">29119 2735 8394,'9'-2'549,"-4"-3"-274,-3 3 1,3-3-207,0 10 0,7 4 1,-1 7-1,4 1 1,6 2 69,6 2 1,2 12 0,5 1 0,0 4-192,3 6 1,7 1 0,-2 2 0,3 0-7,2 1 0,-6-8 0,-3-2 90,0 1 1,-6-6-1,1 3 1,-7-4 0,-3-6-33,-4-5 0,-1 2-63,-3-2 75,-6-7 0,-2-9 0,-7-10 0,-2-6-93,-3-3 1,-9-12-1,-9-5 1,-1-6-120,-4-9 0,-2-2 0,-3-1 0,-2-2 165,-1-1 1,-6 6 0,7 10 0,3 2 164,4 3 0,4 7 0,-2 3 0,5 5 45,3 5 0,4-3 1,2 6-1,1-3 69,-1 1 0,3 1 1,1-3 195,1 1-393,2 8 0,6 3 0,6 12 0,7 7-56,5 7 1,9 4 0,-1 3-1,2 4 118,3 5 1,-1 2 0,1-1 0,-1-1-32,1 2 0,-3-8 0,-3-2 0,-5-8 161,-3-3 0,-2-3-289,-1-4 1,-4-2-2683,-1-3 2732,-6-4 0,-4-14 0,-9-2 0</inkml:trace>
  <inkml:trace contextRef="#ctx0" brushRef="#br1">29056 2735 8138,'2'-16'-783,"3"0"1,-3 1 922,3-1 75,-3 7-199,-2 2 1,0 9 25,0 3 1,0 4 0,0 7-41,0-1 0,0 1 0,0 0 0,0 0 4,0-1 1,0 1-1,0 0 1,0-1-15,0 1 0,0 5 1,-2 0 6,-3-2 0,3 1 0,-3-1 0,3 2 0,2 0 13,0 1 0,0-2 0,0 4 0,-2 0 18,-3 1 1,3-4 0,-3 5-1,3 0 3,2-1 0,0 4 0,-1-4 1,-3 1-11,-1 0 1,0-5 0,5 4 0,-2-3 4,-3-2 0,3 2 0,-3-1 1,3 0 13,2 2 1,0 0 0,0 3-1,0-3-35,0-1 0,0 1 1,0 5-1,0-4 11,0-1 1,0 0-1,0-4 1,0 2-3,0-2 0,2 4 0,1 0 0,2-1-13,-1 1 0,-2 3 0,-2-3 1,0 1-22,0 4 1,0 2 0,0 1 0,1-1-5,5-4 0,-5 4 0,5-4 1,-5 2-1,-1-2 1,5 4-1,1-6 1,-3 1 9,-1-4 0,0 3 0,1 1 0,2 1 17,-1 0 0,-2-5 0,-2 5 0,0 0 0,0-1 0,0-1 0,0-4 0,0 0 0,0 0 0,5 2 0,0-1 1,-1-1-1,-3-3 0,-1 4 0,2 0 0,2-2-1,1-1 1,0 3 0,-3 0-1,1 0 9,3 1 0,-1-3 0,-3 6 0,1-1-18,2 1 1,1-4 0,-5 5 0,3 0-5,1-1 0,0-1 0,-5-5 0,2 2 8,3-2 1,-3 4 0,3 0-1,-3 0-3,-2-1 1,5 4-1,1-3 1,-3 0 76,-1 0 0,-2 3 0,0-4 0,0 1-42,0 0 0,0 0 0,0-4 0,0 2 2,0-2 0,0-2 0,0 1 1,0 1-2,0 2 1,0 2 0,0-4-1,0 4-26,0 1 0,0-3 0,0 3 0,0-1-36,0-4 0,0-1 0,-2-4 0,-1-2-613,-3-1 429,1-8 210,5 4 1,0-9-1,0-3 1,0-5 62,0-4 1,0-2-1,0-2 1,0-1 62,0-2 1,0-7-1,0 2 1,0-4-19,0-1 0,0 0 1,0-3-1,0-1 10,0-1 1,-5-13-1,0 0 1,1-5-78,2-6 1,-3-6 0,0-6 0,1-1 15,3-2 0,-5-9 0,-1 9 0,0 2 28,0 1 0,0 2 0,4 4 0,-2-2-40,1 1 0,2-1 0,2 4 0,0 3-44,0-1 0,-5 1 0,0-2 0,1 2-20,3 4 0,1-10 0,0 4 0,0-1-19,0-1 0,-6 2 1,1 0-1,0 1 47,-2-1 1,5 5 0,-5 2-1,2 2 110,0 3 0,-2 3 0,3 0 0,-1 1-99,2 0 1,-4 7-1,1 3 1,3 6-128,1 5 0,2 1 0,0 6-115,0-2 0,0 0 104,0 5 1,0 6-93,0-1 0,0 10 158,0 1 1,0 7 0,0 10 0,0 2 38,0 2 0,0 7 0,0-2 0,0 6-21,0 4 0,0-1 0,0 7 0,0 0 62,0-2 1,5 11-1,1-2 1,-3 3 78,-1 2 1,0 4 0,1-4 0,2 2-34,-1 4 0,3-1 0,-2 0 1,-1-3-87,-3-2 0,-1 4 0,0-4 1,2 0 27,3 0 1,-3-1 0,3-6 0,-3 0-34,-2 0 0,0 0 0,0 1 0,2-3-85,3-3 0,-3 7 0,3-6 0,-3 1 105,-2 1 1,1-1 0,3 0 0,1-4 5,-1-2 1,-3 4 0,-1-3-1,0-1 7,0 1 0,2 2 0,2-2 0,1-1 18,-2 1 0,-1 3 0,-2-4 0,2 0 8,3 1 1,-3 3 0,3-6 0,-1 1 6,1 2 1,-3-6 0,3 5 0,-3-1-35,-2 0 1,0-3-1,0-4 1,0-2-65,0 0 0,0 5 1,0-8-1,0 1 10,0 0 1,0-7 0,0 4 0,0-2 1,0 0 0,0 0 0,0-5 19,0-1 1,0 1 0,0 0 25,0-1 340,0-6-285,0-2 1,0-9 0,0-3 0,-2-5-1,-2-6 39,-1-5 1,0-3 0,5-8 0,0-1 219,0-4 1,-2 2 0,-1-7-188,-3-1 1,1-8 0,3-3 0,-1-2-63,-2-3 0,-1-2 1,6-2-1,0-2 0,0-1-1,0-2 0,0-7 0,0 1-153,0-3 0,0-1 1,0-1-1,0 1 1,0-1-187,0 0 0,0 1 0,0-3 215,0-2 1,0 2 0,0-3-1,0 4 41,0 2 0,-1 4 0,-3 3 0,-3-1 0,-2 2-28,-3 0 0,3 4 0,1 7 0,1 3 6,3 2 1,-3 1 0,2 8 25,2 3 1,-1 9 0,1 8-102,-3 2-37,1 3 0,5 13 1,0 7-1,0 8 18,0 6 0,0 9 1,0 3-1,0 6-156,0 4 0,5 4 1,1 11-1,-1 3-71,2 4 1,0 13 0,5-2 357,-2 6 0,-4-2-364,4 0 1,1 8 0,4 6 0</inkml:trace>
  <inkml:trace contextRef="#ctx0" brushRef="#br1">29135 5344 8505,'0'-9'1464,"-2"4"0,-3 9-1146,-6 1 0,-1 2 0,0-4 1,1 3-162,-1-3 0,-4-1 0,-3-2 0,-4 0-82,-1 0 0,5-5 0,-4-2 0,2-2-70,0-3 0,-5 3 0,5 0 1,2 2-24,1 4 0,2 1 0,1 2 0,-1 0-44,0 0 0,6 5 0,1 2 1,0 0 38,1 0 1,4 5-189,-1-1 0,3-2 117,2 1 0,2-6 0,3 1-8,6-4 0,3 1 1,1 2-1,1 1-104,0-2 1,6 4 0,3-1-1,1-1-42,0 2 1,-7 0-1,2 5 1,-3-3 71,-2-2 0,5-2 0,0-5 75,-2 0 1,-2 0 1032,-1 0 0,-2-2-431,-4-3 0,3 2 0,-8-8 198,-2-1 0,-3 3-311,-5-1 0,-4 6 1,-6-1-256,-1 3 1,-5 0 0,0-1 0,0-2 1,-2 1 1,4-3 0,-5 0 0,-1 0-2,1 0 1,3 2 0,-4 5 0,3 0-305,2 0 0,3 0 0,1 0 22,1 0 0,4 2-882,1 3 0,6 4 615,-1 6 0,3-4 0,4-2 153,3-2 1,4-2-1,7-5 1,-1 0 1,-4 0-1,-1 0 173,2 0 0,-5 2 312,-1 3 0,-5 4 1,-1 6 24,0 1 0,0 0 1,-1 0-1,-3-1-50,-1 1 0,-6 0 0,4-1 141,-1 1 1,2 5-1,-2 2 1,1-1 1,3 1 0,3 10 0,-1-1 0,-2 1-472,-1 0 0,0 4 0,5-2 0,0-4-1624,0-3 0,0-9-665,0 2 2419,0-10 0,-7-18 0,-2-11 0</inkml:trace>
  <inkml:trace contextRef="#ctx0" brushRef="#br1">4214 6397 8394,'-16'-7'3454,"6"5"910,-1-3-3848,1 3 0,-4 4 0,3 3 0,6 8 0,4 4 644,1 4 0,0 7 0,0-2 0,0 4-595,0 1 1,0 6 0,0 1-1,0 3-208,0 2 1,0-4-1,0-1 1,0-1-73,0-1 0,0 1 0,0-7 0,0-2-184,0-2 1,0-5 0,0 3 0,0-1-102,0-4 0,1-3 0,3-4 0,1-1 0,0-6 0,-5 5 0,-2-6 0,-1-1 0,-2-6 0,-2-6 0,3-7 0,-1 1-546,2-1 1,1-1 0,2-3 0,2-2 30,3-3 1,4 6-1,8-4 1,2 2 178,2 0 1,7-5 0,-2 7 0,2 3 224,-2 4 1,4 9-1,-5-4 1,1 1-21,0 1 1,-2 0-1,4 5 1,-1 2 699,1 3 1,1 4-1,3 6 1,-1 1 4,1 0 0,-3-1 0,-1 3 0,-3 1-175,-3 2 1,-6 5 0,-5-5 0,-1 0-308,-1 2 1,-2-6 0,-7 6 0,-2-2-93,-3 0 0,-4 5 0,-7-5 0,-1-3 0,-4-6 0,2 2 0,-7-6 0,-2 1 0,-2-4 0,-2 2 0,-1-1 0,-2-3 0,-1-1 0,-6-2 0,3 0 0,1 0 0,-1 0 0,4-2 0,8-1 0,2-3-468,2 3 1,2-1 0,6 1-2526,-1-2 0,9-8 0,7 5-1123,9-1 0,6-3 4116,6 7 0,4-15 0,6 3 0</inkml:trace>
  <inkml:trace contextRef="#ctx0" brushRef="#br1">5708 6554 9355,'-9'0'2962,"16"7"1,12 2-2079,4 0 1,5 5-1,-5-4 1,1 2-241,4-1 0,2 3 0,1-4 1,1 4 123,-1 2 1,-1 0 0,-2 0 0,-4-1-328,-1 1 0,3 0 0,-5-1 0,-2 1 83,-1 0 1,-8 0-1,-1-1-308,-2 1 0,-2 0 0,-5-1 0,-2-1-216,-3-3 0,-9 1 0,-10-5 0,-4 0 0,-5 0 0,-9-2 0,0-5 0,-4 0 0,-1 0 0,0 0 0,0 0 0,1 0 0,4 0 0,4 0 0,7 0 0,1 0 0,4 0 0,-2-5 0,7 0 0,2 1-438,1 3 0,8 1 0,1-2-8667,2-3 6252,2 3 1,5 2 0,0 10 2852,0 4 0,0 2 0,0 0 0</inkml:trace>
  <inkml:trace contextRef="#ctx0" brushRef="#br1">5456 7214 8394,'-2'11'0,"-1"-1"1281,-2 3 0,-6-5 1121,6 3 0,2-8-664,8 3 0,3 1 1,10-2-1,3-2-249,5-1 1,6-2-1,6 0 1,7 0-1490,6 0 0,7 0 0,-4 0 0,0 0 0,0 0 0,4 0 0,-4 2 0,-2 3 0,-3 6 0,0 1 0,-12 0 0,-4-3 0,-5-2 0,0-2 0,-7-5 0,-2 0 0,-8 0 0,-4-2 0,-7-3 0,-2-4-661,-3 0 1,-1-6 0,-8-1 660,-3-8 0,-9-20 0,1-5 0</inkml:trace>
  <inkml:trace contextRef="#ctx0" brushRef="#br1">7327 6429 8394,'0'-16'667,"0"5"401,0 1 1,0-1 177,0-4 1,0 4 1408,0 1 1,2 6-1762,3-1 0,-1 3 0,4 4 0,-1 3-208,-3 6 0,-2 8 0,-2 4 1,-2 1-176,-3 4 1,-4 2 0,-7 3 0,0 2-207,1 2 1,-1-1-1,2-3 1,2 2-287,1 2 1,3 0 0,-5-8 0,5-1-130,1-2 1,1-5-1,5 4 1,-3-2-25,-1-4 0,0-2 0,5-1 287,0 0 1,7-2 0,3-2-60,4-2 1,7-6 0,2 1 0,1-3-95,4-2 0,2-5 0,3-2 0,2-2-61,2-3 1,5-2-1,-6 0 1,-1 2-1357,-1 1 1,-5 6 0,-1-4 0,-3 2-560,-3 4 1,5 1 0,-7 2-3223,0 0 3080,-10 0 0,-5-2 2118,-10-3 0,-11-4 0,-8-7 0</inkml:trace>
  <inkml:trace contextRef="#ctx0" brushRef="#br1">7610 6554 8574,'0'-15'971,"0"-1"0,0 5 1076,0 1 0,7 8-1188,4 2 0,-3 9 0,1 12 0,0 5 110,0 4 1,-6 1-1,2 2 1,-3 2-75,-2 2 0,0 5 1,0-5-1,0-2-558,0-2 1,0-4 0,0-1 0,0-3-494,0-3 0,5 5 1,1-6-1,-3-2-183,-1-2 0,-2-6 1,2-2-1,1-1-1843,2 1 1,1-4-689,-6 6 0,1-8 1308,5 2 0,2-8 1,8-4-1,0-2-601,-1-3 2163,1-2 0,0-2 0,0 1 0</inkml:trace>
  <inkml:trace contextRef="#ctx0" brushRef="#br1">8444 6444 6681,'0'-10'540,"0"-1"1,-7 3 0,-4-3 995,-3 6 1,4 3 0,-1 2-1,-1 0-806,-2 0 1,-7 5-1,0 2 1,0 2-216,-2 3 1,6 2-1,-6 4 1,2 1-101,0 2 0,0 0 0,6-4 0,-1 3-145,0 1 1,6-1 0,1-4-96,2 0 0,-4 0-140,6-1 1,2-6-224,8-4 0,5-3 0,10-2 0,2 0 0,3-2-195,3-3 1,7 3 0,1-3 0,-1 3 28,-2 2 1,4 0-1,0 0 1,-4 2 241,-5 3 1,2 2-1,-6 6 1,2-1 64,1 5 0,-10-1 1,0 5 321,-4-4 0,-5-1 0,3 2 0,-6 1 1,-3 2 139,-2-2 1,0 0 0,-2 0 0,-3 2 922,-6-1 1,-3-8 0,-1-2-818,-1 2 1,-5-3-1,0 0 1,0 0-282,-2-1 1,4-4 0,-7 1 0,-2-3 0,-2-2-470,-1 0 1,1 0 0,2 0 0,2 0-574,-2 0 1,0-5-1,2-2 1,5 0-1099,4 0 0,1-6 1,2 3 521,3-4 1,4-2 0,7-1 0,2-1 152,3 3 1,9-5 0,9 10 0,1-4-450,4-2 1674,2 1 0,2-1 0,-1 0 0</inkml:trace>
  <inkml:trace contextRef="#ctx0" brushRef="#br1">8727 6460 8766,'15'9'223,"-6"5"1,-2-4 0,-2 4 880,0 2 1,6 0 0,-6 1 0,0 4-430,2 5 1,-3-1 0,5 1 0,-2 0 410,-4-1 0,4 4 1,0-4-1,0 1-769,0 0 0,4-7 0,-4 2 1,1-3-196,5-3 0,-1 1 0,0 0 0,-2-2-456,3-4 1,-5 4 0,3-5-3944,1 0 2308,2 5 1,0-14-1,-3 0 421,-6-9 0,-5-5 0,-4-3 1548,-1-4 0,-14-4 0,1-6 0</inkml:trace>
  <inkml:trace contextRef="#ctx0" brushRef="#br1">8727 6381 8667,'0'-15'459,"0"-1"1,-6 6 0,1-1-48,2-1 0,-4-2 1,1-2 1224,3 0-2172,1 8 1,4 1-1186,3 7 1,4 7-465,7 3 2184,-1-3 0,1 0 0,0-7 0</inkml:trace>
  <inkml:trace contextRef="#ctx0" brushRef="#br1">9041 6507 7179,'16'21'0,"-1"0"0,-1-2 451,-3-1 0,3-3 0,-4 3 0,4 1 26,2 2 0,0 2 0,-1-4 0,1 2 110,0-2 1,-6 4-1,1-2 1,-1-2-195,-1-1 1,3-3 0,-5 1 3,2 0 1,-5-6-78,1 1 1,-5-8-257,-5 2 1,1-10-1,-5-5 1,1-4 29,-1-2 1,5-1 0,-1-4 0,3-4-129,2 1 0,0-11 0,2 3 0,2-1-354,1 0 1,7 3 0,-1 2 0,3 4 233,1 1 1,1 4 0,0 7 0,1 3 257,4 2 1,2 2 0,5 6-1,-2 5-32,2 4 0,2 4 1,3 4-1,2 1 299,1 2 1,-1 5 0,-7-3-1,-3-1-243,-2 1 1,3 5 0,-5-3 0,-2 1-239,-2 0 1,-3-7-1,-1 4 1,-3-2-200,2 0 1,-5 0 0,0-6-1,-1 1-671,-1 0 1,-5 0 0,-9-2 979,-5-4 0,-5 4 0,-13-5 0</inkml:trace>
  <inkml:trace contextRef="#ctx0" brushRef="#br1">10487 6256 8394,'9'0'1095,"-4"1"0,-8 5 1,-4 2-50,-2 1 1,-1 3 0,-8-5-1,-1 0-636,-2 0 0,-7 4 0,2-4 0,-2 0-204,2 0 0,-4-2 0,4-5 0,-2 0 14,2 0 0,-2-2 0,5-1 0,0-4-99,1-2 0,1 6 1,5-4-1,0 1 237,1 1 1,4-5 41,1 4-375,6 1 0,-3 7 0,7 3 1,0 6-122,0 3 1,0 7-1,0 1 1,0 1-320,0 0 1,0 3 0,0-3-1,0-1 108,0 1 0,0 3 0,2-5 0,1-2-12,3-1 1,-1-3 0,-5 1-35,0 0 1,7-7 333,3-4 1,6-3 0,3-2 0,4-2 101,1-3 0,4-2 1,9-6-1,5 3 135,3-2 0,-3-2 0,0 0 0,0 2 186,-2 1 0,4 8 0,-7-3 1,-2 6-54,-2 6 0,-9 2 0,-3 10 0,-3 1 240,-3 2 0,-4 2 0,-2-4 0,-2 4-14,-4 1 0,-1 0 0,-4 4 0,-3-1-181,-6 1 0,-3-6 0,-1 1 1,-3-4-206,-3-3 1,2 3 0,-7-8 0,-2 1-337,-2-2 1,1-3 0,-1-7 0,0 0-494,-3 0 0,0 0 0,5 0 0,3-1-875,3-5 1,1 3 0,5-8 0,2-1 266,3-2 1,4-7 0,7-2 0,2-1-88,3-4 0,9-3 1333,7-6 0,14-10 0,-1-9 0</inkml:trace>
  <inkml:trace contextRef="#ctx0" brushRef="#br1">10991 6224 8530,'31'0'379,"-1"0"0,-4 0 1,-5 0-149,-4 0 1,-1 2 0,0 1 0,-2 4 0,-2 2 415,-1 3 0,-6 2 1,3 4-1,-1 3-95,-3 5 0,-4 4 0,-5 1 0,-6 2-113,-3 4 1,-3 3-1,-2 6 1,-2-3-180,1-1 0,3-5 0,1 3 0,2-2-115,4-3 0,3-1 1,7-3-1,0-1-126,0-4 1,14 2 0,7-7 20,7-2 0,3-2 0,2-1 1,2-2 9,2-3 0,1 1 1,-3-7-1,0-1 0,-5-3 189,-7-1 1,-6-1 0,-3-5-1,-3-4 16,-6-4 1,-3-2-1,-6 0 1,-6-1 2,-11-4 0,-9-2 1,-7-5-1,-5 2-80,-3-2 0,-8-1 0,1-3 0,1 1 170,2-1 1,4 1-1,1-2 1,4-2-81,2-2 0,3 2 0,7 5-74,2-1 1,12 10 0,0-7 0,3 5-398,3 2 1,4 0-1,-1 6 1,3-1-573,2 0 0,5 1 0,2 1 1,4 1-1,4 5-1093,5 1 1,6-4 0,-3 6 0,1 1 1867,4 3 0,2-6 0,1-2 0</inkml:trace>
  <inkml:trace contextRef="#ctx0" brushRef="#br1">6903 8409 8394,'-11'-2'51,"1"-1"0,-2-4 101,-2-2 1,5 4 1633,4-6 1,3 1-1,2-6-731,0 0 0,7 6 0,5-1 0,6-1-479,2-2 0,8-1 0,0-1 0,6 0-349,2 0 1,6 2-1,-5 2 1,-2 3 21,-2 3 1,-3 0 0,-2 6 0,-4 2-174,-1 3 1,-2 4 0,-7 7 0,-4-1 4,-5 1 1,2 0-1,-1 1 1,-5 3 96,-4 0 1,-2 8 0,-9-3 0,-4 1-19,1 0 0,-1-5 0,1 4 0,-2-3-76,-2-2 0,0-3 0,5-1 0,0-2-196,1-4 0,-1 2 0,0-5 0,0 0 24,1 0 0,4-1 1,1-6 39,-3 0 0,6-2-163,2-3 0,3 1 1,4-6-1,3-3 46,6-1 0,10-1 0,7-1 0,7 2-355,7 4 1,-2-3-1,0 6 1,-1 0 367,-5 0 0,3 4 0,-2 6 0,-3 4 247,-3 2 0,3 2 0,-10 4 1,1 3 170,0 3 0,-2-4 1,-7 4-1,-2-2 260,-2 2 0,-6-3 1,1 3-1,-3-4 474,-2-1 1,0 0-1,-2-1 1,-3 1-702,-6 0 0,-8-2 0,-2-2 1,0-1-300,-1 1 0,-3-5 0,-5-2 0,3-2 0,0 3 0,1-5 0,-4 5 0,2-5 0,2-1 0,2 0 0,-2 0 0,3 0-1406,0 0 0,6-5 0,-4-2-541,3-2 0,10 4 0,2-5 870,5-2 1,8-1 0,3 1 0,6 2 193,5-3 0,3 1 1,8 0-1,-1 1-2692,0-1 3575,8-2 0,-6-1 0,6-1 0</inkml:trace>
  <inkml:trace contextRef="#ctx0" brushRef="#br1">8003 8613 8814,'16'0'2250,"0"0"0,-1 0 3124,1 0-2336,-7 0-827,5 0-4338,-12 0-1018,5 0 0,0 0-368,3 0 1,-1-7 954,1-3 2558,1-4 0,5-2 0,-1 0 0</inkml:trace>
  <inkml:trace contextRef="#ctx0" brushRef="#br1">8365 8252 8461,'0'-21'0,"0"0"0,0 2 112,0 1 0,2 1 0,3-2 0,7-2 906,7 1 1,1 8 0,6 3-1,0 1 1,0 1-337,0 0 0,-1 2 0,3 5 0,-4 0 73,-1 0 0,3 1 0,-5 5 1,-2 2-173,-1 1 0,-8 10 0,-1-3 0,-2 3-99,-3 4 0,-3 1 0,-2 8 0,-5-1-44,-4 1 1,-4-1 0,-2-1 0,0-2-162,1-2 0,-6-7 1,0 2-1,0-5-189,-2-6 1,6 4 0,-4-5-306,3 0 0,8-2-357,-1-7 0,9-7 0,2-2 145,9 0 1,9-5 0,4 4-1,8-4 1,1 0 22,4 3 0,6 4 1,-5 7-1,-1 0 431,-2 0 1,-3 2 0,-2 3 0,-3 6 265,-3 3 1,-1 1 0,-5 1-1,-2 0 343,-4 0 0,-3 5 0,-7 1 1,0 1-69,0 0 0,-1-2 1,-5-6-1,-6 1-199,-7 0 0,0 0 1,-7-3-334,-2-2 0,3 1 1,-1-7-1,-2 1 1,-2-1-644,-1 0 1,-1 0 0,1-5 0,1 0-791,4 0 1,-2-5 0,7-2 0,2 0-1214,1 0 1,8-5 0,1 1 1697,2-2 0,4-3 0,10 0 0,8 0 912,10 1 0,12-8 0,3-2 0</inkml:trace>
  <inkml:trace contextRef="#ctx0" brushRef="#br1">9528 8173 9275,'2'-14'0,"2"0"0,-1 2 895,-5 0 0,-3-6 1,-7 8-1,0-4-290,-6-2 1,2 2 0,-8 2-1,0 3 150,-3 2 1,-6 0 0,9 4 0,-2-2-58,-1 1 0,3 2 0,-2 4 0,5 2-365,3 1 0,4 2 0,4-2-42,5 6 1,5-3 0,5 1-534,5-2 0,9-2 1,4-5-1,0 0-467,0 0 1,3 0 0,-5 0 0,-2 0 325,-2 0 1,-6 0-1,-1 2 412,3 3 0,-5-1 0,1 6 242,-2 2 0,4 2 1,-4 4-1,0 1 691,0 2 0,5 7 0,-3-2 0,1 4 206,0 1 0,-4 1 1,4-1-1,1 1-929,-3-1 1,6 0 0,-3 1 0,3-2-240,2-4 0,-2 3 0,-2-4 0,-3-1 0,-3-3 0,7-3 0,-5-2 0,1-1-8822,-4 1 8822,-3 0 0,-16-1 0,-3 1 0</inkml:trace>
  <inkml:trace contextRef="#ctx0" brushRef="#br1">4544 8315 8394,'0'-9'2255,"0"4"0,0 10-1568,0 5 1,0 8 0,0 6 0,-1 8 0,-3 3 360,-1 3 0,0 1 1,5 6-1,0-1-738,0-1 0,0 4 0,0-10 1,0-2-95,0-2 0,5-1 0,0-3 0,0-2 90,2-6 1,-5-4-1,3-1-251,-3-1-26,-2 1 1,0-9-1,0-7-152,0-9 0,0-10 0,0-4 1,2-1-106,3-4 0,11 0 1,8 0-1,4 2-49,4-2 1,-3 2 0,13 1 0,2 8 40,1 3 0,1 4 1,-1 10-1,-3 0 279,-3 0 0,6 7 1,-14 3-1,1 4 376,-4 2 0,-6 5 1,-8 0-1,-1 0-50,-3 1 0,-6 1 0,-1 5 0,-6-2 772,-8 2 0,-3 0 0,-3-2 0,-4-5-1009,-5-3 0,-2-3 0,0 1 0,1-2-132,0-4 0,-1-3 0,-2-7 0,0 0 0,-3 0 0,-2 0 0,2 0 0,0-1 0,1-5 0,-6-1 0,12-5 0,3 4-1329,4 1 1,3-4 0,2 4 0,3-2-586,6-3 0,5-2 0,7-2 0,9 1 188,8-1 0,8-1 1,5-4-1,4-4 1726,5 1 0,8-13 0,2 4 0</inkml:trace>
  <inkml:trace contextRef="#ctx0" brushRef="#br1">5692 8315 9006,'16'0'1145,"1"1"0,4 5 0,5 4 0,2 4-183,-1 2 1,8-6-1,-4 1 1,2 1-312,0 2 0,-3 2 0,-2-1 0,-2 1-283,2 0 1,0 0 0,0-1 0,-3 1-55,-3 0 1,-1-1 0,-3 1 0,-1 0-17,-1 0 0,3-2 0,-10-2 0,0-2 240,-4 3 1,-3-5 0,-2 3 0,-2-1 98,-3-1 1,-6 0-1,-10-6 1,-5 2-638,-4-1 0,-7-2 0,-1-2 0,-2 0 0,-4 0 0,1 0 0,-3-2 0,2-2 0,1-1 0,-6-5 0,9 4 0,-1 1 0,5-2 0,3 6 0,1-5 0,2 5-1464,4 1 0,4-2-2739,6-3 0,2 5 2894,3 0 1,6 1-1,10 10 1309,6 1 0,3 2 0,2 2 0</inkml:trace>
  <inkml:trace contextRef="#ctx0" brushRef="#br1">5488 9038 8394,'-11'0'4724,"1"0"-3867,6 0 1,-1 0-1,10 0 1,6 0 1459,3 0 1,10 0 0,8 0-1,9 0-1604,10 0 0,5 0 0,7 0 1,0 1-714,0 5 0,0-3 0,0 8 0,-2-1 0,-4-1 0,-4 5 0,-10-5 0,-2 1 0,-3 1 0,-7-8 0,-6 4 0,-2-2-1941,-4 1 1,-3 1-2661,-6-2 0,-5-3 4601,-10 3 0,-11-4 0,-8-1 0</inkml:trace>
  <inkml:trace contextRef="#ctx0" brushRef="#br1">15189 5391 8394,'-16'0'-222,"0"-2"-146,0-3 1286,1-4 1,16 1-150,15 3 0,10 3 0,20 2 1,8 0-1,11 0-242,15 0 0,4 0 0,-38 0 0,0 0 0,2 0 0,0 0-349,1 0 1,0 0 0,9 0-1,0 0 1,-6 0 0,0 2-1,3-1 1,0 1-36,1 1 1,0-1 0,3 1 0,1-1 0,-1-1 0,-1-2-1,-2 1 1,-2 0-48,-1 0 1,-1 0 0,-5 0 0,-1 0 0,34 0 0,-12 0-27,-16 0 0,-17 0 0,-19 0-464,-14 0 0,-23 0 0,-35 0 0,-23-1 265,30-2 0,-3 1 0,-6 0 0,-3 0 1,-6-2-1,-2-1 0,-2 1 0,1 1-235,1 1 1,-1 1 0,-4 0 0,0 0 0,9 1-1,1 0 1,1 0 0,2 0 102,3 0 1,2 0 0,2 1 0,2 0 0,4 0 0,1 1 0,-38 4 260,8-3 1,7 4 0,11-2-1,6-1 461,11-3 1,14-1-223,7 0 0,25 0 1,15 0-1,18 0 303,15 0 1,25 0 0,-31 1 0,2-2 0,7 1 0,2-1-269,3-2 1,2 1 0,12 0-1,3 0 1,1-2 0,1-1 0,2 1-1,2 1-269,3 1 0,-1 1 0,-5 0 0,-1 2 0,3 0 0,-1 1 0,-6 1 0,0 1 124,-3 0 0,-1 1 0,-8 0 1,-4 0-1,-5 2 0,-3 0 0,30 6-32,-18-3 0,-23 1 0,-16 4-308,-10 1 1,-28-2 0,-21-2 0,-19-3 142,-19-2 0,25-4 0,-2-1 0,-9-1 0,-1-2 0,-3 1 0,-1 0-197,-1 0 0,-1 0 1,-8 0-1,1 0 1,6 0-1,1 0 1,1 0-1,1 0 40,4 0 0,3 0 1,5 0-1,2 0 1,-33-2-1,11-1 39,11-2 0,14 0 1,12 5 724,7 0 1,14 0-1,15 0-98,13 0 1,25 0 0,22 0 0,18 0-227,-34 0 0,2 0 1,11 0-1,3 0 1,2-1-1,2 2 1,4-1-1,1 1-36,3 2 0,1 0 0,3-1 1,0 2-1,-4 3 0,-1 0 0,-4 0 1,-2 0-1267,-2 1 1,0 2 0,-1 5-1,-2 1 1,-5 0 0,-2 2 1086,-2 0 0,-1 2 0,1-1 0,-1 0 0,-1 4 0,0 2 0,-1 0 0,1 0 0</inkml:trace>
  <inkml:trace contextRef="#ctx0" brushRef="#br1">6022 10452 8259,'9'2'0,"-4"3"542,-3 6 0,-2 3 0,0 3 1,2 4-1,1 5 1613,2 4 0,6 2 0,-4 2 0,2 5-1103,3 3 1,-3 10 0,1-6 0,2-1-513,2 0 0,0 4 1,-2-7-1,-1 2-187,1-2 0,-3-4 0,0-6 0,-1-1-86,1 1 1,-5-8 0,1-3 0,-3-4-155,-2-1 0,0 0-340,0 0 136,0-8 1,-2-8-1,-2-10 1,-1-4-302,2-2 0,1-7 0,2-3 1,0-5-26,0-6 0,7-1 0,5-6 1,7 2-456,8-2 0,4 6 0,6 1 1,3 6 422,0 5 1,9 5-1,-5 10 1,-1 6 407,3 3 0,-8 4 0,1 3 0,-3 6 102,1 3 1,0 8 0,-6 5-1,1 2 474,-1 3 1,-7 1-1,-3 2 1,-3 3 702,-2 2 0,-8 1 0,-2 1 1,-5-6-758,-1-3 1,-7 4 0,-3 0 0,-6-4-482,-5-5 0,2-4 0,-9-6 0,-3-1 0,-4-3 0,-4-9 0,2 1 0,-4-5 0,-5-1 0,4 0 0,0 0 0,-1 0 0,-3 0 0,6-5 0,2-2 0,3 0-2061,3 0 0,2 0 0,11 4-1659,-2-2 1,2-8 3719,9 3 0,3-4 0,7-2 0</inkml:trace>
  <inkml:trace contextRef="#ctx0" brushRef="#br1">7720 10830 8259,'21'14'282,"2"0"1,-2-1-1,-2 7 1555,-5 2 0,-2 6 0,4 6 0,0-1 0,0-4-748,-1 1 0,-4 0 1,-1-1-1,1-1 176,-3-1 0,5-8 0,-6 2 0,0-4-784,0-1 1,3 0-2818,-5-1 0,6-4-2580,-6-1 1,0-8 2625,-5-2 0,-1-7 0,-5-10 2290,-4-4 0,-4-4 0,-2-6 0</inkml:trace>
  <inkml:trace contextRef="#ctx0" brushRef="#br1">7657 10610 8259,'-8'-25'453,"1"2"1,7 8 26,0-1 1,1 2 0,5 2-281,4 1 0,4 6 0,2-4-836,0 2 0,5 2 1,-1 7-1,1 1 636,2 3 0,2 6 0,6-3 0</inkml:trace>
  <inkml:trace contextRef="#ctx0" brushRef="#br1">8428 10641 8651,'-7'16'1541,"-2"-8"-1057,-7-2-24,1 2 1,-1-4-1,0 5 1,0-1 1006,1 1 1,-1 2 0,2 4-959,4 1 1,4 0 0,12-1-1,4 1-262,4 0 1,9 0 0,3-1-1,4 3-141,1 3 1,6-4-1,3 6 1,2-2-48,2 0 1,-1 7 0,-8-4-1,2 2 143,-2 1 0,-4-6 0,-5 3 1,-6 0 165,-8 1 1,0-6-1,-7 2 1,-1-3 15,-2-3 0,-8-4 0,-1-3 0,-1 1 487,-5 0 0,-6-6 0,-5 3 0,-2-5-683,-2-1 1,-11 0 0,8-1 0,-2-3-189,-1-1 0,-2-6 0,-1 4 0,2 0-2080,2 0 1,8 0-1,4 4 1,4-2 2079,1 1 0,0-4 0,1-1 0</inkml:trace>
  <inkml:trace contextRef="#ctx0" brushRef="#br1">9749 10657 8840,'15'5'799,"1"0"1,-6 9-1,1 0-125,1 5 0,2 4 1,2-2-1,0 3 292,-1 1 0,-1 5 1,-2-4-1,-1 3-577,1 3 1,-3-2-1,0-2 1,-2-4-150,-4-1 1,-1 3 0,-2-5 131,0-2 0,0-1 70,0-3 1,-7-6-109,-4-4 1,4-5 0,0-5 0,2-6-179,0-2 0,0-10 1,5-3-1,0-4-95,0-2 0,1-4 1,5-4-1,4-6-609,4-8 0,7 2 0,2-1 0,1 6-109,4 5 0,4 4 0,3 8 1,1 4 309,-1 5 0,5 10 1,1 6-1,1 5 202,-1 5 0,0 4 0,1 9 0,-6 3 652,-3 5 0,-1 5 0,-2 4 0,-4 4 408,-5 1 1,-9-4 0,-3 5 0,-2-3-733,-4-3 1,-1 2 0,-2-4 0,0-5-874,0-4 0,0 2 0,0-5-2315,0-1 1717,0-3 1,-5-1-3189,-1 0 3412,-6-8 1,12-1 0,0-7 0,11 0 1063,8 0 0,5-7 0,8-1 0</inkml:trace>
  <inkml:trace contextRef="#ctx0" brushRef="#br1">11195 10641 7945,'0'-16'417,"0"1"0,-7 4 0,-3 2 320,-4 2 0,-4 2 1,-1 5-1,-4 2 1,-1 3 103,-4 6 1,3 10-1,1 5 1,-1 5-364,1 6 0,10-2 1,0 7-1,5 0-149,6-2 1,1-2 0,4-6 0,3-3-5,5-3 0,11 2 0,7-5 0,6 0 144,2 0 0,13-2 0,0-6 0,3-1 18,3-3 1,-3 1-1,-5-7 1,-3-1 225,-7-3 0,3-2 0,-14-5 1,-3-4-412,-4-4 1,-10-7 0,-4-2 0,-3-1-303,-2-4 0,-9-7 0,-7-3 0,-8-1-140,-6 1 0,-7 1 0,-1 6 1,-1 1-918,1 4 1,3 3 0,7 7-1,4 2-1140,1 4 0,2 3 1,5 7-1,1 0 2197,-1 0 0,0-7 0,0-2 0</inkml:trace>
  <inkml:trace contextRef="#ctx0" brushRef="#br1">11604 10201 8877,'29'17'0,"-2"4"0,-6 5 1407,-4 4 1,-1 9 0,1 1 0,3 3-1,2 3 656,3 3 1,-4 1-1,3-1 1,-1 2-1183,-4 1 0,4 4 0,-2-7 0,-2-3-637,-2-1 1,-1-7-1,0 1 1,-2-4-1179,-4-4 0,3 4 1,-6-10-1,0-1-2343,0-3 0,-2-4 0,-4-3 846,5-3 1,-3-6-1,8-10 1514,1-6 0,2-4 917,2-6 0,-1-4 0,1-6 0</inkml:trace>
  <inkml:trace contextRef="#ctx0" brushRef="#br1">12327 10751 7827,'0'-16'214,"-2"2"0,-5 4 1,-7 5 568,-5 3 0,-9-3 0,2-2 0,-4 0-143,-1 0 0,-8-4 0,-1 4 1,-2 0-1137,0 0 0,0-5 0,-7 2 496,-3-4 0,3-9 0,-5-2 0</inkml:trace>
  <inkml:trace contextRef="#ctx0" brushRef="#br1">14214 10830 8259,'8'-32'0,"-2"1"0,-12-1 0,-6 1 0,-5-1 359,-4 1 0,-7 5 1,2 1-1,-4 3 1,-1 2 1778,-1 3 1,4 6 0,0 3-1189,0 1 0,-5 2 0,7 5 1,-4 0-589,-1 0 1,1 8 0,2 6 0,4 7-260,1 4 1,2 1 0,5 5 0,0 1-178,1-1 1,6 4-1,4-2 1,3-3-129,2 0 0,7-2 1,3-2-1,6-5-20,5-4 0,4-1 0,6-2 0,1-2 136,-1-1 1,6-8-1,-1 2 1,-1-3-44,-2-2 1,-1-7 0,-2-3 0,-2-4 35,-2-2 0,-7-7 0,0-1 0,-5-2-79,-3-1 1,-8 3 0,4-2 0,-2 5 265,1 3 0,1 3 0,-2 1-48,5 3 0,4 4 1,4 7-1,1 2 610,2 3 0,7 6 0,-2 8 0,2 3-121,-2 3 1,2 6 0,-7 8 0,-2 1-59,-1 4 1,-2-4 0,-2 2 0,-4 1-130,-5 3 0,-3 1 0,-2-2 1,0-1 6,0-2 0,-5-9 1,-2 0-1,-2-7-237,-3-3 1,-2-2-1,-4-7 1,-1-3-119,-2-6 0,-7-3 0,2-2 0,-4 0-898,-1 0 1,-1-2 0,-1-3 0,0-4-706,2 0 1,-3-10 0,12 3 0,-1-1 404,0-1 1,8-4-1,6-5 1,2-4 1197,3-6 0,10-3 0,2-7 0</inkml:trace>
  <inkml:trace contextRef="#ctx0" brushRef="#br1">14638 10625 8259,'16'16'75,"5"0"1,0 1 0,-2 2 615,-1 2 1,-3 2 0,1-4 0,0 4 214,-1 1 0,-6 1 0,-2 3 0,-2-2-325,1 2 0,-1-5 1,-5-2 113,0-4 1,-2-3 0,-3-4-118,-6-4 0,-1-6 1,0-6-1,2-4 87,-3-4 0,1-3 1,0-4-1,3-6-274,2-2 1,2-3 0,7-1 0,3-2-332,5-1 0,11-1 0,6 4 0,0-1-664,0 3 1,2-2-1,-2 12 1,1 2-1136,-2 1 0,3 9 1,-2 4-1,1 4-74,-2 1 1,2 1 0,-6 3 1812,3 1 0,1 7 0,6-3 0</inkml:trace>
  <inkml:trace contextRef="#ctx0" brushRef="#br1">15393 10830 11649,'16'0'0,"-1"-2"0,3-2 1307,3-1 0,3-7 1,9 1-1,2-3-636,2-1 1,7-6 0,-4-2 0,2 0-196,0 1 0,-9-5 1,0 6-1,-7 2-184,-3 2 1,-4 1-1,-8-1 1,-6-3-83,-3-1 0,-2 1 1,-2 4-1,-3 0-241,-6 0 1,-8 2-1,-4 2 1,-1 3-231,-4 2 1,-2-3-1,-1 5 1,1 1-24,4 2 0,-4 4 1,6 3-1,-1 6-56,4 3 0,4 7 0,1 2 0,0-1 105,1 1 1,4 5 0,3-2 0,1 4 137,3 1 1,2 1 0,4-1-1,2-1 92,1-4 0,12 2 0,1-5 0,4-1 43,6 1 0,4 0 0,5-4 0,3 0-24,0-5 0,11 0 1,-3-7-1,7 0 108,4 0 0,0-2 1,3-6-1,-1-5-196,3-4 1,-4-4 0,-8-2-1,-5 0 11,-5 1 1,0-1-1,-9-1 1,-5-3 5,-3-1 1,-6-1 0,-9 1 0,-4-4 15,-5 1 0,-1-6 0,-3 6 1,-6-3 85,-7 1 1,-10 2 0,0-2 0,-4 5 242,-1 3 1,-6 3 0,1 1 0,1 3-52,1 6 0,8 3 0,2 2 0,-1 2-204,1 3 1,5 6 0,-4 9 0,4 7-11,3 2 0,-3 3 1,10 1-1,0 2 28,4 2 0,3 5 0,2-6 0,0-1 88,0-2 1,13-7 0,4-1-1,4-4 86,2-7 0,5 2 0,-2-8 0,4 1-37,1-4 1,0-3 0,1-4 0,-1-1-157,1-2 0,-1-13 1,-1 2-1,-2-1-42,-2-1 0,-12-3 0,2-1 1,-4-1-474,-3 0 1,-2 2-1,-7 6 197,0-1 0,5 6 259,0-1 1,7 8 0,-1-1 0,3 8 45,2 6 0,-1 4 0,3 2 0,3-1-102,5 1 0,2 0 0,2 0 0,-2-1-62,0 1 0,5-2 1,-5-2-1,5-3-66,4-2 1,-1 3-1,-4-4 1,-1-3 18,1-1 0,-3-2 0,-3-2 0,-5-3 51,-3-6 0,-4-3 0,-4-3 0,-4-2 57,-5-2 0,-1-7 0,-1 2 0,-5-4-43,-4-1 0,-6-11 0,-5-4 0,-5-1-196,-4-4 1,4 1-1,0 1 1,-2 0 161,-2 2 1,6-2 0,3 14 0,3 5 778,3 8 1,6 4-358,4 2 0,5 20 0,5 8 0,5 9 151,4 7 0,9 9 0,3 3 0,4 2 447,1 0 1,1-2 0,-1 4-1,1-3-1020,-1 3 1,-5-4 0,1 0 0,-1-1-323,-2-4 0,4 3 0,-5-1 1,0-2-164,-1-2 0,-1-7 0,-5-1 0,0-4-3141,-1-7 1,1 0 3786,0-9 0,7-14 0,1-8 0</inkml:trace>
  <inkml:trace contextRef="#ctx0" brushRef="#br1">17610 10578 12312,'-7'9'0,"-4"-4"499,-3-3 1,-3-4 0,-4-1 0,-3-3 190,-1 3 1,-10-4 0,4 2 0,-3-1-572,1-1 0,-3 6 0,-1-5 1,4 3-776,5-2 0,-5 3 0,5-3 0,1 3-961,3 2 0,3 0 1,5 0-1765,1 0 3381,-1 0 0,7-7 0,2-2 0</inkml:trace>
  <inkml:trace contextRef="#ctx0" brushRef="#br1">17405 10657 8259,'42'15'324,"2"-1"1,-2-1 156,-2-3 1,-1-6 0,-4 1-1,1-3-122,-1-2 1,-2 0-1,-1-2 1,-2-2 370,-4-1 1,2-7 0,-7 3-1,-4-1-285,-5-1 0,1-5 1,-8-5-1,-2 1-385,-1-3 0,-4 0 0,-3-5 0,-5 4 70,-4 1 0,-9-3 0,-2 5 0,-1 2-523,0 1 1,2 8 0,-3 1 0,5 2 315,-1 4 1,5 3 0,-3 5 0,6 5 183,4 4 0,-1 4 0,7 3 1,1 7 87,3 6 0,2 0 0,5 4 0,6-1-138,7-1 1,0 6 0,7-5-1,2-2 16,2-2 1,2-3-1,1-2 1,2-4-278,1-1 1,3-4 0,-4-7 0,1-3-37,-1-2 1,-1-2 0,-5-5 0,-3 0 60,-5 0 0,-3-7 0,-4-5 0,-2-5-208,-1-4 1,-8-7-1,2 3 1,-3-1 187,-2 0 1,0 1-1,-2-1 1,-1 5 358,-2 4 84,-1 8 0,8 4 0,3 12 0,4 7 239,0 5 1,5 7 0,-4-3-1,2 0-13,-1-1 1,1-1 0,-7-5 0,-1 0-33,-2-1 0,-2-4-596,0-1 1,-7-8-1,-4-2 1,-3-9 147,-2-5 1,1-1 0,-1-3-1,0-3 307,1-5 0,6-4 0,4-1 0,3 0-89,2-1 1,2 2-1,3 2 1,7 4-16,7 1 1,6-3 0,8 5 0,2 2-16,2 2 0,11 1 1,-2 2-1,-1 2-355,-1 1 0,-4 2 0,4-1 0,-4 3-712,-2 0 0,-1 5 1,-5-3-1,-1 3-326,1 2 1,-8 0 0,-3 0 0,-4 0 1214,-1 0 0,0-7 0,0-2 0</inkml:trace>
  <inkml:trace contextRef="#ctx0" brushRef="#br2">10755 7623 8495,'0'-16'515,"-2"8"1,-3 2 170,-6 5 0,3 1 0,-1 3 0,0 6 252,0 7 1,-1 15 0,-6 2 0,0 6 139,1 4 1,4 8 0,2 3 0,1 2-688,-1 3 1,6 1 0,-3-1 0,5-3-374,1-2 0,1 2 0,5-7 0,4-5-259,4-4 1,7 2 0,2-6 0,1-2-748,4-6 0,-3-6 0,-1-6 0,0 0-226,1-1 1,-1-6 0,4-4 0,-3-3 202,-3-2 0,5 0 0,-5-2 1,1-3 1010,0-5 0,-2-4 0,-6-2 0</inkml:trace>
  <inkml:trace contextRef="#ctx0" brushRef="#br2">11698 7812 8371,'16'-14'74,"0"2"1,-1 3-1,1 0 218,0 0-83,-1-1 1,-4 1 0,-2 2-221,-2 0 1,-9 5 0,-9-3-565,-3 3 0,-1 8 1,-1-1-1,0-2-698,1-1 1273,-1 5 0,0 2 0,0 7 0</inkml:trace>
  <inkml:trace contextRef="#ctx0" brushRef="#br2">11965 7780 8495,'25'-26'332,"-6"2"0,-7-1 16,-6 1 0,-5-1 1,-2-3-1,-5 2 269,-4-2 0,-9 0 1,-4 0-1,-2 2 0,-3 0 318,-1 2 1,-3 1 0,-1 7 0,-2 0-629,-1 1 1,-1 6-1,7 4 1,2 5-53,2 5 1,7 4-1,-2 10 1,3 5-205,3 8 1,1 10-1,3 1 1,6 8 86,3 7 0,2 3 1,2 0-1,5-2-132,9-1 1,5-7-1,7 1 1,-2-3-178,2-2 1,-4-7-1,1-3 1,-3-4-186,-2-2 1,1-1 0,-4-4 0,-3-5-1432,0-3 1,-5-4 0,-1-2 233,-1-2 1,0-8 486,-1-2 0,-5-7 0,6-9 1066,0 1 0,2-8 0,7-1 0</inkml:trace>
  <inkml:trace contextRef="#ctx0" brushRef="#br2">12075 8095 6399,'25'-2'3601,"-4"-3"-3019,-11 3 0,-10-5 1,-12 7-1,-5 0 97,-4 0 0,-7-5 1,0-1-1,-5 3-5,-4 1 0,0 0 0,4-1 1,-2-2-406,-2 1 1,1 3 0,4 1-1,1 0-440,-1 0 1,3 0 0,2-2 0,7-2-1167,2-1 0,2 0-726,1 5 0,8 0 1,7 0 570,8 0 1,13-2 1491,6-3 0,9 3 0,4-5 0</inkml:trace>
  <inkml:trace contextRef="#ctx0" brushRef="#br2">12311 7938 8863,'16'0'727,"-9"-6"1,-7 1-497,-9 2 1,-1-4-1,-6 1 1,-5 3 328,-2 1 0,-5 9 0,6 4 0,-1 4 48,0 6 0,-3-2 0,5 8 0,4 1-386,4 1 1,1 1 0,7-2-1,1-2-12,3 2 1,8 0 0,5-2 0,9-3 82,10 0 1,3-8 0,7 3 0,3-6 179,2 0 0,1-3 0,-2 0 1,-1-2 73,-2-4 0,-7-1 0,1-2 0,-4 0-41,-6 0 0,2-2 0,-9-3 1,-3-6-77,-4-3 1,-8-7 0,1-1 0,-3-3-403,-2-3 0,-6 0 0,-2 1 1,-5 0-852,-4-1 1,-9 0-1,0 0 1,-2 4-606,1 1 0,-2 2 0,4 6 0,1-1-548,3 0 0,3 1 0,3-1 617,-1 0 1,7 0-107,4 1 0,10 6 1465,6 4 0,10-4 0,3 0 0</inkml:trace>
  <inkml:trace contextRef="#ctx0" brushRef="#br2">12547 7890 8495,'32'21'-81,"-1"0"0,6 11 0,-1-4 0,-2 0 485,-6 1 1,5 6 0,-5 2 0,-2-2 83,-2-2 1,1-3-1,-8-2 1,-3-4 637,0-1 1,-7-2-359,-2-6 1,-5-6 0,-5-4-136,-5-3 0,-4-9 1,-2-3-1,0-4-93,1-2 0,-1-7 0,2-3 0,3-2-275,6 2 0,3-7 0,6 3 0,5-1-279,6-4 0,12 0 0,-1 3 1,3 3-621,3 2 1,5 0 0,-1 7 0,-1 5-529,-2 2 1,4 10 0,0-2 0,-2 5 104,-2 5 1,-7-2 0,-1 8 1056,-3 1 0,-1 2 0,-5 2 0</inkml:trace>
  <inkml:trace contextRef="#ctx0" brushRef="#br2">13978 7765 9844,'14'8'0,"-4"6"0,-3 6 532,0-1 0,2 5 1,7 2-1,0 4 469,-1 2 0,6 6 0,0 4 0,0 1-511,2-1 1,-6 7 0,4-5 0,-3-2-183,-3-2 1,-4-9 0,-2-6 0,-2-2 34,-4-4 1,-1-2-17,-2-1 1,-2-7 0,-3-6-67,-6-6 0,-3-8 1,-1-10-1,-1-5-29,0-4 0,6-3 0,1-5 0,2-8-484,4-4 0,1-13 1,2 2-1,2-2-233,3-3 0,9-1 1,9 4-1,1 2 93,4 4 1,2 9 0,1 13-1,1 8 215,-1 6 0,6 10 0,-1 6 0,1 3 261,1 2 1,-3 12-1,7 8 1,0 6 555,-2 7 1,4 9-1,-7 2 1,-2 4 87,-2 5 1,-2 6 0,1 1 0,-2 4-338,-4 4 1,2 0-1,-7-5 1,-2-3-204,-2-8 1,-3 0-1,-3-13 1,-4-2-1372,0-6 1,-5-5-986,3 0 1848,-3-10 0,-2-16 0,0-10 0,0-6 75,0-5 0,-2-2 0,-2-5 0,-3 2 235,-1-2 0,-3 4 0,-6-1 0,-3 1 329,-1-1 1,-7 6 0,1-2 0,-7 4-86,-2 1 0,-6 2 0,3 2 0,-1 1-351,-4-1 1,1 5 0,-1 0 0,4 2-318,1 0 1,3-1 0,4 6 0,3 0-298,2 0 0,-1 0 0,7 0-5549,2 0 4721,9-7 0,10-1 1559,10-8 0,18-7 0,5-1 0</inkml:trace>
  <inkml:trace contextRef="#ctx0" brushRef="#br2">15189 7749 10255,'14'2'0,"-4"3"0,-3 5 0,-2 4 778,0 2 0,6 7 1,-4 3-1,0 4 78,0 1 1,-2 11 0,-5 3-1,0 3-232,0 2 1,5-1 0,2-5 0,0-4-380,0-2 1,6-1-1,-3-6 1,4-1-49,2-4 1,-2-3 0,-4-7-1,-3-2 744,0-4-794,-5-3 0,5-14 0,-9-3 0,-3-6-164,-6-5 1,-1-5 0,0-11 0,3-5-439,2-3 0,-3-8 0,5-2 1,1-3-274,2-1 0,9-6 1,4 7-1,5-1 89,4 1 1,3 6 0,5 10 0,-3 5 449,-3 4 1,5 14 0,-7 5 0,0 5 223,-3 6 0,-1 8 0,0 7 1,-2 7 462,-4 8 0,2 2 0,-6 3 0,-3-1 123,-1 1 1,-9 4-1,-4 1 1,-3-2-108,-1-2 0,-6-3 0,0-4 0,1-5-30,3-4 0,-2-1 0,1-2-421,4-3 1,11 1-178,3-7 1,14 0 0,12-3 0,5 1-39,6 3 0,3 1 1,8-2-1,-1 4 168,0-1 0,-2 8 0,-1-2 0,-6 7 197,-4 4 1,1-5 0,-11 7 0,-1 1 237,-8 1 1,-1-3 0,-8-1 0,-3-1 140,-1 1 0,-4-4 0,-3 3 0,-7-3-204,-8-7 1,1 2 0,-7-7 0,-2-1-306,-2-2 1,-6-5 0,-3-1 0,1 0-636,-1 0 0,-3-1 0,4-3 0,0-3-371,-1-2 1,4-1 0,9-6 0,5 0-417,4 1 0,3-1 1,3-1-1,8-4-1119,6-6 0,8-2 1,10-4-1,7-2 2443,6-2 1,14-14-1,8 2 1</inkml:trace>
  <inkml:trace contextRef="#ctx0" brushRef="#br2">16289 7780 8495,'0'-15'-26,"-2"6"0,-3 2 0,-5 2 972,-4-1 1,-7 1-1,-2 5 1,-1 2-47,-4 3 1,-2 4 0,-3 8 0,0 4-6,1 6 1,-3 2-1,11 4 1,-1 2-323,4 2 1,6 5 0,4-4-1,6 1-44,3-1 0,4-1 1,7-4-1,8 0-13,7-1 1,20 3-1,-4-11 1,8 2-411,7 0 0,3-6 1,1 1-1,-1-6-291,2-4 1,-5 1 0,1-7-1,-3-1 86,-8-3 1,1-1-1,-10-1 1,-3-3-2426,-5-1 0,-5 0 1,-7 3-4271,0-3 6794,-8 3 0,-1-5 0,-7 7 0</inkml:trace>
  <inkml:trace contextRef="#ctx0" brushRef="#br2">17799 7497 8495,'24'18'878,"-3"3"1,-4 5-1,-1 2-1070,0-2 0,0 4 0,-1-2 0,1 7 634,0 7 0,-2 1 0,-2 1 1,-2-2 1232,3 2 0,-5-1 0,3 3 0,-1-3-1388,-1 1 1,5-2 0,-3-9 0,3 0-542,1-1 0,-4 1 0,-1-12 0,1-2-920,-3-2 0,5-1 0,-6-2-1118,1-3 1,-2-4 0,4-7-331,2 0 2622,-5-7 0,14-9 0,-3-9 0</inkml:trace>
  <inkml:trace contextRef="#ctx0" brushRef="#br2">18600 8000 9193,'7'6'563,"-7"-1"0,-8 0 0,-12-5 1,-2 0-211,-3 0 0,-1 0 0,-7 0 0,-4 0 96,-5 0 0,-1-5 1,-3 0-1,2 1-344,1 2 1,-11 2 0,8-1 0,1-3-797,1-1 1,6 0-1,-1 5 1,10 0-1363,4 0 0,4 0 1385,5 0 1,15 0-1,8 0 668,10 0 0,8 0 0,6 0 0</inkml:trace>
  <inkml:trace contextRef="#ctx0" brushRef="#br2">18726 8016 8495,'25'0'0,"-4"0"0,-4 0 135,-1 0 0,-7-7 1,-4-3 489,-3-4 1,-9 3 0,-6 2 0,-4 1-101,-4-1 0,-7 5 0,2-1 0,-2 4-193,2 1 0,-8 6 0,6 7 0,2 4 103,2 4 1,5 5 0,8-3-1,6 1-131,3 4 0,2 0 0,2 0 0,5-3 48,9-3 1,6 5 0,11-6-1,2-4 86,2-5 0,5 2 1,-5-5-1,-2 0 186,-2-4 1,-2-3-1,1-2 1,-3 0-45,-2 0 1,1-2-1,-8-3 1,0-6-200,-3-3 1,-3-3 0,-3-4-1,-6-4-79,-3 1 1,-2-6-1,-2 4 1,-3-4-263,-6-1 1,-8 7-1,-2 3 1,2 3-2499,1 2 0,-3 2 1,0 4-1,2 5 2455,2 3 1,-6-5 0,-1-2-1</inkml:trace>
  <inkml:trace contextRef="#ctx0" brushRef="#br2">19559 7513 8495,'11'-9'286,"-1"4"1,-4 5-1,2 5 1,1 8 0,2 4 567,6 4 0,-1 12 0,5 0 1,-4 6-332,-1 4 1,-7-2 0,-4 1 0,-3-1-242,-2 0 1,0-3-1,0-6 1,0-1-147,0 0 1,0-1 0,0-4-1,0-5 161,0-3 1,0-8-416,0 1 0,0-10 283,0-1 0,0-8 0,0-12 0,1-1-100,5 2 0,9-3 0,13-1 0,6 0-120,2 0 0,15-3 1,0 7-1,4 5 94,3 7 1,-7 0 0,1 2 0,-5 3 193,-5 6 0,-5 6 1,-9 9-1,-5 2 16,-6-2 0,1 6 1,-13-1-1,-2 3 182,-1-1 1,-4-2 0,-3 4 0,-7-3-36,-7-3 0,-6 5 1,-6-7-1,-1 0-212,1-3 1,-6-8 0,0-2 0,3-2-100,0 0 1,-1 1 0,2-6 0,3 0-291,1 0 1,4-2 0,1-2 0,1-3-793,4-1 1,3 2-1,6-4 443,4-2 0,5 3 1,2-2-1,6 1 92,9 1 0,14-3 0,14 5 1,4 0 188,5 0 1,12-5-1,-3 3 1,5-1 314,3-1 0,-6 1 0,3-6 0,-8 2 102,-6 4 1,-6-4-1,-5 3 1,-6-3 21,-2-2 0,-10 2 0,-3 2 1,-5 2-91,-6-3 0,-3 0 0,-7-3 0,0 0-38,0 0 0,-9 1 0,-5-1 0,-7 0-55,-3 0 0,-2 6 0,-6 1 1,1 2 138,-1 4 1,3 1 0,1 4-1,2 1 187,-2 3 1,5 11 0,4-1 0,5 3 172,3 4 1,8-4-1,-1 7 1,8 0 20,6-1 0,4 3 0,4-6 0,3 1-221,5 0 0,4-2 0,1-6 0,2 1-335,4 0 1,-2 0 0,7-1 0,1 1-266,3 0 1,-8-6-1,-3-1 1,-5-2-1871,-2-4 1,3-1 0,-10-2 0,-2 0 2187,-1 0 0,5-7 0,1-2 0</inkml:trace>
  <inkml:trace contextRef="#ctx0" brushRef="#br2">22846 8158 8495,'24'-16'392,"-3"0"1,-5 0 156,-6 1 1,-3-3 0,-5-1 0,1-4 183,3-1 0,-3-2 1,-8-6-1,-6 3-246,-3 2 1,-8-6 0,-5 5-1,-2 2-171,-3 2 1,1 4 0,-1 8-1,1 3-51,0 2 0,1 2 0,2 7 1,2 3-227,-2 6 1,0 10-1,2 5 1,5 3 76,3 3 0,2 5 1,2-1-1,4-1 76,5-2 0,3-3 1,2-2-1,2-2 17,3 2 0,5-5 0,10-4 0,1-5 85,-2-3 1,4-8 0,-1 4 0,3-2-91,3 0 1,0 1 0,0-8 0,-2-3-199,2-6 0,0 3 0,0-3 0,-4-1 119,-1-2 1,3-2-1,-3 0 1,1 2-173,4 4 1,2 1 0,1 6 0,1-3 128,-1 3 1,6 8-1,1 6 1,1 3-212,-1 1 1,4 1 0,-5 0 0,-2 0-737,-2-1 0,-3 1 0,-2 0 0,-4-1-1042,-1 1 1,-2 3-1,-6-1 1,-1-4-158,-3 0 0,-4-6 2064,-7 3 0,7-8 0,2 4 0</inkml:trace>
  <inkml:trace contextRef="#ctx0" brushRef="#br2">24449 7482 8495,'0'-16'1103,"0"0"1,2 11-1,3 9-349,6 9 1,-3 19-1,3 3 1,1 7 143,2 7 0,0 3 1,-2-1-1,-1 1-439,1-1 0,2 3 0,2-2 0,-1-3-79,1-5 0,0 1 1,1-5-1,3 2-504,1 0 1,0-9 0,-6 1 0,1-8-1864,0-4 0,-6-2 1,-1-8 575,-2-2 1,3-8-1,-4-2 472,-3-9 0,1-6 0,-1-6 0,4-7 939,2-7 0,1-12 0,6-9 0</inkml:trace>
  <inkml:trace contextRef="#ctx0" brushRef="#br2">25110 7922 8726,'8'7'769,"-2"3"1,-12-3 0,-4 0-1,-6-2-86,-5 1 0,-3-1 0,-8-5 1,1 0-154,-1 0 0,-4 0 0,-3 0 1,-1 0-53,-4 0 0,6 0 1,0 0-1,3 0-909,3 0 1,-6-2 0,10-1-1,2-3-1444,1 3 1,-1-4 0,7 0-351,5-2 1,5 4 2224,9-5 0,7-1 0,2-5 0</inkml:trace>
  <inkml:trace contextRef="#ctx0" brushRef="#br2">24968 7843 8495,'32'26'0,"-3"-1"441,-3-2 1,2 4 0,-5 0 0,0 2 252,0 3 1,3-1 0,-5 1 0,-2-3-125,-2-2 1,-3 2 0,-3-4 0,-6-1 810,-3-3 1,3-3-558,0-3 1,-1-6-1,-8-5-400,-1-8 1,-11-5 0,2-8 0,-1-4 341,-5-5 1,1-2 0,5 0 0,2 2-192,2-2 1,6-2-1,-1 0 1,3 2-316,2 2 1,5 2 0,2-3 0,4 5-261,6-1 0,-1 6 0,5-3 0,-2 6-739,2 4 0,-3 5 1,4-4-1,-1 2-1557,0 4 0,0 1 1,-5 2-1,0 0 46,-1 0 1,1 0-1,0 2 1001,-1 3 0,-4-4 1249,-1 5 0,1 2 0,5 1 0</inkml:trace>
  <inkml:trace contextRef="#ctx0" brushRef="#br2">25550 7890 9288,'16'27'0,"-1"-1"0,1 3 0,0 5 1073,-1 2 0,1 1 1,2-6-1,1 1-309,2-1 1,0-1-1,-4-2 1,1-4-344,-3-1 0,5-2 0,-10-7 0,2-2-1418,-1-1-902,-4-8 0,-9-3 0,-3-12 0,-6-6-1253,-3-2 3152,-8-15 0,4 1 0,-5-13 0</inkml:trace>
  <inkml:trace contextRef="#ctx0" brushRef="#br2">25566 7607 8495,'5'-15'-143,"0"-1"1,7 7 0,0 8-213,8 9 1,-3 4 0,6 15 0,-2-1 354,0-2 0,2 9 0,-4-5 0,2 0 0,7 7 0,-4 5 0</inkml:trace>
  <inkml:trace contextRef="#ctx0" brushRef="#br2">26289 8110 8299,'16'-7'154,"-3"-3"0,-2-9 0,-6-2 427,-3 2 0,-2-1 1,0 1-1,-2-2-218,-3 2 0,-4 2 1,-6 1-1,-3 0 200,-3 0 0,2 2 1,-6 4-1,1 3-168,-1 0 1,1 5 0,-4-1 0,2 4-133,-2 5 0,3 11 0,1-1 1,1 3-41,4 4 0,3 1 0,4 8 0,3-1-40,2 1 1,2-1 0,5 0 0,0 1-156,0-1 1,7-5 0,4-1 0,3-2-32,1-4 0,3-2 0,1-3 0,4-2-33,1-1 1,-3-8 0,4 3 0,-3-5-42,-2-1 1,2-5-1,-1-2 1,-2-3-45,-1-8 1,-2 3 0,-1-6 0,1 3 74,0 2 1,0 1 0,-1 1-1,-1 2 51,-3 1 0,3 8 1,-2-3-1,5 6-174,4 6 0,2 2 0,-4 8 1,4 1-304,1 4 0,-4-3 1,1 3-1,-4-4-258,-1-1 1,0-6 0,-1 1-550,1 1 0,-6-5 261,1-2 1,-8-5-1,3-5 1,-5-5 1017,-1-4 0,0-9 0,-7-1 0,-1-8 0</inkml:trace>
  <inkml:trace contextRef="#ctx0" brushRef="#br2">26650 8016 8581,'11'16'0,"-2"0"0,-1 1 0,-1 4 457,0 5 0,6 4 0,-3 1 0,4 1-30,2-1 0,-6 1 1,-1-1-1,0-1-18,-1-4 0,-4-3 0,1-8 0,-3 1 1368,-2 0-1391,0-8 0,0-2 1,0-12-339,0-4 1,0-6 0,-2-5 0,-1-5-142,-3-4 0,1-1 0,5 0 1,2-1 55,3 1 1,4-1 0,8 1 0,3 1-219,1 4 0,7 3 0,-2 9 0,2 4 226,-2 5 1,7 3-1,-5 4 1,0 3 232,2 5 1,-1 6 0,1 5 0,-2 5 12,-2 4 0,-7 7 1,2-1-1,-3-1-50,-2-2 1,-6-1 0,-1-3 0,-2-1-907,-4-1 0,4-8 1,-1 3-649,-3 1 1,-1-5-1,-2 3 33,0-4 1,0-6 0,2-3 1353,3-1 0,3-2 0,8-5 0</inkml:trace>
  <inkml:trace contextRef="#ctx0" brushRef="#br2">27892 8362 8300,'14'-25'389,"-3"4"0,1-3 1,-7 0-1,-3-1-70,-5 4 1,-1 4 0,-8 1 0,-4 0 96,-3 1 1,-9 6-1,2 4 1,-4 3-65,-1 2 1,-6 0 0,-1 2 0,-1 3 72,1 5 1,1 10 0,6 0 0,1 0-160,4-3 1,-1-1 0,10 0-1,5-1-28,3 1 0,4 0 0,7-2-130,3-4 1,4 2 0,8-6 0,4-3-158,5-1 0,4-2 1,1 0-1,1 0-125,-1 0 1,-1-5-1,-2-2 1,-2 0 121,2 0 1,0 1-1,0 8 1,-4 3 22,-1 6 1,3 5-1,-3 5 1,0 5 404,-1 3 1,-2 8-1,-8 2 1,-3 1 312,-2 3 1,-2 1 0,-5 0-270,0-2 0,-7-6 1,-4 4-1,-3-3 0,-3-5-88,-4-4 1,-2-9 0,-5 2-1,2-6-301,-2-4 1,4 1 0,-3-7 0,1-1-1142,2-2 0,1-2 1,6-4-625,-4-6 0,5-6 0,0-12 0,9 2 530,5-2 1,2-4 0,0-4 0,0-6-87,0-4 1,7-8 1289,4-3 0,10-11 0,3-4 0</inkml:trace>
  <inkml:trace contextRef="#ctx0" brushRef="#br2">28065 7639 9714,'16'0'0,"0"0"394,0 0 1,-6 7 0,-1 5 0,-2 9 310,-4 10 1,-1 8 0,-2 10 0,0 3 536,0 6 1,0 1 0,0 1 0,0-5-661,0 0 0,0 2 1,0-4-1,0-3-563,0-1 1,5-9 0,2-3 0,0-4-399,0-1 0,4-6 0,-4-2-2218,1-1 1,-2-4 516,4-8 1,-5-6 0,4-10 1370,-2-6 0,-2-8 1,-5-4-1,0 1 709,0-1 0,0-3 0,0 5 0,2 2 0,3 1 0,-1 4 0,8 2 0,4 1 377,3-1 1,11 3 0,1 1 0,8-1 527,1 0 1,10-1 0,-2-6 0,2 0-201,4 1 1,-5-6-1,4 0 1,-6 1-307,-5 3 1,-5-4 0,-13 0 0,-7 2 165,-4 1 0,-10 3 1,-1-1-1,-9 2-393,-9 4 1,-10 3 0,-2 7 0,-5 0 15,-4 0 0,-5 12 1,4 7-1,-1 7 41,1 7 1,-2 14 0,7 1 0,6 1-199,8-1 0,2-6 0,11-1 0,3-3-116,1-3 0,9 2 0,2-4 0,1-5-375,1-4 0,-1-5 0,6-8-539,0-6 0,-6-3 0,1-2 0,-1-2 0,-1-5-112,-4-9 1,2-8 0,-2-13-161,-1-5 1,-1-7 0,3-8 1270,4-11 0,4-14 0,2-6 0</inkml:trace>
  <inkml:trace contextRef="#ctx0" brushRef="#br2">29040 7372 8495,'37'1'749,"1"8"0,1 10-252,-1 11 1,-1 12 0,-4 3 0,2 11-42,2 12 1,-1 7 0,-19-33 0,-2 0 0,0 5 0,0 1-31,-2 6 1,0 2 0,-1 2 0,-2 1-1,-2 2 1,-2 2 0,0 0 0,-1-1-403,-2 0 0,-1-1 1,0 1-1,-2 0 0,0-5 1,-2-1-1,0-1 0,-3-2-777,-2-1 0,-2-2 0,-1-6 0,-2-1 0,-21 36 0,-4-11-3612,-5-9 4365,-10 2 0,-4-14 0,-7 1 0,0-10 0,0-5 0</inkml:trace>
  <inkml:trace contextRef="#ctx0" brushRef="#br1">19795 10122 19365,'9'18'-236,"-4"3"1,2 3 0,0 8 0,2 1 410,3 3 1,0 8 0,2 7 167,2-1 0,-7-4 1,10 6-1,0-3 0,-1-3 222,-1-5 0,-1 1 0,0-7 0,-1-3-898,1-3 0,-5 3 0,-3-11 0,1-2-983,0-2 1,-6-6 0,1-2-10,-8-2 0,-10-2 1,-10-5-1,-4 0-23,-5 0 1,-4-2 1548,0-3 0,-10-11 0,-9-8 1</inkml:trace>
  <inkml:trace contextRef="#ctx0" brushRef="#br1">19449 10720 16506,'18'5'0,"1"0"545,2-1 1,7 3 0,-2-2 0,6-2 386,4-1 1,-2-2 0,4 0 0,-1 0-451,-1 0 1,6-2-1,-2-3 1,2-5-222,2-4 0,8-2 0,-6-2 1,-1 1-355,1 1 1,-4-8-1,-13 8 1,-2-3-136,-6-4 1,-4 6-1,-1-6 1,-2 0-298,-4-3 1,-3-4 0,-7-1 0,0-1-63,0 1 1,0 1 0,-2 2-1,-1 4 72,-2 1 0,-6 2 0,6 6 0,0 1 78,-2 3 1,7 6 519,0 10 0,1 11 0,10 10 0,1 5 225,2 6 1,2 3-1,1 9 1,3 2-32,1 1 0,-1 8 1,-2-4-1,1-1-136,2-2 0,0-6 0,-5-3 0,-2-6 104,-4-5 1,3 0 0,-6-12 0,-1-1 393,1-3-460,-1-8 1,-6-4 0,0-10-251,0-6 1,0-8 0,0-4 0,0-3 27,0-7 0,1 0 0,5-7 0,4 1-571,4 4 0,7-3 0,2 1 1,0 4 336,-1 5 1,4 5-1,-3 9 1,0 4 478,0 5 0,3 3 0,-3 2 0,-1 2 359,1 3 1,3 4 0,-3 8-212,1 4 0,-3-2 0,4 6 0,-3-1 0,-2 1-66,-3 3 0,-1 1 1,0 3-1,-1-3-345,1-2 1,5 1 0,0-6 0,-2 1-541,-1 0 0,-3 3 0,1-5 0,0-4-832,0-5 1,-1 2 0,1-5 396,0 0 1,-1-2 0,1-7 1045,0 0 0,0 0 1,-1 0-1</inkml:trace>
  <inkml:trace contextRef="#ctx0" brushRef="#br1">21918 10688 13264,'14'-21'0,"-4"0"0,-4 2-216,-5 2 1,-6-4 0,-2 0 0,-2 1 1256,-3 3 0,-7 1 0,-4 2 0,-1 2-214,-4 2 1,-2 6 0,-1-3 0,-1 2-4,1 0 1,-6 1 0,0 9-1,2 6-420,2 3 1,4 8 0,1 5 0,1 2-159,-1 3 0,6-1 0,-1 1 0,4-1-152,3 1 1,-1-1-1,11-1 1,3-4-213,1-5 1,2 2 0,2-3 0,3 0 376,6-3 1,10-3 0,5-3 0,3-6-6,3-3 0,-1-2 0,3 0 0,0-2-270,3-3 0,0-2 1,-6-7-1,-1 0-302,-4-4 0,2-1 1,-7 3-1,-2 2 233,-1 4 1,-2-2 0,-1 6 280,1 3 1,0 1 0,1 4-1,2 3 29,2 6 1,0 3 0,-3 1 0,1 1-187,2 0 1,0-1-1,-5 1-894,-1 0 0,1 0 0,0-1 0,0-1-930,-1-3 0,1-4 0,0-7 1085,-1 0 1,-4-5 0,-2-2-1,-1-2-150,1-3 0,-5-8 0,1-4 0,-3-4 663,-2-5 1,0-9-1,0 2 1</inkml:trace>
  <inkml:trace contextRef="#ctx0" brushRef="#br1">22217 10657 9370,'1'15'0,"3"1"752,1 0 0,7 7 0,-3 1 0,2 2-96,-1 0 0,0-1 0,4 3 0,-1-4 833,-3-1 1,-5-2 141,6-5-1206,-8-8 0,4-2 0,-7-12-391,0-4 0,0-9 0,0-4 0,0 0 135,0 1 0,0-10 1,2 4-1,3 0-146,6-1 0,5-1 0,3-2 1,4 3-532,1 3 1,2 5-1,7 10 1,2 6 775,2 3 1,1 2 0,-1 4 0,3 4 84,0 8 0,4 10 0,-5 0 0,-1 4 428,0 2 0,-1-1 0,-5 0 0,-1 3-868,0 2 0,-6-3 0,-4 4 0,-4-5-894,-1-6 0,-5 3 1,-3-2-1,-1 2-1588,-3 3 1,-2-6 2499,-2 0 0,7-7 0,1 4 0</inkml:trace>
  <inkml:trace contextRef="#ctx0" brushRef="#br1">23883 10327 8983,'0'-23'-184,"5"5"778,1-3 1,6 4 0,0 0 0,7-3-406,8-1 1,8 0 0,3 6 0,2-1 822,4 0 1,-6 8-1,-1 2 1,-4 5-74,-1 1 1,-8 8 0,-3 6 0,-5 7-445,-6 4 1,-1 1 0,-6 7-1,3 2-164,-3 2 0,-8-1 0,-6-4 0,-3-3-101,-1-2 0,-6 2 0,0-4 0,2-1-578,1-3 1,2-9-1,1-3 1,1 0-290,3 0 0,-3-6 0,4 2 83,-4-3 1,5-4 0,6-1 317,6-2 1,13-6-1,12 6 1,5 1 224,4 3 1,12-5 0,-1 1 0,3 3 635,-2 6 1,5 5 0,-12 8 0,-3 2 78,-5 2 1,-4 5-1,-4-3 1,-5 2-86,-3 3 1,-4 0 0,-4-1 0,-5-2-256,-3-2 1,-2 3 0,-2-5 0,-3-2-90,-5-2 0,-4-3 1,-4-1-1,-1-5-762,-2-1 0,-2-1 0,2-6 0,-3 0-994,0 0 1,-6 0-1,5-2 1,1-2-723,3-1 1,4-5-1,3 1 937,3-5 1259,4-5 0,14-6 0,2 3 0</inkml:trace>
  <inkml:trace contextRef="#ctx0" brushRef="#br1">24921 10688 9814,'31'0'902,"1"0"1,-11 0-1,-2 0 1,0 0-389,-1 0 0,-3 2 1,-2 1 1521,-3 3-2450,1-1-955,-3-5 1,-6-2 0,-7-3 0,0-6 1358,-2-3 0,5-1 0,-5-1 0</inkml:trace>
  <inkml:trace contextRef="#ctx0" brushRef="#br1">25330 10169 13867,'29'-33'0,"-2"7"333,-6 7 0,-4 3 0,-1 2 1,1 4 981,4 4 1,-3 5-1,4 1 1,-1 0-372,0 0 1,-5 7 0,-7 3 0,-1 6-647,1 5 0,-5 2 0,1 4 0,-5 0-151,-5 1 1,-4 1 0,-7 1-1,1-2-20,-1-2 0,0-7 0,2 2 0,2-5-158,1-6 0,8-1 3,-2-4 1,15-3-1,8 5 1,4-2 208,6 1 0,7 1 0,4-4 0,-1 4 120,1 2 0,-3 1 0,-4 6 0,-3 2 257,-2 2 0,-5 3 0,-8 5 0,-2-2 4,-1 2 0,-8 0 0,3 0 0,-5-2-562,-1 2 0,-7 2 0,-3 1 0,-6 1 0,-5-1 0,-3-5 0,-8-1 0,1-4 0,-1-7 0,-4 0 0,-1-9 0,2-1 0,2-3 0,-4-2 0,1-5 0,1-4-1324,1-4 0,5 0 1,1 0-1,3 0-574,3-3 0,6-4 0,7 1 0,2-2 609,4-3 1,4 1 0,10-4 0,10 3 791,7 3 1,10-6 0,4 2 0,4-2 852,1 1 1,5-1-263,1 7 1,13-6 0,-1 2 0</inkml:trace>
  <inkml:trace contextRef="#ctx0" brushRef="#br1">26194 10311 15407,'35'-25'0,"-1"3"0,-6-1 27,-4-3 1,-10 1 0,-9-1 0,-3 0 34,-2 2 1,-7-4 0,-5 7-1,-7 1 769,-8 3 1,-2 3 0,-5 4 0,-1 6 251,-1 8 1,-6 9 0,3 12 0,3 3-539,3 5 1,1 7 0,15-1 0,4 1-184,5 3 1,2-4-1,6-2 1,0-6-183,0-5 0,7-3 0,6-7 0,4-2 129,4-4 1,7-3-1,-2-7 1,4 0-124,1 0 0,4 0 0,0-2 0,-3-3-161,-3-5 0,3-4 1,-9-4-1,-1-3-271,1-5 0,-7 3 0,-8 1 1,1 2-390,0 5 1,-4-3 1169,6 13 0,-6 3 0,4 11 126,-2 7 0,3 10 1,-3 0-1,0 4-436,0 1 1,4 1 0,-4 1 0,-1 0-226,1-2 0,4 8 0,-4-11 0,0 0-1071,0 1 1,0-1-1,-2 0 1,4-3-1263,0-3 0,3 5 0,-5-6 0,2-2 455,3-2 0,2-6 0,3-2 0,2-3 594,2-2 0,6-2 1404,-6-2 0,14-14 1,-2-4-1</inkml:trace>
  <inkml:trace contextRef="#ctx0" brushRef="#br1">27075 10798 18342,'14'37'-1010,"-4"-1"0,3 1 0,-8-5 0,-2 1 2207,-1 3 0,3-1 0,1 7 1,-3 0-362,-1-2 1,-2 4-1,0-6 1,-2 3-1165,-3 2 0,-2 3 1,-7 3-1,0 1 322,-4 3 0,-1-1 0,3-5 0</inkml:trace>
  <inkml:trace contextRef="#ctx0" brushRef="#br1">6101 12684 7651,'-5'-10'0,"-4"1"749,-5 2 1,0 2 0,-12 5 64,-2 0 1,3 7 0,-1 3-1,-2 4-339,-2 2 0,-1 0 1,0 1-1,1 2-228,4 2 0,3 0 0,7-3 0,2 1-176,4 2 0,3 0 0,7-5 0,0-1 36,0 1 0,9 0 0,6-1 0,11 1 96,9 0 1,7 0 0,11-1 0,6 3 78,7 3 0,-8-2 0,0 5 1,-9 1 169,-7-1 1,-6 3-1,-9 4 1,-7 0-175,-2 1 1,-8-1-1,-1-1 1,-2-2-59,-3-2 1,-10-5 0,-4 4 0,-4-3-149,-2-3 0,-6-1 0,-5-2 0,-1-2-198,2-4 1,-4-3 0,3-7 0,-7 0-536,-2 0 0,-1 0 1,4-2-1,0-3-348,1-5 0,-3-1 0,9-3 0,-2-3-102,2-1 1,-2-6 0,9-1 0,5-1 1110,7 0 0,5-7 0,2-7 0</inkml:trace>
  <inkml:trace contextRef="#ctx0" brushRef="#br1">6573 12857 8879,'-7'-9'506,"-4"4"0,-3 5-846,-2 5 0,-3 6 1,2 10-1,3 5 1543,0 4 1,1 1-1,3 2 1,5 2-320,3 2 1,2 5-1,2-4 1,3 1-445,5-1 0,10-1 0,2-6 1,3-1-193,3-4 1,2 2-1,4-7 1,5-2 233,3-1 1,7-8 0,-6-1 0,6-2 405,4-4 1,3-3 0,-7-5-1,-6-5-338,-3-4 0,-5-2 0,-8-1 0,-6-4-324,-4-6 1,-8-2 0,-4-3 0,-5-1-117,-5-4 0,-11-1 0,-12-6 0,-9 4-944,-10 2 1,0 1-1,-4 6 1,6 1-1032,3 4 1,9 3 0,0 9 0,6 4-3375,5 4 5239,8 5 0,0 8 0,5 1 0</inkml:trace>
  <inkml:trace contextRef="#ctx0" brushRef="#br1">8569 13502 7634,'9'0'2644,"-2"-7"1,-7-4-2325,0-3 0,0-3 0,0-4 0,0-5 608,0-4 0,2-3 0,1-6 0,4-6-138,2-6 0,0-6 0,3 1 0,-2-5-827,3-9 0,1-4 0,1-2 0,1 0-186,0 1 1,0 2 0,-2 12 0,-2 7 230,-2 12 1,1 5-1,4 16 1,1 4-252,0 4 1,5 8 0,2 12 0,1 9 468,4 8 1,2 13-1,1 7 1,1 5 705,-1 3 0,-1 18 0,-2 1 0,-4 5-373,-1 0 1,3 7-1,-3-10 1,1-3-402,4-2 0,-3 2 0,1-14 0,0-2-206,-2-7 0,4-2 0,-7-8 0,-1-4 69,-3-5 1,4-5-1,0-9 1,-4-2 101,-4-2 1,1-8-104,-4-2 1,-3-7-1,-2-10 1,-3-2 197,-2-2 1,-14-7 0,-7 1 0,-7-1-184,-3 2 1,-13-3 0,-5 4 0,-3-1-197,-2 0 0,-6 7 0,3-4 0,-5 2-424,0 0 1,6 0-1,3 5 1,6 2-581,5 4 0,0-4 0,9 5 0,5-1-1250,4-1 0,10 1 0,8-6 207,5 0 1,9 1 2207,8-1 0,21-7 0,12-1 0</inkml:trace>
  <inkml:trace contextRef="#ctx0" brushRef="#br1">9591 12559 9610,'26'15'0,"-1"1"0,-4 1 1152,-7 4 0,-5 11 1,-9 10-1,0 3-685,0 2 1,0 7-1,1 2 1,5 2 0,2-2 409,1-2 1,5 2 0,-5-7 0,1-4-602,1 1 1,-3-3 0,5-1-1,-3-7-370,2-7 0,-3 0 0,0-7-20,-2-2 0,-2-7 0,-3-3-74,3-2 0,-3-10 0,3-11 8,-3-6 1,-2-8-1,0 1 1,0-8-12,0-7 0,2-4 0,1-4 1,2-6-192,-1-7 0,3-9 0,0 2 0,2 1-24,3-1 1,7-9 0,4 8 0,-1 6 301,1 9 1,5 11-1,-2 6 1,2 11 25,-2 9 1,2 7 0,-7 12 0,-1 0 647,-3 0 1,-8 14-1,-4 8 1,-3 10-31,-2 5 1,-9 6-1,-5 1 1,-7 5-162,-3 3 0,-3-1 1,-4-7-1,0-4-354,-1-2 0,8-1 0,3-8 0,3-2 217,2-6 0,8-4-272,2-1 1,12-7 0,6-4 0,9-3-25,10-2 0,3 1 1,9 3-1,4 1 292,4-2 1,7 4 0,-4 0 0,-2 2 199,-3 3 0,0 8 0,-14 2 1,-4 3-92,-3 3 1,-10 1-1,-2 5 1,-9 1-112,-6 1 0,-1 6 1,-3-5-1,-6-2-64,-7-2 1,-5-2 0,0 1 0,-5-3-324,-3-2 0,-3-6 0,1-9 1,-1-3-392,1-2 1,-1-2 0,1-7 0,-1-1 51,1-3 0,1-6 0,2 2 0,4-4-1016,1-2 1,7-7 0,8-3 0,1-2-1020,3 2 1,8-9 2524,1 4 0,21-18 0,0 0 0</inkml:trace>
  <inkml:trace contextRef="#ctx0" brushRef="#br1">11085 12527 7632,'9'-7'0,"-4"0"0,-12-2 0,-11 9 1177,-11 9 1,-4 12-1,-8 5 1,1 6-238,0 4 1,5 10 0,-2 8 0,4 0-35,2 0 1,6 6 0,4-3 0,6 3-113,4-3 0,4-3 0,11-6 0,6-3-107,11-3 1,9-4 0,6-6 0,6-1-111,4 1 0,6-8 0,2-3 0,2-4-401,4-1 0,4-5 0,1-3 0,-2-1-176,3-3 0,-10-4 0,2-5 0,-9-4-835,-7 0 1,-4-10 0,-8 3 0,-6-1-2625,-8-1 0,-2 3 1294,-9-1 0,-1 7 1,-10 6-1,-4 4 2165,-4 5 0,-2 13 0,1-2 0</inkml:trace>
  <inkml:trace contextRef="#ctx0" brushRef="#br1">13019 12920 7612,'17'2'333,"3"3"1,-1 6 0,-5 4 0,-6 6 1362,-1 5 1,-3 9 0,8 2 0,4-2-126,3-2 1,2 4 0,-5-1 0,0-1-1363,-1-1 1,1-5 0,0-1 0,-1-3-228,1-3 1,-5-1-1,-3-5-6788,-1 0 4383,-1-8 0,-5-2 0,3-12-126,1-4 2549,0-11 0,2-3 0,2-8 0</inkml:trace>
  <inkml:trace contextRef="#ctx0" brushRef="#br1">12956 12763 7944,'2'-26'0,"5"1"243,8 3 1,1 1-1,5 5 102,-3 0 1,-8 7-1,2 2 1,4 2-792,3 0 1,2 0 0,-3 6-1,3 3 446,5 1 0,10 7 0,5-3 0</inkml:trace>
  <inkml:trace contextRef="#ctx0" brushRef="#br1">13742 12794 7613,'-2'-14'1094,"-3"4"1,-4 3-1,-6 7 1,-1 2-917,0 3 0,0-2 1,2 8-1,2 1 288,2 2 1,6 7 0,-1 2 0,5-1-368,5 1 1,9 5-1,11-4 1,3 3-101,5-1 1,9-2 0,0 4-1,3-2 124,2 2 0,4 2 0,-2 2 0,-5-1 240,-4 0 1,-5 1 0,-11-1 0,-6-1 190,-6-4 1,-10 2-1,-4-7 1,-10-2-334,-8-1 0,-13-3 0,-2-1 0,-5-3 254,-4-6 1,-8-3 0,8-2-1,1 0-203,-3 0 0,3 0 0,1-2 0,5-1 74,4-3 1,3 1-347,4 5 0,3-7 0,7-2 0</inkml:trace>
  <inkml:trace contextRef="#ctx0" brushRef="#br1">15770 12810 9197,'2'17'814,"3"4"1,4-1 0,7 4-1,-1 1 1,1-1-222,0 4 1,0-4-1,-2 3 1,-2-1-330,-2-2 0,-6 4 0,1-7 1,-3-2-22,-2-1 0,0-2 0,0-1-100,0 1 0,-2-7-38,-3-4 1,-4-5 43,-7-5 1,2-9-1,2-7 1,3 0 51,2-2 1,2 0 0,5-6 0,2-1-83,3-3 1,4-9 0,8 0-1,3-3-127,1-3 0,12 3 1,0 3-1,5 5 41,6 4 0,0 9 0,1 5 1,-1 6 105,-1 8 0,5 5 0,-10 7 0,1 7-21,-1 5 1,-3 15 0,-7-3 0,-2 2 320,2 0 1,-5 4 0,-2 1 0,-6 1-497,-4-1 1,1 4 0,-7-5-1,-1-2-898,-2-2 0,3-3 1,0-4-1,-1-5-1129,-3-4 0,-2 4-482,-5 0 0,6-7-737,0-9 3303,7-3 0,9-9 0,0-2 0</inkml:trace>
  <inkml:trace contextRef="#ctx0" brushRef="#br1">17060 12826 7609,'0'-21'389,"0"0"1,-4 0 0,-6 7-1,-10 2-245,-2 1 1,-6 8-1,3-3 1,-1 5 310,-2 1 0,-5 8 0,7 8 0,-2 9 439,2 4 0,-2 3 0,5 1 0,0 2-744,0 2 0,8-1 0,6-3 0,2 2 68,4 2 0,8-2 0,7-7 0,7-4 31,7-1 0,4 3 0,3-5 1,4-2 462,5-1 1,3-8-1,1-1-265,-4-2 1,3-2-1,-5-5 1,0 0-1,-3 0-62,-4 0 0,-8-7 1,-4-3-1,-4-6-166,-1-5 0,-2-2 1,-4-5-1,-4 2-367,-5-2 1,-2-7 0,-5-1 0,-6-1-887,-7-1 1,1 4 0,-2-4-1,2 1-476,2 1 0,-3-1 0,2 7 0,4 2 823,5 2 0,2 2 0,6-2 0,0 3 687,0 0 0,14-1 0,4-8 0</inkml:trace>
  <inkml:trace contextRef="#ctx0" brushRef="#br1">17374 12228 7609,'16'0'0,"-1"0"546,1 0 1,-5 0 0,-1 2-95,2 3 1,2 9 0,2 11 0,0 3 154,0 5 0,-3 9 0,0 2 0,-3 4-189,2 5 1,2 1 0,0-2 0,-1 4 451,-3 0 0,1-2 1,4-7-1,1-1-705,0-4 0,-1-4 0,1-6 0,0-1-682,0 1 1,-2-3 0,-2-3 0,-3-5-1559,-2-3 1,3-8 0,-3-1 387,2-2 0,-6-3 1687,3-10 0,9-9 0,3-10 0</inkml:trace>
  <inkml:trace contextRef="#ctx0" brushRef="#br1">17987 12794 9201,'-5'-15'0,"-2"-1"0,-4 0 1125,-6 0 0,-13 2 0,-12 2 0,-5 4-1013,-5 1 1,-4 0 0,-7 3 0,0-1-203,0 1 0,0 3 0,0 1 0,2 1-1012,4 5 1,3 2-1,8 10 1102,4 3 0,4-4 0,6 6 0</inkml:trace>
  <inkml:trace contextRef="#ctx0" brushRef="#br1">19905 12857 7601,'25'-30'440,"-6"3"1,-7 2 0,-10 1 0,-9 1-48,-9 0 1,-3-5 0,2 4 0,-4-2 267,-6-1 1,-4 8-1,-6-2 1,-3 6-79,0 4 0,-4 4 0,8 7 0,1 2-438,1 3 0,3 11 1,1 10-1,4 5 98,5 6 1,11-2 0,4 5-1,5 0-33,1 1 1,1-7-1,3 3 1,3-5-53,2-6 0,6 2 0,6-7 1,0-2 110,2-2 1,0-6 0,6-2 0,-1-2-13,0-4 0,9-1 0,-9-4 0,0-1-210,2-3 0,-1-11 1,1 1-1,-2-1-69,-2-1 0,-7-3 0,4-1 1,-4-3-167,-3-3 0,3 5 0,-10 2 0,1 6 336,1 4 0,-1-1 151,6 7 0,5 7 1,0 10-1,0 5-98,2 4 0,1 12 0,8-1 0,-1 1-309,1 0 1,-3-3-1,-1-2 1,-2-2-1040,2 2 1,0 0 0,0 0-1,-2-4-649,2-1 0,0-2 0,-1-7 1,-5-2 1795,1-1 0,1-15 0,8 2 0</inkml:trace>
  <inkml:trace contextRef="#ctx0" brushRef="#br1">21871 12118 7626,'7'-24'1624,"1"3"376,1 4-1471,-2 1 0,-2 14 1,2 9-1,4 12 1,5 13 356,3 8 1,4 11 0,-4 6 0,2 4 319,-2 4 0,4 10 0,-2-12 0,-2 2-531,-2-1 1,4-3 0,0-3 0,-2-6-867,-1-3 1,-2-9 0,-1-3-1,-1-4-580,-3-1 0,3-6 0,-6-2 0,3-3-702,-1-7 1,-4 0 0,2-7 29,-1 2 0,6-6 0,-5 1-148,1-8 0,10-6 1,-3-11 1590,2-5 0,6-4 0,0-1 0</inkml:trace>
  <inkml:trace contextRef="#ctx0" brushRef="#br1">22625 12637 9080,'-7'-9'2091,"-10"2"1,-15 7 0,-8 0-1797,-5 0 0,-1 0 0,5 0 0,2 2-134,1 3 1,4-3 0,-2 3 0,4-3-156,6-2 1,-2 0 0,5 0-1,1 0 69,-1 0 0,2 0 0,5 0 842,1 0-7122,6 0 6205,9 0 0,9-7 0,6-2 0</inkml:trace>
  <inkml:trace contextRef="#ctx0" brushRef="#br1">22578 12621 7620,'23'21'0,"1"2"137,1 2 0,-2-3 0,-9 8 0,-2 3 0,-3 0 798,-3 0 1,5-1 0,-4-1-1,0-1-293,0-4 0,-2-3 0,-5-7 12,0-1 1,-2-1-332,-3-3 1,-4-6 0,-5-10 128,4-6 0,-4-4 1,5-5-1,1-2 37,2-3 1,-1-1 0,2-7 0,2-2-165,1-2 0,4-5 0,3 2 0,4-2-216,-1-1 0,12-5 0,-3 10 0,4 0-172,2-1 0,5 4 1,-2 7-1,4 4-943,1 1 1,0 2 0,1 7 0,-1 2-252,1 2 1,-1 4-1,-1-2 1,-2 1-136,-2 3 1,-7 2 0,2 2 932,-3 0 0,-3 6 0,-1 1 0,-1 0 459,-3 0 0,-5 0 0,4-2 57,-2 5 0,5 4 1,-3 4 425,0 3 1,3-2 0,-5 7 0,0 4 517,0 5 1,3 0 0,-3 5 0,0 0 279,0 0 1,4 0 0,-6 4 0,0-4-565,2-1 1,-3-3 0,5-6 0,-1-4-928,1-5 0,0-4 0,1-1 0,-3-2-1826,0-3 1,-5-3 602,3-2 1,-3-6 1432,-2 0 0,7-14 0,2-11 0</inkml:trace>
  <inkml:trace contextRef="#ctx0" brushRef="#br1">23207 12213 7620,'0'-25'1737,"7"-3"1,2 7-1,1 2-1779,1 2 1,-6 3 0,4 2 0,0 3-265,-1 2 1,-2 2 0,4 5 80,2 0 1,0 12 0,1 4 0,-5 3 224,-1 3 0,13-4 0,-3 5 0</inkml:trace>
  <inkml:trace contextRef="#ctx0" brushRef="#br1">24229 12559 7620,'7'-18'0,"4"-3"0,1-3 0,-2-3 883,-4 1 1,-6 5 0,-7-3 0,-7-1 0,-6 3-126,1-1 1,-5 2-1,-3 5 1,-2 2-453,-3 4 0,6 3 0,0 7 0,-2 0-125,-2 0 0,4 12 0,2 4 0,-1 3-137,1 4 1,4 3-1,0 9 1,2 2-165,2-3 0,6 5 0,1-1 0,2 1 79,4-1 0,1-1 1,4-6-1,3-1 70,5-4 0,4 4 1,4-6-1,1 1 39,2-4 1,7-4-1,-2-1 1,4-2 61,1-4 0,1 3 0,-1-8 0,1-2-83,-1-1 1,0-4 0,1-3 0,-2-5-37,-4-4 0,-3-2 0,-8-2 1,1-1-57,0-2 1,-6-12 0,-1 2-1,-2-1 31,-4 4 0,-1 0 0,-2 7 0,0 2 326,0 2 0,0 6 0,2 2-218,3 2 1,-1 7-1,4 9 1,1 3-250,0 6 1,7 6 0,5-1 0,-2 0-456,-2-1 1,4 5-1,2-5 1,0 1-273,-1 0 1,-1-2 0,-5-7 0,0-2-7,-1-2 0,1-1 0,0 2-11,0-6 1,-1-5 0,-1-5 898,-3-6 0,-2-3 0,-6-2 0,2 1 0,-1-1 0,3-7 0,-2-3 0,-2-4 0,-1-1 0,-2 0 0,0-1 0,2 1 0,3-1 0,-3 8 0,5 5 0,-2 5 270,0 3 1,8 9 0,-3 4 191,4 12 0,0 4 0,-2 8 1,-1 2-51,1 1 0,-3 3 1,0-1-1,-1 1-10,1-1 1,-6-1-1,3-2 1,-3-2-116,2 2 0,-3-5 1,3-2-1,-3-4 860,-2-1-669,0-1 0,0-8-335,0-7 0,-2-7 0,-1-10 0,-2-2 85,1-2 0,2-7 1,2 2-1,0-6-94,0-4 1,7 1-1,4-7 1,3-2-413,2-1 1,-1-2-1,3 1 1,1 4-12,2 6 0,7 4 0,-2 6 0,4 5 96,1 3 1,-1 10-1,0 3 132,1 3 0,-8 11 31,8 6 0,-4 3 125,-1 8 1,-4 0 133,-6 6 0,0 4 0,-2 3-165,-4 1 0,3-4 0,-8 6 1,-2 0-388,-1-2 1,3-1 0,1-8 0,-3-1-382,-1-4 0,-2 2 0,2-7 0,1-2-1502,2-1 1684,7-3 0,-8 1-574,6 0 530,-6-7 259,10 5-94,-5-13 181,6 6 1,1-7 219,0 0 0,7 0 0,1 0 0</inkml:trace>
  <inkml:trace contextRef="#ctx0" brushRef="#br1">25943 12590 7620,'9'-31'0,"-2"-1"919,0 1-365,-6 6-135,6-4-231,-14 11 0,-1-3-86,-8 11 0,-7-3 98,-3 8 1,-4 0-13,-1 5 1,-8 7 280,-3 3 1,-3 11-61,-2 6 1,7 4-79,3 6 0,4 1-188,1 4 0,8 2-115,3-8 0,10 1 108,6-6 0,3-1 0,2-4 1,7 2 29,4-7 0,5 0-55,5-5 0,3-6 0,6-1 0,-2 0-33,-2 0 0,0-6 0,4 2 0,-2-5 0,-2-5 22,2-5 1,0-4-1,0-4 138,-2-3-240,-7 4 75,11-13 1,-11 6 77,7-8-257,-6 1 75,9-1 1,-11 3 60,3 2 71,-4 5-174,-1 6 0,0 2-321,-1 4 210,8 3 212,-5 21 1,6 5 44,-3 17-114,3-2 32,8 18 1,-2 2 444,-4 14-1018,3 0 799,-18 2 0,8-3 590,-14 6-459,1-7 230,-6 4 0,-9-7 57,-7 0-212,0-7-184,-13-2 0,10-9 20,-8-3-230,8-3 124,-11-15 1,11-1-186,-7-7-114,0-1 1,-6-6-1,1-4 1,1-3-384,4-2 0,-7-7 0,5-5 0,0-6-579,-2-3 1,2-5 0,2 3 418,5-1 1,4-2 0,3-7 0,3-4 0,6-5-155,3-3 1,2-8-1,0-3 1,2-3 842,3-6 0,4-8 0,7 1 0</inkml:trace>
  <inkml:trace contextRef="#ctx0" brushRef="#br1">26273 11898 8461,'7'-15'0,"4"1"1361,3 3-1460,-6 4 1,4 11 0,-5 6 0,2 11 624,3 7 1,-3 11 0,0 6-1,-2 7 273,-4 6 0,4 17 1,-1-5-1,-3 0-79,-1-4 0,0 9 0,1-12 0,4-5-347,2-6 1,0-6-1,5-3 1,-1-3-131,5-1 0,3-4 0,0-9 0,3-5 48,1-4 1,10-1-1,-4-2 1,2-3-160,1-6 1,4-4-1,2-1 1,0-1-162,-3-4 0,1-11 0,1-12 1,-2-5-2,-4-4 1,2-7 0,-11 1 0,1-8-210,-4-7 0,-11-3 0,-5-2 0,-5 4 218,-5 7 0,-5-1 0,-11 15 0,-4 3 194,1 9 1,-9 8-1,5 8 1,0 8 445,-2 11 0,2 8 0,2 16 0,7 4-83,6 5 0,6 9 0,7 3 0,0 0-370,0 0 0,13 4 0,4-6 0,6-1-873,5-2 0,1-4 1,1-1-1,-2-4-2043,-2-2 0,-1-1 0,3-6-711,-2 1 1,-7-10 3460,2-6 0,4 0 0,-1-7 0</inkml:trace>
  <inkml:trace contextRef="#ctx0" brushRef="#br1">27782 12951 7620,'37'-15'0,"-2"1"2501,0 3 1,-12 4-2453,-8 7 1,-9 14-1,-1 7 1,-5 7-23,-5 4-27,-4-1 0,-7 7 0,0 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80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23805 5611 8544,'-9'0'1065,"4"0"1,10 0-1,5 0-609,4 0 1,2 0-1,2 0 1,2 0-126,7 0 1,2 0 0,3 0 0,1 0-56,4 0 0,3 0 0,7 0 0,0 0-28,0 0 1,6 0-1,1-1 1,0-3-7,0-1 0,4 0 0,-4 5 0,0 0-121,0 0 1,6-6 0,-3 1 0,5 2-18,0 1 0,3 2 0,1 0 0,3 0-25,-3 0 0,-1 0 1,1 0-1,4 0 35,3 0 1,8 0-1,-8 0 1,4 0-111,1 0 0,1 0 1,0 0-1,-1 0 84,1 0 1,0 0 0,-1 2 0,1 1 28,-17 1-24</inkml:trace>
  <inkml:trace contextRef="#ctx0" brushRef="#br0">26433 5595 20341,'13'1'20,"66"-1"98,-1 0 7,1 0 0,5 0 0,1 1 0,3 3-78,-43-2 0,0 1 0,3 0 0,1-1 0,1-1 0,1-2 0,0 1 0,1 0 2,2 0 0,0 0 1,3 3-1,0 0 1,-7-1-1,-1 1 1,0-1-1,-2-1 28,-1 0 0,-1 0 1,3 1-1,-1 1 0,40 2 1,-1-1 173,3-2 1,-5-1 0,3 3-197,-42-2 0,1 1 0,39 2 0,-35-4-1,0 0 1,1 1 0,1 0 0,0 0 0,1 1 32,-1-1 0,1-1 1,5 3-1,1-1 1,-2 0-1,1 0 1,2-1-1,1 1-51,4 0 1,1 1 0,1-1 0,0 1 0,3 2 0,0 0 0,-3-1 0,0-1-64,-3-1 0,0 1 0,2 1 1,-1 0-1,-15-1 2</inkml:trace>
  <inkml:trace contextRef="#ctx0" brushRef="#br0">30910 5803 23422,'19'2'-47,"25"1"-174,1-1 0,35 2-601,-6-2 0,-8-1 1,-14 3-1,-10 1-2198,-7-1 0,-19-3 3020,-13-6 0,-18 0 0,-5 0 0</inkml:trace>
  <inkml:trace contextRef="#ctx0" brushRef="#br0">23113 6319 13162,'-5'-7'793,"-1"7"1,1 7-1,5 10 1,0 2 0,2 4-274,3 1 1,-3 4 0,3 7 0,-3 2-79,-2-2 1,2 9 0,1 1 0,4 0-568,2 1 1,-4 1-1,4-10 1,-1-2-336,1-2 0,-4-4 0,4-2 1,-2-6-333,-3-4 0,-1-3-694,2-4 1,-3-4 0,3-12 0,-1-4 70,1-4 1,-3-2-1,3 1 1379,-3-1 0,-2-7 1,0-1-1</inkml:trace>
  <inkml:trace contextRef="#ctx0" brushRef="#br0">22908 6366 8522,'0'-16'-55,"0"0"1,7 1-1,6-1 1,4 2 573,4 3 1,9-3 0,-1 6 0,8-3 258,3 1 1,0 6 0,4-1 0,-4 3-515,-1 2 0,1 0 0,-7 2 0,-3 1-12,0 3 0,-6 8 1,-1 0-1,-4 5-151,-5 0 1,-4 4 0,1 0-1,-6 1-104,-3 4 0,-4-4 0,-3 1 0,-6-1 179,-3 1 1,-3-6 0,-2 2 0,-2-4 41,2-1 0,-4-2 1,2-2-1,0-3 136,-2-2 1,6 0-47,-4-2 1,5-5-310,6 0 1,4 0-1,13-7 1,9 2-131,8 0 0,11-6 1,6 6-1,1 2-36,1 1 0,11 4 1,-8 3-1,-1 5-13,-1 4 1,-9 2 0,3 1 0,-3 4 290,-3 6 0,1-3 0,-14 2 0,-3 0 330,-4-1 0,-9 5 0,1-6 0,-8 2 290,-6 0 0,-11-6 0,-7 1 1,-5-4-211,-4-1 1,-12-6 0,0-1 0,-3-2-206,-2-4 1,-9-1 0,4-2 0,-1-2-534,-1-3 1,2 2-1,-1-8 1,4 1-1283,2 1 1,2-5 0,6 5-1,4-1-1111,6-1 0,9 3 2610,7-3 0,-5-3 0,1 5 0</inkml:trace>
  <inkml:trace contextRef="#ctx0" brushRef="#br0">23789 5627 7204,'10'0'1338,"1"0"1,-8-2-117,3-3-961,2 3 0,-6-6 1,5 4 199,0-1 1,-5-7-30,3 1 0,-1 2-42,1-1 1,-4-1 0,6-4-81,0-1 0,-5 5 0,3 1-128,-3-2 1,3-2 0,2-2-1,0 0 29,0 1 0,6-1 0,-5 0 17,1 0 1,5 1 0,-5-1 0,1 0 55,1 1 1,-2-1 0,3 0-1,-2 0-51,2 1 0,1-6 1,-1 0-1,-2 2-48,3 1 0,-5 2 0,3 1 1,-1-1-69,-1 0 0,3-5 0,-5 0 0,2 2-14,3 2 0,2-1 0,2-1 0,0-2 52,-1 2 0,1-4 0,0 2 0,0 2 23,-1 2 1,1-4 0,0-2 0,-1 0 59,1 0 0,0 1 1,0 1-1,-1-4-38,1 1 1,0-6 0,-1 4 0,1-4-104,0-1 1,5 1 0,0 2 0,-2 2-12,-1-2 0,-1-2 0,2-1 1,2 1-110,-2 4 0,4-7 1,0 3-1,0-1 20,-1-4 0,4-5 1,-3 1-1,0 1-124,0-1 1,3 1 0,-5 3 0,0-3 40,1-3 1,-4 1 0,5-3 0,-2 1 31,0-2 1,1 6 0,-3 1 0,2 4 11,-1 1 1,2 1 0,-1 0 0,0 1 55,2 4 0,-6-8 1,6 6-1,-2-1 28,0-6 1,2 3 0,-4-4 0,4 3-45,1 1 1,-3-5 0,4 1-1,-3 3-85,-2 5 1,2-2-1,1 4 1,0-4 114,-1-1 0,5 1 1,-6 2-1,-2 4 245,-2 1 0,-1-3 0,1 5 0,3 0-49,1-2 1,0 0 0,-6-5 0,3 4 68,3 1 1,-4-5 0,4 2 0,-3-4-38,-3-1 0,3 0 0,1-1 0,2 1-195,-2-1 0,6-4 0,1-1 1,2 2-62,-2 2 0,2 3 0,-5 2 0,-1 2 0,1-2 0,0 5 0,-4 1 0,2 1 0,-2 0 0,4 0 0,-2 5 0,-2 0 5,-1 1 1,-1-1 0,2 0-1,2 0 16,-2 1 1,-1-1 0,-2 0-168,-1 1 0,1 1 0,0 1 0,0 5-925,-1 1 0,-4 0 0,-1 3 1,2-1-1539,2 1 1,2 4 0,0 6 2617,0 4 1,-8 11 0,-1 4-1</inkml:trace>
  <inkml:trace contextRef="#ctx0" brushRef="#br0">25031 4715 20374,'16'0'2207,"-1"0"-1725,-6 0 1,-9 6 0,-10-1 0,-4-2 409,-2-1 1,-5-2 0,-2 0-243,-1 0-409,5 0 1,-9 0 0,5 0 0,0 0 51,1 0 0,-1 0 0,4 0 0,-2 0-285,1 0 0,8 0 0,2 0-257,-3 0 0,0 0 130,-3 0 0,5 0 339,1 0 0,1 7 0,-3 4-471,1 3 1,8 1 0,-2 1-1,3 0 0,2-1 0,-5 1 0,-1 2 1,3 1-182,1 2 1,2 0 0,0-6-21,0 1 0,0-5 0,-2-3-663,-3-1 537,3 6 428,-5-12 0,14 1 1,4-9-1,3-2-8,2-3 1,1 3-1,4 1 1,4-1 294,-1 0 1,4 6-1,-5-3 1,-1 5 186,1 1 0,-2 5 0,-5 2 1,-1 2-38,1 3 0,0 7 0,0 2 0,-2-2 109,-4-1 0,2 3 0,-6 0 0,-3 0-108,-1 1 1,-2-4-1,0 3 1,-2-4-73,-3-1 0,-4-6 1,-7-1-1,-1 0 75,-4 0 0,2-4 1,-6 4-1,1-2-254,-1-4 0,4-1 0,-3-2 0,1 0-970,4 0 0,-4 0 1,2 0-1,2-2 203,2-3 0,-3 1 0,3-4 0,5-1-1226,3 0 0,4-1 1,6-6 989,5 0 0,4 2 0,11 2 0,5 1 1270,4-1 0,8-2 0,3-1 0</inkml:trace>
  <inkml:trace contextRef="#ctx0" brushRef="#br0">25471 4857 20374,'7'-9'-1802,"-5"-5"1,3 4 1928,-3-4 1,-4 0-1,-3 3 1,-6 6 993,-3 3 1,-1 4 0,-3 3 0,-1 6-603,-2 3 1,-5 7 0,5 1 0,2 3-259,1 3 0,3 1 0,-1 3 0,0-2-5,0-4 1,8 7 0,2-5 0,5-2-228,1-2 1,1-3-1,5-5 1,4 0 140,4 0 1,14-6-1,3-1 1,4-2 336,4-4 1,-4 4-1,5-1 1,-2-3 241,-3-1 1,-3-2-1,-6 0 1,-5-2-410,-4-3 0,-8-4 1,-4-7-341,-3 1 0,-9 1 0,-3 1 0,-6 3 0,-5-2 0,-2-1 0,-6 1 0,-1 4 0,-3 1 0,-2 0 0,3 3 0,1-1 0,-1 1 0,1 3 0,0 2 0,1 3-526,4 1 1,-2 7 0,7 1 0,1 4-9306,3 4 9359,8 0 0,-5 2 0,6 1 0</inkml:trace>
  <inkml:trace contextRef="#ctx0" brushRef="#br0">23915 2688 8308,'-7'-9'908,"5"0"362,-3 4 1,-2 5-743,1 0 1,1 2 0,5 10 0,0 4-1,2 5 342,3 3 0,-3 2 0,3 6 0,-3-1-90,-2 1 0,2 4 1,1 3-1,2-1-320,-1 1 1,-2-3-1,-2-4 1,0-1-514,0 1 1,0-3 0,0-1 0,0-3-249,0-3 1,0 5 0,-2-6-364,-3-2 0,3-2 1,-5-1-1085,0 0 0,5-6 0,-5-1-436,0-2 1,5-4 1023,-3-8 1,3-4-1,2-6 1160,0-1 0,7 0 0,2 0 0</inkml:trace>
  <inkml:trace contextRef="#ctx0" brushRef="#br0">24339 2782 9087,'11'0'674,"-1"0"0,-6 7 0,1 4 0,-5 2 0,-5 3-10,-6 0 1,-3 5 0,-2 2 0,-1 1-261,-4 4 0,2 2 1,-6 1-1,3-1-171,2-4 0,3 4 0,1-6 0,2 1-49,4-4 1,-2 1 0,6-1 0,3-2 10,1-1 0,2-8 0,2 1 0,3-1 52,6-1 1,4-2 0,4-7 0,4 0-131,2 0 1,1 0 0,7 0 0,2 0-253,2 0 0,5 0 0,-4 0 0,0 0 0,1 0 0,-2-5 0,-6-2 0,-1 0-2514,-4 0 1,2-5 1215,-7 1 0,-7-8 0,-9-2 0,-5 0 1433,-5-2 0,-18-8 0,-10-9 0</inkml:trace>
  <inkml:trace contextRef="#ctx0" brushRef="#br0">24528 2813 8162,'10'18'0,"1"1"518,1 2 1,-5 2 0,0-2 0,-2 5 430,0 4 1,2 6 0,-3 3 0,3 1-274,2 4 0,-4-4 0,4 0 0,-1-2-192,1-3 1,-4 2 0,6-2-1,-1-4-801,-1-1 1,3 3 0,-5-7 0,0 2-881,0-1 0,4 0 1197,-6-6 0,7 0 0,-3-5 0</inkml:trace>
  <inkml:trace contextRef="#ctx0" brushRef="#br0">26588 833 8168,'0'-16'521,"-2"1"-46,-3-1 0,-2 5 0,-6 3 0,3-1 8,-2 0 0,-8 6 0,-1-3-89,2 5 1,-5 1 0,-1 1 0,-1 5 0,0 4 384,-2 4 1,0 2 0,0 1 0,4 4-439,1 6 1,-3 2 0,5 3 0,0-1 126,-2 1 1,11-3 0,-2-1 0,3-2-159,3 2 1,4-3-1,1 1 1,4 0 148,5-1 0,13-3 0,2-6 0,7 0-134,3-1 1,8 1 0,4-2 0,6-3-91,4-6 0,-1 2 0,-5-2 1,0-1-203,1-3 0,-3-1 0,-1-1 0,-6-5-68,-5-4 0,0 1 0,-12-1 1,-1-3-3265,-3-1 1,-6 4 1878,-1-1 1,-15 10 1419,-6 1 0,-3 7 0,-8 8 0</inkml:trace>
  <inkml:trace contextRef="#ctx0" brushRef="#br0">29984 7325 8741,'0'6'1184,"0"-6"0,0-6 0,0-10 1,0-2-1,0-1-369,0-2 0,5-7 1,2 0-1,2-7-486,3-7 1,4-3 0,3-6 0,3-5-328,3-6 0,1-13 0,4-2 0,-2-5-196,-2 0 1,-5 3 0,3 6 0,-1 6-42,-4 8 1,-3 12 0,-4 12 0,-1 7 93,1 7 1,-3 9 0,1 3-1,2 2 370,2 3 0,2 10 0,0 8 0,0 8 603,-1 10 0,6 15 0,2 4 0,0 8-6,-1 11 1,-1 5 0,-5 3 0,0-1-352,0-3 1,-6-4-1,0-8 1,3 0-224,1-5 1,1-4 0,1-8-1,0-1-309,0-1 0,-2-3 0,-2-12 0,-2-3-930,2-2 1,-3-2 0,0-6-2003,-2 1 1,0-7 1451,-2-4 1,-1-12 0,4-9 0,-1-8 664,-3-6 1,-2-7 0,-2 1-1,0 1 557,0 2 0,-2 3 1,-3 2-1,-4 4 545,0 1 0,-10 7 1,3 7-1,-3 1 650,-4-1 0,-1 4 0,-9-4 0,-4 0 337,-5 0 0,-2 1 0,-1-4 0,0 3-851,-4 2 0,-7-5 1,3 3-1,3 0-630,1 4 1,3-2 0,3 0 0,2 0-1379,3 0 1,1 2 1641,6 5 0,-1-7 0,1-2 0</inkml:trace>
  <inkml:trace contextRef="#ctx0" brushRef="#br1">26556 1933 31324,'0'16'-2353</inkml:trace>
  <inkml:trace contextRef="#ctx0" brushRef="#br1">26713 5595 10019,'0'9'-44,"-1"30"-144,-3-3-64,-1 1 1,0-2 0,5-7-580,0-2 486,0-7 514,0-3 1,0-21 0,0-13 0,0-3 217,0-1 0,0-17 1,0-1-1,0-7-68,0-6-17</inkml:trace>
  <inkml:trace contextRef="#ctx0" brushRef="#br1">26221 5563 31925,'0'1'-56,"3"15"-841,4 0 0,-2-1-2652,-1 1 3211,-2-7 0,5 5 0,1-6 1</inkml:trace>
  <inkml:trace contextRef="#ctx0" brushRef="#br1">5032 6507 31324,'-11'-16'-5703,"2"1"5019,3-1 1,-1 0 1919,1 1 0,5 4 4805,-5 1-6041,5 6 0,2 4 0,3 12 0,3 6 0,2 3 0,-4 12 0,3-2 0,1 4 0,0 4 0,-6 1 0,4 9 0,-1 0 0,-1-2 0,5 7 0,-4-10 0,-1-1 0,2 3 0,-5-3 0,5-1 0,-2-5 0,0-4 0,0-3 0,-5-2 0,0-4 0,0-1 0,0-2 0,0-5 0,0-1-211,0-6 1,0-4 0,0-10 0,0-5 78,0-4 0,0-9 0,0-3 0,0-4 14,0-1 0,7-4 1,6 0-1,4 2 283,4-2 1,14 1 0,2 8 0,5 5 128,-1 4 0,10 3 0,-4 3 1,2 6-295,0 3 0,-7 9 0,-2 4 0,-1 5 0,-4 5 0,-4 1 0,-5 6 0,-5-2 0,-3 2 0,-4 7 0,-4 4 0,-5-1 0,-3 1 0,-2-3 0,-2-4 0,-3-3 0,-5-2 0,-6 0 0,-3-6 0,-4-1 0,-1-3 0,-1-3 0,-5-3 0,1-6 0,-5-3 0,0-2 0,2 0 0,1 0 0,-1 0 0,1-7 0,-2-4 0,-1-3 0,3-2 0,-2 1 0,12-3 0,3-1 0,6-2 0,5-5 0,7 3 0,2 0-2156,3 1 0,11-6 0,12 2 2451,7-4 1,12-9 0,9-1 0</inkml:trace>
  <inkml:trace contextRef="#ctx0" brushRef="#br1">6368 6680 32661,'16'7'35,"5"-3"0,2 4 1,-1 1-36,1 0 0,10-1 0,-1 5 0,3-3 0,3 2 0,-3 2 0,7 2 0,0 0 0,-2 0 0,-2-2 0,-6-2 0,-2-2 0,-4 2 0,-4 1 0,-6-1 0,-2-2 0,-3 3 0,1-5 0,-7 3 0,-1 1 0,-4-3 0,-6-1 0,-4 1 0,-4 0 0,-12-4 0,-4 4 0,-1-2 0,-4-4 0,-7 1 0,0-1 0,-2 3 0,2-3 0,-2-1 0,6-2 0,0 0 0,-1 0 0,2 0 0,6 0 0,1 0 0,4 0 0,-2-2 0,7-1 0,2-3 0,2 3 0,6 1 0,2 0 0,2-3 0,4 3 0,8-3 0,4 3 0,7 2 0,-1 0 0,1 0 0,7 0 0,1 7 0,8 2 0</inkml:trace>
  <inkml:trace contextRef="#ctx0" brushRef="#br1">6510 7482 31324,'-16'0'0,"0"0"0,0 0 0,1 0 0,-1 0 0,0 0 1443,1 0-1443,6 7 0,11-6 0,12 5 0,5-5 0,10-1 0,3 0 0,8 0 0,6 0 0,2-1 0,5-5 0,3-2 0,0-1 0,3-3 0,-5 6 0,0 1 0,1-2 0,-3 6 0,-7-5 0,-1 5 0,-2 1 0,-9-6 0,0 1 0,-6 2 0,-5 1 0,4 2 0,-5 0 0,-7 0 0,-15-5 0,-15-1 0,-10 1 0,-9-2 0,-12-2 0,-9-6 0</inkml:trace>
  <inkml:trace contextRef="#ctx0" brushRef="#br1">8286 6444 32376,'0'-8'-9606,"0"-1"10299,0 4 0,0 5 0,2-2 0,2 7 0,3 6 237,1 6 0,-2 1 0,4 8-375,2 2 0,0 1 0,1 5 0,-5 2-175,-1 6 1,4-2-1,-6 2 1,-1 0-381,-3-2 0,-1 6 0,0-6 0,0 2 0,0 0 0,0-9 0,0 0 0,0-5-196,0 0 1,0 0 0,0-2 0,0-5-1132,0-4 1,2-1-4720,3 0 4735,-3-7 1,5-4 0,-7-10 0,0-6-491,0-3 0,2-3 1,1-4-1,4-4 1882,2 1 0,9-13 1,6 4-1</inkml:trace>
  <inkml:trace contextRef="#ctx0" brushRef="#br1">8695 6539 32767,'9'-7'0,"-2"5"0,-7-3 0,0 10 0,2 4 0,1 6 0,2 3 0,-1 3 0,-2 3 0,-2 8 0,0-1 0,0 1 0,0-1 0,0 0 0,0 1 0,0-1 0,-6 4 0,1 0 0,0-3 0,-2-3 0,5 4 0,-3-8 0,3-1 0,2-3 0,0 2 0,0-2-108,0-2 0,7-1 1,5-4-1,6-2 215,3-2 1,7-6 0,0 1 0,5-3-108,4-2 0,4 0 0,-2 0 0,-1 0 0,1 0 0,1-5 0,-7-2 0,-3-2 0,0-3 0,-8 3 0,-1 0 0,-5 0-776,-6 1 1,-3-3-1,-7-5 1,-1 1-817,-5-1 1,-4 0 0,-9 1 0,-4-1-336,-1 0 2224,4 0 1,-9-6-1,4-3 1</inkml:trace>
  <inkml:trace contextRef="#ctx0" brushRef="#br1">9010 6774 32767,'8'7'0,"6"2"0,-3 9 0,3 3 0,1 5 0,1 3 0,0 3 0,-2-1 0,-4 1 0,4-3 0,-5-1 0,0-1 0,-4 0 0,-1-4 0,-1 0 0,2-2 0,-1 0 0,-3 0 0,1-6 0,3 1 0,-3 0 0,5-2 0,-2-2-2769,1-1 0,1-8 0,-2 2-830,5-3 0,3-4 3643,-3-3 0,4-4 1,-5-6-1</inkml:trace>
  <inkml:trace contextRef="#ctx0" brushRef="#br1">10142 6649 31324,'-16'-14'-1542,"-2"3"0,-1 4 2302,-2 0 1,0 5 0,6-3 0,-1 3-390,0 2 0,0 2 0,1 3 0,1 6-371,3 3 0,-3 2 0,5-1 0,1 1 0,-5 5 0,7 0 0,-1-2 0,0-1 0,3-3 0,2-4 0,2-1 0,0 3 0,0 1 0,7-4 0,6-1 0,6-1 0,7 1 0,4-5 0,1 1 0,2-2 0,4 3 0,1-5 0,6 6 0,-4-1 0,-1-1 0,3 7 0,-6-1 0,-3 3 0,-5 1 0,-5 1 0,-7 1 0,0 3 0,-1 1 0,-6 0 0,-2-4 0,-2 2 0,1 2 0,-3 0 0,-8-5 0,-6 0 0,-3-1 0,-1-1 0,-1-1 0,-2-5 0,-3-1 0,-1 0 0,-6-3 0,2 1 0,-2-2 0,-2-1 0,-2-4 0,3-1 0,3-2 0,-4-6 0,4 4 0,-2-1 0,2-5 0,3-1 0,7-1 0,2-1-709,4 0 1,3-5 0,7-1 0,0-3-1919,0-3 0,7-2 1,5-1 2726,7 0 1,6-8 0,6-1 0</inkml:trace>
  <inkml:trace contextRef="#ctx0" brushRef="#br1">10487 6649 15490,'14'15'0,"-1"3"280,-3 3 1,-1-2 0,3 7 0,-1 2 380,1 2 0,0 1 0,0 1 0,-1-1 66,1 1 1,2-3-1,0-1 1,-2-3-349,-1-3 1,-1-1-1,4-5 1,-2-2-424,-1-4 0,-6 3 0,4-6-1963,-2 1 1,-4-4 1351,-8 1 1,-4-10 0,-8-6 0,-1-3-3187,3-1 3900,-12-8 1,17-1 0,-13-8 0</inkml:trace>
  <inkml:trace contextRef="#ctx0" brushRef="#br1">10393 6413 22684,'0'-16'-3446,"0"6"0,0-1 2637,0-1 0,2 5 0,3 2 1614,6 3 0,-3-3-644,3 0 1,-8-1-1,4 6 1</inkml:trace>
  <inkml:trace contextRef="#ctx0" brushRef="#br1">10770 6664 13665,'16'32'0,"0"1"0,1 0 689,4-1 0,-3 6 1,3-8-1,-4 1 15,-1 4 0,0-2 0,-1-7 0,1-5 0,0-3 1,-2-2 0,-2-1 1442,-1 1-1207,-1 0 0,-1-9-504,-4-7 0,-3-9 0,-2-12 0,0-5-409,0-4 1,0-1 0,2-2 0,3-2-351,5-2 0,4 0 0,2 4 1,0 0-368,-1 1 1,6 5-1,2 11 1,0 2 694,-1 3 1,5 4 0,-5 9-1,3 3-97,3 6 0,2 10 0,1 5 0,0 4 319,1 1 0,-1 1 0,-1-1 0,-4 0 75,-5 1 1,2-2 0,-2-3 0,-4-2-712,-4-2 0,0 3 0,-4-5 0,0-2-523,-4-2 1,-3-1-1,-2 0-1331,0 0 0,0-6 1066,0 1 0,0-10 0,0-1 926,0-8 1,7-13-1,2-4 1</inkml:trace>
  <inkml:trace contextRef="#ctx0" brushRef="#br1">12531 6366 22281,'16'7'-337,"-7"1"1,-4 8 428,-3 0 1,-9-7 0,-5-2 0,-6-2 663,-3 0 0,-7 0 0,2-5 0,-4-1-183,-1-5 0,-6 3 0,1-8 0,1 1-224,1 1 1,5-3-1,1 7 1,3-1-204,3-1 0,1 6 0,7-3-176,3 8 0,-1-1 0,5 9 0,0 4-240,0 3 1,-3 4 0,3-2-1,-2 5 290,-3 4 0,3 1 0,-2 3 0,1-1 139,1-2 1,-3 4 0,7-10-1,1-1-498,2-3 0,2-4 0,0-1-808,0 0 931,0 0 1,7-8 0,4-2 0,3-6-8,2-6 1,5-1 0,3-5 0,4 2 33,5-3 0,7 1 1,-1 0-1,1 3 179,4 2 1,-4 2 0,0 5-1,-2 0 372,-3 0 0,2 7 1,-4 5-1,-5 7 32,-3 8 1,1 2 0,-7 3 0,-3-1 12,-4 1 0,-9 4 1,3 1-1,-5-2-159,-1-2 1,0-3 0,-1-4 0,-5-5 177,-4-4 1,-9-1 0,-4-2-1,-1-2-247,-4-1 0,-2-8 0,-3 2 0,-2-3-348,-2-2 0,-5-7 0,6-3 1,1-4-385,1-2 1,3 0-1,1 1 1,4-3-875,5-3 1,5 4 0,6-6 0,5 0-678,3-3 1,4-4-1,5-3 1,8-2-122,10-1 2396,5-8 1,15 4-1,4-7 1</inkml:trace>
  <inkml:trace contextRef="#ctx0" brushRef="#br1">13255 6491 32767,'-16'0'0,"0"9"0,1 5 0,-3 7 0,-1 4 0,-2 3 0,-5 1 0,3 4 0,0 4 0,1 5 0,8 2 0,8-1 0,5-3 0,1-1 0,1 3 0,6-6 0,9-1 0,8-1 0,6-10 0,3-1 0,2-2 0,2 0 0,0-6 0,-6-6 0,-1-2 0,-4-3 0,-2-3 0,-4-2 0,1-5 0,-2-4 0,-7-9 0,-3-2 0,-2 1 0,-4 3 0,-3 1 0,-5 1 0,-5-1 0,-4 0 0,-9 2 0,-2 4 0,-1 3 0,0 0 0,-5 5 0,-6-3 0,2 3 0,2 2 0,-4 2 0,0 3 0,2 5 0,2 4 0,2 2 0,1 0 0,4 0-725,5-1 0,3 6 0,3 0 436,-1-2 0,-7-8 1,-1-4-1</inkml:trace>
  <inkml:trace contextRef="#ctx0" brushRef="#br1">8506 8173 8365,'9'-7'2880,"-2"6"0,0-6 0,2 8-1890,0 5 0,5 8 1,-6 8-1,1 4-87,-4 8 0,2 2 0,-1 8 0,-3-2 1,-1 3 159,-2 6 1,-5-6 0,-2 4-605,-2-3 1,4 3-1,-4-9 1,2 2-308,3 0 1,-3-9 0,0 0 0,0-5-681,0 0 1,0-6 0,4-1 0,-2-3-1693,1-2 0,-3-6-343,2 1 0,0-10 1,5-1 1392,0-8 0,7-6 1,3-4-1,4-1 1271,2-2 1,7-14 0,1 2 0</inkml:trace>
  <inkml:trace contextRef="#ctx0" brushRef="#br1">8978 8173 20019,'9'7'160,"-2"-3"0,-7 6 0,0 2-217,0 2 0,0 14 0,0 4 0,0 3 845,0 3 0,-7 1 0,-4 4 1,-3-1-144,-1 2 1,-1-1-1,2 1 1,2-5-181,1-6 0,6 5 0,-4-10 0,2-2 46,4-1 0,1 1 1,2-5-305,0-2 1,7-3 0,4-4 0,2-3-241,3-2 1,7-2 0,3-5 0,4-2-1037,1-3 0,2-2 0,2-7 1,2 0-254,-2-3 1,2-3-1,-4 5 1,-5-3 195,-4-3 0,-4 4 0,-8-6 1,-4 2 401,-1 0 1,-3-7-1,-9 2 776,-6-4 1,-3-1 0,-1-1 0</inkml:trace>
  <inkml:trace contextRef="#ctx0" brushRef="#br1">9230 8409 20183,'10'9'0,"-1"6"276,-2 10 0,5 5 0,-3 3 0,1 3 533,1 6 0,-8-1 1,3-1-1,-3-2-237,2-3 1,-3-2 0,3-3-1,-1-2-749,1-2 1,-3-7-1,5 2 1,-2-3-612,0-3 0,7 1 0,1 0 0,4 0-522,4-1 0,7 1 1514,-2 0 0,4-8 1,1-1-1</inkml:trace>
  <inkml:trace contextRef="#ctx0" brushRef="#br1">10440 8173 20668,'-15'0'1028,"-1"0"0,-5 0 0,-2 0 155,-1 0-983,5 0 0,-11 7 0,4 4 0,-2 3-39,1 1 0,0 1 0,6 0 0,1 0 352,3-1 1,3 1 0,3 0 0,4-1-282,0 1 0,7 0-39,0 0 1,13-2 0,9-2 0,3-3 75,3-2 1,7 3-1,3-5 1,2 0-48,4 2 1,-6-3 0,-1 6 0,-4 3 58,-1 1 0,-8 0 0,-3 0 1,-3-2-282,-3 0 0,-1 12 0,-3-3 0,-4 0 0,-7 0 0,0-3 0,0-2 0,-11-6 0,-3-1 0,-1-1 0,-5 1 0,-4-5 0,0 1 0,-3-3 0,-1-2 0,-5 0 0,7 0 0,-2 0 0,2 0 0,-2-2 0,5-2 0,0-3-717,1-1 1,2-3 0,10-4 0,3-1-1742,0 0 0,5-1 1,-1-4-1,6-4 1702,8 1 0,3-13 0,1 4 0</inkml:trace>
  <inkml:trace contextRef="#ctx0" brushRef="#br1">10660 8142 18556,'25'16'0,"-6"-1"0,-5 1 443,-3 0 0,-1-1 0,4 3 1,-2 3-139,-1 5 1,-1 2 0,4 2-1,-2-2 575,-1 0 1,-1 3 0,4-10 0,-1 0-796,-3 2 0,1-6 1,4 4-1,1-4-1347,0-1 1,-6-5-2153,1-1 2442,-8-6 0,2 3 1,-10-9-1,-7-3 1,-6-6 959,-2-3 0,-8-8 0,3-3 0</inkml:trace>
  <inkml:trace contextRef="#ctx0" brushRef="#br1">10629 7985 22891,'-9'-11'-1672,"6"2"1288,6 2 1,1 2-1,6 5 1,2 0 613,2 0 1,2 2-1,0 1-1414,0 3 1,-2 1 1237,-4-2 0,11-3 0,-4 5 0</inkml:trace>
  <inkml:trace contextRef="#ctx0" brushRef="#br1">11006 8142 32767,'16'16'-586,"0"-1"0,-2 1 1,-2 0-1,-2-1 853,3 1 1,1 5 0,0 2-1,-2 1-215,-2 4 0,1-3 0,5-1 0,-1-1-48,1-4 1,0-2 497,-1-1 1,-4-7-491,-1-4 1,-8-3 0,0-4 0,-7-3-13,-4-6 0,-2-3 0,-4-5 0,1-3-192,3-5 1,4-11 0,7 5 0,0-4-549,0-1 1,7 1 0,5 7-1,6 2 666,3 2 0,10 12 1,-1 0-1,2 5 608,2 6 1,7 1-1,-5 4 1,-1 3-247,-2 6 0,-1 3 0,-1 3 0,-1 2-106,-4 2 0,2 6 0,-7-7 0,-2 1-182,-1 2 0,-8-4 0,1 8 0,-1-1-394,-1-2 0,-2 1 0,-7-6 1,0 2-1294,0-2 0,-2-2 1,-3-1-139,-5 0 1,-4-2-1,-2-2 1921,0-1 0,0-8 0,1 4 0</inkml:trace>
  <inkml:trace contextRef="#ctx0" brushRef="#br1">12673 7780 31238,'9'7'-1484,"-2"-3"0,-9 5 0,-2-1 2241,-1 1 0,-7-6 1,1 4-1,-4-1-19,-6-1 0,-4 0 0,-6-5 0,-1 0-738,1 0 0,0-2 0,-1-1 0,2-4 0,4-2 0,-2 4 0,6-4 0,1 1 0,3-1 0,-1 5 0,8-1 0,-3 3 0,6 2 0,1 9 0,7 5 0,0 5 0,-2 2 0,-2-5 0,-1 0 0,2-1 0,1 6 0,2 0 0,-2 0 0,-3 2 0,3-6 0,-3 4 0,3-3-488,2-2 1,-1-1-2653,-5 1 2092,5 0 1,-5-8 0,12-2 1007,4-5 0,4-6 1,3-2-1,3-2-22,1-3 1,12 3 0,-2-1 0,2 0 686,1 1 1,2 2 0,3 7-1,-3 0 291,-2 0 0,-1 2 0,-10 3 0,-1 5-543,1 4 1,-2 2 0,-7 1 0,-2 3-374,-1 1 0,-8 1 0,2-2 0,-3 2 0,-2 3 0,0-4 0,0 3 0,-2-1 0,-3-4 0,-4-2 0,-6-3 0,-1-1 0,0-3 0,-7-6 0,-1 3 0,-2-2 0,0 0 0,-1 0 0,-4-5 0,0 0 0,-1 0 0,6-5 0,1 0 0,3 0-1491,3-2 1,1 0 0,2-6 0,2 3-618,4-2 1,5-2-1,10-4 1917,5-3 0,11 4 526,6-4 1,9-4 0,4 1 0</inkml:trace>
  <inkml:trace contextRef="#ctx0" brushRef="#br1">13192 7875 22436,'9'-7'-1201,"-4"-4"0,-3 2 1,-4 1 1869,-3 1 0,-4 1 0,-7 6 1,-1 0 159,-4 0 1,-2 7 0,-5 6 0,2 4-334,-2 4 0,3 7 0,1 0 1,1 5-309,4 4 1,3 5-1,6-4 1,5 1-300,3-1 1,2 2-1,3-5 1,8-3 369,10-3 1,8 3 0,8-10 0,7 1-60,6 0 1,1-2 0,5-6-1,-2 1 479,-3 0 1,-8-7 0,-2-4 0,-5-3-410,-6-2 0,-2-7 0,-11-4 0,-4-3-270,-5-2 0,-2-1 0,-8-4 0,-3-3 0,-6-1 0,-5-3 0,-6 7 0,-8 0-85,-5-1 0,-5 4 0,5-3 0,2 5-492,-2 6 1,0-2 0,4 5 0,-1 0-1160,1 0 1,4 2 0,3 5-1028,1 0 2273,2 7-1490,6-6 2074,-1 13-13,7-5 0,-5 0 1,5-2-1</inkml:trace>
  <inkml:trace contextRef="#ctx0" brushRef="#br1">13978 8079 32376,'9'0'195,"-1"0"1,-2 0-196,4 0 0,4-5 0,2-1 0,0 3 0,-1 1 0,1 2 0,1 0 0,3 0 0,1 0 0,1 0 0,-2 0 0,1 0 0,-2 0 0,-2 2-890,-1 3 1,-7 4 353,-4 7 1,-17-8 0,-6-1 0</inkml:trace>
  <inkml:trace contextRef="#ctx0" brushRef="#br1">13994 8220 32767,'15'0'0,"1"0"0,0 0 0,0 0 0,1 0 0,4 0 0,-4 0 0,6 0 0,-2 0 0,0 0 0,0 0 0,-3 0 0,1 0 0,2 0 0,0 0 0,-4 0 0,2 0 0,2 0 0,0-5-97,-5 0 1,7-14-1,1 1 1</inkml:trace>
  <inkml:trace contextRef="#ctx0" brushRef="#br1">14733 7765 32767,'7'-9'-3306,"-6"4"3513,5 10 1,-5 9 0,-1 9 0,2 1 109,3 4 0,-3 2 0,3 1 1,-3 1-307,-2-1 1,0 0 0,0 1-1,0-3-274,0-2 0,0 1 1,2-6-1,1 1-420,3 0 1,-1-2 0,-5-6 0,2-1-1782,3-3 1,-2 3 317,8-4 1,-1-3-1,6-1 1547,0-5 0,-1-8 1,1-3 786,0-4 1,0-9 0,-1-1 0</inkml:trace>
  <inkml:trace contextRef="#ctx0" brushRef="#br1">15047 7780 8158,'9'7'843,"-4"4"0,-1 3-222,1 1 0,2 1 0,5 2 0,-3 3 147,-2 5 0,0 4 0,-4 1 0,2-1-365,-1-4 0,-2 2 0,-1-6 0,3 1-368,1 0 0,0-2 0,-5-5 0,0-1-903,0 1 1,0-6 0,2 1 396,3 1 1,-1 0-3887,6-1 4357,1-4 0,5 0 0,-1 2 0</inkml:trace>
  <inkml:trace contextRef="#ctx0" brushRef="#br1">15362 8205 7882,'10'0'792,"0"0"273,3 0 0,-5 0 175,3 0-970,-1 0 1,1 0-807,-1 0 1,-4 0 0,4-2-611,2-3 1,-3 1 0,0-6 1145,-2-2 0,12-2 0,-2-2 0</inkml:trace>
  <inkml:trace contextRef="#ctx0" brushRef="#br1">15959 7765 7881,'0'-16'0,"0"0"0,-2 2 0,-3 4 1010,-5 4 0,1-1 1,-2 4-420,-1 5 0,-2 5 0,-3 10 0,-3 4-251,-1 5 0,0 4 1,6 3-1,-1 2 58,0 2 0,6 0 1,1-4-1,0 2-193,1 1 0,4 1 0,1-6 0,6-1-77,8-4 0,4 2 0,6-7 0,5-2-33,4-1 0,9-2 0,1-2 0,0-2 30,-3-2 0,1-6 0,-1 1 0,-2-3 80,-2-2 0,-9-6 0,-3 0 0,-3-3-29,-2-3 1,-8-2-1,-2-2 1,-5 0-9,-1 0 1,-1-3 0,-5 0-1,-6 3-52,-7 2 1,-4-7 0,-5 9-1,2 0-591,-2-2 0,-2 0 0,-1 0 1,-1 2-194,1 1 1,0 6 0,-1-4-1,2 2-43,4 4 1,3-1-1,8 1 1,-1-2 171,0 1 0,9 2-433,7 2 0,13 2 0,11 2 0,4 1-1783,5-2 2755,9-1 0,-2-9 0,7-2 0</inkml:trace>
  <inkml:trace contextRef="#ctx0" brushRef="#br1">16509 7890 7881,'18'-7'209,"1"4"0,-14-8 247,-1-1 1,-10 0 0,-4 0 0,-6 3 9,-5 2 0,2 2 0,-7 5 0,0 0-97,1 0 0,-3 7 1,6 3-1,-1 4 89,0 2 1,2 7 0,5 3-1,2 4-105,4 1 0,3 0 1,7-1-1,0-2-89,0-2 0,7-1 0,3 3 0,6-4-29,5-1 0,4-4 1,6-7-1,0-1 108,1 1 0,5-5 1,1-2-1,0-3-95,1-2 0,-2 0 1,-8 0-1,-1-2-66,-2-3 0,-12-4 0,2-8 1,-4-3-278,-3 0 0,-2-8 0,-9 1 0,-3-2-142,-5-3 0,-6 3 1,-5 1-1,-5 3-647,-4 2 1,0-3 0,2 5 0,4 4-1084,1 5 1,-3-2-4,5 3 0,9 4 1303,12 2 0,14 8 1,12 4-1,4 0 667,1 0 0,8 6 0,1-5 0</inkml:trace>
  <inkml:trace contextRef="#ctx0" brushRef="#br1">17044 7796 7881,'23'-16'0,"-8"1"0,-1 4 0,-9 1 633,-1-3 1,-4 1-1,-5 2-10,-6 4 0,-3 5 0,-3 1 0,-2 1-291,-2 5 0,0 8 0,5 8 1,0 3 30,1 3 1,6 7 0,4 1 0,3 1-70,2 1 0,7-4 0,3 2 0,6-4-20,5-6 1,3 2 0,10-7 0,2-2 54,6-1 1,-2-4 0,1-4 0,-1-3 1,0 0 1,-5-5 0,0 3 0,-6-3 111,-2-2 0,-8-6 0,0-1-219,-7-1 1,-5-3 0,-8-4 0,-6 1-146,-9 3 0,-9-3 0,-10 4 1,-3-3-415,-2 3 0,-7-2 0,-6 6 0,3 3-922,1 1 1,7 2 0,0 0 0,0 2-628,2 3 1,1 4 0,8 7 1883,-1-1 0,1-6 0,0-2 0</inkml:trace>
  <inkml:trace contextRef="#ctx0" brushRef="#br1">17201 6020 8094,'9'-19'0,"-4"3"177,-3 2 1,0 7 0,3 2 0,7 5 0,7 5 248,7 6 1,11 4-1,7 6-79,6 5 0,6 6 0,7 5 1,4 8-1,3 7-115,-34-24 0,1 2 0,6 7 0,-1 3 1,-2-3-1,-1 1 0,2 4 0,-2 1 21,2 5 0,-1 0 0,-1 2 0,-1 2 0,-1 3 0,-1 2 0,-1 0 0,-2 1-102,1 2 0,-3 0 0,-5 0 1,-2-1-1,0 0 0,-2 1 0,-2-2 1,-2 1 196,-2-2 0,-2-1 1,-1 0-1,-2-2 1,-3-2-1,-2-1 1,0-3-1,-1-1 364,0 38 0,-5-6 1,-7-6-1,-7-8-73,-5-11 1,-7-2 0,3-11-1,0-3-326,1-7 0,-5-1 0,5-9 0,-1-3-464,0-6 0,-3 0 1,3-7-1,1-1-804,-1-3 1,-3-1-1,3 0 1,0 0-1615,1 0 1,2-7 0,10-3-64,5-4 1,13-2 2762,13 1 1,18-8 0,17-2 0</inkml:trace>
  <inkml:trace contextRef="#ctx0" brushRef="#br1">18789 7670 7927,'-16'0'-522,"1"0"1,6 2 756,4 3 0,5 2 0,5 4 0,7-4 764,7 0 1,6-4-1,8 6 1,4-2-345,5-4 0,8-1 0,3-2 1,-3 0-505,-1 0 0,2 0 0,-2 0 1,-4 0-731,1 0 1,-3-2 0,-1-1 0,-5-4 0,-4-2 0,-8 4 0,-4-4 0,-6 1-301,-4-1 1,1 4 0,-7-6 0,-3 1 878,-6 1 0,-9-5 0,-8 5 0,0-1 0,-2-1 0,0 6 0,-3-4 0,5 0 0,4 1 0,3 3 0,3-6 0,4 6 0,9-4-37,3 2 0,6-3 1,10 4-1,5 3 417,3 1 1,3 2-1,1 0 1,2 0 201,2 0 0,5 7 0,-6 4 0,-1 3-200,-2 1 1,-3 1-1,-2 1 1,-3 3-97,-3 1 0,-3 0 0,-6-4 0,-5 2-21,-1 2 0,-1 0 1,-8-3-1,-3 1-168,-6 2 1,-3 0 0,-3-6 0,-2 1-429,-2 0 1,-7-6 0,1-1-1,-1-2-166,2-3 1,-2-3-1,6-1 1,-1 0-324,0 0 1,2-1 0,5-5 0,1-4 819,-1-4 0,2-9 0,2-3 0,3-4 0,2-1 0,-5-1 0,3 1 0</inkml:trace>
  <inkml:trace contextRef="#ctx0" brushRef="#br1">19497 7560 7964,'15'0'0,"1"2"200,0 3 1,-2-1 0,-2 6-1,-2 2 159,3 2 0,1 2 1,1 2-1,-1 1-31,-3 2 1,3 5 0,-4-5 0,4-2-521,2-1 0,-6 3 0,-1 0 0,0-2-447,0-2 0,-4-1 510,5 0 129,-6-8 0,3-1 0,-7-7 0</inkml:trace>
  <inkml:trace contextRef="#ctx0" brushRef="#br1">20550 7309 7957,'0'-16'144,"0"0"1,0-5 0,0 0-1,2 2 164,3 2 1,4 6 0,6 1 0,1-2 1,0-2 0,5 5 0,2 2 1,1 2 127,4-1 1,2 1 0,1 7 0,1 3-103,-1 6 1,-1 8 0,-2 4 0,-2 3-34,2 7 1,-5 0 0,-4 9 0,-5 2 9,-4 1 0,-6 2 0,1 2 0,-5 0-2,-5-2 1,-6 7-1,-10-12 1,-5-2-139,-4 1 0,-1-10 0,-1 0 0,1-8-15,0-5 1,-1-3-1,1-1 1,-1-3-101,1-6 1,-1-3 0,1-2-1,1 0-81,4 0 1,-2-5-1,7-2 1,2-2 40,1-3 1,10-2 0,2-4 0,5-1-99,1-2 1,12 0-1,7 5 1,9 2 63,10 4 1,6-2 0,5 6 0,2 3-203,1 1 1,8 2 0,-5 0 0,0 0-329,-8 0 0,-2 7 0,-6 2 0,-1 1-66,0 1 0,-3-2 1,-7 3-1,-3-2-160,-2 3 1,3-5 0,-5 1 0,-2 0 253,-2-1 1,-1-4 0,0 1 517,0-3 0,-1-2 0,1 0 0</inkml:trace>
  <inkml:trace contextRef="#ctx0" brushRef="#br1">21871 7136 10158,'0'16'1019,"1"1"1,3 4-783,1 5 0,7 4 0,-3 1 0,2 3 0,-1 2 650,2 6 0,2 4 1,0-1-1,-1-1-447,-3-2 0,0-8 1,6 5-1,-2-4-643,-3-4 0,3 4 1,-6-10-1,3 1 135,-1 0 1,-4-9 0,2 1-4564,-1-6 3135,6-1 0,-10-3 1,8-4-1,1-8 1496,2-6 0,1-11 0,1-4 0</inkml:trace>
  <inkml:trace contextRef="#ctx0" brushRef="#br1">22437 7670 8702,'14'-1'721,"-4"-5"0,-5 5 1,-12-5-1,-7 5-169,-5 1 1,-14-2 0,2-2 0,-3-1-83,1 2 0,-5 1 0,-4 2 0,-2-2-198,2-3 0,-1 3 0,6-3 0,2 3-702,2 2 1,1 0-1,3-2 1,2-1-3772,6-2 2834,4-1 1,10 6 0,7 0 1366,9 0 0,12-7 0,3-1 0</inkml:trace>
  <inkml:trace contextRef="#ctx0" brushRef="#br1">22390 7545 8658,'24'7'0,"-3"5"0,-4 5 376,-1 4 0,-5 0 0,-3-3 1,1 3 3,0 5 0,0-2 0,3 1 0,-3-1 180,-2 1 1,0-6 0,-4 2 0,2-4 194,-1-1 0,-2-6 529,-2 1 0,-2-8 0,-3 3-673,-6-5 1,-3-8 0,-2-3-1,1-6-333,-1-5 0,5 4 0,3-6 0,1 0-173,3-3 0,2-2 0,2 0 0,0 2 24,0-2 0,7 0 1,4 2-1,5 3-717,5 1 0,-4 9 1,6-2-1,-1 2-489,5 5 0,1-5 0,0 8 0,-2 2-187,2 1 1,-4-3 0,1-1 0,-3 3-254,-2 1 1,2 2-1,-1 0 93,-2 0 1424,-1 0 0,-2 7 0,-1 2 0</inkml:trace>
  <inkml:trace contextRef="#ctx0" brushRef="#br1">22908 7466 7957,'0'16'269,"6"-1"1,1 1-1,0 2 335,0 3 0,5 1 0,-2 6 0,3-2 257,-3 2 0,9 2 0,-3 1 0,1-1-527,1-4 0,-2 2 0,-1-5 0,1 0-851,0-1 0,-2-1 0,-2-7 0,-3-1-695,-2-3 0,-2-5-265,-5 6 0,-7-10 1,-4-1 1476,-2-8 0,-10-13 0,-2-4 0</inkml:trace>
  <inkml:trace contextRef="#ctx0" brushRef="#br1">22893 7309 7957,'0'-16'-586,"0"7"1,1 6 0,5 12 585,4 6 0,4 6 0,2 0 0,7 4 0,1 6 0</inkml:trace>
  <inkml:trace contextRef="#ctx0" brushRef="#br1">23632 7717 7957,'10'-15'0,"-1"-1"0,-2 0 302,-4 1 1,-3-6-1,-3 0 1,-4 1 245,-2 3 0,-7-4 1,-5 2-1,0 3-108,-1 4 1,3 3 0,-8-3-1,-1 3-162,-1 2 0,-1 2 0,2 5 0,2 0-26,-2 0 0,3 7 1,1 5-1,1 6-17,4 3 1,-2 7 0,4-2-1,3 3-106,0 3 0,7-2 1,1-3-1,5 0 0,1 1 1,1-4-1,5 1 1,6-3-179,7-3 1,4-3-1,7-4 1,-1-1 36,4 1 1,2-5 0,-1-2 0,-1-3 23,-2-2 1,2 0-1,-10-2 1,0-3-44,0-5 0,-3-10 0,-6-2 0,-1-1-17,-3 0 1,-6 1-1,1 2 166,-3-1 0,3 6 0,2 6-10,2 2 1,-1 3 0,6 10 0,0 4-201,4 4 0,3 2 0,-2 0 0,2-1-507,-2 1 1,4-2-1,-2-2 1,-2-1 208,-2 1 1,-6 0 0,-1 0-3819,3-1 3190,-6-8 1,0 3-1,-7-13 1018,0-9 0,0-7 0,0-8 0</inkml:trace>
  <inkml:trace contextRef="#ctx0" brushRef="#br1">23915 7576 7957,'15'-9'185,"-1"6"193,-3 6 0,3 6 1,-5 8-1,1 3 123,1 1 0,-1 5 1,6-3-1,-2-1-244,-4 1 0,4 3 1,-5-5-1,0-2-16,-4-1 1,-3-3-1,-1-1 1,3-1 683,1-3-702,0-6 0,-6 1 0,-3-10 0,-3-6-110,-2-3 1,4-3 0,-4-4 0,1-4-91,-1 1 1,5-6 0,-1 4-1,3-4-10,2-1 0,6-4 1,2 2-1,5 3-127,4 0 0,2 8 0,-3 1 1,2 3 23,2 3 1,-2 1 0,5 3 0,-2 6 153,0 3 0,5 7 0,-3 4 0,1 3-44,4 6 1,-4 6 0,1-1 0,-1 0 39,1-1 0,-6 6 1,2-2-1,-5 2-342,-6-1 0,4 1 0,-5-6 0,0 1-361,-4 0 0,-3-2 0,-2-6 0,0 1-163,0 0 0,0-1 1,0 1-1,0 0-445,0 0 0,0-6 1251,0 1 0,7-8 0,1 4 0</inkml:trace>
  <inkml:trace contextRef="#ctx0" brushRef="#br1">25015 7686 8008,'19'-24'99,"-3"3"0,2-2 0,-13 0 0,-2 0 399,-1 1 1,-2 1 0,-2 7 0,-5 2-65,-8 1 1,-3 1 0,-10-4 0,-5 3-155,-7 6 0,0-2 1,-2 2-1,0 3 51,2 6 1,-4 4 0,9 8-1,5 0-117,8-1 0,1 6 0,3 0 0,4-1-36,0-3 1,7-1-110,2-1-169,3 1 0,9-7 0,4-4 0,4-3 9,6-2 1,-1 0-1,6 0 1,0 0-14,-1 0 0,4 0 1,-3 0-1,2 0 70,-1 0 1,6 0 0,-5 2 0,0 3 287,1 5 1,-1 10-1,0 2 1,-3 1 80,-3 0 1,-1 5 0,-5-2 0,0 3 144,0 3 0,-8 5 1,-2 1-138,-5 2 0,-1-5 1,0 2-1,-1-6 1,-5-3 85,-4-2 1,-6-5-1,-3 2 1,-4-4-403,-1-5 0,-1-7 1,-4 2-1,-1-2-172,-3-4 0,-2-3 0,3-5 0,1-4-600,-1 1 0,3-6 1,2 3-1,7-3 40,2-1 0,4-6 1,4-2-1,4-2-563,5-3 0,1-1 0,0-6 0,1-4-2599,5-2 3867,2-15 0,15 0 0,2-16 0</inkml:trace>
  <inkml:trace contextRef="#ctx0" brushRef="#br1">25047 7010 8167,'7'-9'13,"-4"2"118,8 7 0,-8 7 0,2 7 0,-1 9 948,1 9 0,-1 9 0,4 3 1,1 3-236,0 0 0,1 9 0,6-9 1,0 2-637,-1 0 1,1-3 0,2-3-1,-1-3-25,-1-1 1,3-2-1,-8-6 1,1-1-798,-2-4 1,4-3-1,-5-8-5963,0 1 5870,-2-7 1,-7-4 0,0-12 0,0-7 596,0-5 1,0-2-1,1 5 1,5 0-3,4 1 1,6-1-1,5 0 1,5 2 427,4 4 1,6-4 0,3 5 0,1-1 451,4-1 1,-6 1-1,1-6 1,-3 0-168,1 1 0,-6-1 0,-6-2 0,-2 1-155,-4 1 1,2-3-1,-4 9 1,-5-4-54,-3-2 0,-4 0 1,-6 0-221,-5 1 0,-9 6 0,-11 4 0,-6 3 50,-5 2 0,-1 2 0,-6 5 0,4 7 49,2 5 0,3 4 0,9-4 0,5 3-30,3 3 0,4-1 1,4 4-1,4-3-303,5-3 1,1 6 0,1-3 0,5-1-639,4-3 0,4 2 0,4 0 0,1-2-413,2-4 0,7 6 0,-2-11 0,2 0 188,-2 2 0,9-7 0,-4-2 0,3-3 516,-1-2 1,4-2-1,-1-5 1,1-7 407,1-5 0,-4-9 0,4 0 0,-1-5 0,-1-3 0,1-6 0,-7 5 0,-4 2-14,-5 2 0,-5 1 0,-4 3 0,-3 1 147,-2 2 0,-4 1 1,-8-3-1,-6 4 460,-3 1 1,-12 0 0,-4 4-1,-1-2-51,-4 2 1,-5 1 0,1 5 0,1 0-193,0 3 1,3 6 0,8 1-198,6 6 1,11 11 0,8 9 0,9 1 69,9 4 1,14 7 0,-1 4 0,3-1 131,3 1 1,-2 4-1,-7-3 1,-5 2-22,-3 0 0,-4-2 1,-4 4-1,-5-4 175,-3-1 0,-2-8 0,0-6 0,-2-5-124,-3-6 0,-2 2 1,-5-7-1,1 0-657,-1-4 1,-2-3 0,-2-2-1719,1 0 0,-1 0 1,2-2 855,3-3 0,4 1 1,7-6-1,2-3 1134,3-1 0,11-1 0,9-1 0</inkml:trace>
  <inkml:trace contextRef="#ctx0" brushRef="#br1">26525 7749 8277,'36'5'44,"1"0"1,3 2 0,-7-3 0,-5 1-8,-3-1 0,-4-1 0,-6 1 1,-1 3-199,-3 1 0,-4 3 0,-7 4 0,-2-1 161,-3-3 0,-11 3 0,-8-5 0</inkml:trace>
  <inkml:trace contextRef="#ctx0" brushRef="#br2">26525 1918 6054,'0'-9'1884,"0"2"1,1 7-1623,5 0 0,-3 5 0,6 2-129,-2 2 1,3-4-1,-3 4 1,2 0-1,2-1-138,-3 4 0,6-3 1,-3 2-1,2 0 54</inkml:trace>
  <inkml:trace contextRef="#ctx0" brushRef="#br2">30616 5878 15062,'7'16'-768,"3"0"1,-4 0-1,-1-1-1217,2 1 1,-5 0 1984,3-1 0,-3 1 0,-2 0 0</inkml:trace>
  <inkml:trace contextRef="#ctx0" brushRef="#br2">26525 2122 8265,'0'-11'-685,"0"1"1,5-1 0,0-4 855,-1-1 1,-3 6-1,-1-1 1,0-1-116,0-2 1,0-2-147,0 0 1,-5 1-1,-2 1 348,-2 3 1,4 4 427,-5 7 145,6-7 1304,-3 6-1327,0-6 1,5 8-132,-3 5 1,3 2-330,2 8 0,0 0 0,2-1-195,3 1 1,2 0 0,4 0 0,-4-1-15,0 1 1,-4 0 0,6-1 0,-2 1-140,-3 0 1,3 0 0,0-1 0,0 1-7,0 0 1,3 5-1,-3 0 1,0-2 64,0-2 0,3-1 1,-4 0-1,-1 0-66,2-1 0,-4 1 0,6 0 0,-2-1 27,-3 1 1,3 0-1,0 0 1,0-1-36,0 1 0,3 0 0,-3-1 0,2 1 25,3 0 0,-3 5 0,1 0 1,1-2-43,-3-2 0,5 1 1,-6 1-1,0 2 15,0-2 0,5-1 0,-3-3 0,1 1 45,1 0 1,-6 5-1,4 0 1,-1-2-14,1-2 0,-4-1 0,6 0 1,-1 0-20,-1-1 1,5 6 0,-5 0 0,1-2-50,1-1 0,-1 3 0,6 0 0,-2 0 29,-4 2 1,4-6 0,-5 6-1,2-2 17,-1 0 0,-1 5 0,3-3 0,-2-1-13,3 1 0,-1 0 0,0-4 0,-1 4 53,1 1 0,2-5 1,2 4-1,-1-2-22,1 0 1,0 5 0,-1-3 0,1-1 21,0 1 1,0 0 0,-1-4-8,1 2-21,0 0 1,-1 0 0,1 2-1,0-1 6,0 1 1,-1 0-1,1-4 1,0 4-7,0 1 1,-1 1-1,1 2 1,0-2-5,-1-2 0,1 3 0,0-3 1,0 1-57,-1 4 0,-4-4 0,-1 1 0,3-1-121,0 1 1,3-4 0,0 3 0,0 1 196,-1-1 0,1 0 1,0 4-1,0-1 37,-1 1 1,1 1-1,0 1 1,-1-2-19,1-2 0,5 0 0,0 4 0,-2-2-36,-1-2 0,-3-5 0,1 5 0,0 0-1,0-1 1,-1 5-1,1-4 1,0 3 15,0 3 0,-1-2 1,1-1-1,0-1 46,-1 0 1,5 5 0,-3-6 0,-3 0 86,0 0 1,0 1-1,2-6 1,-1 1-52,1 0 1,0 3 0,0-5 0,-1-2 83,1-1 0,0 3 0,0 1 1,-1 3 137,1 3 1,0 0 0,-1 0-1,1-2-115,0 2 0,0 0 0,-1-2 0,1-4-104,0 1 1,-2-5 0,-2 3 0,-3-4-182,-2-1 0,5 0 1,-3 1-1,1 2-134,1 2 0,-3 0 0,5-5 0,-5 0-626,-1-1 0,0-1 0,-3-2-1084,1-1 0,0-11 1921,-5-5 0,-7-11 0,-1-15 0</inkml:trace>
  <inkml:trace contextRef="#ctx0" brushRef="#br2">27594 2955 10849,'0'16'667,"0"5"0,0 1 0,0 3-226,0 3 1,0-4 0,0 2-1,0 2 1,0 2 111,0 1 0,0-1 0,2-2 1,1-2-233,2 2 0,2 0 0,-3 0 0,1-2-192,-2 2 0,4-3 0,0-1 0,0-1-1005,0-4 0,4-1 0,-6-3-2428,-1 1 640,-3-7 1,-1-4 2663,0-10 0,7-11 0,2-8 0</inkml:trace>
  <inkml:trace contextRef="#ctx0" brushRef="#br2">27830 3128 8265,'0'-11'-673,"0"1"1,1-2 1071,5-2 0,-3-2 1,8 0 386,1 1 0,-3 6 0,1 4-362,2 3 1,2 2 0,2 0 0,-2 2-57,-4 3 0,4 2 0,-5 5 0,0-2-86,-4 3 0,2 2 0,-2 5 0,-1 1-46,-2-2 1,-2-2 0,-2-1 0,-3 0-36,-6-1 1,-3 1 0,-2-2 0,1-3-76,-1-6 0,0 2 0,0-2 0,1-1-294,-1-3 1,7 1 0,2 2 73,0 1 0,6 2 0,-3-4 0,8 4-80,6 2 1,4 0-1,2 3 1,-1-2 85,1 3 1,-2 1 0,-2 1 0,-1 1 171,1 0 1,0 5 0,1 1 0,-5 3 251,-1 3 0,4 2 0,-6 1 0,-1-1 47,-3-4 1,-1 4 0,-1-6-1,-5 0 33,-4-3 0,-4-3 1,-2-2-1,0-2-419,1-4 0,-8-3 1,-5-9-1,-7-5-1106,-7-8 1,-2-8-1,-1-9 1,0-1 1108,-4-3 0,-16-5 0,0-6 0</inkml:trace>
  <inkml:trace contextRef="#ctx0" brushRef="#br3">26509 1965 7586,'-2'10'174,"-1"1"0,-3 1-59,3 2 1,-4-4-1,2 1 1,-1 1 34,-1 2 1,4 2 0,-6-1-65,2 1 1,2 0-1,3 0 1,-1-1-1,-2 1 0,-1 0 1,5 1-1,-3 2-89,-1 2 0,0 0 1,3-5-1,-2 2 64,-1 3 0,0-4 1,3 6-1,-1-2-30,-3 0 1,1 0-1,5-6 1,-2 3-37,-3 3 1,3-4-1,-5 6 1,2-2-19,0 0 0,-2 5 0,3-5 0,-1 0-12,2 2 0,-4-4 0,0 5 0,0-1 20,0-4 1,0 4-1,3-2 1,-1-2 24,2-2 0,-4-1 0,1 2 0,1 1 3,-2 2 0,5 0 0,-5-5 0,2-1-6,0 1 1,0 5-1,3 0 1,-2-2-7,-1-1 0,-2 2 0,4 1 1,-3-1-4,3-3 1,-4 4-1,2 0 1,-1-2 9,-1-1 1,6-3 0,-6 1 0,1 0-2,1 0 1,-2 1-1,4 2 1,-2 2-3,1-2 0,-3-1 0,2-2 0,1-1 3,3 1 1,-5 0-1,1-1 1,0 1-2,-2 0 0,5 1 0,-5 3 0,2 1-5,0-2 0,-6-2 1,6 1-1,0 1 6,-2 2 1,5 0-1,-5-5 1,2 1-2,-1 4 1,-1-4 0,4 6 0,-2-2 28,1 0 0,-3 5 1,2-5-1,0 0 12,-2 2 1,5 0-1,-3 4 1,1-2-18,-1-2 1,2 5 0,-6-4 0,2 0 5,3-3 0,-3 2 0,2 0 0,0 0-23,-2-1 1,5 4-1,-5-5 1,2 0-11,0 2 1,-6-5-1,4 4 1,0-1 8,0 0 0,0 0 0,4-3 0,-4 1-18,-2 2 1,6 1 0,-4-2-1,1 1 25,1-2 0,-2 0 1,4 0-1,-3 2 12,3-2 1,-4-1-1,2-1 1,-1 3-34,-1 1 0,6-1 0,-6-4 0,1 2 23,1 3 1,-5-4 0,4 4 0,1-3-7,-2-3 0,5 6 0,-5 0 0,2-2-12,0-1 1,-2-2 0,4-1 0,-4 1 14,-2 0 1,5-1 0,-3 1-1,2 0-14,0 0 1,-2-1 0,3 1 7,-1 0 1,-5-1 0,4 1 0,1 2-1,0 1 33,0 2 0,-6 0 0,6-6 0,0 1 73,-2 0 0,3 1 0,-5 3 1,2 1-65,4-2 0,-4-2 0,0-1 0,0 0-12,0-1 0,-5 6 1,1 0-1,-1-2 19,2-1 1,1-8 0,5 1-9,-1 1 0,-5 2 1,4 2-1,3 0-67,1-1 1,-3 1 0,-2 0 0,0-1 10,0 1 1,0 0 0,4 0-22,-3-1 1,-1-1 0,4-2 0,-2-1-122,1 1 1,4-5 0,5-3-872,6-8 0,3-6 1015,1-11 0,15-4 0,3-6 0</inkml:trace>
  <inkml:trace contextRef="#ctx0" brushRef="#br3">26069 4134 7748,'0'-9'1373,"0"2"0,0 19 0,0 4-934,0 1 1,5 6 0,2-2 0,0-2-155,0-1 1,0-2-1,-4-1 1,3 1-285,-3 0 0,4-1 0,-2 1 1,-1 0-1022,-2 0 1,-1-6-1511,5 1 1814,-5-1 0,6-3 1,-7-7-1352,0-9 2067,0-5 0,0-8 0,0-3 0</inkml:trace>
  <inkml:trace contextRef="#ctx0" brushRef="#br3">26163 4055 7837,'7'-10'0,"3"1"0,4 0 231,2 1 0,-5 4 0,-1-3 0,2 2 101,2 0 0,2-1 0,0 6 0,0 0 0,-1 0 115,1 0 0,-2 2 0,-4 3 0,-3 4-116,0 0 1,-5 5 0,3-4 0,-3 4-159,-2 2 0,-2-2 0,-1-2 0,-4-1-4,-2 1 0,0-3 0,-3 1-154,2 2 1,-1-5-480,-4-2 351,6-3 0,9-2 0,10 0 0,6 0 77,5 0 0,-2 2 0,6 1 0,-3 4 64,-2 2 0,2-4 0,-1 6 1,-2 1 82,-1 2 1,-4 7 0,-2 0 0,-3-2 274,-2-1 1,-2-3 0,-5 1 0,0 0 60,0 0 0,-2-2 0,-1-2 1,-4-4-204,-2-1 1,-1-1 0,-8-6 0,-1 0-170,-2 0 1,-5 0 0,3 0 0,0 0-1287,1 0 0,-5 0 1,5 0-1,-1 0-3205,0 0 4416,2 0 0,6-7 0,-1-2 0</inkml:trace>
  <inkml:trace contextRef="#ctx0" brushRef="#br0">3255 10232 18827,'5'-10'-845,"1"-1"1,1 1-1,-4-6 1437,2 0 0,0 6 1089,-5-1 1,0 6-1,-1-3 712,-5 1 0,-2-4-1352,-8 6 1,0 0 0,1 5-459,-1 0 1,0 1 0,0 5 0,-1 4-584,-4 4 0,4 2 0,-4-1 0,3 1 0,4 0 0,2-2 0,3-2-177,2-1 1,2-1 107,5 6 0,2-6 1,3-1-1,5-2 226,4-4 0,9-1 0,3 0 0,4 1-157,1 3 0,6-1 0,2-5 0,1 2 0,3 3 0,-4-2 0,-2 8 0,-4 1 0,-2 2 0,-1 2 0,-4-1 0,-5 1 0,-4 0 0,-3 0 0,-1 1 0,-5 2 0,-1 2 0,-1 0 0,-6-5 0,0 0 0,0-1 0,-7 1 0,-4 0 0,-3 0 0,-3-8 0,-2-2 0,-4-3 0,-2 2 0,4-3 0,-3 3 0,-1-3 0,1-2 0,0-5 0,-4-2 0,3 0-248,2 0 0,2-5 0,6 3 0,-1-2-2170,0 1 0,2-1 0,4-4 1,5-1-1206,3 0 1,4-5 3510,3 0 1,4-7-1,6 4 1</inkml:trace>
  <inkml:trace contextRef="#ctx0" brushRef="#br0">3695 10217 18827,'16'0'837,"0"0"1,-6 5-1,-1 2 1,-2 2-18,-4 3 1,6 7-1,0 2 1,1 0 427,1 2 0,-2-4 1,3 5-1,-3-1-1047,-2-4 0,5-1 1,-3-3-1,1 1-608,0 0 1,-4 0-2711,4-1 1,-6 1-4601,1 0 7568,-3-8 1,-2-8 0,0-8 0</inkml:trace>
  <inkml:trace contextRef="#ctx0" brushRef="#br0">3554 10044 20059,'10'-16'-405,"1"0"1,-1 1 332,6-1 1,0 2-1,-1 3-388,1 6 0,-5 3 1,-1 2-1,2 0 661,2 0 1,2 0 0,0 0 0</inkml:trace>
  <inkml:trace contextRef="#ctx0" brushRef="#br0">3978 10138 18827,'25'31'-135,"-3"-4"0,-6-1 1,0 2 847,0 1 0,-1 1 1,1-2-1,-2-3-142,-3-3 0,1-1 0,-5-5 1,0 0-89,0-1 1,3 1 1303,-5 0 130,1 0-1459,-6-8 0,0-8 1,0-10-1,0-6-596,0-5 1,0-2 0,0-5-1,0 2-44,0-2 1,1 0-1,5 0 1,4 4 88,4 1 1,2 4 0,1 9-1,4 4-120,5 5 0,4 1 1,2 1-1,-1 5 563,1 4 0,-1 9 1,-1 4-1,-2 0 13,-2-1 1,-7 6-1,2-3 1,-4-1-329,-1-3 1,-2 2 0,-2 0 0,-3-1-486,-2 1 0,-2-2 0,-3-7 0,2-2-1325,1-1 1,0-1-3631,-5 6 2644,-7-7 1,5-4 2605,-3-10 0,3-4 1,2-7-1</inkml:trace>
  <inkml:trace contextRef="#ctx0" brushRef="#br0">5268 9855 18914,'7'0'1198,"-7"0"-615,-9 0 0,0 0 1,-3 0-1,-4 0 167,-3 0 1,-7 0-1,3 0 1,-1-2 191,-4-3 1,3 3 0,1-5-1,-1 2-368,1 0 0,5-2 0,-2 3-174,3-1 0,2 0-248,1 5 1,6 2 0,4 3-310,3 5 0,2 4 1,0 6-1,0 2 58,0 4 0,0 13 0,0-8 0,0 1-64,0-4 0,-2 0 1,-1-6-1,-3 1-70,3 0 1,1-2 0,2-6-99,0 1 1,0-5-2,0-1 1,2-6 317,3 1 1,4-9 0,7-3-1,-1-1-276,1-5 0,2 5 0,1-3 1,3-1 272,3-2 1,-1 5-1,6 4 1,-2 3 149,0 2 0,9 2 0,-9 3 1,-2 6 119,-2 3 0,3 7 0,-8 0 0,-4 0 565,-2 1 0,-10 3 0,2 4 0,-3-1-637,-2-1 1,0-8 0,-2 2 0,-3-4-182,-5-1 0,-4 0 0,-2-2 0,-1-4 0,-4-5 0,-2-3 0,-7-2 0,0 0 0,-3 0 0,-2 0 0,4 0 0,-1-2-299,1-3 0,0-2 0,1-5 0,4 1-678,5-1 0,3-2 0,4-3 1,4-2-1482,5-2 0,10-6 1,7 6-1,7 2 748,7 2 1,11-4 1845,5 0 1,10-7 0,4 3 0</inkml:trace>
  <inkml:trace contextRef="#ctx0" brushRef="#br0">5755 9855 14448,'21'-14'0,"-2"2"0,-3 3 1498,-4 2 1,-8-5-678,1 1 1,-5 4 0,-5 2 296,-6 3 0,-3 11 0,-3 7 0,-3 7-596,-1 1 0,1 13 1,6-1-1,1 8 887,3 3 0,6-1 1,-1-3-1,3-3-1385,2-1 1,7-2-1,6-6 1,6-1 115,7-4 0,9-2 0,5-4 1,2-1-141,2-5 0,3 0 0,-9-7 0,-1 0 0,-4 0 0,0-2 0,-12-5 0,-1 0 0,-3 0 0,-8-9 0,-4-5 0,-3-5 0,-2 0 0,-7-6 0,-5-1 0,-8-2 0,-6 2 0,-11-2 0,-6 5 0,-6 1 0,-4-1 0,-4 2 0,1 7 0,-4 2-1651,-4 1 0,-3 8 0,3-2 0,-3 5-2270,-1 5 0,-5 9 3817,5 7 0,27-4 1,0 1-1,-40 15 1</inkml:trace>
  <inkml:trace contextRef="#ctx0" brushRef="#br0">3035 10908 18827,'7'9'494,"3"-4"0,4 2 1,4-2-1,1 1 1926,2 1 1,12-6 0,2 5 0,9-5-1851,10-1 0,7 0 0,9 0 0,7-1-570,5-5 0,-31 5 0,3-1 0,0-3 0,2-1 0,4 0 0,2 0 0,3 0 0,1-2 0,4-2 0,2-1 0,3 1 0,2-1 0,0 1 0,1 1 0,-2 0 0,-2 1 0,-3 0 0,-2 0 0,-5 1 0,-2 0 0,-4 1 0,-1 0 0,-3 0 0,-1 1 0,-6 3 0,-2 1 0,34-5 0,-9 5 0,-6 1 0,-8 0 0,-5 0 0,-9 0 0,-11 0 0,-1 0 0,-9 0 0,-2 0-744,-8 0 0,-13-6 0,-14-1 1,-10 0-2534,-9 1 0,-12 0 0,-11 5 3277,-3-5 0,5 5 0,2-6 0</inkml:trace>
  <inkml:trace contextRef="#ctx0" brushRef="#br0">3617 11254 18827,'10'0'1379,"1"0"0,-3 7 0,3 3 0,-4 4 715,0 2 0,-5 2 0,5 1 0,-2 3-2082,0 3 0,7-1 0,-3 4 0,1-1-12,1 0 0,-6 1 0,4 0 0,-2-1 0,-4 0 0,4-2 0,-1-1 0,-3-1 0,-1-4 0,3-1 0,0-3-153,-1 1 0,-2 0-9678,-2 0 8275,0-8 0,0-8 0,0-12 0,1-5 1421,5-4 0,2-14 0,8 2 1</inkml:trace>
  <inkml:trace contextRef="#ctx0" brushRef="#br0">4073 11285 18827,'15'-14'79,"1"4"0,0-4 0,0 5 1,-1-1 934,1-1 0,0 8 0,1-2 1,2 3-24,2 2 1,0 0 0,-5 0 0,0 2-272,-1 3 1,-4 4-1,-2 6 1,-2 1-149,-4 0 1,4-1 0,-2 1 0,-1 0-467,-2 0 1,-8 5-1,-1-1 1,0 0-107,0-3 0,-3-1 0,3-2 0,0-2 0,0-1 0,0-8 0,2 2 0,5-3 0,0-2-280,8 0 1,8 0-1,7 0 1,7 0-34,5 0 1,8 0-1,-1 2 1,4 3 385,1 5 1,-5-1-1,-2 2 1,-3 1 190,-8 2 1,1 2 0,-9 1 0,-4 2-12,-4 2 1,-1 0 0,-7-3 0,-1 1-254,-3 2 0,-6-5 0,-4-6 0,-3 2 0,-5 2 0,-10-5 0,1-2 0,-3-2 0,-3 0 0,-5 1 0,-1-6 0,-2 0 0,-4 0 0,6-2 0,-1-2 0,4-1 0,4 2 0,3-4 0,12 0 0,2-2-7110,4-3 6812,3-9 0,21-4 1,3-6-1</inkml:trace>
  <inkml:trace contextRef="#ctx0" brushRef="#br0">6730 10342 20860,'15'-1'1025,"1"-3"1,2-1 940,3 1 0,1 3 0,6 1 0,-1 0 0,0 0-1960,3 0 1,0-6-1,-4 1 1,-3 2-7,-1 1 0,-4-3 0,3-1 0,-4 3 0,-1 1 0,-2 0 0,-2-1 0,-1-2-597,-1-1 0,-1 8 0,-4 3 1,-5 4-1175,-5 0 0,-9 3 1,-9-5 1758,-1 2 0,-9-6 1,-8 4-1</inkml:trace>
  <inkml:trace contextRef="#ctx0" brushRef="#br0">6777 10468 18827,'5'11'887,"0"-1"1,8-6 0,-3 1 1269,4-3 1,2 3 0,1 0 0,3-2-1497,0-1 1,1-2-1,-3 0 1,1 0-662,2 0 0,0 0 0,-5 0 0,-1 0 0,1 0 0,7 0 0,3 0 0,-3 0 0,-2 0-487,-4 0 351,-8 0 1,5-14 0,-5-3 0</inkml:trace>
  <inkml:trace contextRef="#ctx0" brushRef="#br0">8648 9745 11963,'-25'-7'455,"-2"5"0,4-3 0,0 3 1136,0 2 0,-8-5 0,1 0-458,-3 1 0,9 4 1,-8 4-1,4 3 1,2 0-240,0 0 1,7 5 0,-2-1-410,3 2 0,4 3 0,4 0-149,4 0 0,6-1 0,7-1 20,9-3 1,5-2 0,9-6-1,1 2-102,8-1 1,-1-2 0,4-1-1,0 3-256,-2 1 1,2 5-1,-7-3 1,-4 2-3,-1 3 1,2-3 0,-11 2 0,-4 1-34,-5 2 1,0 2 0,-6-1 0,-3 1-36,-1 0 1,-2-1-1,0 1 25,0 0 1,-7-2 0,-3-2 0,-6-3 116,-5-2 0,2 0 0,-8-4 0,-1 2-71,-1-1 0,-3-2 1,-1-2-1,-2 0 0,-2 0 1,1-6 0,4 1-1,1 0-59,-1-2 1,6 4 0,2-6 0,3 0-1176,7 0 1,0-1 0,9-6 0,1 0-1224,2 1 0,11-1 1,7-1-1,8-4 128,6-6 1,0-2 2366,-4-3 0,11 1 0,-4-1 0</inkml:trace>
  <inkml:trace contextRef="#ctx0" brushRef="#br0">8664 9682 13729,'21'5'0,"0"2"0,-2 0 547,-2 0 1,4 4 0,0-4-1,0 2 645,2 3 0,-6 2 0,6 1 0,-2 3-74,0 3 1,0-4 0,-5 6 0,-1-2-990,1 0 0,0 0 0,0-5 1,-1-1-669,1 1 0,-6 0 0,-1 0-2605,-2-1 686,5-6 0,-17-2 1,0-9-1,-7-5 2250,-4-8 0,-7-8 1,-1-9-1</inkml:trace>
  <inkml:trace contextRef="#ctx0" brushRef="#br0">8758 9604 12169,'7'-14'201,"3"3"1,3 2 0,-1 6 0,-2-2 0,3 1-999,1 2 0,-4 2 0,1 0 508,1 0 327,2 0 1,1 7 0,1 2 0</inkml:trace>
  <inkml:trace contextRef="#ctx0" brushRef="#br0">9072 9635 11963,'18'12'310,"3"4"0,-4 3 0,4-1 0,-1 1 52,0 2 1,-2 7-1,5-2 1,-2 2 441,0-2 1,0 2 0,-7-5 0,-2-1-154,-2 1 1,-1-2 0,1-5 901,-4 0-877,2-8 1,-8-2 0,0-12-357,-8-4 0,-1-9 0,0-4 0,2-2-369,4-3 0,1 1 0,2-1 0,0 3-127,0 2 1,5-3 0,4 5 0,3 4 160,6 5 0,1-1 0,-2 8 0,4 2 113,6 1 1,2 9 0,4 3-1,2 4 505,2 2 1,-2 0 0,-7-1-542,-2 1 1,0 5 0,4 0-1,-4 0 1,-5 0-895,-3 0 0,-3 5 0,-1-3 0,-1 0-1137,-3-1 0,-6-1 0,1-5 0,-2-2-2060,3-4 4069,-5 4 1,6-12-1,-7 5 1</inkml:trace>
  <inkml:trace contextRef="#ctx0" brushRef="#br0">10094 9981 13018,'16'0'2064,"0"0"0,0-9-1239,-1-7 1,-6-5 0,-4-7 0,-3 2-136,-2-2 1,0-1 0,-2-3 0,-1 1-448,-2-1 0,-6-6 0,4-4 0,0-3-297,0-3 1,2 7-1,5 2 1,0 4-328,0 5 0,2 10 1,3 0-1,5 8 730,4 7 1,4 3-1,1 2 1,4 2 424,1 3 1,2 11 0,6 10-232,-1 4 0,1 3 0,-1 2 1,1 3-1,-1 2-202,0 4 0,1 1 0,-2 3 1,-2-3-329,-2-3 1,-7 2 0,2-8 0,-4-1-1024,-1-2 1,0-3 0,0-4-1,-2-5-2823,-4-3 2281,4-3 0,-12-8 0,3-8 1,-5-12 953,-5-6 1,-4-9 0,-7 4 0,1-2 746,-1-1 0,-7 8 0,-3-2 0,-2 4 740,2 1 0,-6 2 1,3 2-392,-6 1 1,-7 6 0,3-4-1,-1 2 1,-3 4-465,-3 1 0,-12 2 0,-3 0 0,-2 0 14,-3 0 0,-7 7 0,1 2 0</inkml:trace>
  <inkml:trace contextRef="#ctx0" brushRef="#br0">7752 10657 17975,'15'0'298,"1"0"1,0-2 1544,0-3 0,8 1 0,8-5 1,8 1-452,5-1 1,9 0 0,6-3 0,8 2-1185,10-3 1,3-1-1,-36 7 1,1-1-1,1 0 1,0 0-209,1 0 0,2 0 0,4 2 0,2 2 0,-2-1 0,0 1 0,0 0 0,-1-1 0,-2 1 0,1 0 0,7 2 0,1 0 0,-7-1 0,0 1 0,0 1 0,1 0 0,-2 1 0,1 0 0,-3-2 0,-1-1 0,-2 0 0,-1 1 0,-1 0 0,-1 0 0,40 0 0,-9-3 0,-5 0 0,-6 1 0,-8 3 0,-5 1 0,-6 0 0,-3 0 0,-5 0 0,-11 0 0,-5 0 0,-3 0 0,-3 0 0,-6 1 0,-6 3-3029,-6 1 0,-13 0 3045,-10-5 0,-11 0 0,-3 0 1</inkml:trace>
  <inkml:trace contextRef="#ctx0" brushRef="#br0">8569 10751 18827,'0'-9'1577,"0"2"0,2 9 0,3 3-15,6 6 0,-2 10 0,1 5 0,0 4-822,-1 1 0,3 0 0,-5 3 1,2 1-741,3 1 0,-3 6 0,0-5 0,0-2 0,-1-2 0,-4-3 0,1-2 0,-3-4 0,-2-1 0,5-2 0,0-6 0,-1 1 0,-2 0 0,-2 0-733,0-1-1274,0 1 0,0-9 1,0-7-408,0-9 1,0-5 0,0-1 0,0-1-622,0 0 1,1-7 2916,5-3 0,2-3 0,8-3 0</inkml:trace>
  <inkml:trace contextRef="#ctx0" brushRef="#br0">8962 10751 18827,'16'0'591,"0"0"0,-2 2 0,-2 1 1107,-1 2 0,-6 9 0,3 2 0,-1 7-1441,-3 1 0,-2 11 0,-2-3 1,0 1 828,0 0 1,0 4-1,-2 1 1,-2 1-1087,-1-1 0,0 4 0,5-5 0,0-4 0,0-5 0,0 0 0,0-7 0,2-2 0,3-2 0,-2-1 0,8 0 0,1-2 0,2-4 0,7 2 0,2-6 0,0-3 0,-1-1 0,6-2 0,-2 0 0,4 0 0,2 0 0,-1-5 0,0-2 0,1-2-2458,-1-3 0,-6-2 1,-4-4-1,-4-1-5538,-1-2 7961,-7-7 1,-2 4-1,-7-8 1</inkml:trace>
  <inkml:trace contextRef="#ctx0" brushRef="#br0">9387 10845 18827,'9'16'15,"3"7"0,-7 3 0,-1 5 1078,-3 6 0,5 3 0,1 9 0,0 2 964,0 1 0,0 1 0,-4-6 1,4-2-1735,2-3 1,-4 2-1,4-8 1,-1-1-324,1-2 0,-5-1 0,3-2 0,-2-2 0,0-2 0,0-7 0,-5 2 0,0-4 0,0-1 0,2-2 0,2-2-138,1-1 0,7 6 0,-3 8 1</inkml:trace>
  <inkml:trace contextRef="#ctx0" brushRef="#br0">3617 12716 18827,'15'-11'-2146,"1"1"3685,0-2 0,-2-2 0,-4-2 647,-4 0 1,-6 0-1025,-6 1 1,-2 4-1,-10 2 1,-1 2-552,-2 4 1,-2 1-1,4 4 1,-2 3-612,2 6 0,-4-3 0,2 3 0,2 1 0,1 2 0,3 0 0,-1-2 0,2-1 0,4 1 0,-3 2 0,8 2 0,2-1 0,1-4 0,5-2 0,6-1 0,7 1 0,10 0 0,2 3 0,7-1 0,7 1 0,1-3 0,3 1 0,-2 2 0,-1 2 0,1 7 0,-11 2 0,0 0 0,-3-1 0,-9 6 0,0-2 0,-5 2 0,-6-1 0,-3 0 0,-7-6 0,0-1 0,0-3 0,0 4 0,-2 0 0,-3-4 0,-5-4 0,-4-1 0,-2-7 0,0-1 0,1-3 0,-6-1 0,-2 0 0,-2 0 0,-3 0 0,-1-1 0,-3-5 0,3-2 0,2-1 0,-1-9 0,7 6 0,2 0-2310,2-2 1,3 0 0,3-3 0,6-3-1027,3-1 0,9-6 3255,4 0 1,10-2 0,3-3 0</inkml:trace>
  <inkml:trace contextRef="#ctx0" brushRef="#br0">4057 12700 19616,'16'0'1990,"-1"0"1,-4 7 0,-1 3 0,1 6-694,-2 5 0,4 2 0,-4 5 0,2-2-1297,-1 2 0,-5 0 0,6-2 0,1-3 0,2-1 0,-3-4 0,-1 3 0,2-5 0,2-6 0,-3 4 0,-1-5 0,1 1 0,-3 1-4916,6-8 1,-7 2 4265,4-10 0,3-3 1,-5-8-1</inkml:trace>
  <inkml:trace contextRef="#ctx0" brushRef="#br0">4136 12637 12776,'0'-21'0,"1"0"792,4 2 0,-3 7 0,5 1 326,0-1 1,-3 5-2334,6 2 0,1 3 1481,4 2 1,1-7 0,0-2-1</inkml:trace>
  <inkml:trace contextRef="#ctx0" brushRef="#br0">4497 12684 19564,'21'18'0,"2"1"0,0 4 1116,-1 1 0,-1-3 0,-5 4 1,-2-1-640,-4 0 0,4-4 1,-5 2-1,0-1 549,-4 0 1,2 0 0,-2-5-234,-1 0 0,-2-6-528,-2 1 0,-7-8 269,-4 2 1,-1-10-1,1-5-714,6-4 0,3-7 0,2-2 0,0-1-333,0-4 0,2 0 1,3 0-1,6 2-100,3-2 0,7 5 0,1 2 0,3 5 619,3 6 0,2-3 0,1 8 0,0 2 612,1 1 0,-6 4 0,-1 3 1,-3 5-1,-2 4 0,2 2 0,-1 0 0,-2 0-547,-1-1 0,-2 6 0,-1 2 0,1 0-71,0-1 0,-6-1 0,-1-3 0,0-1-1031,-1-1 1,-4 3 0,3-8-3397,0 3 0,-5 1-1596,3 1 6010,-3-7 1,5-2 0,1-7 0</inkml:trace>
  <inkml:trace contextRef="#ctx0" brushRef="#br0">5409 13014 20564,'0'-15'597,"0"-1"1,-2 0 0,-1 0 122,-2 1 0,-1-8 0,6-3 0,0-4-36,0-1 0,0-1 0,0-1 0,0-2-646,0-1 0,2-1 1,2 5-1,3 3 13,1 3 1,3-1 0,4 10 0,1 5 272,0 3 0,5 4 0,2 6 0,1 6 82,4 9 0,2 2 0,1 10 0,-1 1-28,-4 1 1,4 12-1,-4-7 1,2 3-379,-2-1 0,-3-4 0,-7-2 0,-1 1 0,1-1 0,-2-6 0,-2-3 0,-1-2 0,1-5 0,-3 5 0,1-10 0,-5 2-1573,6-1 1,-8-11 0,3-11 463,-5-3 1,-1-1 0,0-3-1,-1-1 904,-5-2 0,-1 0 1,-5 4-1,0-3 639,-6-1 1,1 2 0,-7 7-1,-1 2 234,1-3 0,-8 5 1,-5-1-1,1 2 721,-3 3 1,6-3 0,-5 2 0,1 2-1835,0 1 1,6 9-1,5 2-4907,-2-1 4068,5 6 1406,-7 2 1,13 1 0,-6 6 0</inkml:trace>
  <inkml:trace contextRef="#ctx0" brushRef="#br0">6777 12684 20205,'16'0'1854,"-1"0"0,1 0 0,2 0-200,3 0 1,1 0 0,6 0-1,-3 0-1559,-3 0 1,5 0-1,-5 0 1,1-1-96,0-5 0,-2 5-51,-6-5 0,-6 6 1,-5 6-1,-8 2-145,-6 1 0,-11 12 0,-4-4 1</inkml:trace>
  <inkml:trace contextRef="#ctx0" brushRef="#br0">6840 12841 18827,'16'0'0,"-1"0"0,1 0 0,0 0 1840,-1 0 0,3 0 0,1 0 0,2 0-195,-2 0 0,4 0 0,0 0 0,1 0-2178,4 0 0,2 0 1,1 0-1,1-1 75,-1-5 0,1 5 0,-3-5 0,-1 5-4458,-2 1 1,-1 0 4901,1 0 0,4 7 0,-6 1 0</inkml:trace>
  <inkml:trace contextRef="#ctx0" brushRef="#br0">7956 12228 18827,'0'-10'-1224,"-2"1"0,-3 2 2804,-5 4 0,-4 1-409,-2 2 1,0 0 0,1 0 0,-1 2 0,0 3 194,0 5 1,1 4 0,-1 2 0,0 0-892,0 0 1,1 5-1,-1 1 1,2 3-476,4 3 0,-3 0 0,8 1 0,2 1 0,1 3 0,2 2 0,0-5 0,0-2 0,0-2 0,2-2 0,3 3 0,4-5 0,-1 1 0,6-7 0,-1 1 0,4-5 0,4 1 0,2-5 0,-4 1 0,4-2 0,1-3 0,2-3 0,6-1 0,-3 0 0,-2 0 0,1-7 0,-6-3 0,1-4 0,0-2 0,-4 0 0,-7 1 0,-3-3 0,-2-3 0,-2-3 0,-5-8 0,0 1 0,0 0 0,-7-1 0,-3 1 0,-4-1 0,-2 1 0,-5 1 0,0 4 0,2 5 0,1 3 0,8 8 0,-1 1-2420,-1 2 0,5 4 1,2 8-1,3 6-5562,2 2 7885,7 3 1,2 0 0,7 0 0</inkml:trace>
  <inkml:trace contextRef="#ctx0" brushRef="#br0">8333 12669 20931,'11'0'9830,"-1"0"-7824,-6 0-2006,3 0 0,-5 0-2172,3 0 0,-3 1-6091,3 5 8054,-3-5 1,-2 13 0,0-5 0</inkml:trace>
  <inkml:trace contextRef="#ctx0" brushRef="#br0">8727 12181 18827,'7'-15'-4367,"3"1"5027,4 3 1,3-3-1,3 5 1,2 1-1,3 1 626,3 0 0,-6 5 0,-1-3 0,-3 5-483,-2 5 0,-1 4 0,1 6 1,-2 1-210,-3 0 1,-4 7 0,-7 3 0,0 5 18,0 6 1,-7-4-1,-4 5 1,-3-1-321,-2 0 1,1 0 0,1-6 0,3 0-369,6 1 1,-2-2 0,2-4 0,1-4 308,2 1 0,2-5 0,0 3 1,2-4-235,3-1 0,2-6 0,6-1 0,-3-2 0,2-4 0,2-1 0,2-2 0,0 0 0,0 0 0,-6-7 0,-1-3 0,-2-6-108,-4-5 0,-1-2 0,-2-5 0,-2 0 197,-3-5 0,-4 2 0,-8-6 0,-4 4-70,-5 2 0,1 1 0,-1 2 0,0 3-19,1 3 0,-3 1 0,6 5 0,-1 2-1837,0 4 1,2-3 0,7 6-1740,4-1-4549,3 4 8143,21-3 0,-4 7 1,13 0-1</inkml:trace>
  <inkml:trace contextRef="#ctx0" brushRef="#br0">9513 12166 18827,'7'-16'-1063,"-6"-2"0,5-1 1,-5-2-1,-2 2 2491,-5 2 1,-2 1-1,-10 0 1,-1 0-323,-2 1 0,0 6 0,5 4 0,1 3-10,-1 2 0,0 7 0,2 5 0,2 6-749,1 3 1,8 10 0,-2-3 0,3 0 221,2 2 1,0-2-1,2 0 1,1-4-570,2-1 0,13-2 0,-2-7 0,1-2 0,1-2 0,4-6 0,3 1 0,1-3 0,0-2 0,-5 0 0,4-2 0,-3-3 0,-2-6 0,-3-3 0,-3-1 0,-2-1 0,-1 0 0,-8-5 0,2 0 0,-3 2 0,-2 2 0,0 1 0,0 9 0,0 9 0,0 12 0,0 8 0,2 10 0,3 1 0,6 4 0,-3 1 0,1 6 0,0-2-104,0 1 1,-1 1 0,5-2-1,-5-5-83,-1-4 0,4-7 1,-6-2-1,0-1 105,2-4 1,-5-1-1,3-3 243,-3 1 0,0-7 112,3-4-2000,-3 4-8104,5-7 9512,-7 5 0,0-14 0,0-2 0</inkml:trace>
  <inkml:trace contextRef="#ctx0" brushRef="#br0">3837 13816 20089,'0'16'1966,"5"1"0,2 4 0,2 5 0,3 4 0,2 1-1017,2 1 0,-1 6 1,1 4-950,0 4 0,0 1 0,-1-7 0,-1-3 0,-2-4 0,-1-2 0,-6-1 0,4-4 0,-2-5 0,-2-3 0,-5-3 0,5 1 0,1 0 0,-1-8 0,-5-2 0,0-12-21,0-4 1,0-6-1,0-5 1,0-5-320,0-4-264,-7-1 1,3-7-188,-6-4 1,1-6-6,-1-4 1,-3 1 0,8-4-747,2 0 1103,1 3 1,-3 5 0,0 0 76,1 0 0,8 6 1,3 5-1,1 4 631,4 6 0,8 3 1,2 8-1,1 1 828,0 3 0,3 4 0,-3 7 0,1 2 11,4 3 1,0 6 0,0 11 0,-3 8-1109,-3 5 0,6 9 0,-3-2 0,1 3 0,0 2 0,-7 4 0,4-1 0,-2-2 0,0-3 0,0 4 0,-5-11 0,-2 4 0,-4-5 0,4 0 0,-4-6 0,3-5 0,-3-1 0,4-8 0,-10 1 0,6-8 0,-6 1 0,3-4 0,-7-7 0,0-9 0,0-5 0,-2-4 0,-5-1 0,-7-2-296,-5 2 0,-9 2 0,2 1 0,-4 0 592,-2 0 0,-6 1 0,-2 1 0,-2 1-296,0 3 0,5 1 0,-3-3 0,2 3 0,3 2 0,2-3 0,1 5 0,2-1 0,4-1 0,3 6-3014,8-5 1,8-1-1,7 0 2981,8-1 0,20-3 0,6-5 0</inkml:trace>
  <inkml:trace contextRef="#ctx0" brushRef="#br0">4812 13957 21906,'29'0'0,"-3"0"1732,-5 0 0,2 0 1,-2 0-1,-2 0-749,-1 0 0,3 0 0,0-1 0,0-3-983,1-1 0,-4 0 0,5 5 0,-1 0 0,-4 0 0,3 0-3255,-4 0 0,-10 5-4335,-7 0 7460,-7 0 1,-9 2 0,1 2 0</inkml:trace>
  <inkml:trace contextRef="#ctx0" brushRef="#br0">4906 14083 18827,'-9'16'1677,"2"-7"0,9-2 0,3-7 538,6 0 0,4 0 1,5 0-1,2 0-2203,3 0 0,-1 0 0,4 0 0,-2 0-12,2 0 0,-3 0 0,-1 0 0,-1 0-1022,-4 0 1,-1 0 0,-3-2 947,1-3 1,0-4 0,0-7-1</inkml:trace>
  <inkml:trace contextRef="#ctx0" brushRef="#br0">6085 13360 18827,'9'-16'2360,"-4"1"1,-5 8-1197,-5 7 0,-6 8 1,-10 13-1,-3 6-523,-1 2 1,-2 10 0,4 3 0,0 3-144,0 2 1,2-1 0,7-1 0,4-1-609,5-1 0,3 4 0,2-8 0,0-1 87,0 1 1,7-4 0,5-7 0,6-4 154,3-1 0,7 1 0,-2-6 1,4-4-133,1 0 0,0-7 0,1-2 0,-1-3 0,1-2 0,3 0 0,-2 0 0,-5 0 0,-4 0 0,-3-6 0,-7-1 0,-3-1 0,-6-5 0,-3-2 0,-4-5 0,-3 0 0,-6 0 0,-10-2 0,-5 1 0,-4 1 0,-1 3 0,-6 1 0,1 1 0,1 1 0,1 3 0,5-1 0,1 7 0,3-1 0,3-1 0,1 6 0,5-5-2760,0 5 0,6 1-181,-1 0 2985,8 0 0,-4 0 0</inkml:trace>
  <inkml:trace contextRef="#ctx0" brushRef="#br0">6400 13659 18827,'0'-21'208,"0"0"1,1 0-1,3 5 1,3 0 315,2 1 1,1-1 0,6 0 0,1 1 807,4-1 1,-3 5 0,4 3 0,-1 1-339,0 3 0,5 2 0,-5 2 0,-3 2-569,-6 3 0,0 4 0,-6 9 0,-1 1-425,2 2 0,-5 7 0,1-2 0,-6 4 0,-8 1 0,-3 1 0,-2-3 0,1-3 0,-1-5 0,0 2 0,1-4 0,-1-5 0,5 0 0,1-7 0,-2 2 0,3-6 0,0 1 0,2-8 0,4 1 0,8-6 0,5 0 0,4 1 0,7-1 0,4-3 0,4 1 0,1 8 0,12-2 0,-7 3 0,2 2 0,1 0 0,-1 0 0,0 2 0,-6 3 0,-7 4 0,-3 6 0,-3 6 0,-2 0 0,-8 2 0,-2-2 0,-5-4 0,-1 4 0,0 2 0,0-2 0,-7 0 0,-3-5 0,1-1 0,-1 1 0,-3-6 0,-8 1 0,4-8 0,-4 4 0,2-1 0,0-1 0,-2-2 0,0-1 0,3-2 0,-1-2 0,-2-3 0,0 3 0,5-5-2250,1 0 1,4 0 0,2-5-1,2 2-4600,4-2 6874,8-2 0,11-2 0,8 0 1</inkml:trace>
  <inkml:trace contextRef="#ctx0" brushRef="#br0">7264 13816 18827,'16'0'4915,"0"0"0,-6 0-805,1 0-4110,-8 0 0,4 0 0,0 0 0,2 0-9831,7 0 9060,-1 0 1,1-7 0,0-2 0</inkml:trace>
  <inkml:trace contextRef="#ctx0" brushRef="#br0">7516 13533 12391,'0'-26'0,"0"0"932,0-2 1,0 0 0,2 0-1,1 3-321,2 3 1,2-5 0,-1 7 0,4 0 439,4 3 0,9 8 1,3 4 852,4 3-486,1 2 698,8 0-581,1 0 44,0 7-131,-2-5-926,1 19 1,-11-9-523,3 14 0,-3 0 0,4 6 0,-8 6 0,-3 4 0,-11-3 0,4 13 0,-12-12 0,3 9 0,-3-5 0,-14-2 0,-4 3 0,-1-3 0,-1-5 0,-3-4 0,-1-3 0,-1-4 0,0-5 0,-3-4 0,5-1 0,0-2 0,-2-4 0,4-3 0,-5-7 0,1 0 0,4 0 0,0-5 0,-1-2 0,-1-2 0,2-3 0,7-7 0,3-2 0,2 0 0,4-2 0,3 6 0,5-4 0,5 2 0,4-2 0,9 8 0,5-2 0,5 3 0,6 3 0,1 4 0,-3 3 0,3 4 0,-2 3 0,-1 2 0,-6 5 0,1-2 0,-1 3 0,-6 1 0,-3 1 0,-1 1 0,0 0 0,0 0 0,-5-1 0,0 1 0,-1 0-9831,1-1 4880,0-6 5044,0-2 0,-1-21 0,1-3 1</inkml:trace>
  <inkml:trace contextRef="#ctx0" brushRef="#br0">8192 13470 10915,'0'-23'0,"3"-3"-93,8-3 1,-1 4 0,13 2 0,-2 2 2036,0 1 1,7 0 0,0 8 0,5 3-288,4 2 0,0 2 0,-4 5 1,2 2-793,1 3 1,-1 9 0,-7 9 0,-3 1 221,-3 4 1,-1 4-1,-5 4 1,-2 4-1088,-3 1 0,-4 2 0,-7-4 0,-2 1 0,-3 4 0,-4-4 0,-9 0 0,-1-2 0,-2-3 0,-2-7 0,4-3 0,-3-4 0,-3-7 0,6 1 0,-4-6 0,2 0 0,0-4 0,-5-3 0,5-4 0,2-3 0,1-6 0,3 1 0,-1-4 0,2-4 0,3 1 0,4-2 0,7-1 0,0-1 0,7 1 0,9 4 0,10 0 0,4 2 0,2 4 0,6-3 0,4 8 0,3 2 0,2 1 0,4 2 0,-2 2 0,-4 3 0,-1 4 0,3-1 0,-7 6 0,-1-5 0,-8 0 0,1 5 0,-8-7 0,-3 3 0,2 2-496,-2-6 0,0 4-1414,-5-5 0,-6 1 0,1-6 1,1 0-1938,2 0 3744,-5 0 0,11-7 0,-2-2 0</inkml:trace>
  <inkml:trace contextRef="#ctx0" brushRef="#br0">9293 13093 18827,'-16'2'-85,"0"3"1,0 4-1,1 8 1,-1 4 2048,0 5 0,2 2 0,2 0 0,3-2-793,2 2 0,-3-3 0,5-1 0,1-1-739,2-4 0,4-3 0,3-4 1,8-3-431,6-2 0,-2 3 0,6-5 1,0-1-3,3-2 0,2-4 0,0-3 0,-4-4 0,-1 0 0,3-10 0,-5 3 0,-2-3 0,-1-4 0,-4 4 0,-2-5 0,-3 1 0,-2 4 0,-2 1 0,-5 3 0,-2-1 0,-3 0 0,-4 8 0,-8 1 0,-4 1-804,-5 1 1,-4 0 0,-2 5-1,-1 2-3599,-3 3 0,2-2 4338,-2 8 0,-4-8 0,-1 4 1</inkml:trace>
  <inkml:trace contextRef="#ctx0" brushRef="#br2">6573 14429 8277,'-25'-2'0,"2"-1"164,1-3 1,2-1-1,-4 4 1,1-2 227,4 1 1,-4 1 0,2-1 0,2-1 712,2 2 1,1 1 273,0 2 1,9 0-926,7 0 0,14 0 1,12-2-1,6-1-147,5-3 1,10-1 0,12 4 0,6-2 226,3 1 1,12 2-1,4 1 42,-36-2 0,0 0-546,-2 3 0,1-1 1,14-6-1,2 0 0,-2 1 1,0 1-1,7-2 1,0 0 75,4-1 1,1 1-1,2-1 1,1 0 0,-2 0-1,0 0 1,0 0 0,1 0 28,0 0 0,0 1 0,1-1 0,-2 2 1,-9 0-1,-2 1 0,-3 2 0,-2-1 94,-3 0 0,-1 1 0,-3 2 0,-1 0 0,29-4 0,-9 5-95,-9 5 0,-16-3 1,-13 5-262,-10 0 1,-13-5 0,-11 3 0,-13-3-54,-15-2 0,-23 0 1,-20 0-1,-16 0-77,37 0 1,-1 0 0,-6 0-1,-1 0 1,-2 0 0,-1 0 137,-7 0 0,0 0 1,3 0-1,-1 0 0,-6 0 1,0 0-1,2 1 1,1 0-1,3 0 0,1 1-264,2 0 0,1 1 1,-2 3-1,1 1 0,5-2 1,1 0 268,0 2 0,1 0 1,6-2-1,1 1 1,-1-1-1,1 0 0,3 1 1,1 0-1,-38 6-49,4-1 0,-4 3 0,11-4 0,6 3 153,7-3 0,4 2 0,11-5 0,11 0 31,11 0 1,8 0-1,7-3 517,9 1 0,16 0 0,15-5 0,11 0-225,9 0 0,17-2 0,14-3 1,-37 1-1,1-2-192,4-1 1,1 0-1,5-1 1,0 0-1,4 0 1,1 0-1,1 0 1,2 1-126,1-1 1,2 0 0,9 0 0,0 0 0,-1 0-1,-1 1-32,2-1 1,0 0-1,-4 1 1,-1 0-1,0 0 1,0 2-1,-3 0 1,0 1-10,-3 0 0,-3 1 1,-9 0-1,-3 1 0,-3 1 1,-3 2-1,30-1 1,-18 0 844,-11 0 0,-14 0-632,-10 0 0,-31 0 1,-20 0-1,-22 0-170,-22 0 0,30 0 1,-2 1-1,-9 1 1,-1 0-1,-2 1 1,-2 1-166,-2 0 1,-2 1 0,-11-1-1,0 2 1,2 2 0,1 0 0,-3 0-1,-1 0-222,2-1 1,-2 1-1,-3 2 1,1 1-1,7 0 1,2-1-1,2 0 1,1-1 34,2 0 0,1 0 0,6-1 0,2 0 0,7-1 1,2 1-1,-38 8-69,9 0 1,12-6 0,12-1 885,8-2 0,11-2 1,11-5-184,4 0 1,17 0 0,14 0 0,19 0 233,18 0 1,27-7-1,-32 2 1,1-2-1,5-1 1,2-2-221,7 0 1,1-1-1,2 1 1,1 0 0,5 1-1,1 2 1,1-1 0,0 0-307,1 0 0,2 0 1,5 1-1,1 0 1,-6 2-1,0 0 0,-3 1 1,-1 1-131,-2-1 1,-3 1 0,-9 2 0,-2 0 0,-5-1 0,-3 1 0,32 2 55,-20 5 1,-11 6 0,-20-2 35,-7 4 0,-13-3 0,-25-2 1,-22-1 52,-18 1 1,11-6 0,-4-1 0,-9 3 0,-3 1 53,-7 0 1,-2 0 0,3 0 0,-2 0 0,-5 0 0,-2 0 0,1 0-1,0-1 1,3 0 0,0 0-205,-1 0 0,1-1 1,2 3-1,2 0 1,8-2-1,2-1 1,1 1-1,2 0-111,2 1 0,1-1 0,3-3 0,1-1 0,-38 5 0,8-3-508,9 2 0,14-3 0,9 3 0,10-3 1262,9-2 0,14 0 132,14 0 0,28-2 0,23-3 0,21-7-422,-26 2 1,2 1 0,5-1-1,2 0 1,11-2 0,3-2-1,2 1 1,1 0-96,3 1 1,2 0 0,10-3 0,1 2 0,-12 2 0,0 2 0,-2 1 0,0 1 36,-2 0 0,-2 1 0,-6 4 0,-1 1 0,-6-2 0,-2 1-21,-4 1 0,-2 0 1,29 1-1,-8 0 0,-14 2 1,-16 3 140,-10 5 1,-14-1-1,-13 0 1,-8-2 136,-11-4 0,-22 4 0,-22-1 1,-15-3-349,-12-1 0,35-2 0,-1 0 0,-2 0 0,0 0 1,0 0-1,0 0-362,1 0 1,1 0-1,0 0 1,0 0-1,3 0 1,2 2 0,2-1-1,1 1-490,-35 3 1,5 2 0,10-3 0,6 1 438,3-2 0,12-1 1,13-2 235,8 0 0,11 0 1,13 0-41,20 0 0,28-2 1,23-3 126,13-5 0,-35 3 1,2 0-1,6-1 1,1 0-1,2 0 1,0 0-1,2 1 1,0-1-271,-1 0 1,0 0 0,7 1-1,0 0 1,-8 1 0,-2 0 0,3 1-1,1 1-327,-2 0 0,0 1 0,-4 0 1,-1 1-1,-4 1 0,-1 2 630,0-1 0,-2 0 0,-3 0 0,1 0 0,1 1 0,0 1 0,37 9 0,-8 6 0</inkml:trace>
  <inkml:trace contextRef="#ctx0" brushRef="#br2">28238 5140 7659,'9'-7'700,"-2"3"388,-7-6 1,-7 6-605,-3-1 0,1 5 0,-2 4 0,1 3-203,1 1 0,-5 1 1,4 3-1,-4-1 48,-2 1 0,2 7 1,2 2-1,1 0-110,-1 2 1,-2-6 0,-2 6 0,2-2-31,4 0 1,-4 7-1,5-4 1,-1 1-98,-1-4 0,6-4 1,-4-1-1,2 0-461,4-1 1,1-4 529,2-1 38,0-6 0,0 1 1,2-9-150,3-1 0,-1-7 1,4 0-1,-1-6-87,-3-3 0,3 0 1,0 6-1,2-1 60,3 0 1,-4 0 0,3 1-134,1-1 1,0 6 0,1 1 0,-5 0 49,-1 0 0,4 4 0,-4-4-1049,2 2-1259,-6 2 1,2 5 2367,-10 0 0,-4 0 0,-6 0 0</inkml:trace>
  <inkml:trace contextRef="#ctx0" brushRef="#br2">25581 5171 8177,'0'-10'-74,"-1"1"-12,-5 2 0,5 0 0,-6 3 398,0-1 0,3 0-189,-6 5 1,-1 0-1,-5 0-42,1 0 0,-1 0 0,0 0-16,0 0 1,1 0-1,-1 2 1,0 1-67,1 2 0,-1 8 0,0-5 0,0 3-93,1-1 0,1 1 1,0 5 47,-2-1 1,4 1-1,-9 0 1,3-1 5,3 1 0,-1 0 1,0 0-1,2-1 25,4 1 1,-4 0 0,3-1 0,-3 1-12,-1 0 1,4 0 0,2-1 25,2 1 1,-3 0 0,5 0 93,1-1 1,1-1-1,-1-2 58,-1-1 0,0-1 143,5 6-155,0-7 1,-2-2-105,-3-7-96,3 0 1,-10-7 32,6-4 1,1-3-1,5-1 1,0-1-14,0 0 0,7 1 1,4-1-1,1 0-70,-2 0 1,10-1 0,-5-2-1,3-2 19,-1 2 1,4 1-1,2 1 1,0-1 40,-1 2 1,5-3 0,-5 9-1,3-4-5,3-2 1,1 6 0,1 1 0,-2 2 60,-2 3 1,-7 3 0,2 1 0,-3 0 179,-2 0 0,-1 0-306,1 0 1,-7 1 81,-4 5 38,-3-5 0,-16 13 0,-4-5 0</inkml:trace>
  <inkml:trace contextRef="#ctx0" brushRef="#br0">11509 13172 21811,'-8'7'248,"1"1"1,7 8 0,1 1 0,3 4 1144,1 6 0,7 2 0,-3 3 0,2 1-338,-1 4 1,6-3 0,5 7 0,-2-1-1015,-1 0 1,-3-5-1,1 2 1,0-4-42,-1-2 0,-4-5 0,-1-1 0,1-2 0,-2-4 0,-1-3 0,-4-4 0,1-2 0,0-6 0,-12-4 0,-3-11 0,-4-3 0,-2-1 0,-1-8 0,-3-5 0,-1-7-548,2-7 1,2-5 0,1-6 0,0-4-504,1-4 1,6-6-1,5 3 1,8 4 361,6 4 0,4 6 1,4 8-1,1 7 786,2 7 1,5 5 0,-3 8-1,1 1-24,4 3 1,2 4 0,1 7 0,1 0 533,-1 0 1,1 2-1,-1 3 1,1 7 899,-1 8 1,1 4 0,-1 9 0,-1 2-1508,-4 2 0,2 10 0,-5-3 0,-1-2 0,1-2 0,-2 2 0,-5-4 0,-2-1 0,-4-4 0,4 2 0,-5-11 0,1 1 0,1-4 0,-8 1 0,4-1-3311,0-1-3398,-5-10 3866,5-3 0,-2-14 0,2-3 1847,2-4 0,-6-2 1481,3 0 1,-6 6-1,-6 1 365,-4 2 0,-6-3 0,-5 3 0,-3 0 1368,-1 0 1,-6-4 0,1 4 0,-5-2-1167,0-3 0,-3 3 1,0 1-1,-1-1-840,1 0 1,-1 4-1,4-4 1,-1 2-1979,1 4 0,1-4 1,1 2 1898,-3 1 0,2 2 0,-4 2 0</inkml:trace>
  <inkml:trace contextRef="#ctx0" brushRef="#br0">10173 13753 20539,'-16'-10'1309,"1"-1"0,4 8 0,1-4 1105,-3 0 0,5 5 1,-3-3-2063,-1 3 1,0 4 0,-1 3-353,3 5 0,7-1 0,-3 2 0,5 3 0,1 5 0,0-2 0,0 4 0,1-3 0,5-3 0,2 1 0,8 0 0,0 0 0,-1-1 0,3-4 0,1-3 0,4-1 0,1-3 0,-3 3 0,4-2 0,-3-1 0,-2-3 0,1-2 0,-4-3 0,-3-3 0,0-2 0,-5 1 0,-1-6 0,-1 0 0,-3-4 0,-2-1 0,-2 2 0,0-3-410,0-1 0,-6-5 1,-1 5-1,0 2-2867,0 2 0,2-4 0,7 0-640,3 2 3763,-3 8 1,12 4 0,-5 7 0</inkml:trace>
  <inkml:trace contextRef="#ctx0" brushRef="#br0">10487 13737 20539,'11'16'-793,"1"-2"0,0-2 1566,2-1 0,0-2 0,2 3 682,0-2 1,-6-6 5161,1 1-5962,-8-3 1,3-4 0,-12-3-656,-4-6 0,1-3 0,0-1 0,2-1 0,4 0 0,1 0 0,2 1 0,0-1 0,0 0 0,2 1 0,3-3-119,6-3 0,3 0 1,1-2-1,1 8-1200,0 1 0,6 2 1,5-1-1,1 5-432,-2 1 0,10-4 0,1 6 1730,7 1 0,3 3 1,0 1-1</inkml:trace>
  <inkml:trace contextRef="#ctx0" brushRef="#br0">12594 13423 21497,'-7'0'4509,"7"0"-3040,9 0 1,5 0-1,4 0 1,2 0-1250,7 0 1,1 0 0,1 0 0,-1-2-221,0-3 0,5 3 0,-6-3 0,1 3 0,-2 2 0,2 0 0,-7 0 0,-2 0-3204,-2 0 1,-6 0 0,-2 2 1912,-2 3 1,-2 4 0,-7 7 1023,-3-1 1,-11 8 0,-8 2 0</inkml:trace>
  <inkml:trace contextRef="#ctx0" brushRef="#br0">12799 13596 24175,'15'0'1039,"1"0"0,0 0 1,0 0 113,-1 0 0,3 0 1,1 0-1,2 0-938,-2 0 0,4 0 0,0 0 1,-1-2-1424,1-3 1,5 3 0,-2-5 0,4 2 472,1 0 0,6-6 0,1 6 0,1 0 713,-1-2 1,6 5 0,-4-5 0</inkml:trace>
  <inkml:trace contextRef="#ctx0" brushRef="#br0">13915 12779 27057,'0'15'-305,"0"1"1,0 1 0,0 4 0,0 6 1576,0 2 0,0 5 0,0 0 0,0 5-813,0 1 1,5 0 0,2 4 0,0-4-527,0-2 0,0 4 1,-3-5-1,3 0 30,1 1 0,-4-6 1,3 1-1,-2-5 15,0 0 1,2-6-1,-3-1-875,1-3 1,2-3-2381,-2 1 0,-1-7 0,6-6 1716,3-6 0,-5-6 0,3-7 0,1-1 1624,2-4 1,9-10 0,1-10 0</inkml:trace>
  <inkml:trace contextRef="#ctx0" brushRef="#br0">14387 13030 15672,'26'-17'0,"0"-3"340,2-1 1,0 0-1,0 6 1,-4-1 1236,-1 0 1,-2 1-1,-5 1 2467,0 3-3009,-1 4 1,-6 14 0,-4 4 0,-5 4-728,-5 6 1,-4 4-1,-8 6 1,-4 2-40,-5 4 1,-2 1 0,-2 6-1,2-4-144,0-1 1,2-3-1,10-2 1,2 1-126,4 1 0,3 6 0,7-5 0,0-2 0,0-2 0,5-2 0,4 1 0,3-3 0,5-2 0,10-6 0,-1-11 0,3-3 0,3 0 0,-1-5 0,3 1 0,1-6 0,1-8 0,1-4 0,-7-5 0,-4-1 0,-5 2 0,-6-5 0,-4-2 0,-6-2 0,-3 1 0,-9-2 0,-5 3 0,-7-4 0,-8-2 0,-2 3 0,-5 1 0,-1 3 0,-1 3 0,-1-5 0,7 6 0,2 2 0,2 2 0,7 3 0,-2 2 0,5 1-1051,6-1-1407,-4 5 0,14-5 1,2 6-1,10 3 2054,7 1 1,16-5 0,-2-1-1</inkml:trace>
  <inkml:trace contextRef="#ctx0" brushRef="#br0">15204 12936 21905,'-15'-2'0,"-1"-1"0,0-3 266,0 3 1,-5 1 0,0 2-1,2 2 1234,2 3 0,1 4 0,-1 8 0,-1 2-1244,2 2 1,-3 7-1,10-1 1,-1 2-37,-1 3 1,8-1 0,-1 1 0,8-1 37,6 0 1,11 1-1,6-2 1,4-3-46,6 0 0,1-8 0,8 4 1,-1-4-214,4-3 0,-4 1 0,-3-12 0,2-1 0,1-3 0,-4-2 0,-5-5 0,-4-4 0,-6-4 0,0-9 0,-8-5 0,-6-5 0,-3-3 0,-4-6 0,-7 3 0,-3 1 0,-6-1 0,-10-3 0,-3 7 0,-2 4-379,-1 3 0,3 9 0,-2-2 0,5 5-5380,3 6 5823,3 3 0,-1 14 1,0 1-1</inkml:trace>
  <inkml:trace contextRef="#ctx0" brushRef="#br0">15786 13109 32767,'17'0'0,"4"-2"0,6-3 0,-3 3 0,2-5 0,4 2 0,5-1 0,-2-1 0,4 4 0,-4-2 0,-2 0 0,1-2 0,5 5 0,-1-3 0,-1 1 0,-2-1 0,-1 3 0,-1-3 0,1 3-1148,-1 2 1,-5 0 0,1 0-1,-1 0-2557,-2 0 1,1 5 3767,-4 1 1,-4-1-1,6-5 1</inkml:trace>
  <inkml:trace contextRef="#ctx0" brushRef="#br0">17311 12527 22377,'-16'-5'0,"1"0"1453,-1 1 0,-2 2 0,-2 4 0,-7 3-817,-2 6 1,-3 5-1,-1 5 1,-2 3-129,-2 0 0,-5 11 0,6-3 0,3 3-508,5 3 0,0-5 0,7 6 0,3-3 0,6 1 0,0 5 0,7-5 0,3-2 0,5-2 0,8-2 0,10-1 0,5-2 0,4-2 0,6-7 0,4 2 0,4-3 0,5-3 0,5-1 0,-3-3 0,-4-6 0,-2-3 0,-4-2 0,-13-2 0,-2-3 0,-9-6 0,-1-8 0,-13-2 0,-11 2 0,-4-4 0,-16 1 0,-4-1 0,-3 0 0,-3 2 0,3 6 0,-2-1 0,2 0 0,-1 2 0,2 2 0,5 3 0,-1 2 0,7-3 0,2 4 0,4 3 0,1 1-1661,0 2 0,9 0 0,9 0 1647,12 0 1,9 0-1,8 0 1</inkml:trace>
  <inkml:trace contextRef="#ctx0" brushRef="#br0">17516 12637 13494,'7'-16'0,"3"1"0,4-1 0,2 0 704,-1 1 1,6 1-1,0 1 589,-1 3 0,4 6 0,0-1 1,1 3-1,-4 2 893,-4 0 0,-1 9 1,-2 5-1703,-3 5 0,-4 4 0,-9-2 0,-3 3-49,-6 1 1,-5 5 0,-5-4 0,-3 3-322,-1 3 0,-4-8 0,4-3 0,-1-3-114,0-3 0,7-4 0,-2-2 0,3-2 0,3-4 0,6-1 0,4-4 0,12-1 0,7-4 0,5-2 0,9 4 0,0-4 0,7 2-84,6 3 1,0 3 0,1 1 0,0 1 166,-2 5 0,3 2 0,-6 8 1,-4 0-84,-5 0 0,-5 5 0,-7 0 0,-1-2 0,1-2 0,-7 4 0,-4 0 0,-3-2 0,-2-1 0,-11 3 0,-3 0 0,-3-2 0,-8-2 0,-1-1 0,-2-2 0,2-3 0,-2-6 0,0 2 0,0-2 0,4-1 0,1-3 0,-3-1 0,5 0 0,2-1-278,1-5 0,8 5 0,1-6-1300,2 0 0,7-2 1384,5-7 1,14-7 0,-1-1-1</inkml:trace>
  <inkml:trace contextRef="#ctx0" brushRef="#br0">18333 12999 24175,'16'0'2980,"0"0"-415,-1 0 1,-4-2-2406,-1-3 0,1 3 1,3-5-2035,-4 0 0,-1 5-982,-4-3 0,-1-2 0,4 0 2601,-1-2 0,-1-1 0,-6-6 0</inkml:trace>
  <inkml:trace contextRef="#ctx0" brushRef="#br0">18537 12590 17600,'18'-7'0,"1"-2"0,2-1 1159,-2-1 0,4 8 0,0-2 1,1 3-9,4 2 0,-3 0 0,-1 2 0,-1 1-238,-4 2 0,-2 9 0,-1 0 0,0 5-445,0 1 0,-8 9 0,-2 3 0,-5 3-368,-1 3 1,-7-5-1,-3 7 1,-6-1-101,-5-2 0,-1 6 0,-6-15 0,1-2 0,-1-1 0,0 1 0,1-7 0,2-3 0,2-4 0,-3-7 0,3 4 0,1-2 0,-1-3 0,2-4 0,5-6 0,1-4 0,-1-4 0,7-2 0,4 1 0,3-1 0,2 0 0,2 0 0,5-1 0,9-2-14,8-2 0,6 5 0,3 7 1,2 2 26,2 4 1,5 1 0,-4 2 0,0 0-14,1 0 0,-2 5 0,-4 2 0,2 2 0,1 3 0,-1 0 0,-7 1 0,-3-5-394,-3-1 0,5 4 1,-6-4-1,-2 0-2196,-2 0 1,-1 3-1,0-4-3780,-1-3 6659,1-1 0,-7-9 0,-2-2 0</inkml:trace>
  <inkml:trace contextRef="#ctx0" brushRef="#br0">19072 12496 20539,'18'-25'-344,"2"4"1,0 6 0,4 2-1,1 5 1229,-1 1 0,1 1 0,2 6 0,0 0 277,1 0 0,-4 2 1,1 5-1,-3 7-434,-3 5 1,2 9-1,-3 0 1,-4 5-351,0 4 1,-7 5 0,-2-4 0,-3 1-237,-2-1 1,-7-1 0,-5-6-1,-6 1-39,-3-1 1,-7-6-1,2-4 1,-4-6-104,-1-4 0,-1 1 0,1-7 0,0-3 0,-1-5 0,6-6 0,1-7 0,4 0 0,8 1 0,-1-6 0,8 0-434,3 1 1,8 3 0,9 3-1,9 4 656,8 4 1,11 5 0,2 1 0,5 1-13,3 5 1,6 2 0,-6 8 0,-1 0-211,-2-1 0,-4 1 0,-1 2-6984,-2 3 6981,-14 3 1,8 7-1,-11 1 1</inkml:trace>
  <inkml:trace contextRef="#ctx0" brushRef="#br0">12956 14366 21116,'16'-10'2333,"1"1"0,2 2-641,2 3 0,14-3 1,0 0-1,4 0-1638,-3 0 0,3 0 0,-3 4 0,-1-2-54,-1 1 0,-8 1 0,-2-1 0,-1-1 0,-4 2 0,-7 1 0,-3 4 0,-2 3-3749,-3 5 1,-3 4 3509,-1 2 1,-14 7-1,-3 1 1</inkml:trace>
  <inkml:trace contextRef="#ctx0" brushRef="#br0">12987 14508 21970,'16'0'0,"2"0"0,1 0 1790,2 0 0,7-2 0,0-2 1,5-1-1042,4 2 1,-1-4 0,-3 1 0,2 3-591,2 1 0,0-3 0,-6 0 1,1 1-160,-1 2 0,6 1 0,-1-3 0,-1-1 0,-1 1 0,-3 3 0,0 1 0</inkml:trace>
  <inkml:trace contextRef="#ctx0" brushRef="#br3">14685 14177 11102,'0'-15'-154,"0"-1"1,0 0 0,0 1 1611,0-1 0,-5 0 843,0 0 1,0 9-1363,5 7 0,0 13 0,0 9 0,1 3 326,5 3 1,-3 7 0,6 1-1,-2-1-694,-4-1 0,4 2 0,0 1 0,0-2-590,0-2 1,0-3 0,-3-2 0,1-4-56,-1-1 0,3-2 1,-2-6-1,-2 1-730,-1 0 0,3 0-9027,1-1 7921,-1 1 1,0-9 0,0-7-1,0-9-454,2-5 2403,-5-1 0,19-8 0,-3-2 1</inkml:trace>
  <inkml:trace contextRef="#ctx0" brushRef="#br3">14937 13973 11102,'16'0'359,"-1"5"1,-1 2 1259,-3 2 1,1 2 0,-7 4 0,1 3-520,1 3 0,-6 1 1,5 6-1,-5-1-369,-1 1 0,0 6 0,0 3 0,0-2-334,0-2 1,0-3-1,0-2 1,0-4-65,0-1 0,0 3 1,2-3-1,2 0-56,1-1 0,5-1 0,-3-5-299,2 0 1,0-1 0,3-1-1,-3-1-67,-2-3 1,5 1 54,-2 4 1,-1-1 0,0-2-5789,-2-1-821,-2-8 333,-5 4 6342,0-7 1,7-14 0,2-3-1</inkml:trace>
  <inkml:trace contextRef="#ctx0" brushRef="#br3">15676 13957 9760,'-16'-5'2658,"1"0"-2021,-1 1 1,0 3 0,0 1 0,-1 1 249,-4 5 1,2 4 0,-8 9-1,1 4-247,2 2 1,-6 6 0,6 7 0,-1 1-373,4-1 1,4 4 0,3-3 0,3-1-122,6 0 0,5-1 0,5-7 1,6-2 93,3-2 0,10-2 0,6 3 1,7-6 18,3-4 1,2 4-1,5 0 1,0-4 341,0-4 1,-1-6 0,-4-7 0,-7 0-59,-8 0 0,1-2 0,-8-3-546,-6-6 0,-6-3 0,-9-2 1,-5 1-1,-4-1 0,-6 0 0,-5 1 0,-5-1 3,-4 0 0,-1 2 1,-1 2-1,1 1-123,0-1 0,-6 5 1,2 0-1,3 2-2431,4 0 0,8 0 0,-5 5-1259,2 0 0,9 1 3808,9 5 1,10 2-1,4 8 1</inkml:trace>
  <inkml:trace contextRef="#ctx0" brushRef="#br3">16069 14398 11226,'21'-6'2493,"0"1"1,-5-5-1535,-6 4 0,1-1 0,4 4-561,1-2 1,-5-1 0,-1 6-1186,2 0 0,-3 0 0,1 0 1004,3 0 0,-5 0-213,3 0 0,-1 0 0,6 0 0</inkml:trace>
  <inkml:trace contextRef="#ctx0" brushRef="#br3">16336 13942 10362,'7'-14'0,"4"2"0,3 1 1043,1-1 0,6-2 1,4-2-1,3 0 105,5 1 1,7 1-1,-3 1 1,-2 5-625,-2 1 1,-3 2 0,-2 5 0,-4 0-18,-1 0 0,-2 0 0,-5 1 1,-1 3 136,1 1 1,-7 7-1,-2 0 1,-2 8 130,0 6 0,0 4 0,-5 3 1,0 2-439,0 1 1,-5 6 0,0-3 0,1-1-369,3 1 0,1 2 0,0-4 1,1-4-33,5-5 0,-3 0 0,6-5 0,0 0-1050,-1-1 1,1-1 0,3-5-2165,-1 0 0,-6-2 0,4-2 735,-2-2 0,-4-6 1,-10 1 2568,-8-3 1,-8-9 0,-9-2 0</inkml:trace>
  <inkml:trace contextRef="#ctx0" brushRef="#br3">16525 14272 11102,'0'-11'-1050,"2"3"2325,3 1 0,9-6 1,9 5-1,1-3-112,4 1 1,9 1-1,5-3 1,1 3-1011,-1 2 0,4-3 0,-4 3 0,1 0-797,-1 0 1,2-4 0,-7 6 0,-4 0-707,-5-2 0,0 3 1,-7-5-1,-2 1 1338,-2-1 1,-1-9 0,0-6 0</inkml:trace>
  <inkml:trace contextRef="#ctx0" brushRef="#br3">17154 13832 10646,'12'-14'0,"4"1"0,1 5 570,1 1 0,3-5 0,3 1 1,4-1 261,5 1 1,2-1 0,-3 5 0,-1 0-8,1 0 0,-3 2 1,-2 5-1,-7 0-295,-2 0 1,-4 2-1,-2 3-6,-1 5 0,-8 10 0,2 2 0,-3 1 304,-2 0 0,0 6 1,0 1-1,0 7-453,0 3 0,0 2 1,0 5-1,0 0 138,0 0 1,0-5 0,2-2 0,3-1-585,6-4 0,-3-2 0,1-2 0,0-1-833,0-4 1,-4-3-1,4-7-4012,-2-1 1,-4-6 3143,-8-4 1,-4-5-1,-8-5 1,-3-7 1792,-1-7 1,-14-6 0,2-6 0</inkml:trace>
  <inkml:trace contextRef="#ctx0" brushRef="#br3">17295 14162 11102,'-5'-16'825,"0"0"1,1 6-1,10 1 1,6 0 154,7 1 0,6 2 0,8-2 0,2 1 292,1 3 0,8 2 0,-4 2 0,2 0-634,0 0 0,-5 0 1,5 0-1,0 0-1099,-2 0 0,3 6 0,-4 1 0,-1 1-1722,1 5 0,-3 1 0,-4 1 2172,-1 1 0,8 0 1,1-1-1</inkml:trace>
  <inkml:trace contextRef="#ctx0" brushRef="#br2">4749 15482 7907,'0'-16'239,"0"6"489,0-1 12,0 8-471,0-4 1,-6 9 0,-1 3-84,-1 5 0,-3 8 0,-4 1 0,-1-1-12,0 1 0,-5 2 0,0-2 0,0 4-19,-2 1 1,1 2 0,-8 6-1,0-1 6,-3 1 0,-2 6 1,2 4-1,-2 3-63,-2 2 1,1 11 0,3 1 0,-2 1 35,-2 1 1,-2 0-1,3 2 1,-4 0-24,-1 0 1,-4 0 0,3-1 0,-3 1-27,-2 0 1,-1 5-1,1 2 1,2 0 46,3 0 1,-2-2-1,6-5 1,-1-2 59,1-3 1,1 3-1,4-5 1,-2 1 44,-2 1 0,1-7 0,4 3 1,1-2-13,-1 0 0,1 1 0,-1-6 0,3-2-37,3-3 0,-4-3 1,5-8-1,1-1-453,3-4 0,3-3 0,3-9 1,1-2-4798,3-2 3947,-3-6 1,13-4 0,-6-11-1184,0-3 2298,-2 6 0,-7-6 0,0 5 0</inkml:trace>
  <inkml:trace contextRef="#ctx0" brushRef="#br2">2060 17934 7907,'0'-9'705,"-5"4"-343,0 10 0,-1 4 0,5 7 0,-3-1 42,-1 1 1,0 5 0,5 0 0,0-2 133,0-1 1,-6-1 0,1 2 0,2 2-91,1-1 0,2-3 0,0-1 0,0 0-373,0-1 0,0 1 1,0 0-1,0-1-488,0 1 0,0-5 0,2-3-273,3-1 0,-2 4 0,8-6-745,1-1 0,-3-3 1,0-2 675,-2-5 1,-2-2 0,-3-10 754,3-3 0,-3-3 0,5-8 0</inkml:trace>
  <inkml:trace contextRef="#ctx0" brushRef="#br2">1919 17918 7907,'0'-24'414,"0"1"0,0 7-216,0 1 1,0-1-1,1 0 1,5 2-129,4 4 1,4-2-1,4 5 1,1 0 192,2 0 0,7 1 1,-2 6-1,4 0-50,1 0 1,-5 0 0,0 0-1,1 2 17,-3 3 0,-1 4 1,-7 7-1,-3 0 0,-2-1 0,-2 3 1,-6 1-1,2 4 62,-1 1 0,-4-3 0,-5 4 1,-4-3-116,0-3 0,-10-1 1,3-1-1,-1 1-67,-1-2 1,-3 1 0,0-10-1,2 0-190,2 0 0,6-2-381,1-5 0,6-2 231,-1-3 1,17 2 0,9-8 0,7-1 15,4-2 1,4 4 0,4 1 0,4 2 228,5 3 1,-5 3 0,-6 1-1,-1 0 258,0 0 0,-3 7 0,-6 3 0,-3 4-11,-2 2 1,-2 5 0,-7 0 0,-4-2 514,-5-2 0,-3 4 0,-2 2 0,-2 0-257,-3-1 1,-9-1 0,-9-5 0,-1 0-540,-4 0 0,-2-2 1,-3-4-1,-2-5-627,-2-3 1,-5-2-1,6 0 1,1 0-393,2 0 1,3 0-1,4 0 1,7-2-299,6-3 1,6-11 1335,7-10 0,7-18 0,2-4 0</inkml:trace>
  <inkml:trace contextRef="#ctx0" brushRef="#br2">4308 14963 7907,'-15'0'60,"-1"0"0,0 0 472,1 0 1,-3 0-324,-3 0 0,4 2 0,-4 2 0,3 3 0,3 1 157,-1 5 0,0 1 0,0 1 0,1 1-122,-1 0 0,0 6 0,2 3 0,2 1-38,1 0 1,3-1 0,-3 3 0,6-4-44,3-1 0,2 3 0,0-5 0,0-2-66,0-1 1,7 3 0,6-2 0,4-4 90,4-2 0,7-5 1,0 5-1,5-5-25,4-1 0,5 0 0,-4-3 0,1 1 30,-1-1 0,-1-3 0,-6-1 0,-1 0-143,-4 0 0,2-5 0,-7-2 0,-2 0-245,-1 0 0,-4 0 1,-2 4-1414,-2-3 0,-6-1 587,1 2 1,-5 5 0,-3 0 0,-4 9-707,-2 5 1727,-9 9 0,-6-6 0,-8 6 0</inkml:trace>
  <inkml:trace contextRef="#ctx0" brushRef="#br2">4937 15498 7907,'11'5'-18,"-1"0"0,-4 2 0,4-2 107,2 6 1,4 8-1,3 4 103,2 1 0,7 4 1,-2 7-1,4 4 1,1 1 91,1 3 1,5 8 0,1 3 0,2 2-80,4 3 0,-4-3 0,2 2 0,0 0 10,-2-2 1,6 3-1,-3-5 1,4 0 33,1 0 0,7 9 0,-7-2 0,1 0-54,-1 1 0,-2 0 0,-2-7 1,-3-1-90,3 0 1,-4 0 0,4-3 0,3 1 118,4-1 0,6 1 1,-2-1-1,-1-2-15,0 1 1,-2 1 0,-3-4 0,0 0-15,-2 0 1,2-1 0,-12-4 0,-2-6-97,-2-2 0,-3-5 0,-4-1 1,-5-3-118,-4-3 1,1 1 0,-1-4 0,1 2-62,-4-2 0,-2-3 0,4-4 0,-1-1-553,1 1 0,0 2 1,0 2-428,-1-1 0,-4-4 1058,-1-1 0,-6-6 0,3 3 0</inkml:trace>
  <inkml:trace contextRef="#ctx0" brushRef="#br2">7422 18217 7907,'8'0'2370,"-1"-2"-2159,-7-3 1,0 1-1,0-6 1,0-4-26,0-5 0,2 0 0,3-8 1,4-2-172,0-6 0,5-7 0,-4-9 1,4-3-183,2-2 1,0-5-1,-1-2 1,1 9 167,0 9 0,-2 3 0,-2 9 0,-2 6 435,3 8 0,1 2 70,1 11 1,1 3-1,-2 8 1,-2 7-121,-1 8 1,-6 4 0,6 9 0,-1 2-137,-1 2 0,3 12 0,-5-4 0,2 1-87,3-3 1,-3-1-1,1 4 1,1-5-412,-3-4 0,5-4 0,-6-3 0,0-4-817,0-5 0,5-5 0,-3-4-151,-1-1 1,-1-10 896,-7-1 1,0-7-1,0-8 393,0-1 1,-2 0-1,-1 0 1,-4 3 4,-2 2 1,-1-3 0,-6 4 0,-1-3 379,-4 3 0,-4-2 0,-8 5 1,-2-2-600,-2-3 0,-13 3 1,-3 0-1,-6 2-1041,-4 4 0,-12-4 0,-7 2 1181,37 3 0,-1 0 0,-2-2 0,-2-1 0,-5 1 0,0 0 0</inkml:trace>
  <inkml:trace contextRef="#ctx0" brushRef="#br2">2548 18138 8273,'8'0'222,"8"0"1,-2 0 112,5 0 1,4 0 0,-2 0 0,5 0-134,4 0 1,8 0 0,4 0 0,4 0-74,1 0 1,0 0-1,4 0 1,4 0-117,8 0 0,12 0 1,4-1-1,8-3 60,-41 2 0,1-1 0,6 0 1,1 1-1,1 1 0,1 2 0,3-1 1,-1 0-66,3 0 0,1 0 0,-3 0 0,0 0 1,2 0-1,1 0 0,1 0 0,1 0 43,3 0 0,1 0 0,3 0 0,1 0 0,0 0 0,-1 0 0,-1 0 0,0 0 86,0 0 0,0 0 0,0 0 0,0 0 1,0 0-1,-1 0 19,0 0 1,-1 0 0,1 0-1,0 0 1,-4 0 0,1 0 0,-1 0-1,1 0-85,0 0 1,0 0 0,2 0 0,1 0 0,3 0 0,1 0 0,2 0 0,0 0 0,0 0-1,0 0 26,-1 0 1,1 0 0,5 0-1,0 0 1,-6 0 0,-1 0-1,1 0 1,-1 0 0,0 0 0,-1 0 1,-8 0-1,-2 0 0,-3 0 1,-1 0-1,-5 0 0,-1 0-22,-4 0 0,0 0 1,41 0-1,-18 1 0,-8 3-489,-9 1 0,-12 0 0,-7-5-721,-7 0 1,-9 0-1,-13 0-2226,-12 0 2018,-20 0 0,-16-1 1342,-21-5 0,-6-2 0,-10-8 0</inkml:trace>
  <inkml:trace contextRef="#ctx0" brushRef="#br2">3774 17541 7722,'9'7'639,"-2"2"0,-14 5 1,-2-2-177,0-2 0,-5-6 0,4 1-268,-4-3 1,-2 3-1,0 0 1,1-1 32,-1-2 1,0-2 0,0 0-207,1 0 1,-1 0-1,0 0 1,2 1-275,4 5 0,-4-5 0,3 5 176,-3-5 0,4-1 0,1 2 168,2 3-22,-5-3 0,10 12-17,-3-3 0,3 3 0,2 1 97,0 1 1,0 0-64,0-1 1,0 1-30,0 0 2,0 0-335,0-8 0,2-1 49,3-7 1,4 0-1,7-1 1,-1-3 127,1-1 1,0 0-1,1 5 1,2 0 130,2 0 1,0 0-1,-3 1 6,3 5 0,0 2 0,1 6 0,-6-2 371,-2-1 1,-7-1-1,0 6-35,0 0 0,-5 0 0,1-2-97,-6-4 0,-1 2 1,-6-5-123,-2 2 1,-2-6-1,-2 3 1,0-5-69,1-1 1,-6 0-1,0 0-986,1 0 1,3 0-1,1 0-2447,0 0 2704,8 0 0,8 0 0,10 0 1,4-1 640,2-5 0,5 3 0,3-6 0,6 2 0,-2-5 0,10 3 0</inkml:trace>
  <inkml:trace contextRef="#ctx0" brushRef="#br2">4167 17557 8119,'-7'-14'53,"-4"3"41,-2 6 1,2 3-1,1 2 1,-3 0 625,-1 0 0,4 9 0,-1 5 1,-1 7-333,-2 3 0,4 1 1,1 3-1,0-2-197,0 2 0,6-5 0,-2-1 0,3-1 18,2 0 0,2 0 0,3-5-147,5 0 0,4-8 1,2-2-1,2-3-195,3 2 1,-2-3 0,5 3 0,1-3 194,-1-2 1,-5-5 0,2-2 231,-3-2 0,-8 4-12,1-6 1,-9 8-18,-2-2 0,-2 3 0,-9 2-352,-1 0 0,-7 0 0,-2 0 1,2 0-269,1 0 0,3 0 0,-1 0 0,0 0-97,0 0 1,1 2 0,1 3-224,3 5 675,4 4 0,0 2 0,-2 0 0</inkml:trace>
  <inkml:trace contextRef="#ctx0" brushRef="#br2">6541 16174 8119,'-9'-7'219,"2"7"1,7 0-1,-1 8 1,-3 6 290,-1 2 1,0 2-1,3 2 1,-2 7-24,-1 2 1,-5 3 0,4-2 0,1-3-63,-2 0 1,5-1-1,-3 4 1,3-3-328,2 0 0,0-8 1,2 4-1,2-2-462,1 0 1,5-1 0,-3-4-1,2 0 274,3 0 1,1-6-1,-1-1-1471,-2-2 1,1 3-1,5-4 715,-1-3 0,-6-8 0,-2-7 846,0-8 0,2-11 0,6-9 0</inkml:trace>
  <inkml:trace contextRef="#ctx0" brushRef="#br2">6777 16221 8119,'9'-16'145,"3"6"1,-5 1 0,2 2-1,3 2 198,2-2 1,2 5 0,-1-3 40,1 3 0,0 2 0,-1 0-87,1 0 0,-2 2 1,-3 3-72,-6 5 0,-3 4 1,-2 2-1,0 2-13,0 2 0,-2-2 1,-3 3-1,-4-4 6,0-1 1,-5 0 0,4 0-137,-4-1 1,0 1 95,3 0 1,1-8-376,10-2 0,-2-5 0,14-1 1,4 0 25,3 0 0,7 2 0,-3 2 0,0 1 153,0-2 1,-3 4-1,-4 0 1,0 2 57,0 3 1,-1 2 0,-1 2 0,-1 0 205,-3-1 1,-6 6-1,1 0 1,-3-1 278,-2-3 1,-2-3 0,-3-2 0,-6-1-406,-3 1 0,-2 0 0,-1 0 0,-4-1-832,-5 1 1,-4-5 0,-3-2 0,-4-1-1018,-5 1 1,-3-3-1,-4 3 1728,-4-3 0,-2-2 0,-8 0 0</inkml:trace>
  <inkml:trace contextRef="#ctx0" brushRef="#br2">3318 15985 8350,'-16'-16'797,"7"8"0,2 2 1,9 12-412,3 4 1,-1 4 0,5 3 0,-2 3 36,-4 1 0,4 7 0,-2-2 0,-1 2-65,-2-2 1,-2 4-1,0-6 1,0 2-175,0 0 1,0-6 0,0 2 0,-2-1-185,-3 0 0,3 0 0,-5-5 228,0 0 1,5-6-2173,-3 1 1,3-6-441,2 5 1,2-6 1445,3 1 0,4-10 938,7-6 0,-1-3 0,1-1 0</inkml:trace>
  <inkml:trace contextRef="#ctx0" brushRef="#br2">3648 16001 6395,'0'-9'1114,"-2"2"1,-1 9 0,-2 3-773,1 5 1,2 4 0,2 4 0,-1 1-90,-5 2 1,5 5-1,-5-5 1,5-2-86,1-1 0,0 3 0,0 0 0,0-2 34,0-1 1,1-3 0,3 1-1,3-2-230,2-4 1,-4 4 0,5-5-210,3 0 1,1-2-1,1-7 1,1 0-198,0 0 1,-1 0 0,1 0 0,0 0-210,0 0 0,-1-2 0,1-3 1,0-4 111,0 0 0,-1-5 0,-1 4 0,-2-4 531,-1-2 0,-1-6 0,6-3 0</inkml:trace>
  <inkml:trace contextRef="#ctx0" brushRef="#br2">3884 16032 8001,'-9'7'-430,"4"4"0,3 3 984,2 1 0,0 1 1,0 2-1,0 1-110,0 2 0,0 7 1,0-2-1,0 4 254,0 1 1,0-1 0,0-2-1,0-4-411,0-1 1,0-1 0,0-2 0,0 1-729,0-2 0,0-2 1,2-1 440,3 0 0,4-8 0,7-1 0</inkml:trace>
  <inkml:trace contextRef="#ctx0" brushRef="#br2">5865 17510 8119,'-14'-2'179,"2"-2"329,1-1 0,1 0-187,-6 5 1,6 0-1,-1 0 1,-1 0-1,-2 2 97,-2 3 0,1 4 0,-1 6 0,0 3-160,0 3 1,1-4 0,-1 6 0,2 0-48,3 3 1,-1-2 0,7 3 0,1-1-110,3-2 1,1-1-1,0-7 1,0-1-145,0 1 1,1 0 0,5-1 0,4-1-4,4-3 0,4-4 1,1-7-1,2 0-29,-2 0 1,0 0-1,0 0 211,2 0 0,0 0 0,-5-2 88,0-3 1,-7 1 0,-4-6-135,-3-2 0,-4-1 1,-2 1-1,-3 4-578,-1 1 0,-3-6 0,-5 5 1,1-3-604,-1 1 1,0 4-1,1-2 92,-1 1 0,5-4 0,3 4 998,1-2 0,1 6 0,20-11 0,4 5 0</inkml:trace>
  <inkml:trace contextRef="#ctx0" brushRef="#br2">5928 17494 6965,'10'0'1233,"1"0"-874,1 0 1,-3 0 0,1 0 123,3 0 0,-5 0-146,3 0 1,-6 5 0,4 2-37,-2 2 0,-2-4 0,-5 6-166,0 1 0,-2 0 0,-1 0 1,-4-3 47,-2-2 1,4-2 0,-4-3-162,2 3 1,0-3-140,2 3 1,5-3 0,0-2-259,9 0 0,5 0 1,1 0-1,1 0 230,0 0 0,5 0 1,0 2-1,-2 3 187,-2 5 0,-3-1 1,-2 2-1,-1 1 272,1 2 0,-5 2 1,-2-1-1,-3 1 179,-2 0 0,0-6 0,0 1-48,0 1 1,-2 2-459,-3 2 0,-4-8 0,-5-1 0,2-1-770,2-1 1,5 0-3103,-6-5 2364,8 0 1,-4 2 1520,7 3 0,0-3 0,0 5 0</inkml:trace>
  <inkml:trace contextRef="#ctx0" brushRef="#br2">6352 17808 8119,'9'-1'1400,"-4"-5"-40,4 5-1388,-7-6-219,12 7-1519,-5 0 1766,6 0 0,-6-7 0,-2-2 0</inkml:trace>
  <inkml:trace contextRef="#ctx0" brushRef="#br2">6510 17667 8119,'7'-9'0,"1"-3"182,8 7 0,-2-2 0,-2 3 309,-1-1 1,-8 1-1,3 10-119,-5 4 0,-1 4 0,0 2-76,0 0 0,-5-1 1,-2 1-1,-2 0 62,-3-1 0,3 1 0,-1 0 67,-2 0 0,-1-1-324,3 1 0,3 0-26,7-1 0,2-4-95,3-1 1,4-6-1,6 1 1,1-3-125,0-2 1,0 0 0,-1 0 0,3 0-691,3 0 0,-4 0 0,4 0 0,-3 0-540,-3 0 0,6 0 1,0 0 1373,-2 0 0,-8-7 0,-4-2 0</inkml:trace>
  <inkml:trace contextRef="#ctx0" brushRef="#br2">6714 17761 8119,'7'-16'0,"-3"6"0,6-1 0,0 8 0,6-2 266,0 3 1,-6 2-1,-1 2 1,0 1-3,0 2 1,-6 8-1,2-3 1,-3 4-19,-2 2 0,0 0 1,-2-1-1,-1 1 167,-2 0 0,-2-1 0,3 1 172,-1 0 1,0 0-322,5-1 1,1-1 0,5-3-205,4-6 0,-1 2 0,1-2 1,3-1-117,1-3 0,1-1 0,1 0-545,0 0 1,-1 0 0,1 0-1,0 0-3639,0 0 4240,-1 0 0,8 0 0,1 0 0</inkml:trace>
  <inkml:trace contextRef="#ctx0" brushRef="#br3">24276 13863 8495,'7'-9'263,"4"4"1,3 2-1,1-1-51,1-1 0,0 0 0,0 3 0,-1-2 0,1-1-3,0 2 0,0-4 1,1 1-1,2 1-74,2-2 1,7 6-1,-2-6 1,4 1-35,1 1 0,6 0 1,3 3-1,4-1-14,5-3 1,3-4 0,2 3 0,9 0 39,9 0 1,10-5-1,4 1 1,1-3-109,-42 6 1,1 1 0,0-1 0,0 0-1,3 0 1,0 0 0,2 0 0,0 0-20,1 0 0,0 1 0,7-1 0,-1 0 1,-1 0-1,-2 0 0,2 0 0,0 0 97,-1 0 0,0 1 0,4 1 0,0 1 0,-3 0 0,0 0 0,3-1 0,0 0-112,3-2 1,0 2 0,-2 0 0,0 1 0,5 0 0,1 0 0,-1-1 0,1-1 82,1 1 1,0-2 0,2 1 0,0-1 0,-8 2-10</inkml:trace>
  <inkml:trace contextRef="#ctx0" brushRef="#br3">24292 13863 8183,'-10'0'-66,"-1"0"0,1-2 377,1-3 1,2 2 133,7-8 0,0 6 88,0-6 0,2 1 0,1-6-82,2 1 1,8-1 0,-3 0 0,6 0-146,5 1 1,-4-6 0,6-2 0,0 0-29,3 1 1,2-6-1,0 1 1,-2 0-63,2 0 0,2-1 0,1 6 1,-1-3 6,-4-3 1,4 4 0,-4-2 0,4-2-36,1-2 0,6-1 1,-1-1-1,1 1-61,1-1 1,1-4 0,5-1 0,-1 0-12,6-1 0,-2 5 1,7-6-1,-1 1-214,-1-4 0,6-2 0,-6 1 1,-1 2 76,-2 3 0,3-4 1,1 5-1,-3 2 40,-1 2 0,-2 2 0,2-2 0,2-2 4,1-2 1,1 0 0,-6 6 0,0-2 62,0-4 0,6-1 0,-1-6 1,1 2-16,1-2 1,-11 4 0,6-2 0,-1-1-27,-3-3 0,4-1 1,-11 2-1,1 1-3,-1 2 0,-1 7 0,-4-3 1,0-1 8,-1-3 0,3 4 0,-9 0 1,4 1 19,1 0 0,0-6 0,1 2 0,-1 1 62,1 4-138,-1-5 0,1 6 4,-1-6 1,1 4 32,-1-5 0,0 7-9,1-2 1,-1 2 0,1 1 0,-1-3 0,1 0 57,-1-1 1,1 5 0,-1-4-1,0 4-8,1 1 1,-1 1 0,-1 1 0,-2 2 15,-2 2 1,-1 0-1,3-4 1,-4 2-17,-1 2 1,3 7-1,-5-4 1,-2 2-39,-1 0 0,-3 0 0,1 4 0,0-1-817,-1 3 1,-4-5 0,-2 10-4214,-2-4 2853,5-2 0,-10 9 2142,3 7 0,-10 7 0,-4 9 0</inkml:trace>
  <inkml:trace contextRef="#ctx0" brushRef="#br3">27987 10437 8242,'5'-11'11,"0"1"1,6 4 0,-4-2 429,2 1 1,-4 0-18,5 1 1,-5 6-250,6 0 1,-8 2-1,3 9-16,-5 1 0,-1 2 0,0 2 1,0-1-60,0 1 0,0 5 1,0 2-1,0 1-2,0 4 1,-5 2-1,-2 1 1,-2 1 63,-3-1 1,4 1 0,-3 1-1,-1 2-27,-2 1 1,0 6 0,2-5 0,1 0 11,-1 1 0,0-5 0,-1 6 0,5-3 54,1 1 1,-5 5 0,3-5 0,-2-3 16,1 0 0,5 2 0,-6 3 0,-1-1-8,-2 1 1,-2 4-1,0-1 1,2 2-9,4-2 1,-4 7 0,4-4-1,-4 2-171,-2 4 1,5 0-1,3-3 1,-1 1-82,0-2 0,4 8 0,-4-12 1,0 1 86,1 1 1,2 6-1,-4 3 1,-2 0 17,-2 0 0,-2 1 1,-1-3-1,-3 6 252,-1 3 1,-5 7-1,3 3 1,-1 5 400,-4 4 1,4 2-1,-1 0 1,2 4-230,13-42 1,1 1 0,-7 42 0,6-14 0,3-6-180,0-8 1,5 0-1,-3-8 1,3-6-140,2-6 1,0-11-1,-1-5 1,-3-4-1683,-1-5 0,0-11-271,5-3 0,0-8 0,-2-13 0,-2-6-4833,-1-2 6625,0-10 0,5-8 0,0-9 0</inkml:trace>
  <inkml:trace contextRef="#ctx0" brushRef="#br3">23364 14177 8337,'0'11'1516,"0"-1"1,0 3 0,0 6 0,0 4 0,2 1 0,2 4-680,1 2 0,5 1 0,-3 1 216,2-1 0,0 4 0,3-2 0,-2-3-200,3-1 1,-5 1 0,1 0 0,0-2-1332,0-2 0,-4-5 0,4 3 0,-2-1-1356,-4-4 1,4-6-1,-2-3-2140,-1 2 1,3-7 2224,-2-5 0,-5-7 1,-7-8 1748,-2-1 0,-1-7 0,-6-1 0</inkml:trace>
  <inkml:trace contextRef="#ctx0" brushRef="#br3">23191 14146 7066,'7'-16'0,"6"2"832,6 4 1,0-2 0,7 5-1,2 0-193,2 0 1,8 1 0,3 6 0,-1 0 74,-4 0 1,3 2 0,-2 3 0,-4 6-170,-5 3 0,0 2 0,-9-1 0,-3 3-202,-4 3 1,-9-2-1,1 7 1,-6 0 4,-3-1 0,-13 3 0,3-7 0,-5-2 71,-2-2 1,2-3 0,-4-1 0,0-5-251,-1-1 1,6-1-1,-4-6 1,2 0-89,0 0 1,5 0-1,6 0-295,-2 0 0,7 0 0,5 0 50,8 0 1,8 0-1,7 1 1,8 5 163,9 4 1,6 9 0,1 4 0,0 1 407,0 4 1,-7 0-1,-5 2 1,-7-2 305,-7 0 0,-5 5 0,-4-7 0,-3 2-186,-2-2 0,-4 2 0,-8-5 1,-5 0-529,-4-1 0,-7 3 0,-2-8 0,-1-3 0,-4 0 0,-2-5 0,-3 0 0,-2-2 0,-2-4 0,-5-1 0,6-4 0,1-1-1228,1-3 1,-1-6 0,2 0 0,5-7 268,4-7 0,-1-6 1,8-5-1,5-6-6702,3-8 7661,4-5 0,12-7 0,1 1 0</inkml:trace>
  <inkml:trace contextRef="#ctx0" brushRef="#br3">28286 9274 9257,'0'-16'0,"0"0"0,0 0 0,0 1 809,0-1 1,-7 0 0,-4 0 164,-3 1 0,-2 4 1,1 3-1,-1 1-425,0 3 0,1 2 0,-3 2 0,-1 2 323,-2 3 1,0 4 0,5 7-1,0 1-379,1 4 1,1 2 0,2 5 0,3-2-17,2 2 0,2 2 0,5-1 1,1-1-23,5-2 1,8-5 0,8 4 0,1-2-33,0-4 1,10-2 0,0-1 0,4 0-424,1-1 0,4-1 0,-3-1 0,-1-5 0,0-1 0,-1-1 0,-7-6 0,-2 0 0,-2 0 0,-7-2 0,2-2 0,-5-3-341,-6-1 1,-3 2 0,-7-4-1414,0-2 0,-7 5 1754,-3 1 0,-18 5 0,-5 1 0</inkml:trace>
  <inkml:trace contextRef="#ctx0" brushRef="#br3">27311 14963 9114,'7'16'5433,"-7"0"-4410,0 0 1,-7-8 557,-9-3 1,2-5 0,2-5-320,1-5 0,8-4 0,-2-4 0,3-1-933,2-2 1,0-7 0,2 2 0,3-4-379,5-1 1,1-6 0,3-3 0,3-5-424,1-9 0,4 1 0,1-1 0,0 3-209,0 4 0,-1 5 0,-3 16 1,4 7 361,2 7 0,-4 6 0,5 13 0,2 9 400,1 9 1,3 11 0,-2 8 0,-2 5 1039,-2 3 0,-7 6 0,2-6 1,-4-1-564,-1-2 0,0-4 0,-2-3 1,-2-5-1200,-1-4 0,-8-2 0,4-1 0,-2-4 447,1-5 0,1 2-9593,-2-2 8289,-3-7 1,4-19 0,-6-13-1,0-5 1187,0-5 0,0-1 0,-1-3 1,-3 1 631,-1-1 1,-12 3 0,1 3-1,-3 5 113,-4 3 0,4-1 0,-8 2 0,0 3-185,-3 0 1,-3 5 0,-2 0-1,-4 2-542,-1 4 0,-2-1 293,-5-1 0,-7-4 0,-2-7 0</inkml:trace>
  <inkml:trace contextRef="#ctx0" brushRef="#br3">25235 13250 10897,'-15'0'1967,"-1"0"-1330,0 0 0,0 0 0,1 0-237,-1 0 0,0-2-425,1-3 0,4 3-551,1-3 1,4 3 323,-4 2 1,6 2 0,-3 2 111,0 1 1,4 7 181,-8-1 1,8 3 117,-2 1 0,3 1 0,2 0-121,0-1 0,0-4 1,0-1 5,0 3 0,0-5 0,0 3-32,0-8 1,2 4 0,3-7-113,5 0 0,4 0 0,2 0 1,0 0 98,0 0 0,-1 0 0,-1 2 1,-1 3 118,-3 6 0,0 3 0,4 1 110,-3 1 1,-4 0-1,-7 0 212,0-1 1,0 1 0,-2 0-189,-3-1 1,1-6 0,-6-2-171,-2 0 1,-2-5 0,-2 3-1,0-3-429,1-2 1,-1 0 0,0 0-351,0 0 1,1-2 0,-1-3-532,0-6 0,8 3 0,1-1 1,1 0 316,1 1 1,0 2 0,7-4 909,3-2 0,11-2 0,8-2 0</inkml:trace>
  <inkml:trace contextRef="#ctx0" brushRef="#br3">25518 13219 8337,'-8'1'0,"1"3"0,1 3 577,1 2 1,-7 1-1,1 6-112,-3 0 1,4 1 0,1 2-1,1 4 1,1 0-71,0-1 0,-4 5 1,6-5-1,1 1-114,3 0 0,2-2 1,5-6-1,6 1 38,7 0 1,-2-1 0,6 1 0,-2 0 36,0 0 1,0-8 0,-5-1-1,0-1-58,-1-1 1,1 0-1,-2-7-71,-4-3 0,-3 2 0,-7-8 1,0-1-544,0-2 0,-8-2 0,-6 0 0,-6 3-494,1 2 1,-9-3-1,0 5 1,0-1-233,-1-1 0,4 8 0,-1-4 0,0 2 115,1-1 1,3 1 0,6 5 0,0 0 926,1 0 0,-1 7 0,0 2 0</inkml:trace>
  <inkml:trace contextRef="#ctx0" brushRef="#br3">25267 11537 8451,'-5'-11'0,"-1"1"929,3-2 1,3 5-288,5 1 1,-3 6-1,5 6 1,0 6-91,3 7 0,-1 4 0,1 5 0,1-2 14,-2 2 1,3 2 0,-7 1 0,0-1-41,2-4 0,-3 2 0,5-5 0,-2-1-657,-4 1 1,1-2-1,-1-5 1,2-1-801,-1 1 1,-2-5 49,-2-1 0,1-1-2346,5 1 0,-5-4 2318,5-12 1,-3 3 0,1-8 908,1-1 0,7-2 0,-3-2 0</inkml:trace>
  <inkml:trace contextRef="#ctx0" brushRef="#br3">25597 11458 8337,'9'-8'2066,"-1"2"-1619,-2 12 1,-5 2-1,6 8 1,-1 0 4,-1-1 0,0 8 1,-5 3-1,0 2-25,0-2 0,5 8 1,1-5-1,-3 1-77,-1 0 1,-2 1 0,0-8 0,0 0-77,0-1 0,5-1 0,2-5-88,2 0 0,-6-6 0,4-1 0,0-2-991,4-4 0,-2-1 1,1-2-23,2 0 1,2 0 0,2 0 0,-2-2-145,-4-3 1,3-4 0,-6-6 0,0-1-4,0 0 1,3-6-1,-5-5 974,-1-2 0,5-3 0,-1 1 0</inkml:trace>
  <inkml:trace contextRef="#ctx0" brushRef="#br3">25817 11505 8337,'9'16'0,"-2"0"134,0 0 0,-5 5 1,3 1-1,-3 3 982,-2 3 0,5 1 0,2 5 0,0-1-449,0-2 0,0 8 1,-4-11-1,4-2-466,2-2 1,0 2 0,3-3-1,-2 0-1179,3-1 1,1 5 977,1-6 0,8 7 0,1-4 0</inkml:trace>
  <inkml:trace contextRef="#ctx0" brushRef="#br3">27955 12150 8337,'9'16'1226,"-4"-1"1,-3 1-371,-2 0 0,2 6 0,1 3 0,3 1 0,-1 0-9,2 2 1,-4 2 0,6 1 0,0 1-850,0-1 1,-1-1 0,4-4 0,-3-3-546,-2 0 0,4-6 0,-6 4 0,0-4-368,2-1 1,-5-5-5499,3-1 5365,4-6 1,-7-4 1047,3-11 0,4-10 0,-1-3 0</inkml:trace>
  <inkml:trace contextRef="#ctx0" brushRef="#br3">28238 12056 8799,'7'-14'0,"4"1"357,3 3 1,-4 1 0,1-1-1,1 4 53,2 5 1,7 1 0,0 0-1,-2 0 34,-1 0 1,-8 0 0,-1 1 0,0 5-104,-1 4 1,-4-1-1,1 1 1,-3 4-82,-2 6 0,-5-3 0,-2 4 1,-2-4 94,-3-1 1,3 0-1,-2 0-130,-1-1 1,-2 1-413,-2 0-462,8-8 385,1-1 1,14-7 0,3 0 0,4 0 61,2 0 0,0 0 1,1 2-1,2 2 221,2 1 1,0 7 0,-5 0 0,0 6 380,-1 3 1,-1 0-1,-1-4 1,-5 2 82,-1 2 1,-1 6 0,-6-5 0,0 1-14,0 0 1,-7 3-1,-6-3 1,-4-1-336,-4 1 0,-7-2 0,2-5 1,-6-2-1892,-4-4 1,-3 4 1755,-3-3 0,-10 10 0,3 3 0</inkml:trace>
  <inkml:trace contextRef="#ctx0" brushRef="#br3">26446 13046 8337,'-10'0'1648,"-1"0"0,8 2-1024,-3 3 1,12 4-1,2 6-213,1 1 0,5 0 0,-5-1 0,1-1-224,1-3 1,-6 3 0,4-4 0,-1 3-321,1-3 0,-4 4 0,4-4-1163,-2 4 1,5 2-699,-1 0 0,-2-7-140,1-4 2134,-6-3 0,9-2 0,-4 0 0</inkml:trace>
  <inkml:trace contextRef="#ctx0" brushRef="#br3">26556 12967 8337,'11'0'759,"-1"0"-229,-6 0 0,8 2 0,-5 3-15,1 6 0,-4 3 0,3 1 1,0 1-132,3 0 1,-1 0 0,0-1-1,0-1-138,-1-3 1,-4 3-1,3-4-225,0 4 1,0 2-1,3 0-537,-4-1 1,-3-6 0,1-2-1462,1 0-2292,0-5 3866,-5 5 0,0-9 1,0-3 402,0-6 0,7-3 0,2-1 0</inkml:trace>
  <inkml:trace contextRef="#ctx0" brushRef="#br3">26760 12857 8424,'0'-16'2571,"0"8"-1911,0 1 0,6 19 0,-1 4-372,-2 1 1,1 6-1,-1-2 1,3-2-57,-3-2 1,4-1 0,-2 2 0,1-1-185,1-1 1,-4 3 0,6-8 0,0 1-199,-1-2 1,-2 2 0,2-5 0,1 0 21,0 0 0,1-1 1,6-6 351,0 0 0,-6 0-25,1 0 1,-3-7 0,3-4-62,-6-3 0,-3 4 0,-4-1-248,-3-1 0,1 5 0,-6 2-128,-2 3 0,-1 0 0,1-1 0,2-2-463,-3 1 1,0 2 0,-3 2-595,0 0 0,6 0-1440,-1 0 2735,8 0 0,-4 0 0,7-7 0,0-1 0</inkml:trace>
  <inkml:trace contextRef="#ctx0" brushRef="#br3">27012 12857 8337,'7'9'557,"-5"0"1,5-6 640,0 2-86,-6 1-2669,6-6-1668,0 0 3225,-5 0 0,5 0 0,-7 0 0</inkml:trace>
  <inkml:trace contextRef="#ctx0" brushRef="#br3">26965 12637 7686,'2'-16'387,"3"1"1,2-1 0,5 2 0,-3 2-30,-2 1 1,5 3 0,-3-5 0,1 5-98,1 1 1,-6-4 0,4 4-285,-2-2 0,5 6 217,-2-2 1,-1 5 0,0 5 111,-2 5 0,3 4 1,-3 2-1,0 0-30,0 0 0,4 4 0,-4 1-168,1-1 1,1-8-1,2-2 1,-4 3-447,0 1 0,-4 0 0,6-2-1559,-2-2 1,0-1 295,-2 1 0,-1-3 1601,6-7 0,-6 0 0,3 0 0</inkml:trace>
  <inkml:trace contextRef="#ctx0" brushRef="#br3">27264 12621 8337,'-11'0'735,"1"0"1,4 2-1,-4 2-458,-2 1 0,3 0 0,0-3 0,0 1-694,1 3 1,2-1-727,-4-5 0,5 0-1087,-6 0 2230,8 0 0,-4-7 0,7-2 0</inkml:trace>
  <inkml:trace contextRef="#ctx0" brushRef="#br3">27169 12291 8337,'5'-10'92,"1"-1"1,6 3 0,-3-5 155,-1 3 0,5 5 0,-6-4-23,1 2 1,3-3 127,5 4 0,-6-4-11,1 5 1,-3 1 0,5 9-57,-3 6 1,-5 3 0,4 1 0,-2 3 32,-4 3 0,4-4 0,0 4 0,0-3-227,0-3 1,-1-4 0,-5-1-3,5 3 1,-3-1 0,8 0-2539,1-1 0,-3-8 740,1 2 1,-1-5 1707,1-5 0,4-11 0,-5-8 0</inkml:trace>
  <inkml:trace contextRef="#ctx0" brushRef="#br3">27484 12197 7523,'0'30'-366,"0"-4"0,-7-3 0,-4-8 0,-3 1 1500,-1 0 1,-1-1 0,0 1 0,0 0-696,1 0 1,-1-1-1,2 3 1,2 1-440,1 2 0,1 7 0,-6-4 0</inkml:trace>
  <inkml:trace contextRef="#ctx0" brushRef="#br2">9135 15844 8660,'-14'-2'0,"2"-2"351,2-1 0,-3 0 1,-6 5-1,-2 0 0,0 2 1,-1 3 607,-5 5 1,-1-1-400,2 2 1,-4 1-1,6 7 1,-2 2 0,1 0-102,3 2 1,1 1 0,5 7 0,0 1-40,1-1 0,1 1 0,1-1 1,5 1-169,1-1 0,1 1 1,6-1-1,2 0-87,3 1 1,4-8-1,7-3 1,1-3 24,4-3 0,4 1 0,6-2 0,2-2-268,4-1 0,-4-8 0,6 3 0,-3-5-254,1-1 0,0 0 0,-4 0 1,0 0-626,-1 0 1,8-1 0,-9-3 0,2-1-607,1 1 0,-3-3 0,0 2 0,-1 2 1563,-4 1 0,4-12 0,-5-4 0</inkml:trace>
  <inkml:trace contextRef="#ctx0" brushRef="#br2">9686 16158 7370,'15'-14'280,"1"3"0,0 4 1,0 6-1,-1-3 566,1-1 1,1 0-1,3 5 1,1 0-1,-2 0-327,-2 0 0,-1 0 0,0 0 0,-1 0-463,1 0 0,0 0-2163,0 0 0,-2 7-613,-4 3 2720,-3 4 0,-21 2 0,-3 0 0</inkml:trace>
  <inkml:trace contextRef="#ctx0" brushRef="#br2">9717 16299 8330,'16'0'134,"-6"0"1,1 0 0,1 0 905,2 0 1,7 0 0,2 0 0,1 0-277,4 0 0,2 0 0,1 0 0,1 0-304,-1 0 0,1 0 0,-1 0 0,-1 0-402,-4 0 0,2 0 0,-7 0-2557,-2 0 1,-2 0-1806,-1 0 4304,-7 0 0,-2 7 0,-7 2 0</inkml:trace>
  <inkml:trace contextRef="#ctx0" brushRef="#br2">10645 15781 13696,'-7'22'707,"5"-1"0,-5 9 0,2 3 0,-1 2 783,3 4 1,-4-4 0,2 5 0,1-2-1107,3-3 0,1 2 0,0-4 0,0-3-254,0-1 0,0-4 0,0-1 0,0-1-2545,0-4 0,0-1-4123,0-3 5253,0 1 1,1-7 0,5-6 0,4-6 1284,4-8 0,9-10 0,1-3 0</inkml:trace>
  <inkml:trace contextRef="#ctx0" brushRef="#br2">11053 15796 8645,'21'-15'0,"2"-1"414,2 0 1,-1 2 0,2 4-1,-5 5 849,-3 3 0,-3 4-729,1 3 0,-5 9 1,-3 8-1,-2 3-56,-8 3 0,-7 7 0,-12 3 0,-5 2-40,-4 4 1,-1 1 0,-1 1 0,3-4-127,2-6 0,5 3 0,8-2 0,3-4-268,6-5 0,3 0 0,2-7 0,2-2 44,3-2 1,4-1 0,7-2 0,1-2 148,4-1 1,-2-8 0,8 2 0,-1-3 132,-2-2 1,6 0 0,-6-2 0,1-3 76,-4-5 1,-4-4 0,-3-4 0,-3-3-375,-6-5 0,-3-9 0,-6-3 0,-4-2-653,-8-4 1,-10 4-1,-1-2 1,-2 2-625,-3 5 0,3-5 0,1 13 414,1 5 1,8 4 0,-2 6 0,4 3-896,1 2 1,9 2-1,7 5 982,9 0 1,10 5 0,4 2 0,1 2 702,4 3 0,9 2 0,3 2 0</inkml:trace>
  <inkml:trace contextRef="#ctx0" brushRef="#br2">11745 15969 7867,'0'-15'-131,"0"-1"0,-1 5 0,-5 1 0,-4-1 1228,-4 3 1,-2 1 0,0 7 0,1 0-355,-1 0 1,-5 5 0,0 4 0,0 3-208,-2 5 1,6 10 0,-6-1 0,2 3-129,0 3 1,6-1 0,6 1 0,2-1-6,3 1 1,3-3 0,4-1 0,8-3-188,10-3 1,6-2 0,7-8-1,1-2 76,1 3 0,8-5 1,-4 1-1,0-2-8,-3-3 0,0-3 0,-4-1 0,-5-1 103,-4-5 1,-3-2 0,-5-8 0,-2-2-60,-4-3 0,3-3 1,-8-7-1,-3-3-954,-6-2 0,-5 2 0,-8-2 0,-2 3-678,-2 1 0,0 8 0,3 3 1,-1 5 82,-2 6 1,0 3-1,5 8 1,2 5 1220,4 4 0,-4 4 0,5 2 0</inkml:trace>
  <inkml:trace contextRef="#ctx0" brushRef="#br2">12091 16111 8817,'2'-14'1260,"3"3"0,4 4 0,7 7 0,-1 0-764,1 0 0,7 0 0,3 0 0,4 0-204,1 0 0,-5 0 0,-1 0 1,-2 0-383,-4 0 1,3 0-1,-1 0 1,-1 0-939,-3 0 1,4 0 0,0 0 0,-2 0-697,-1 0 0,3 0 0,0 0 1724,-2 0 0,-2 7 0,-1 2 0</inkml:trace>
  <inkml:trace contextRef="#ctx0" brushRef="#br2">13192 15734 10697,'-16'5'0,"0"0"834,1-1 1,-1-3 0,-2-1 0,-1 0-447,-2 0 1,0-1 0,6-3 0,-1-1-78,0 1 1,0-3 0,1 0-175,-1-1 1,7 2 61,4-4 1,1 6-547,-1-1 0,3 5 0,-5 4 270,1 1 1,2 11-1,-6-2 1,-1 1 136,2 4 1,-5 1 0,6-3 0,-3 2-12,1 2 0,1 6 0,-3-7 0,3 0-122,2-3 0,2-6 0,5-1-111,0 2 1,0-3 0,1 0 49,5-2 1,2-2 0,10-5 0,1 0 10,2 0 0,7 0 1,-2 0-1,4 0 56,1 0 0,1 0 1,-1 0-1,-1 2 187,-4 3 1,2 4 0,-7 6 0,-2 1 179,-1 0 0,-2 1 1,-3 3-1,0 1-89,-3-2 1,-6 3 0,1-1 0,-5 0 571,-5 2 1,-4-5-1,-7 2-425,1-2 0,-6-8 0,-2-1 0,0-2-376,0-3 0,-5-3 0,2-1 0,-3 0-418,-3 0 1,6-1 0,1-3 0,3-3-767,3-2 0,1 4 0,2-5 70,1-3 0,6 0 1,4-3-1,6 0-853,10 0 0,-1-5 1985,11 0 0,11-6 0,1 2 0</inkml:trace>
  <inkml:trace contextRef="#ctx0" brushRef="#br2">13726 15639 8596,'9'2'580,"-5"1"0,-8 4 121,-6 2 1,-4-4 0,-2 8 0,-2 2-26,-3 5 1,-1 6-1,-6-2 1,3 4-136,3 5 0,-5 2 0,6-3 1,2 1-279,2 4 1,6-6-1,3 2 1,1-5-77,3 0 0,9-5 1,8-1-1,4-1-169,4 0 1,7-5 0,0-7 0,7 0 164,7-1 0,-2-4 0,0 1 0,0-3 87,0-2 0,-6-7 0,-1-2 0,-7-1 103,-3-1 0,-7 1 0,-8-6-161,-1 0 0,-3 0 0,-10 3 1,-6 2-439,-7 6 1,-5-2-1,-8 2 1,1 1-835,-1 2 1,-6 2 0,-2 2 0,-1 3-1217,5 6 0,-3 3 0,3 3 2276,1 4 0,2 4 0,1 6 0</inkml:trace>
  <inkml:trace contextRef="#ctx0" brushRef="#br2">14119 16001 9531,'2'-9'1590,"3"2"-1038,6 0 0,3 5 1,2-5-1,1 2 0,2-2-200,2-2 0,5 6 0,-5-4 0,-1 2-636,-3-1 0,4 1 1,0 5-1,-2 0-718,-1 0 1,-3 0 0,1 2-1,2 1 197,3 3 1,-4 1 0,4-4 0,-4 2 804,-1-1 0,7-2 0,1-2 0</inkml:trace>
  <inkml:trace contextRef="#ctx0" brushRef="#br2">14953 15624 7252,'-16'-14'-60,"0"1"1082,1 3 1,-1 6-1,0-1-368,0 3 1,1 2 0,-1 0 0,2 2-231,3 3 1,-4 6-1,1 8 1,-5 4-142,-1 1 0,5 2 0,2 6 0,3-1-149,-2 1 0,5-3 0,1-1 0,5-1-183,1 0 0,3 1 0,6 0 0,8-3 31,6-2 0,3-3 0,6-4 1,-1-2 139,1-3 1,4 3 0,1-6 0,-2 1 211,-2-4 1,-3-3 0,-4-2 0,-5 0 319,-3 0 1,-10-2-1,-1-3-376,0-5 1,-5-4 0,1-2-1,-6 2-290,-8 3 0,-2-3 0,-3 4 0,0-4-453,0-2 1,-5 6-1,-1-1 1,-1 1-1130,0 1 1,2-3-1,6 7-4044,-1 1 3285,7-5 2353,2 8 0,14-13 0,2 5 0</inkml:trace>
  <inkml:trace contextRef="#ctx0" brushRef="#br2">15204 15592 8541,'7'-9'-161,"-3"-3"0,6 5 0,2-2 599,2-3 1,2 5-1,0 0 1,0 2 286,-1 0 0,1-1 1,0 6-347,0 0 0,-1 0 0,1 2 0,-2 3-6,-4 6 0,-3 3 0,-7 2 1,0-1 68,0 1 1,0 2 0,-1 1 0,-5 2-33,-4-2 0,-4-2 1,-2-1-1,1-2 83,-1-3 1,0 3 215,0-4-534,8-3 0,8 0 0,12-7 1,5 0-668,4 0 1,5 2 0,-3 1 0,2 4 361,3 2 0,-4-4 0,1 6 1,-3 1 240,-3 2 1,-3 3 0,-4 3-1,-3 0-34,-2 0 1,0-3-1,-3-1 1,1 0 543,-2-1 0,-3 1 0,-5 0-403,-5-1 1,-4-1-1,-2-3 1,0-6-996,0-3 1,1-2 0,-1 0-174,0 0 1,1 0-883,-1 0 1,2-7 0,3-4 113,6-3 0,3 2 1718,2-3 0,7-5 0,2-11 0</inkml:trace>
  <inkml:trace contextRef="#ctx0" brushRef="#br2">15660 15796 8541,'16'7'482,"0"-5"97,-1 3 0,-4-3 1,-1-2 787,3 0 0,-5 0-1179,3 0 0,-6 5-203,6 1-2587,-8-1 0,4-9 2602,-7-6 0,0-1 0,0-11 0</inkml:trace>
  <inkml:trace contextRef="#ctx0" brushRef="#br2">15912 15513 8541,'24'-15'148,"4"4"0,-7 3 1,0-1 224,2 0 1,-4 6-1,7-3 1,0 5-30,-1 1 0,-1 0 0,-4 1 0,1 5 445,-2 4 1,-7 4 0,-3 2 0,-2-1-319,-4 1 1,-1 0 0,-2 1-1,-2 3-32,-3 1 1,-4 5 0,-6-4 0,-3 1-51,-3 0 0,4 3 0,-4-5 0,3 0-64,2 2 0,1-6 0,1 4 0,3-3 80,6-3 1,3 1 0,2 0-365,0-1 1,0 1 0,2-2 0,3-2-350,6-1 0,8-8 1,4 3-1,1-3-105,4 2 0,-3-3 0,1 3 0,2-3-1794,1-2 0,1-5 0,-2-4 0,-3-1 1136,-3-3 1,3-9 0,-8 4-1,-5-5 1071,-3-4 0,3-3 0,-3-2 0</inkml:trace>
  <inkml:trace contextRef="#ctx0" brushRef="#br2">16462 15513 8461,'16'-10'0,"0"0"330,-1-3 0,1 5 0,1-1 0,4 0 48,6 0 0,-5 6 1,1-2-1,-2 3 163,0 2 1,0 7-1,-5 3 1,-2 4-210,-4 2 0,2 0 0,-6 1 0,-3 2 3,-1 2 0,-9 7 0,-4-1 0,-3 0 111,-1 0 0,-1 2 0,2-2 0,2 1 74,1-2 0,3 2 1,-3-6-1,6 1 71,3 0 1,2 3-1,2-5 1,3-2-157,6-1 0,8-4 0,5-2 0,2-2-425,2 2 0,9-3 0,-7 0 0,1-2-264,4-4 0,-2-1 0,-3 0 0,-2 1-1388,0 3 0,3-1 0,-8-5 0,0 0-3910,-1 0 5552,-8 7 0,-7-5 0,-7 5 0</inkml:trace>
  <inkml:trace contextRef="#ctx0" brushRef="#br2">9780 17274 7049,'0'-16'582,"-7"7"0,-5 2 0,-6 2 990,-3 0 0,-7 0 1,2 6-1,-4 5-910,-1 4 0,-6 4 0,1 2 0,1 0-195,2-1 0,3 6 0,2 0 1,3-2-71,3-1 0,2 3 0,8 2 0,4-1 25,1 1 0,1 3 0,6-5 0,0-2-104,0-1 1,2 3-1,3 0 1,6-2-10,3-2 1,8-3-1,5-1 1,2-5-346,3-1 1,4 4 0,3-6 0,-1-1-534,1-3 1,3-1-1,-4 0 1,2-1-821,4-5 0,1 3 0,3-8 1,-1 1-236,0 1 1,0-5 0,-2 4 0,-3-4-528,-5-2 2151,-4 0 0,-1 1 0,-1-1 0</inkml:trace>
  <inkml:trace contextRef="#ctx0" brushRef="#br2">10299 17305 9166,'16'-8'1013,"-1"1"0,3 1-698,3 1 0,-2-2 1,7 4-1,0-3 131,-1 3 1,4-4 0,-2 2 0,1 1-540,-2 2 0,2 2 1,-7 0-2345,-2 0 0,-3 2 2437,-6 3 0,-3 4 0,-7 7 0</inkml:trace>
  <inkml:trace contextRef="#ctx0" brushRef="#br2">10299 17447 8541,'5'10'62,"4"-1"140,5-2 1,3-2 0,9-5-1,-3 0 304,0 0 1,-4 0 0,6 0-1,-1 0-148,0 0 1,-4-5 0,2 0 0,-1 1-556,0 3 1,0 1-1,-5 0-602,0 0 1,-1 0-1,1 0 1,0 0-2084,0 0 2882,-1 0 0,8 0 0,1 0 0</inkml:trace>
  <inkml:trace contextRef="#ctx0" brushRef="#br2">11745 16739 9440,'-1'-13'0,"-5"2"953,-4 6 1,1 3 0,-1 2 0,-3 2 0,-1 3 0,-1 6 373,-1 2 0,-2 8-855,-2 0 1,0 13 0,-4-3 0,1 4-63,4 3 0,1 1 0,3 4 0,1-2-123,3-3 0,4 6 0,7-4 0,0 0-73,0-3 1,0-4 0,2-2 0,3 1-34,6-1 0,3-6 1,3-3-1,4-2-76,5-5 1,4 3 0,2-13 0,-1-2-126,0-1 1,4-2-1,0-2 1,-3-3 35,-3-5 0,-2 1 0,-12-1 1,1-3 64,0-1 1,-7-1 0,-4-1-51,-3 0 0,-11 2 1,-5 2-1,-7 3-83,-4 2 0,1-3 0,-4 3 0,2-2-321,-2-3 0,-2 5 0,-1 0 0,-1 2-205,1-1 0,1-1 0,4 4 1,3-2-725,0 1 0,11 2 0,-3 2-175,1 0 0,8 0-195,6 0 0,14 0 0,12-1 1702,4-5 0,9 5 1,1-6-1</inkml:trace>
  <inkml:trace contextRef="#ctx0" brushRef="#br2">12311 16960 10811,'-1'-14'-127,"-5"3"1,-2-1 0,-8 7 188,0 1 1,6 4 0,-1 5-1,-1 6 825,-2 3 0,3 3 1,1 2-1,0 4 279,1 2 1,0-1 0,6 4 0,-3-2-817,3 2 0,3-3 0,5-1 1,6-1-246,3-4 1,1-2 0,3-1-1,3-2 93,5-3 0,-2 1 0,3-5 0,1 0 227,1 0 1,-3-2 0,-1-5 0,-2 0-45,-4 0 0,-2-2 0,-3-3 0,-2-5-202,-1-4 0,-8-9-1,3-3 1,-5-4-523,-1-1 0,-1 1 0,-5 2 0,-4 4-1090,-4 1 0,3 2 1,3 5-187,1 0 1,3 8 0,10 2 548,4 5 1084,11 1 0,10 7 0,10 1 0</inkml:trace>
  <inkml:trace contextRef="#ctx0" brushRef="#br2">12783 17148 11818,'16'9'1561,"-1"-2"1,-1-5 34,-3 3 1,3-3-203,-4 3 0,4-2-1739,2 3 1,-5-5 0,-1 6-1812,2 0 1,2-5-1,2 3 71,0-3 2100,-1-2 0,1-7 0,0-2 0</inkml:trace>
  <inkml:trace contextRef="#ctx0" brushRef="#br2">13145 16865 10744,'15'-14'417,"3"2"0,1 3 350,2 2 1,7-3 0,-2 3-1,4 0-239,1 0 0,-5 2 0,-1 5 0,-2-2-73,-4-3 0,-2 3 1,-3-2-1,-3 8 1,-2 6-1,-6 11-83,2 6 0,1-3 1,-6 4-1,0 3 164,0 4 1,-2 9 0,-2-4-1,-1 0-118,2-3 1,1 0-1,2-4 1,0-3-189,0-1 1,0-6-1,2 0 1,1-2-901,2 0 0,7-6 0,-3-4-7110,0 1 5645,5-5 1,-14-2-1,0-12-495,-9-9 2659,-12 1 1,-3-15-1,-8 6 1</inkml:trace>
  <inkml:trace contextRef="#ctx0" brushRef="#br2">13255 17164 11224,'7'-9'571,"1"-3"1,10 5-128,3-2 1,-2 0 0,7-1-1,4 3 1,3 2 29,4 0 0,0-1 1,-6 5-1,0-3-724,1-1 1,-1 0-1,1 5 1,-3 0-1220,-2 0 0,1 0 1,-6 0 1478,3 0 0,1-7 1,5-2-1</inkml:trace>
  <inkml:trace contextRef="#ctx0" brushRef="#br2">14104 16771 7638,'15'0'636,"1"0"0,0 0 183,0 0 0,-8 7 0,-2 5 0,-5 6-92,-1 3 0,-1 1 0,-5-1 1,-4 5 14,-4 4 0,-2 2 0,0-1 0,1-1-148,-1-4 1,2 4 0,4-4 0,4 2-336,5-2 0,1 2 1,1-7-1,6-2-18,9-2 0,5-3 1,9-1-1,-1-5 85,5-1 0,-5-1 0,-3-6 0,1 0-120,-3 0 0,-1-2 0,-9-3-83,-4-6 0,-3-5 0,-7-3 0,-3-3-689,-8-3 1,-1-1 0,-16-4 0,-3 2 309,-4 2 0,-7 0 0,5-4 1,0 2 206,-1 2 0,7 7 0,-1-4 0,9 2 311,6 0 0,3 0 1,3 6-1,6-1-348,3 0 0,4 0 1,3 2-1,6 2-516,3 2 1,7 1-1,2-3 1,-1 3-341,1 2 0,3 2 0,-3 5 0,0 2-416,-1 3 0,-8 3 0,-8 8 0,-6 0 1358,-6 0 0,-16-1 0,-12 1 0</inkml:trace>
  <inkml:trace contextRef="#ctx0" brushRef="#br2">12327 17022 10744,'7'-14'40,"4"4"1,-3-2-1,3 5 1,1-2-1,4-1 784,5 1 0,1-5 0,8 5 0,-2 0-107,0 4 1,3-2 0,-8 2-594,2 1 0,-4 3 1,3 1-1,0 0 0,-1 1-49,0 5 0,0 2 0,-4 10-105,2 3 1,7-4 0,-4 6 0</inkml:trace>
  <inkml:trace contextRef="#ctx0" brushRef="#br2">19748 8440 8153,'5'11'-92,"1"-1"0,-3 4 1,-1 4 216,-2 3 0,2 2 61,3-3 1,-3 3-1,3 5 1,-3-2-90,-2 2 1,0-3-1,0 1 1,0 2 17,0 2 1,0 6-1,0 1 1,0-2-119,0-2 1,0 9 0,0 2-1,-2-3-14,-3 0 0,3 2 0,-3-1 1,3 4 15,2 1 0,-5 3 1,-1-1-1,3-3 36,1-1 1,2 1 0,0 2 0,0 3 23,0 2 1,0 4 0,2-4 0,1-3-10,3-1 0,4 3 1,-3 3-1,2-1-11,3 0 1,2 0 0,2-3 0,-2 1 29,-4-1 1,4 3 0,-3 0-1,3 0-9,1 0 1,1-1 0,0-6 0,0 0-16,-1 0 0,1 0 0,0 0 0,-2 1 155,-4-1 0,4 0 0,-3 0 0,3-2-7,1-3 0,1 9 1,0-4-1,-2 2-138,-4 0 0,4-2 0,-3 2 0,1 2 18,-2 1 0,4 0 0,-3-4 0,3-1 4,2 0 1,-1 0 0,1 0-1,0 0-59,-1 1 0,1-3 0,0-1 0,1-2-24,4 1 0,-3 1 0,4-1 0,-1-2 100,0-3 1,6 9 0,-5-3-1,1 0-52,0 1 0,3 0 1,-3 3-1,1-1-4,4 0 0,2 0 0,1 2 0,1 2-95,-1 1 0,-1 0 0,-2-3 0,-2 2 25,2 1 0,2 1 1,1-4-1,1 1 8,-1 3 0,0-1 1,1-5-1,-2-1 44,-4-5 1,3 5 0,-2-4-1,1 3 66,-2 2 1,4 6-1,-4 1 1,3 0 2,3 0 0,-1 6 0,1-3 0,-3 3-135,-2-3 0,6 10 0,-5-5 0,0 3 4,1 0 1,-4-8 0,1 3-1,0 1 74,-1 0 1,4 10 0,-2-8 0,1 2-16,-2 0 1,4 8-1,-4 2 1,2-2 29,-2-1 1,4 7 0,-2-3-1,3 1 64,0 0 1,-10-34 0,-1 0-1,11 37 1,-14-38 0,-1 0-57,1 0 0,-1 1 0,0 2 0,0-1 0,0-1 0,-1-2 0,1 1 0,0 0 83,-1 1 1,1 0 0,16 37 0,-17-38 0,1 0 0,16 38-57,-1-1 0,-15-35 0,-1 1 0,1 0 0,0 1 0,-1-2 0,0 1 75,-2-2 1,0 1 0,2 1-1,-1-1 1,0-1 0,-1 0 0,1 0-1,0-1 1,-1 1 0,0 0 0,2 2 0,0 1 0,-3-2 0,0 1 0,1 0 1,0 1-50,1-2 1,-2 1-1,-2 3 1,0 1 0,0-2-1,1-1 1,-2 0 0,-1 1 11,0-2 1,0 0-1,8 43 1,-9-43-1,-1 1 1,7 41-318,-3-2 0,-6-3 0,3-10 0,-2-9-331,0-9 1,0-2 0,-5-4 0,0-10-1635,0-8 0,-8-9 2161,-8-11 0,-14-17 0,-10-10 0</inkml:trace>
  <inkml:trace contextRef="#ctx0" brushRef="#br2">15912 16677 8507,'0'-9'1199,"-7"2"0,-4 7 0,-3 0-479,-1 0 1,-1 5-1,0 2 1,-1 2-195,-4 3 1,3 0 0,-3 1 0,4-3-201,1 2 0,6 2 0,-1 2-177,-1 0 0,5-1 41,2 1 1,5-5-1,5-3-252,5-1 1,10-1 0,2-6-1,3 0-274,3 0 1,1 1 0,3 3-1,-1 3 125,1 1 0,-2 3 0,-3 5 0,-2-2 2,-2-4 0,-4 9 1,-7-5-1,-3 0 678,-2-2 0,0-1 1,-4 5-220,3-1 1,-3-4 0,-8-2 0,-4-1 527,0 1 0,-12-5 1,2 1-584,-4-3 0,1-2 1,4 0-1,-1 0-955,-2 0 1,0 0 0,5-2 0,1-2-349,-1-1 0,5-2 1,3 2-1819,1-6 1,3-3 2925,9-1 0,11-8 0,9-1 0</inkml:trace>
  <inkml:trace contextRef="#ctx0" brushRef="#br2">16085 16708 7875,'14'11'0,"-2"-1"681,-2 2 0,1 2 1,5 2-1,-1 0 185,1-1 1,-5 6-1,-1 0 1,2-2-428,2-1 1,0-2 0,-2-1 0,-1-1-300,1-3 0,0 3 1,1-5-676,-3-1 1,-6 1 0,3-6-360,0 3 0,-7-1 0,0-7-320,-9-3 1,-5-2 0,-4-7 0,-1 0 1213,-2-3 0,-14-17 0,2 1 0</inkml:trace>
  <inkml:trace contextRef="#ctx0" brushRef="#br2">16038 16488 7875,'0'-10'25,"1"1"-458,5 2 0,2 2 0,8 5-114,0 0 547,-1 0 0,1-7 0,0-2 0</inkml:trace>
  <inkml:trace contextRef="#ctx0" brushRef="#br2">16289 16661 7875,'25'24'0,"-3"-1"0,-6-5 0,-2 1 349,-4 2 0,4 0 0,-3-6 559,3 1 1,0 0 0,-2-2 0,-3-2 22,-2-2 0,0-6-217,-2 1 0,-3-5-453,3-5 1,-8-4 0,-3-6-1,3-1-370,1 0 0,2-5 0,0 0 0,2 0-317,3-2 1,9 6 0,7-2-1,0 7 222,2 6 0,-6-1 0,6 2 1,-2 2 278,0 1 1,5 9 0,-5 3-1,-2 3-59,-1-3 0,-3 4 0,1-3 121,0 2 0,-2 3 0,-2 0 1,-3 0-482,-2-1 0,0-4 0,-4-1 1,2 3-1117,-1 1 1,-1-4 150,3 0 1,-3-6-366,8 1 1674,-8-3 0,11-9 0,-5-2 0</inkml:trace>
  <inkml:trace contextRef="#ctx0" brushRef="#br2">17453 16315 7875,'8'-7'1000,"-1"5"0,-12-6 0,-2 4 0,-2-1-470,-3 1 0,-2 1 0,-2-1 0,1-1-177,-1 2 0,0-4 0,1 1-94,-1 3 0,0-4 0,0 2-252,1 1 1,-1 4 0,2 5-3,3 6 1,-1-2-1,5 1 1,0 2-19,0 2 1,-5 7-1,3 0 1,-1-1 94,-1-3 1,6-1-1,-4-1 1,1 1 76,-1 0 0,4 0 1,-4-1 138,2 1 1,2 0-492,5-1 76,0 1 0,7-7 0,3-4 1,4-3 40,2-2 1,0 0 0,1 0-1,4-2-143,5-3 0,-1 3 0,-1-3 0,1 3 176,-1 2 1,-5 0-1,2 2 1,-3 3 124,-3 6 1,1 1-1,0 2 273,0 2 0,-6-8 0,-1 11 1,-2 1-1,-4-3 59,-1 1 1,-2-3 0,-2 1 0,-3 0-154,-5-1 0,-4 1 0,-2 0 0,-2-2-392,-3-4 0,4-3 0,-6-5 1,1 2-268,-5 1 0,3 0 0,-1-5 0,3 0-1452,3 0 1,1-2 562,2-3 0,8 2 1,2-8-1,6-3 298,6-5 0,4 0 0,11-7 989,5-2 0,11-9 0,3-3 0</inkml:trace>
  <inkml:trace contextRef="#ctx0" brushRef="#br2">17830 16284 8926,'-9'7'344,"-5"-4"1,2 9-1,-4 4 87,1 3 0,-10 4 0,9-2 1,1 5 272,2 4 0,-1 0 0,6-3 0,-1 0-268,4 1 0,3-4 0,4 1 0,3-3-168,5-3 0,4-1 0,4-2 0,1-2 1,2-4 1,7 2 0,-2-6 0,2-3-53,-2-1 1,2-2 0,-5-2 0,0-1-145,0-3 0,-3-9 1,-6 1-222,-3-4 0,-4-1 0,-7-7 0,-2 7-6,-3 6 1,-9 1 0,-9 5 0,1 0-879,-1 0 1,-10-3-1,-1 4 1,-4 3-165,-6 1 0,-3 7 1,-5 2-1,-4 2 1196,0 3 0,-12 9 0,3 4 0</inkml:trace>
  <inkml:trace contextRef="#ctx0" brushRef="#br2">16022 17321 7250,'-9'9'1564,"9"-2"1,11-7 0,4 0-1015,6 0 1,4-2-1,8-1 1,4-4 297,5-2 1,12-2 0,7-3 0,9 2-383,7 2 1,-1-1 0,-31 4 0,0-2 0,1 2 0,0-1-291,3 0 1,0 0-1,-4 0 1,-1 0-1,2 0 1,-1 1-1,37-9-133,-9 0 1,4 6 0,-19 1 0,-6 0-354,-6 0 1,-10 4 0,-8-3-785,-1 1-505,-8 1 1,-12 8 0,-18 3 0,-13 6-3208,-11 3 4806,-12 8 0,-9-4 0,-7 5 0</inkml:trace>
  <inkml:trace contextRef="#ctx0" brushRef="#br2">16509 17510 7875,'0'15'533,"-1"-6"355,-5-4 0,5 4 1,-5 2 119,5 3 0,1 1 1,0 1-1,0 0-519,0-1 1,0 1-1,0 0 1,0 0-257,0-1 0,0 6 0,1 0 1,3-2-443,1-1 0,0-2 0,-5-1 0,2 1-1314,3 0 0,-3-6-3773,3 1 2540,4-8 2756,-7 4 0,12-14 0,-6-2 0</inkml:trace>
  <inkml:trace contextRef="#ctx0" brushRef="#br2">16682 17525 6560,'18'-7'0,"1"-3"0,2-2-39,-2 1 0,4-3 1,0 4-1,-1-4 1264,1-2 1,3 2 0,-5 2-1,-2 3-308,-1 2 1,-8 2 0,1 5-395,1 0 1,-5 7 0,-2 3-265,-3 4 1,-7 7 0,-2 0 0,-4-2-78,-6-1 0,1-2 1,-5-1-1,4-1-82,1-3 0,0 3 175,0-4 0,8-1-807,2 1 0,12-6 0,6 1 0,5-3 290,4-2 1,11 2-1,-4 1 1,0 4 362,1 2 0,-1-4 0,0 6 0,-3-1 231,-3-1 1,-2 5 0,-8-4 0,-3 4 919,-2 2 1,-2 0 0,-5-1-661,0 1 0,-9 0 1,-5-2-240,-5-4 1,-7 3 0,3-8 0,0-2-676,1-1 1,-5-2 0,5 0 0,-1 0-1155,0 0 0,-3-5 1,5 0-6501,2 1 7956,8 2 0,4-12 0,7-3 0</inkml:trace>
  <inkml:trace contextRef="#ctx0" brushRef="#br2">18097 16724 7875,'-10'0'816,"-1"0"449,8 0 1,-4-2-810,7-3 0,2 3 0,3-5 102,5 0 1,4 5-1,2-3 1,0 3-407,-1 2 1,6 0-1,0 0 1,-1 0-1266,-3 0 0,-1 0 1,-1 2-418,1 3 0,-7 4 0,-4 9 1530,-3 2 0,-16-2 0,-4 5 0</inkml:trace>
  <inkml:trace contextRef="#ctx0" brushRef="#br2">17987 16912 8044,'16'0'272,"0"0"0,1 0 0,2 0 0,4 0 323,1 0 0,-3 0 0,6 0 0,-1 0-408,-2 0 1,4 6-1,-5 1 1,1 0-1071,4 0 1,2 10 882,2-1 0,6 3 0,2-3 0</inkml:trace>
  <inkml:trace contextRef="#ctx0" brushRef="#br2">19025 16174 7875,'-2'-16'275,"-1"0"0,-4 2 552,-2 4 0,-2-2 0,-4 6-142,-1 3 1,0 1-1,1 2-179,-1 0 0,0 7 1,0 4-1,1 2-9,-1 3 1,0 0 0,1 0-272,-1-1 1,2 1 0,3 0 0,4 0-171,0-1 1,6-4 0,-5-1-92,5 2 1,2-3 0,5 0 0,6 0-93,7-1 1,0-2 0,7 2 0,2 1-332,2 0 0,2 0 0,-1 3 1,-1-2 399,-4 2 0,2 2 0,-7 2 0,-2 0 504,-1 0 0,-5-1 1,-2 1 390,-6 0 1,-3-1-474,-2 1 0,-7-2 1,-4-3-1,-2-6-169,-3-3 1,-5 3 0,0 0-1,0-1-443,-2-3 0,6-1 1,-6-1-1,2-3-528,0-1 0,0-2 0,5 3 0,2-3-468,4-1 1,-2 2-1,6-4 352,3-2 1,3-2 0,5-2 0,6 0-1473,3 1 2364,1-1 0,8-7 0,2-1 0</inkml:trace>
  <inkml:trace contextRef="#ctx0" brushRef="#br2">19166 16221 8214,'14'10'0,"-1"1"758,-3 1 1,-5 2 0,6 2 0,-1 1-42,-1 4 1,5-3 0,-5 3 0,1-4-185,1-1 0,-3-1 1,5 1-1,-3 0-65,2 0 0,-3-1-1005,2 1 1,-6-2-4317,5-4 3873,-6-3 1,-4-8-1,-11-5 1,-3-4 531,-1-4 0,-1-7 1,0-2 447,0-1 0,-6-2 0,-3-6 0</inkml:trace>
  <inkml:trace contextRef="#ctx0" brushRef="#br2">19104 15969 7885,'1'-15'-151,"4"-1"1,-3 5 0,5 3 15,0 1 0,-3 1 1,6 6-1,2 0-393,2 0 528,2 0 0,7 7 0,1 2 0</inkml:trace>
  <inkml:trace contextRef="#ctx0" brushRef="#br2">19418 16205 7875,'24'21'150,"-3"0"1,-8 2 0,-3-4 0,2 2 472,2-2 1,2 4 0,0-2 0,-2-2-137,-4-2 0,2-1 0,-6 0 1,-1-2 644,2-4 251,-5 4-1170,5-12 1,-9 3 0,-2-10-318,-1-5 1,0-4 0,5-2 0,0 0-359,0 0 0,2-5 1,5 0-1,7 1 6,5-3 0,4 5 0,-4-3 1,2 4 169,-2 1 1,4 7 0,-1 4-1,1 4 275,0 1 0,-2 0 0,-6 1 1,3 4 226,3 6 0,-4 3 1,4 2-1,-5-1 273,-5 1 0,3 0 1,-4 0-1,2-1-66,-1 1 0,-3 0 1,-4-1-1,1 1-5,-1 0 1,-3-6 0,-1 1 176,0 1-400,0 2-828,0 2 0,-1-8-1669,-5-2 478,5-5 0,-8-1 652,4 0 0,3-1 1172,-3-5 0,3-2 0,2-8 0</inkml:trace>
  <inkml:trace contextRef="#ctx0" brushRef="#br2">12358 17070 7643,'-10'-6'29,"0"1"1,6-2-1,-3 4 325,0-3 1,4-4 0,-6 3 109,2-2 0,0 4 1,3-6-18,-1-1 1,0 3 0,5-1-175,0-2 1,0-2-1,0-2-109,0 0 1,2 6 0,3 1 0,4 0 95,-1 1 0,6 4 0,-3-1-322,3 3 0,1 2 0,1 0 93,0 0 1,0 0-1,-1 0 24,1 0 0,0 7 1,0 2-16,-1 0 1,-1 5-1,-2-4 1,-3 4 73,-2 2 0,5 1 1,-3 2-20,0 2 0,0 0 0,-6-5 1,2 0-52,-1 0 1,-2 5 0,-2-1 0,0 0 4,0-3 1,-2-1 0,-2 0 0,-3-1 8,-1 1 0,-3-2 0,-5-2 40,1-1 0,-1-8 0,0 4 1,1-2 106,-1 1 0,0-1 0,0-5 0,1 0-37,-1 0 1,0 0 0,0 0-1,1-2-108,-1-3 0,-3 1 1,0-4-1,3-1-63,2 0 1,-4 4 0,8-6 0,-2-1-33,1-2 1,-1 4 0,5-1-1,0-3-98,0-5 1,0 2 0,4-6-1,-3 2-151,3 0 0,1-2 1,2 4-1,2-2 10,3 2 1,-1 2-1,6 1 1,2 0 173,2 0 0,2 2 0,0 2 0,-1 3 57,1 2 0,0-3 0,0 3 0,-1 0 4,1 0 0,0 2 0,-1 5 1,1 0 57,0 0 0,5 0 0,0 0 0,-2 2 101,-1 3 1,-3-2-1,1 8 73,0 1 1,-1 2-1,1 2 1,-2-1-134,-3 1 1,1 2 0,-5 1 0,0 2 240,0-2 0,-2 4 1,-5-2-1,0-2-47,0-2 0,0 4 1,0 0-1,-2-2-139,-3-1 1,-2-2 0,-5-1 0,1 1 60,-1 0 0,-2-6 0,-2-1-22,1-2 0,-1 3 1,0-4-1,1-3 51,-1-1 0,0-2 0,0 0 0,-1 0-46,-4 0 0,3 0 0,-2-2 0,2-3-59,2-6 0,1 3 1,-1-3-172,0-1 0,0-2 1,2-2-1,4 1 64,5-1 0,3 5 0,2 1 1,0-2-428,0-2 1,0-9-1,0-1 17,0-1 1,5 2 0,2 8 0,2-1 40,3 0 1,-3 1-1,1 1 1,3 1 158,1 3 0,1 5 1,1-4-1,0 2 91,-1 3 0,6 3 1,0 1-1,-1 0 34,-3 0 0,-1 0 1,0 0-1,-1 0 105,1 0 0,-6 5 1,1 2-1,1 0 238,2 0 0,-3 5 1,-1-1-37,2 3 1,2 5-1,0 0 1,-1-2-79,-3 3 1,-7-1 0,4-3 0,-1-1 111,-1 1 0,0 0 0,-5-1 0,0 1-502,0 0 1,0 0-1,-2-2 1,-1-2-1274,-2-2 0,-8-5 1,3 4 1525,-4-2 0,-2-2 0,1-5 0</inkml:trace>
  <inkml:trace contextRef="#ctx0" brushRef="#br2">20644 15624 7977,'-1'-14'776,"-5"3"1,5-3 407,-5 4 1,-2 3-858,-3 1 1,2 6-1,1 6 1,-1 2 120,0 1 0,-1 10 1,-6-1-1,0 3-40,1 1 1,-1 6 0,0 0 0,0 4-125,1-1 0,-1 11 1,0-7-1,0 3-46,1-1 1,6 0-1,4-2 1,3-4-171,2-1 1,2 1-1,3-8 1,6 0-74,2-1 1,5-1 0,3-5-1,3-2-28,1-3 0,5 1 0,-4-7 0,2 0-6,-2 2 1,2-5 0,-7 3 0,-4-5 32,-4-5 0,-1-4 0,-7-6-4,-2-1 1,-1 0-1,-4 0 1,-3-1-55,-5-4 0,-9 3 0,-4-2 0,0 2-252,0 2 0,-3-5 1,3 0-1,1 2-60,-1 2 0,-3 6 0,5 3 0,2-1-3367,1 0 2376,2 6 1,10-4 0,6 7 794,8 0 1,11 0-1,4 0 572,2 0 0,1 0 0,5 0 0</inkml:trace>
  <inkml:trace contextRef="#ctx0" brushRef="#br2">20975 15765 7875,'-16'-16'354,"5"6"0,1-1 1,-2 1 503,-2 1 0,-2-3 1,0 7-396,0 1 0,2 4 0,2 5 0,4 6-114,1 3 0,-4 7 0,6 1 0,1 3-82,3 3 0,1 2 0,0 1 1,0 0 171,0 1 1,1-1 0,5 1 0,2-3-155,1-2 0,10-5 0,-3-6 0,1 0-33,1-1 0,3-1 1,2-1-1,-1-5-3,1-1 1,0-1 0,-4-6 0,2-2 10,-2-3 1,-7-4-1,-3-9 1,0-2-359,0-7 1,-6-2 0,2-3-1,-3 1 170,-2-1 1,-5 1-1,-2 1 1,0 4-2511,0 5 1,-5 4 0,3 1-297,0 0-491,-5 7 3225,12 2 0,2 7 0,9 0 0</inkml:trace>
  <inkml:trace contextRef="#ctx0" brushRef="#br2">21147 15891 7353,'16'5'739,"0"0"0,-6 0 0,1-6 109,1-5 0,2 5 0,2-5-887,0 5 0,-6 1 0,0 0-36,3 0 0,-5 0 1,1-2-3582,-2-3 3656,-2-4 0,-5-14 0,0-1 0</inkml:trace>
  <inkml:trace contextRef="#ctx0" brushRef="#br2">21305 15624 7979,'0'-16'597,"5"5"1,2 3 0,2-1 40,3 0 1,2 4 0,2-4-426,-1 2 1,1 0 0,0 4 0,-1-3-45,1 3 0,0 1 1,-2 0-1,-2-1 138,-1-2 0,-6-1-49,5 6 1,-1 7 0,2 4 0,-4 3 120,0 2 0,-6 1 1,5 4-1,-5 5 107,-1 4 0,5 0 0,1-2 0,-1-2-231,2 2 1,0 0 0,5-2 0,-3-3-432,-2-1 1,3-4-1,-4 3 1,-1-4-982,2-1 1,-5-6-1,3 1-3640,-3 1 4189,-2-5 0,-7 0 0,-6-9 1,-4-3-1413,-4-5 2020,-7-4 0,11-9 0,-6-2 0</inkml:trace>
  <inkml:trace contextRef="#ctx0" brushRef="#br2">21430 15812 7930,'2'-14'428,"2"2"1,3 3 0,1 2-27,5 4 1,1-4 0,1 2 0,1 1-485,0 2 0,3 1 0,0-3-777,0-1 0,-5 0 0,7 5 258,-3 0 1,-4-7-1,-2-4 601,-1-3 0,-1-9 0,6-1 0</inkml:trace>
  <inkml:trace contextRef="#ctx0" brushRef="#br2">21839 15561 7875,'16'0'50,"0"0"0,-1 0 600,1 0 1,-5-6-255,-1 1 0,-6 7 0,1 8-98,-3 4 0,-2 7 1,-2 0-1,-3 0-6,-6 2 0,2-4 0,1 7 1,1 1 44,3-3 0,-3 6 0,2-6 0,1 2-42,3 1 0,1-1 1,1 3-1,3-1-127,1-1 1,7-8 0,-3 3 0,2-2-25,-1-5 1,-1 5 0,3-12 164,-1 1-327,-8-2 0,2-21 0,-8-5 8,-2-4 1,-9-7-1,0 4 1,-6-3-373,1-3 1,-4 2-1,2 3 1,2 0 284,2-1 0,1-1 0,0-1 0,2 2 167,4 2 0,3 7 0,7-2 0,0 3-23,0 3 1,0-1 0,2 2 0,3 2-31,5 1 0,4 8 1,2-4-1,0 1 13,0 1 0,-1 0 1,1 5-1,1 0-871,4 0 1,-3 2 0,3 3 0,-5 5 83,-6 4 1,-3 2 756,-7 0 0,0 7 0,0 1 0</inkml:trace>
  <inkml:trace contextRef="#ctx0" brushRef="#br2">18915 16787 8355,'-9'-7'1009,"-3"3"819,7-6-1297,-1 6 1,8-3 0,5 7 0,7 0 48,5 0 0,15-2 0,-1-1 0,5-2-1,6 1 0,10 1 1,9-1-1,8-1-247,6 2 1,9-4 0,-40 3 0,1 1 0,3-2 0,3 1-144,3-2 1,3 0 0,6 1-1,3 1 1,2-1 0,1-1-1,3 0 1,1 0-118,5-1 0,0 0 0,2 2 1,1 0-1,0 0 0,0 1 0,-5 0 1,-1 1 234,-4 1 1,-1 0 0,1-1 0,-3 0 0,-11 0-1,-2 0 1,-4 1 0,0 1-55,-2-1 0,-2 2 1,36 5-1,-6 1 0,-11-3-160,-9-1-1,-6-2 1,-11-2 0,-5-1-736,-4-3 1,-9-4-1,-3 3-1890,-3-2 0,-11 0 1,-9-1-653,-12 5 1,-21 1 3184,-12-1 0,-11 3 0,2-5 0</inkml:trace>
  <inkml:trace contextRef="#ctx0" brushRef="#br2">20220 17195 7531,'0'-15'818,"-7"1"0,-4 3 0,-3 6-143,-1 3 1,-1 2 0,0 0 0,0 0-281,1 0 1,-6 0-1,-2 2 1,0 1 246,1 3 0,-5 6 1,7-2-1,0 4-280,3 2 0,3 0 0,2-1 0,3 1 136,2 0 0,2 0 0,6-1-155,5 1 1,8-5 0,8-1 0,5 0-4,6-1 1,0 5-1,9-5 1,0 1-123,-2 1 0,11-6 0,-4 4 1,2-2-656,0-4 1,-2 4 0,-2-1 0,-3-1-1211,-5 2 0,-11-4 0,-5 8 1,-5 1 1646,-6 2 0,-10 2 0,-9-1 0</inkml:trace>
  <inkml:trace contextRef="#ctx0" brushRef="#br2">16651 18358 7875,'-11'-1'0,"1"-3"311,-2-1 1,1-6-1,-3 6 448,-3 2 1,-3-4 0,3 2-361,-4 1 1,2-3 0,-6 2-1,1 1 1,1 4 303,0 6 1,2 1-1,6 5 1,1-2 60,3 2 1,-1 2 0,7 4 0,1 1-138,3 2 0,2 0 1,5-5-1,4-1-104,4 1 1,2 0-1,-1 0 1,1-2-202,0-4 0,5 2 0,0-5 0,-2 0-181,-1 0 1,-3-2-1,1-5 1,0 0-352,-1 0 0,6 0 0,0 0 1,-1 0-947,-3 0 1,4 0 0,0 0 0,-2 0-441,-1 0 0,3 0 1,0 2-1,-2 3-1385,-2 6 2981,-1 3 0,0 2 0,-1-1 0</inkml:trace>
  <inkml:trace contextRef="#ctx0" brushRef="#br2">17233 18390 7855,'-16'0'1666,"0"0"1,9 0-978,7 0 0,7 0 0,9 2-51,0 3 0,-1-3 0,1 3 0,0-3-634,-1-2 0,1 0 0,0 0 0,0 0-411,-1 0 1,1 0 0,0 1 0,-1 3-175,1 1 1,0 6-1,-2-4-2829,-4 1 3410,-3-4 0,0 10 0,2-6 0</inkml:trace>
  <inkml:trace contextRef="#ctx0" brushRef="#br2">17233 18594 7121,'15'9'25,"1"-4"1,1-3 0,3-2 0,1 0 909,-2 0 1,4 0 0,-1-2 0,1-1-367,0-3 1,-2 1 0,-4 5 0,2 0-438,2 0 0,0-2 1,-5-1-2250,0-2 272,-1-1 0,-4 6 1845,-1 0 0,-6 0 0,3 0 0</inkml:trace>
  <inkml:trace contextRef="#ctx0" brushRef="#br2">17971 18091 8342,'0'-16'1689,"0"15"1,0 6 0,0 7-645,0 4 1,0 1 0,0 4 0,0 4-227,0-1 1,6 6-1,-1-4 1,0 4-246,2 1 1,0 1-1,5-1 1,-3 1-328,-2-1 0,5-1 0,-3-4 0,2-3-600,-1-1 0,-5-4 1,4 3-1,-2-4 348,-3-1 1,-1-2-1,0-2-4911,3-1 1,1-8 3105,-2 2 1,4-6 1809,6-10 0,-6 1 0,-2-13 0</inkml:trace>
  <inkml:trace contextRef="#ctx0" brushRef="#br2">18254 18170 8151,'16'-14'0,"0"2"0,0 1 382,-1-1 1,3-2 0,3-2 0,3 0 444,1 1 1,3 6-1,-6 4 1,1 3-228,0 2 0,3 0 0,-5 2 1,-2 3-144,-1 6 0,-10 8 0,-2 3 0,-5 1-11,-1 0 0,-1 5 0,-6-4 0,-7 2-119,-6 1 0,-2-3 0,3 2 0,-2-5-139,1-3 1,1-3-1,0 1 1,-2-2-187,2-3 1,1 1-282,3-7 1,-1 0 1,9-5 0,7-1 0,10-3-266,10-1 1,4-6 0,7 6 0,3 0 17,2-2 0,-2 5 0,4-3 0,-3 3 652,-4 2 1,3 2 0,-12 3 0,1 6 388,0 3 1,-2 1 0,-7 1-1,-4 0 198,-5-1 0,-3 6 1,-2 0-1,0-1-15,0-3 0,-2-3 0,-3-2 0,-5-1-295,-4 1 0,-2-3 1,0-1-1,0-1-597,1-3 0,-1-2 1,-1-2-1,-3 0-1412,-1 0 1,0 0-1,6 0 119,-1 0 1,7-2-2026,4-3 0,3 1 3511,2-6 0,14-8 0,4-6 0</inkml:trace>
  <inkml:trace contextRef="#ctx0" brushRef="#br2">18899 18374 8151,'25'0'568,"-3"0"0,-6 0 799,0 0 1,-1 0 35,1 0 0,-2 2-1437,-3 3-99,-4-3 0,-7 12-2628,0-4 0,7-3 2761,3-1 0,11-12 0,4-2 0</inkml:trace>
  <inkml:trace contextRef="#ctx0" brushRef="#br2">19544 18075 8325,'-7'-15'1835,"-4"1"-1483,-3 3 0,4-1 1,-1 7-1,-1 1 0,-2 3 261,-2 1 0,1 1 0,-3 6 1,-1 7-110,-2 6 0,-7 7 0,4 0 0,-1 2 300,4 3 0,-2 4 0,3 1 0,2-2-297,6-2 0,5 2 0,7-2 0,0-3-245,0 0 1,12-8-1,6 1 1,4-2-183,6 0 0,2-2 0,1-6 1,1-5 96,-1-1 0,1-2 0,-1-5 1,-1 0-95,-4 0 0,-3 0 1,-8-1-1,1-5 2,0-4 0,-6-4 1,-1-2-1,-2 1-62,-3-1 1,-10 0 0,-4-1 0,-4-1-103,-2 3 0,-5-10 0,-1 9 0,-1 1-536,0 2 1,-8-1 0,3 6 0,0-3-571,-2 1 0,7 5 1,2-4-1,4 2-1423,1 3 1,7 4 1482,4 6 1,3-3-1,4 6 1,3-2 1124,6-4 0,3-1 0,9-2 0,1 0 0</inkml:trace>
  <inkml:trace contextRef="#ctx0" brushRef="#br2">19937 18186 8675,'10'-7'0,"-1"-4"0,-2-3 396,-3-2 1,-3 1-1,-2-1 1,-5 0 62,-4 0 0,-4 1 0,-2 1 1,0 3 156,1 6 0,-6 2 0,-2-1 0,0-1-161,1 1 0,-1 11 1,4 7-1,-1 6-55,6-1 0,-1 0 0,6 0 0,0 2-134,4-2 0,3-1 0,4-2 1,3-3-151,6-2 1,4 1 0,5-5-1,2 0-20,3 0 0,-4-2 0,3-5 0,-1-1-174,-4-5 1,4-2 0,-4-8-1,-3 2-230,-4 4 1,-1-4 0,4 5 45,1 0 0,0-3 1,-1 8 651,1 6 1,0 5-1,0 11 1,-1 3 400,1 5 0,5 3 0,0 3 0,-2-1-126,-1 1 1,-4-3 0,-2-1 0,-3-3-401,-2-3 0,3 5 0,-5-5 0,1 1-1295,1 0 0,-6-1 1,5-2-1,-5 2-1121,-1 3 1,0-4 0,0 5 0,0 0 2150,0-1 0,0 4 0,0-4 0</inkml:trace>
  <inkml:trace contextRef="#ctx0" brushRef="#br3">29260 10515 7702,'-7'-9'3075,"-3"4"-2156,-4 4 0,-2 1 1,0 0-1,1 1-359,-1 4 1,-5 4 0,-2 7 0,1 0-33,-1-1 0,-3 6 1,5 2-1,2 0-102,1-1 0,4 5 0,4-5 0,3 1-23,0 0 0,5 3 0,-3-3 0,5-1-123,5 1 0,2-2 0,7-5 0,0-2-325,3-4 0,8 2 0,-1-6 0,4-3-947,5-1 0,2-2 1,-2 0-1,4 0-747,5 0 0,2-7 0,-1-2 1,-2-1-849,-3-1 1,-3 6 2586,-9-6 0,-3 1 0,-7-6 0</inkml:trace>
  <inkml:trace contextRef="#ctx0" brushRef="#br3">29591 10657 9030,'15'8'0,"1"-2"444,0-5 0,-1-6 1,1 0-1,0 1 61,0 3 1,-1 1 0,1 0 0,0 0-727,-1 0 1,1 0-1228,0 0 0,-2 1-63,-4 5 0,-10-5 1511,-10 5 0,-4 2 0,-2 1 0</inkml:trace>
  <inkml:trace contextRef="#ctx0" brushRef="#br3">29622 10814 8473,'16'0'615,"-1"0"1,1 0-1,0 0-311,0 0 1,5 0 0,1-2-1,1-1-564,0-3 1,-2-4 0,-4 5 0,2-1-403,2-1 0,0 4 0,-5-8 0,-2-1 662,-4-2 0,4-15 0,-5-5 0</inkml:trace>
  <inkml:trace contextRef="#ctx0" brushRef="#br3">30062 10327 8085,'9'1'1334,"-2"5"0,0 4-489,3 4 1,-3 7-1,0 0 1,-1 0 93,-1 2 1,0 1 0,-3 8-1,1-3-530,3-3 1,-1 4-1,-5-5 1,0-1-656,0-3 0,5 2 1,0-2-1,1-4-284,1-5 1,-4 2-1,8-5-762,1 0 1,-4 3-1,3-7-561,1-1 1,0-10 0,1-4 1852,-3-4 0,1-9 0,4-1 0</inkml:trace>
  <inkml:trace contextRef="#ctx0" brushRef="#br3">30408 10342 8085,'25'-15'171,"3"-1"1,-6 0 0,1 2 360,0 4 1,-4 1 0,-7 5 0,-1-1 225,1 2 0,-5 10 0,-2 7-426,-3 5 0,-4 9 0,-3-4 0,-6 3 91,-3-1 0,-7 0 0,-1 7 0,-1 0-27,0-1 0,2 8 1,6-9-1,-1 1-245,0-4 0,7 0 0,4-6 0,3 1 41,2 0 1,7-2 0,6-6-1,6-1 99,7-3 1,4 1 0,1-7 0,1-1 181,-1-2 1,1-2 0,-3 0 0,-3-2 109,-5-3 0,-3-6 0,-4-8-352,-4-2 0,-3-2 1,-8 4-1,-5-2-144,-4 2 1,-6-6 0,-3 1 0,-4-2-298,-1 0 0,-1 6 0,-3-2 0,2 1-1676,-2 0 0,0 2 0,2 6 0,5 3-3903,4-2 1972,1 5 3817,7-7 0,16 12 0,11-5 0</inkml:trace>
  <inkml:trace contextRef="#ctx0" brushRef="#br3">30896 10358 9051,'-16'0'990,"2"2"0,2 3-529,1 6 0,1 4 0,-6 4 0,0 4 17,0 2 1,2-4 0,4 5 0,5 0-163,3-2 0,4-1 1,3-7-1,5 0 379,4-1 0,13-1 1,1-2-1,0-3-102,1-2 1,1-2 0,0-5-1,-2 0-92,-2 0 1,-7 0 0,4 0-1,-2-1-16,0-5 1,-2-4-1,-7-9 1,-3-4-293,-2-1 1,-2-3 0,-5-4-1,-2 1-775,-3 4 1,-4-7-1,-6 5 1,-1 2-1419,0 1 0,2 4 0,2 6-2777,2-1 3997,-1 7 1,4 9 779,7 11 0,14 3 0,10 1 0</inkml:trace>
  <inkml:trace contextRef="#ctx0" brushRef="#br3">31351 10468 8085,'16'0'1171,"2"0"1,1 0-319,2 0 1,2-2-1,-4-1 1,3-2-868,3 1 0,-4 2 0,3 2 0,1 2-545,-1 3 1,-4-1-1,2 5 559,1-2 0,-6-2 0,6-5 0</inkml:trace>
  <inkml:trace contextRef="#ctx0" brushRef="#br3">32153 9887 8085,'16'10'645,"-2"0"348,-3 3 0,-4 1-565,-7 1 0,-2-6 0,-3-4 1,-6-3-83,-3-2 1,-7 0 0,0 0-1,0 0-185,-2 0 0,6 0 1,-4 0-1,4 0-114,1 0 0,0-2 0,-1-1-79,-4-2 0,3-1 0,-3 8 0,6 3-9,4 6 0,-1 3 1,5 2-1,0-1 61,0 1 0,-4 0 0,6-1 0,0 1 129,-2 0 1,5 0-1,-5-1-70,0 1 0,4-2 1,-6-2 39,2-1 1,2-6-221,5 5 1,7-6 0,3 1 0,6-3 36,5-2 1,-2 0 0,6 2-1,-1 1 45,0 2 1,3 1-1,2-5 1,-1 3 140,-1 1 1,-7 7-1,5-1 1,-2 3 1,-4 1 1,-2 1 0,-1 2 0,0 1 227,0 2 1,-8 5 0,-3-5 0,-3-2 115,-2-1 1,0-3-1,-2 1 1,-3 0-219,-5 0 1,-9-6-1,-2-1 1,0-2-154,-2-4 1,0-1 0,-5-2 0,2 0-116,-2 0 0,4 0 0,-1 0 1,2 0-1168,4 0 0,2-5 0,1-2-340,0-2 1,2-1 0,4-6 392,5 0 1,10 0-1,7 1 1,9-3 1131,11-3 0,1 4 0,9-4 0,7-4 0,6 1 0</inkml:trace>
  <inkml:trace contextRef="#ctx0" brushRef="#br3">32688 9981 8085,'7'-14'1290,"-7"3"0,-9 4-706,-12 7 1,-2 13 0,-4 4 0,2 6-59,2 5 1,-3-4 0,3 4 0,1 4-96,-1 2 0,2 3 0,7-7 0,2-2-177,1-2 1,8-2-1,-1 4 1,8-3-94,6-2 1,11-4 0,6-7 0,2-2 121,3 3 0,-1-5 1,1 1-1,-1-2-14,0-3 1,-1-3-1,-4-1 1,-5 0-88,-3 0 0,-2-5 0,-2-2 1,-4-2-144,-5-3 1,-3-2 0,-2-2 0,-2 3-719,-3 2 0,-5-1 0,-11 7 0,-6 1-963,-2 2 1,-10 2 0,-3 4-1,-5 5 1642,-5 6 0,-11 4 0,-9-3 0</inkml:trace>
  <inkml:trace contextRef="#ctx0" brushRef="#br3">30738 11427 13171,'16'0'1652,"0"0"0,-1 0-1425,1 0 1,0 0 0,1-2 0,3-1-867,1-3 0,7 1 0,-2 3 0,3-1-298,3-2 1,12-1 936,3 6 0,10-7 0,-1-1 0</inkml:trace>
  <inkml:trace contextRef="#ctx0" brushRef="#br3">31524 11144 12474,'0'16'0,"0"-1"0,0 3 826,0 3 1,0-2-1,0 5 1,0 1-478,0-1 0,0-3 0,0 4 1,0-1-233,0 1 1,0-6 0,0 2 0,0-4-908,0-1 1,0 0-1,0-1-1090,0 1-610,0 0 1,2-7 2124,3-4 0,-3-5 0,5-7 1,-2-7-268,1-5 632,6-9 0,-3 3 0,6-6 0</inkml:trace>
  <inkml:trace contextRef="#ctx0" brushRef="#br3">31682 11207 8187,'8'-16'2702,"5"9"-2132,-8 7 0,0 7 1,-5 9-1,0 1-196,0 4 1,0-2-1,0 6 1,0-1 19,0 1 1,0-4 0,0 3-1,0-1-450,0-4 1,0 0 0,0 1-405,0 0 0,0 1 0,0-5-758,0 0 1,0-6 0,0 1-1403,0 1 1592,0-5 1,7-2 1027,4-10 0,-4-4 0,7-13 0,-6-3 0</inkml:trace>
  <inkml:trace contextRef="#ctx0" brushRef="#br3">32012 11254 8356,'-16'0'727,"0"0"0,1 2 1,1 3-324,3 5 1,-1 4 0,5 2 0,0 0 81,0 0 1,-3 5 0,4 1-1,3 1-280,1 0 1,2 3 0,0-5 0,2-2 36,3-2 0,6-1 0,8-2-35,2-3 0,0 1 0,-4-7 0,2 0 18,2 2 0,6-5 0,-7 3 0,0-3-6,-3-2 1,-1-5 0,-2-2-41,-4-2 0,-3 4 0,-7-6 0,0-1-198,0-2 0,-1 4 0,-5 1 0,-4 0-318,-4 0 0,-2 1 0,0-3 0,1 4-669,-1 0 1,0 6 0,1-5-643,-1 5 0,0 1 85,0 0 1,9 0 1561,7 0 0,7 0 0,9 0 0,0-7 0,0-2 0</inkml:trace>
  <inkml:trace contextRef="#ctx0" brushRef="#br3">32216 11443 8085,'11'5'475,"-1"0"0,1 0 505,4-5 1,-4 0-236,-1 0 0,1 0-328,5 0 0,-6 0-1495,1 0 0,-8-1-349,2-5 0,2 3 0,-2-8 1427,-1-1 0,-2-9 0,-2-3 0</inkml:trace>
  <inkml:trace contextRef="#ctx0" brushRef="#br3">32421 11144 6640,'7'-9'989,"3"4"1,6 3-572,5 2 1,1 0 0,6 0-1,-1 0-138,1 0 1,-4 0-1,1 0 1,-3 0-60,-3 0 0,-1 5 1,-4 2-1,-2 0 39,-1 0 1,-6 4-1,4-4 1,-2 2 44,-4 3 1,-1 7 0,-2 2 0,0-2 128,0-1 1,0 4-1,-2 3 1,-1 1-110,-3 0 0,-1-5 0,4 4 0,-2-3-217,1-2 1,2-3 0,2-1-1,0-1-403,0 1 1,0 0 0,0 0-809,0-1 0,6-4 1,1-2-1,1-2-1289,5-4 0,-5 4 1361,3-2 0,-8-7 1031,3-8 0,-5-11 0,-1-3 0</inkml:trace>
  <inkml:trace contextRef="#ctx0" brushRef="#br3">32562 11380 9062,'16'0'1620,"0"0"-1021,-1 0 0,1-6 0,0 1 0,-1 2-269,1 1 0,0-3 0,0 0 0,-1 1-391,1 2 0,0 2 0,0 0-47,-1 0 0,1 0 0,0 0 0,-1 0-684,1 0 0,-2 2 1,-2 2-1,-1 1-2431,1-2 3223,-5-1 0,7-2 0,-5 0 0</inkml:trace>
  <inkml:trace contextRef="#ctx0" brushRef="#br3">33002 11034 7387,'-5'-11'1211,"0"1"-373,0 6 0,12-3-446,3 7 0,4 0 0,2 0 1,1 0-171,4 0 1,-3 0 0,3 0 0,-4 0-8,-1 0 0,0 0 0,-1 0 188,1 0 147,0 7-494,-1-5 1,-1 12-1,-1-3 120,-3 3 0,-6 1 0,3 1 0,-2 0 254,0 0 1,0 4 0,-3 3 0,2 0 25,1 0 1,0 3-1,-5-5 1,0 0-185,0 1 0,-5-4 1,0 3-1,1-4-187,2-1 0,1 0 1,-3-1-817,-1 1 1,0 0-4965,5 0 3438,0-1 1,-2-2 1707,-3-8 1,-9-5 0,-9-14 0,0 0 548,1-4 0,-13-8 0,1 2 0</inkml:trace>
  <inkml:trace contextRef="#ctx0" brushRef="#br3">33002 11333 8085,'16'0'136,"0"0"1,0 0 0,1 0 0,4 0 289,5 0 0,4 0 0,1 0 0,3 0-126,2 0 1,3 0 0,4 0-1,-3 0-427,-1 0 1,-2 1 0,-2 5 0,1 2-2536,1 1 2662,3-2 0,-29 0 0,3 2 0</inkml:trace>
  <inkml:trace contextRef="#ctx0" brushRef="#br3">29606 12401 8457,'16'0'1402,"0"0"0,-1 0 0,1 0-310,0 0 1,0-1 0,1-3 0,2-1-711,2 1 1,5 1 0,-5-1 0,-1-1-972,-3 2 0,4-1 1,0 1-1,-2-3-1041,-1 3 1,-3 3-1160,1 5 1,-9 2 2788,-7 4 0,-14 3 0,-10-6 0</inkml:trace>
  <inkml:trace contextRef="#ctx0" brushRef="#br3">29685 12511 8364,'16'0'1115,"1"0"1,2 0-59,2 0 0,0 0 0,-3 0 1,1 0-812,2 0 0,2 0 0,-4 0 0,2 0-60,-2 0 1,4 0 0,-2 0 0,0-1-1340,1-5 0,-2 5 0,6-5 0,0 3-413,-2-2 1,6 1 0,-4-6 1565,4-3 0,-6 0 0,-1-3 0</inkml:trace>
  <inkml:trace contextRef="#ctx0" brushRef="#br3">30377 12134 8085,'-16'0'286,"0"-5"1,1 0 819,-1 1-14,7-5 0,2 6-461,7-8 0,9 8 0,5-2-268,5 3 1,7 2 0,-3 0 0,1 0-152,4 0 1,2-2 0,1-1 0,1-2-78,-1 1 1,-6 2-1,-2 2 1,-3 0-58,1 0 1,-5 0 0,-5 0 20,1 0 1,2 0-1,0 2 220,-4 3 1,-3-1-1,-7 6 1,0 2 84,0 2 1,0 2 0,0 0-1,0 0-84,0-1 0,-7 8 0,-1 3 0,-1 2 274,4-2 0,-2 2 0,0-5 0,0 1-350,0 4 0,1-5 0,6 0 0,0-2-346,0 0 0,0 0 0,0-6-675,0 1 1,0-5-5705,0-1 4242,7 1 1,2-3-95,7-2 1,-7-6 2332,-4-6 0,-17-9 0,-6-10 0</inkml:trace>
  <inkml:trace contextRef="#ctx0" brushRef="#br3">30440 12433 8825,'-7'-2'2669,"7"-1"-2113,8-3 1,8-4 0,3 5 0,2 1 66,-2 2 0,4 1 0,-2-3 1,0-1-235,2 1 0,-4 3 0,5-1 0,-1-2-537,-4-1 1,4 0 0,-2 5 0,-2 0-537,-1 0 1,3 0-1,1 0 1,1 0-171,0 0 0,3 0 0,-5 0 0,-2 0 2,-1 0 1,-3-2 851,1-3 0,0-4 0,0-7 0</inkml:trace>
  <inkml:trace contextRef="#ctx0" brushRef="#br3">31194 12338 14653,'9'0'4920,"0"0"-3513,-4 0-1142,-3 0-143,5 0-3274,-7 0-4179,0 0 5947,7 0 0,-4-5 0,8-2 1384,1-1 0,2-3 0,2-5 0</inkml:trace>
  <inkml:trace contextRef="#ctx0" brushRef="#br3">31603 12008 8085,'0'-15'943,"-2"6"0,-1 2-208,-2 0 1,-1 4 1168,6-8-1295,-7 8 0,4-4 9,-8 7 1,8-2-119,-2-3 1,5 3-298,5-3 1,-2 1-1,8 1-192,1-3 0,2-4 1,2 5 50,-1 1 0,1 1 0,2-1 0,1-1-20,2 1 0,0 3 1,-5 2-1,1 3 44,4 1 1,-4 7 0,4-1 0,-5 3 56,-5 2 1,3 1 0,-6 4 68,1 5 1,-2 4 0,-7 1 0,-2 1 0,-3-1-59,-5 1 0,-10 3 0,-2-2 1,-3-4-96,-3 1 0,-1-2 0,-5-2 0,-1-7-2,-1-6 0,-1-1 1,6-7-1,1-1-36,4-3 1,-4-1 0,6 0 42,-1 0 0,2 0 1,8-1-1,1-5-41,3-4 1,4-4-1,9-2-24,3 0 1,4 3-1,8 0 1,4 5-8,6 1 0,2 1 1,4 6-1,2 0-39,2 0 0,0 0 1,-4 2-1,0 3-122,-1 6 0,6-4 0,-10 0 1,0 0-938,2 3 0,-2-3 1,0 0-1,-4-2-750,-1 1 1,3-1 0,-5-5 53,-2 0 0,-1 0 1802,-3 0 0,1-14 0,0-4 0</inkml:trace>
  <inkml:trace contextRef="#ctx0" brushRef="#br3">32106 11977 8781,'7'-16'328,"2"1"1,7 1 0,-1 1-286,1 3 1,2 6 0,1-1-1,2 3 772,-2 2 1,5 0 0,-1 2-32,-4 3 1,2 4 0,-12 7-1,0 1-347,-4 4 1,-3-2-1,-2 6 1,0-2-19,0-4 1,-9 4 0,-5-3-1,-5 0-142,0-3 0,1-6 0,2-3 0,2 1-102,4 0 0,3-4-197,7 6 0,2-8 0,5 4 1,7-2-84,5 1 1,7-1-1,-3-4 1,1 3 239,4 1 0,0 7 1,0-1-1,-3 3 21,-3 2 0,-1-1 0,-5 1 0,0 0 391,-1-1 0,-4 3 1,-2 1-1,-2 2-52,-4-2 1,-3-1-1,-5-1 1,-4 2-489,0 2 0,-10 0 0,2-5 0,-4 0-1008,-2 0 1,-5-6-1,2 0 1,-4 1-1182,-1-2 0,5 3 0,1-5 0,4 2 2182,7 3 0,-2 9 0,8 3 0</inkml:trace>
  <inkml:trace contextRef="#ctx0" brushRef="#br3">32987 11867 8085,'0'-16'346,"0"1"1,-2 1 323,-3 3 0,1 4 0,-6 7-58,-3 0 1,-1 0 0,-1 2 0,1 3-32,3 6 0,-3 3 0,6 1 0,-3 1-277,1 0 1,6-1 0,-1 1-1,3 0 58,2 0 0,2-1 0,3 1 0,6 0-86,3-1 0,3 1 0,4-2 0,3-3 76,1-6 1,-1 2 0,-4-2 0,1-1 202,-2-3 0,-2-1 0,-1 0-171,0 0 1,-8-7-1,-2-3 1,-5-4-125,-1-2 1,0-5 0,-1 0 0,-5 2-1616,-4 2 1,-4 1-1,-2 2-7940,1 3 9295,6 4 0,-5 14 0,5 2 0</inkml:trace>
  <inkml:trace contextRef="#ctx0" brushRef="#br3">24088 16111 8085,'10'-16'-343,"-1"0"663,-2 1 0,-4 1 711,-8 3 1,3 2 565,-3 4-531,3 3 35,2-5-71,0 7 10,0 0-649,0-7 0,-5 4-213,0-7 1,-2 6 0,3-3-14,-1 0 0,-7 5 0,1-3-54,-3 3 1,-1 2-1,-1 0 1,0 2 23,1 3 1,-1-1 0,0 6-1,0 1-108,1-3 0,1 6 0,1-3 0,3 3-22,-2 2 0,3 1-8,-1 4 1,6-3 0,-1 2-81,3-2 1,2-2 0,0-1-85,0 1 0,7-5 0,4-3 0,2-1-108,3-3 1,7-2 0,3-2 0,4 0-53,1 0 1,8 0 0,1 0 0,0 0 197,-3 0 1,1 1-1,-1 4 142,-2 6 0,-2-2 0,-3 1 0,-4 2 1,-5 2 301,-4 2 0,-1 0 1,-2 0-1,-2-1 45,-1 1 1,-8 0-1,2-1 1,-3 1 191,-2 0 0,-7 0 1,-3-1-151,-4 1 1,-4-6 0,-1-1 0,-2 0-245,2 0 0,-4-6 1,0 2-1,-1-3-316,-4-2 0,4 0 0,-3 0 0,1 0-1199,2 0 1,-4 0-1,7 0-494,2 0 0,3-7 0,5-3 886,6-4 0,10-4 0,8-1 0,4-4 965,4-1 0,7-2 0,-4-6 0</inkml:trace>
  <inkml:trace contextRef="#ctx0" brushRef="#br3">24449 16111 9145,'14'2'0,"-2"3"0,-1 5 861,1 4 1,-3 4-1,0 1 1,-1 4-14,1 1 0,-4-3 0,4 3 1,0-1-329,0-4 1,-4 2-1,5-3 1,2-4-629,2 0 0,-3-2 0,-1 0-1346,3-1 1,1-3-3707,1 3 4318,-6-4 0,-4-9 0,-10-3 0,-5-6 842,-4-3 0,-2-8 0,-7-3 0,-1-6 0</inkml:trace>
  <inkml:trace contextRef="#ctx0" brushRef="#br3">24496 16095 8085,'-5'-37'21,"0"1"1,-2 1 0,3 7 0,-1 3 409,2 3 0,-4 1-387,1 5 1,3 2-1,8 4 289,6 4 1,-3 5-334,3 1 0,6-7 0,8-2 0</inkml:trace>
  <inkml:trace contextRef="#ctx0" brushRef="#br3">24685 16032 8005,'18'32'0,"-1"-3"439,-1-2 1,3-3-1,-9-5 1,4 4 246,2 1 0,-5-3 0,-1 4 1,2-3 4,2-2 1,0-3 0,-2-1 0,-3 0 279,-2-1 0,0-4 302,-2-1-1096,-3-6 0,3 1 0,-8-10 1,-4-6-303,-2-3 0,6-1 0,-3-3 0,5-1-221,1-2 0,1-7 1,5 2-1,4-4-55,4-1 1,9 1 0,1 4 0,3 5 324,-1 3 1,-2 10 0,4 2-1,-2 5-34,2 1 0,-3 1 1,-1 5-1,1 4 580,-1 4 0,-5 2 1,2 1-1,-3 2-153,-2 2 0,-1 2 1,-1-4-1,-2 2-599,-1-2 0,-8 4 0,3-2 0,-5-2-558,-1-1 1,0-2-808,0-1 0,-1-1 65,-5-3 0,6-4 1,-1-9 1581,4-3 0,16-4 0,-1-7 0</inkml:trace>
  <inkml:trace contextRef="#ctx0" brushRef="#br3">25849 15734 7966,'15'0'1621,"-6"-2"-80,-4-3 0,-5 5-875,-5 0 0,2 7 0,-8 7 0,-1-2-244,-2-2 1,-2-6-1,0 3 1,1-2-229,-1 0 0,0 0 0,-1-5 0,-2 0-15,-2 0 1,0 0 0,5 0 0,0 0-308,0 0 0,1 0 0,-1 0-105,0 0 1,6 0 119,-1 0 0,3 7 0,-5 2 83,3 0 1,6 5 0,-1-4 195,3 4 1,2-3 0,-1-1 131,-5 2 0,5 2 0,-5 2-119,5 0 1,2-6-130,5 1 1,-3-8-1,8 3-2,1-5 1,7-1 0,2 0 0,-2 0-273,-1 0 1,3 0-1,1 0 1,1 0 71,0 0 0,3 0 0,-3 2 0,-1 3 209,1 6 1,0 3 0,-4 1 0,2 1 118,-2 0 1,-3 5 0,-4 2-1,-3-1 186,-2 1 0,0 3 1,-4-3-1,3 1 60,-3 4 0,-6-5 0,-4 0 0,-2-4-138,-3-3 1,-2 3 0,-4-9 0,-1 3-51,-2-3 0,-2-3 1,2-7-1,-3 0-287,-1 0 0,-2 0 1,6 0-1,1-2-2204,3-3 0,1 1 0,2-6 1165,4-2 0,3-2 0,10-4 0,8-1-3674,10-2 4766,7-7 0,10 4 0,2-8 0</inkml:trace>
  <inkml:trace contextRef="#ctx0" brushRef="#br3">26336 15686 7966,'-7'16'478,"-7"-2"0,-7-2 0,0 1 842,-2 4 1,4 0 0,-7 11-1,0 4-476,1 3 1,-3 7 0,7-2 0,2 2-290,2 1 0,8-1 0,4-10 0,3-1 246,2 1 1,7-3-1,5-2 1,7-7-62,8-2 0,2-4 1,3-4-1,-1-3-185,1 0 1,4-5 0,3 3 0,-1-5-556,1-5 0,-3-4 0,-6-6 0,-2-1 0,-2 0 0,-8-6 0,-1-5 0,-6-1 0,-4 2 0,-2-2 0,-5 7 0,-2 0-724,-3-1 0,-6 6 1,-10-2-1,-7 8-877,-7 3 1,-5 2-1,-9 5 1,-3 1 170,-6 5 0,-10 4 0,-5 9 1,-6 4 1429,-5 2 0,41-13 0,-1 2 0,-3 1 0,0 1 0</inkml:trace>
  <inkml:trace contextRef="#ctx0" brushRef="#br3">24166 16928 8085,'-10'-5'0,"1"-2"518,2-2 0,0 4 2531,2-6-2235,3 8 0,4-9 0,14 6 1,8 3-9,6 1 0,13 2 0,6 0 0,5 0-323,6 0 0,11 0 1,6 0-1,4 0 90,6 0 0,-39 0 1,0 0-1,3 0 0,1 0 1,1 0-1,1-2-292,1 0 1,2-1 0,3 2 0,0-1 0,0-3 0,1-1 0,0 0 0,0 0-150,-1 0 0,0-2 0,7-2 0,-1-1 0,-2 1 0,0-1 0,-3 1 0,0 1-95,-2 0 1,-3 0-1,-6 2 1,-4 1 0,28-7-1,-15 5-14,-8 1 1,-16-4 0,-6 6 0,-6 0-1193,-9-2 1,-7 5 0,-12-5-756,-6 0 1,-17 5-1,-10-1 1,-11 6-438,-9 8 0,-8 4 0,-4 6 2361,-1 6 0,-10 2 0,38-13 0,-1 0 0</inkml:trace>
  <inkml:trace contextRef="#ctx0" brushRef="#br3">24842 17400 8085,'11'8'2647,"-1"-2"1,-5-5-1960,6-1 1,-8 2-1,3 3 1,-5 6 202,-1 3 0,0 2 0,2 1 1,2 2-288,1 2 1,0 7-1,-3-3 1,1 1-431,3 0 1,4-7 0,-3 4 211,2 0 1,1-6-1615,6 4 1,-5-11 0,-3-3-1,1-1-1084,0-1 0,-4 0 0,5-7 1176,3-3 1,-5 2-1,3-8 1,-1-1 1135,-1-2 0,-2-2 0,0-6 0,2-3 0</inkml:trace>
  <inkml:trace contextRef="#ctx0" brushRef="#br3">25125 17447 8085,'7'-23'400,"2"6"0,5-6 0,0 2 1,0 0 74,3 2 1,8-4 0,-2 2 0,1 2 54,4 1 0,2 3 0,1 1 0,-1 3-22,-4 6 0,2 3 1,-7 2-1,-2 0 53,-1 0 1,-4 7 0,-4 4 0,-5 3-75,-3 1 0,-2 6 0,0 2 0,-2 0-158,-3 0 1,-9 3 0,-7-5-1,2-2-142,1-2 1,-2-3-1,-1-1-4,1-3-695,3 1 1,10-1-1,9-1 198,12-2 0,7-2 0,7-5 0,-1 2 309,7 3 0,-1-2 0,7 8 0,-2-1 24,-3-1 0,-1 7 0,-5-2 0,-1 5 779,-2 0 0,-6 6 0,-1-1 0,-5 2-71,-4 1 1,-6-8 0,1 2 0,-5-4-126,-5-1 0,-4-6 1,-7-1-1,-1 0-486,-4 0 1,-2-6-1,-6 2 1,1-3-329,0-2 0,-11-2 0,8-3 0,-1-4-1255,4 1 1,0-6-1,7 3 1,4-3-821,5-2 1,5-1-1,7-2 1,3-6 2286,8-4 0,6-6 0,15-12 0</inkml:trace>
  <inkml:trace contextRef="#ctx0" brushRef="#br3">26965 16409 8348,'16'0'932,"-1"0"1,1 0-1,0-1-304,-1-5 1,3 5 0,1-5 0,2 5-67,-2 1 0,4 0 0,-2 0 1,-2 0-808,-1 0 0,-3 0 1,1 1-1434,0 5 1,-2-3 0,-4 8 1061,-4 1 0,-12 2 0,-4 0 616,-4-4 0,-9 4 0,-1-5 0</inkml:trace>
  <inkml:trace contextRef="#ctx0" brushRef="#br3">27012 16582 8248,'0'16'787,"4"-7"1,4-4-324,8-3 1,10-1 0,0 3-1,6 1-185,5-1 0,3-3 1,7-1-1,0 0-920,0 0 0,-1 0 641,-4 0 0,3-14 0,-5-3 0</inkml:trace>
  <inkml:trace contextRef="#ctx0" brushRef="#br3">28427 15765 8085,'-17'0'-192,"-3"0"364,-1 0 1,0 0 0,6 0 1372,-1 0 0,0 0 0,1 0-268,-1 0 1,0 2-930,0 3 1,6 2 0,1 5-184,2-1 1,11-3 0,10 5-162,5-3 0,9-5 1,-2 4-1,4 0-204,1 0 1,6-1-1,0 4 1,-3-1 173,0 1 0,-3 2 1,-1 2-1,-4 0 288,-5-1 0,-5 1 1,-4 0-1,-3-1 3,-2 1 1,-2 0 0,-5 0 0,0-1 281,0 1 0,-7-5 0,-4-3 1,-3-1-321,-1-3 0,-6-3 0,-2-1 0,0 0-312,1 0 1,-5 0 0,5 0-1,-1 0-184,0 0 0,-3-5 0,5-2 0,0 0-814,-2 0 0,6 0 1,-4 4-1,4-4-638,1-2 0,5 6 0,3-4 845,1 0 1,1 3 875,6-6 0,7-8 0,2-6 0</inkml:trace>
  <inkml:trace contextRef="#ctx0" brushRef="#br3">28710 15702 8085,'19'7'0,"-1"4"0,-4 3 653,0 1 0,-6 1 1,3 0-1,1-1 68,2 1 1,-3 0-1,-3 1 1,-1 3 286,-3 0 1,3 7 0,-2-6 0,0-2-554,2-2 0,-5-1 0,5 0-521,0-1 0,0 1-7672,3 0 6628,-3-7 1,-7-4 0,-1-10 0,-3-6 1109,-1-3 0,-14-9 0,1-1 0</inkml:trace>
  <inkml:trace contextRef="#ctx0" brushRef="#br3">28710 15592 8085,'-9'-24'84,"4"3"1,-2 3 0,2 2 329,1 1 0,3-1 1,2 2-255,5 4 1,-3-3 0,8 8 0,1 2-161,2 1 0,2 9 0,-1 2 0</inkml:trace>
  <inkml:trace contextRef="#ctx0" brushRef="#br3">28993 15655 8085,'26'28'0,"-1"0"462,-3 0 0,-6 5 0,-4-9 1,2 1 222,0-4 1,6 2-1,-10-3 1,2 0-188,-1-3 1,1-1 0,-5-2 486,2-4 0,-6-4-330,2-12 1,-8-2 0,-4-10 0,0-1-488,0-2 1,-3-5-1,3 1 1,0-3-346,0-5 0,1-2 0,8 4 0,2-1-82,1 1 1,7 7 0,-2 3 0,4 3 5,2 2 0,7 8 0,3 2 0,4 6 284,1 6 0,1 9 0,1 12 0,2 0 318,2 0 1,-1 2 0,-4-2-1,-1 2-166,1 3 0,-8-1 0,-3 1 0,-4-1-197,-1 0 1,-5 1 0,-3-2 0,-1-2-1690,-3-2 1,-2-7 0,-2 2-1,0-4-346,0-1 1,0-5 2048,0-1 0,-7-6 0,-2 2 0</inkml:trace>
  <inkml:trace contextRef="#ctx0" brushRef="#br3">29826 15278 8680,'6'-16'555,"-1"0"1,5 6 0,-3 1 0,2 2 79,3 4 1,4-4 0,3 1 0,4 3-207,1 1 0,-3 0 0,4-1 0,-2-2-157,-4 1 0,2 4 1,-2 4-1,-3 3 25,-2 1 1,3 5-1,-8 6 1,1 2 165,1-2 0,-6 9 0,4 2 0,-2 1 199,-4 4 1,-1 0-1,-2-2 1,2 0-171,3-1 1,-3 3 0,3-9 0,-2 2-593,3-2 1,-5-3-1,6-8 1,-1 1-430,-1 0 1,5 0-5929,-4-1 4734,-1-6 1,-12-2-1,-4-7 1,-3-2 734,-1-3 0,-8-4 0,-3-8 988,-4-4 0,-1-4 0,-1-6 0</inkml:trace>
  <inkml:trace contextRef="#ctx0" brushRef="#br3">29984 15561 8433,'17'-11'0,"2"2"602,2 2 0,5 0 0,-1 4-198,5-2 1,-2-1 0,8 6 0,-1 0 0,0 0-680,2 0 0,0 2 0,-6 2 0,-1 1-395,-4-2 0,2 4 1,-7-1 669,-2-3 0,-2 6 0,-1 0 0</inkml:trace>
  <inkml:trace contextRef="#ctx0" brushRef="#br3">30675 15639 8085,'16'9'4908,"-2"-2"-3925,-3 0 0,3-5 0,-6 5-1113,1 0 0,0-6-1394,-4 5-246,-3-5 0,5-2 0,-7-5 1079,0-4 1,-5-4 0,-2-4 0,0-1 690,0-2 0,-6-7 0,5 4 0</inkml:trace>
  <inkml:trace contextRef="#ctx0" brushRef="#br3">30723 15309 8085,'7'-24'0,"1"3"0,3 5 363,-1 6 0,-1-4 0,5 5 0,0 0 187,3 4 0,3-2 1,-5 2-1,3 1-198,3 2 0,-4 2 1,6 0-1,-2 2 164,0 3 1,5 4 0,-5 9 0,0 1-95,2 2 1,-6 7 0,4-2 0,-5 4-72,-6 1 1,3 2 0,-8 2 0,-2 2 3,-1-2 1,-2 3 0,0-1 0,-2-2-79,-3-2 0,-4-3 0,-6-2 0,-1-4-97,0-1 0,0-4 0,1-7 0,-1-3-18,0-2 1,1-2 0,-1-5-1,0-2-167,0-3 0,1-4 0,1-6 0,1-1-267,3 0 0,7 1 0,-3-3 1,5-1-196,1-2 0,5 0 0,4 5 1,3 1-44,5-1 0,4 7 0,-2 2 1,4 2-155,2 0 0,-1-1 0,2 6 0,-3 2-91,0 3 1,-4-3 0,5 3 0,-1-3-123,-4-2 1,-1 5 0,-3 1 0,1-3-1088,0-1 1964,0-9 0,-1-2 0,1-7 0</inkml:trace>
  <inkml:trace contextRef="#ctx0" brushRef="#br3">31367 15152 8472,'11'-16'0,"1"1"0,0-1 439,2 0 0,0 2 0,2 4 0,-2 3 205,-4 0 1,4 5 0,-3-3-1,3 5-121,1 5 1,-4 4-1,-2 8 1,-2 2-157,-4 2 1,-1 6 0,-2-5 0,-2 3-108,-3 3 0,-2-6 1,-7-1-1,2-3 45,-1-3 1,-4 1-1,7 0 173,-4 0-564,5-8 0,4 1 1,10-5-35,5 1 1,10 0 0,2-5 0,1 0 0,0 0 1,5 0-1,-4 2 1,2 1 17,0 3 1,-6 4-1,2-3 1,-1 2 108,0 3 0,0 2 1,-5 2-1,-2-1 743,-4 1 1,3 0 0,-6 1 0,0 2-46,0 2 1,-2 0 0,-5-3 0,0 1-264,0 2 0,0 0 1,0-5-1,-2-1-68,-3 1 0,1-2 0,-4-2 1,-1-3-40,0-2 0,-1 5 0,-6-3-55,0 0 0,1-1 0,-1-4-120,0 1 0,2 2 0,2-3-161,1 1 0,6 0-319,-5-5 1,-1 0 83,-5 0 0,6 0 0,0 0 0,-3 0-67,-1 0 1,4-5 0,-1-2 0,-1 0-105,-2 0 1,-2-4 0,2 4-1,2 0-196,2 1 0,6-1-455,-1 1-274,3 5-2266,2-6-403,0 7 4000,7 7 0,-12 1 0,3 8 0</inkml:trace>
  <inkml:trace contextRef="#ctx0" brushRef="#br3">28254 16457 8572,'9'-2'1277,"-2"-2"-1042,0-1 1,2 0 0,8 5 0,2 0 459,2 0 0,5 0 1,-1 0-1,5 0-73,8 0 1,6-5 0,5-1 0,3 3 27,6 1 0,8 0 1,6-1-1,3-2-386,5 1 1,-35 3-1,1 0 1,1 1-1,2-1 1,5-1-1,0-2-53,5 0 1,1-2-1,14-1 1,2 0-1,4 0 1,1 0-1,1 1 1,0 0-144,-2 0 1,-1 1 0,0 1 0,0 0 0,-6-2 0,-1 1 0,-5 2 0,-2 1 214,-3 1 1,-1 0 0,-5 1 0,-2 0 0,35 0 0,-7 0 182,-7 0 0,-7 0 1,-10 0-1,-8 0-51,-6 0 1,-7 0-1,-9-2-283,-2-3 0,-9 2 0,1-6-132,-6 2 0,-10-4-496,-2 6 1,-9-5 0,-12 4 0,-5 3-1963,-4 1 0,-8 4 1,-6 3-1,-5 6 2458,-3 3 0,-1 1 0,6 1 0</inkml:trace>
  <inkml:trace contextRef="#ctx0" brushRef="#br3">29559 16991 8085,'0'-16'0,"0"1"157,0-1 1,0 5-1,-2 1 1,-3-1-1,-4 1 823,1-1 1,-12 6 0,5-4-1,-3 2-209,1 4 0,-6 1 0,-1 2 0,-3 0-77,1 0 0,7 5 0,-4 2 0,2 2-140,0 3 0,2 8 0,7 1 0,1 0-203,-1 1 1,5 1-1,2 5 1,3-4 181,2-1 1,0 3 0,2-5 0,5-2 68,9-1 1,1 1 0,9-1 0,2-4-141,2-1 0,8-4 0,4 0 1,4-2-463,1-4 0,-2-1 0,1-2 0,-3 0 0,1 0 0,0 0 0,-9 0 0,0 0-604,-6 0 0,1-2 0,-9-1 1,-2-2-2541,-1 1 1,-10 4 0,-2 5-1039,-5 6 4182,-8 3 0,-15 2 0,-11-1 0</inkml:trace>
  <inkml:trace contextRef="#ctx0" brushRef="#br3">26430 18264 8281,'-5'-10'507,"0"-1"1,-7 2 0,1-1 0,-5 5 166,-5 3 0,-1 2 1,-8 0-1,0 0-249,-3 0 1,-4 7-1,2 3 1,-1 6 163,1 5 1,2-2-1,3 6 1,4-1-68,5 1 1,5-1 0,4 4 0,3-4 131,2-1 1,2 5 0,7-3 0,3-1-68,5-3 1,6-4 0,3-1-1,4 0-115,1 0 1,1-2 0,5-2 0,-2-3-177,0-2 1,10 3-1,-7-5 1,3-1-246,-1-3 0,-2-1 0,1 0 0,-1 0-247,1 0 0,-3-5 0,-1-2 0,-3 0-540,-3 0 1,-1 2 0,-5 5 0,-2-2-1109,-3-3 1,2 3-2029,-2-3-2350,-4 3 3570,0 2 2652,-7 7 0,0-5 0,0 5 0</inkml:trace>
  <inkml:trace contextRef="#ctx0" brushRef="#br3">27358 18123 8246,'-7'0'1456,"7"0"-920,9 0 1,6 0-1,6 0 1,6 0-1,2 0 429,3 0 1,1 0 0,2-2 0,2-2-637,-3-1 1,0-2 0,-5 4 0,-1-3-333,-1 3 1,-8 1 0,2 2 0,-4 0-365,-1 0 0,-6 0 0,-1 2-1436,-2 3 0,-3 2 0,-10 5 0,-4-1 1054,-4 1 1,-9-3 0,-3 0 0,-5-2 748,-6-4 0,-3 6 0,-8 0 0</inkml:trace>
  <inkml:trace contextRef="#ctx0" brushRef="#br3">27437 18280 8085,'-9'16'841,"4"-8"0,10-2-108,5-5 0,4-1 0,2 0 0,1 0-118,4 0 0,-1 0 0,6-1 0,2-3-338,1-1 1,3 0-1,-1 5 1,1 0-571,-1 0 1,1 0-1,-1 0 1,1 0-556,-1 0 0,0 0 0,1 0 0,-1 0-195,1 0 1,-1-2 0,1-2 0,-3-3 1042,-2-1 0,9-3 0,-2-5 0</inkml:trace>
  <inkml:trace contextRef="#ctx0" brushRef="#br3">28490 17761 9147,'0'-16'3880,"0"9"-3128,0 7 0,0 9 0,0 12 0,0 5 1,0 4 0,0 7 0,0 1 1,0 2 402,0 4 0,5 0 0,0-1 1,1-3-226,1-1 0,-4-2 0,6-6 0,0-1-613,-1-4 1,-4 2-1,3-7 1,-2-2-696,0-2 0,1-1 1,-6 0-278,0 0 1,0-6 0,1-1 0,3 0-2624,1-1 0,2-3 0,-2 4 244,6-2 1,3-2 3032,1-5 0,1 0 0,0 0 0</inkml:trace>
  <inkml:trace contextRef="#ctx0" brushRef="#br3">28789 18327 8085,'15'0'4915,"1"0"0,0-5-4200,0 0 1,-2-2 0,-2 3 1249,-2-1-2742,-6 0 0,4 5 0,-4 1-2696,1 5 1,7-3-1534,-1 8 5006,3-8 0,2-3 0,-1-9 0</inkml:trace>
  <inkml:trace contextRef="#ctx0" brushRef="#br3">29701 17887 8848,'0'-25'0,"0"4"527,0 4 1,-7 1 0,-4 1 0,-3-1-94,-2 0 0,6 6 0,-2 1 0,-4 2 339,-3 3 1,-2-3 0,3 2 0,-1 3-251,-2 6 0,-5 5 0,3 6 0,-1 3-90,-4 3 0,0 3 1,0 9-1,3 2-69,3 2 1,1 0 0,5-6 0,2-1-193,4-4 1,-3 2 0,8-7-1,2-2-112,1-1 1,7-3 0,4 1 0,3-2-180,6-3 1,3-4-1,0-7 1,3 0-177,0 0 0,10 0 0,-6-2 0,0-3-8,1-6 1,-4-8-1,-1-4 1,-1 0-96,-4 1 0,2-10 1,-3 4-1,-5 2-235,1 2 1,0 3 1103,2 5 1,0 11-1,0 8 370,-1 11 0,-4 12 1,-1 1-1,1 2 143,-2 3 1,-3 4-1,-6 1 1,0 0-498,0 1 1,0-6-1,0 1 1,0-7-732,0-3 0,0 3 1,0-5-1,-1-2-1021,-4-1 1,3-3 0,-3 1-945,3 0 0,2-6 1,0 1-167,0 1 1,2 2 330,3 2 2044,3-8 0,8-8 0,0-8 0</inkml:trace>
  <inkml:trace contextRef="#ctx0" brushRef="#br3">30141 17730 8085,'-7'-11'315,"-4"1"1,-3 5-1,-1-4 393,-1 2 0,5 2 1059,1 5 1,6-2-1282,-1-3 0,10 1 0,8-5 0,6 1-225,7-1 1,-1 4 0,1-4 0,0 0-117,-2 0 1,6 6 0,-5-2 0,1 1-65,0-1 1,-7 3-1,2-3 1,-3 5 130,-3 5 0,1 6 0,0 8-93,0 2 1,-8 2 0,-2-2-1,-5 5 744,-1 3 1,0 10 0,0 3 0,0 3 146,0 2 1,-7 0 0,-1-1 0,-1-4-467,4-6 0,-2 3 0,1-1 1,3-1-545,1-4 0,2 6 0,2-11 0,3-2-802,6-2 0,-3 2 1,1-3-1,0 0-1556,0-1 1,-4-2 0,4-8-75,-3-2 1,-2-6 0,-9-1 1277,-6-6 1,-10-13 0,-7-10 0,-5-2 1153,-4 2 0,-6-11 0,3 4 0</inkml:trace>
  <inkml:trace contextRef="#ctx0" brushRef="#br3">30062 18170 8085,'-14'-16'0,"4"0"794,5 1 0,3-1 1,4 0-1,3 2-142,5 4 1,9-2 0,4 5 0,2 0-172,3 0 1,7 0 0,1 3 0,-1-1-391,-2 1 1,4 3 0,0 1-1,-2 1-413,-2 5 0,-7 1 0,0 5 0,0-2-955,-1 3 0,-2-1 0,-8 0 0,1-2-1497,0 3 2774,0 1 0,6-6 0,3-1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5582 4888 10362,'0'16'429,"0"7"1,2 3 0,1 5-4,2 6 1,6 5 0,-4 9 0,0 3 0,0 0 1429,-4 0 0,1 5 1,-1-1-1,3 1-888,-3-1 0,-1 1 1,-2-6-1,2-3-699,3-1 0,-3-3 0,5-4 1,-2-6-403,0-3 0,6-3 1,-6-2-1,0-3-534,2-3 1,-5-1-1,5-7-1164,0-3 1,-4-4-1,8-7 151,1 0 1,0-9 0,0-5 0,-1-5 693,1 0 1,0-6 0,1-1 985,-3-4 0,-6-8 0,3-2 0</inkml:trace>
  <inkml:trace contextRef="#ctx0" brushRef="#br0">5645 5203 8711,'7'-18'0,"3"-1"0,4-2 715,2 2 1,0 1-1,1 4 1,4 4-110,5 5 1,-1 3 0,1 2-1,2 0 145,2 0 0,8 12 1,2 7-1,2 7-11,0 8 1,-7 6 0,2-2 0,-4 2 14,-2 4 0,-1 7 0,-4 3 1,-5 0-405,-3 0 1,-8-1 0,-1-6 0,0 0-253,-1 0 0,-4-7 1,1-3-1,-1-4-377,1-2 0,-3-1 1,3-4-1,-3-5-1375,-2-3 1,1-3 0,3 1-745,1 0 0,2-7 1797,-2-4 0,-3-10 0,3-6 1,-5-3 471,-5-2 1,2 1 0,-8-1 0,-1 0 311,-2 1 0,-7-1 0,-2 0 1,1 2 661,-1 4 1,-5-2 0,2 5 0,-4-2-136,-1-3 0,-6 3 0,0 0 0,2 0-493,2 1 1,2 4 0,-1-3 0,2 2-975,4 0 1,-2-1 0,9 5 0,3-3-1437,4-1 0,9-2 0,-1 3 2192,8-1 0,11-7 0,10 3 0</inkml:trace>
  <inkml:trace contextRef="#ctx0" brushRef="#br0">6777 5611 8005,'16'0'668,"-1"0"0,1-1 0,0-3-163,0-1 0,1 0 0,0 3 0,3-2 0,-3-1-82,2 2 1,1 1 0,-5 2-625,1 0 0,-2 2-858,-4 3 1,-4-2 0,-13 6 1058,-9-2 0,-7 5 0,-8-3 0</inkml:trace>
  <inkml:trace contextRef="#ctx0" brushRef="#br0">6745 5800 8005,'11'5'227,"-1"0"1,1 1-1,5-6 1,-1 0 460,1 0 1,7 0 0,3 0 0,4 0-344,1 0 0,1 0 0,-1 0 1,0 1-1073,1 5 0,-8-5 0,-4 6 0,-6-1 727,-4-1 0,-6 0 0,3-5 0</inkml:trace>
  <inkml:trace contextRef="#ctx0" brushRef="#br0">8035 4684 10198,'0'16'885,"0"-1"1,0 1 0,0 2 568,0 2 0,0 3 1,0 5-1,0-2-397,0 2 0,5 2 0,0 1 0,-1-1-770,-3-4 0,1 2 0,2-5 1,1 0-270,-2-1 0,1 5 0,-1-5 1,4 1-1335,2 0 1,-4-2-1,4-4 1,0 2-3052,0 2 0,-6 0 4367,2-5 0,-3 0 0,-2-1 0</inkml:trace>
  <inkml:trace contextRef="#ctx0" brushRef="#br0">7532 5564 8005,'10'0'0,"-1"-2"0,0-1 950,-1-2 0,5-1 0,6 5 0,3-3 0,3-3 316,3-2 1,9 6 0,4-4 0,5 2-594,1-1 1,5 1 0,3 3 0,-1-1-438,0-2 0,4 0 0,-8 5 0,-3 0-314,-3 0 1,-4 0 0,2 0-1,-7 0-859,-7 0 0,-2 1 0,-8 3 0,-6 3-666,-3 1 0,-4-2 1,-7 4-1,-3 1 1603,-5-3 0,-25 6 0,-7-5 0</inkml:trace>
  <inkml:trace contextRef="#ctx0" brushRef="#br0">7689 5988 8005,'16'-8'0,"-1"1"350,1 0 0,-4 5 0,4-3 0,7 3 689,5 2 0,5-2 0,3-1 0,8-4-488,7-2 0,3 6 0,4-3 0,-6 5-68,-3 1 1,-9 0 0,-5 1-1,-7 5-210,-7 4 1,-4 4-1,-3 2 1,-3 1-101,-6 4 1,-3 4 0,-4 6 0,-5 1-111,-9-1 1,-8 0 0,-13 3-1,-3 0 12,0 3 0,-9 5 0,5-5 0,2-2 236,2-2 1,4-2 0,2 1 0,-1-3 280,-1-2 0,1 1 1,7-7-1,3-2-47,3-2 1,-5-1 0,8 0 0,4-2 730,2-4 1,12 2-1208,1-6 0,8-1 0,15-5 1,8 0-70,10 0 0,13 0 0,7 0 0,7 0 0,4 0 0,-6 0 0,2 0 0,-5 0 0,-5 0 0,-6-5 0,-10-1 0,-7 3 0,-7 1 0,-5 2 0,-8-2-1393,1-3 0,-7 2 1,-4-8-1066,-3-1 0,-4 5 1,-5 0-1,-7 0 2448,-5-4 1,-9-3 0,4-1 0</inkml:trace>
  <inkml:trace contextRef="#ctx0" brushRef="#br0">9591 4574 8005,'9'-7'547,"-4"-4"0,-10 4 0,-7 2 0,-6 3 145,-3 2 0,-7 7 0,2 4 1,-3 5-300,-3 5 0,6 3 0,0 9 0,-2 4 251,-2 5 0,4 5 0,1 5 1,1 6-7,-1 3 1,6 5 0,-2 3 0,6-1-351,4 3 0,-1 1 1,7-11-1,1-3-79,2-6 1,4 0-1,3-3 1,4-5-10,0-4 0,5 0 0,-6-6 1,3-7-228,-1-2 1,-1 1-1,3-7 1,-3-3-388,-2-4 0,5-6 0,-1 2 0,3-1-1145,2-3 1,-1-3 0,3-2 0,1-5-663,2-4 1,2-4 2220,-2-2 0,-4-13 0,6-5 0</inkml:trace>
  <inkml:trace contextRef="#ctx0" brushRef="#br0">9921 4967 8005,'-15'-9'0,"-1"2"0,0 0 0,6 5 0,1-5 665,2 0 0,-3 4 0,3-6 0,0 0 277,0 1 1,-4 2 0,8-4-559,4-2 1,1 3 0,10-1-1,6-1-141,6 2 0,6-3 0,3 5 1,2 0-57,2 0 1,0 2 0,-6 5-1,0 2 5,1 3 0,-8 5 0,-3 10 0,-3 2 28,-3 3 0,-6 8 0,-4 9 0,-3 3-26,-2 2 0,-2-1 1,-5-3-1,-8-1-9,-10 2 1,1-6 0,-2-1 0,-1-5-110,3-6 0,-6 2 0,4-7 0,-2-2 115,2-2 1,-4-6 0,6-2-1,-2-1 28,-1 1 0,8-5 0,-2 1-56,4-3 1,8-4-1,4-3 1,3-6-163,2-3 1,14-2-1,9-1 1,10-2-299,9-2 1,12-5 0,7 3 0,5 2 37,1 3 1,-4 1-1,-4 12 1,-5 1 157,-5 2 1,0 9-1,-10 4 1,-3 5 56,-3 5 0,1-2 0,-13 7 0,-2 2 663,-2 2 0,-6-1 0,-3 1 0,-1 0-121,-3 3 1,-4 0-1,-5-5 1,-6-2-108,-3 2 0,-3 0 0,-2-2 1,-4-5-348,-2-3 1,-1-3 0,-7-1 0,-2-1-464,-2-3 1,1-6 0,3 1 0,-2-3-478,-2-2 0,0 0 0,6 0 1,1 0-636,4 0 0,-2-7 1,7-4-1,3-5-996,6-5 1,0-3 2526,7-7 0,0-22 0,5-4 0</inkml:trace>
  <inkml:trace contextRef="#ctx0" brushRef="#br0">10299 4401 7966,'52'0'98,"2"2"0,1 3 388,-1 5 1,3 6 0,-1 5 0,2 5 260,1 4 1,6 14 0,-7 5 0,1 5-244,-1 5 1,-4 4 0,-9 5 0,-3 4 148,-5-1 0,-4 11 0,-3-3 1,-6 0 24,-8-4 1,-2 0-1,-11-7 1,-4-4-96,-8-4 0,-12-3 1,-5-8-1,-4-5-830,-1-4 0,-1-3 1,1-7-1,-1-4 120,1-5 0,-4 0 0,2-4 0,3-3-2253,0 0 0,2-2 0,2-1 2380,5-6 0,4 4 0,1-1 0</inkml:trace>
  <inkml:trace contextRef="#ctx0" brushRef="#br0">11950 4181 7966,'-2'-11'389,"-3"1"1,-4 6 86,-7-1 1,1 12 0,-3 9 0,-1 8 247,-2 6 0,-9 9 0,-1 4 0,-8 8-199,-1 6 1,-4 12-1,8 4 1,1 6-135,18-38 1,1 1-1,-14 37 1,4 1-1,5-6 56,3-5 1,10-2-1,2-10 1,6-6 8,6-7 0,-3-1 0,8-6 0,1-2-45,2-2 0,1-1 1,1-1-1,0-1-227,0-4 0,-1-3 0,1-8 0,0 1-490,0 0 1,4-2 0,1-4 0,0-4-1004,2-5 0,-5-1 0,4 0 1,-1 0-519,0 0 0,-2-1 0,-6-5 0,-5-6-1709,-1-7 3536,-1-6 0,1-6 0,1 0 0</inkml:trace>
  <inkml:trace contextRef="#ctx0" brushRef="#br0">12641 4605 7966,'16'0'625,"0"0"1,-6 0 0,-1 2 68,-2 3 0,-9-1 1,-8 5-1,-4-2-214,-2-4 0,-7-1 0,-3-2 0,-3 0 224,-3 0 1,1 0-1,-1 0 1,1 0-435,-1 0 0,6-5 1,2-2-1,1 0-103,4 0 1,1 0 0,3 3 0,-1-1 206,0 1 1,6 3-439,-1 1 0,2 7 1,-1 3-8,5 4 1,-2 9 0,0 1-1,-2 2 141,-3 1 1,3 4 0,-1 6 0,-3-1-43,-1 3 1,-1-6-1,1 5 1,1-3-9,3-3 0,1 6 0,-1-10 0,3-2-337,0-1 0,5-4 0,-3-6-368,3 1 653,2 0 0,2-7 1,3-6-32,5-6 1,10-6 0,4-7 0,4 0-52,5 1 0,7-6 1,1-2-1,2 0-124,6 1 1,0 1-1,-3 7 1,-3 3 229,1 6 1,-2 3-1,-9 4 1,2 3 174,2 6 1,-2 8 0,-7 4 0,-4 1 51,-1 4 0,-2 2 1,-7 3-1,-4 2 601,-5 2 0,2 1 0,-3-3 1,-4 2-285,-4-3 1,-13 0-1,-1-3 1,-3-1-198,-1-4 1,-11 2 0,1-7-1,-3-2-134,-3-1 0,3-8 0,-7-1 0,0-2-135,2-4 0,0-1 0,5-2 0,-2 0-1640,2 0 1,-2-5 0,6-2 0,5-2-346,1-3 0,10-4 0,-3-5 0,8-3-655,3-1 1,1-11 2569,6-1 0,7-7 0,2-3 0</inkml:trace>
  <inkml:trace contextRef="#ctx0" brushRef="#br0">12516 4228 7974,'31'-16'500,"1"1"1,-1 6 0,2 4-138,4 3 1,0 4 0,10 3 0,7 9-1,5 9 126,4 8 0,0 11 0,2 2 1,1 6-88,-32-22 1,0 2 0,0 1 0,-1 1-1,-3 2 1,-1 2 0,-1 1 0,-2 2-216,-1 2 0,-1 1 1,2 3-1,-1 0 1,-5-1-1,0 0 1,0-1-1,-2 1 110,-1-2 1,-2 0 0,8 36 0,-13-4 0,-5-6 209,-3-4 0,-5-2 1,-6-5-1,-7-6-513,-1-7 0,-11-6 0,-2-7 0,-2-1-970,-2-4 1,-1-3 0,3-7 0,1-1-713,-1 1 0,1-2 0,1-2 1,4-3 1687,5-2 0,-3 5 0,-1-3 0</inkml:trace>
  <inkml:trace contextRef="#ctx0" brushRef="#br0">14764 4810 7981,'14'-13'383,"-3"-2"52,-6-3 0,-5 1 0,-5 3 138,-6 3 1,-5 4 0,-3 7 0,-4 0-81,-1 0 0,3 0 1,-5 2-1,0 3 129,1 6 1,-5 3 0,6 3 0,-2 2-104,0 2 0,6 6 0,-1-5 0,4 1-189,1 0 0,2-2 1,4-6-1,4 1-298,5 0 0,1 0 0,3-2 1,6-2-17,7-2 0,12 1 1,3 3-1,9-2-66,6-2 0,6-1 1,2 3-1,-1-1-130,-4 1 1,5 7 0,-12 2 0,-4 0 249,-3 2 1,-11-4-1,-3 6 1,-5-1 466,-5 0 1,1-4-1,-7 2 1,-1-1-268,-3 0 0,-8 0 1,-5-7-1,-5-2 392,-4-1 1,-6-2 0,5 3-1,-3-3-312,-3-2 0,-1-2 1,-3-5-1,1 0-634,-1 0 0,1 0 0,-1 0 1,1-2-731,0-3 0,-1-4 1,1-7-1,1 1-426,4-1 0,-2 0 1,7 0-1,2 1 48,1-1 0,9-5 0,6-2 0,6 1-196,8-1 0,10-3 1588,5 5 0,11-7 0,3 3 0</inkml:trace>
  <inkml:trace contextRef="#ctx0" brushRef="#br0">15031 4888 7981,'16'0'118,"0"0"0,0 0 1,-1 2 385,1 3 1,0 4 0,1 7 0,2 1 169,2 4 1,0 2 0,-5 6-1,0-1 159,-1 0 1,1 9-1,0-7 1,0-1-2,-1 1 0,5 3 0,-3-8 0,-3 1-829,0 0 0,0-7 1,2 2-1,-1-3-1730,1-3 0,0 1-177,0 0 257,-8-7 1,-2-9-1,-12-13 1,-4-6 1646,-4-7 0,-9-11 0,-1-3 0</inkml:trace>
  <inkml:trace contextRef="#ctx0" brushRef="#br0">15157 4731 8473,'5'-10'0,"1"-1"-133,-3-1 1,-1 3-1,-2-1-284,0-3 1,7 5 416,3-3 0,4 1 0,2-6 0</inkml:trace>
  <inkml:trace contextRef="#ctx0" brushRef="#br0">15566 4998 7981,'30'21'0,"-4"0"0,-3 5 0,-6-3 0,2 2 993,2 2 0,0 8 1,-3 2-1,1-4-299,2-5 1,0 0-1,-7-5 1,-2 0 12,-2-1 0,-4-6 0,2-6 136,-1 3 0,-3-6-516,-9-2 1,-4-5-1,-9-5 1,-1-6-220,-2-3 0,0-8 1,7-5-1,2-4-321,2-6 1,6-3 0,-1-9 0,7-2-471,8-1 1,2 1 0,15 10 0,0 4 278,3 4 1,2 10-1,-1 6 1,2 6 164,4 4 0,-2 4 0,7 8 0,0 5 621,-2 4 0,5 9 1,-3 5-1,2 5 208,-2 4 0,-4-1 0,-4-2-335,2 2 1,-8 3 0,2 3 0,-7-7-424,-9-8 0,1 3 0,-6-5 0,0-1 0,-4-3-481,-3-4 1,-2-1-1,-2 0 1,-3 0-663,-6-1 1,-3-6-1,-1-2-166,-1 0 1,0-7 1476,0 0 0,1-14 0,-1-10 0</inkml:trace>
  <inkml:trace contextRef="#ctx0" brushRef="#br0">17736 4558 8913,'-7'11'2993,"-6"-3"-2461,-6-1 0,0-1 0,-7-6 1,-4 0-1,-3 0-30,-4 0 1,-1 0 0,3 0-1,-2-2 124,2-3 0,2 1 0,2-5 1,1 1-254,4-1 1,-2 4-1,7-4 1,2 2-128,1 3 1,2 3-1,1 1-163,-1 0 1,5 1-1,3 5 43,1 4 1,-4 9 0,6 4 0,0 0-172,-2 0 0,5 4 0,-5 0 1,2 2-74,0 3 1,-1-1-1,5 1 1,-3-1 16,-1 1 1,0-3 0,5-3 0,0-3 13,0 0 1,0-6 0,0 4 67,0-3 0,1-10 113,5-2 1,-3-5-1,8-2-21,1-5 0,7-1 0,5-5 1,4 2-111,6-2 0,13-2 0,0-2 0,4 2 13,3 3 1,-2-1 0,2 7 0,-7 3-65,-1 6 0,-2 4 0,-3 10 0,-4 1 300,-4 2 1,-3 10-1,-4-3 1,-5 0 290,-3 2 0,-10 5 0,-2 3 0,-5 1 175,-1-1 1,-14 4-1,-8-5 1,-10-2-207,-4-2 0,-12-3 1,3-4-1,-2-5-348,-4-4 1,6-3-1,1-3 1,-1-6-125,-1-3 0,-8-2 0,9 0 0,-1 0 0,1 0 0,-4-7 0,9-4 0,0-1-525,3 2 1,5-4-1,6 3-1874,5-3 0,11-2 0,6 1 510,8-1 1,11 2 0,12 2 0,4 1 730,6-1 1,-2 3 0,5-1 0,-2-1 1157,-3 3 0,5-13 0,1 3 0</inkml:trace>
  <inkml:trace contextRef="#ctx0" brushRef="#br0">18616 4574 7981,'16'7'979,"-7"-5"1,-4 10-1,-10-7 1,-6-1-1,-3-3-497,-2-1 0,-5 0 0,-1-1 0,-3-3 2,-3-1 1,6 0-1,-1 5 1,2-2 151,0-3 0,0 3 1,5-3-1,1 3-319,-1 2 1,0 0 0,-1 0-228,-4 0 1,3 0-1,-3 0 1,4 0 23,1 0 1,-5 5 0,0 2-1,2 2-144,1 3 0,8 0 0,-1 2 1,-1-2-59,-2 1 1,4 8-1,1-9 1,2 0-27,4 2 0,-1 0 0,1 2 0,-3 1 12,3 4 0,1-3 0,4 3 1,1-4 60,3-1 0,6 5 0,-2 0 0,4-2 29,2-2 0,1 4 1,3 0-1,1-3 44,-2-6 1,4 2 0,-1-4 0,3 3 39,3-3 1,-6 2-1,1-5 1,-2 0-27,0 0 1,5 4 0,-3-4 0,0 2 17,-1 3 1,-1 2 0,-3 1-1,1 1 204,2 0 1,0 1-1,-7 4 1,-2 4 149,-1-1 0,-6 1 0,4-3 0,-2 8 477,-4 5 0,-8 2 0,-6-6 0,-4 1-405,-6-1 0,-2-1 0,-5-4 0,2-7-490,-2-7 0,-9-3 0,-3-5 0,-2 1 0,0-2 0,2-6 0,-4-4 0,2-2-707,-1-3 1,4-2-1,3-2 1,2 0-1444,3 1 1,8-6-1,7-2 1,10 0 403,4 1 0,5-6 0,9 0 0,13-7-1831,8-7 3577,18-4 0,-9-8 0,12-2 0</inkml:trace>
  <inkml:trace contextRef="#ctx0" brushRef="#br0">19088 4558 7981,'-18'-2'0,"-3"-3"0,2 3 0,-5-3 0,-1 3 0,3 2 820,-1 0 0,-5 7 0,2 4 0,-2 5 229,1 5 1,7-2-1,7 7 1,5 0-639,1-1 1,3 4 0,11-4 0,7 1-25,5 0 1,14-7 0,1 2 0,1-5 32,-2-5 1,7 1 0,-9-7 0,1-2-79,-4-1 0,1-4 0,-4-3 0,-1-5-233,-3-4 0,-5-9 1,-5-3-1,-4-2-130,0 2 1,-6-4-1,3 4 1,-8-2-809,-6 2 0,-9-2 0,-4 9 1,0 3-1033,0 4 0,-3 8 0,4-1 0,-1 3 1861,0 2 0,-5 0 0,4 0 0</inkml:trace>
  <inkml:trace contextRef="#ctx0" brushRef="#br0">6117 7922 7981,'15'0'601,"1"0"0,-6 7 1,1 5-1,1 7 246,2 7 0,0 9 0,-2 4 0,-1 1 223,1 4 0,0 8 0,1 6 0,-3 3-393,2 2 1,-3-2 0,1-2 0,1-3-140,-2-2 0,-1-3 0,-4-8 0,3-2-213,2-3 0,-6-3 1,4-9-1,-2-3-209,1 0 0,-1-6 0,-3 2 465,3-7-568,-3-5 1,-2-10 0,-11-6-340,-3-7 0,4-8 1,-1 0-1,1-6-346,1-9 1,-5-9 0,5-8 0,1-4-227,2-4 0,5-10 1,2 3-1,5-1 468,4 4 1,6 5 0,5 7-1,5 9 77,4 9 0,1 6 0,2 6 0,2 7 522,2 7 0,1 5 1,-1 7-1,3 0 416,0 0 0,6 8 1,-6 8-1,0 9-68,-3 4 1,1 10 0,-1 4 0,-2 6 385,-2 4 1,-3 6-1,-4-3 1,-3 2-242,-1-1 1,-6-1 0,2 2-1,-8-6-454,-3-3 1,4-7 0,-5-2 0,1-2-428,0-3 0,0-3 1,-3-6-1,1-5-605,-1-4 0,-3-6-1230,-1-1 0,2-6 0,2-1 1532,1-6 1,0-6 0,-5-7 0,0-1 114,0-4 1,0-2 0,0-3-1,0 3 177,0 1 1,-7 4 0,-3-3 0,-4 4 563,-2 1 0,-12 2 0,-3 2 1,-3 1 324,1-1 0,-3 0 1,-3 0-1,1 3-375,-1 2 1,-3-3 0,6 3 0,1 0-392,1 0 1,0 0-1,0 3 1,5-1-251,-1 1 0,7 3 0,4-1 0,5-2-2128,4-1 0,10 0 0,3 5 977,11 0 1,12 0 1507,0 0 0,11 0 0,3 0 0</inkml:trace>
  <inkml:trace contextRef="#ctx0" brushRef="#br0">7720 8488 8167,'16'-9'396,"0"4"1,1 1 0,2 1-1,2-3 1,-1 3 739,-3 1 0,1 2 1,1 0-1,2 0-780,-2 0 1,-2 0-1,-1 0 1,0 2-764,0 3 0,-1-1 1,-1 6-1,-2 1-893,-1-3 1,-8 6 0,3-3-1,-5 3 609,-1 1 1,-1-1-1,-5-1 1,-4-5 690,-4-1 0,-9 6 0,-1-5 0</inkml:trace>
  <inkml:trace contextRef="#ctx0" brushRef="#br0">7767 8661 8669,'7'10'0,"4"0"517,3 3 1,3-5-1,4 1 1,6 0-44,2 0 1,8-1 0,1 5 0,1-5 234,-1-1 1,4-1-1,-5-5 1,-2 3 87,-2 1 1,-3 0-1,-2-5 1,-4 0-696,-1 0 1,-2 0-1,-6 0-976,1 0 1,-7-1 242,-4-5 0,-5 5-2294,-5-5 0,1 5 2925,-6 1 0,-1-7 0,-4-2 0</inkml:trace>
  <inkml:trace contextRef="#ctx0" brushRef="#br0">9387 7875 8167,'14'-16'0,"-4"0"0,-4 0 0,-5 1 550,-1-1 1,0-1-1,-1-3 1,-3-1 1301,-1 2 1,-7 2-1305,1 1 1,-3 7-1,-2 4 1,1 3 0,-3 2 122,-3 0 0,-1 0 1,-6 2-1,1 3-245,-1 6 1,-1 10 0,-3 3-1,1 2-57,-1 1 0,3 4 0,1 7 0,2 3-70,-2 2 1,5 1-1,2 0 1,3-3-89,3 3 1,6 2 0,4 1 0,3-2 58,2-3 0,2 2 0,5-6 0,8 1-42,10-1 1,5-1 0,5-8 0,3-2-1,4-7 0,7 1 0,-5-3 0,3-6 11,0-3 0,7-4 0,-10-5 0,-2 0-220,-2 0 1,2-7 0,-7-5 0,-6-6-20,-6-3 0,-5-5 0,-4 4 0,-4-1 0,-5 0 0,-3-5 0,-4 4 0,-5-2 0,-8-1 0,-3 8 0,-10-4 0,-3 4 0,-4 4 0,-9-5 0,4 12 0,-2-1-232,0 4 0,7 3 0,-2 2 0,4 0-435,2 0 1,1 0-1,4 0 1,5 2-2557,3 3 1,3 4 1473,-1 6 1,9 1-1,7-2 1,9-2 149,5-1 0,8-3 0,5 3 1599,2-6 0,10 4 0,1 0 0</inkml:trace>
  <inkml:trace contextRef="#ctx0" brushRef="#br0">10157 8315 8451,'16'0'698,"0"0"1,-1 0-1,-1 1-157,-3 5 0,1-3 1,-7 8 706,-1 1 0,-2-3 0,-4 1-658,-3 2 0,-4-3 0,-7 0 1,0-2-198,1-4 1,-1-1 0,0-2-1,-1 0-115,-4 0 0,5-2 1,-1-1-1,4-4 64,1-2 1,5-1-1,2-6-93,3 0 0,4 0 0,3 2-25,6 4 1,3 1-1,1 6 1,1-2-30,0 1 1,5 2 0,0 2-199,-2 0 0,-2 6 0,-1-1 0,-2 0-1350,-3 2 1,-3-4-1,-4 8-1656,1 1 1,6 2 396,-6 2 0,2-2 2612,-2-4 0,4-3 0,7-7 0</inkml:trace>
  <inkml:trace contextRef="#ctx0" brushRef="#br0">10802 7702 8066,'0'-16'0,"-2"0"145,-3 1 1,3 4 0,-3 1 725,3-3 1,2 5 1765,0-3-1449,0 8 1,0-3-264,0 12 0,0 2 0,0 8 0,0 0 170,0 0 0,5 5 0,1 3 0,-3 2-144,-1 2 1,-2 11 0,0-6 0,0 3-571,0 3 0,0 4 0,0-2 0,0 1-381,0-1 0,0-6 0,0 4 0,0-2 0,0-1 0,0-4 0,0-6 0,0 0 0,0-2 0,0-1 0,0-7 0,0 0 0,0-1 0,0 1-1891,0-7 1,2-2-188,3-7 1,-2-7 0,8-4 0,1-1-1263,2 2 1,2-11 3339,0 0 0,6-7 0,3-4 0</inkml:trace>
  <inkml:trace contextRef="#ctx0" brushRef="#br0">11588 7560 8089,'0'-10'242,"0"-1"0,0 6 2991,0-5-1779,0 6 1,2-3-609,3 7 0,-3 7 1,3 4-1,-3 3-346,-2 1 1,-7 8 0,-4 3-1,-3 4 507,-1 1 0,-3 6 1,-3 1-1,-5 3-388,-4 2 1,1-4 0,1-1 0,3-1-295,2-1 0,3 1 0,4-5 1,2-3-136,3-3 0,-1 2 0,7-5 0,1 0-190,3-1 0,1-6 0,0-5 0,1-1 0,5-1 0,2 3 0,8-5 0,0 0 0,0 0 0,6-2 0,4-5 0,4 0 0,2 0 0,-1 0 0,2-1 0,2-3-137,2-1 0,6-6 0,-2 6 1,-1 0-654,-3-2 0,1 3 1,-1-4-1,-4 1-936,-5 3 1,0 1-1,-7-1 1,-2-1-254,-2 1 1,-6-3 0,-2 0 409,-2-1 0,-2-3 1,-5-6 1568,0-4 0,-7-4 0,-2-6 0</inkml:trace>
  <inkml:trace contextRef="#ctx0" brushRef="#br0">11950 7702 8590,'-16'7'1231,"7"-4"1,4 9 0,3 6-283,2 6 1,0 8-1,0 3 1,0 5 0,0 4 803,0 4 1,0 1-1,0-3 1,-2-1-748,-3 4 1,4-4 0,-5-4 0,5-3-808,1-3 0,5-2 0,2-1-199,1-1 0,1-7 0,3-1 0,-3-2 0,0 0 0,0-2 0,-4-3 0,4-4 0,-1-1-1628,1 1 1,-4 0-1,4 0 1,0-3-1612,0-2 0,-6 5 0,2-1-1297,-3 3 4536,-2-5 0,0-2 0,0-7 0</inkml:trace>
  <inkml:trace contextRef="#ctx0" brushRef="#br0">13192 7765 8089,'0'-16'561,"0"0"0,0 6 1,0 8 4553,0 12-4348,0 15 0,5 1 0,0 9 0,1 3 1,-1 1 446,0-1 1,5 4 0,-3-3-1,0-1-448,0 0 1,4-1 0,-4-5 0,2-1-331,3 0 0,-3-4 0,1-3 0,1-1-1732,-3-4 1,5-2-5245,-8-1 4763,0-7 1,-5-4 0,-2-10 0,-3-7 197,-5-8 0,1-9 0,-2-10 1579,-1-1 0,-2-16 0,-2-8 0</inkml:trace>
  <inkml:trace contextRef="#ctx0" brushRef="#br0">13035 7466 8089,'15'-16'701,"-4"1"1,-3-1 0,-1 0-513,-3 0 0,-2 1 0,-2-1 0,1 2 560,5 3 0,-3-1-403,8 7 1,-6 2 0,4 8 21,-2 5 0,5-1-368,-2 1 0,4-6 0,2 3 0</inkml:trace>
  <inkml:trace contextRef="#ctx0" brushRef="#br0">13522 7702 8089,'24'22'101,"-3"5"0,-3 8 0,-2 1 0,1-1 584,4-2 0,-4 4 0,4 0 0,-5-1 312,-5 3 0,3-6 0,-6 4 0,1-4-332,-4-2 1,2-6-1,-1-3-265,-3 1 1,1-7 0,-1 1 98,2-4 0,1-12-244,-6-1 0,-6-12 1,1-11-1,2-1-333,1-4 0,2-7 0,0-3 0,2-3-441,3-2 0,11-3 0,10 1 0,3 3 118,3 5 0,-2 4 0,-2 4 0,-2 4 150,2 9 0,0 8 0,0 8 1,-2 0 707,2 0 0,0 12 0,1 5 0,-1 4 139,0 2 0,5 3 0,-6-3 0,1 1-160,-2 4 0,-3 2 0,-9 1 0,-2 1-206,-2-1 0,-5-1 1,4-2-1,-2-4-572,-3-1 1,-1 3 0,1-5-1,1-2-1661,-2-1 1,-1-2 0,-2-1-3364,0 1 2743,0-7 2623,0-2 0,7-21 0,2-4 0</inkml:trace>
  <inkml:trace contextRef="#ctx0" brushRef="#br0">14670 7246 8089,'0'-16'388,"0"0"0,3 1 0,6 1 206,7 3 1,8-3-1,1 6 1,1-1 594,2 4 0,5-2 0,-7 1 0,2 3-696,-2 1 1,2 7-1,-7 2 1,-3 2 5,-6 3 1,0 8 0,-7 1 0,-1-1 130,-2 3 0,-2 0 0,-4 5 0,-6-2-267,-11 2 0,-7 2 1,-4 1-1,1 1-84,-1-1 0,1-5 0,-1-1 0,3-3-11,3-2 1,5-3 0,8-1 0,5-1 194,1 1 0,1-5 0,8-3 0,5-1-390,9-3 1,7 3 0,10-2 0,2-1-74,1-3 0,13-1 0,2 0 0,5 0 0,3 0 0,4-1 0,-9-3 0,-1-1-322,-4 1 1,7 3 0,-11 1 0,0 1-1388,-1 5 0,-9-3 0,2 8 0,-6-1-177,-5-1 0,2 5 0,-8-4 1,-5 2-2286,-3-1 4171,-8 3 0,-4-12 0,-9 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12374 14335 7853,'0'-16'25,"0"0"1,5 6-1,1-1 787,-3-1-63,-1-2-525,-9 5 1,3 4 0,-4 10-54,1 6 1,-4 3 0,4 2 0,-1-1-9,-5 1 0,-1 5 0,-3 2 1,-2 1-74,-2 4 0,-7 7 0,2 3 0,-4 3 72,-2 2 1,-1 3-1,-4 1 1,-3 0-2,0 0 1,-9 5-1,4 3 1,-1-1-7,1 0 1,-9 10-1,5 1 1,-4 3-6,-1 2 1,25-35-1,-1 0 1,-28 31 0,28-31-1,-1 0-11,0 1 0,-1 0 1,1-3-1,-1 0 0,0 2 1,0 0-1,-1 0 1,-1 0-60,0 1 0,0 1 1,-3 1-1,1 1 0,2 0 1,0-1-1,0-1 1,0-1-17,-1-2 1,0 0 0,2 1-1,-1 0 1,-1-1 0,-1 0 0,1-1-1,2-1 80,-29 27 1,1-5-1,9-6 1,1-3-218,2-3 0,9 2 0,3-8 0,6-1-262,5-2 0,5-3 0,10-4 0,6-5-1344,3-3 1398,2-10-1389,0-1 1296,7-7 0,9 0 1,8 0-1,3-1 1,-1-5-403,2-4 1,0-4-1,-2-4 1,-5-1 775,-4-2 0,-3 0 0,-3 6 0,3-8 0,-5-2 0</inkml:trace>
  <inkml:trace contextRef="#ctx0" brushRef="#br0">10267 16755 7853,'0'11'502,"0"-1"0,2-6 0,2 3-231,1 0 0,9-6 0,0 5-63,5-5 0,2-1 1,-2 0-1,4 0 50,3 0 0,14 2 1,-3 2-1,7 3-233,3 1 0,14-2 1,7 4-1,9 2-87,7 2 1,-36-6 0,2 0 0,4 0 0,2 0 0,0 0 0,1-1 88,2 1 1,1 0 0,6 0-1,1 0 1,-1 0 0,1 1-408,4 2 0,1-1 1,1-1-1,1 0 500,4 1 1,1 1 0,-2-2-1,1 1-55,6 1 1,0-1-30,0-2 1,0 1 0,0 3-1,-1-1 1,1-3 0,0 0 90,1 0 1,0-1-1,-4 1 1,0 0 0,0-1-1,1 0 1,-1-1 0,0 0-1,-4 0 1,0-1 241,-3 1 0,-2 0-332,-2-3 1,-2 1 0,-7 2 0,-1 0-16,1-3 0,-1-1 0,-7 1 0,0 0 0,-1-3 0,-1 0 1,-5 0-1,-1 0 0,34 0 42,-9 0 1,-8 0 0,-4-2 0,-7-3-1017,-8-6 0,-6-1 1,-9-2-1,-5 0-728,-6-3 0,1-4 1,-13 0 1679,-2-5 0,6 3 0,0 0 0</inkml:trace>
  <inkml:trace contextRef="#ctx0" brushRef="#br0">12469 14303 6952,'-9'-7'266,"2"7"0,7 0-123,0 9 1,7 12 0,5 7-1,5 7 116,4 7 1,7 3-1,0 6 1,6 3-17,2 4 0,8 11 0,-2-4 1,3 3-127,2 2 0,-17-27 0,0 1 0,1 1 1,1-1-1,1 4 0,2 0-76,2 3 1,1 0-1,-2-1 1,1 1-1,6 4 1,2 0-1,-1 0 1,1 0 104,2 0 0,0 2 0,1 6 0,0 0 0,-3-7 0,-1-1 0,-1 0 0,-2-1 30,0-2 0,-1 0 0,-4-2 0,-1-2 1,-1-3-1,0-1 0,-2-2 0,-1-2-19,-2-2 0,0-1 0,0-1 0,-1-2 0,23 29 0,-2-2 25,2-3 1,-1-4-1,-4-7 1,-3-1-238,-1-4 0,-7-6 0,0-10 0,-7-5-1133,-7-3 1,-3-4-1,-3-4-73,1-4 1,-9-12-1,-9-8 1261,-12-10 0,-8-2 0,-10-13 0</inkml:trace>
  <inkml:trace contextRef="#ctx0" brushRef="#br0">9214 17258 7853,'0'11'853,"0"-1"1483,0 1-1350,0 4 0,0-8-536,0-7 1,0-7 0,0-8 0,0-3-69,0-3 0,2-3 0,3-9 0,7-2-261,7-2 1,1-14-1,4-1 1,1-7-431,-1-4 0,-5 2 0,4 1 0,-4 6 48,-3 5 0,3 11 0,-8 15 0,1 4 36,-2 5 0,4 9 1,-3 3-1,3 9 195,1 9 1,1 10 0,2 2 0,1 7 428,2 7 0,-6 10 1,-4 4-1,1 1-130,2 1 0,0-7 1,-2 1-1,-3-3-362,-2-2 1,4-7 0,-4-3 0,0-6-303,0-4 0,0-5 1,-4-6-402,2 0 1,2-2-37,-2-4 0,-3-10 745,3-10 1,-3-4 0,-2-2 395,0 0 0,0 1 0,0-1 1,-2 2-111,-3 3 1,-3-3 0,-10 6 0,-1-3 357,-2 1 1,-2 1 0,4-3 0,-2 3-731,2 2 1,-4-3-1,2 3 1,2 0-1046,1 0 0,4-6 0,4 3-2231,5-4 3449,10-2 0,11-6 0,8-3 0</inkml:trace>
  <inkml:trace contextRef="#ctx0" brushRef="#br0">11981 13847 7853,'-9'0'1060,"1"2"0,4 3 0,-1 6-863,1 3 0,3 7 0,1 0 1,0 0 231,0 1 1,0 1 0,-2 5 0,-2-3-161,-1-3 1,0 4 0,3-5-1,-1-1-153,-3-3 1,1-1 0,3-1 196,-3 1 1,-3-2-424,-8-3 1,0-6 0,2-12-9,4-9 0,-3-1 1,8-9-1,2-2-34,1-2 0,2-9 0,0-2 1,2-5-17,3-1 1,4 2-1,8 1 1,2 6-81,2 4 0,7 1 1,-3 12-1,1 2 220,0 2 0,-1 8 0,3 4 1,-2 3 182,2 2 1,-6 7 0,-1 3-1,-3 4-66,-2 2 0,-2 1 0,-4 3 1,-5 2 134,-3 3 0,-4-1 1,-3 4-1,-5-3-123,-4-3 1,-7-1 0,0-5 0,1 0-143,3-1 0,1-1 1,2-1-222,4-3 0,4-6 113,12 1 1,4-2 0,11 1 0,5 1 35,4-1 0,3-1 1,2 1-1,2 3 317,-2 1 1,-4-3-1,-3 6 1,-3-1 215,-3-1 1,-1 5 0,-5-3 0,-2 3 58,-3 1 1,-4-4-1,-6-1 1,3 3-162,1 0 1,-1 1-1,-10-1 1,-4-3-360,-4 2 1,-4-3-1,-3 0 1,-3-2-506,-1-4 0,-4 4 0,3-1 1,-4-1-1162,-2 2 0,6 2 1707,0 6 0,7 8 0,-4 1 0</inkml:trace>
  <inkml:trace contextRef="#ctx0" brushRef="#br0">15534 16960 7853,'0'-16'0,"-1"5"472,-5 1 1,-4 6 0,-9-1 0,-4 5 355,-1 5 0,-3-1 1,-4 6-1,1 3-314,4 1 0,-2 1 1,7 3-1,2 1-109,1 2 1,10 7-1,2-2 1,6 2-95,6-2 0,9 4 0,12-4 1,2 2 304,3-2 0,6 2 0,2-5 0,2 0-402,0-1 1,-2-1 0,4-5-1,-2 0-610,2-1 1,-1-6 0,1-2 0,-4-2-1776,-1 1 0,-8-1 246,-5-5 1,-13-2 1924,-3-3 0,-27-11 0,-10-8 0</inkml:trace>
  <inkml:trace contextRef="#ctx0" brushRef="#br0">10770 16409 7499,'-8'-7'70,"1"4"1,5-6 2192,-3 2-1918,3 2 0,-3 12 1,10 3-1,4 4-78,-1 2 0,12 7 1,-5 3-1,3 2 49,-1-2 1,-3 2 0,-1-5 0,-3 1-106,2 4 1,1-5-1,-1-2 1,-4-4 196,-1-1 0,0 0-125,-1-1 0,-5-4-219,5-1 1,-5-8-121,-1-2 1,-1-7 0,-5-9 0,-4-1-20,-4-4 0,-2-3 1,-1-8-1,-2 1-147,-2-1 1,0 1-1,3-1 1,1 3 115,1 3 1,-3-2 0,10 7 0,0 1-101,4 3 350,3 8 0,4 2 0,3 9 0,6 3 78,3 6 1,7 4 0,0 5 0,0 2 12,1 3 1,-2 1 0,4 7 0,-1 2 29,-4 2 0,-2-2 1,-1-7-1,-2-2-85,-3 2 1,1-6-1,-7 1-240,-1 0 41,-3-6 1,-8-1-1,-3-12 24,-4-8 0,-2-5 0,0-8 0,-1-4-106,-4-5 0,4-2 0,-6 0 0,4 3 17,3 3 0,-3 1 1,10 5-1,-2 2 239,1 4 0,6 1 0,1 5 52,6-1 1,6 5 0,7 7-1,0 2-386,-1 3 1,6 2 0,0 2 0,-1-1-411,-3 1 0,-1 0 0,-1-2 0,1-2-975,0-1 1,-6-6 0,1 4 1563,1-2 0,2-9 0,2-7 0</inkml:trace>
  <inkml:trace contextRef="#ctx0" brushRef="#br0">11258 15561 9804,'7'15'331,"3"1"0,4 2 1,4 1-1,3 2 0,3-2 153,1-2 0,-3-1 0,-6 0 0,0 0-10,0-1 0,-6-4 309,1-1-573,-8-6 1,-3 1-1,-12-10-200,-7-6 1,-4-4-1,-5-5 1,2-1-83,-2 2 1,0-4 0,0 1 0,2-1-18,-2 0 0,0 2 0,2 6 0,5-1 49,3 0 1,2 0 499,1 1-356,6 6 1,9 4 0,10 8 0,4 4-109,2 2 0,0 0 1,1 3-1,3-3-128,0-2 0,1 3 0,-5-3 1,0 0-291,0 0 0,-1 4 0,1-4 0,0 0-44,0 0 0,-6 3 0,0-5 1,3 1-1435,1 1 1,-4-6-231,1 4 2130,-8-3 0,11-9 0,-5-1 0</inkml:trace>
  <inkml:trace contextRef="#ctx0" brushRef="#br0">11415 15356 7853,'-5'-10'208,"0"-1"1,-1 10 269,6 1 1,0 7-1,0 8 1,0 1 188,0 0 0,0 5 1,-1 1-1,-3 3-305,-1 3 1,-6 0 0,4 0-1,-1-2 325,-5 2 1,5 2 0,-1 1 0,0-1-338,1-4 1,4 4 0,-3-6 0,2 0-239,0-3 1,-1 2 0,5-2-1358,-5-2 1,5-1-126,-5-3 1,5-4 0,2-1 1369,5 3 0,2 1 0,8 1 0</inkml:trace>
  <inkml:trace contextRef="#ctx0" brushRef="#br0">12028 16802 8046,'-5'-15'0,"-2"-1"939,-2 0-573,6 0 0,-4 11 0,7 9 29,0 10 0,7 12 1,3 0-1,6 4 95,5 1 0,-4 6 0,4 0 0,-3-2-33,-2-2 0,-2-4 0,-2-1 1,-2-3-244,3-3 1,-1 5 0,-2-6 0,-3-2-195,0-2 0,-5-6 284,3-1-851,4 1 0,-7-10 0,3-8 0,-3-8 178,-2-6 0,-7-7 0,-2 2 0,-2-4 175,1-1 1,0-1 0,-4 2 0,1 4 41,3 5 0,5 0 0,-4 4 1,2 3 723,3 0 1,-3 5 655,2-1 0,0 8-878,5 2 1,0 2 0,0 8-1,2 4-94,3 5 0,-2-1 1,6 5-1,0-3-283,0 1 1,1 6 0,4-5 0,-2 1-854,-1 0 1,-6-1-1,4-2 1,-1 1-256,1-2 0,-4-3 0,4-4-133,-2-2 0,5-1 705,-1 1 1,-2-4-1,-1-12 415,-1-4 0,4-9 0,-6-4 1,-1-1 147,-3-4 0,-1-7 0,0-2 0,0 0 0,0-1 0,0 5 0,-1-4 0,-3 4 0,-1 2 0,-2 6 0,3 4 0,-1 4 195,2 1 1,3 7 620,5 4 1,-2 10 0,8 7-1,1 8-27,2 6 1,-3 4 0,-1 3-1,2 2-243,2 1 0,-3 1 0,-1-6 0,1-1-275,-3-4 1,5 2 0,-6-5 0,0 0 93,0-1 0,-2-1-404,-5-5 0,0-9-82,0-7 0,-2-7 0,-3-10 0,-6-4-69,-3-6 1,-1-2-1,-3-4 1,-1-2-99,-2-2 1,2-3 0,7 7-1,3 5-1436,2 3 0,-4 4 0,4 7 1724,-1 4 0,-3-4 0,-5 5 0</inkml:trace>
  <inkml:trace contextRef="#ctx0" brushRef="#br0">10692 16409 7853,'-11'-5'-201,"1"0"1,6-2 814,-1 2 1,5 3-219,5-3 0,-1 3 1,6 2-1,3 2-63,1 3 0,3 4 0,2 6 0,4 3 34,1 3 0,1 2 0,3 6 1,-2 1-11,2 3 1,-5 0 0,-1-5-1,-1-2-104,0 2 0,0 0 1,-5-2-1,-2-5-27,-3-3 1,1-2-1,-7-1-507,-2 1 0,1-7 207,1-4 1,-5-3 0,0-4-67,-9-3 1,-5-9 0,-1-9 77,-1-1 0,-1-3 0,-4-6 1,-4-3-1,-1-6-174,0-4 1,0-1 0,-4 2 0,2 3-230,2 5 1,6 4 0,1 3 475,7 4 1,0 3 364,7 8 0,1 6-158,9 4 1,4 12 0,9 8 0,1 10 0,3 5 133,3 1 1,-1 0 0,4 3-1,-3 1-129,-3 1 0,-1 1 0,-5-4 0,0 0-53,0-1 1,-6 1 0,-1-10-134,-2 1 1,0-7 0,-4 1 0,3-6 70,-3 0-145,-1-5 1,-7-7-1,-2-10 1,-2-4 71,-3-2 1,-8-12 0,-2-3-1,-1-4-443,0-4 0,-5-1 0,2-7 0,-4 2-167,-1 3 0,6 3 1,5 10 425,2 3 0,2 3 0,2 7 269,4 0 1,5 9 0,10 9 0,7 12 53,7 11 0,1 4 0,6 3 0,2 1 714,1 4 1,3 1 0,-2 4-501,-4-5 0,2-4 0,-7-2 0,-2 1 0,-2-3-652,-1-3 0,-2-3 0,-2-7 0,-3 0-1913,-2-1 1,-2-4-1240,-5-1 3416,0-6 0,-14 3 0,-3-7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3:12:15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29040 5061,'56'7,"-2"5,-7 15,-6 7,-6 17,-7 2,-1 1,-4-2,0 7,0 8,5 6,-15-31,0 2,2 2,1 0,2 3,1 0,0 8,2 1,4 1,3 1,1 4,3 1,3 8,3 1,-9-22,1 0,0 1,2 2,-1 0,2 1,2 2,2 0,0 1,1 1,2 0,0 1,4 7,0 0,1 1,1-1,2 0,0 0,2 4,0 0,2 1,-13-17,1 0,0 1,1-1,2 1,0 0,0 0,1 1,1 1,1 0,-1 1,1-1,-1 0,0 0,0 0,0 0,1 1,0 1,0-1,1 2,1 2,1 0,0 1,-1-2,-2-3,-1-1,1 0,-1-1,-1-1,-1 0,1 0,-1-1,-1-1,0-1,0 0,0 0,1 1,-1 1,1 0,-2-1,11 11,-2-1,0-1,-1 1,0-1,-2-1,-1-2,-1-1,-1-1,-2-3,-1-1,-2 0,-3-4,-1 0,-1-1,15 22,-2-1,-4-4,0-1,-2-6,-2-3,-7-8,-1-2,-3-4,-2 0,20 30,-15-14,-10-6,-5-1,-6-5,-3-3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8000"/>
    </inkml:brush>
    <inkml:brush xml:id="br3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25581 2468 6489,'0'-9'0,"0"2"0,0 7 0</inkml:trace>
  <inkml:trace contextRef="#ctx0" brushRef="#br0">21509 8723 8345,'14'-15'0,"-3"-1"577,-6 0 0,-3 1 1,-4-1 341,-3 0 1,-4 7 0,-7 4-136,0 3 1,1 2 0,-3 0 0,-1 0-404,-2 0 0,0 6 0,5 1 0,-1 1-132,-4 5 1,3 1 0,-3 3-1,6 2-30,4 2 0,-3 0 0,4-3 0,-2 1 115,1 2 0,-1 5 0,7-5 1,-1 0 182,-1 2 1,6-6 0,-5 6-1,5-2 69,1 0 0,5 5 1,2-5-1,2-2-19,3-2 1,4-1 0,3 0 0,3 0-250,3-1 1,-1-4 0,4-1 0,-1 1-319,0-2 0,-2-3 0,1-6 0,0 0-567,-1 0 0,3 0 0,-6 0 0,3 0-384,3 0 0,-4 0 1,1 0-1,-1 0-509,1 0 0,-1 0 0,4-1 0,-3-3-108,-3-1 1,4-7-1,-5 3 676,-1 0 892,-10-5 0,4 6 0,-5-8 0</inkml:trace>
  <inkml:trace contextRef="#ctx0" brushRef="#br0">22311 8739 8179,'5'-16'412,"0"1"0,-6-1 0,-10 0 0,-3 1 304,-2-1 1,1 5 0,-1 3 0,-1 1-151,-4 3 0,3-3 0,-5 2 1,2 1-259,1 3 1,-1 2 0,3 3 0,-1 3-39,-2 2 0,0 1 0,5 6 1,0 0-60,1-1 1,-1 6 0,0 2-1,2 0-135,4-1 0,-4 6 1,5-2-1,0 2-48,4-1 1,3 1-1,2-6 1,2 1 195,3 0 1,9 3-1,9-5 1,2-2-78,3-2 0,1-1 1,3 0-1,-1 0 424,1-1 0,4-1 1,1-1-1,-4-5 18,-5-1 0,0-2 1,-7-5-1,-2-1-85,-1-4 0,-3-4 0,1-7 1,-2-1-379,-3-4 0,-3 1 0,-4-6 0,1-2-289,-1-1 1,-3 2 0,-2 3 0,-5 1 58,-4 4 1,-4 2 0,-2 1 0,0 0-2362,1 0 0,-1 1-907,0-1 1,6 7 1865,-1 4 0,10 3 1,1 2-1,10 0 1506,9 0 0,-1 0 0,4 0 0</inkml:trace>
  <inkml:trace contextRef="#ctx0" brushRef="#br0">22924 8692 8345,'9'-7'1040,"-6"-4"-37,-6-2 1,-1 4 0,-6 4-379,-2 3 1,-4-3 0,-3-1 0,-4 3-1,0 1 256,1 2 0,-5 0 0,5 2 0,-3 1-505,-3 3 0,6 6 0,1-2 0,3 2 30,2-1 0,1 3 0,-1-4-495,0 4 1,7 2-125,4 0 0,10 0 0,8-1 1,4 1-167,4 0 0,12-1 0,1 1 0,2 0 120,3 0 0,-3 1 0,-4 2 0,-3 2 214,-2-2 1,1 4-1,-7 0 1,-2 0 707,-2-1 1,-6 4 0,-2-5 0,-3-1 231,-2-3 1,-2-1 0,-2-1-309,0 1 1,-7-5 0,-4-1-1,-4 1 1,-5-3 3,-1-2 1,-7-5-1,0-1 1,-5 0-589,-3 0 0,-1-1 0,4-5 1,-2-4-4,-2-4 0,0-2 0,6 0 0,0 1-1124,-1-1 0,2 0 0,2 1 0,4-1-1119,1 0 0,8 0 1,6 1 1016,2-1 1226,2-7 0,19-1 0,3-8 0</inkml:trace>
  <inkml:trace contextRef="#ctx0" brushRef="#br0">8349 9069 8345,'-10'0'74,"-1"0"379,-1 0 0,-2 5 225,-2 1 0,9 1 30,7-2 1,2-3-1,10 3 1,4-3-33,3-2 0,9 0 0,-2 0 0,4 0-88,2 0 0,-1-2 0,0-2 0,1-1-368,-1 2 0,-4-4 0,-1 1 1,0 3 9,-2 1 1,1-3 0,-6 0-1736,2 1 0,-5 2-536,-6 2 1,-13 6 0,-4 1 0,-9 0 572,-5 0 0,-7 3 1468,2-5 0,-11 8 0,-3-5 0</inkml:trace>
  <inkml:trace contextRef="#ctx0" brushRef="#br0">8208 9368 8345,'-7'14'526,"7"-4"510,8-4 1,6-5 0,4-1 0,3 0-287,5 0 1,4 0 0,1 0 0,2 0-27,4 0 0,-2 0 0,5 0 0,-1 0-209,-4 0 1,3 0 0,-1 0 0,-2 0-426,-2 0 1,-7 0-1,0 0 1,2 0 11,2 0 0,-4 0 0,-1 0 1,-3 0-2375,-3 0 1,-1 2 2271,-2 3 0,-8 4 0,-1 7 0</inkml:trace>
  <inkml:trace contextRef="#ctx0" brushRef="#br0">6651 8362 8345,'0'-11'0,"0"1"225,0-2 1,0 3 0,0-2 4854,0-1-3443,0 5 1,0 2-1,2 10-186,3 6 0,-1 3 0,4 3-555,-1 4 1,6 4-1,-5 6 1,3 0-468,-1 1 1,-1 5-1,3 1 1,-1 2-430,1 4 0,2 1 0,0 2 0,-2-1 0,-1-4 0,-3 7 0,5-4 0,-5 2 0,-1 4 0,6-2 0,-5-6 0,1-2 0,-4-3 0,2 4 0,0-7 0,0-4 0,0-3 0,-2-9 0,-5 2 0,0-3 0,0-2 0,0-9 0,0-7 0,0-9 0,0-7 0,0-5 0,-1-7-10,-5-7 1,5 0-1,-5-7 1,5 0-653,1 2 1,1 2-1,6 6 1,7 1 204,6 0 1,13 6 0,-2 2 0,4 4 207,4 4 0,-4-3 0,5 13 1,-2 0 237,-3-2 0,-2 5 1,-1-2-1,-1 8 210,1 6 1,-3 6-1,-1 3 1,-3 4 457,-3 1 0,-1 3 0,-5 4 0,-2 0-127,-3 1 0,1-1 0,-7 3 1,-1 0-531,-3 3 0,-2 0 0,-5-8 0,-4-1 0,-4-1 0,-2-8 0,0 2 0,-1-4 0,-4-1 0,-2-2 0,-5-2 0,2-3 0,-2-2 0,-7-2 0,-1-7 0,1-3 0,1-5 0,3-4 0,1-2 0,2 0-949,2 1 1,9-3-1,-1-1 1,8-2-2329,3 2 0,1-6 0,6-1 3088,0-4 0,14-8 1,4-2-1</inkml:trace>
  <inkml:trace contextRef="#ctx0" brushRef="#br0">7422 7985 7550,'0'-11'769,"0"1"0,7 1 1,3-2-1,4 4 1,3 2 229,4 0 1,2 0 0,5 3 276,-2-3-973,1 3 0,2-5 0,-1 7 0,-3 0 330,-3 0 0,-1 0 1,-5 2 218,0 3 0,-2 4-500,-4 7 1,-3-1-1,-7 1 1,-2 0 174,-3-1 1,-5 3 0,-10 1-1,-2 2-124,-3-2 1,6 4 0,-4-2 0,1-2 148,-5-1 0,5-3 0,1 1 1,5 0-274,6-1 1,-3-4 0,8-1-280,2 3 0,1-5 0,4 1 0,3-2 0,5-3 0,4-3 0,4-1 0,3 0 0,5 0 0,4 0 0,1 0 0,1-1 0,-1-5 0,-1 5 0,-2-5 0,-2 5-353,2 1 0,-4 0 0,1 0 0,-3 1-7578,-2 5 7931,4 2 0,1 8 0,6 0 0</inkml:trace>
  <inkml:trace contextRef="#ctx0" brushRef="#br0">23742 8582 8562,'-16'-16'255,"5"6"0,1-1 1214,-2-1 0,3 5-664,-1 2 1,6 10 0,-1 7-1,3 7-200,2 8 1,0 8 0,2 3 0,1 2 253,3 4 0,6-4 0,-3 2 0,1 0-401,0-2 1,-1 4 0,3-6 0,-1 1-523,1-1 0,-3-7 0,0-6 0,-1-1-148,1 1 1,-4-6-7238,6 2 6475,-8-11 0,-3-15 0,-10-12 1,-4-4 9,-2-2 0,-1-10 0,-3-2 1,-1-7 716,2-7 0,2-3 0,1 1 1,0-3 246,1-2 0,-1-2 0,0-4 0</inkml:trace>
  <inkml:trace contextRef="#ctx0" brushRef="#br0">23600 8440 8562,'0'-45'-30,"0"3"0,7 5 1,5 10-1,8 2 468,6 2 0,4 9 0,3 7 0,2 2 368,1 0 0,6 1 0,-3 10 0,-3 4-96,-2 4 0,-1 4 0,-12 1 0,-2 4-191,-2 1 1,-8 0 0,-4 6 0,-3-2-145,-2 0 1,-7 5 0,-5-7-1,-6 4-67,-2 1 1,-8-1-1,1-2 1,-1-3-133,2-3 0,-4-1 0,4-5 0,-2-2-220,2-4 1,3 3-1,8-8 1,-1-2-715,0-1 616,8 5 1,4-7 0,15 2-250,9-6 1,8-1-1,7 3 1,4-1 116,3-2 1,12-1 0,-7 6 0,0 2 275,-3 3 0,0 4 0,-8 9 0,-1 1 313,-2 2 0,-3 7 0,-2-2 0,-4 4 128,-1 1 0,-2-1 0,-7-1 1,-3-1 200,-6 0 0,-3 5 0,-2-6 1,-2 2 272,-3 3 1,-4-3-1,-9-2 1,-3-6-514,-5-4 0,-3-1 0,-3-2 0,-1-4-404,-4-5 0,2-3 0,-7-2 0,0 0 0,2 0 0,-3-7 0,4-3 0,1-4-945,-1-2 1,3 2 0,4 2 0,1 1-1960,-1-1 0,8 3 0,3 1 2904,3 1 0,-4-12 0,-3 1 0</inkml:trace>
  <inkml:trace contextRef="#ctx0" brushRef="#br0">10047 9038 8093,'9'-23'294,"0"4"0,-6-6 1,2 1-1,-3 1 1,-5-1 457,-8-1 1,-3 1 0,-1-2-227,-1 5 0,-5 3 1,-2 3-1,0-1 0,-1 2 164,-1 3 1,5-1-1,-7 7 1,1 1-448,2 3 1,-4 1 0,5 1 0,0 5-15,1 4 1,-5 6-1,6 5 1,2 5-314,2 4 0,-2 8 0,1 4 0,6 3-24,3 3 1,4-3-1,5-1 1,0-4 79,0-2 1,9-3 0,5-7 0,7-3 94,3-3 0,0-1 1,6-5-1,-2-2-7,0-4 1,5 3-1,-5-8 1,5-2 47,4-1 1,0-4 0,-6-3-1,1-5-114,-1-4 1,-1-2 0,-4 0-1,-5-1-56,-4-4 0,-3-2 1,-3-7-1,-4 2-172,0 1 1,-5-7-1,3 10 1,-5-1 159,-5 4 1,3 4-1,-5 3 249,0 4 1,5 4 0,-3 12 129,3 4 0,7 9 1,2 4-1,0 0 131,0-1 1,6 6-1,-3-3 1,4 1-376,2 0 1,-2-7 0,-2 4 0,-2-2-869,3 0 1,-1 0-1,0-7 1,-3-2-212,-2-1 0,3-6 1,-3 4-840,2-2 0,2-2 1,4-5 1856,1 0 0,0-14 0,-1-4 0</inkml:trace>
  <inkml:trace contextRef="#ctx0" brushRef="#br0">10456 8330 8562,'0'-15'1478,"2"4"-1181,3 1 1,4 1 0,6-3 0,1 3 0,0 2 102,0 4 1,5-1 0,0 1 0,-2-3-54,-2 3 1,4 3 0,0 3 0,-3 4 87,-6 2 1,0 2-1,-5 4 1,0 1 66,0 0 1,-2 1-1,-5 4 1,-1 4-90,-5-1 0,3 6 0,-8-4 0,-1 2-52,-2-2 0,0 4 1,2-6-1,3 2-86,2 1 1,2-8-1,5 2 1,0-4-176,0-1 1,0 0 0,2-2 0,3-2-363,5-2 1,10-6 0,2 3-1,1-2-664,0 0 1,10 1 0,-2-6 0,4 0-737,4 0 1,-6 0 0,5 0-1,-1 0 384,0 0 1,5 0 0,-6-2 1277,-1-3 0,-1-4 0,-3-7 0</inkml:trace>
  <inkml:trace contextRef="#ctx0" brushRef="#br0">11667 8786 8562,'-2'16'610,"-2"0"1,-1-1 377,2 1 1,-4 0-1,1 1 1,3 3-11,1 0 0,2 3 0,0-4 0,0 4-290,0 2 0,2-4 0,1 3 0,4-1-773,2-4 1,2-2-1,4-1 1,1 0-1105,0-1 0,0 1 1,-1 0-1899,1 0 1,-9-8 2070,-7-2 0,-9-5 1016,-12-1 0,-10-7 0,-9-1 0</inkml:trace>
  <inkml:trace contextRef="#ctx0" brushRef="#br0">11431 9069 8562,'7'-9'2148,"5"2"-1762,7 0 0,4 6 1,7-6-1,-1 2 266,5-1 1,1 1 0,-2 5 0,2 0-530,1 0 1,6-5 0,-5 0 0,-2 1-798,-2 2 1,4 2 0,-1-1-1,-2-3-362,-6-1 1,1-2 0,-4 2 0,1-6-1499,0-3 2534,-7-9 0,-12 16 0</inkml:trace>
  <inkml:trace contextRef="#ctx0" brushRef="#br0">12469 8283 9858,'-9'7'645,"4"4"1,3 3 0,2 3-1,0 6 203,0-16-657</inkml:trace>
  <inkml:trace contextRef="#ctx0" brushRef="#br0">13129 8079 8562,'7'-11'356,"3"1"1,4 1-1,2-3 1,2 2 496,2-3 0,5 6 0,5 0 0,-2 2 0,-2 0-338,2 1 1,-4 3 0,1 1 0,-3 1-167,-2 5 0,-3 1 0,-1 5 0,-2-2-85,-4 3 1,2 1-1,-6 3 1,-3 2 44,-1 2 0,-2 2 0,-2-2 0,-1 3 37,-3 1 1,-4-1 0,3-5 0,-2 4 5,-3 2 0,5-6 0,2 2 0,1-4 80,-1-1 0,3-6 0,-1 1-238,6 1 1,11 0 0,9-1-1,3-4-186,7 0 0,6-6 0,10 5 0,1-5-317,3-1 0,-1 0 1,-5 0-1,-1 0-80,-4 0 0,-6 0 0,-8 0-987,-1 0 1,-8 0-911,2 0 1,-11 9 0,-4 5-1,-5 7 2286,-1 4 0,-7-6 0,-1 3 0</inkml:trace>
  <inkml:trace contextRef="#ctx0" brushRef="#br0">14623 9006 8562,'15'0'473,"1"0"1,0 0 656,-1 0 0,1 0 1,2 0-1,1 0-106,2 0 1,7 0 0,-2 0 0,4 0-476,1 0 0,1-1 1,1-3-1,2-1-849,1 1 0,6 3 0,-5 1 1,0 0 92,1 0 0,-5 5 0,4 2 0,-6 0-6046,-4 0 6253,-5-2 0,-6-5 0,0 0 0</inkml:trace>
  <inkml:trace contextRef="#ctx0" brushRef="#br0">15959 8582 8562,'0'-16'-28,"-2"0"103,-3 1 1,3-1 0,-3 0 0,3-1-1,4-2 765,3-2 0,0 0 0,9 7 1,6 2-268,2 1 1,5 6 0,4-4-1,0 2-136,1 4 1,5 1-1,-1 2 1,-1 2-112,-2 3 0,-1 0 0,-2 9 0,-2 4-38,-2-1 0,-7 7 0,2 4 0,-4 6-20,-1 2 0,-2 6 0,-3-2 0,-6 2-110,-3 2 1,-2 10-1,-2-7 1,-3 2-96,-6 0 1,-8-4 0,-2-1 0,0-2 69,-2 2 0,4-11 0,-7-2 1,0-3-60,1-3 0,-5-8 0,4-8 0,-2-2 26,2-4 1,-4-1 0,4-4 0,-2-1-119,2-2 1,-2-8 0,7 1 0,2-5 65,1-4 1,10 0 0,2 5 0,5 0-120,1 1 1,12-1 0,7 2 0,7 2 193,8 1 0,11 8 0,0-3 0,1 5 225,-1 1 0,8 5 0,-10 2 0,1 2 163,1 3 1,-1 2-1,0 2 1,-4-1-164,-2 1 0,-1 0 0,-6-2 0,-1-2-184,-4-2 0,4-1 0,-4 3 0,2-3-740,-2-2 1,2 4 0,-5-4 0,0 0-1328,0 0 0,-2 5 1,-4-2-1,2 4 1903,2 2 0,0 0 0,-5-1 0</inkml:trace>
  <inkml:trace contextRef="#ctx0" brushRef="#br0">17956 8833 8562,'5'-15'0,"-2"-1"101,-4 0 0,-1-3 0,-8 2 0,-3 3 56,-1 0 1,-3 0 0,-4-2 0,-4 0 1555,1 1 1,-4 6 0,4 4-1,-3 3-733,-1 2 0,-5 0 1,7 2-615,-4 3 1,4 5 0,2 9 0,-1 4 0,2 2-25,1 3 0,-1 3 1,6 4-1,-1 2-410,4-2 0,9-2 0,0-2 0,3 1 21,2-1 1,2-1 0,3-4 0,5-5 11,4-4 0,9-1 1,3-2-1,4-2 209,1-1 1,8-8 0,3 2 0,1-5-80,-1-5 0,7-4 0,-7-8 0,-3-2-160,-4-2 0,-4-2 0,-1 2 0,-4-3-70,-5-1 0,-5-3 0,-4 7 0,-3 2-104,-2 2 1,-2 1-91,-5 0 0,2 8 654,3 2 1,-2 10-1,8 5 1,-1 3-41,-1 5 1,5 2 0,-4-1-1,4 1-567,2 2 0,0 7 0,0-2 0,-1 2 152,1-2 0,0-1 0,-1-6 1,1 2-860,0-2 1,5-3 0,0-4 0,0-1-1032,2 1 0,-4-5 0,7 0 0,0-2-1306,-1 0 3326,4 1 0,-4-6 0,6 0 0</inkml:trace>
  <inkml:trace contextRef="#ctx0" brushRef="#br0">19276 8220 8747,'-15'0'31,"4"2"0,3 3 0,-1 6 265,0 3 0,6 1-34</inkml:trace>
  <inkml:trace contextRef="#ctx0" brushRef="#br0">13129 8739 8185,'5'-17'0,"0"-3"0,-1-1-4,-2 2 0,-8 7 0,-1 2 1,-1-3 612,-5-1 1,-2 4 0,-5 1 0,-2 2 0,-1 4 135,0 1 0,-5 2 1,2 2-1,-4 3-384,-1 5 0,0 6 0,-1 3 0,1 4-85,-1 1 1,6-3-1,2 6 1,1 2-21,4 6 0,8 4 0,4 3 1,2-4 219,0 0 1,1 1 0,9 5-1,4-4-143,0-2 1,10-3-1,-1-7 1,4-4-83,6-1 1,7-2 0,4-5-1,1-2 0,4-4 1,1 2-1,2-6 1,0-3-54,0-1 0,6-2 0,-2 0 0,-6-2-131,-7-3 1,1-4-1,-3-5 1,-2 2-180,-6 2 0,-4-1 0,-5-5 0,2 1-480,-2-1 1,-3 5 0,-4 1-1,-1-1-1038,1 3 1,2-4-1,0 5-701,-3-2 1,-3 5 0,-2-1 2330,4 3 0,4 2 0,2 0 0</inkml:trace>
  <inkml:trace contextRef="#ctx0" brushRef="#br0">19387 8629 8085,'13'-16'0,"0"1"16,-3-1 0,-6 0 0,1 0 0,-2 1 0,1-1 654,1 0 1,-1 1 0,-10-1 0,-4 0 24,-4 0 1,-7 6-1,-2 1 1,-1 2-197,-4 4 0,-7-4 0,-2 2 0,2 3-150,2 5 1,-5 11 0,-4 9 0,-4 1-20,-1 4 0,2 4 0,1 4 0,2 6 53,-2 4 0,1 6 1,1 1-1,5-3-104,4-1 1,9 4 0,4-3 0,8-3-36,7-3 0,5-9 1,7 2-1,10-4 116,13-2 0,10-1 0,13-2 1,4-4-10,4-1 1,13-2 0,1-5 0,0-1-93,2 1 1,-2-5-1,-2-3 1,-5-1-29,-3-3 0,-4-2 1,-1-4-1,-6-3-298,-5-6 0,0 2 0,-13-1 1,-1-1-155,-2 3 0,-8-5 1,-4 6-1,-4 0-6038,-1 0 6259,-7 2 0,-16 5 0,-11 0 0</inkml:trace>
  <inkml:trace contextRef="#ctx0" brushRef="#br1">6400 10704 8046,'0'-16'1286,"-2"7"0,-2 2-490,-1 0 1,0 7-1,5 0-10,0 9 1,0 5 0,0 4 0,2 3 34,3 5 1,-3 5-1,3 6 1,-2 3-346,3 0 1,-5 4 0,5-6 0,-5 1-61,-1-1 0,0 4 0,0-5 0,0-2-174,0-2 0,0-2 0,0-1 0,0-2-315,0-2 1,0-7 0,2 2 0,2-3-523,1-3 1,0-4 72,-5-1 338,0-6 0,0-15-22,0-10 0,0-5 1,0 7-1,2-4 4,3-1 0,4-2 1,6-6-1,1 3-181,0 2 0,7-1 0,3 7 0,4 2 282,1 2 1,0 3 0,1 3 0,-1 4 451,1 0 0,-1 6 1,1-3-1,-1 8 104,1 6 0,-1 6 1,-1 3-1,-4 4-58,-5 1 1,0 1 0,-4 3-1,-4-2 51,-5 2 0,-3 1 0,-5 3 0,-1-1-147,-5 1 0,-2-1 0,-8-1 1,-1-2-58,-4-2 1,3-9 0,-5 1-1,2-6-206,1 0 0,-8-3 0,3 0 0,-1-2-166,0-4 1,-1-1 0,-4-4 0,1-1-369,4-2 1,-2-6 0,5 4 0,1-2-1186,-1-3 0,4-2 0,7-2 1,3 1-89,2-1 1,2-5 0,5-2 0,0-1 1768,0-4 0,14-9 0,3-3 0</inkml:trace>
  <inkml:trace contextRef="#ctx0" brushRef="#br1">7123 10342 8157,'0'-10'0,"0"-1"0,0 1 617,0-6 1,7 2 0,3 2 0,4 1 41,2-1 0,7 5 1,3 0-1,4 2-271,1 0 0,-5 0 0,-1 5 0,-3 0-27,-2 0 0,-3 5 0,-1 2 0,-2 2 42,-4 3 0,3 2 0,-8 1 0,-2 1 155,-1 0-1,-2 5 1,-2 2 0,-3-1-56,-5 1 0,-6 3 0,-3-3 0,-4 0-143,-2-1 0,6 4 0,-4-5 0,3-1-57,-1-3 1,1-1-1,8 0-209,2-1 1,6 1 0,-1 0 2,3-1 0,4-4 0,3-2 1,7-2-148,8-4 0,-1-1 0,7-2 0,2 0-12,2 0 1,3 0 0,2 0 0,1 0-272,-1 0 0,4-5 0,-1-1 0,1 3-1485,-1 1 1,4 2 0,-5 0 0,-4 2 12,-5 3 0,0 2 1,-7 5-1,-2-3 1806,-1-2 0,-3 5 0,1-3 0</inkml:trace>
  <inkml:trace contextRef="#ctx0" brushRef="#br1">7720 11160 8212,'-8'0'1878,"1"0"1,8 0 0,5 0-1318,4 0 1,4 0 0,2-2-1,1-2-308,4-1 0,-3 0 0,3 5 0,-2 0-263,2 0 0,-2 0 1,7 0-1,0 0-305,-1 0 1,5 0 0,-4 0 0,3 0-964,3 0 0,-2 2 0,-4 3 0,-5 5-2908,-4 4 4186,-8 2 0,-2 7 0,-7 1 0</inkml:trace>
  <inkml:trace contextRef="#ctx0" brushRef="#br1">7736 11333 8157,'10'5'1245,"1"0"0,1-1-315,2-3 1,7-1 0,4 0-1,1 0-295,2 0 0,10 0 1,-6 0-1,1 0-184,0 0 1,4 0-1,1 0 1,1 0-442,-1 0 0,-1 0 0,-8 0 0,-1 0-399,-1 0 0,-8 2 0,2 2 0,-4 1-2519,-1-2 1,0 6-225,-1 1 3132,-6 4 0,5-5 0,-5-2 0</inkml:trace>
  <inkml:trace contextRef="#ctx0" brushRef="#br1">9560 10452 8157,'9'0'1897,"-2"0"0,-13-3-999,1 3 1,-5 3 0,4 15 0,3 1 131,1 2 0,2 12 0,2-1 0,1 3-345,3 3 1,1 2 0,-4 7 0,4 0 485,2 1 0,0 2 1,3 1-1,-3-2-777,-3 1 0,5-1 0,-6-5 1,-1-4-395,-3-1 0,1-8 0,2-5 0,1 0 0,-2-1 0,-1-2 0,-2-8 0,0 1-238,0 0 0,0-6 0,-2-1-3381,-3-2 1,3-4 1870,-3-8 1,3-4-1,2-6 1,0-3 654,0-3 1,7 4 1092,4-4 0,10-11 0,3-1 0</inkml:trace>
  <inkml:trace contextRef="#ctx0" brushRef="#br1">9890 10672 8157,'0'-15'394,"5"4"1,0 1-1,1-1 425,1 3 0,-4-6 1,8 5-1,-1-2-244,-1 1 1,10 5-1,-3-4 1,3 2-120,4 3 1,-4 1 0,7-1 0,0-1-148,-1 2 0,-1 1 0,-4 4 1,1 3 105,-2 5 0,3-1 0,-1 3 0,-1 4-43,-3 3 0,-8 4 0,-4-2 0,-3 5 21,-2 4 1,0 3-1,-4 2 1,-4 2-98,-8-2 1,-10 3 0,-1-1 0,-2-2 46,-3-2 1,1-2 0,1 1 0,2-1-96,2 1 0,7-6 0,-2-2 0,3-1 26,3-4 0,1 4 0,3-2-50,6-2 0,3-7 1,2-1-1,2-1-51,3-1 0,4-2 0,8-7 1,4 0-174,6 0 0,2 0 0,3 0 0,-1 0-58,1 0 1,-1 0 0,0 0-1,1 0-677,-1 0 0,-1-5 0,-2-1 0,-4 3 298,-1 1 0,3 0 0,-5-1 0,-1-2-1305,-3 1 1,-1-5-1,-1-1-3130,1-4 1,-2-2 4871,-3 1 0,3-8 0,-6-2 0</inkml:trace>
  <inkml:trace contextRef="#ctx0" brushRef="#br1">10692 10185 8157,'0'-10'0,"0"-1"422,0-1 0,2-2 0,3 0 0,5 2 129,4 1 1,2 8-1,2-4 1,1 2-110,2-1 0,5 1 0,-3 5 0,-1 0 117,1 0 1,-2 7 0,-5 4-23,-1 3 1,-6 1 0,-2 1 0,-2 1-121,1 4 0,-3-3 1,-8 5-1,-6-1-37,-3 4 0,-8 2 1,-3 0-1,-1-1-116,0 1 1,1-6 0,-1 1 0,5-2-65,4 0 0,1 0 1,2-5-1,2-1 28,1 1 1,8 0-1,-1-2-57,8-4 1,-1-1 0,8-6-1,1 3-126,2-3 0,7-1 0,2-2 0,-1 0-373,1 0 0,9 0 1,-4 0-1,-1 0-446,3 0 0,-5-2 0,-1-1 0,-1-3-753,-4 3 1,-2 8 0,-1 6 0,-2 3 1526,-3 1 0,3 1 0,-6 0 0</inkml:trace>
  <inkml:trace contextRef="#ctx0" brushRef="#br1">11620 10735 8157,'0'11'794,"0"-1"0,0 1 0,0 4 0,0 1 618,0 0 1,0 5-1,0 2 1,0-1-803,0 1 0,0 3 0,0-3 0,0 0-342,0-1 1,1 1 0,3-4 0,1 2-352,-2-2 1,4-1-1,-1-2 1,-1-1-1043,2 1 0,-4-6 0,8 1-788,1 1 1,-3-5 0,0 0-217,-2 0 0,-4-5 2129,-8 3 0,-11-10 0,-8-4 0</inkml:trace>
  <inkml:trace contextRef="#ctx0" brushRef="#br1">11384 11097 8157,'8'-2'378,"-1"-1"1,0-3 238,4 3 1,3 1-1,2 2 1,1 0 117,4 0 1,-2-5 0,7 0 0,2 1-190,2 2 1,2 2 0,1 0 0,2 0-220,1 0 1,6 0 0,-3 0-362,1 0 1,-5 0-1,0 0 1,-6 0 0,-4 0-459,-2 0 1,-2 0 0,-6 0-1,1 0-1063,0 0 0,-1 7 1,3 2-1,-1 2 1555,-1-1 0,10 1 0,-8 4 0</inkml:trace>
  <inkml:trace contextRef="#ctx0" brushRef="#br1">12736 10389 8220,'7'-8'1149,"-5"3"-81,3 10 0,-2 5 0,1 11 1,1 4 249,-1-1 1,-1 11 0,1-2-1,1 4-367,-2 1 1,4 4 0,0-2-1,0 4-349,0 5 0,5 0 1,-3-4-1,2-1-241,-1 0 1,-1 3 0,3-11 0,-1-1-195,1-1 0,-3-5 0,-1-1 0,1-3-912,0-3 0,-6-1 0,4-5-2224,0 0 0,-3-2-3170,6-4 5090,-6-3 1,8-14 0,-7-3 1048,-1-4 0,4-9 0,1-1 0</inkml:trace>
  <inkml:trace contextRef="#ctx0" brushRef="#br1">13506 10515 8157,'9'-7'1880,"-2"-1"-1544,-7-8 1,-7 7-1,-2 2 1,-1 2-1,-1 0 374,-1 1 0,-7 4 1,-2 5-1,0 6-234,-2 3 1,4 7 0,-7 3 0,0 4 174,1 5 1,-3 4 0,7 0 0,2 5-313,2 3 0,1 0 1,2 1-1,3-1-33,6 4 1,3 0 0,4-5 0,3-4 146,6-2 0,8-1 1,4-6-1,1-1-98,4-4 1,7-3-1,4-7 1,-1-2 84,0-4 0,-1-3 0,-5-7 0,-3 0-123,-3 0 1,-3 0 0,-7-2-1,-2-3-150,-4-5 0,-3-10 0,-7-2 0,0-1-157,0 0 1,-7-5 0,-3 2 0,-6-2-285,-5 2 0,2-2 1,-7 7-1,-2 2-294,-2 1 1,-7 3-1,1-1 1,1 0-1459,2 1 0,3 4 0,2 2-1510,2 2 1,1 2 2665,-1 5 1,12 0-1,14 0 870,9 0 0,5-7 0,2-2 0</inkml:trace>
  <inkml:trace contextRef="#ctx0" brushRef="#br1">14025 10169 8536,'5'-15'0,"2"1"0,2 2 0,3 3 600,2 2 1,2-4 0,1 6 0,3 0-61,1-2 1,1 5-1,-2-3 1,-1 5-87,-5 5 0,1-1 0,-6 6-64,0 2 1,-2 2-1,-7 4 1,0 1 109,0 2 0,-12 2 0,-6-4 0,-3 4-70,-1 1 1,-6-3 0,1 3 0,-1-1 25,2-4 0,-2 4 0,7-2-144,2-2 0,3-1 0,6-3-112,5 1 0,3-5 0,4-3 1,3-1-31,5-3 0,6-2 0,3-2 0,4 0-310,1 0 1,8 0 0,5 0 0,-1 0-117,3 0 0,-6-6 0,5-1 0,-1-1-1786,0-5 0,5 6 1,-7 2 2041,-6 3 0,3-5 0,-8-1 0</inkml:trace>
  <inkml:trace contextRef="#ctx0" brushRef="#br1">14906 10987 13132,'15'-9'1279,"3"2"1,1 7 0,4 0 0,1 0-708,4 0 0,2 0 0,1-2 1,1-1-328,-1-2 1,6-1-1,-1 6 1,-1 0-790,-1 0 0,-3 6 0,1 1 0,-1 1-2594,0 5 1,-1 0 3137,-4 3 0,4 7 0,-6 1 0</inkml:trace>
  <inkml:trace contextRef="#ctx0" brushRef="#br1">16242 10594 8476,'5'-11'0,"0"1"709,-1-2 1,3 3 0,0-2 100,2-1 1,1-2 0,6 0-1,0 2-211,-1 2 0,1 1 0,0-3 0,-1 3-156,1 2 0,0 2 0,1 5 1,3 0-180,1 0 1,0 0 0,-6 0 0,1 1-27,0 5 0,-2 2 0,-2 8 1,-3 0-47,-2 0 0,3 10 1,-5 3-1,-1 5 32,-2 6 0,-2 3 0,-2 8 0,-3 5 234,-6 7 0,-3 3 1,-2-5-1,1-3-318,-1-6 0,-5-3 0,-2-3 0,1-4-99,-1-6 0,-10-10 1,1-5-1,-1-3-249,0-2 0,1-2 0,-1-4 1,-2-5-226,-1-3 1,-1-2-1,7-2 1,2-1 148,2-2 1,7-8 0,-2 3 0,3-2 200,3 1 0,6-3 0,4 4 187,3-4 1,14 0-1,6 1 1,4 5 520,6 1 0,9-4 0,5 6 0,3 2-189,3 1 1,-1 9 0,0 3 0,0 4-155,0 2 0,-3 0 1,-4-1-1,-5-1-1522,0-3 0,0 3 0,-4-4 0,1 4-202,-1 2 1,1 0-1,-1-1 1,1 1-3921,-1 0 5362,0-7 0,1-2 0,-1-7 0</inkml:trace>
  <inkml:trace contextRef="#ctx0" brushRef="#br1">17736 10248 8157,'5'-10'-1018,"0"-1"1199,-1-1 0,-3 3 496,-1-1 0,-1 6 1,-5-1-1,-4 3 574,-4 2 0,-2 5 0,0 4 0,-1 3-572,-4 6 0,4 8 1,-4 0-1,1 6-180,-1 4 1,4 4 0,-6 8 0,2-1-111,0 0 1,0 7 0,6 4 0,-1 1-3,0-1 1,7 6 0,4-6 0,3-4-145,2-3 0,0-6 1,0-1-1,0-4-4,0-2 1,7-3-1,4-7 0,1-3-556,-1-3 1,3-1 0,-4-5 0,4-2-1006,2-3 1,0 1-1,-1-5-2247,1 2 1,0-6 1980,-1 2 1,-4-10 0,-2-5 1587,-2-4 0,-2-2 0,-5 0 0</inkml:trace>
  <inkml:trace contextRef="#ctx0" brushRef="#br1">18066 10437 10252,'9'7'1239,"-2"3"1,-2 4-1,0 4-446,-1 2 1,-1 0 0,0 6 0,3 2 357,-3 2 0,-1 8 1,0 2-1,1 2-400,2 0 0,1-2 0,-6 6 0,0-3-192,0 1 0,0-2 1,0-11-1,0 1-139,0-1 0,0-1 0,0-4 0,0-5-420,0-4 0,0-1 0,0 0 0,0 0-3277,0-8 0,1-3 0,5-8 651,4-2 0,-1-13 0,0 3 2626,-2-3 0,5-6 0,-3-1 0</inkml:trace>
  <inkml:trace contextRef="#ctx0" brushRef="#br1">18333 10672 8157,'19'-29'0,"-1"3"0,-4 5 185,0 3 0,0-3 0,3 0 0,2 4 125,2 4 0,6 7 1,-6 6-1,-1 0 442,3 0 0,-5 0 1,4 1-1,-1 3-128,0 1 0,0 9 0,-5 0 0,0 5-186,-1 0 0,-1 6 0,-1 3 0,-5 5 195,-1 4 0,-1 5 1,-6-4-1,-2 2-266,-3 4 0,-4-1 0,-9-1 1,-1-5-135,-2-4 1,-5 2 0,3-2 0,-1-6 16,-4-8 0,0-2 0,0-12 0,4-1-297,1-2 0,-3-2 1,5-2-1,0-3-308,-2-6 1,7-3 0,-1-1-1,6-1 64,4 0 0,2 0 1,5 1-1,4 1 85,6 3 1,6 4 0,13 7-1,3 0 81,6 0 0,6 0 0,3 2 0,0 3 162,1 6 0,-8 3 1,-2 1-1,-3 1-226,-3 0 1,2 0 0,-9-1 0,1 1-163,0 0 1,-6-6-1,1-1 1,-4 0-200,-1-1 0,-1-4 1,1 1-1073,0-3 1,-7-4 0,-4-3 585,-3-6 1,-2-3-1,-2-1 1,-5-1 1035,-9 0 0,-7-6 0,-8-3 0</inkml:trace>
  <inkml:trace contextRef="#ctx0" brushRef="#br1">18836 10185 8157,'21'-9'0,"2"4"0,0 5 183,-1 5 0,8 4 0,1 9 728,10 3 0,1 7 1,3 10-1,4 7 0,0 2-69,0 4 1,-9 10-1,-2 2 1,-3 2 72,-3 1 1,1 14-1,-14-11 1,-3-1-497,-4-2 0,-8-5 0,1-1 0,-5-3-559,-5 3 0,-6-6 0,-8-2 0,-2-3-753,2-2 0,-4-1 0,2-3 1,4-4-1975,4-6 1,1 0 2866,7-12 0,-7-7 0,3-7 0</inkml:trace>
  <inkml:trace contextRef="#ctx0" brushRef="#br1">20015 10248 8157,'-15'-9'42,"-1"2"0,0 2 0,1 0 0,-1 1 527,0 3 1,0 2-1,1 6 1,-1 9 820,0 8 1,2 6 0,0 3 0,2 2-680,0 2 0,-4 7 1,9-2-1,0 1-305,0-1 1,2 9-1,5-2 1,0 5 221,0 5 0,7 1 0,3-3 1,4-4-507,2-5 0,2 0 1,1-3-1,2-3-457,-2-5 0,-2-6 1,1-5-1,1-5-569,2-3 1,0-3-1,-5-1 1,-1-1-418,1-3 1,0-6 0,0 1 0,-1-3-39,1-2 1,0-7 0,-1-6-165,1-6 1,-7-4 1522,-4-3 0,4-10 0,0 2 0</inkml:trace>
  <inkml:trace contextRef="#ctx0" brushRef="#br1">20314 10421 8479,'0'-25'968,"0"5"-608,0 2 1,2 9 0,1 6 0,4 6 178,2 8 1,-4 10-1,4 5 1,0 4 360,0 1 0,-4 2 0,4 2 0,-2 4-116,-4 1 0,1 2 0,-1 5 0,2 0-149,-1 0 1,-3-1 0,1-3 0,2-3-303,1-1 0,0 1 1,-5-7-1,2-3-271,3 0 0,-3-6 0,3 0 1,-3-1-728,-2-4 1,0-1-1,0-2-2371,0-1 1,2-1 711,3-3 1,-2-4 1228,8-7 1,-1-9 0,6-5 1094,0-5 0,0-9 0,-1 3 0</inkml:trace>
  <inkml:trace contextRef="#ctx0" brushRef="#br1">21069 10484 8705,'5'-11'1159,"0"1"0,-6 1-567,-10-1 0,2 3 0,-3 7 0,-4 1 92,-3 5 1,-7 4 0,3 11 0,-1 5-262,-4 4 1,-2 7 0,-1 1 0,-1 2 105,1 4 1,1 7-1,4 1 1,5-1-20,4-3 1,3 0 0,3-1 0,6-2-238,3-3 1,9-3 0,5-8 0,6-1 94,3-4 0,7 2 0,-2-9 0,4-3-28,1-4 0,0-9 1,1 3-1,-2-5-108,-4-1 1,2-7 0,-7-3 0,-2-4-30,-2-2 1,-8-5 0,-4 0 0,-3 0-31,-2-1 1,-2 2 0,-3-4 0,-5 1-323,-4 4 1,-2-4 0,-2 1-1,-2-1-615,-7 0 0,-1 2 0,0 4 0,2-1-162,-2 3 1,4-5 0,-1 10 0,3-2-602,2 1 0,3 3 1,1 4-1,1-3-59,-1-2 0,7 4 0,4-5 0,3-3-994,2-1 2580,0-8 0,-7-10 0,-2-8 0</inkml:trace>
  <inkml:trace contextRef="#ctx0" brushRef="#br1">20849 10028 8186,'21'-14'0,"0"4"0,0 4 613,1 5 0,-2 1 0,6 1 0,3 5-96,6 4 0,0 13 0,7 6 1,0 8 123,-2 3 0,9 7 1,-5 9-1,-2 4-30,-2 4 1,2 6 0,-5-4 0,-2-1-49,-2 1 1,-9-1-1,-3-6 1,-5-3-41,-6-2 1,-3-1 0,-7-6 0,-1 0 67,-5 0 1,-2-6 0,-10-5 0,-1-3-669,-2-1 1,-7-3 0,0-1-1,-5-3-1006,-4-2 0,-10 3 1,5-4-1,4 1-1640,3 0 0,10-7 1,4-8 2722,4-1 0,1-8 0,0-8 0</inkml:trace>
  <inkml:trace contextRef="#ctx0" brushRef="#br1">22594 10531 6934,'-5'-11'0,"-2"3"0,-2-1 168,-3 0 0,-2 1 1,-2-3-1,0 4 1205,1 0 1,-3 5-1,-1-3 1,-4 3-707,-1 2 0,5 2 1,-4 3-1,2 6-187,0 3 1,-2 2 0,4 1 0,0 2-8,5 2 0,-2 7 1,7-2-1,-1 2-124,-1-2 1,8 8-1,-2-5 1,3 1 151,2 0 0,2 6 1,3-8-1,5 0-194,4 2 1,0-7-1,0-1 1,0-1-293,4 0 1,1 0 0,-2-5-1,4 0-1070,6-1 1,2-4-1,3-2 1,-1-1-435,1 1 1,4-5-1,3 1 1,1-3 80,4-2 0,-4 0 0,0-2 0,-2-2 1408,-3-1 0,5-14 0,1 1 0</inkml:trace>
  <inkml:trace contextRef="#ctx0" brushRef="#br1">23207 10735 7980,'0'-15'0,"0"-1"599,0 0 0,-5 6 0,-4-1 0,-3 1 15,-6 1 0,-3-3 0,1 6 0,-5 3 19,1 1 1,-6 2 0,4 0 0,-2 2-201,2 3 1,-2 4 0,7 8 0,0 3-63,-2 1 1,7 7-1,-1-2 1,5 2-11,-1-2 0,6 4 1,2-6-1,3 2-125,2 0 1,0-1 0,4 1 0,5-5 152,6-4 0,11 4 0,1 0 1,2-1-38,3-3 1,1-3 0,2-2 0,2-3 323,-2-2 0,3-2 0,-1-7 1,-2-1-434,-2-2 0,-3-7 1,-4-1-1,-5-4-277,-4-4 1,-6-7 0,-3 2 0,-1-2-97,-3 2 0,-2-2 0,-4 5 0,-3 0-897,-6 1 0,2 1 1,-1 5-1,-2 0-1260,-2 0 1,3 8-2922,1 2 3866,6 5 1,-1 1-1,10-2 1,8-2-406,6-1 1747,5-7 0,8 3 0,-1-6 0</inkml:trace>
  <inkml:trace contextRef="#ctx0" brushRef="#br1">23836 10610 8157,'14'-2'0,"-4"-3"329,-4-6 1,-5-3 0,-2-2-1,-5 1 546,-4-1 0,-9 2 1,-4 3-1,-1 5-459,-4-1 1,0 5-1,0-3 1,2 3 100,-2 2 1,5 2 0,2 1 0,3 4-149,3 2 1,6 1 0,4 6-171,3 0 1,4 5-1,5 1 1,7 3-55,5 3 1,9 1 0,0 3 0,5 1 102,4 4 1,5-4 0,-6 5 0,-1 1 164,-2 3 0,-8-4 1,-4-1-1,-4-6 120,-1-5 1,-7 4 0,-4-5 0,-3-1 90,-2-3 0,-2-4 0,-3-3 0,-7-1-77,-8-3 0,1-6 0,-7 1 1,-2-3-548,-2-2 0,-6 0 0,-1-2 0,0-2-46,-1-1 1,5-7 0,-4 3-1,4-1-1925,1-1 1,3 2 0,1-3-1,5 2-1688,5-3 1,6 5 3658,12-3 0,7 1 0,2-6 0</inkml:trace>
  <inkml:trace contextRef="#ctx0" brushRef="#br1">24638 10264 9251,'5'-19'0,"0"3"630,-1 2 0,5 0 1,3-2-1,5 0-177,4 1 0,12-6 0,1 0 0,2 3 376,3 6 1,-1-2 0,-3 5-1,2 1-351,-2 2 1,-7 5 0,-4 2-1,-1 5 7,-4 4 1,-3 6 0,-4 5 0,-3 3-163,-2 1 0,-2 4 0,-5-2 1,0 1-50,0-2 1,-7 7-1,-3-5 1,-6-2-92,-5-1 0,-2-6 0,-5-7 0,4-2-368,1 3 1,-3-5 0,3 1-269,-1-2 0,4-2 78,-1-5 0,13 0-64,8 0 1,14 2 0,14 2-1,5 1 340,4-2 0,10 4 0,-2 0 0,2 0 329,4 0 0,-7 5 0,-8 1 0,-2 4 62,-3 4 1,-1 2 0,-4-4 0,-5 4-30,-4 1 0,-6 1 0,-2 3 1,-2-2 501,-4 2 0,-1 1 1,-2 3-1,0-2-357,0-4 1,-5-4-1,-2-6 1,-2 0-408,-3 0 0,-8-2 0,-1-4 0,0-5-133,-1-3 1,-3-2 0,-4 0 0,1-2-753,1-3 0,6-4 0,-3-6 0,1-3-714,4-3 1,2 4-1,1-6 1,0 0 34,0-3 1,8 2 0,2-3 0,5 0 575,1-3 0,1-2 1,6 1-1,9 0 987,9-1 0,4-6 0,10 4 0,1-4 0</inkml:trace>
  <inkml:trace contextRef="#ctx0" brushRef="#br1">25644 10217 8434,'37'-6'205,"0"1"1,-1 0 0,-3 5 0,2 0 126,2 0 0,-2 0 1,-7 2-1,-4 1 316,-1 2 1,3 6 0,-6-2 0,-5 1 174,-3 2 1,-8 7 0,1-5 0,-3 6-302,-2-1 0,-2 5 1,-5 1-1,-9 1-27,-8 0 0,-6-1 1,-3 3-1,-2-2-151,-1 2 1,-6 0-1,5 0 1,2-2-107,2 2 1,3-4 0,4 1 0,7-1 3,6 1 1,1-1-1,7 2 1,1-5-3,3-3 1,8 1-1,3-2 1,4-3-76,2 0 0,7-7 0,5-2 0,5-3 13,3-2 1,1 0 0,-4-2 0,0-3 19,-1-5 0,1-6 0,-10-5 1,-2-3-49,-4-1 0,1-5 0,-13 4 1,-2-3-142,-1-3 1,-9 1 0,-5-1 0,-5 1-252,-4-1 1,-6 3 0,5 1-1,-1 3-258,0 3 1,-3 1-1,3 5 1,1 0-466,-1 0 1,2 6-1,5 1 1,0 2-2154,1 4 0,-1 1 3118,0 2 0,1 0 0,-1 0 0</inkml:trace>
  <inkml:trace contextRef="#ctx0" brushRef="#br1">6620 12181 8567,'-11'-5'1461,"1"0"0,4-6 422,-4 6 1,5 0 822,-6 5 1,8 7-2193,-2 3 1,3 6 0,2 5-1,0 5 1,2 4 249,3 1 0,-2 11 0,8 2 1,1 0-228,2 1 1,2 6 0,-1 3 0,-1 0-483,-3 0 0,3-2 0,-5-6 1,-1-2-56,-2-3 0,1-6 0,-2 2 0,0-6 0,2-4 0,-5-5 0,3-6-131,-3 0 1,-4-2 0,-3-4-58,-6-5 0,-3-8 1,-3-4-1,-2-2-129,-2-3 1,0-4 0,5-3 0,0-4-109,1-1 0,6 3 1,4-5-1,5-2-6,5-2 1,9 4 0,10 2 0,4-1 16,5 1 0,13 4 1,-1 1-1,1 5 95,-1 4 1,7 6-1,-8-1 1,-2 3 247,-2 2 0,-3 9 0,-6 5 0,1 7 270,-1 3 0,-1-3 1,-4 6-1,-5 0 342,-3 3 0,-4 2 0,-4-1 0,-5-1 120,-3-4 1,-2 4 0,-2-4 0,-3 2 63,-5-2 1,-10-2 0,-2-4 0,-3 1-594,-3-2 0,-7-3 0,-1-4 1,-1-4-133,-2-1 0,5-1 0,-8-6 0,-2 0 0,-1 0 0,4-2 0,3-2 0,3-3-2065,4-1 1,-3 2 0,12-2 0,1-1-428,3 0 0,6-1 1,12-6 2491,0 0 0,7-6 0,2-3 0</inkml:trace>
  <inkml:trace contextRef="#ctx0" brushRef="#br1">7516 12103 8157,'16'-14'-156,"-1"2"0,1 3 0,0 0 678,0 0 0,-1 4 0,3-4 0,3 2-49,5 4 1,-3 1 0,-1 2 0,-1 0 262,0 0 0,0 2 1,-7 3-1,-3 6-204,-6 3 1,-3 1-1,-2 1 1,0 0-19,0-1 0,-13 3 0,-2 1 0,-3 2 187,1-2 0,-4 4 0,0-2 1,2 0-93,1 2 1,4-6 0,2 4 0,3-4 102,2-1 1,2 0-1,5 0-320,0-1 1,7 1-1,3-2-400,4-3 0,2-4 0,0-7 0,0 0-584,-1 0 1,8 0-1,1 0 1,1 0-1678,-4 0 0,2 1 1,-1 3-1,1 3-4460,0 1 6729,5 10 0,-4-1 0,8 6 0</inkml:trace>
  <inkml:trace contextRef="#ctx0" brushRef="#br1">8396 12857 8642,'14'-2'2248,"0"-1"0,0-2-1236,4 1 1,1 1 0,-2-1 0,3-3-552,1-1 1,5 4-1,-3-3 1,-1 2-407,1 0 0,3-1 0,-5 6 1,-2 0 263,-1 0 1,-4 2 0,-4 3-320,-4 6 0,-5 10 0,-1 3 0</inkml:trace>
  <inkml:trace contextRef="#ctx0" brushRef="#br1">8396 13030 8401,'16'0'595,"2"0"0,3 0 0,3 0 178,0 0 1,6 0 0,-4 0 0,4 0-513,1 0 0,6 0 1,0 0-1,-2 0-778,-2 0 1,4 0 0,1 0 516,2 0 0,2 7 0,5 2 0</inkml:trace>
  <inkml:trace contextRef="#ctx0" brushRef="#br1">10110 12590 8157,'7'-40'0,"-5"-4"0,3 7 276,-3 3 0,-4 0 0,-1 5 164,-3 2 0,-11-2 0,-1 4 0,-4 1 0,-6 3 50,-2 3 0,4 4 0,0 4-119,-2 5 0,3 3 1,-1 2-1,0 0-181,1 0 0,-3 12 0,7 6 0,2 4-93,2 6 1,3 2-1,2 1 1,1 1 97,-1-1 1,3 6 0,0 0-1,2-2-184,4-2 0,1-3 1,2-3-1,2-2-57,3-2 1,4-2 0,7-7 0,1-2 47,4-2 0,-2-6 1,7 1-1,2-3 33,2-2 0,2 0 0,-1-2 0,-1-3-67,-4-6 0,4-3 1,-6-3-1,1-4-88,-5-5 0,-2 1 0,-2-1 1,-2-2-137,-4-2 1,-1 1 0,-6 3 0,3 5-211,-3 3 1,-1 2 798,-2 1 0,0 8 0,0 7-184,0 8 0,5 13 0,0 6 0,-1 4 598,-2 6 0,3 1 0,0 6 0,0-2-373,2 1 0,-5-3 0,5 1 0,-2-3-551,1-3 1,0-2-1,-2-3 1,1-2-564,-1-2 0,3-7 0,0 2-215,1-3 1,-2-4 0,2-2 0,1-3-355,0-2 0,1-2 1,6-5-1223,0 0 2531,7-7 0,-6-2 0,6-7 0</inkml:trace>
  <inkml:trace contextRef="#ctx0" brushRef="#br1">10645 12244 7419,'-9'-2'1738,"5"-1"-1059,8-2 0,5-1 0,6 5 0,3-3-260,3-1 1,-2-2 0,7 4-1,0-4-77,-1-2 1,3 0-1,-5-3 1,1 3-129,4 2 0,-4-3 0,1 3 0,-2 0 8,-4 0 1,4 1-1,-2 6 1,-2 0 2,-2 0 1,-1 0 0,0 0 0,-2 2 38,-4 3 0,2 4 0,-5 7 0,0 1 148,0 4 0,4 4 0,-6 8 0,-1 2-11,-3 2 0,-1 6 0,0-1 0,0 4 226,0 1 0,0 0 0,0-2 0,0-1-191,0-2 1,0-7-1,0 1 1,0-2-262,0-3 0,6-5 1,1-1-1,-1-3-446,1-2 1,4-3 0,-4-1 0,0-1-772,0 1 1,0-7-1,-4-2-6024,3 0 5809,-1-5 1257,-5 5 0,-7-7 0,-2 0 0</inkml:trace>
  <inkml:trace contextRef="#ctx0" brushRef="#br1">10959 12857 8157,'2'-14'137,"3"4"1,4-4 0,7 3-1,1-3 963,4-1 0,2 4 1,6 1-1,1-1-540,3 2 0,2 1 0,-3 4 0,-1-1-509,1 1 1,-1 3 0,1 1 0,-3 0-593,-3 0 0,8 1 0,-5 3 0,1 3 541,0 2 0,10 1 0,-7 6 0</inkml:trace>
  <inkml:trace contextRef="#ctx0" brushRef="#br1">11918 12700 8157,'0'-10'3121,"0"-1"0,2 8 1418,3-3-3217,-3 5-1651,12 1 1,-11 1 0,8 3 0,-1 3-2088,-1 2 0,5-6 1,-3 4 155,3 0 0,1-5 2260,1 3 0,0-10 0,-1-4 0</inkml:trace>
  <inkml:trace contextRef="#ctx0" brushRef="#br1">12327 12213 8157,'9'-16'1091,"5"2"0,-6 2 434,1 1 0,5 10 1,-3 1-776,3 8 0,-4 6 0,1 4 0,-1 1-10,-1 2 0,5 10 0,-5-1 0,1 2-125,0 2 1,-4 7 0,2-3 0,1 0-279,0 1 0,-6 3 0,3-6 0,-3 1-86,2 2 0,-3-6 0,3 2 1,-1-6-426,1-2 0,-3-3 1,3 2-1,-3-3-1220,-2 0 1,5-6 0,2 4-647,2-4 0,-6-6 1,4-2 253,0-2 1,2-2 0,7-5-609,-1 0 2394,1-14 0,0 3 0,0-11 0</inkml:trace>
  <inkml:trace contextRef="#ctx0" brushRef="#br1">12877 12228 8157,'11'-5'0,"-2"-2"1952,-2-1-768,-2-3 1,-5 4-1,0 9-712,0 12 0,0 1 0,0 8 0,0 0 23,0 3 0,-5 2 0,-2 0 1,0-2-92,0 2 0,-4 2 0,6 1 43,1 1 0,-3-1 0,2 1 0,2-3 0,1-1-33,2-2 0,5-1 1,2 1-1,2-5-176,3-4 0,2-1 0,4 0 0,1-2 12,2-4 1,1 4-1,-2-5 1,2 0-275,3-4 0,-1-3 1,4-2-1,-2 0-1040,2 0 0,7 0 0,2-2 0,-4-1-286,-5-3 1,2-1 0,-4 4-1,2-4 745,-2-2 0,-3 0 0,-7-3 0,-2 2-514,-4-3 1,2-8 1118,-6-5 0,6-10 0,-3-5 0</inkml:trace>
  <inkml:trace contextRef="#ctx0" brushRef="#br1">13412 12323 8157,'-5'17'508,"-1"4"0,1 2 0,5 5 1,0-2 717,0 2 1,0 3 0,0 4 0,2 4 34,3 1 0,-1 2 1,4 3-1,1-1-283,0-2 1,-6-7-1,4 1 1,-1-4-647,-1-6 1,2 2-1,-4-5 1,3-1-1375,-3 1 1,-1-2 0,0-5-1307,3 0 0,-3-1 1,3 1-3597,-3 0 5944,-9-8 0,-9-8 0,-9-8 0</inkml:trace>
  <inkml:trace contextRef="#ctx0" brushRef="#br1">11918 12669 8157,'0'-9'0,"7"2"880,4 7 0,3 0 0,1 0-66,1 0 0,-2 7 0,-2 3-357,-1 4 1,-8-3 0,3-1-74,-5 2 0,-2 1 0,-5-1-46,-4-2 1,-4-6 0,-2 1 50,0-3 0,1-2 0,-1-2-243,0-3 1,6-2 0,1-5 0,2 1-95,4-1 0,1-2 0,4 0-4,3 4 0,-2-3 0,8 8 0,1 2-37,2 1 1,2 2 0,-1 0-342,1 0 0,0 2 225,0 3 1,-8-2-1,-1 8 67,0 1 0,-5-3 1,3 1 81,-3 2 1,-4-5 139,-3-1 0,-4-5 1,-6-1 62,-1 0 0,5 0 0,3-1 153,1-5 1,1-2 98,6-8-627,0 7 1,7 2 0,4 7-356,3 0 1,2 0-547,-1 0 0,1 7-644,0 4 0,-8 3 1,-1 1-1139,0 1 2811,-5 0 0,-2 0 0,-9-1 0</inkml:trace>
  <inkml:trace contextRef="#ctx0" brushRef="#br1">6871 14240 8157,'0'-24'69,"0"-4"1,-1 5 0,-3 1 567,-1-1 0,-2 2 0,3 5 0,-1 0 1091,2 1 0,1-1-185,2 0 0,0 9-1035,0 7 1,0 7-1,0 11 1,0 3 75,0 5 1,0 11-1,2 6 1,1 6 109,2 4 0,6 4 0,-4-3 0,2 0-517,3 1 0,-4 2 0,1-6 0,0-4-184,0-3 1,-6-9 0,2 1 0,-3-4-12,-2-6 0,0 2 1,0-7-1,0-2-54,0-2 1,0-6-776,0-1 745,0-6 0,-5-4 0,0-12 1,1-6-303,2-3 1,2-5 0,2 3 0,3-1-77,6-4 1,8 0 0,4 2 0,1 3 100,4 0 1,7 8 0,5-3 0,2 8 270,2 3 0,5 2 0,-7 5 0,3 0 329,2 0 1,-1 12 0,-3 4-1,-1 3 319,2 3 1,-11-2 0,-3 6 0,-6 0 155,-4-2 0,-5 6 1,-4-4-1,-6 2-92,-3-1 1,-4 2-1,-5-3 1,-7 4-170,-5 2 0,-9-6 1,2-2-1,-4-1-352,-1-4 1,-1-3-1,-1-4 1,-2-3-84,-2-2 0,-5-2 0,4-5 0,-2 0 0,-4 0 0,4-7 0,-2-2 0,0-1-33,2-1 0,3 3 0,9-5-3244,2 3 0,14-1 0,3-4 2606,11-1 1,21-14-1,10-3 1</inkml:trace>
  <inkml:trace contextRef="#ctx0" brushRef="#br1">8396 14523 7400,'2'-8'2695,"3"2"-1946,6 5 0,-2 1 1,1 0-1,2 0 174,2 0 0,2 0 0,0 0 0,-1 0-589,1 0 1,5 0-1,0 0 1,-2 0-336,-1 0 1,-3 0-1,1 0-1115,0 0 0,0 1-1122,-1 5 1,-6-3 0,-4 8-817,-3 1 3054,-2-5 0,-14 7 0,-3-6 0</inkml:trace>
  <inkml:trace contextRef="#ctx0" brushRef="#br1">8522 14696 8157,'2'11'1622,"3"-1"1,4-6 0,8 1 0,3-3-947,1-2 1,5 0-1,-4 0 1,1 0 241,0 0 1,3 0 0,-3 0-1,-1 0-467,1 0 0,3 0 0,-5 0 0,0 0-1258,2 0 0,-6 0 0,4 0 1,-1 0-2241,1 0 1,-2 1-1,7 3 3047,2 1 0,9 7 0,3-3 0</inkml:trace>
  <inkml:trace contextRef="#ctx0" brushRef="#br1">10142 14225 8157,'14'-23'0,"-4"-3"450,-5-4 0,2 0 0,-1 2 0,-3 4 419,-1 1 0,-9-3 1,-4 5-1,-4 0 0,-5 0-183,-1 0 1,-7 6 0,4 4 0,-2 1 97,0 1 0,1 2 1,-3 7-1,2 0-143,-2 0 0,0 0 0,0 2 0,2 3-390,-2 5 1,3 11-1,1 5 1,1 4-65,4 2 0,-2 3 0,4-1 1,3 0-279,0 1 0,7-1 0,1-2 0,5-1-264,1 1 0,1-8 1,5-3-1,6-3-54,7-3 0,4 1 0,7-2 1,-1-3 46,4-6 0,4-3 0,0-2 0,3 0 99,0 0 1,-1-7-1,-8-6 1,-1-4 245,-4-4 0,0-2 0,-8 4 0,-4-4-78,0-1 0,-2 3 1,-2-4-1,-3 3 155,0 3 1,-5 6 0,5 5 182,0 1 0,-3 1 1,4 10 278,-1 6 0,5 3 0,-3 14 0,2 5 360,-1 3 1,-6 8 0,3-2 0,-2 1-516,0-1 1,6 1 0,-4 4-1,0-3-209,0-1 0,-2-7 1,-3 2-1,1-6-104,2-4 1,2 1 0,-3-6 0,1 1-458,-1 0 1,-3-8 0,-1-4-2529,0 1 1,0-3-1546,0 1 3193,0-6 1,2 1-1,3-10 1,6-6 1282,3-3 0,1-1 0,1-1 0</inkml:trace>
  <inkml:trace contextRef="#ctx0" brushRef="#br1">10943 14696 14330,'-15'0'465,"-1"0"0,6-5 1,1-2-1,0-2 189,0-3 0,6 3 0,-2-1-180,3-2 1,2-2-337,0-2 1,7 7 0,3 4-1,4 3 22,2 2 0,0 0 0,-1 0 0,1 2-67,0 3 0,-6-1 1,1 6-384,1 2 1,-5 2-768,-2 2 0,-3-6-4092,-2 1 259,0-1 4890,0-1 0,0-2 0,0-7 0</inkml:trace>
  <inkml:trace contextRef="#ctx0" brushRef="#br1">11682 14445 7671,'-15'-16'0,"-1"0"-16,0 1 1,1-6 0,1 0 1294,3 1 0,-1-2 1,7-1-1,1-1 1,2-4-540,2-2 1,7-2-1,6 1 1,4 0-535,4-1 0,9 6 1,-1 2-1,6 1-164,0 4 1,-2-2-1,-1 3 1,-1 6-67,1 3 1,-6 4 0,-2 5-1,-1 0 65,-4 0 0,-1 5 0,-2 4 0,-2 3 70,-4 6 0,2 8 0,-6 0 0,-3 4 104,-1 1 1,-4 11 0,-5 2 0,-7-1 79,-5 3 1,-2-1 0,3 2-1,-3 1 30,-5-1 1,4-5-1,1 0 1,5-1-212,5 0 1,-1-3-1,7-7 1,1-1 10,3-4 1,11 2-1,4-7 1,4-2 50,6-1 0,-1-4 1,3-4-1,2-4 84,2-5 0,6-1 0,1 0 0,-4-1-80,-5-5 1,0-2 0,-7-10 0,-2-1-61,-1-2 1,-4-2-1,-4 2 1,-5-3-213,-3-1 0,-4-4 1,-3 3-1,-5-4-108,-4-2 0,-7 6 0,-2 2 0,-1-1-382,-4 1 1,0 5-1,0-4 1,2 4-123,-2 3 1,3-3 0,1 10 0,-1-1-620,1-1 0,6 6 0,1-4-34,5 2 1,8-5 1356,-1 1 0,17-2 0,6-3 0</inkml:trace>
  <inkml:trace contextRef="#ctx0" brushRef="#br1">12484 13957 8370,'14'-1'664,"-3"-5"0,8 3 1,-2-6-159,6 2 0,0-3 0,5 5 0,3-1 0,1 1 112,3 0 0,0 0 0,-4 3 1,0-2-210,1-1 1,-1 0-1,-1 5 1,-2 2 17,-2 3 0,-7-2 0,4 8-65,0 1 0,-2 7 0,1 2 0,-6 0-11,-2 2 0,-5 1 0,0 9 0,-2 2 141,-4 2 0,-1 5 1,-2-2-1,0 2 43,0 2 1,0 3-1,0-9 1,0 1-332,0-1 1,0-1 0,0-7 0,0-3-200,0 0 1,0-6 0,2 3 0,1-1-450,2-4 0,2-2 0,-3-1 1,1 0-8427,-1 0 7317,-3-8 1,-2-1 0,-8-7 0,-9-1-1296,-6-5 2848,-16-2 0,0-15 0,-16-2 0</inkml:trace>
  <inkml:trace contextRef="#ctx0" brushRef="#br1">12657 14508 8503,'-9'-7'685,"2"-2"0,9-7 0,5 2 513,9 4 1,8-4 0,15 3-1,6-3-368,6-1 0,8 4 0,-3 1 1,2-1-347,0 2 1,-1-3 0,6 5 0,0 0-158,0 0 1,-6-3 0,-1 4 0,0 3-863,0 1 1,-3 4 0,4 3 0,1 7-2531,-2 8 1,-2 11 3064,-7 11 0,0 10 0,0 4 0</inkml:trace>
  <inkml:trace contextRef="#ctx0" brushRef="#br1">30361 5313 8157,'16'0'111,"-1"0"0,1-2 1,0-3 198,0-6 0,-2-3 1,-2-2-1,-2 1 1,1-3-1,-3-1 718,-2-2 1,-5 0 0,-1 5-479,0 1 1,0-1-1,0 0 1,-1 2-125,-5 4 0,3-2 0,-8 5 0,-1 0-175,-2 0 0,-1 1 1,-1 6-1,0 0-131,0 0 0,1 7 1,-1 6-1,0 4-244,1 4 0,-5 5 1,1-3-1,3 1-41,2 4 0,-3 0 0,8 0 0,0-3-28,4-3 1,3-1 0,2-5 0,0 0 37,0-1 0,0-4 1,2-1 26,3 3 1,6-6 0,8-2 0,2-3 51,-2-2 0,6 0 0,1-2 0,2-3 94,-2-6 1,2-1-1,-7-2 1,-2 0 53,-1-3 1,-3-4-1,-1 1 1,-1-1 104,-3 2 1,-6 2 0,1 1 562,-3 0-251,5 1 0,-6 8 0,5 8 1,-5 12-23,-1 6 1,0 7 0,0-3-1,0 1-166,0 4 1,0 2-1,0 1 1,2-1-327,3-4 1,-3 2 0,3-7 0,-3 0-297,-2 2 1,0-6-1,0 4 1,0-3-1116,0-3 1,2-4 0,1-1-90,3 2 1,6-3 0,-2 0-1,4-2-2600,2-4 4125,0-1 0,6-9 0,3-2 0</inkml:trace>
  <inkml:trace contextRef="#ctx0" brushRef="#br1">30864 5517 9404,'16'0'0,"0"0"1174,-1 0 1,-4 0 0,-1 0 2422,2 0-1751,-5 7 490,0-5-2639,-7 5 0,0-6-2854,0 5 984,0-5 1,0 5-1,0-12 1,0-4 2172,0-4 0,0-9 0,0-1 0</inkml:trace>
  <inkml:trace contextRef="#ctx0" brushRef="#br1">31210 5124 8157,'16'-24'0,"-1"3"0,1 3 448,0 2 1,0 1 0,1 1 0,2 2 371,2 1 1,0 8-1,-5-3 1,0 5-129,-1 1 0,1 0 1,0 1-351,0 5 0,-6 8 0,-1 8 0,-2 1 22,-4 0 0,-8 5 1,-5 0-1,-4 5-73,-2 3 1,-7 1 0,-3-6-1,-2 1-94,2-1 0,-2-1 0,7-2 0,3-4 26,6-1 1,0 3 0,7-5-1,1-2-236,2-1 1,4-2-1,2-1 1,4-1 170,6-3 1,-1 1 0,8-7-1,-4-1 174,-1-2 1,5-2 0,0-2-1,-2-3 78,-2-6 1,-3-3-1,-1-2 1,-5-1-232,-1-4 1,-1-2 0,-6-3-1,-2 3-350,-3 1 1,1 2 0,-6-4 0,-3 1-393,-1 4 1,-7 0 0,0 0-1,2-1-449,2 6 1,1-1 0,0 6 0,1-1-442,-1-1 1,0 8 0,2-4 56,4 0 0,4 5-44,12-3 1,1 5-1,7 3 1440,1 2 0,-2 1 0,9-6 0</inkml:trace>
  <inkml:trace contextRef="#ctx0" brushRef="#br1">31713 4951 8157,'0'-9'100,"0"1"1,-2 4 695,-3-1 0,3-2-38,-3 2 0,5 3 0,5-3-259,6 3 1,8 2 0,4 0 0,-1 0-77,1 0 0,3 0 1,-3 0-1,0 0-201,0 0 1,3 0 0,-5 0 0,-2 0-19,-2 0 1,-6 5-1,-1 2 1,3 0 85,1 0 1,-4 5 0,-1-1 0,-2 3-25,-4 2 0,-1 5 0,-2 1 0,2 3 47,3 3 1,-3 0 0,3 1-1,-3-1 179,-2 0 1,0 5-1,0-8 1,0 1-377,0 0 0,1-7 0,3 4 0,3-2-161,2 0 0,-1 0 1,5-5-1,-3-1-306,2 1 0,2 0 0,2 0-8502,0-1 7232,-7-6 1,-6-4-1,-12-10 1,-8-7 1620,-6-7 0,-8-6 0,-6-6 0,-7-1 0,4 1 0</inkml:trace>
  <inkml:trace contextRef="#ctx0" brushRef="#br1">31792 5218 8157,'-9'-10'657,"5"1"170,8 2 1,10-3-1,7 4 1,0 3 132,2 1 0,1 2 1,7 0-1,3 0-457,2 0 0,3 2 0,6 3 0,-1 4-699,0 0 1,10 5 0,-7-2 0,2 5-4770,0 4 4965,-9 0 0,-2-5 0,-6 0 0</inkml:trace>
  <inkml:trace contextRef="#ctx0" brushRef="#br2">17201 12731 8157,'0'-15'334,"0"-1"0,-7 7 0,-3 2 0,-4 2 916,-2 0 1,-5 0-1,-2 5 1,1 1-1,-1 3-789,4 1 0,-4 7 1,2-1-1,2 3 0,1 0 632,3-4 1,-1 4-825,0-3 1,6 3-1,1 1 1,2 1-295,3 0 0,3-1 1,1 1 110,0 0 0,7-7 0,5-2 0,7-2-365,7 0 1,9 0 0,4-5 0,-1 2-72,0 3 0,10-3 0,-5 5 1,-1 0 265,-2 4 0,-3 2 0,-5 3 0,-1 0 198,0 0 1,-6 5 0,-4 1 0,-4 1 167,-1 0 0,-7 3 1,-4-5-1,-3-2 712,-2-1 0,0 2 0,-2 1 0,-3-3-472,-6-6 0,-3 0 0,-3-5 0,-2 0-190,-2 0 1,-7-1-1,0-6 1,-5 0-193,-4 0 0,0 0 1,4-2-1,-2-2-1475,-2-1 0,1-5 0,6 3 1,4 0-141,5 0 0,3-6 0,4 3-561,4-4 1,3-7-1,9 0 1,5 0 2035,8-2 0,8-1 0,9-7 0</inkml:trace>
  <inkml:trace contextRef="#ctx0" brushRef="#br2">17453 12810 8157,'15'0'0,"1"0"411,0 0 1,0 7-1,-3 3 1,0 4 1287,-3 2 1,-1 5 0,3 2 0,-3 1-1149,-2 4 0,5-3 0,-1-1 0,3 1 322,1-1 1,1-5 0,0 2 0,-1-3-412,1-3 0,0 5 0,0-3 0,-1-3-1253,1 0 0,-5-2 0,-3 0 0,1-3-6919,0-2 6831,-6-2 0,3-13 879,-12-8 0,-2-7 0,-8-8 0</inkml:trace>
  <inkml:trace contextRef="#ctx0" brushRef="#br2">17531 12731 8116,'-2'-14'0,"-1"2"0,-2 2 40,1-2 1,3-2 0,2-2 245,5 0 1,2 7 0,8 4-1243,0 3 1,3 4 955,-3 3 0,10-3 0,-9 5 0</inkml:trace>
  <inkml:trace contextRef="#ctx0" brushRef="#br2">17861 12779 8157,'18'15'380,"3"1"1,-4 7 0,4 1 0,-1 2 34,0 1 1,-2-1 0,5 3-1,-2-1 610,0-1 0,0-3 0,-6 2 0,1-5-395,0-3 1,-6-3 0,1 1-1,-1 0 1102,-1 0-1151,-2-1 1,-9-6-311,-3-4 1,-4-10-1,-7-7 1,2-6-543,4-3 1,-2-7 0,6 2 0,3-3-379,1-3 1,14-5 0,6 1-1,3 1 146,2 2 0,5 8 1,0 4-1,5 5 128,3 6 1,1 3 0,-5 9 0,1 3 1265,3 5 1,-2 6-1,2 3 1,-3 4-21,-1 2 0,-8-4 1,-1 3-1,-2 0-576,0 1 1,0-1-1,-7 4 1,-2-3-741,-1-3 0,-6-1 0,4-3 0,-2 1-624,-4 2 1,4-5-1,-2-6 1,-1 2-2331,-2 2-1405,-2-5 4804,0-2 0,0-21 0,0-3 0</inkml:trace>
  <inkml:trace contextRef="#ctx0" brushRef="#br2">19198 12433 8993,'0'-16'575,"0"0"0,5 1 1,2 1-1,2 3 324,3 6 0,2 3 1,2 2-1,-1 0-390,1 0 1,0 7 0,0 4 0,-2 3-30,-4 1 1,2 3 0,-6 1 0,-3 4-54,-1 1 0,-2 2 0,0 6 0,-2-2-130,-3-4 1,-2 2-1,-5-7 1,1-2-76,-1-2 1,-2-3 0,-2-2 0,0-3-35,1-2 0,4-2-416,1-5 0,8-1 0,2-3-231,9-1 1,10-6-1,5 6 1,4 2 257,6 1 0,1 2 0,-2 0 0,2 2 417,1 3 0,-1 4 0,-7 6 0,-3 1 88,-3 0 0,5 5 0,-6 2 1,-4 1 360,-5 4 1,0-4-1,-6 1 1,-3-1-77,-1 1 0,-2-4 0,-2 3 0,-1-1-277,-3-4 0,-6-1 0,2-5 0,-6 0-155,-5-3 0,2-5 0,-6 4 0,1-2-380,0-3 1,-3-3 0,-4-2 0,1-5-1548,4-4 1,1 1 0,6-1 0,-2-3-114,2 0 0,9-8 0,4 0 0,5 0 388,1-2 1,3-2-1,6-6 1,8 0 1494,6-1 0,10-13 0,7-4 0</inkml:trace>
  <inkml:trace contextRef="#ctx0" brushRef="#br2">19937 12354 8157,'49'0'0,"-7"0"0,-4-5 0,-5 0 0,-3 1 809,0 2 0,-8 2 0,-1 0 0,-3 0 45,-2 0 1,-1 7 0,-1 4 0,-2 3-170,-1 2 1,-8-1 0,3 1 0,-5 2-304,-1 3 0,0-2 0,0 7 0,0 2 94,0 2 1,-1 1 0,-3 2 0,-3 2-89,-2 2 1,6-1-1,-2-4 1,3-1-86,2 1 1,0 3 0,2-2 0,5-3 62,8-1 1,1-4 0,7-1 0,0-1-23,3-4 0,-3-3 0,-1-4 1,-1-3-130,0-2 1,0-2 0,-5-5-1,0 0-151,-1 0 1,1-7 0,-2-5 0,-2-6-2,-1-3 1,-8-1 0,2 1 0,-5-4-142,-5 1 1,-4-6 0,-8 4 0,-4-2-21,-5 2 1,-4-4 0,-3 6 0,-2-3 134,-2 1 0,1 7 1,2-4-1,-1 2-164,-1 0 0,-1 0 1,7 7-1,4 2-270,5 2 0,-1 1 0,1-3 0,3 1-1670,6-1 0,0 3-4884,6-1 1135,-6 6 5816,10 4 0,-5 9 0,7 7 0</inkml:trace>
  <inkml:trace contextRef="#ctx0" brushRef="#br2">17091 13659 8229,'-7'-9'1045,"5"0"-415,-3 4 1,5 3 0,5-3 0,6 2-67,3-3 1,1 5 0,1-5 0,2 5-67,3 1 1,-4-2 0,6-2 0,-2-1-49,0 2 0,1 1 0,-2 0 1,2-1-109,3-3 1,1 1 0,7 3 0,2-1 41,2-2 1,13-8-1,3 5 1,8-3-147,7 1 1,14 1-1,-35 3 1,1 0 0,2 1-1,3-1-113,5 0 0,2 0 0,2 2 0,1-1 1,5 0-1,2 0 0,-1-1 0,1 0-63,0-1 0,0 0 1,4 1-1,1 1 0,-7 0 1,0 0-1,-2-1 0,1 0 213,-2-2 1,-1 2 0,-5 0 0,-1 1-1,-2 1 1,0-1 0,-4 1 0,1 0-56,-3-1 0,1 1 1,-1 1-1,-1 1 1,-2-3-1,-1 1 1,-1 0-1,-1 1-157,40-1 1,0-3 0,-6 0 0,-8 1-64,-9-1 0,-13 1 0,-12 5 0,-4-3 0,-6-1 0,-3 0-552,-8 5 0,-6-2-1870,-4-3 1,-5 3-1,-5-3-1667,-5 3 1,-6 4 4276,-5 3 1,-4-3 0,-6 5 0</inkml:trace>
  <inkml:trace contextRef="#ctx0" brushRef="#br2">18097 14130 8157,'-7'-14'211,"-3"2"1,-4 2 0,-2-1-1,-1 1 2733,-4-1-2221,-4 8 1,-6-10 0,-1 8-39,1 2 0,-4-1 1,2 1-1,3-2-186,0 1 0,1 4 1,-1 5-1,4 6 98,5 3 0,0 1 0,3 1 0,4 0-510,0 0 0,7-1 0,2 1 0,3 2-214,2 2 0,2-7 1,3 2-1,8-1-20,6 0 1,0-5 0,7-2 0,2-2-274,2 1 1,7-3 0,1-8 0,0-4 158,1 0 1,-2-5 0,-8 4 0,-3-4-24,-5-2 1,0 0 0,-3 3-1,-4 0-45,0 3 0,-7 5 0,0-4 1294,0 2 0,-4 2 229,8 5 0,-2 1 0,3 5 0,-4 4-550,-1 4 1,0 9-1,-3 3 1,3 2-82,2-2 0,-1 4 0,5-6 0,-5 2-360,-1 1 1,4-6-1,-4 3 1,0-1-1163,0-4 0,0-2 1,-4-1-1,3 0-685,-3 0 0,1-6 0,1 1 439,5 1 0,-1-4 1,1 1 1204,3-2 0,8-2 0,3-5 0</inkml:trace>
  <inkml:trace contextRef="#ctx0" brushRef="#br2">18616 14445 8157,'5'-16'1981,"1"0"1,1 8-1,-4 1-280,2 0 0,2 5-2092,-1-3 1,-3 3-1201,8 2 0,-1 0 778,6 0 0,-2-2-2894,-4-3 3707,-3-4 0,0-7 0,2 1 0</inkml:trace>
  <inkml:trace contextRef="#ctx0" brushRef="#br2">18946 14005 8157,'32'-7'297,"-1"-4"1,-1-1 270,-4 1 1,-1-1 0,-6 7 0,2 1 75,-2 3 0,-2 1 1,-1 0-1,0 0-91,0 0 0,-2 7 0,-4 3 1,-5 4-99,-3 2 0,-2 5 0,-2 3 0,-1 2 141,-2 2 0,-13 11 1,2-8-1,-1 2-89,-1 1 1,4-3 0,2-1 0,3-4-87,2-5 0,2 2 1,5-2-1,0-2-103,0-2 1,7-3 0,4-2 0,3-3-85,1-2 1,3-2 0,1-5 0,2 0-27,-2 0 1,-1 0 0,-1 0 0,1-1 24,-3-5 1,5-2 0,-12-8-98,1 0 1,-2 1-1,-7-1 1,0-2-109,0-3 0,-9 4 1,-5-4-1,-5 4-132,0 1 1,-9-2 0,0-1 0,0 0-230,-2 5 1,2-2 0,0 6-1,4-2-1201,1 1 0,2-1 0,6 5-2203,-1-2 1,9 6 517,7-3 1,7 3 3218,9-2 0,6-4 0,3-7 0</inkml:trace>
  <inkml:trace contextRef="#ctx0" brushRef="#br2">19481 13926 8157,'16'-2'890,"-1"-3"1,6-2 0,2-5 0,1 3-293,4 2 1,2-5 0,2 3 0,-1 0 403,0 4 1,-1-2-1,-2 2 1,-2 1-462,2 3 0,-5 1 0,0 0 1,-2 1 98,0 5 1,0-3 0,-6 8 0,1 3-122,0 5 0,-2 0 0,-2 7 0,-2 2 131,3 2 1,1 1-1,0 2 1,-2 2-366,-2 2 0,1-2 0,3-7 0,-2-4-592,-2-1 0,-4 3 0,2-5 1,1-3-148,0-6 0,-6 2 1,4-5-2824,0-1 0,-7-1 0,0-7 1267,-8 0 0,-8 0 1,-5 0-1,-4-1 1435,1-5 1,-6-2 0,4-8 0,-2 0 574,2 1 0,3-1 0,8 0 0,-1 0 209,0 1 1,7 4 0,4 1-1,3-3 526,2-1 1,2 4-1,3 0 1,6-3 660,3-1 0,7 0 0,1 2 0,1 2-749,0-3 0,5 6 1,0 0-1,5 2-716,4 0 1,1 0 0,-3 5 0,2 1-136,-2 5 0,5 2 0,2 8 1,3-2 203,2-3 0,8-4 0,0-7 0</inkml:trace>
  <inkml:trace contextRef="#ctx0" brushRef="#br2">21399 13030 8157,'-9'0'6296,"4"0"-5018,10 0 0,4-5 0,7 0 0,-1-1-767,1-1 0,0 6 0,1-5 0,1 3-1178,-2-2 1,8 3 0,-8-3-2348,1 3 0,-1 4-120,-6 3 0,-3-2 3134,-7 8 0,-14-1 0,-3 6 0</inkml:trace>
  <inkml:trace contextRef="#ctx0" brushRef="#br2">21446 13109 9069,'7'8'0,"4"-2"1079,3-5 0,1-1 0,3 0 0,1 0-135,2 0 0,5 0 0,-3 0 0,1 0-457,4 0 0,-3 0 0,1 0 0,2 0-799,2 0 1,-1 0-1,-1 0 1,-2 0-1589,2 0 1,7 0 1899,2 0 0,0 0 0,-6 0 0</inkml:trace>
  <inkml:trace contextRef="#ctx0" brushRef="#br2">23459 12213 8853,'-7'-11'600,"-4"1"0,-3 6 1,-1-1-1,-3 3 0,-1 2 235,-2 0 0,-2 2 0,4 2 1,-2 3-442,2 1 0,-4 1 0,2 3 1,2-1 74,1 1 1,8 2 0,1 2 0,0-2-290,1-4 1,4 4 0,-1-3 0,3 2-93,2 3 1,4 0-1,4-2-141,8-4 1,10-3-1,2-5 1,7 2-123,7 1 0,4 0 1,1-3-1,0 1 253,0 3 1,0 6 0,-1-2 0,-4 4-26,-6 2 1,-4 5 0,-4 0-1,-4 0 197,-1 2 0,-7-6 0,-8 4 0,-1-2 834,-3 2 0,-2-3 1,-2 3-1,-2-4-481,-3-1 0,-4-2 0,-7-2 0,-1-3-366,-4-2 1,1 3 0,-4-5 0,0-1-624,-1-2 1,1-2 0,-4 0-1,2-2 125,-2-3 1,0 1 0,1-5 0,5 1-1539,-1-1 0,6-2 0,-4-4 0,5-1-300,5 0 0,4-1 0,7-2 0,0-4 2099,0-2 0,14-8 0,4-7 0</inkml:trace>
  <inkml:trace contextRef="#ctx0" brushRef="#br2">23773 12260 9612,'16'5'0,"0"2"0,-2 2 1025,-4 3 0,6 4 1,-4 3-558,2 2 0,5 0 1,-8-4-1,3 4 711,1 6 0,1-3 0,0 0 0,0 1-433,-1-1 0,1-4 0,0 1 0,-1-4-356,1-1 1,0-2 0,0-2-3970,-1-2 0,1-1 7,0 2 0,-7-6 2432,-4-10 1140,-17-11 0,-6-9 0,-13-6 0</inkml:trace>
  <inkml:trace contextRef="#ctx0" brushRef="#br2">23710 12118 8157,'0'-15'496,"0"4"0,2 1 0,3-1-719,6 3 0,3-1 1,1 5-1,1-1-235,0 2 0,5 3 0,0 3 458,-2 2 0,-2 8 0,-1-5 0</inkml:trace>
  <inkml:trace contextRef="#ctx0" brushRef="#br2">24229 12323 8157,'25'26'684,"-4"0"1,-4-7 0,-1 4 0,-1-2 211,1 0 1,0 5-1,-2-5 1,-2-2-235,-1-1 0,-3 3 1,5 0 986,-3-2 0,-6-2-1000,1-1 1,-5-7-1,-5-4-380,-6-3 1,-3-4-1,-2-3-151,1-6 0,-1-4 0,2-5 0,2-2-352,1-3 1,8-1-1,-3-5 1,5-1-595,1 1 0,7-1 0,3 1 1,6-1 377,5 1 1,3 7 0,8 4 0,-1 8 615,1 7 1,-1 3-1,1 2 1,-1 2 286,0 3 1,-1 4-1,-2 7 1,-2 1-108,2 4 1,-3-3 0,-1 4-1,-1-1-166,-4 0 0,-1 5 1,-3-3-1,1 0-661,0-1 1,-2 5 0,-2-5 0,-2 1-1039,3 0 1,-5-2 0,1-6-1,0 1 140,0 0 1,-4 0 0,5-2 0,3-2 1378,1-2 0,1-6 0,1 10 0,0-6 0</inkml:trace>
  <inkml:trace contextRef="#ctx0" brushRef="#br2">25503 12731 8157,'15'-7'409,"-1"-1"1,-3-8-1,-4 0 650,0 1 0,-5-1 1,3-2-1,-3-3 88,-2-5 1,-6-3-1,-1-3 1,-1 1-527,-5-1 0,-1-4 1,-1-5-1,-1-1-355,0-1 0,0-11 0,3 7 0,2-2-419,6 0 1,-2-2 0,2 2 0,3 6-53,5 2 0,6 12 1,9 6-1,1 4 95,2 3 1,1 4 0,-1 12-1,4 0 528,-1 0 1,9 7 0,-5 5-1,2 9 1208,5 10-1315,-4 1 1,8 8 0,-8-3 133,1 5 0,-6-2 0,0 0 1,0 0-217,-1 0 0,3-5 0,-7 2 0,-2-4-556,-2-2 1,-1-1 0,0-2 0,0-3-1321,-1-3 0,-4-1 0,-2-5 1,-1-2 698,1-4 1,-4 3 0,6-8-257,1-2 0,0-3 0,0-7 0,-3-7 277,-2-5 0,0-4 1,-3 4-1,1-2 627,-2 2 1,-1 2 0,-4 3 0,-3 3 916,-5 6 1,-6-2-1,-3 0 257,-2-2 1,-7 6-1,2-2 1,-4 1-101,-2-1 1,-4 3-1,-3-3 1,-1 1-368,-3-1 0,-8 3 1,-2-3-1,3 5-1383,1 5 0,-4 4 0,1 7 0,1-1-2853,2 1 3829,-5 0 0,-2 7 0,-6 1 0</inkml:trace>
  <inkml:trace contextRef="#ctx0" brushRef="#br2">23522 13203 9036,'15'0'1126,"1"0"0,7 0 0,5-2 1,8-1-166,12-3 1,6-4 0,12 3 0,7 0-505,11 0 0,-36 1 0,0 0 1,5 1-1,1 1 0,2-1 1,2 0-114,2-1 0,2 1 1,9 0-1,1-2 0,-3-2 1,0-1-1,2-1 0,0 1-51,-2 0 1,0 1 0,0-2 0,-2 1 0,-10 1 0,-2 0 0,-5 2 0,-1 0-228,-3 0 0,-1 0 1,30 0-1,-12 0 0,-9 2-797,-5 0 1,-10-1 0,-8 6-1,-8 0-304,-6 0 0,-3 2 0,-5 3 1035,-9 6 0,-7 10 0,-9 3 0</inkml:trace>
  <inkml:trace contextRef="#ctx0" brushRef="#br2">24150 13564 8157,'0'-8'2987,"0"3"0,0 10-1989,0 5 1,0 11 0,0 5-1,2 4-352,3 2 0,-3 4 1,5 3-1,-2 1-154,1 3 0,4-4 1,-3-1-1,0-1 617,0 0 1,5 1-1,-1-3 1,3 2-1209,2-2 0,-1-2 1,1-4-1,0-2-64,-1-6 0,-1-4 0,-1-3 0,-3-2-525,2-1 1,-3-8-1,2 2-1587,1-3 0,-3-4 0,-1-3 0,-1-5-358,-3-4 0,-2-4 0,-2-3 2633,0-5 0,0-4 0,0-1 0</inkml:trace>
  <inkml:trace contextRef="#ctx0" brushRef="#br2">24386 13800 8903,'16'-26'0,"-2"2"473,-3 1 0,6-3 0,-3 3 0,3 0-131,8 1 0,3 2 1,5 10-1,0 5 226,-1 3 0,8 2 0,-7 2 0,4 5 20,1 8 0,-1 3 1,-6 8-1,-1 4 341,-4 5 1,2 0-1,-7 6 1,-3 3-98,-6 2 0,-5 1 1,-7 0-1,-2 0-282,-3 0 1,-4-7-1,-7-3 1,1-4-289,-1-1 0,-2-8 1,-1-5-1,-2-5-405,2-3 0,-5-8 0,-3 1 0,-1-8-280,2-6 1,-3-4 0,4-4 0,-1-1-147,0-2 0,12-5 0,0 3 0,5 1 155,5-1 1,4 0 0,7 6 0,7-1 744,6 4 0,15 4 0,1-2 0,8 3 269,3 2 0,7 2 0,4 5 0,1 0-443,-1 0 0,1 7 0,-6 3 0,-1 4-1344,2 2 1,-5-1 0,5 3 0,-1 3-2654,-1 5 0,2 4 3840,-1 1 0,-4 8 0,5 1 0</inkml:trace>
  <inkml:trace contextRef="#ctx0" brushRef="#br2">16682 16032 8157,'0'-16'1337,"0"-4"1,0-1-883,0 1 0,-2 10 1,-3 5 270,-5 3 0,-6 2 0,-3 0 0,-4 0 0,0 0 334,1 0 0,-6 2 1,3 1-1,1 4-488,3 2 1,-2-4-1,2 6 1,2 1-236,1 2 1,8-4 0,0 1 0,-1 1-83,2 2 1,2-4 0,7 1-483,0 1 0,2-3 0,3 0 0,6-2-173,3-4 0,14-1 0,5-2 0,5 0 75,6 0 1,1 0 0,3 2 0,-3 1 137,-3 2 0,2 6 1,-8-4-1,-2 1 599,-7 5 1,1 1 0,-7 1 0,-1 1-36,-3 0 0,-6 5 0,-3 0 1,-1 0 133,-3 1 0,-2 1 1,-2 3-1,0-5-23,0-3 1,-2-3 0,-3-1-75,-6-3 0,-8 1 0,-2-7 0,0 1-310,-2 1 1,0-6 0,-6 5 0,1-5-435,0-1 1,-5 0 0,8 0 0,-1-1-1278,0-5 1,7 3-1,-2-6 1,3 0 289,2 1 1,8-3-1,2-5-1537,5 1 0,2-3 0,5-1 2854,4-2 0,11-7 0,4 4 0</inkml:trace>
  <inkml:trace contextRef="#ctx0" brushRef="#br2">16902 16048 8073,'16'0'595,"0"0"0,0 2 0,-1 3 0,1 4 496,0-1 0,1 12 0,2-3 1,2 4-277,-1 2 0,-3 3 0,-1-3 0,-1-1-399,1 1 1,-2-2 0,-2-4 0,-1 3-179,1 1 1,2-2 0,0-7-1,-3-2-2167,-6 3 0,2-5-645,-2 3 0,-2-8 1597,-8 3 0,-3-12 1,-8-4-1,0-4 977,0-2 0,-6-6 0,4-10 0,-5-8 0</inkml:trace>
  <inkml:trace contextRef="#ctx0" brushRef="#br2">16997 15969 8445,'-9'-29'0,"2"2"0,2 6 155,-1 4 1,1 0 0,3-1 0,-1 1 0,-2 3 850,1 0 1,3 0-1828,1-2 1,6 7 0,5 4 820,3 3 0,2-5 0,-1-1 0</inkml:trace>
  <inkml:trace contextRef="#ctx0" brushRef="#br2">17170 15922 8073,'31'30'422,"1"-4"1,-6 7 0,-2-5 0,-1-2 319,-4-1 1,4 3 0,-2-2 0,-2 4 111,-2 1 0,-1-6 0,0-3 0,-2-1 101,-4 0 0,3 0 1623,-8-5-2182,0 0 0,-7-13 0,-1-5 1,-4-5-458,-2-5 0,0-7 1,-1-4-1,5-1-298,3-4 0,2-7 1,0-4-1,2 3-176,3 3 1,9-2-1,9 10 1,-1 1 345,1 3 0,5 10 0,-2 6 1,4 3 595,1 2 1,1 6-1,1 1 1,2 3 257,2 7 0,-2-1 1,-8 5-1,-2-3-263,-2-3 1,3 6 0,-5 2 0,-4 0-645,-5-1 0,1 5 0,-8-5 0,-2 1-1193,-1 0 1,-2-1-1,0-2 1,0 1-2061,0-2 1,2-2 1003,3-1 2491,-3 0 0,12-8 0,-5-1 0</inkml:trace>
  <inkml:trace contextRef="#ctx0" brushRef="#br2">18475 16441 6689,'15'0'2278,"-6"-7"1,-4-5-1,-3-6-1171,-2-3 1,-5-7 0,-2 2 0,0-4-319,0-1 0,-5-6 0,3-3 0,-2-2-641,1-1 1,1-12 0,-3 6 0,3-3-456,2-2 1,2 2 0,5 4 0,0 3 310,0 3 0,9 9 0,5 10 1,5 4-436,0 5 1,6 9-1,1 0 1,5 3 720,6 2 0,-4 7 0,6 5 0,-1 7 310,4 7 1,-4 6 0,-1 5 0,-4 3 40,-1 0 0,-1 9 0,-1-4 0,-2 1-327,-2-1 0,-7 4 1,4-7-1,-2 3-568,0 2 1,0-6 0,-5-7-1,-3-4-1413,-2-4 1,3-12-1,-4 0 284,4-5 1,-3-4-1,-2-6 956,-2-5 0,0-2 0,-4-10 1,2-1 141,-1-2 1,-4 0 0,-5 5 610,-6 1 0,2-1 1,-3 0-1,-4 0 1,-3 1 574,0-1 1,-5 0-1,-3 0 1,-2 1-281,-3-1 0,1 2 0,-1 2 0,1 3-1256,-1 2 1,1 0-1,0 4 1,-1-3-508,1 3 1,6 10-1,4 7 1,4 7 1141,1 3 0,7-4 0,2 2 0</inkml:trace>
  <inkml:trace contextRef="#ctx0" brushRef="#br2">19764 15922 8157,'16'0'532,"-1"-2"672,1-3 1,0 3 0,1-5-1,2 2-656,2 0 1,6 0-1,-6 3 1,0-2-299,1-1 0,-4 0 0,3 5 0,-4 0-1721,-1 0 1,-2 2-1,-2 1-1227,-1 2 0,-8 8 2698,2-3 0,-10 4 0,-4 2 0</inkml:trace>
  <inkml:trace contextRef="#ctx0" brushRef="#br2">19858 16064 9023,'21'-6'1295,"0"1"0,2 0 0,-2 3 0,3-1-642,1-3 1,3-1 0,-6 4 0,1-2-1216,0 1 1,5 2 0,-4 2 0,2 0-153,1 0 1,-1 0 0,5 2 713,1 3 0,-1-3 0,1 5 0</inkml:trace>
  <inkml:trace contextRef="#ctx0" brushRef="#br2">21006 15388 9467,'2'-9'3460,"3"6"-2509,5 6 1,-1 11-1,2 9 1,1 1 0,2 4 63,2 2 1,-1 1-1,1 2 1,0 2 101,-1 2 0,1 5 0,0-5 0,-2-4-615,-4-5 0,4 5 1,-5-5-1,2-2-451,-1-2 0,-6-3 1,3-3-964,0 3 1,-1-4 0,5 4-1482,-6-3 1,2-8-885,-2 1 0,2-8 0,-1 1-1674,4-8 4951,-3-5 0,7-6 0,-5-1 0</inkml:trace>
  <inkml:trace contextRef="#ctx0" brushRef="#br2">21446 15592 8157,'0'-31'528,"0"-1"0,2 1 0,1 1-201,3 4 1,6-4-1,-2 7 1,4 3 173,2 4 1,5 5 0,4-1 0,2 3 486,7 2 1,1 4-1,-4 8 1,0 6-400,1 3 0,-6 3 0,-1 4 0,-1 5 139,0 4 0,-4 7 0,-1 1 0,-5 2-335,-4 4 1,-6-4 0,1 2 0,-5 0-100,-5-2 0,-4-2 0,-7-6 0,1-1-56,-1 1 1,0-13 0,-1-5 0,-2-4-414,-2-1 1,-2-5-1,4 1 1,-4-5 87,-1-5 1,-1-4 0,-1-7-31,5 0 1,5 1 0,6-1 0,6 0-88,8 1 1,6 4 0,11 2-1,5 2 340,4 4 1,14-1 0,3 1 0,2-2-81,0 1 0,-2 2 0,-2 2 0,-1 0-135,-2 0 1,-12 0 0,1 0 0,-3 0-952,-4 0 0,3 7 0,-10 4 0,-3 3 1030,0 2 0,-7-1 0,0 1 0</inkml:trace>
  <inkml:trace contextRef="#ctx0" brushRef="#br2">22814 15403 8157,'9'-15'0,"-4"-1"0,2 0 705,-2 1 0,1 4 0,-8 2 613,-3 2 1,-4 2-1,-9 5 1,-1 0-408,-2 0 0,-5 5 0,3 2 0,-1 2-223,-4 3 1,3 2 0,1 2 0,1 0-173,4-1 0,2 1 1,1 0-361,0 0 0,2-1 0,4 1-372,4 0 0,5-6 0,2-1 0,5 0-83,4-1 0,16-4 0,7 3 0,6-2 16,5 0 1,6 2-1,3-1 1,-3 2 125,-1 1 0,2 10 1,-2-3-1,-6 1 514,-2 1 1,-5 3-1,-6 0 1,-2 0 248,-2 2 1,-12-6 0,0 6 0,-5-2 297,-6 0 0,-1 0 0,-4-6-475,-3 1 1,-9 0 0,-7-2 0,0-4-408,-1-5 1,-3-3 0,-6-2 0,-1 0-867,1 0 1,-1-2 0,1-1 0,-1-4-612,1-2 1,0 4-1,1-4 1,4 0-324,5 1 1,5-3-1,4-3 1,3 0-876,2-1 1,2 2 2652,5-8 0,7-10 0,1-2 0</inkml:trace>
  <inkml:trace contextRef="#ctx0" brushRef="#br2">23286 15451 8157,'15'10'0,"-1"1"615,-3 1 0,3-3 0,-4 1 0,3 2 481,-3 2 1,4 2 0,-3 0-1,1-1-219,-2 1 1,4 5 0,-3 0 0,3-2-795,1-1 1,-1-8 0,-1 1 0,-3-1-912,2-1 1,-3 3-2330,2-7 1475,-8 8 0,-1-13 0,-9 0 0,-2-9 1682,-3-5 0,-9-2 0,-4-7 0,-6-1 0</inkml:trace>
  <inkml:trace contextRef="#ctx0" brushRef="#br2">23160 15341 8327,'0'-16'0,"0"0"0,0 0 0,0 1 610,0-1 0,7 0 0,3 1-895,4-1 1,2 7 0,0 4 0,0 3-1066,-1 2 0,1 0 1350,0 0 0,6 7 0,3 2 0</inkml:trace>
  <inkml:trace contextRef="#ctx0" brushRef="#br2">23553 15435 8157,'16'16'0,"1"-1"0,1 1 657,-3 0 1,10-1-1,-9 3 1,3 1 170,4 2 0,-6 0 1,6-3-1,-2 1-131,0 2 0,0 0 0,-6-6 0,1-1 321,0-3 0,-1 3 243,1-4-961,-7-3 1,-2-1-1,-7-12-300,0-4 0,0-4 0,0-4 1,0-3-454,0-5 0,0-3 0,0-3 0,2 1-75,3-1 0,4 6 0,6 2 0,1 1 322,0 4 0,1 8 1,3 6-1,2 3 336,3 2 1,-4 7 0,3 4 0,-1 4 559,-4 6 0,4-3 0,-2 3 0,-2-4-390,-2-1 1,-1 5 0,0 0 0,0-2-1547,-1-1 0,-4-3 1,-1 1 84,2 0 0,1-1 0,-1-1 0,-3-1-1492,-2-3 1,5-6 2652,-2 1 0,4-17 0,2-6 0</inkml:trace>
  <inkml:trace contextRef="#ctx0" brushRef="#br2">24496 15183 8157,'21'-24'0,"0"3"0,2 4 0,-4 1 857,2 0 0,0 7 1,-3 4-1,1 3 221,2 2 0,0 0 0,-7 4 0,-2 5-732,-2 6 1,-6 6-1,1 0 1,-3 4 255,-2-1 0,-2 9 0,-3-5 0,-6 0-169,-2 2 1,-3-7-1,0-2 1,0-4-210,1-1 0,-1-2 0,0-4 487,0-5-653,8 4 0,2-7 1,13 3-1,7-5-358,6-5 1,8 3 0,-2-3-1,4 3 174,1 2 0,6 5 0,-1 2 0,-2 2 520,-7 3 0,1 2 0,-7 2 0,-1 0 369,-3-1 1,-3 6 0,-3 0 0,-6-1-333,-3-3 1,-2 4 0,0 0 0,-2-2-189,-3-1 0,-4-3 0,-7 1 1,-1-2-244,-4-3 0,3 1 0,-5-7-442,1-1 0,3-3 0,-8-1 0,1 0 1,0-1-1193,0-5 1,1 3 0,-1-8 717,5-1 0,4 3 0,3-1 0,3-2 0,6-4-762,3-5 1,2 2 0,2-7-1,3-4 643,6-5 1035,10 2 0,3-20 0,8 4 0</inkml:trace>
  <inkml:trace contextRef="#ctx0" brushRef="#br2">25172 15011 8121,'55'7'101,"-8"3"0,-7 2 0,-10 0 0,-4-1 741,-5 1 0,0 2 1,-4 2-1,-4 1-42,-5 4 0,3 2 1,-6 7-1,-2-1-294,-1 5 1,-9 2 0,-3 1 0,-6 3 22,-5 0 1,4 6 0,-4-4 0,3 1 291,2-1 1,2 4 0,4-6-1,5 0-381,3-3 1,9-6-1,5-7 1,7-6-103,8-6 0,-5-7 0,1 4 0,-2-2-39,0-3 1,7-10 0,-4-4 0,1-4-114,-4-2 0,-4-7 0,-3-3 1,-3-3-449,-6-3 0,-3-5 1,-2-1-1,-2 0-588,-3-1 0,-15-3 0,-9 6 1,-4 1-815,-8 1 1,-2 5-1,-4 3 1,-2 6-31,-4 8 0,-1 5 1694,-4 7 0,-17 7 0,2 2 0</inkml:trace>
  <inkml:trace contextRef="#ctx0" brushRef="#br2">21478 16519 8157,'-7'9'2939,"-4"-4"-770,4-3 0,2-2 0,12 0-1276,9 0 0,8-2 1,13-3-1,6-4 188,8 1 0,12-6 0,12 5 0,7-1-806,-38 4 1,1 1-1,7-2 1,1-2-1,4-1 1,1-1 0,5 1-1,0-1-155,5 0 1,2 0 0,10 1 0,3 0 0,0-2 0,1-2 0,3 0 0,1 0-242,-28 5 0,0-1 1,0 0-1,4-2 0,1 0 1,0 1-1,2-1 0,0 1 1,0 1-1,-2 0 0,0 0 1,1 2 120,0-1 0,0 1 0,-1 0 0,-3 1 0,-1 1 0,-1 0 0,24 0 0,-2 1 0,-7 2 0,-1 1 0,-5 1 0,-2 0 0,-5 1 0,-3-1 0,-9-1 0,-1 0 0,-3-1 0,-1-1-197,34-4 1,-2 2 0,-23-4 0,-7-1-2579,-5 3 0,-13-5-295,-8 8 1,-14 0 0,-12 8 3069,-14 8 0,-16-1 0,-5 13 0</inkml:trace>
  <inkml:trace contextRef="#ctx0" brushRef="#br2">22735 16802 8157,'9'-7'-379,"-2"-1"1,-2-3 711,1 1 0,-3 1 1,-8-3-1,-6 1 802,-3-1 0,-3 3 0,-4-1 0,-3-1-309,-1 3 1,-5 1 0,4 5 0,-3-2-130,-3-1 1,1 0 0,-1 5 0,2 2-291,4 3 0,-3-2 0,4 8 0,1 3-188,3 5 1,3-2 0,2 4-1,3-1-101,2 1 1,4-4 0,7 4 0,0-3-292,0-3 1,2 1 0,3-2 0,7-4-188,7-4 1,1-5 0,8-1 0,3 0 64,4 0 1,7-7-1,-4-3 1,1-2-251,-1 1 0,-3-3 0,-7 6 0,-3-3 590,-3 1 0,-1 6 1,-5-1-1,0 3 792,-1 2 0,1 0 0,-2 2 0,-2 1 315,-1 3 0,-2 6 0,3-2 1,-3 4-432,-2 2 1,-2 5-1,-3 2 1,1 1-528,2 4 1,2-4 0,-3 1 0,1-1-195,-2 1 0,4-6 0,0 2 0,0-4-1230,0-1 1,4 0 0,-4-2 0,0-2-1229,0-1 0,5-6 1,0 4-1,6-1 615,3 1 1,1-6 1842,-1 3 0,4-12 0,6-2 0</inkml:trace>
  <inkml:trace contextRef="#ctx0" brushRef="#br2">23301 17022 9553,'9'-15'1646,"-4"-1"0,-3 5 0,-2 1 878,0-2-2910,0 5 0,7 0 0,4 7-1249,3 0 0,-4 0 0,1 0 305,1 0 0,2 0 0,2-2 1330,-1-3 0,-6-4 0,-4-8 0,-1-4 0,1-6 0,4-9 0,6-4 0</inkml:trace>
  <inkml:trace contextRef="#ctx0" brushRef="#br2">23616 16567 8148,'42'-18'0,"-2"1"156,-2 1 1,-1-2 0,-5 11 0,-3 1 545,-3-1 0,2 1 0,-7 6 0,-1 0 341,-3 0 0,-6 2 0,-3 5 0,-1 7-292,-3 5 0,-2 7 1,-2-1-1,-2 3-149,-3 5 0,-4 9 0,-7 0 1,0 3-248,1 2 1,1-5 0,1 0-1,5 0 78,1-2 1,1-1 0,8-6-1,3 2-330,6 1 0,5-1 0,3-8 0,2-6-158,-2-4 0,-1-8 0,-3-4 0,1-3-8,0-2 1,-2-2 0,-2-3-1,-3-6 84,-2-3 1,-2-7 0,-5-1 0,-2-3 133,-3-3 0,-4-1 0,-8-3 0,-4 1-65,-5-1 1,-9 1 0,-2-2-1,2-1-398,2 3 1,-4-9 0,-1 8 0,1 1-725,4 3 1,-2 0 0,10 7 0,1 2-2487,3 1 1,10 3 1769,6-1 1,16 6 1747,4-1 0,12 1 0,-3-6 0</inkml:trace>
  <inkml:trace contextRef="#ctx0" brushRef="#br2">24182 16504 8157,'23'-2'0,"1"-3"0,2-4 158,1 0 1,-7-5 0,7 4 0,1-2 1042,1 1 0,1-1 1,-2 7-1,-4 1-527,-1 2 1,3 2 0,-5 0 0,-1 0-173,-3 0 1,-1 7-1,-1 4 1,-1 3 295,-3 2 1,1 1 0,-5 4 0,0 3 24,0 1 1,4 10 0,-6-4-1,-2 2-209,-1 1 1,3 2 0,2 1 0,0 0-921,0 1 1,5-5 0,-3 4 0,2-6-286,-1-4 1,-1-5 0,1-6-7443,-4 0 6196,-5-1 0,-9-6 0,-6-4 0,-7-5 437,-4-5 0,-1 2 1400,-5-8 0,-8-6 0,-1-8 0</inkml:trace>
  <inkml:trace contextRef="#ctx0" brushRef="#br2">24496 16912 8157,'-8'-15'123,"2"-1"-73,5 0 1,1 1 0,1 1 0,6 1 796,9 3 0,5 1 0,9-1 0,-2 3 320,0 0 1,10 5 0,-6-3-1,1 3-1123,0 2 1,4 0 0,-1 2 0,-1 1-45,-2 2 0,-1 8 0,-1-5 0</inkml:trace>
  <inkml:trace contextRef="#ctx0" brushRef="#br2">26116 15702 10294,'17'9'0,"3"-4"630,0-3 0,3-2 1,-2 0-1,5 2 91,4 3 1,1-3 0,1 3-1,-1-3-66,1-2 0,-2 0 0,-3 0 1,-2 0-619,-2 0 0,3 0 1,-7 1-1,-3 3-2208,-4 1 1,-8 7 0,-1-1 2170,-6 3 0,-13 1 0,-9 1 0</inkml:trace>
  <inkml:trace contextRef="#ctx0" brushRef="#br2">26242 15922 8007,'15'0'730,"1"0"1,2 0 560,2 0 1,3 0-1,5 0 1,-2 0-365,2 0 1,7 0 0,4 2 0,-1 1-676,1 3 0,2 1 0,-2-2 0,-1 4-1394,1-1 0,4 12 1,-1-3-1,4 4 1142,1 2 0,0 5 0,0-4 0</inkml:trace>
  <inkml:trace contextRef="#ctx0" brushRef="#br2">27861 15246 8157,'-10'-15'450,"-1"-1"399,-1 0 0,-2 0 0,-2 2 1,0 4 50,1 5 1,-1-2 0,0 2 0,1 1 71,-1 2 1,-5 2-1,0 2 1,2 3-457,1 6 1,2 3 0,-1 3-1,-2 2 107,-2 2 1,0 7-1,5-2 1,2 4-300,4 2 1,-4-1-1,5 0 1,0-1-94,4-4 1,3 4 0,4-6-1,3 3-68,6-1 0,3-7 0,3 2 0,4-3 153,5-3 1,6-1 0,3-3-1,1-4-198,-1 0 0,4-6 0,-3 5 0,-1-6-118,-1-6 0,-5 3 0,-2-8 0,-7-1 0,-2-2 0,-4-1 0,-2-3 0,-3-1 0,-2-2 0,-2-7 0,-5 2 0,-2-4 0,-3-1 0,-2 4 0,-5 3 0,1 0-596,-1-1 1,-2 6 0,-2-2 0,1 5-1116,-1 6 0,6 3-1566,-1 7 0,9 3 0,2 6 3142,9 7 1,12 3 0,3-3 0</inkml:trace>
  <inkml:trace contextRef="#ctx0" brushRef="#br2">28160 15513 8157,'15'0'1657,"-4"0"0,-1 0-541,3 0 1,1 0 0,1 0 0,1 0-316,0 0 1,0 0 0,-1 0 1129,1 0 0,0 0-2600,-1 0 0,1-5-1721,0 0 0,-7-2 0,-2 4-472,0-3 0,-4-1 2862,8 2 0,-1-11 0,6-8 0</inkml:trace>
  <inkml:trace contextRef="#ctx0" brushRef="#br2">28474 15073 8143,'0'-10'1159,"2"1"-247,3 2 0,4-3 1,7 4-1,-1 3-149,1 1 1,2-3 0,1 0 0,2 0-366,-2-2 1,4 5 0,-2-3 0,-2 1-142,-2-1 0,-1 3 0,0-3 0,0 3 293,-1 2 0,1 0-203,0 0 1,-1 2-1,-1 3 1,-1 4 116,-3 0 0,-5 10 0,4-2 1,-2 4 186,-3 2 1,3 5 0,-2 0-1,0 5-61,2 4 1,-5-1-1,3-4 1,-2-1-410,3 1 1,-3-6 0,6-2 0,-2 1-370,-4-1 1,6-5 0,0 2-1,1-3-2263,1-3 0,-6 1-6747,6 0 7755,-8-7 0,2-2 0,-10-7 0,-5-2-259,-4-3 1702,-9 3 0,-2-12 0,-6 5 0</inkml:trace>
  <inkml:trace contextRef="#ctx0" brushRef="#br2">28679 15435 8749,'-9'-7'1382,"2"3"1,9-4-645,3 1 1,4 0 0,6 3-1,1-1 3,0 1 0,1 3 0,2-1 0,4-1-68,2-3 1,-4 1 0,3 3 0,-1-1-708,-4-2 1,4-1 0,-1 5-1,1-3-633,0-1 0,3 0 1,-3 3-1,-1-2-456,1-1 0,3 0 0,-3 5 1,2 0-1144,3 0 0,-6 0 2266,-1 0 0,4 0 0,-1 0 0</inkml:trace>
  <inkml:trace contextRef="#ctx0" brushRef="#br2">29465 14900 10307,'10'2'1002,"-1"3"1,-2 6 252,-4 3 0,-1 2 0,-2 1 0,0 4-485,0 5 0,0 4 0,0 1 1,-2 1-153,-3-1 0,2 1 1,-8-1-1,1-1-223,1-4 0,-3 2 1,7-5-1,1-1 129,2 1 0,2-2 0,0-4-319,0 4 0,6-3 0,1 3 0,1-5-138,5-6 0,0 2 0,3-6 0,2-3-198,3-1 0,-4-2 1,6 0-1,0 0-1454,3 0 1,2-2-1,0-1 1,-4-4-395,-1-2 0,3-7 0,-5-5 0,-2 2 1334,-1 1 0,-8-2 1,-1-3-1,-2 0-2147,-4 0 2792,-1-5 0,-9-3 0,-2-9 0</inkml:trace>
  <inkml:trace contextRef="#ctx0" brushRef="#br2">29763 15089 9200,'0'16'2223,"0"1"1,0 4-1691,0 5 0,2 2 1,2 2-1,1-2 862,-2 0 0,-1 9 0,0-9 0,1-2-494,3-2 0,4 2 0,-3-3 0,2 0-1114,3 0 0,-5-3 1,0-4-1,0 0 78,4 0 0,-3-6 0,1 1 0,0-1-1844,0-1 0,-1 0 0,4-6 0,-1 2-1689,1-1 1,2-4 3667,2-5 0,0-4 0,-1-7 0</inkml:trace>
  <inkml:trace contextRef="#ctx0" brushRef="#br2">30267 15011 8125,'15'-16'333,"1"0"209,0 0 1,-6 6-1,1 1-226,1 2 0,2 2 1,2 5-1,-1 0 303,1 0 0,-5 5 0,-3 2 0,-1 2-56,-3 3 1,3 7 0,-2 2 0,-3 0 14,-6 2 0,1 0 1,-6 6-1,0-1-124,1 0 1,2 11-1,-2-8 1,1 2-196,3 0 1,2-1 0,2-2 0,0-2 251,0-2 1,2-5-1,3 3 1,6-1-129,3-4 0,0-7 1,-2-3-1,-1-2 56,1-4 1,2-1 0,1-2-189,1 0 0,-2-2 0,-2-3 0,-3-7-83,-2-7 1,-2 0 0,-5-6 0,0 1-194,0-1 1,-7 1 0,-3-4 0,-4 2-495,-2-2 0,-5 0 1,-1 0-1,-1 2-123,0-2 1,-3 3 0,5 1 0,2 1-2367,1 4 1,4 1 1414,4 3 1,3 4 0,9 2 1592,3 2 0,10-5 0,10 4 0</inkml:trace>
  <inkml:trace contextRef="#ctx0" brushRef="#br2">30958 14853 8157,'16'0'1395,"0"0"1,-6-7 57,1-3 0,-8 1 954,3-1-1754,-5 6 0,-2-3 0,-5 7-292,-4 0 1,-6 0-1,-3 0 1,-2 0-103,2 0 0,0 0 0,-1 0 0,-1 0 35,2 0 1,2 0 0,1 0-188,0 0 0,0 0 0,1 0-303,-1 0 0,6 0 1,-1 0-275,-1 0 1,3 0 340,-1 0 0,1 2 1,-3 3 257,1 6 0,6 4-43,-6 6 1,6-3 0,-4 3 0,2-4 244,4-1 1,1 0-234,2-1 1,0 1 0,2-2-93,3-3 1,4 1-1,8-7-78,4-2 1,-3 4 0,5-1 0,-2-3-22,0-1 0,6-2 1,-2 0-1,1 2 43,0 3 0,-1-2 0,3 6 0,-4 0 392,-1 0 1,0 6-1,-4 6 1,2 0 307,-2 2 0,-3-6 1,-4 6-1,-3-2-184,-2 0 1,3 2 0,-5-4 0,-1 2 60,-2-2 1,-2-1 0,-4-3 0,-5 1-528,-6 0 0,-6-2 0,0-2 0,-5-2-979,-4 3 1,-12 1 0,-3 1 0,-3-1-3698,-2-3 0,-1 3 4676,4-4 0,-14 4 0,-4 2 0</inkml:trace>
  <inkml:trace contextRef="#ctx0" brushRef="#br2">16226 18626 8157,'0'15'281,"0"1"0,0 0 1,2-1-1,1 1 2044,3 0-1251,-1-7 0,-3-2-499,3-7 0,-3-7 0,3-6 0,-3-4-262,-2-4 1,0-5 0,0 1-1,0-3-127,0-5 0,0-9 1,1-3-1,3-7-393,1-6 0,0-14 0,-3 4 0,2-7-172,1-4 0,5 10 0,-3 4 1,0 9-205,0 7 1,6 7-1,-3 16 1,4 7 479,2 7 1,6 6 0,5 13-1,4 7 819,6 6 1,1 8-1,6 0 1,-4 6 82,-1 8 0,2 5 0,-6 4 1,-3 2-314,-4-3 1,-9 10 0,2-1 0,-4-1-43,-1-3 0,-2-4 0,-2-7 0,-1-4-329,1-2 0,-3-1 0,1-7 0,1-4-650,-2-5 1,3-4 0,-5-3-627,1-3 1,-2-4 20,4-7 1,-6-9 529,1-7 1,-3-5 0,-2-5-1,-2 5 688,-3 4 1,-4 1 0,-9 0 104,-2 1 1,-5-1 0,-6 0-1,-1 2 1,-1 2 148,-4 1 1,4 3 0,-5-3-1,1 4-342,0 0 1,6 6 0,6-5-1,3 3-1267,2-2 1,3 3-35,1-3 0,9 3 1,7 2-1,11 0 1311,8 0 0,12-7 0,10-2 0</inkml:trace>
  <inkml:trace contextRef="#ctx0" brushRef="#br2">17405 18217 8157,'0'9'2394,"7"-2"1,4-7-1844,3 0 1,2 0 0,-1-2 0,1-2-289,0-1 0,0-5 1,1 4-1,2 3-124,2 1 1,0-3 0,-3 0 0,1 1-1455,2 3 0,0 1 1,-6 0-1193,1 0 0,-7 1 1628,-4 5 1,-10 0 878,-6 5 0,-10 3 0,-3-5 0</inkml:trace>
  <inkml:trace contextRef="#ctx0" brushRef="#br2">17421 18358 8027,'-5'16'233,"0"0"0,1-2 0,9-4 496,6-4 1,5-5 0,5-1-1,5 0-670,4 0 0,3 0 0,2 0 0,3 0-1024,2 0 0,2 0 0,4 0 0,-4-1 420,-6-5 1,3 3 544,-3-8 0,1-6 0,-6-8 0</inkml:trace>
  <inkml:trace contextRef="#ctx0" brushRef="#br2">18600 18107 8452,'-1'-11'1208,"-5"3"1,-4 1-651,-4 3 1,2 1 0,-2-1 0,-4-1-7,1 2 1,-1 1 0,1 2 0,-2 2-81,-2 3 1,0-3 0,3 4-117,-3 1 0,4 0 0,-2 6-355,6-3 0,6-5 1,9 4-161,3-2 1,11 5-1,10-3 1,4 2 83,1-1 1,6-1 0,3 3-1,2-2 203,2 3 0,0 1 0,-9 1 0,-1 1 375,-4 0 1,0 0 0,-9 1-1,-2 2 76,-1 2 0,-10 2 1,-3-4-1,-3 2-100,-2-2 0,-2 4 0,-1 0 0,-4-2-198,-2-4 1,-1 6 0,-8-11 0,-1-2-118,-2-1 0,-2-4 1,2-5-1,-3 0-439,0 0 0,-6-1 0,4-3 1,-4-3-698,-2-1 1,8-1-1,1-3 1,4 1-1853,3-1 1,-1-4 1548,12-5 1,1 4 0,9-6 0,6 0 0,5-3 1274,5-4 0,3-8 0,7-2 0</inkml:trace>
  <inkml:trace contextRef="#ctx0" brushRef="#br2">18946 18091 8157,'16'0'255,"-2"7"1,-2 4 0,-3 3 464,-2 1 1,5 6 0,-1 2 0,3 1 385,1 4 1,-4 0 0,-1 0 0,3-3-456,1-3 1,-4 5 0,0-5 0,3 1-601,1 0 0,0-2 0,-2-7 0,-3-2-506,-2-2 1,3-4 0,-3 2-5642,2-1 4905,-6-1 0,4-13 0,-8-6 0,-5-4 1191,-4-4 0,-4-12 0,-2 1 0,-7-17 0,-1 1 0</inkml:trace>
  <inkml:trace contextRef="#ctx0" brushRef="#br2">18962 17934 8157,'-9'-16'0,"2"1"343,0-1 0,6 5-621,-5 1 0,6 6 0,6-1 1,4 3 277,4 2 0,2 0 0,-1 0 0</inkml:trace>
  <inkml:trace contextRef="#ctx0" brushRef="#br2">19276 18060 8157,'32'40'878,"-8"-2"1,-3-6 0,-3-1-553,-2 1 1,4-3-1,1-1 1,-1-3 360,-3-3 0,-1 5 0,0-6 0,-1-2-33,1-2 0,-5-3 0,-3-2-343,-1-1 0,0-8 0,-3 1-195,1-8 1,0-10-1,-5-6 1,0-1-268,0-2 0,0-2 1,0-8-1,0-2-299,0-1 0,7-1 0,4 6 0,3 1-60,1 4 1,1 3-1,2 9 1,1 3 211,2 6 0,5 5 1,-3 5-1,1 6 1277,4 3 1,0 3-1,0 3 1,-4 1-485,-1-2 1,-2 3 0,-5 1 0,0 0-406,-1 0 0,-1-2 1,-3-4-1,-4 0-825,0-1 1,-6 3-1,5-8-5961,-5 3 5381,-1-5 1315,7-16 0,-5-11 0,5-13 0</inkml:trace>
  <inkml:trace contextRef="#ctx0" brushRef="#br2">19984 17745 8549,'-24'-1'0,"3"-3"1590,3-1-844,2 0 0,9 5 0,7 0-276,9 0 1,10 1 0,4 3 0,1 1-305,4-1 1,7-3 0,2 1 0,-2 2-642,-2 1 1,-3 0 0,-2-5 0,-2 0-558,2 0 0,0 0 1,-2 0-1,-5 0-259,-3 0 1,-3 0 1290,1 0 0,0-14 0,-1-3 0</inkml:trace>
  <inkml:trace contextRef="#ctx0" brushRef="#br2">20440 17447 8157,'16'21'0,"-2"0"721,-4-2 1,4-2-1,-3-1 1,3 0 72,1 0 1,-1 4 0,-2 3-1,-1 0 52,1 0 1,-3 3 0,1-4-1,1 3-848,-2 3 0,10 0 1,-3 0-1,1-4-475,1-1 1,-1 3-1,2-5 1,2-2-3277,-2-1 0,-1-4 3753,-2-4 0,-1 4 0,1-5 0</inkml:trace>
  <inkml:trace contextRef="#ctx0" brushRef="#br2">21603 17384 8157,'-7'9'750,"4"3"0,-8-5 0,-1 2 401,-2 3 0,-1 7 0,-3 5 1,-3 4-225,-5 6 1,-4 6 0,-1 0 0,1 2-446,4 2 1,-2 4 0,7-6 0,2 2 225,1-2 0,4 7 0,4-4 1,5 2-69,3 4 1,2 5 0,2-4 0,5-1-404,8-2 1,3 1-1,8-1 1,2-7-622,2-7 0,6 0 1,3-10-1,-1-1-170,1-3 0,2-5 0,-2-4 0,-1-3-1035,1-2 0,3-2 1,-6-5-1,-2 0-1411,-6 0 1,-1-2 0,-6-3 2999,-1-6 0,-3-10 0,-1-3 0</inkml:trace>
  <inkml:trace contextRef="#ctx0" brushRef="#br2">22327 18013 8157,'0'-16'345,"0"0"1,-2 6 0,-3-1 242,-6-1 1,-3 0 0,-2 0-1,1 3 140,-1 2 0,-1 0 1,-3 3-1,-2-1-302,-3 2 1,4 1 0,-3 2 0,-1 2 186,1 3 0,3 4 0,-4 8 1,3 2-253,3 2 0,3 7 0,5-2 0,4 4-53,0 1 1,6 6-1,-3 0 1,8 0 4,6 1 0,4-5 0,4 6 1,2-3-43,7 1 0,2 0 1,3-6-1,-1-1-15,1-4 0,4-3 0,1-9 0,-2-4 120,-2-5 0,-1-3 0,-3-2 0,-1-2-53,-1-3 1,-8-4-1,2-10 1,-6-5-298,-4-8 1,1-3-1,-7 0 1,-1-3-773,-2-4 0,-9-5 0,-4 10 0,-3 2-370,-2 2 1,-5 3-1,1 4 1,0 5-3399,3 4 1834,8 1 1,2 14 2679,7 8 0,0 6 0,0 3 0</inkml:trace>
  <inkml:trace contextRef="#ctx0" brushRef="#br2">22830 18201 8157,'16'16'382,"-1"-2"0,1-4 0,-2-3 108,-4 0 0,4-5 0,-5 5 0,2-2 1359,-1 1-602,-6 6 0,1-10 0,-10 3-349,-6-3 0,-3-2 0,-2 0-266,1 0 1,-1-6 0,2-1-6,3-1 0,5 2-578,6-4 1,1 6-1,4-3-1033,6 0 0,3 6 1,2-5-1,-1 3-639,1-2 0,0 3 1,0-5-1,-1 2-787,1-1 0,0-6 2410,-1 2 0,8-4 0,2-2 0</inkml:trace>
  <inkml:trace contextRef="#ctx0" brushRef="#br2">23003 17761 8157,'0'-10'505,"1"1"-91,5 2 1,2-4 0,10 6 0,3 2 204,5 1 0,4 2 0,3-2 0,2-1-150,2-2 0,10-1 0,-4 5 1,-1-3-171,-1-1 0,0 0 1,-4 5-1,-4-2-49,-5-3 1,-5 3-1,-7-3 1,-1 3 33,1 2 1,-2 2-1,-2 1 1,-1 4 129,1 2 0,-3 1 1,0 8-1,-1 1 135,1 2 1,0 7-1,3 0 1,-2 5-126,3 4 0,-5 5 0,1-4 1,0 0-80,0 1 0,-4-4 0,4-6 1,-1-1-898,1 0 0,-4 0 0,4-9 0,-2 2-1569,-3-1 0,-1-5 1,1-2-908,1-3 1,-2-6 2296,-8 1 1,-9-3 0,-9-4 0,-3-3 0,-5-6 730,-4-3 0,-9-16 0,4-3 0</inkml:trace>
  <inkml:trace contextRef="#ctx0" brushRef="#br2">23427 18107 8157,'-7'-9'418,"7"-3"0,2 7 0,10 1 0,11 2 884,7 2 0,-1-5 0,13 0-928,2 2 1,-4 1-1,2 2 1,2 0-318,1 0 1,-3 0 0,-2 0 0,-1 0-787,-4 0 0,-7 0 0,-2 0 0,0 0-440,-2 0 0,-1 0 0,-7 0 0,0 0 1169,-1 0 0,1-7 0,0-2 0</inkml:trace>
  <inkml:trace contextRef="#ctx0" brushRef="#br2">24261 17793 8409,'8'-16'2102,"-1"5"-260,-7 1-953,0 6 1,0-1 0,0 10-468,0 6 1,0 8-1,0 4 1,0 1 58,0 4 0,0 2 0,0 3 0,-1 2 159,-5 2 1,-1-1 0,-5-4-1,3-1-204,2 1 1,-3-3 0,5-1 0,1-3-101,2-3 0,4 5 0,2-6 1,3-2-112,1-2 1,8-3-1,5-3 1,-2-4-351,-1 0 0,3-6 0,1 5 0,3-5-639,3-1 0,-4-1 0,1-5 0,-1-4-757,1-4 0,-1-2 0,2-1 0,-3-2-168,0-2 1,-6-7 0,4 1 0,-5-2 782,-6-3 0,3 1 1,-8 1 905,-2 4 0,-1-4 0,-2 6 0</inkml:trace>
  <inkml:trace contextRef="#ctx0" brushRef="#br2">24654 17918 8157,'0'-7'1198,"0"7"1,0 9-301,0 5 0,0 4 0,0 2 0,0 7 185,0 2 0,0 3 0,0 1 1,0 2-670,0 2 0,1 4 0,3-4 0,3-2-527,2-2 0,1-1 0,4-1 0,-2 1-1620,-1-1 1,-3-7 0,3-3-1,-6-3-627,-3-2 1,-4-8 2359,-3-2 0,-18-19 0,-10-4 0</inkml:trace>
  <inkml:trace contextRef="#ctx0" brushRef="#br2">25283 17777 7411,'-23'-16'0,"-2"2"497,1 4 1,1-4-1,9 3 554,4-3 0,4-1-665,12-1 1,9 5 0,10 3 0,-1 1 326,-3 3 0,2-3 0,-2 2 0,-2 1 255,-1 3 1,-3 2-631,1 5 0,-7 2 0,-4 8 0,-3 2-11,-2 3 1,-2 1-1,-3 6 1,-6-2 40,-3 2 0,-1 2 0,-3 1 1,-1 1-72,-2-1 0,0 1 1,5-1-1,2 1-71,4-1 0,3 0 1,7 1-1,0-1 27,0 1 1,7-1 0,3 1 0,4-3 39,2-2 0,5-5 1,2-6-1,-1 0 94,1-1 0,0-4 0,-4-2 1,2-2-145,-2-4 1,4-3 0,-2-5-169,-2-6 0,-8-8 0,-6-4 0,-3 1-33,-2-1 0,-7-5 0,-4 2 0,-5-4-306,-5-1 1,-3 1 0,-7 2 0,-1 2-403,1-2 1,-1 5 0,1 1 0,1 1-221,4 0 1,3 5 0,7 7 0,1 1-1782,-1-1 0,6 5 1508,-1-1 0,9 3 0,2 2-1489,9 0 1,10 0 2647,2 0 0,7 0 0,-3 0 0</inkml:trace>
  <inkml:trace contextRef="#ctx0" brushRef="#br2">26179 17604 9287,'-11'0'2961,"1"0"-2439,-2 0 1,-2 0 0,-4 0 0,-3 0 131,-5 0 0,1 0 0,-1 0 0,0 0-126,2 0 0,-4 0 0,5 0 0,0 0-152,1 0 0,1 0 0,3-2 0,-1-1-420,-2-3 1,0 1 0,5 3-282,0-3 0,1 4 199,-1-5 0,2 6 1,4 6-1,4 4-12,5 4 0,1 2 0,0 1 0,0 4 316,0 5 0,-6 2 1,1 0-1,2-3-3,1-3 0,2 6 0,0-3 0,0 1 106,0 0 0,0-7 1,0 2-232,0-3 0,2-3-419,3 1 0,4-7 0,6-4 267,1-3 0,0-2 0,-1-2 1,3-1-299,3-3 1,2-6 0,5 3 0,-2-1 129,2 0 1,7 1-1,1-2 1,-1 6 219,-2 3 0,-1 2 1,-2 2-1,-4 3 421,-5 6 1,2 3-1,-3 3 1,-2 2 234,-6 2 1,0 6 0,-5-5-1,0 3-96,0 3 0,-1-4 1,-6 1-1,-2-1 34,-3 0 1,-4 1 0,-7 1 0,0-5-391,1-3 1,-3-3 0,-1-1 0,-4-2-922,-1-1 0,5-8 0,-2 3 0,3-5-1187,2-1 0,1 0 1,-1 0 1260,0 0 0,6 0 0,1-1 0,2-5-1252,4-4 1,1-4 0,2-3 1944,0-4 0,0-4 0,0-6 0</inkml:trace>
  <inkml:trace contextRef="#ctx0" brushRef="#br2">26069 17132 8157,'15'-5'121,"1"0"1,5 0 0,0 6 0,0 3 0,0 3 0,2 3 821,1 8 1,8 5-1,6 8 1,2 2-84,4 4 1,-6 8-1,1 11 1,-4 2 102,-4 1 0,2 11 0,-12-7 0,-2 2-392,-1-1 1,-9-4-1,-4-6 1,-3-7 30,-2-2 1,-2-3 0,-3-3 0,-6-8-394,-3-1 0,-1-8 1,-1-1-1,0-3-374,0-2 0,1-1 0,-1 1 0,0-2-2293,0-4 0,1 4 1,-1-3-1,2 3-1045,4 2 0,-3-6 3503,8 1 0,-7-8 0,3 4 0</inkml:trace>
  <inkml:trace contextRef="#ctx0" brushRef="#br2">26635 17793 8157,'24'0'323,"-3"0"1,-3-2 0,-1-2-1,2-1 152,2 2 1,7 1-1,-3 2 1,1-2 69,0-3 1,-2 3 0,3-3-1,-6 3-731,-4 2 1,4 0-1,0 0-281,-2 0 0,-6 0 0,-5 2 202,-1 3 0,-3 2 0,-10 5 265,-4-1 0,-11-1 0,-3 6 0</inkml:trace>
  <inkml:trace contextRef="#ctx0" brushRef="#br2">26760 17934 8157,'7'9'133,"2"-2"1,7-7 0,0 0 661,-1 0 1,8 5-1,3 0 1,2-1-210,-2-3 0,8-1 0,-5 2 0,3 2-1144,3 1 0,1 0 0,1-5 0,3 2 558,0 3 0,6-3 0,-6 5 0</inkml:trace>
  <inkml:trace contextRef="#ctx0" brushRef="#br2">28113 17242 8157,'-11'-10'618,"2"-1"1119,2-1-1228,2 5 0,5 2 0,0 10 0,0 6 211,0 3 0,0 7 0,0 1 0,-2 3 327,-3 3 1,2 7-1,-6 1 1,0-1-400,0-1 0,1 2 0,-4 1 0,3-2-104,2-2 0,-4-2 0,4-1 1,0-2-60,0-2 1,2-5 0,5 4 0,0-3-68,0-2 0,0-3 0,0-1-420,0-1 1,7-6-1,4-4 1,3-3-830,1-2 0,6 0 0,4 0 0,3-2-727,5-3 0,4 2 0,-3-8 0,3-1 328,-2-2 1,-2 4 0,-1 1-1,-3 0 253,-2 0 0,-6 4 0,-11-5 0,-5-4 220,-3-6 0,-2-4 1,-2-9-1,-3-4 757,-5-5 0,-6 4 0,-2 1 0,1 6 0,3 4 0,3 5 0,-1 8 2825,2 3-2034,6 4 0,-3 14 0,7 4 0,0 5 209,0 4 1,6 5-1,1 6 1,-1 1 43,1-1 1,4 6 0,-4 1-1,2-1-572,3-4 0,-3 2 1,1-10-1,1-1-998,-3-3 1,6-4 0,-5-1-679,0 0 1,3 0-507,-7-1 1,6-4-1,-4-2 226,1-2 1,3-2 0,5-5 0,-1-2 1483,1-3 0,-7-4 0,5-14 0,-5-1 0</inkml:trace>
  <inkml:trace contextRef="#ctx0" brushRef="#br2">28694 17321 8529,'37'-24'0,"0"4"204,-2 8 0,-4-2 1,-3 5-1,-3-1 158,-3-1 0,4 8 0,-5-2 1,-1 3 766,-3 2 0,-1 0 1,-2 2-1,-4 3-331,-4 5 0,-5 10 0,-1 2 0,-1 3-164,-5 3 1,-2 3 0,-10 6 0,-1 3-33,-2 0 0,-5 9 1,5-5-1,1-2-312,3-2 0,3 2 0,4-6 1,4-2-75,5-6 1,1 0-1,1-8 1,5 0 19,4-3 0,9-6 0,2-3 1,-2-1 84,-1-3 0,3-2 0,0-2 0,-2 0-81,-1 0 1,-3-7 0,-1-6 0,-3-4-241,-6-4 0,2-12 0,-2 1 0,-1-1 0,-3 0 0,-6-5 0,-2-3 0,-2 1-747,-3 4 1,-2 2 0,-1 5 0,-1 1-1412,0 2 1,6 8 0,1 1 466,2 4 0,2 12 1,6-1 1690,5 5 0,2 10 0,8-5 0</inkml:trace>
  <inkml:trace contextRef="#ctx0" brushRef="#br2">29276 17745 9604,'7'14'0,"4"-1"2753,3-3 1,1-6-928,1 1 0,0-3-1524,-1-2 1,-4 0-1,-2-2 1,-1-2-462,1-1 0,-4 0 1,4 3-1,0-1-4217,0-3 1,1-6 4375,6 2 0,-1-11 0,1-4 0</inkml:trace>
  <inkml:trace contextRef="#ctx0" brushRef="#br2">30172 17148 9139,'-7'16'7058,"-5"-2"-6215,-7-4 1,0 3 0,-8-8 0,1-2-403,2-1 0,-6-2 0,4-2 1,-4-1-246,-1-2 1,5-8 0,-1 3 0,1-2-110,2 1 1,1-1 0,7 5 0,0 0-298,1 0 1,4 2 0,1 5 21,-2 0 0,5 1 1,0 5-1,0 4 96,-4 4 1,2 4 0,-1 1 0,-1 2 77,3-2 1,-5 4 0,8-1 0,0 1 75,-2 0 1,5 3 0,-3-5-1,3-2-11,2-1 0,2-3 0,3 1-64,6 0 1,3-2 0,1-4 0,1-5-4,0-3 1,5 3 0,2 1 0,1-3-4,4-1 0,2 0 1,1 1-1,1 2 56,-1-1 1,4 5 0,-2 1 0,-3 4 223,0 2 1,-8 0 0,-1-1-1,-3 3 158,-3 3 1,-1-4-1,-3 6 1,-6-2-123,-3 0 1,-2 0 0,-2-4 0,-3 2 8,-6 2 1,-3-1 0,-3-8-1,-2-2-330,-2 2 1,-5-5 0,3-1 0,-2-5-557,-3-1 1,4 0-1,0 0 1,-1 0-246,1 0 0,4-1 0,-1-3 1,6-3-1269,4-2 1,-1 4 0,7-5 512,1-2 0,2-2 0,4-4 1580,3-3 0,4-10 0,7-9 0</inkml:trace>
  <inkml:trace contextRef="#ctx0" brushRef="#br2">30471 17101 9057,'-16'-9'925,"1"2"0,-1 9-92,0 3 0,2 4 0,2 8 1,3 3-437,2 1 1,-3 0-1,4-4 1,3 2 197,1 2 1,4 0 0,3-5-1,7 0-134,8-1 1,-1-4 0,7-2 0,0-2-87,-1-4 0,3-1 0,-6-2 0,1 0-170,0 0 1,-4-2 0,-7-3 0,-3-6-53,-2-3 1,3-1 0,-4-1 0,-3 0-222,-1 0 0,-9 1 0,-4-3 0,-2 1-704,-3 1 0,-5-1 1,0 11-1,0 3-3082,-2 1 1,6 4 3853,-4 3 0,-4 11 0,1 8 0</inkml:trace>
  <inkml:trace contextRef="#ctx0" brushRef="#br2">30754 2641 8157,'0'-16'0,"0"0"0,0 0 614,0 1 0,0 4 214,0 1 1,-2 1-1,-1-3 661,-2 1 1,-2 8-857,1-2 1,5 10 0,-6 5 0,1 4 0,1 2 293,2 0 0,-4 5 1,0 0-1,0 0-618,0 1 1,0 1 0,3 3-1,-3-5-119,-2-3 1,4 3 0,-4 0-1,2-2 314,4-2 0,1-1-209,2 0 0,2-2 0,3-4-111,6-5 0,3-3 0,1-2-395,1 0 0,0 0 1,0 0-1,1 0-1009,4 0 1,-4-5 0,6-2-1,-2 0-215,0 0 1,0-4 0,-5 6 0,0 0-390,-1-2 1,-4 3 0,-3-6 1052,-1-2 1,-1 3 0,-6-1 0,-2-3 770,-3-1 0,-2-7 0,-6 0-7,3 2 1,7-3-110,-3 1 1,6 7 1276,6 8 1,-3 5 0,6 2 0,-2 5 328,-4 4 1,1 4-1,-1 2 1,2-1-763,-1 1 0,-2 5 0,-2 0 0,0-2-487,0-1 0,-6-3 0,1 1 0,0 0-803,-2 0 0,5-6 0,-3 1-1624,3 1 1,2-3-3394,0 1 4949,0-6 0,5 1 0,1-10 1,-3-6 629,-1-3 0,5-2 0,-5 1 0,5-1 0</inkml:trace>
  <inkml:trace contextRef="#ctx0" brushRef="#br2">31084 2593 8157,'14'-15'0,"-2"1"0,-1 2 584,1 1 0,-3 6 0,1-4 629,3 2 1,1 4-536,1 8 0,-6 4 1,-4 6-1,-3 1-101,-2 0 1,0 1 0,-2 2-1,-1 4-47,-3 2 0,-6 1 0,4 3 0,-3-1-150,1-1 1,4-3-1,-2 2 1,1-5-77,3-3 1,2 3 0,4 0-67,3-2 1,4-4 0,7-2 0,0-5 264,-1-1 0,1-1 1,0-6-86,-1 0 0,-1-2 1,-3-3 77,-6-6 0,-3-5 0,-2-3 0,-2-2-485,-3 2 1,-2-4 0,-7 1-1,0-1-413,-4 0 1,-1 2 0,4 6-1,-1-1-1106,0 0 1,6 0 0,1 1-1374,2-1 0,-4 6 1398,6-1 0,2 8 0,8-3 753,5 5 1,4 1 0,2 0 0,0 0 729,0 0 0,6 7 0,3 1 0</inkml:trace>
  <inkml:trace contextRef="#ctx0" brushRef="#br2">31383 2735 8977,'16'0'1122,"-1"0"0,1 0 2394,0 0-435,0 0-3624,-1 0-4049,1 0 2040,0 0 1,-6 0 2551,1 0 0,-8-7 0,4-2 0</inkml:trace>
  <inkml:trace contextRef="#ctx0" brushRef="#br2">31870 2593 8157,'16'0'0,"-2"-1"0,-2-3 1395,-1-1 1,-8-7 1859,2 1-2417,-3 4 0,-9-1 0,-3 4-356,-4-1 1,-2 0 0,-1 5-1,-3 0-196,-1 0 1,0-2-1,6-2 1,-1-1-9,0 2 1,1-1 0,-1 1 56,0-3 1,0 1-278,1 5 0,4 2 87,1 3 1,1 4 0,-2 7-123,6-1 1,-2 1 0,2 0-75,2-1 0,3 1 0,3 0-111,2 0 0,7-6 0,-1-1 0,1 0-97,-1-1 0,8 1 0,-3 3 0,1-3 38,1-2 0,-3 3 1,3-3-1,1 0 254,2 0 1,0 4-1,-5-4 1,-1 0 501,1 0 0,-5 5 1,-1-1 783,2 2 0,-5 3 1,-2 0-436,-3 0 0,-2-6 0,0 1 0,-2-1-807,-3-1 1,-5 5 0,-9-5-78,-2-1 0,0 4 0,5-6 0,-2-3 0,-3-1 0,2-2 0,-5 0 0,-1 0-980,1 0 1,5-2 0,-2-1-1,3-3-2297,2 3 0,1-6 0,-1-1 3167,0-4 0,1-9 1,-1-1-1</inkml:trace>
  <inkml:trace contextRef="#ctx0" brushRef="#br3">4057 16268 8157,'-11'-16'374,"1"1"1,-2 1 193,-2 3 0,-4-1 0,-1 5 0,-2 0 0,0 0 1,-2 3 734,-3 3 1,-3 1-1,-3 0-354,1 0 0,-1 5 1,1 4-1,-1 3-137,1 5 1,5 4-1,1-2 1,1 4-52,-1 2 0,6 1 0,0 7 0,5 2-173,3 2 1,6-1 0,-4-3 0,2 2-589,4 2 0,1 0 0,2-6 0,0 1 0,0-1 0,7-1 0,4-2 0,3-4 0,1-1 0,8-2 0,3-7 0,6-2 0,4-2 0,3-6 0,4 1 0,-1-3 0,2-2 0,0 0 0,-1 0 0,-4 0 0,-6 0 0,2-2 0,-11-1 0,1-3 0,-4 3 0,-4-1 0,-1 1 0,0-2 0,0-6 0,-3 4-1224,-2-1 1,-2 4 0,-4-1-1235,5 3 0,-1-3 1,2 0-1,1 1-807,2 2 0,2-5 3265,-1-3 0,8-4 0,1-2 0</inkml:trace>
  <inkml:trace contextRef="#ctx0" brushRef="#br3">4450 16535 7709,'16'-5'0,"-2"-2"368,-4-2 1,4 4 0,-3-4-1,4 0 1217,6 1 1,-3 3 0,3-4 0,-4 2-883,-1 3 1,5 3-1085,0 1 1,0 0-4090,-5 0 4470,-8 0 0,-8 7 0,-8 1 0</inkml:trace>
  <inkml:trace contextRef="#ctx0" brushRef="#br3">4434 16692 8157,'16'0'0,"0"0"1165,-1 0 0,-4 0 1,1-1-1,4-3-504,3-1 1,9 0 0,-2 5 0,4 0-434,1 0 1,8 0 0,1-2-229,0-3 0,6 3 0,-6-5 0</inkml:trace>
  <inkml:trace contextRef="#ctx0" brushRef="#br3">5330 16126 8157,'0'-15'2291,"0"6"0,6 4 0,-1 10-1125,-2 6 1,4 8 0,0 3 0,0 3 1076,0 3 1,4 7-1,-4 3 1,2 2-2244,3 4 0,0-6 0,0-1 0,-3-4 0,-2-1 0,-2-3 0,-3-1 0,1-3 0,3-2 0,-1-3 0,-5-4 0,0 0-1105,0 0 1,-2-2 0,-1-2-8727,-3-2 7574,1 1 0,5-4 0,0-7 142,0-9 2115,7-12 0,2-10 0,7-10 0</inkml:trace>
  <inkml:trace contextRef="#ctx0" brushRef="#br3">5771 16032 8157,'26'-26'0,"-2"2"434,-1 1 0,-2 7 1,-5 7-1,-1 2 1923,1 4 0,0 3-1572,0 5 1,-8 11 0,-2 10 0,-5 4-386,-1 1 1,-1 2-1,-3 4 1,-3 3 367,-2 0 1,4 4-1,-4-6 1,2 3 417,4 2 0,1-4 0,2-3 1,2-2-813,3-3 1,4 0 0,7-1 0,1-4-375,4-5 0,4-3 0,6-3 0,0-1 0,1-3 0,-1 1 0,1-7 0,-3-1 0,-2-2 0,-5-2 0,-6-2 0,0-3 0,0-6 0,-8-3 0,-3-2 0,-3-1 0,-2-4 0,-7-3 0,-5-8 0,-5 1 0,-4-1 0,-9-6 0,0-2 0,-5 0-278,0 3 0,-3 0 0,1 4 0,2 5-526,2 4 1,3-3 0,4 6 0,5 4-468,4 5 1,1-2 0,2 3-4612,4-3 4178,3 6 1,14 1 0,5 7 1703,7 0 0,5 7 0,8 1 0</inkml:trace>
  <inkml:trace contextRef="#ctx0" brushRef="#br3">6557 15985 8157,'5'-16'480,"0"1"1,1 4-1,-8 2 989,-3 2 1,-4 2 0,-7 7-455,0 3 0,1 6 0,1 10 0,1 5-36,3 3 1,6 3 0,-1 1 0,3 2-106,2 2 1,7-1 0,4-4 0,3-1-227,2 1 1,1-6-1,4-2 1,4-1-501,-1-4 0,6-3 0,-4-4 0,4-3-148,1-2 0,6-2 0,-1-5 0,-2 0 0,-6 0 0,0-5 0,-8-2 0,0-2 0,-3-3 0,-3-7 0,-3-4 0,-6-1 0,-3-4 0,-4-2 0,-5-3 0,-7-2-851,-5-2 0,-15-5 1,3 4-1,-4-2-1607,-3-4 0,4 6 1,-4-1-1,0 1 2249,-4-4 0,-4-4 1,-1-1-1</inkml:trace>
  <inkml:trace contextRef="#ctx0" brushRef="#br3">4324 15278 6643,'11'0'-606,"-3"1"1270,-1 5 0,6-5 0,-3 6 0,6-1 337,5-1 0,-2 2 1,7-4-1,0 3-490,-1-3 0,10 4 1,-4 0-1,4 0 8,4 0 0,-4 0 0,6-3 0,1 3-199,-1 1 1,4-2 0,-5 2 0,2-1 27,0-3 0,0 3 1,5 0-1,0 0-130,0 0 0,-1 3 1,-1-3-1,1 0 49,3 0 0,7 4 0,-2-4 0,0 0-34,0 0 1,5 3 0,-1-3-1,3 0-100,2 0 0,0 0 0,0-4 0,0 3-44,0-3 1,0 4 0,1-2 0,3-1-101,1-2 0,7-2 1,-2 0-1,4 0-66,2 0 1,3 0 0,2 0 0,-2 0 52,0 0 1,-34 0 0,0 0 0,38-2 39,-42-1 1,1 1 0,42 0 0,-43-1 0,1 1 0,44 0 0,-3 2 80,3 0 1,-5 0-1,1 0 1,-1 0-27,0 0 1,5 0 0,-3 0-1,1 0-67,-42 0 1,1 0 0,2-2-1,0-1 1,1 0 0,0 0 0,-1 1-1,0-1-53,1 0 0,0-1 1,4 1-1,0-1 1,0-2-1,-1 0 1,-1 1-1,-1 0 42,0-1 1,0-1 0,7 0 0,0 0 0,-5 0 0,0 0 0,2 1 0,-1 0-65,-2 0 0,-1 2 0,3 1 1,-1 0-1,-4-1 0,-2 0 1,2-1-1,1 1 63,-1-1 1,0 1-1,-1 2 1,0-1-1,1-1 1,0-1-1,1 1 1,0 0 8,1-1 0,-1 1 0,2 2 1,0 0-1,-2-1 0,0-1 0,0 2 1,1-1-20,-1 1 0,0-1 0,1-1 1,0 1-1,-1 1 0,-1 0 0,1 0 1,0-1-15,3 1 0,-1 1 1,2-1-1,-1 0 0,2 1 1,-1-1-1,-2-1 0,-1 0 4,-2 1 0,0 1 1,4 0-1,-1 0 0,-3 1 1,-1 0-1,1 0 1,0-2 6,0 0 0,0-1 0,41 1 1,-45 0-1,1-1 0,44 1 26,-2 2 1,-40 0 0,-1 0 0,43 0 0,-44 0-1,1 0-2,43 0 0,-40-2 0,0-1 0,-2 0 0,0 1 1,0 0-1,0 0-5,-1 1 1,-1 1 0,2 0 0,-1 0 0,43-2-1,-43 0 1,1 0-81,0 0 0,0-1 0,0-2 0,0 0 0,0 2 0,-1 1 0,-1-1 0,-1 0-79,40-4 1,1 6-1,-1-5 1,-3 5 82,-6 1 0,0 0 0,-5 0 1,0 0 13,-1 0 1,1 0 0,-3 0 0,1 0 74,-2 0 0,-1 7 0,-2 1 0,-2 3 36,-3-1 1,-1-1 0,-8 3 0,-5-1 136,-4 1 0,0 2 0,-7 2 0,-5-1 182,-3 1 0,-4 5 1,-6 2-1,1-1-48,0 1 0,5 9 0,0-3 1,-2 3 98,-1 3 1,2 7-1,1-1 1,-1 7 29,-3 4 0,4 4 0,0 7 30,-2 0 1,-7 1 0,-1 4 0,-1 6-478,-1 3 0,-2 3 0,-7 2 0,0 5 0,0 2 0,0-44 0,0 1 0,-2 6 0,-1-1 0,0-3 0,-1-2 0,0-1 0,-1 0 0,-7 40 0,0 2 0,0-15 0,1-4 0,-1 0 0,-2 4 0,-2-4 0,0-5-1742,1-9 1,-8 0 0,-3-15 1741,-4-6 0,-8-11 0,-3 1 0</inkml:trace>
  <inkml:trace contextRef="#ctx0" brushRef="#br3">7469 16284 8157,'24'0'188,"6"0"1,-4 0-1,4 0 1,3 0-1,4 1 1,5 3-1,1 1 1,1-1-1,-4-3 1,-1 1-1,-6 2 1,-5 1-1,-7-2 1,-4-1-1,-1 0 9642,0 3-7866,-8-3 0,-1 7 0,-10-6 1,-6 2-1965,-7-1 0,-10-2 0,0-2 0,-4 0 0,-1 0 0,-6 0 0,0 0 0,2 0-242,2 0 0,4 0 0,1 0 0,3 0-115,2 0 1,3 0-1,4 0 1,0-2-547,0-3 0,1 3-2373,-1-3 1,2 1-3170,3-1 6445,4 3 0,14-5 0,2 7 0</inkml:trace>
  <inkml:trace contextRef="#ctx0" brushRef="#br3">8318 16001 8157,'15'-11'0,"1"3"640,0 1 0,0-4 0,1 6 0,2 0 639,2-2 0,0 5 0,-5-3 205,0 3 1,-2 4 0,-2 3-850,-2 5 1,-6-1-1,1 2 1,-3 1-163,-2 2 0,-5 1 1,-2 1-1,-2 0-227,-3 0 1,3-2 0,-2-2-152,-1-2-245,-2 1 1,7-2 0,9-4 65,12-4 0,9 1 0,8 2 1,2 1 174,4-2 1,-4 4 0,6 0 0,-3 2 366,1 3 0,-2 2 0,-7 2 0,-4 0 286,-1 0 0,-4 1 0,-6 2 1,-5 2-745,-1-2 0,-2 4 0,-5-2 0,0-2 0,0-1 0,-7-3 0,-3-1 0,-4-1 0,-2-3 0,-1-1 0,-4 1 0,-4-4 0,1-5 0,-6-1 0,6 0 0,-2 0-1070,-1 0 1,3 0-1,-4-1 1,4-3-1283,1-1 1,4-7 0,6 3 0,5-2 613,1 1 0,1-1 1,6-4-1,0-1 1738,0 0 0,14-6 0,4-3 0</inkml:trace>
  <inkml:trace contextRef="#ctx0" brushRef="#br3">9088 15859 8157,'23'-10'210,"3"-1"1,2 8 0,0-2 973,-2 3 1,-7 2-1,2 0 1,-5 2-106,-5 3 1,-4 11-1,-7 10 1,0 3-407,0 3 1,0 5-1,-2 1 1,-3 0-168,-6 1 1,-1 3-1,0-6 1,3-1 32,2-1 1,2-3 0,5-1 0,0-2 98,0-2 0,1-7 0,5 2-130,4-4 0,4-3 0,2-3 1,1-6-509,4-3 0,-3-2 0,3 0 0,-4 0 0,-6-5 0,-3-2 0,-1-2 0,-3-3 0,-4-4 0,-5-3 0,-8-4 0,-6-1 0,0-3 0,-7-2 0,-2 1-320,-2 2 0,-1 5 0,-1-4 0,3 2-584,2 4 0,-1 2 1,9 1-1,3 0-220,4 1 0,9-1 0,-3 0-823,5 0 0,2 8 0,5 2 0,4 5-3164,4 1 5111,9 0 0,1 0 0,8 0 0</inkml:trace>
  <inkml:trace contextRef="#ctx0" brushRef="#br3">9607 16142 8157,'16'-7'0,"-1"-3"0,1-2 0,0-1 0,0 3 1409,-1-2 1,6 3 0,2-2 0,0 1 332,-1 1 1,1-3-1,-2 7 1,4-1-1388,-1-1 1,4 6-1,-5-5 1,-1 5-821,1 1 1,3 0-1,-5 0 1,-2 0 61,-1 0 0,-2 5 0,-1 2 0,1 0-7952,0 0 8355,0 5 0,-1-3 0,1 7 0</inkml:trace>
  <inkml:trace contextRef="#ctx0" brushRef="#br3">10503 15576 8157,'7'-15'4021,"4"-1"-3226,-4 7 0,1 2 0,-4 9 0,1 3 92,-1 6 1,-3 3 0,-1 3 0,-1 4-184,-5 5 0,-2 2 1,-8 2-1,2-2 274,3 0 0,-8 10 0,4-6 0,-3 1-383,1 0 0,1 4 0,0-1 0,0-2-432,1-7 0,4 1 0,2-7 1,2-1-164,4-3 0,1-1 0,2-1 0,0 1 0,2-7 0,3-4 0,6-3 0,3-2 0,1 0 0,3 0 0,1 0 0,2 0 0,5-2 0,-3-1 0,1-4-344,4-2 1,0 4 0,0-4 0,-2 0-1090,2 1 0,-5 2 0,0-4 0,-2-1-1001,0 3 1,0-13-1,-6 1-4814,1-2 7248,-7-8 0,5 6 0,-5-8 0</inkml:trace>
  <inkml:trace contextRef="#ctx0" brushRef="#br3">10802 15796 8728,'0'16'3242,"0"2"0,-2 1-1768,-3 2 0,3 7 1,-5-2-1,2 2-426,0-2 1,-2 4 0,3-4 0,-1 2-575,2-2 1,1 2-1,2-7 1,0 0-2035,0 2 1,0-6-1,0 4-3356,0-3 1,0-3 2007,0 1 0,7-7 2908,3-4 0,4-10 0,2-4 0</inkml:trace>
  <inkml:trace contextRef="#ctx0" brushRef="#br3">11069 15639 8157,'21'-15'0,"2"-1"0,1 2 386,4 3 0,-5-1 0,-2 7 1,-4 1 833,-1 3 0,-5 1 0,-3 1-548,-1 5 1,-1 9 0,-6 12 0,-2 2 74,-3 3 0,-4 1 1,-7 2-1,0 3-265,1 2 0,-1-5 0,0 4 0,2-3 549,4 1 0,-2 0 1,6-8-1,3-1-475,1-1 1,4-8 0,3 2 0,6-4-240,3-1 0,1-6 0,1-1 0,0-2-297,-1-3 0,1-3 0,0-1 1,0 0-21,-1 0 0,-4-7 0,-2-3 0,-1-6 0,1-5 0,-5 2 0,1-7 0,-3-2 0,-2-2 0,-7-5 0,-4 2 0,-1 3 0,1 1 0,-3 1 0,4 0 0,-2 3-3028,1 3 0,-1 1 0,7 5 1566,1 0 1,4 6 0,5 1-1,6 2 1462,3 4 0,16-6 0,3 0 0</inkml:trace>
  <inkml:trace contextRef="#ctx0" brushRef="#br3">11557 15828 8157,'14'10'0,"-2"-1"7674,-2-2-3903,-6-2-7389,3-5 1043,-7 7 1,2-5 0,3 3 2574,5-3 0,11-9 0,4-2 0</inkml:trace>
  <inkml:trace contextRef="#ctx0" brushRef="#br3">12201 15592 8157,'16'0'277,"0"0"1,-2-2 1129,-4-3 0,-3 2 0,-9-6-492,-3 2 1,-4 2 0,-6 5 0,-1 0-418,0 0 1,-5 0-1,-1 0 1,-1 0-170,0 0 1,-3 0 0,3-2-1,1-2-166,-1-1 0,-3 0 0,5 5 0,0 0-69,-2 0 1,6 0 0,-4 0-240,3 0 1,2 2 123,1 3 0,6 4 1,4 6 82,3 1 0,2 0-64,0 0 1,2-3 0,3 0 0,5-5-43,4-1 1,7 4 0,0-6 0,0 0 93,2 2 0,-4 0 0,6 6 0,-1-3 180,1 2 1,-4 2 0,3 2 0,-1 0 243,-4-1 1,-3 1-1,-4 2 1,-2 1 401,3 2 0,-6 0 0,-2-4 1,-3 2-451,-2 2 1,0 0-1,0-5 1,-2 0-427,-3-1 0,-4 1 0,-9-2 0,-1-2 0,-2-1 0,-7-6 0,0 4 0,-5-2 0,-4-4 0,-6 4 0,1-1 0,-2-1-3131,2 2 0,0 0 3131,11 3 0,-4 11 0,10-3 0</inkml:trace>
  <inkml:trace contextRef="#ctx0" brushRef="#br3">12233 15765 8157,'17'0'398,"2"0"1,2 0 0,-1 0 784,-3 0 0,-1 0 1,-1 0-1,3-2 109,3-3 1,-2 3-1,6-3 1,-1 3-378,0 2 0,-3-1 0,4-3 0,-1-1-1008,1 1 1,-6 3 0,2 1 0,-4 0-1867,-1 0 0,0 0 0,-2 1-963,-4 5 0,-3-3 2922,-7 7 0,-7 1 0,-1 5 0</inkml:trace>
  <inkml:trace contextRef="#ctx0" brushRef="#br3">12563 15922 8157,'16'0'553,"1"0"1,4 0-1,3 0 543,1 0 0,5 0 0,-4 0 0,4 0-1138,1 0 0,6 0 1,1 2-1,2 3 42,4 6 0,15 3 0,6 1 0</inkml:trace>
  <inkml:trace contextRef="#ctx0" brushRef="#br3">13569 15608 8157,'11'-2'710,"-1"-3"1,-6-4-324,1-7 1,-3 1-1,-2-1 1,0 0-1,0 0 421,0 1 1,-7 4-1,-4 1 1,-3-2-138,-2-2 0,1 3 1,-1 2-1,0 2-64,1 4 0,-1-4 0,-2 2 1,-1 1-105,-2 2 1,0 2 0,5 2-1,1 2-225,-1 1 1,2 7-1,2 0 1,1 6-118,-1 3 0,3 5 0,1-5 0,-1 0-111,0 2 1,6-6 0,-3 4 0,5-3-222,1-3 1,0 1 0,0 0-1,1-2-259,5-4 1,2 4 0,8-5 118,0 0 0,5-2 0,0-7 0,-2 0 14,-2 0 0,-1-6 0,2-1 0,1-1 70,2-5 0,0-1 0,-5-1 0,-3-1 176,-2 0 0,1 1 1,-5-3-117,2-3 0,0 4 1,1-4 860,-5 3 0,-1 9 155,1 4 1,-3 5-1,3 5 1,-3 6-17,-2 3 0,0 9 1,0 3-1,2 2-267,3-2 0,-3 4 0,3-4 0,-3 2-463,-2-2 0,0 2 0,0-5 0,0-1-261,0 1 1,0-2 0,0-5 0,0-1-1384,0 1 1,-6 0-2157,1 0 0,-2-2-2097,2-4 4231,3 4 1,-3-12 0,10 3 1562,6-3 0,3-9 0,1-2 0</inkml:trace>
  <inkml:trace contextRef="#ctx0" brushRef="#br3">13758 15451 8157,'5'-11'885,"0"1"0,1 4 0,-6-4 0,1-1-332,5 3 0,-3-6 1,7 3 32,3-3 1,1-1 0,1 1-297,1 3 1,0 2-1,0 6 1,-1-2 10,1 1 1,0 2 0,-1 2 0,1 0 0,0 0 1,-2 7 0,-2 4-1,-3 3 56,-2 2 0,0-1 0,-4 3 0,3 1 55,-3 2 1,-1 5 0,-4-5-1,-1 0-31,-3 2 0,-6-6 0,3 4 0,-1-5-116,-1-6 0,3 4 0,-5-5 0,3 2-65,-2-1 1,3-6 0,-1 1-471,-3-3-29,6-2 0,0-2 1,7-3 18,0-6 1,7-1 0,6 0 0,4 3-108,4 2 0,2 2 0,-4 5 0,2 0 264,-2 0 0,4 0 0,-2 0 0,0 1 425,1 5 0,-6 2 1,2 8-1,-6 0-181,0 0 1,-3 1-1,0 2 1,-2 2 777,-4-2 0,-1 4 1,-2-2-1,0-2-364,0-1 1,-5-3-1,-2 1 1,0 0-504,0 0 0,-6-6 1,3-1-2039,-4-2 1,-2 3-5264,0-5 5241,1 1 1,8-8 2026,7-3 0,7-11 0,8-8 0</inkml:trace>
  <inkml:trace contextRef="#ctx0" brushRef="#br3">14402 15734 8157,'16'8'1985,"0"-1"1098,0 0 0,-6-5 1514,1 3-3372,-8-3-2615,4-2 1,-7 2-7326,0 3 8715,0-3 0,7 5 0,2-7 0</inkml:trace>
  <inkml:trace contextRef="#ctx0" brushRef="#br3">15189 15545 8157,'7'-2'1319,"-7"-3"1,-7 3-1,-11-3 1,-1 1-436,-2-1 0,0 2 0,3-6 0,-1 0-446,-2 1 1,0-3-1,6-3 1,-1 2-133,0 1 0,0 1 0,2-6 152,4 0 1,-4 6-269,4 0 1,1 6 0,-2-1-132,-1 3 1,0 9-1,0 3 1,3 4 108,2 2 0,-4 0 0,4 1 0,0 3 160,0 1 0,-3-1 0,3-4-142,-2 0 1,6-6 0,-2 1-382,3 1 0,4-5 0,1 0 0,4-2 6,2 1 0,1 1 0,6-4 0,0 2 119,-1-1 1,6 3 0,2 0-1,0 0 26,-1 0 0,5 5 0,-6-2 1,-2 3 814,-2-3 0,-1 9 0,-2-3 764,-3 2 1,-4-1 0,-7-1-1498,0-1 1,0 1-1,-2-2 1,-3-2-39,-6-1 0,-10-8 0,-5 3 0,-6-3 0,-4 2 0,-3-3 0,-6 3 0,-1-5-4898,-2-5 0,-3 2 4898,4-8 0,-7-13 0,-2-10 0</inkml:trace>
  <inkml:trace contextRef="#ctx0" brushRef="#br3">28616 4763 8157,'8'-7'-33,"-2"-4"0,-5-3 451,-1-2 0,-5 6 542,0-1 1,-7 6 0,1-4 0,-3 2-79,-1 4 1,-1 1 0,0 2 0,0 0-450,1 0 0,-1 0 1,0 2-1,1 3-166,-1 6 1,0 3 0,0 1 0,2 1-142,4 0 0,-4 1 0,5 2 0,-1 2 42,-1-1 0,6 2 0,-4-1 0,2 0-520,4 2 1,1-6 0,2 4 97,0-3 0,7-4 1,3-4-1,4-4 45,2-5 1,2 5-1,1-1 1,4-2 132,1-1 1,-3-4-1,3-3 1,-1-4-4,-4 1 0,2-6 1,-1 3-1,-5-3-23,-1-2 1,4 1 0,-10-3-1,3-1 139,-1-2 0,-4 2 1,2 7-1,1 3 509,0 2 0,-4 2-77,6 5 0,-6 1 0,4 5 0,-2 4 38,-4 4 1,4 9-1,-2 3 1,-1 2 25,-2-2 0,-2 7 0,0-5 0,0 0-381,0 2 1,0-6 0,0 1 0,0-3-405,0-2 1,0-3 0,-2-1-1,-2 0-184,-1-1 0,0-4-6096,5-1 679,0 1 4042,0-3 1,0-8 1810,0-10 0,0-4 0,0-2 0</inkml:trace>
  <inkml:trace contextRef="#ctx0" brushRef="#br3">28930 4778 8141,'2'-15'0,"3"-1"0,-1 5 281,6 1 0,-1 5 1,3-4-1,-1 0 0,1 2 485,2 0 0,-4 2 0,1 5 1,1 0-69,2 0 1,0 7-1,-2 2-60,-1-1 0,-8 13 0,2-1-225,-3 2 0,-4 1 0,-3-7 0,-5-1-84,-4 1 0,-2 0 1,0 0-1,1-1 169,-1 1 0,0-6-418,0 1-270,8-1 1,2-1-1,12-4 1,4-3-4,4-2 0,9 0 0,1 0 0,2 2 141,1 3 0,-8-1 0,4 4 0,-2 1 248,0 0 0,-2 1 1,-7 6-1,-3 0 142,-2-1 0,0-1 1,-4-1-1,2-3 126,-1 2 1,-2 2 0,-4 0-232,-3-3 0,1 1 1,-6-5-1,-3 0-599,-1 0 0,4-2 0,0-5-1561,-3 0 0,-1 0 1,-1 0-75,-1 0 0,5-2 1,3-3 1055,1-5 1,1 1 944,6-2 0,-7-6 0,-1-7 0</inkml:trace>
  <inkml:trace contextRef="#ctx0" brushRef="#br3">29276 4951 8141,'23'0'253,"-4"0"1,5 0-1,1 0 965,-1 0 0,-4 5 1,1 1 737,-4-3 1,-6-1-2317,-1-2-2347,-7 0 1903,4 0 0,-8 0 0,-3-2 804,-1-3 0,-7-11 0,3-8 0</inkml:trace>
  <inkml:trace contextRef="#ctx0" brushRef="#br3">29826 4432 9565,'-15'0'1168,"-1"-1"0,0-3-625,0-1 0,1 0 1,-1 5-1,0-2 259,1-3 1,-1 3 0,0-3-514,0 3 0,1 2 1,-1 0-60,0 0 1,6 0-1,1 2 80,2 3 1,0 4-503,2 6 1,3 1 0,-5 0 244,0 0 1,5-6 0,-3 1 167,3 1 1,-3 2-56,0 1 0,0-4 0,6-2-180,5-2 1,-3 0-1,8-4-138,1 2 1,2 2 0,2-3 152,-1 1 0,1 0 0,0-5 0,1 0 27,4 0 1,2 0 0,5 0-1,-4 0 24,-1 0 0,3 0 1,-5 0-1,-2 2 379,-1 3 0,-2-1 0,-2 6 0,-2 1 169,-2-3 0,-6 6 0,1-3 0,-3 3 189,-2 2 0,-2-1 0,-3 1 0,-6 0-296,-3 0 1,-1-1 0,-3-1 0,-1-2-396,-2-1 1,-7-6-1,2 4 1,-2-2-155,2-4 1,-8-1 0,5-2 0,-3 0-2181,-3 0 1,2 5 0,5 2 0,4 0-6739,1 0 8974,2-1 0,5 1 0,1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2893 7246 8435,'9'0'4027,"-2"7"-3309,-7 3 1,0 10-1,0 1 1,0-2 349,0-2 0,0 6 0,0 3 0,0 2-361,0-2 1,0 4-1,0-4 1,0 4-439,0 1 0,5 6 0,2 0 0,0-2-104,0-2 1,0-2-1,-3 1 1,3-3 119,2-3 1,-6 2 0,4-7 0,-2 0-478,1 2 0,1-5-358,-2 2 580,-4-2 1,5-9-1,-10-6-87,-1-6 1,-2-1 0,4-6 0,-3-4-66,3-5 0,3 1 0,3-5 0,4 1-299,2-5 1,1 0 0,6 0 0,2 6 147,3 4 0,3-2 0,8 1 1,-1 4 385,0 0 1,6 7 0,0 2 0,-2 3 378,-2 2 0,-2 0 0,-1 2 1,-2 3-150,-2 6 0,-7 4 1,2 5-1,-3 1 178,-2-2 0,-8 5 0,-1 3 0,-1 0-72,-1 0 1,-5 1 0,-7-6 0,-2 3-450,-3 3 0,-2-6 0,-4-1 0,-1-3 0,-2-2 0,-5-6 0,3-1 0,-1-1 0,-4 1 0,-2-5 0,-1 1 0,-1-3 0,1-2 0,-6 0 0,1 0 0,2 0-481,6 0 0,0-7 0,6-2 0,-1-2-1977,0 1 0,4 0 1,9-6-1,4 0-1643,5 0 0,1 1 4101,0-1 0,14-14 0,3-3 0</inkml:trace>
  <inkml:trace contextRef="#ctx0" brushRef="#br0">3459 7152 9335,'16'-7'514,"-5"3"0,-1-5 0,2 1-178,2-1 0,2 5 0,0-1 0,-1 2 338,1-3 1,5 5-1,2-5 1,0 5 45,-1 1 0,5 0 1,-7 1-1,0 3-49,-3 1 0,-1 6 0,-2-4 0,-4 1 24,-4 5 0,1 1 0,-2 1 0,-2 1-268,-1 0 0,-9 1 1,-3 2-1,-4 2 205,-2-1 1,0 2 0,0-1 0,1-2-166,-1-1 1,0-2 0,1-1-474,-1 1 1,7 0-5,4 0 0,5-8 0,5-2 9,6-5 0,8-1 0,4 0 1,1-1 4,4-5 0,2 3 0,1-8 1,2 1-941,4 1 0,-6-3 0,3 5 0,-6 0-1478,-1 0 0,1 2 0,0 5 1471,-1 0 0,-8 0 0,0 1 0,-5 3-5118,-4 1 6058,-6 0 1,10 2 0,-5 2 0</inkml:trace>
  <inkml:trace contextRef="#ctx0" brushRef="#br0">4136 7639 12363,'15'-9'606,"1"4"0,-2 1 421,-4-1 0,10 3 1,-5-3-395,3 3 0,5-3 0,-1 0 0,1 0 1,1-1 178,1 1 1,-6 0 0,4 5 0,-2 0-1339,0 0 1,0 0-1,-6 0-1147,1 0 1,-2 2 0,-3 3 376,-6 5 1,-3 4 1238,-2 2 1,-14 0 0,-4 0 0</inkml:trace>
  <inkml:trace contextRef="#ctx0" brushRef="#br0">4167 7796 12363,'21'0'827,"2"0"1,-1 0 798,1 0 1,8 0 0,-1 0 0,0 0-292,0 0 0,6 0 1,-6 0-1,0 0-1049,-1 0 0,5 0 1,-8 0-1,2 0-321,-2 0 0,-3 2 0,-8 1 1,-1 4-6313,-3 2 6268,3 1 1,-12 6 0,5 0-1</inkml:trace>
  <inkml:trace contextRef="#ctx0" brushRef="#br0">11588 7623 12554,'16'-16'-634,"-2"1"472,-4-1 0,-3 0-10,-7 1 1,0-1 0,0 0 1534,0 0 0,-2 6 0,-3 1 0,-5 2-191,-4 4 0,-2-4 0,-1 1 0,-3 3-241,-1 1 0,-5 2 0,5 0 0,0 2-239,-1 3 0,-1 4 0,-5 7 1,3-2-259,3-4 0,-4 9 1,5-3-1,1 2-36,3-1 0,6 0 1,3 3-1,1 1-443,3-2 1,2 4 0,2-1-1,0 1 21,0 0 1,7-1 0,4-2 0,3 1 77,2-2 0,6-2 1,5-1-1,2-2-54,3-4 0,-3 4 1,1-5-1,-2 2-16,0-1 1,9-6-1,-9 1 1,0-3-1290,1-2 1,-1 0-1,0 0 1,-2 0-826,2 0 0,-3 0 1,-1 0-1,-1 0 774,-4 0 1,4-2 0,-2-2 0,-2-3 1430,-1-1 0,-3-3 0,1-5 0</inkml:trace>
  <inkml:trace contextRef="#ctx0" brushRef="#br0">12154 7702 12760,'7'-16'-203,"-5"0"0,3 1 922,-3-1 0,-4 2 1,-3 2-1,-6 1 287,-3-1 0,-3 3 0,-2 0 0,-2 3 0,0 2-172,-2 2 0,4 2 0,-6 0 0,3 0-372,2 0 0,-2 2 0,1 3 0,2 6-282,1 3 1,4 7-1,2 0 1,3 0-273,2 1 0,2 1 0,5 5 0,0-2-102,0 2 1,2-5-1,5-2 1,7-4 464,5-1 0,14 0 1,-2-1-1,4 1 144,4 0 1,1-6 0,9-1 0,2-2 445,1-4 0,6 4 1,-4-1-1,-2-3-853,-3-1 0,5-7 0,-12-2 1,-3-2-26,-4-3 0,-11-4 0,-3-3 0,-5-4-19,-6-1 1,-3 3-1,-7-4 1,-2 3 20,-3 2 0,-4-2 1,-8 1-1,-4 1 82,-5 3 1,-4 1-1,-1 2 1,1 2-1895,4 2 1,-4 4-1,6-2 1,-1 1-2277,4 3 0,-1 2 1545,1 2 2555,7 0 0,21 0 0,10 0 0</inkml:trace>
  <inkml:trace contextRef="#ctx0" brushRef="#br0">12862 7513 12554,'15'0'2193,"-1"-2"-1604,-3-3 0,-6 3 1,-12-5-1,-7 2 209,-5 0 0,-4 0 0,2 5 1,-5 0-346,-4 0 1,1 0 0,1 0 0,1 0 603,-1 0 0,6 0 0,1 0-421,3 0 1,4 7-691,4 3 1,10-1-1,12 0 1,7-1 34,8 1 1,4 2-1,6 4 1,5 1-94,3 0 0,0-1 1,-1 3-1,-2 3-34,2 5 0,-8-2 1,-2 1-1,-6-1 691,-1 1 1,-4-1 0,-2 2-1,-5-3 79,-6 0 0,-3-6 0,-7 4 0,0-3-432,0-2 1,0-1-1,-1 1 1,-5-2-228,-4-4 0,-4 3 1,-4-8-1,-1-2 117,-2-1 1,-7-2 0,2 0 0,-4 0-63,-1 0 0,-4-7 0,2-3 0,3-4-172,0-2 1,8 0 0,1 1 0,3-3-1422,3-3 0,1 2 0,3-7 1,6-2-3344,3-2 1,4-8 4072,3-4 0,4-4 0,7-1 0</inkml:trace>
  <inkml:trace contextRef="#ctx0" brushRef="#br0">13113 7293 9045,'7'16'0,"4"0"0,1-1 420,-2 1 0,4 0 1,-3 1-1,1 4 106,-1 5 1,2 2 0,-2 2-1,1-2 1062,-1 0 1,1 8-1,-5-6 1,0 2-882,0 3 0,5-1 1,-3-2-1,1-1-373,1 1 1,-2-8-1,3-3 1,-3-3 17,-3-3 1,1-1 0,-3-1 476,1-3-642,0-6 0,-5-4 1,0-11-1,0-5-279,0-5 1,0-5 0,0-11 0,0-4-57,0-5 1,0-8 0,0-4 0,2-4-293,3-7 0,-1 12 0,6-1 0,3 9-497,1 7 0,1 6 1,1 9 754,0 7 0,5 4 0,0 5 1,-2 6-1,0 3 460,2 2 1,-3 2 0,3 3 0,-4 6-165,-1 3 1,-2 7 0,-4 1 486,-5 3 0,2 1 0,-1 4 0,-3-2 0,-3-2 90,-5 2 0,-4 0 0,-7 0 0,1-4-305,-1-1 0,0-2 1,1-5-1,-1-2-215,0-4 0,0-3-171,1-7 0,8 0-310,7 0 1,8 0 0,13-2 0,6-1-214,2-2 0,3-1 0,-1 6 0,1 0 231,-1 0 1,6 2 0,-1 3 0,-2 6 461,-6 3 1,0 7 0,-6 1-1,1 3 367,0 3 0,-2-4 0,-7 2 0,-2 1-121,-2-3 0,-6 4 0,1-7 0,-3-2-416,-2-1 0,-7 3 0,-4-2 0,-4-3 0,-6-4 0,-4-2 0,-8 4 0,-4-3 0,4-4 0,-5-7 0,1 0 0,-1 0 0,-3 0 0,1 0 0,-2 0 0,6 0 0,1-7 0,0-2 0,-2-2 0,2 1 0,2 1 0,3-3 0,2 3 0,4 1-2819,1-1 0,2 4 0,5-4 2819,1 2 0,6-5 0,2 3 0</inkml:trace>
  <inkml:trace contextRef="#ctx0" brushRef="#br0">5378 7670 12554,'14'-15'-714,"-2"-1"880,-2 0 0,-6 0 0,1 1 1,-3-1-1,-2 0 0,0 1 1185,0-1 1,0 0-1,-2 0-456,-3 1 0,-4 4 1,-7 1-1,1-1-89,-1 3 0,-7 1 0,-1 5 1,-2-2-184,-1-1 0,3 0 0,-4 7 1,3 1-210,3 2 1,-4 9-1,5 0 1,1 5-176,3 1 0,1 4 0,0 2 1,2 4-57,4 1 1,3-1 0,7-2 0,0-2-201,0 2 1,0-3-1,0-1 1,2-1-160,3-4 0,4-2 0,6-1 1,1-2-23,0-3 0,5 1 0,2-7 0,1 0-90,4 2 1,2-5 0,1 3-1,-1-3-125,-4-2 1,2-2 0,-5-3 0,-1-4-100,1 1 1,-2-6 0,-7 1-1,-2-4 111,-1-4 1,-8-2-1,2 4 1,-3-4 175,-2-1 0,-2 5 1,-1-2-1,-2 3 508,1 3 1,1 1 391,-2 3 1,5 6-1,-2 10 1,7 7-52,4 8 0,1-1 0,6 5 1,0 1-347,-1-1 1,-1-5 0,-1 4-1,-3-2-691,2 0 0,-3-2 0,0-7 1,0-1-1955,-1 1 1,-3 2-1920,6 2 0,-6-7 2708,6-4 0,-6-3 0,4-4 1640,-2-3 0,5-11 0,-3-9 0</inkml:trace>
  <inkml:trace contextRef="#ctx0" brushRef="#br0">5598 7057 13462,'15'-7'1028,"-1"4"1,0-6-1,0 2-327,4 4 1,1-4 0,-3 1 0,0 3-285,-1 1 0,1 2 0,0 0 0,-1 0-89,1 0 0,-5 5 0,-3 2 1,-1 2 88,-3 3 0,-2 4 0,-2 3 139,0 2 1,0 2-1,-2-4 1,-3 4 105,-6 1 1,2-3-1,1 4 1,-1-3-154,0-2 1,6-1 0,-3 0-1,5 2-482,1-2 0,0-7 0,0-1-183,0 1 1,7 0-1,3-1 127,4-6 0,7-3 0,0-2 0,-2 0 49,-1 0 0,-1 0 0,2 0 1,2 0-1707,-1 0 1,2-2-1,-1-1 1,-2-3-768,-1 3 0,-2 1 1,-1 2-2014,1 0 4533,0 0 1,0-14 0,-1-3 0</inkml:trace>
  <inkml:trace contextRef="#ctx0" brushRef="#br0">6337 7466 12554,'0'16'-1708,"0"-1"2556,0 1 0,0 5 0,0 0 0,0-2 243,0-1 1,0-3 0,0 1 0,0 0 882,0 0 1,0 5-1,0-1-1536,0 0 1,0-3 0,0-1-2145,0 0 1,5-6 0,2-1-5310,2-2 4019,1-2 0,-3-5 3035,-7 0 1,-7-7-1,-9-2 1</inkml:trace>
  <inkml:trace contextRef="#ctx0" brushRef="#br0">6007 7702 13029,'17'0'0,"2"-2"1047,2-3 0,5 3 0,-1-3 0,1 3 64,2 2 1,9-5 0,-8 0 0,1 1-888,0 2 0,3 2 1,-7 0-1,4 0-731,1 0 0,-4 0 1,-3 0-1,-1 0-128,-4 0 1,4 0 0,-2 0 0,-2 0-1354,-2 0 0,-1 0 1963,0 0 1,-1 7-1,1 2 1</inkml:trace>
  <inkml:trace contextRef="#ctx0" brushRef="#br0">7201 7466 12554,'-7'-16'432,"-3"1"1,-4 1-1,-2 3 1,-1 4-1,-2 2 1227,-2 0 1,-2-1 0,2 6-1,-4 0-743,1 0 1,-4 7 0,5 6 0,1 4-557,-1 4 0,4 5 0,7-3 0,3 1 386,2 4 0,2 2 1,5 0-1,0-4-336,0-5 1,0 2-1,1-1 1,5 1-448,4 0 0,9-2 0,4-6 0,0 1-6,-1 0 1,5-6 0,-5-1 0,3 0 82,3-1 0,-4-2 1,1 2-1,-1-1-247,1-3 1,-5-2 0,5-2 0,-2-2-1667,-4-3 1,-2 1 0,-1-6 0,0-3-2,-1-1 0,1-1 1,-2-3-1,-3-1-159,-6-2 2056,-3-7 0,5 11 0,1-6 0</inkml:trace>
  <inkml:trace contextRef="#ctx0" brushRef="#br0">7469 7104 13079,'7'-8'104,"-4"-5"0,8 8 0,1 0 173,2-2 0,2 5 0,-1-3 1,1 3 533,0 2 1,0 0 0,1 0-199,4 0 0,-4 0 0,3 2 0,-6 3-279,-4 6 0,-6-3 0,1 3 0,-3 1-79,-2 2 1,-2 2 0,-3 0-1,-6-1 339,-3 1 0,-2 2 0,1 1 0,-3 2 41,-3-2 1,4-3 0,-2-4 0,5-2 766,3 3 0,8 1-611,-3 1 0,5 1-900,1 0 0,7-8 0,3-2 0,4-5 108,2-1 1,0 0 0,-1 0-1,1 0 70,0 0 1,5 0-1,0 0 1,-2 0-1521,-2 0 0,4-1 0,0-3-974,-2-1 1,-3 7 0,-5 10 0,-6 5 2344,-3 4 1,-2 0 0,0-5 0</inkml:trace>
  <inkml:trace contextRef="#ctx0" brushRef="#br0">8082 7702 17576,'16'0'2155,"-1"0"0,1 0-347,0 0 0,5 0 0,0 0 0,-2 0-945,-2 0 1,4-2 0,0-2-1,0-1-1025,2 2 0,-6-1 0,4 1 1,-3-2 290,-2 1 0,-1 2 0,1 2-5045,0 0 1,0 0-4916,-1 0 9814,-6 0 1,5 0 0,-5 0 0</inkml:trace>
  <inkml:trace contextRef="#ctx0" brushRef="#br0">8931 7293 12554,'7'-9'743,"-4"-5"0,8 6 0,1-3 576,2 1 0,2 4 1,0-2-1,-1 1-850,1 3 0,7 2 1,1 2-1,1 0-308,-4 0 1,1 0 0,-1 2 0,-2 2-50,-1 1 0,-2 7 1,-1-1-12,1 3 1,-7 1-1,-4 1 1,-3 0 154,-2 0 1,0 4 0,-2 3 0,-3 0 61,-6 0 0,-3 3 0,-1-4 0,-1 1 346,0 0 0,-5 3 0,0-3 0,2-1-181,2 1 0,-3-2 0,3-3 0,3 1-344,0 2 0,5-2 0,0-7 0,3-1-237,2 1 0,2-3 1,2 1 34,0 2 1,7-5 0,4-1 0,3-5 136,1-1 0,6 0 0,2 0 0,2 0 37,3 0 0,-1-1 0,1-3 0,-1-1-33,1 1 1,-4-3 0,0 2 0,1 2-2044,-1 1 0,-4-3 0,1-1 1,-4 3 1043,-1 1 0,0 2 0,-1 0-1499,1 0 1,-6 2 0,1 1-1098,1 3 3564,-5 6 0,7-10 0,-5 5 0</inkml:trace>
  <inkml:trace contextRef="#ctx0" brushRef="#br0">10142 7655 12554,'0'-18'-599,"0"-1"0,0-2 1375,0 2 0,0-4 1,-2 2-1,-2 2 1,-3 1 163,-1 3 1,-3-1 0,-5 0 0,-1 2-106,-4 4 0,4-4 1,-4 5-1,1-1-214,-1-1 1,4 8-1,-4-3-57,3 5-339,3 1 1,-6 0 0,0 1 10,2 5 0,1 2 0,4 8 0,2 2 98,1 3 1,6-2 0,-4 7 0,2 0 15,4-1 1,1 4 0,2-4 0,0 1-140,0 0 1,0-7 0,2 2 0,1-3-13,3-3 1,6 1 0,-2-2 0,4-2-207,2-1 1,5-6 0,0 4 0,0-2 16,2-4 0,-1-1 0,6-2 0,-3 0-4,-2 0 0,3-2 1,-5-3-179,-2-5 0,-2-4 0,-1-4 1,0-1-1,-2-2 12,-4 2 0,3-4 0,-8 2-125,-2 2 0,1 1 1207,1 3-603,-3 6 0,5 9 0,-7 10 1,0 4-394,0 2 0,1 0 1,3 0-1,1-1-29,-1 1 1,-1 0 0,1-1 0,1 1-1248,-2 0 0,4 0 1,-1-1-586,-3 1 0,4 0 1,0-2-1,0-2-139,0-2 0,5-6 0,-1 3 1671,3 0 0,2-5 0,-1 3 0,1-3 505,0-2 1,6-7-1,3-2 1</inkml:trace>
  <inkml:trace contextRef="#ctx0" brushRef="#br0">10865 7545 12554,'0'-16'-539,"0"0"1,0 0 559,0 1 0,0-1 0,0 0 0,-2 1 0,-3 1 980,-6 3 1,-8 2-1,-4 6 1,1-2-161,-1 1 1,-3 4-1,3 5 1,-1 6 47,-4 3 1,5 2 0,2 1 0,4 2-268,1 2 0,5 2 1,3-4-1,1 4 411,3 1 1,2-5-1,2 4 1,2-2-1137,3 0 1,6 0-1,10-5 1,3-1 88,1 1 0,10 0 0,-4 0 1,4-1 13,3 1 0,-4-5 0,2-3 0,-2-1 0,-3-3 0,-1-3 0,-4-1 0,-5 0 0,-4 0 0,-1 0 0,0 0 0,-1 0 0,-1 2-824,-3 3 1,-4-1 0,-9 6 0,-3 1 823,-6-2 0,-3-2 0,-1-7 0</inkml:trace>
  <inkml:trace contextRef="#ctx0" brushRef="#br0">2768 8991 12554,'8'0'2186,"5"1"1,-8 5 0,-2 4-872,-1 4 1,-2 7 0,2 2 0,1 3-48,3 7 1,1 0 0,-4 7 0,2 1-591,-1-1-741,-2 2 0,-2 0 0,1-1 24,5 3 1,-5-5 0,5-3 0,-5-3 15,-1-1 1,0-6 0,0-1 0,0-3-192,0-3 1,-1-1 79,-5-2 1,3-2-1938,-8-4 0,8-5 0,-2-10 0,3-5 332,2-4 1,2-7 0,3-2-1,5-1 1793,4-4 1,9-9-1,1-3 1</inkml:trace>
  <inkml:trace contextRef="#ctx0" brushRef="#br0">3334 9038 13039,'21'-11'0,"0"1"0,-2-2 891,-2-2 0,-1 0 1,0 1-1,-1 5 157,1 1 1,0 1 0,0 8-59,-1 3 0,-1 4 0,-3 7 1,-6 0-216,-3-1 0,-2 8 0,0 3 1,-2 6 59,-3 4 1,-4 3 0,-7 4-1,1-1-667,-1 2 1,0-4 0,0 0-1,2-1-203,4-4 0,3 1 0,7-2 0,0-7-60,0-2 0,0 1 1,0-5-1,2-2 27,3-1 0,4-3 0,6-1 0,1-1 42,0-3 0,5-6 1,2 1-1,-1-3 75,1-2 0,-2-2 1,-5-3-1,-2-6 12,-4-3 0,2-2 1,-6-1-1,-3-2-81,-1-2 1,-4-7 0,-3 0 0,-7-5 6,-8-4 0,-4-5 1,-9 4-1,-2-1 32,-2 1 1,0 1 0,6 6-1,0 1 23,-1 4 1,6-2-1,3 7 1,4 4-2377,5 4 1,9-1-1,0 4 278,3-4 1,9 3 0,3 3-1,4-1-3135,2 0 5229,7-1 0,1-6 1,8 0-1</inkml:trace>
  <inkml:trace contextRef="#ctx0" brushRef="#br0">3884 8692 11827,'16'-11'0,"-1"3"964,1 1 1,5-4-1,2 4 1,1 0 318,4 0 1,-3-3 0,-1 5 0,1 1-171,-1 2 1,-5 2-1,2 0-684,-3 0 0,-4 7 1,-4 4-1,-5 3 192,-3 2 0,-2 4 0,-2 1 0,-1-1-28,-2-3 0,-8-1 1,5 0-1,-3-1-437,1 1 0,4 0 0,-2-1 1,1 1-237,3 0 0,3-6 1,1 1-32,0 1 1,1-5 0,4 0 0,6-2 85,3 0 1,3 1 0,4-6 0,6 0 17,2 0 1,8 0-1,0 0 1,-2 0 29,-2 0 0,-2 0 0,-1 0 1,-4 0-4242,-5 0 1,-9 1 4239,-1 5 1,-1 2 0,6 8 0</inkml:trace>
  <inkml:trace contextRef="#ctx0" brushRef="#br0">4371 9494 13932,'16'0'1875,"0"0"1,0 0-1,-1 0 1,3 0-386,3 0 0,-2 0 1,7 0-1,0 0-799,-1 0 1,3 0-1,-6 0 1,1 0-1146,0 0 1,-2 0 0,-5 0-6986,-1 0 419,1 0 6980,-7 0 0,-2 7 1,-7 1-1</inkml:trace>
  <inkml:trace contextRef="#ctx0" brushRef="#br0">4544 9651 12554,'16'8'584,"1"-1"0,3-7 673,1 0 1,1 0 0,-2 0 0,2 0-412,3 0 0,-1 0 0,4 0 0,-3 0-563,-3 0 0,5 0 0,-6 0 0,-2 0-2237,-2 0 1,4 0 1975,0 0 1,7-7 0,-3-1 0</inkml:trace>
  <inkml:trace contextRef="#ctx0" brushRef="#br0">5645 9069 12554,'16'-16'761,"-1"1"0,-1-1 1,0 0-299,2 1 1,-2-1 0,14 0-1,5-1 1,6-1 966,1 3 1,3-5 0,-4 12 0,-2-1-512,-4 4 0,0-2 1,-12 1-1,-2 5-404,-1 4 1,-10 1-1,-2 8 1,-5 4-127,-1 3 0,-7 9 1,-5 0-1,-5 7-44,-4 6 1,-11 3 0,2 0 0,1-2-402,-1 1 1,-1-4 0,10-1 0,1-1 19,3 0 1,8-1 0,2-4 0,2-1-49,0 1 0,0-8 0,6-1-356,5-1 336,-5-11 1,13 10 0,-1-11-1,4 3 105,4-3 1,7-3-1,-4-7 1,3 0 93,-1 0 0,-5-2 0,3-1 0,-1-4-55,-4-2 0,-3-1 0,-4-8 0,-3-1-75,-2-2 0,-2-7 1,-7 0-1,-1-5 1,-2-4 1,-13-1-1,2 3 1,-1-2 36,-1 2 0,-3 4 0,0 5 0,2 5-435,2 3 1,1 2 0,0 1-4066,1-1 1,6 6 1547,4-1 1,5 6 0,5-4 2910,5 2 0,11-12 1,4 1-1</inkml:trace>
  <inkml:trace contextRef="#ctx0" brushRef="#br0">6510 8676 10570,'5'-10'0,"2"1"827,2 2 1,1-5 0,8 3 330,3 0 0,-4 1 0,6 4 0,-2-1-408,0 1 1,0 1 0,-6-1-1,1-1-171,0 2 1,-1 3-1,-1 5 47,-3 5 0,-2-1 1,-6 2-1,2 1-468,-1 2 1,-4 2 0,-4-1 0,-3 1 47,-1 0 1,-1 5 0,-3 0 0,1-2 73,-1-2 1,3-3 0,1-2 0,1-1 37,3 1 1,-3 2-224,2 2 0,1-7 0,10-4-86,4-3 1,4-2 0,2 0 0,-1 0-229,1 0 0,7-2 0,1-2 0,3-3-293,-1-1 1,-7 4-1,4-3 1,-2 2 150,0 0 0,0-1 0,-6 6-1589,1 0 1,-7 2 1912,-4 3 1,-3 4 0,-2 7-1</inkml:trace>
  <inkml:trace contextRef="#ctx0" brushRef="#br0">7327 9179 12554,'9'7'468,"-4"4"0,-1-3 0,-1 3 1,2 1-1,-1 2 1989,-2 2 1,3 0-1,0-1 1,-1 1-1262,-3 0 0,-1-1 0,2 1 0,2 0-1130,1 0 0,2-1 1,-4 1-1,4 0-77,2-1 1,-4-1 0,4-1 0,0-3 15,0 2 0,-6-3 0,4 0-3964,0-2 1,-4 3-5599,8-5 7457,-8 1 2173,4-6 0,-7-7 1,0-2-1</inkml:trace>
  <inkml:trace contextRef="#ctx0" brushRef="#br0">7233 9431 13520,'2'-9'1214,"3"4"0,4 1 1,6 1-1,1-3 480,0 3 1,5 1 0,0 2-1105,-2 0 1,4-1 0,-1-3 0,3-1 0,1 1 202,-2 3 0,4-5 1,-5 1-1075,2 2 1,-1-4 0,4 1-1,-4 3 1,1-1-802,-1-1 1,-4 3 0,1-5-1,-2 2-251,2 0 1,-4-2 0,4 2-224,-3-6 0,-4 2 1540,-4-1 1,4 0 0,-5-6 0</inkml:trace>
  <inkml:trace contextRef="#ctx0" brushRef="#br0">8223 8802 14842,'9'7'2024,"-4"3"-983,-3 4 0,3 4 0,1 3 0,-3 5 914,-1 4 0,-2 3 0,0 2 0,0 3-1654,0 2 1,0-5 0,0 4 0,0-3-342,0 1 1,0 0 0,0-8 0,0-2 10,0-6 1,0 1 0,0-1 0,0-1 0,0-3 0,0-7 0,0 1-186,0 1 1,2-5-3573,3-2 1,-3-5 2377,3-5 0,-2-4 0,1-6 0,3-3-6,2-3 0,1 2 1457,6-7 1,-1 0 0,1-6-1</inkml:trace>
  <inkml:trace contextRef="#ctx0" brushRef="#br0">8412 8881 13466,'18'-7'0,"1"-4"542,2-3 0,0 0 0,-6 2 0,3 1 366,3-1 0,3 4 0,8-1 1,-3 2 86,-2 3 0,1 3 1,-6 1-1,-1 1-560,-3 5 0,1 2 0,-10 8 1,-1 0-95,-2-1 1,-5 6-1,-1 2 1,-1 0 117,-5-1 1,-1 5 0,-5-5 0,2 1-98,-2 0 0,-2-2 0,-2-6 0,0-1 453,0-3-147,1 3-755,6-12 0,14 5 0,11-7 0,3 0 75,4 0 1,0 0 0,4 1 0,0 5 9,1 4 1,-4 6 0,1 3 0,-3 4 34,-3 1 1,-3 1 0,-5 3 0,-6-2-75,-3 2 0,-2-4 0,0 1 14,0-3 1,-6 4-1,-1-5 1,-1-1 0,-5-3 21,-1-1 0,-1-2 0,-3-2 0,-1-3 37,-2-2 0,-5-2 0,3-5 35,-1 0 1,3-2 0,-4-1 0,3-4 0,2-2-3249,3-3 1,3-4 0,3-3 939,6-2 1,3 0 0,2 4 0,2-3 2251,3-1 1,11-14-1,9 2 1</inkml:trace>
  <inkml:trace contextRef="#ctx0" brushRef="#br0">9104 8535 12246,'2'-16'367,"3"0"0,-2 6 0,8 1 1,1 0 986,2 1 1,4 4-1,1-1-651,2 3 0,5-3 0,-3 0 0,-1 1 1,3 4-172,-1 5 1,-5-1 0,1 6 0,-6 1 225,-4-2 1,-6 5 0,1-4 0,-3 4 131,-2 2 1,0-1 0,0 3-417,0 3 0,-6-4 0,1 4 1,0-3-582,-2-2 0,5-6 0,-5 0 115,0 3 0,5-5 0,-1 1-80,6-2 0,1-2 0,8-3 1,4 2-1713,3 1 0,9 5 0,-2-3 0,4 2-3132,1 3 1,-1-5 4791,-4-1 0,-3 2 0,-7 1 0</inkml:trace>
  <inkml:trace contextRef="#ctx0" brushRef="#br0">9796 9352 10979,'15'0'1742,"1"0"1,0 0-1,0 0 1,1 0-1,2 0 398,2 0 0,5-5 0,-3 0 1,0 1-1648,0 2 1,3-3 0,-5 0 0,0 0-1100,1-2 1,-4 5 0,3-3 0,-4 3-2672,-1 2 0,5 0 0,0 0 3217,-2 0 1,-1 7 0,-3 2-1</inkml:trace>
  <inkml:trace contextRef="#ctx0" brushRef="#br0">10708 8786 12554,'0'-15'-230,"1"-1"1,5 2 1480,4 3 1,4-3-1,2 4 1,-1-4 40,1-2 1,0 2 0,1 2 0,3 3-597,1 2 0,0 2 1,-4 5-1,2 0-7,2 0 1,0 2-1,-5 3 1,0 7-59,-1 8 1,-1 2-1,-1 8 1,-3 0-462,2 3 0,-5 3 1,-2 1-1,-3 3-275,-2 0 0,-2 6 0,-1-4 0,-4 1 122,-2-1 1,-1-3 0,-6-8 0,0 1-41,1-1 1,-1-1 0,0-4 0,-1-5 21,-4-4 0,3-1 0,-3-2 0,4-3-5,1-6 0,-5-3 0,0-2-1,2 0 0,1-6 1,5-1-1,2-1-16,6-5 0,3-1 0,2-1 0,2-1 73,3 0 1,4 2 0,8 2 0,4 2 54,5-3 1,4 6 0,2 2 0,-1 3-21,0 2 1,-1 0-1,-2 0 1,-2 2-1078,2 3 0,-5-3 0,-2 5 0,-4-2-1424,-1 1 0,0 4 0,0-5 0,-1-1 805,1-2 1,-2-1 0,-2 3 0,-1 1 1607,1-2 1,2-1-1,2-2 1</inkml:trace>
  <inkml:trace contextRef="#ctx0" brushRef="#br0">11855 8598 12554,'-10'-7'-375,"-1"-2"1043,-1 0 0,3 2 0,-1 9 0,-2 3 0,-2 7 607,-2 8 0,0-1 1,1 9-1,-1 3 410,0 4 0,0 4 1,2-3-1,4 4-789,5 1 0,3 2 0,2-6 1,0-2-968,0-2 1,2 2-1,3-2 1,5-5 37,4-3 1,2 1 0,0-5-1,0-2-36,-1-2 1,1-1 0,1-2 0,3-2 80,1-1 0,0-6 1,-6 4-1,1-2-2326,0-4 0,0-1-4844,-1-2 7230,-6 0 0,5-7 0,-5-2 0</inkml:trace>
  <inkml:trace contextRef="#ctx0" brushRef="#br0">12233 8865 12554,'-2'-16'-738,"-2"0"0,-3-1 1467,-1-4 1,4 2 0,-1-7 0,3-2 0,2 0 193,0 2 1,7 3-1,5 7 1,6 0-407,3 1 0,7 6 0,-2 4 0,2 3-145,-2 2 1,2 0 0,-7 2 0,-2 3-157,-1 5 1,-9 10 0,-2 2 0,-2 3 84,0 3 0,0 1 1,-6 5-1,-5 1-22,-4 1 1,-4 8-1,0-4 1,2 0 58,1-3 0,1 1 0,-6-1 1,2-2 34,3-2 1,4-3-1,7-2 1,0-4 113,0-1 1,0-2 0,2-5 0,3-3-470,6-2 1,-2 1 0,1-7 0,2-1-9,2-2 1,2-8-1,0-1 1,-2-1 13,-4-5 0,4-2 1,-5-4-1,0-4-3,-4-2 1,-3-1 0,-4-5 0,-2-1-52,-1 1 0,-7-1 0,2 1 0,-4 1-1425,-2 4 1,0-2-1,0 7 1,2 0-584,4-1 1,-2 4 0,5-3-1,0 4-119,0 1 1,1 0 0,6 1 2145,0-1 0,7 0 0,2 0 0</inkml:trace>
  <inkml:trace contextRef="#ctx0" brushRef="#br0">12311 8346 12554,'18'-16'-139,"1"1"1,4 1 827,1 3 0,2 4 1,8 7-1,2 0 278,6 0 1,4 13-1,3 4 1,1 6-334,3 5 1,-3 1 0,-6 6 0,-2 5-54,2 8 1,-6 2-1,-1-3 1,-6-1 249,-5-4 1,-3 3 0,-9-3-1,-4 2-321,-4-2 0,1 1 0,-2-6 0,-3-2-1002,-6-2 1,1-2 0,-8 1 0,1-2 541,1-4 1,-5 3 0,5-4 0,1 1-4856,2 0 1,5-6 4698,1 0 1,7 5 0,1-1 0</inkml:trace>
  <inkml:trace contextRef="#ctx0" brushRef="#br0">13711 8378 12554,'-2'-11'-1683,"-5"2"2247,-9 2 0,-1 2 0,-8 7 1,1 1-1,1 4 905,0 2 1,-3 9 0,5 8 0,0 3-449,-1 3 0,4 1 1,-3 4-1,5 3-325,6 0 0,-2-1 0,6-8 0,3 0-345,1 1 0,2 5 1,0-1-1,0-1 39,0-2 0,5-7 0,2 1 0,2-1-387,3-2 0,2-1 0,2-7 1,0-1-160,0 1 1,4 0 0,1 0 0,-1-2 77,-3-4 0,-1 2 0,0-5 1,-1 0-3200,1 0 0,0 0 0,-1-3-1310,1 1 1,0 0 4682,0-5 0,-1-7 0,1-2 0</inkml:trace>
  <inkml:trace contextRef="#ctx0" brushRef="#br0">14057 8362 12554,'8'21'109,"-2"2"1,-3 1 1835,2 4 0,-3 9 1,3 3-1,-3 2-843,-2 0 1,-2-7 0,-1 3 0,-4-3-366,-2-4 0,0 4 0,-1-10 0,3 1-445,0 0 0,5-7 1,-3 2-2134,3-3 1,2-3-538,0 1 1,7-7 531,4-4 0,3-3 0,0-4 0,-2-3 530,-2-6 1,1-4 0,4-5 1370,1 0 1,0-15-1,0 1 1</inkml:trace>
  <inkml:trace contextRef="#ctx0" brushRef="#br0">14340 8409 11662,'15'-16'0,"1"1"0,0-1 527,-1 0 1,3 0 0,1 2-1,2 4 283,-2 5 1,-1 3-1,-4 4 1,-2 1-66,-2 2 1,-6 13 0,3-1 0,-2 6-122,0 5 1,1 2-1,-8 1 1,-2-1 70,-1-4 0,-7 2 1,1-5-1,-3-1-198,-1 1 1,1-2-1,2-5 326,1 0 0,2-6-523,-1 0 1,6-6-425,15 1 1,-1-3 0,13-2 0,0 0-104,3 0 0,4 0 0,3 0 0,0 2 196,-2 3 1,8 4-1,-13 8 1,-3 2 464,-4 2 1,-3 7 0,-2-2 0,-4 2-7,-5-1 0,-3 2 0,-2-3 1,-2 2-454,-3-1 1,-4 1-1,-6-7 1,-1-2 35,0-2 0,1-1 1,-1-2-1,0-4 40,0-4 0,-5-5 0,1-1 0,0 0-878,3 0 1,1-1 0,0-5-1,2-4-1631,4-4 0,-2-2 1,6 0-1,3-1 367,1-4 1,2-3 0,0-10 0,0-1 2069,0-1 1,7-15 0,2 2 0</inkml:trace>
  <inkml:trace contextRef="#ctx0" brushRef="#br0">14544 8048 9134,'31'-2'0,"1"-2"0,-1-1 379,1 2 1,4 8-1,5 5 1,2 6 1088,6 5 1,-3 9 0,-3 10 0,3 3-354,-1 6 1,-1 4 0,-13-3 0,-1 3-215,-4-3 0,-3 5 1,-9-3-1,-2-1-370,-1-2 1,-8 1 0,-1 1 0,-7-4 218,-6-2-3907,-13 4 1817,13-16 772,-12 13-5114,8-13 3837,-8 12 1,11-11-97,-4 2 1941,11-9 0,-2-1 0,7-11 0,0-2 0</inkml:trace>
  <inkml:trace contextRef="#ctx0" brushRef="#br0">15880 8503 12554,'-10'-10'50,"-1"-1"0,6 6 0,-7-4-183,-6 2 0,-3 2 1,-5 5-1,5 0 2454,4 0 0,1 7 0,-1 5 0,-3 6-813,-1 3 1,1 7 0,4-2 0,2 4-635,3 1 1,-1 1 0,7-1 0,1-1-852,3-4 1,1 4 0,1-6 0,5 2-75,4 0 1,4-6 0,2 1 0,1-4-245,4-1 1,-2-1-1,6 1 1,-1-2-1410,1-3 1,1 1 0,5-5-1,1 0-630,-1 0 0,1-2 0,-1-5 0,1-2 172,-1-3 1,1 2 2200,-1-8 0,0-6 1,1-8-1</inkml:trace>
  <inkml:trace contextRef="#ctx0" brushRef="#br0">16399 8598 13718,'0'-16'132,"0"0"0,-7 2 1,-3 2-1,-4 3 692,-2 2 1,0 2-1,-1 5 1,-2 0 523,-2 0 0,-6 2 0,5 5 0,-1 7-640,0 5 0,2 9 1,7-2-1,2 2-295,2-2 0,4 7 1,-2-5-1,1 0-243,3 2 1,2-2-1,4 0 1,3-4 3,6-1 1,3-2-1,3-5 1,4-2-63,6-4 0,2 2 0,3-6 0,-1-1 330,1 2 1,-1-5-1,0 3 1,1-5-403,-1-5 0,-6 1 0,-4-6 0,-4-4-98,-1-6 0,-2 3 0,-2-7 0,-3-1 9,-2-1 1,-2-11 0,-5 9 0,-2 0 17,-3-1 1,-4 1 0,-6 2 0,-1 5-2031,0 3 0,2 2 0,4 1 0,3 1-632,0 3 1,5 2-1,-1 6 1620,6-2 0,8-1 1075,10 6 1,3 7 0,7 2 0</inkml:trace>
  <inkml:trace contextRef="#ctx0" brushRef="#br0">16902 8550 12554,'-1'-13'-292,"-5"2"1,-4-1 0,-9 7-1,-2 1 1755,1 2 1,-2-3-1,-1 0 1,0 1-476,1 3 1,1 1 0,5 0-192,0 0 0,7 1 1,6 5-627,6 4 1,11-1-1,11 3 1,3 4-82,5 3 0,2 4 0,-2-2 1,0 3 114,-1 1 0,6 4 0,-12-3 0,-3 2-49,-4-1 1,-3 6-1,-2-5 1,-3 0 748,-6 1 0,-3-1 0,-2-2 0,-2-5-404,-3-3 0,-4 3 0,-9-2 0,-1-3-509,-2-4 1,0-7-1,4 4 1,-2-2 16,-2-4 1,0-1-1,3-2 1,-1-2 23,-2-3 1,0-4-1,5-5 1,1 2-1927,-1 2 0,5-1 0,3-6 1,1-2-265,3-2 0,4 0 1,5 3-1,6-1 605,3-2 1,7-2 0,2 2 1630,1-5 0,2-3 0,6-3 0</inkml:trace>
  <inkml:trace contextRef="#ctx0" brushRef="#br0">17437 8252 13923,'5'10'740,"0"1"1,1-1-1,-6 8-268,0 3 0,1 3 0,3 8 0,1 1 0,0 3 401,2 6 1,-5 2 0,3 0 0,-3-4 231,-2-2 1,2 4 0,1-5 0,3-2-308,-3-2 1,4-3 0,0-2 0,0-4-826,0-1 1,3 3-1,-4-5 1,-3-2-12,-1-1 1,0-8-177,3 1 1,-3-10 323,3-1-75,-3-7 1,-2-15 0,0-5-26,0-2 0,0-4 0,0-4 0,0-5-843,0-3 0,7-8 1,3-1-1,4-2 89,2-3 0,0-1 1,-1 1-1,1 5 287,0 5 0,-1 0 1,-1 14-1,-1 5 234,-3 8 1,1 11 0,4 6 464,1 3 1,-7 9-1,-4 5 1,-3 6 582,-2 3 0,-2 7 0,-3-2 0,-6 4-322,-3 1 1,-1-1 0,-3-4 0,-1-5 1180,-2-4 0,5-1-1526,6 0 1,8-2-1,2-4-120,9-4 0,10-3 0,5 1 0,4 1 12,6-2 0,2 6 0,-1 2 0,2 2-35,-2 3 0,2 2 0,-4 3 0,-4 3-62,1 1 1,-9 2 0,-3-2 0,-8 1 26,-3 2 0,-2 9 1,-6-9-1,-5 0 17,-4 1 1,-6-1 0,-5 0 0,-5-3 18,-4-3 0,-1-2 0,-2-8 0,-2-2 50,-2 2 0,-7-5 1,2-1-1,-1-5-31,1-1 0,-9 0 0,4-1 0,-2-3-3531,0-1 3507,9-7 0,-6-4 0,6-8 1</inkml:trace>
  <inkml:trace contextRef="#ctx0" brushRef="#br0">3003 10735 8855,'-15'0'421,"-1"0"0,7-1 1,2-3-1,2-3-121,0-2 0,0-1 0,6-4 0,5 2 0,4 1 0,6-3 1,3-2 1365,2 1 0,7-8-1109,-2 13 1,7-8-1,1 9 1,-5-1-1,-1 1 1429,-3 2 0,-3 2-1590,-6 5 1,-2 7 0,-4 3-1,-4 4-122,-5 2 1,-1 5-1,-1 2 1,-3 1-64,-1 4 0,-7 0 1,1 0-1,-3-2-387,-1 2 1,-1-5 0,2 0 0,2-2-128,1-1 0,2 1 1,-3-5 98,2 0 0,1-6-4,-1 1 154,3-8 1,8-3 0,5-10-12,4-4 1,11-2 0,7 0 0,5 1-17,4-1 1,-1 7 0,-4 4 0,-1 3 174,1 2 0,-6 2 0,-2 3 0,-1 4 447,-4 0 0,-1 10 1,-2-3-1,-2 1-67,-4 1 1,2-1-1,-6 2 1,-3 4-242,-1 1 1,-4-4-1,-3 2 1,-6-1-234,-3 0 0,-1 0 0,-1-5 0,-2 0 0,-3-1 0,2-4 0,-5-2 0,-1-2 0,1-4 0,3-1 0,-4-2 0,1 0-556,0 0 0,4 0 1,-1 0-1,4 0-1470,1 0 1,6-7 0,1-4-134,2-3 1,2-3 0,6-2-1,5-2 1014,4 2 1,9-4-1,4 0 1,2 0 1144,3 1 0,8-6 0,4 3 0</inkml:trace>
  <inkml:trace contextRef="#ctx0" brushRef="#br0">3727 10688 9470,'0'-16'2442,"1"1"-1910,5-1 0,2 0 0,8 1 1,2-1 261,3 0 0,-2 6 0,7 1 0,0 2-20,-1 3 0,4 3 1,-4 1-1,1 0-209,0 0 0,-1 5 1,1 4-1,-5 3-23,-4 5 1,-3 8-1,-1-1 1,-5 4-62,-1 5 0,-1 8 1,-6-3-1,-2 2-77,-3 4 1,-4-1 0,-9-1 0,-1-5-310,-2-4 1,-5-1-1,3-3 1,1-2-96,-1-7 0,-5-4 0,3-4 0,-1-3 0,0-2 0,5-2 0,-3-5 0,1-1 0,4-5 0,1-1 0,4-5 0,4 2-117,4-3 1,5 0-1,2-3 1,6 0-115,9 0 1,9 2-1,11 2 1,6 3 57,4 2 0,-4 2 0,-2 5 0,-2 0-35,-3 0 1,-2 0-1,-3 2 1,-2 3-625,-2 6 0,-5-3 0,4 3 0,-3-1-565,-2-1 0,-3 5 0,-1-5-150,-1 0 1,-4-1 0,-1-4-2036,3 1 2167,-6 0 1,0-7 1414,-7-3 0,0-3 0,0-8 0</inkml:trace>
  <inkml:trace contextRef="#ctx0" brushRef="#br0">4607 10547 9606,'14'1'867,"-3"5"0,-3-5 0,-4 6-545,1 0 0,0 2 0,-5 7 0,0 0 909,0-1 0,-7 1 0,-5 1 0,-5 3-60,-4 1 0,-2 7 1,4-2-1,-2 2-357,2-2 1,1 2 0,4-5 0,2-1-238,1 1 0,8 3 0,-2-5 0,3-2-577,2-1 0,5-3 0,4 1 0,3-2 0,6-3 0,6 1 0,-1-7 0,1-1 0,4-3 0,2 5 0,3-1 0,2-2-498,2-1 0,5-7 0,-6-2 0,-1 0-1734,-2 0 0,-3-4 1,-4 4-1,-5-1 1511,-3-5 0,-8-1 0,-1-1 0,-2-1-1008,-3 0 1,-4 1 0,-4-3 0,-3-1 1728,-2-2 0,-8-7 0,-8 4 0</inkml:trace>
  <inkml:trace contextRef="#ctx0" brushRef="#br0">4890 10767 9099,'-9'7'716,"2"1"1,7 8 0,0 0 172,0 0 0,0 5 0,0-1 1,0 1 210,0 2 0,0-4 1,0 6-1,0-1-356,0 1 0,0-6 0,0 2 1,0-4-1038,0-1 1,7 0 0,4 0-956,3-1 1,0-4 0,-2-3 0,-1-1-642,1-3 1,7-2-1,2-2 1889,-2 0 0,6 0 0,-1 0 0</inkml:trace>
  <inkml:trace contextRef="#ctx0" brushRef="#br0">5645 10657 8461,'16'0'672,"-1"0"1,1 0 261,0 0 0,1 0 0,4 0 0,4 0-365,-1 0 0,4 0 0,-5 0 0,0 0-415,-1 0 0,-1 0 0,-5 1 1,0 3-633,-1 1 1,-6 2 0,-2-3 0,-2 3-1028,1 1 1,-3-2 0,-8 2 0,-6-1 407,-3-3 0,-7 3 1097,0-2 0,-14 7 0,2-3 0</inkml:trace>
  <inkml:trace contextRef="#ctx0" brushRef="#br0">5755 10782 8408,'-5'11'601,"-1"-1"257,1 1 1,12 3-1,4-4 1,3-4-74,1-5 0,6-1 0,0 2 0,-1 2-681,-3 1 1,-1 0 0,-1-5 0,1 0-46,0 0 0,0 5-5175,-1 0 5116,1 1 0,-7-13 0,-2-2 0</inkml:trace>
  <inkml:trace contextRef="#ctx0" brushRef="#br0">6871 10468 8461,'-10'0'0,"-1"0"1622,-1 0-1200,-2 0 1,5-2 0,2-1-1,2-4 47,0-2 0,0 4 0,6-6 0,5-1 708,4-2 1,11-2 0,5 1 0,4-1-677,1 0 1,8 2 0,1 4 0,2 5-226,0 3 1,-7 2 0,2 0-1,-4 2-37,-2 3 0,-1 9 0,-4 9 0,-5-1 118,-4 1 1,-3 5 0,-3-2 0,-6 4-18,-3 1 0,-2 6 0,-2 1 0,-3 1-39,-6-1 1,-8 4 0,-3-4 0,-1 1-170,0-1 1,-3 3 0,3-8 0,-1-5 48,-4-4 0,0 2 0,0-7 0,2-3-348,-2-4 0,0-8 0,0 1 1,3-3 0,3-2 0,1 0 1,5-2-1,0-1-254,1-3 1,6-6 0,4 2 0,3-4 211,2-2 1,2 0 0,5 1-1,7-1-178,5 0 0,9 6 1,0 1-1,5 2 475,4 3 1,4 3-1,-4 1 1,-2 0 230,-2 0 0,-1 1 0,-3 5 0,-1 2-261,-1 1 0,-3 3 0,4-5 0,-4 0-347,-1 0 1,-2 4 0,-3-4 0,1 0-1140,2 0 1,0 0-1,-6-4 1,1 3-201,0-3 1,0-1 0,-1-2-1,1 0-281,0 0 0,-6-5 1908,1-1 0,-8-13 0,4 2 0</inkml:trace>
  <inkml:trace contextRef="#ctx0" brushRef="#br0">7862 10405 8888,'10'-24'821,"1"3"0,-1 3 0,8 4-567,3 4 1,-4-2 0,4 6 0,-3 3 736,-3 1 1,1 2-1,0 2-422,-1 3 1,-1 4-1,-3 7 1,-6 1-119,-3 4 1,-2-2-1,-2 6 1,-1-1 67,-3 1 0,-11-1 1,-1 4-1,-2-4-174,-3-1 1,0-2 0,4-5 0,-2 0-192,2-1 1,1-4-1,3-3-271,-1-1-80,0 6 0,9-12 1,7 5-1,11-5 29,8-1 0,5 0 0,11 0 0,4 0 59,3 0 1,6 0 0,-7 2 0,-1 3 229,-4 6 1,-2 3-1,-5 2 1,-2 1 295,-6 4 0,-4-4 0,-1 6 0,-2-2-29,-4 0 1,-3 7-1,-7-2 1,0 2 209,0-2 0,-7 2 0,-3-5 0,-6 0-189,-5-1 1,4-6 0,-6-7-410,0-2 0,-1 3 0,-8-4 0,1-3 0,-1-1-1081,1-2 0,1-5 1,2-2-1,2-2-312,-2-3 1,5 3 0,2-2 0,4-1 164,1-2 0,7-2 0,4 1 0,4-1-710,1 0 0,6-5 1,7-1 1937,6-3 0,12-1 0,10-5 0</inkml:trace>
  <inkml:trace contextRef="#ctx0" brushRef="#br0">8632 10405 8461,'-10'-24'0,"1"3"243,2 3 0,2 3 1,7-1 501,3 0 1,9 2-1,7 2 1,-2 3 28,-2 2 1,4 2 0,2 5-1,2 0-383,2 0 0,-2 7 0,-1 3 0,-1 4-59,-4 2 1,-1 2 0,-3 1 0,-1 4 96,-3 1 0,-4-3 0,-7 3 0,0 1 245,0-1 1,-7 1 0,-4 1 0,-3-5-141,-1-4 0,-6-1 0,-2 0 0,0 0-242,1-1 0,1-6 0,5-2 0,0-2 286,1 0-796,6 1 1,4-6-1,10 0 1,5 0-33,4 0 1,14 0 0,5 0 0,4 1 32,2 5 0,9-3 0,0 8 0,-1 1 153,-4 2 1,5 2 0,-10-1 0,-5 3 854,-1 3 0,-10-4 1,-2 6-1,-8-2-284,-7 0 1,-3 0 0,-2-4 0,-2 2-508,-3 2 0,-4 0 0,-7-5 0,-1 0 0,-4-1 0,-2 1 0,-6 0 0,-1-2 0,-3-4 0,-4 3 0,0-8 0,-5-2 0,-3-1 0,-6-2 0,1 0 0,2 0-590,3 0 0,0 0 0,11 0-9241,5 0 9594,8 0 1,12-7-1,11-2 1</inkml:trace>
  <inkml:trace contextRef="#ctx0" brushRef="#br0">10582 10578 8461,'-11'0'1023,"1"0"0,8 0 1,2 0 514,9 0 1,10 0 0,4 0 0,3 0-550,7 0 1,0-2 0,9-1 0,0-2-357,-2 1 1,9 1 0,-7-1 0,-5-1 130,-7 1 0,-2 3 61,-7 1 1,-7 1-498,-9 5 0,-16-5 0,-6 5 0,-8-5-328,-8-1 0,0 2 0,-9 2 0,0 1 0,2-2 0,1-1 0,8-2 0,0 0 0,-1 0 0,8 0 0,3 0 0,3 0 0,3 0 0,4 0-2549,1 0 521,6 0 1,1 0 0,11 0 138,8 0 0,5 0 0,0 0 1,3 0 1888,1 0 0,12-7 0,-4-2 0</inkml:trace>
  <inkml:trace contextRef="#ctx0" brushRef="#br0">11651 10154 8461,'-11'-6'625,"1"1"1,6-2 0,-2 4 0,0-4 759,1-2 1,-2 4-1,4-6 1,-3-1-511,3-2 0,1 4 0,2-1 0,0-1-357,0-2 1,0 3 0,2 1-1,3 0-281,6 1 1,3-3-1,3 5 1,2 0-187,2 0 1,5 1-1,-5 6 1,0 0-111,2 0 1,-6 6 0,4 1-1,-3 1 31,-2 5 0,-1 6 0,1 3 1,-2 3 222,-3 3 0,-4 3 0,-7 6 0,0 3 28,0 0 0,0 4 1,-2-6-1,-3 1 121,-6-1 1,-8 2 0,-4-5 0,0-1 162,1 0 1,-6 1 0,2-3-1,-2-2-333,1-4 1,-2-5-1,4-9 1,-1-3-175,0-2 0,1-2 0,-3-5 0,2-2-56,-2-3 1,6-2-1,1-7 1,3 0-374,2-4 1,6-2 0,1 0 116,2-1 0,4-7 1,8 4-1,7-1 0,7 5-98,8 2 1,8 2 0,3 2-1,2 4 245,4 5 1,-6 3 0,1 2 0,-3 2 249,1 3 1,0-2 0,-6 8-1,-1-1-22,-4-1 0,2 5 0,-7-3 0,-2 1-431,-1-2 0,-4 4 0,-2-3 0,-2 1-1487,3-2 1,-5 4 0,1-3 718,-2 3 1,4-4 0,-4-1-844,1-2 1,-2-2-1,4-5 1979,2 0 0,2-14 0,2-3 0</inkml:trace>
  <inkml:trace contextRef="#ctx0" brushRef="#br0">12704 10185 8461,'-7'-16'0,"-1"1"0,-1-1 0,-5 0 0,3 2 630,-3 4 1,-1-2-1,-3 6 1,-1 3 0,-4 1 595,-1 2 0,-2 12 0,-7 6 0,-2 5-506,-2 4 0,2 7 1,7 1-1,2-1-315,-2 7 1,7-5 0,5 1 0,9-4-66,5-1 1,2-1 0,2 1 0,3-3 231,6-3 1,8 2 0,4-5 0,1 0 54,4-1 0,7-1 0,4-7 0,-3-3-256,-3-6 1,6-3 0,-9-2 0,-1-2-372,1-3 0,1-6 0,-10-10 0,-3-3 0,-6 0 0,0-6 0,-6 4 0,-3-4 0,-1-1 0,-4-1 0,-3 1 0,-6-1 0,-3 1 0,-1 1 0,-1 2 0,0 4-1686,0 1 0,6 2 0,0 7-3783,-3 4 3011,6-4 0,7 14 1,11-2-1,3 5 2308,1 1 1,1 5-1,0-1 1</inkml:trace>
  <inkml:trace contextRef="#ctx0" brushRef="#br0">12893 10091 8461,'31'-9'0,"-1"-3"0,-2 5 0,-2 0 707,2 0 0,-3 2 0,-1 5 0,-1 0 153,-4 0 1,-1 5 0,-3 2-1,1 2-397,0 3 0,-7 7 0,-4 4 1,-3 1 201,-2 4 1,0 4 0,-2 3 0,-3 3-315,-6 2 0,-3-3 0,-2 3 0,1-2-47,-1-3 1,5-3 0,3-4 0,1-4-24,3-1 0,2-2 1,4-5-1,3-1 4,6 1 1,10-2-1,5-2 1,6-3-25,4-2 1,-3-2-1,4-5 1,-4 0 124,-1 0 1,-3-5-1,-2-4 1,-8-3-101,-7-6 1,0-2-1,-6 0 1,-5-2-88,-4-3 0,-6 1 0,-7-4 0,-1 2-768,-4-2 0,-4 0 0,-6 0 0,1 3-373,4 3 0,-4-5 0,6 8 0,-1 3-440,5 4 0,2 9 0,2-3 0,1 5-847,-1 1 0,5 7 2229,1 3 0,-1 11 0,-4 4 0</inkml:trace>
  <inkml:trace contextRef="#ctx0" brushRef="#br0">14481 10217 8461,'9'-23'161,"-9"2"1,-11-2 756,-3 8 1,4 4 0,1-1-1,0 3 1,1 2 70,-5 4 0,-1-4 1,-3 1-1,-2 3-27,-2 1 1,0 7 0,5 2 0,0 4-245,1 6 0,-1-1 0,0 7 0,2-2-128,4 0 0,3 7 0,7-4 0,0 2-292,0 0 1,0-5 0,2 6-1,3-1-149,5-2 1,6 1 0,3-6 0,2 2-564,-2-2 1,6-1-1,1-3 1,2 1-847,-2 0 0,9-2 0,-3-2 0,2-3-840,5-2 1,-4-2 0,5-5 0,0 0 648,0 0 1,1-2-1,2-3 1,-3-7 1450,-1-8 0,5-4 0,-4-7 0</inkml:trace>
  <inkml:trace contextRef="#ctx0" brushRef="#br0">15220 10232 8461,'0'-15'328,"-2"4"0,-3 1 1,-5-1 331,-4 2 0,-7-3 0,-2 7 0,-2 1 164,-3 3 1,4 2-1,-4 5 1,-3 4 150,-4 4 0,-2 4 0,7 1 0,2 4-453,2 1 1,7 0 0,-2 4 0,5-3-217,6-2 0,3 3 0,7-5 0,0-2-3,0-2 0,7-1 0,5 0 0,5 0 197,4-1 0,13-4 1,-3-3-1,4 1-5,3 0 1,-3-6-1,6 3 1,-1-5-277,0-1 0,-7-7 0,0-1 1,-7-3-220,-3 1 0,-2-6 0,-7-5 0,-3 0 0,-6-2 0,-3 1 0,-2-6 0,0 2 0,0-2 0,-7-2 0,-4 0 0,-3 2-1028,-2 2 1,-3 2-1,2-3 1,3 6-2469,0 4 0,2 7 1182,1-1 1,6 8-1,10-3 1305,6 5 1,8 6 0,5 2 0,4 0 1008,5 0 0,2-2 0,4 2 0,1 2 0</inkml:trace>
  <inkml:trace contextRef="#ctx0" brushRef="#br0">15660 10138 7443,'7'-16'-899,"-7"2"2432,-9 4 1,-4-2 0,-3 6 0,-2 3-223,-3 1 1,2 2 0,-5 0 0,1 0-155,4 0 1,1 0 0,3 2-713,-1 3 1,7 4-1,4 7-325,3-1 1,2-2-1,2 0 1,5 5-1,9-1 60,8 1 0,6-1 0,1 3 1,1 2-106,-1 3 0,1-4 0,-1 3 1,-1 1 303,-4-1 1,2-5 0,-9 4 0,-3-2 318,-4 0 0,-9 2 0,3-4 1,-5 2-699,-1-2 0,-7-2 0,-5-1 0,-5 0 0,-4 0 0,-5-6 0,3-1 0,0-2 0,0-4 0,-3-1 0,4-2 0,-3 0 0,-3 0 0,5 0 0,1-2 0,1-3-1923,0-5 1,0-4 0,5-2 0,2 0-32,4 0 1,3-1 0,7-4 0,0-3-1161,0-1 3114,14-12 0,-4 11 0,13-12 0</inkml:trace>
  <inkml:trace contextRef="#ctx0" brushRef="#br0">16132 9871 8935,'9'7'0,"-4"5"0,-3 5 745,-2 4 1,1 7-1,5 0 1,2 5 611,1 4 1,-2 2 0,-7-4 0,0 3-564,0 2 1,5 0-1,1 4 1,-3-4-229,-1-1 1,0 2-1,1-4 1,2-2 120,-1-2 1,-2-8 0,-2-4 0,0-4 1612,0-1-2093,0-7 0,-7-4 0,-4-12 0,-3-7-344,-2-5 1,2-15 0,4 3 0,5-4-324,3-3 1,2-10-1,2-7-504,3-1 1,5-7 0,11 2 0,4-4-1,1 4-68,0 7 1,0 12-1,8 7 1,1 7 803,1 7 0,-1 11 1,-7 4-1,-2 8 446,2 9 0,-5 1 0,-2 16 0,-4 3 276,-1 4 1,-5 2 0,-3-6 0,-1 1 560,-3-1 1,-4-5-1,-5-1 1,-6-3-408,-3-2 1,-2-3 0,1-3 0,-3-3-9,-3-6 0,4-3-295,-4-2 0,12 0-548,9 0 1,12 0 0,13 0 0,3 1 69,5 5 0,2 2 1,-2 10-1,2 3 430,2 5 0,-1 9 0,-6 2 0,-4-3-224,-5 0 0,-3-3 0,-4 1 0,-4-1-73,-5 0 0,-5 1 0,-7-1 0,-7-1 0,-5-4 0,-16 4 0,-3-6-77,-11 1 1,-10 3 0,-11-7-1,-7-2 1,-4-3-1891,-6-6 1,40-3 0,-2-2 0,-2-2 0,-1-1 1621,-2 0 1,0 0-1,1-1 1,-1 0-1,-4-1 1,-1 0-1</inkml:trace>
  <inkml:trace contextRef="#ctx0" brushRef="#br0">13129 10154 8175,'5'-11'-51,"0"1"739,1-1 1,-6-4 343,0-1 1,0 0-323,0 0 0,-2 2 0,-3 2-166,-6 2 0,2 6 0,-1-1 0,-2 3 130,-2 2 1,-2 0-1,0 0-213,1 0 0,-1 2 0,0 3-138,0 6 1,2-3 0,2 3-104,2 1 1,6 2 0,-1 2-178,3 0 1,2-1-1,0 1-219,0 0 1,0-6 0,2 1 0,3-1 114,6-1 1,-3 3-1,3-5 1,3 0 66,5 0 1,-1 5 0,3-3-1,-2 1 234,2 1 1,-4-6-1,6 4 1,-2-2-76,0-4 1,0 1-1,-4-1 1,2 3-27,2-3 1,0-1-1,-5-2 1,2 0-268,3 0 0,-4 0 0,4 0 0,-4 2-156,-1 3 0,5-3 0,0 5 0,-2-2 13,-1 0 0,-2 6 0,-1-4 158,1 1 0,-2 3 0,-2 3 0,-3-2 168,-2-2 1,-2 1-1,-3 5 507,3-1 1,-3 1 0,3 0 0,-3 0-90,-2-1 1,-5 1 0,-2 0-1,0-1 32,0 1 1,-4 0-1,4 0 1,-2-1-141,-3 1 0,3 0 1,-1-1-1,-2 1-267,-2 0 1,0-6 0,2 1 0,1-1 7,-1-1 1,-2 0 0,-4-6 0,-1 2-207,-2-1 1,0-2 0,6-2 0,-3 0-103,-3 0 1,4 0 0,-4-2 172,3-3 1,3 1 0,1-6-1,1-1 36,3 3 1,6-6 0,-1 3 0,3-3-143,2-2 0,0 1 1,-1-3-1,-3-1-31,-1-2 1,0 0 0,5 4 0,-2-3 51,-3-1 0,3 1 0,-3 4 0,3 0-55,2 0 1,0 6 0,0-1 72,0-1 1,7-2 0,3-2 0,6 1-70,5-1 0,-3 0 1,2 1-1,-2-1-82,-2 0 1,5 6 0,-2-1 0,-3 1 214,-4 1 1,-2-5 0,4 4 0,-2-3 123,-1 3 1,-8-4 0,4 3 0,-1-3-141,-1-1 1,0 4 0,-5 1 194,0-2 1,0-2 0,0-2-99,0 0 1,-2 6 0,-3-1 176,-5-1 0,-4 3 1,-2 0-1,0 1-124,1-1 0,-1 6 0,0-3 0,0 3 46,1-2 1,-1 3 0,0-3 1,1 3 1,-1 2 0,0 0-55,0 0 0,1 2 0,-1 1 0,0 2-170,0-1 1,1 5 0,-1-1 46,0 1 1,2 5 0,2-5 0,2 1 63,-3 1 0,1-6 0,0 5 0,1 3 0,1 1-114,-6 1 1,7 1-12,4 0 1,3-6 0,2 1 116,0 1 0,0-3 0,0 1-11,0 2 1,0-3-1,2 0 52,3-2 1,-1 3-1,6-5-80,3-1 1,1-2 0,1-2 0,1 0-85,0 0 1,1 0 0,3 0 0,0 0-44,0 0 1,-1 0 0,0 0 0,2 0 30,-2 0 0,-1 0 1,-1 0 124,4 0 1,4 0 141,6 0 1,-6 5 0,-4 2 0,-4 0-59,-1 0 0,-1 5 0,3-3 0,1 1-127,2 1 0,0-6 0,-3 6 0,1-1 31,2-1 1,0 5-1,-6-4 1,1 2 52,0-1 0,-6 3 1,-1-4 877,-2 4 1,4 2-683,-6 0 0,-2 0 0,-6-1 1,-4 1-257,-2 0 0,4-1 0,-6 1 0,-1 0 0,-2 3 0,0-2 0,2-3 0,1 0 0,1-1 0,-6-1 0,1-3 0,-1-2 0,-5 3 0,0-5 0,0 1 0,-2 1 0,6-6 0,-4 5 0,3-5 0,3-1 0,-1 0 0,0 0 0,0 0 0,1 0 0,1-1 0,1-5 0,3-4 0,5 1 0,-4-1 0,0-1 0,1 2 0,2-5 0,-2 4 0,1-4-185,3-2 0,-3 1 1,2-1 169,1 0 1,3-5 0,1 0-11,0 2 0,5 2 1,2 3-1,2 1-71,3 3 0,-3-1 1,1-4-1,2-1 15,2 0 1,-3 0-1,-1 1 1,1-1 6,-3 0 1,6 1-1,-5-1 1,2 2-58,-1 3 0,-5-3 1,4 4-1,0-2-89,0 1 1,-4-3-2064,5 4 1,-5 3-1590,6 2 0,-8 10 3872,3 5 0,-5 4 0,-1 2 0</inkml:trace>
  <inkml:trace contextRef="#ctx0" brushRef="#br0">3790 12071 8920,'10'-17'0,"-1"-2"0,-2-2 1245,-4 1 1,-3 5-1,-3 3-215,-2 1 0,-6 1 0,2-4 0,-5 1 162,-8 3 0,-1 6 1,-1-1-572,1 3 1,-3 4-1,3 3 1,-2 6 467,-3 3 0,1 2 0,-1 1 0,3 2-720,2 2 0,2 7 0,6-2 0,1 4-369,3 1 0,-3 1 0,6-2 0,-1-2 0,4-2 0,-2-2 0,1 2 0,3-5 0,1-3 0,2-3 0,2-1 0,1-1 0,3-3 0,6-6 0,0 1 0,6-3-206,2-2 0,7 0 0,-5-2 0,3-3-202,3-6 1,1-8 0,3-2 0,-2 0 28,-4-2 1,2 1-1,-7-6 1,-2 2 81,-2-2 0,-3 3 0,-1 1 1,-3 1 287,2 4 1,-3 8-1,2 6 594,1 3 1,0 6 0,0 5 0,-1 8-353,1 6 0,-3 5 1,-1 7-1,-1 3 243,-3 2 0,3 0 0,-2 4 0,-1-4-476,-3-1 0,5 2 0,-1-4 0,-2-4 0,-1-5 0,3 0 0,1-5 0,-3 1 0,4-4 0,-2 1 0,-1-4 0,3-7-2668,-2 1 0,0-9 0,-3-1 1667,3-4 0,-1-9 1,5 1-1,-1-4-536,1-6 1,1 1 0,6-4 0,0-1 1536,0 1 0,-1-9 0,1-7 0</inkml:trace>
  <inkml:trace contextRef="#ctx0" brushRef="#br0">4340 12118 8461,'16'-5'2553,"-1"0"-2068,-6 0 1,3 6 0,-5 5 0,0 4 757,0 4 1,0 7 0,-3 2 0,1 1 392,-2 4 0,-1 2 1,-2 1-1,0 1-588,0-1 1,5 1-1,1-1 1,-3-1-1049,-1-4 0,-2 2 0,0-7 0,2-2 0,3-1 0,-3-3 0,3 1 0,-3 0 0,-1-6-1449,5 1 1,-3-8 0,8 2-1829,1-3 0,-3-2 0,1-2-2406,2-3 5683,2-4 0,9-6 0,1-1 0</inkml:trace>
  <inkml:trace contextRef="#ctx0" brushRef="#br0">4969 12276 8461,'16'-2'382,"-1"-2"1,1-1 925,0 2 0,-1-1 0,1 1 0,0-4 0,1 0-88,4 0 0,-3 1 0,3 6-969,-4 0 0,-1 0 0,0 0-4616,-1 0 1505,1 0 0,-11 7 2860,-10 4 0,-4 3 0,-13 2 0</inkml:trace>
  <inkml:trace contextRef="#ctx0" brushRef="#br0">4906 12496 8813,'16'8'1367,"-1"-2"0,1-5 0,0-1 0,0 0-57,-1 0 0,6 0 1,2 2-1,1 2-627,4 1 0,-3 0 0,-1-3 0,1 1-1763,-1 3 0,-5 4 0,2-3 0,-3 2-4159,-2 3 5239,-1 2 0,8 2 0,1-1 0</inkml:trace>
  <inkml:trace contextRef="#ctx0" brushRef="#br0">6305 12260 12866,'7'9'2768,"-3"-1"0,6-4 0,4 1-1707,5-1 0,-1-3 0,5-1 0,-2 0 1,1 0-514,3 0 1,-1 0 0,4 0 0,-3 0-549,-3 0 0,6 0 0,-3-1 0,1-3-1037,0-1 1,-5 0 0,4 5 0,-3 0-959,-3 0 0,-1-2 1,-2-2 1994,-1-1 0,1-14 0,0 1 0</inkml:trace>
  <inkml:trace contextRef="#ctx0" brushRef="#br0">7264 11883 8461,'18'-16'0,"-1"0"371,-1 1 1,10 6 401,-5 4 0,0-2 0,0 1 1,-2 3-1,1 1 265,0 2 0,7 7 0,-6 4 1,-2 3 93,-2 1 0,3 8 0,-3 3 0,-3 4-386,0 1 1,-7 2-1,-2 2 1,-3 4-221,-2 1 0,-2-5 0,-3 3 0,-6-1-127,-2 0 1,-8 3-1,0-5 1,0-4-342,-2-1 0,4 1 0,-8-8 0,1-2-58,2-4 0,-4 1 0,5-11 0,0 0 0,1 0 0,-6-2 0,3-7 0,1-1 0,3-2 0,0-8 0,3 3 0,4-4 0,1-2 0,6 1 0,1-1 0,5 0 0,1 0 0,8 1 0,8-1 0,8 0 0,6 0 0,7 3 0,1 2 0,1 6 0,-1 3 0,4 2 0,-3 0 0,-3 0-112,-3 0 1,2 5 0,-10 2 0,-1 2-694,-3 3 1,2 0 0,-2 1 0,-4-3-1115,-4 2 1,1-3 0,-4 2-1947,4 1 0,2-3 3865,-1 1 0,1-6 0,0 3 0</inkml:trace>
  <inkml:trace contextRef="#ctx0" brushRef="#br0">8286 11946 9409,'0'-25'0,"0"4"0,0 4 1683,0 1 1,-7 7-1,-3 4-515,-4 3 0,-2 2 0,0 2 1,1 5-218,-1 9 1,0 6 0,1 10-1,-1 1-251,0 4 0,0-4 0,1 5 0,-1-1-227,0 0 1,7-1 0,4-6 0,3-2-215,2-2 1,0-1-1,0 1 1,2-4-260,3 1 0,9-5 0,9 3 0,2-4 0,3-1 0,6-6 0,3-1 0,-2-2 0,-2-4 0,4-1 0,0-2 0,-2 0 0,-2 0 0,-3-7 0,-3-5 0,-2-5 0,-2-4 0,-4-7 0,-7 1 0,-3-2 0,-2-3 0,-2 1 0,-7-1 0,-3 1 0,-5 0 0,-4 1 0,-4 2 0,-1 4-362,-2 1 1,0 2 0,4 5 0,-1 0-2345,2 1 0,-3 1 0,9 3-6424,-4 6 9130,-2 3 0,7 2 0,2 0 0</inkml:trace>
  <inkml:trace contextRef="#ctx0" brushRef="#br0">8868 11867 8461,'33'-16'813,"4"2"1,-13 2 0,3 3-719,-1 2 1,-5 2 0,5 5 0,0 0 514,-1 0 1,3 0 0,-7 2 0,-4 3 89,-5 6 0,0 3 1,-6 3-1,-3 4 89,-1 5 0,-2 4 0,-2 1 1,-5 1-64,-9-1 1,1 6 0,-8-1 0,2-1-121,0-1 0,0 2 0,4 1 0,-1-2 7,2-2 1,-1-3 0,12-2 0,1-4-376,3-1 1,1-2-1,1-5 1,5-1-178,4 1 0,4-6 0,3-1 1,3-2-62,1-3 0,5-3 0,-3-1 0,-1-1 0,1-5 0,-2 1 0,-7-9 0,-4-3 0,-4-1 0,1-4 0,-2-1 0,-3 0 0,-6 0 0,-5-4 0,-6 2 0,-1-1 0,0 0 0,-6 1 0,-3-3 0,-1 2-186,0-2 0,1-2 0,-3-1 0,4 1-496,1 4 1,-3-4 0,5 4 0,2-2-202,1 2 0,9 3 0,4 8 149,3-1 0,4 2 0,3 4-296,6 4 0,3 5 0,3 2 0,3 6 180,1 9 0,0 1 850,-6 10 0,8-1 0,1 5 0</inkml:trace>
  <inkml:trace contextRef="#ctx0" brushRef="#br0">10016 12024 9852,'9'-16'0,"-6"1"0,-5-1 1550,-3 0 1,-9 6 0,0 1 0,-5 0-184,0 1 0,-1 4 0,1-1 0,-2 3-489,2 2 0,2 5 0,1 4 0,0 3 31,0 6 0,1 3 0,1 0 0,3 3-909,6 1 0,3 4 0,2-3 0,0 4 0,0 2 0,0-3 0,2-1 0,3-2 0,6 2 0,3-5 0,3 0 0,2-2 0,2 0 0,2-6 0,-2-4 0,5-1-60,4-1 0,1 3 1,1-6-1,-1-3-1722,1-1 0,1-2 1,2 0-1,2 0-676,-3 0 0,5-5 1,-2-4-1,-2-3 2181,-2-6 0,-2-8 1,1 1-1</inkml:trace>
  <inkml:trace contextRef="#ctx0" brushRef="#br0">10723 12040 8461,'0'-16'526,"-7"2"0,-3 2 0,-4 3 754,-2 2 0,-5-3 1,-2 5-1,1 1-208,-1 2 1,-5 4 0,2 3 0,-2 6-282,2 3 1,1 3-1,6 4 1,-2 4-9,2-1 1,7 6 0,3-4 0,2 2-299,3-2 1,3 2 0,1-5 0,0-1-242,0 1 0,7-2 0,3-5 0,4-1-244,2 1 0,7-2 0,3-2 0,5-3 0,6-2 0,-2-2 0,7-5 0,0 0 0,-2 0 0,4 0 0,-8-1 0,-1-5 0,-2-4 0,-8-4 0,-4-2 0,-5 0 0,-6 1 0,-3-3 0,-7-1 0,0-2 0,0 2 0,-2-4 0,-3 2 0,-7 2 0,-7 2 0,1 1 0,-5 2 0,2 2 0,0 1 0,0 2 0,6-1 0,-1 5-1767,0 3 1,1 2-2492,-1 0 981,7 0 0,9 0 0,12 0 2839,8 0 1,4 7 0,7 2 0</inkml:trace>
  <inkml:trace contextRef="#ctx0" brushRef="#br0">11337 11961 8461,'-11'-14'677,"1"4"1,-3 1 0,-6 6 0,-2-3 0,2 3 1400,1 1 1,-3 2 0,1 2-1302,0 3 1,5 4-1,4 7-113,6-1 1,5 3 0,5-1-488,6-1 1,4 3 0,8-7 0,5 6-260,2 3 0,10 0 1,-9-6-1,1 1-42,-4 0 1,0 0-1,-7 1 1,-2 2 606,-2 2 1,-8 5 0,-4-5 0,-3 0 624,-2 2 1,-2-5-1,-3 2 1,-7-2-1109,-7-2 0,-4-1 0,-5 1 0,2 0 0,-2 0 0,3-8 0,1-3 0,-1-3 0,1-2 0,-2 0 0,-4-2 0,4-3 0,3 2 0,7-8 0,1-1 0,-1-2-1883,0-2 1,7 1 0,4-3 0,3-1 534,2-2 1,0-7 0,2 0 1347,3-7 0,11 2 0,9-5 0</inkml:trace>
  <inkml:trace contextRef="#ctx0" brushRef="#br0">11855 11615 9457,'6'16'787,"-1"0"0,0 0 1,-3 1-1,1 4-241,3 5 0,4 4 0,-3 3 1,0 4 342,0 5 0,3 1 1,-3 3-1,2-3 368,3 1 0,2-2 0,0-9 0,-1 0-314,-3-1 0,1 3 0,4-11 0,-1 2-563,-3 1 1,1-8 0,-5 0 0,0-5-381,0-4 0,-2-4 0,-5 4 0,-2-13 0,-1-4 0,-2-11 0,-8-6 0,3-8 0,-2 1-281,1-1 1,4-6 0,7-6-1,0-5-623,0-3 1,0-11 0,2 4 0,3-1 144,6-1 1,3 4 0,3 1-1,2 9 497,2 6 1,6 3 0,-6 19 0,0 5 271,1 7 0,-4 7 1,3 5-1,-6 7 556,-4 8 0,-2 9 0,-6 10 0,2-1 531,-1 1 1,-9 4-1,-6-3 1,-5 1-569,-5-5 1,4-3 0,-6-3 0,2-4-530,0-5 0,0-3 0,6-3 0,2-6 0,8-4 0,7-3 0,15-4 0,4-1-114,6-2 0,7-2 0,3 3 0,0-1-418,1 1 0,1 3 0,3 2 0,-6 5 339,-2 4 0,-5 4 1,-1 4-1,-5 3 1016,-6 5 1,1-2-1,-13 2 1,-1 2-809,-3 2 0,-2 0 0,-6-2 1,-7-2-16,-6 2 0,-8-5 0,0-1 0,-5-1 0,-3 0 0,-8-5 0,4-6 0,-2 1 0,0-2 0,-5 3 0,-7-7 0,-1-2 0,1-1 0,-3-2 0,2 2 0,3 1 0,3 3 0,-2-1 0,11-5 0</inkml:trace>
  <inkml:trace contextRef="#ctx0" brushRef="#br0">7579 13706 8461,'14'-16'1239,"-4"1"1705,-5-1-1756,-3 0 0,-4 2 0,-3 4 0,-5 4 1741,-4 5 1,-2 2 0,0 5-2309,1 4 1,-6 4-1,0 4 1,1 2-622,3 7 0,3 1 0,2 0 0,3-2 0,2 2 0,-3 1 0,4 3 0,3-2 0,1-4 0,2 2 0,0-6 0,2 1 0,3 0 0,4-2 0,7-6 0,-1-1 0,1-3 0,5 1 0,2-7 0,-1-1 0,1-2 0,9-2 0,-3 0 0,3-2-694,3-3 0,0-2 0,-2-6 1,2 3-1765,1-2 0,3-2 1,-4-2-1,1 2 716,-1 4 0,-1-8 1,-3 4 1741,0-3 0,1 3 0,-1-9 0</inkml:trace>
  <inkml:trace contextRef="#ctx0" brushRef="#br0">8333 13690 8461,'-7'-17'0,"-1"-2"961,-1-2 0,-10 1 1,3 8-1,-1 3 1264,-1 2 0,2-3 0,-1 5 0,-2 1-1442,-2 2 1,-5 4 0,3 3 0,0 6 298,0 3 1,2 7-1,7 2 1,2-1-1083,2 1 0,5 10 0,-4-3 0,2 0 0,3-3 0,3-6 0,2 6 0,5-1 0,4-2 0,4 1 0,3-6 0,4 2 0,6-2 0,4-3 0,6-4 0,5-3 0,3-2 0,-3-2 0,-2-5 0,-1 0 0,-4 0 0,-2-2 0,-3-3 0,-4-5 0,-5-4 0,-4-4 0,-1-1 0,-2-4 0,-4-1 0,-3 3 0,-7-5 0,0-1 0,0 3 0,-5-4 0,-2 7 0,-2 0 0,-3-2 0,0 6 0,0-2 0,3 5-4724,2 3 0,-4 6 1188,6-5 0,5 8 3536,5 2 0,15 7 0,-3 9 0</inkml:trace>
  <inkml:trace contextRef="#ctx0" brushRef="#br0">8947 13627 8461,'-14'-10'0,"0"-1"0,0 1 437,-4 1 0,-6 0 1,3 6-1,2-2 2020,1 1 1,2 2-1,1 2 1,-1 0-1326,0 0 0,6 2 1,1 3-1,2 6-822,4 3 0,1 2 0,4-1 0,5 1-153,8 0 1,3 5-1,10 1 1,3 3-251,4 3 1,7 2 0,-4 1 0,1-1-184,-1-4 1,-1 7 0,-7-5 0,-4 0 541,-5 2 1,-4-1 0,-3 1-1,-1-4 612,-3-5 1,-6 2 0,1-2-879,-4-2 0,-2-3 0,-4-6 0,-6-5 0,-3-3 0,-2-2 0,1 0 0,-1 0 0,-5-5 0,-2-2 0,-1-2 0,-2-3 0,1-2 0,-3-2 0,7-1 0,2-2-1218,1-2 0,3-2 0,1 4 0,2-2-926,1 2 0,8-4 0,-3 2 0,5 0 2144,1-2 0,14-1 0,3-8 0</inkml:trace>
  <inkml:trace contextRef="#ctx0" brushRef="#br0">9277 13533 8969,'16'0'0,"1"0"0,0 2 966,-1 3 0,5 4 0,-7 8 0,5 4 705,1 5 1,-3 9 0,-1 4 0,1-1 177,4 1 1,-9-3 0,4-3 0,-2 2-1412,0 2 0,0 0 0,-2-8 0,-3-2-438,-2-6 0,4 1 0,-4-3 0,0-3 0,-1-4 0,1-3 0,-1 2 0,-5-6 0,5-10 0,-10-4 0,-1-7 0,0-1-76,-2-4 0,3-4 1,-4-8-1,1-2-617,3-1 0,-3-13 1,2 0-1,1-4 80,3-1 1,1-9-1,1 4 1,5 1-527,4 2 1,11-1 0,7 3 0,5 1 710,4 4 0,5 7 1,-6 16-1,-1 7 287,-1 7 0,-5 5 0,-3 9 0,-5 5 55,-3 8 0,-9 13 0,-4 14 0,-5 4 1524,-5 2 0,-6 12 1,-8-13-342,-2 2 1,-5-7 0,5-6-1,0-4 1,0-6 219,0-5 1,5-3-1060,6-3-258,6-6 0,4-2 0,11-7-39,3 0 1,7 0-1,1 0 1,3 2-1,3 1-698,1 2 0,3 8 0,-1-3 1,-1 6 1011,-4 5 0,2-4 1,-7 6-1,-3 0 234,-6 3 1,-3 2 0,-6 0 0,2-2-510,-1 2 0,-15-4 0,-6 1 0,-6-3 0,-5-2 0,-3-3 0,-8-1 0,-8 0-70,-9-1 0,-7-1 0,-5-3 0,-5-4-1897,-4 0 1,31-6 0,-1-1 0,-2 3 0,-1 0 1894,-3-3 1,-1 1-1,3 3 1,-1-1-1,2 2 1,-1-1-1</inkml:trace>
  <inkml:trace contextRef="#ctx0" brushRef="#br0">6101 13973 8461,'10'0'1997,"1"0"1,-1 0 0,6 0 0,0 0-480,-1 0 1,6-5-1,2 0 1,2-1-466,3-1 1,-1 6-1,1-6 1,-1 1-600,1 1 0,-4-2 0,1 4 0,-3-2-1764,-3 1 0,-1 2 0,-2 2 1231,-1 0 0,-6 2 0,-4 3-4837,-3 6 1,-9-3 4445,-3 3 1,-18-1-1,-6 6 1</inkml:trace>
  <inkml:trace contextRef="#ctx0" brushRef="#br0">6164 14115 9791,'7'8'0,"3"-2"583,4-5 0,4-1 1,1 0 1873,2 0 1,0 0-1,-4 0 1,2 0-644,2 0 1,6-5-1,-5 0 1,3 1-2059,3 3 1,0 1 0,0 0 0,-4 0-157,-1 0 0,3 1 0,-3 3 1,-1 3-4517,1 2 1,-2-4 4662,-5 5 0,7-6 1,1 3-1</inkml:trace>
  <inkml:trace contextRef="#ctx0" brushRef="#br0">2595 14445 8461,'-16'-11'205,"0"1"1,6 6 0,1-3 5020,2 0-2769,2 6 1,12-6-1,3 7 1,4 0-1324,2 0 0,5-2 0,2-2 1,1-1-1135,4 2 0,-3 1 0,-1 2 0,0 0 0,1 0 0,-6-5 0,4-1 0,-2 3 0,0 1 0,0 2 0,-6 0-1245,1 0 0,0 0 1,0 0-2033,-1 0 0,-4 5 0,-1 2 3090,3 2 0,7 2 1,5 4-1</inkml:trace>
  <inkml:trace contextRef="#ctx0" brushRef="#br0">3664 14099 9072,'0'-16'0,"0"0"0,0 1 1328,0-1 0,-5 0 1,-2 2 2,-2 4 0,-3-2 0,-8 6-707,-1 3 1,-1 1 0,3 2-1,-4 0 621,-2 0 1,1 7 0,-4 4 0,3 3-232,3 1 0,-4 3 0,5 3 1,1 3-995,3 1 1,3 4 0,2-2 0,3 0-21,2 0 0,2 6 0,5-5 0,0-2 0,0-2 0,0 3 0,0-6 0,2-2 0,3-2 0,3-1 0,8-2 0,2-2 0,3-1 0,-2-8 0,7 2 0,2-3 0,2-2 0,1 0 0,1 0 0,-1-2 0,0-3 0,1 2 0,-2-8 0,-2-1 0,-2-2 0,-7-2 0,2-1 0,-4-2 0,-1-2 0,-2-6 0,-2 5 0,-3-1 0,-2 0 0,-2-3 0,-5 5 0,0 2-792,0 1 0,-5 3 0,-2-1-1223,-2 0 1,4 8-7374,-5 2 9388,6 5 0,-3 8 0,7 1 0</inkml:trace>
  <inkml:trace contextRef="#ctx0" brushRef="#br0">4136 14335 8461,'5'-11'523,"0"1"1,2 6 7952,-2-1-1869,-3 3-5532,5 2 1,-7 2-1402,0 3-3201,0-3-2191,0 5 437,0 0 856,0-5 4425,0 5 0,7-14 0,2-2 0</inkml:trace>
  <inkml:trace contextRef="#ctx0" brushRef="#br0">4513 13895 8966,'5'-11'0,"2"2"717,2 2 0,-6 0 0,4 4 1373,0-2 0,-5-2-590,3 1 0,-1 5 79,1-5 1,-3 6-1,3 6-925,-3 4 1,-2 4 0,0 2 0,0 0 99,0-1 0,-2 6 0,-1 2 1,-4 0-755,-2-1 0,0 5 0,-3-5 0,3 3 0,2 3 0,-5-4 0,3 1 0,-1-3 0,-1-3 0,8-1 0,-4-2 0,1-1 0,1 1 0,0 0 0,5 0 0,5-6 0,2-1 0,2-2 0,1-2 0,6-5 0,-2-2 0,-3-3 0,8 3 0,-3-5 0,1 0 0,0 5 0,4-10 0,2 7 0,0 0-812,0-2 1,3 3-1,-4-4 1,1 1-1647,0 3 0,-2-3 1,-5 2-1,-2 0-1185,-4-2 0,-1 3 3643,-4-6 0,-3-8 0,5-6 0</inkml:trace>
  <inkml:trace contextRef="#ctx0" brushRef="#br0">4796 13942 12521,'0'15'1703,"0"1"1,0 2-1,0 1 436,0 2 0,0 7 0,0-2 0,0 2-1518,0-2 0,0 2 0,2-5 0,1 1-621,2 4 0,1-5 0,-6-2 0,1-4 0,5-1 0,-5 0 0,5-1 0,-3 1-4720,2 0 2137,-3 0 0,7-3-1640,-4-2 0,4-6 4223,6-10 0,1-4 0,0-6 0</inkml:trace>
  <inkml:trace contextRef="#ctx0" brushRef="#br0">5032 13785 8937,'0'-16'0,"1"2"1231,5 3 0,-5-3 1,6 4-626,0-4 1,4-2 0,8 2 0,2 2-75,-2 2 1,4 4 0,0-2-1,1 1-128,4 3 0,0 2 1,-2 4-1,-5 2 11,-3 1 1,-3 7 0,-1-1 0,-3 3 109,-6 1 1,-3 1 0,-2 1 0,-2 4 131,-3 6 0,1-5 0,-6 1 1,-2-2-153,-2 0 0,-7 0 0,0-5 0,2-1-98,1 1 0,2 0 0,1-2-292,-1-4 0,0 2-115,0-6-87,1-1 1,8-12 0,7-2-432,9 0 1,4-3-1,5 7 1,1 1 130,2 3 0,7 1 0,-3 0 0,1 0 254,0 0 0,-7 0 1,4 1-1,-2 5 423,0 4 0,-2 6 1,-7 3-1,-3 2 521,-2-2 1,3 4 0,-4 0 0,-3-1-812,-1 1 0,-2-2 0,0-3 0,-2 1 0,-3 2 0,1-2 0,-6-7 0,-2-1 0,-2-3 0,-2 3 0,0-6 0,1-3 0,-1-2 0,0 0-2079,0 0 0,6-2 0,-1-3 85,-1-6 0,5 3 0,2-5 0,3-2 1994,2-5 0,0-14 0,0 0 0</inkml:trace>
  <inkml:trace contextRef="#ctx0" brushRef="#br0">5488 13675 8461,'7'-16'0,"0"5"0,5 3 0,-2 1 474,3 3 0,6-3 0,2 0 0,-2 0 94,-2 0 0,4 0 0,0 4 1,-1-3-203,-3 3 1,-1 1 0,0 2-1,-1 0 225,1 0 1,-6 2 0,-1 3 0,0 4 68,0 0 1,-6 5 0,2-2 0,-3 7 964,-2 7 0,5 2 0,1 0 1,-3-2-860,-1 2 0,-2 2 0,0 0 0,0-2-766,0-2 0,0-2 0,0 2 0,2-3 0,3 0 0,-3-6 0,3 4 0,-3-3 0,-2-3 0,1-4 0,3-1-1152,1 3 1,2-1 0,-3 0-5715,1-1 4909,7-8 0,-5 2 1,3-10-1,-4-5 1957,-5-4 0,6-16 0,2-3 0</inkml:trace>
  <inkml:trace contextRef="#ctx0" brushRef="#br0">6022 13769 9715,'-2'14'2552,"-3"-2"1,-5-3-1154,-4-2 0,-2 0 0,-1-4 0,-3 2-812,-1-1 1,-5 3 0,5-2 0,0-1-276,-1-3 0,4-1 0,-5 0-1276,1 0 1,4 0-1,-3 0-5356,4 0 4180,8-7 1,2 4 0,9-8 2139,3-1 0,4-2 0,7-1 0</inkml:trace>
  <inkml:trace contextRef="#ctx0" brushRef="#br0">6290 13580 8461,'0'-10'0,"0"-1"742,0-1 1,0 3 1027,0-1 1,0-1-336,0-4 1,-7 6-587,-4 4 1,-3 5-433,-2 5 0,1-2 0,-1 6 40,0-2 1,0 5-318,1-1 0,-1-2 0,0-1 0,1 1-82,-1 0 0,5-4-13,1 5 0,6-4 0,-1 4 85,3 2 0,2-3 0,0 2 282,0 1 1,0 2 0,0 2 159,0-1 0,0-4 1,0-1-213,0 2 1,0-3 189,0 2-477,0-8 0,0 6-239,0-4 0,7-3-451,4 3 1,3-3 0,2-2 215,-1 0 0,1 5 0,0 0 0,-2 1 262,-4 1 0,9-4 0,-3 7 0,2 3 560,-1 1 1,-3-4-1,-2 1 1,-1 1-73,1 2 1,-5 2-1,0-1 1,-2 1 327,0 0 1,1 5 0,-6 0 0,-2-4-323,-3-5 0,1 2 0,-6-3 1,-1 3-356,3 1 0,-6-4 0,3-2 0,-3-2 0,-2-4 0,-5 1 0,-1-1 0,-1 2 0,0-1 0,-5-2 0,0-2 0,-5 0-2972,-4 0 1,1 0 2971,4 0 0,-6 7 0,-2 1 0</inkml:trace>
  <inkml:trace contextRef="#ctx0" brushRef="#br0">3758 15513 8461,'0'-10'1593,"0"0"0,2 8 0,3 2 0,4 9-60,0 4 1,-1 8 0,-4 2 0,3 2 391,2 3 1,-4 1 0,4 3 0,-2-3-1926,-4-2 0,4 2 0,0-4 0,0 1 0,0 0 0,0-7 0,-4 2 0,3-3-1330,-3-3 1,4-4-2446,-2-1 0,2-1 821,-1 2 0,-6-4 1,1-9-525,-4-3 3478,-9-4 0,3-7 0,-7 0 0</inkml:trace>
  <inkml:trace contextRef="#ctx0" brushRef="#br0">3475 15592 8461,'0'-16'925,"2"-5"0,1 0 0,4 2-253,2 2 1,3 1-1,9 0 1,6 1-37,2-1 1,3 0 0,1 0 0,2 1-139,1-1 1,8 7 0,-4 2 0,1 2 24,-5 0 0,-4 0 0,-4 6 1,-4 3 15,-1 1 0,-4 7 1,-7-1-1,-3 3 28,-2 1 0,-2 3 0,-5 1 0,0 4-166,0 1 1,-5-3-1,-2 4 1,-2-3-14,-3-2 1,-2-3 0,-2-1 0,1 0-258,-1-1 0,0-1 0,0-2 0,1-3-131,-1-2 0,5-2 0,1-5-23,-2 0 0,3 0-618,-1 0 1,6-1-1,1-5 168,6-4 1,8 1 0,9 0 0,8 1-27,7-1 0,4 6 0,6-3 1,1 5 290,3 1 0,-4 0 0,-5 0 1,-1 0 61,-4 0 0,-2 7 1,-4 3-1,-2 4-34,-6 2 0,-4 1 0,-3 4 0,-3 4 2027,-6-1 1,-3 6 0,-4-6 0,-3 2-1700,-6 1 1,-5-7 0,-5 5 0,-5-2-149,-4-4 0,-1-2 0,-2-3 0,-2-1 0,-2-3 0,1-7 0,2 3 0,-2-5 0,8-1 0,-4 0 0,4 0 0,4 0-2785,3 0 2785,3 0 0,24-7 0,4-1 0</inkml:trace>
  <inkml:trace contextRef="#ctx0" brushRef="#br0">4812 15655 8461,'15'9'0,"1"-4"969,0-3 0,-6 3 0,1 0 0,1-1-242,2-3 1,2-1 0,-1 0 0,1 0 118,0 0 0,-6 0 0,1 0 0,-1-1-1697,-1-5 0,5 5-2070,-4-5 2921,-3 5 0,-14 1 0,-10 0 0</inkml:trace>
  <inkml:trace contextRef="#ctx0" brushRef="#br0">4733 15938 11291,'16'0'2300,"-1"0"0,1 0 0,0 0 0,0 0-808,-1 0 0,6 0 0,2 0 0,0 0-1783,-1 0 0,5 0 1,-5 0-1,1 0-880,0 0 0,5 5 1,-2 2 1170,4 2 0,8 1 0,2 6 0</inkml:trace>
  <inkml:trace contextRef="#ctx0" brushRef="#br0">5881 15576 8461,'0'-10'417,"-2"-1"1,-3-1 0,-6-2 0,-1-2 1872,2 1 1,-10 4 0,5 1 0,-3-1-1344,1 3 1,-4 1 0,-2 7 0,0 0 448,1 0 0,1 1 0,5 5 1,0 4-1397,0 4 0,1 7 0,1 0 0,2 0 0,1 2 0,8 1 0,-3 8 0,5-3 0,1-3 0,0 4 0,1-5 0,3 1 0,1 0 0,7-5 0,-1 3 0,3-1 0,1-4 0,1-1 0,2-4 0,1-2 0,2-2 0,5-4 0,-3 2 0,1-1-1235,4-3 1,2-2 0,1-2 0,2 0-951,4 0 0,-2 0 1,5 0-1,0 0 281,1 0 0,-5 0 0,5-2 0,-3-2 1904,-3-1 0,5-7 0,0 3 0</inkml:trace>
  <inkml:trace contextRef="#ctx0" brushRef="#br0">6557 15624 8461,'-11'-16'0,"3"0"502,1 0 0,-11 1 0,1 1 0,-4 1 1389,-2 3 1,-3 6-1,3-1 1,0 3-452,1 2 0,-5 0 1,5 2-1,-1 3-698,0 6 0,-3 5 0,5 3 0,2 2-266,1-2 1,4 4 0,4-1 0,5 1-477,3 0 0,2 3 0,0-5 0,2-2 0,3-1 0,4-3 0,6 1 0,1 0 0,7 0 0,3-2 0,4-2 0,1-4 0,1-1 0,-1 4 0,2-6 0,1-1 0,-3-3 0,4-1 0,-11 0 0,1 0 0,-4 0 0,1-5 0,-2-2 0,-5-2 0,-2-3 0,-8-2 0,4-1 0,-2-1 0,-4 0 0,-1 0 0,-2-1 0,0-2-217,0-2 1,-7 0 0,-2 5 0,0 0-1019,4 1 1,-2 4-2043,2 1 0,1 1 0,10-3 3144,4 1 0,11 1 0,4-6 1</inkml:trace>
  <inkml:trace contextRef="#ctx0" brushRef="#br0">7107 15482 8461,'0'-16'1654,"-2"1"0,-5 1 0,-7 1-703,-5 3 0,-4 6 0,4-1 0,-2 3-357,2 2 0,0 0 1,1 2-1,1 3 868,3 6 0,3-2 0,1 1 1,5 2-1063,3 2 1,2 2-1,0 0 1,2-2-363,3-4 0,5 4 0,10-3 1,2 3-27,3 1 1,-1 6 0,4 0-1,-3-2 294,-3-1 1,1-1 0,-4 3 0,1 1-261,-6-2 1,1 3-1,-6-1 1,0 0-47,-4 2 0,-3-5 0,-2 3 0,-2-4 0,-3-1 0,-6-1 0,-8-1 0,-2-3 0,-5-4 0,3-7 0,0 0 0,1 0 0,-6 0 0,3 0 0,1 0-88,3 0 1,-2-7 0,2-2 0,4-1-1281,5-1 0,-1 1 0,8-6 0,2 0-509,1 1 0,2-1 1,2 0-1,5 0-7,8 1 0,3-6 0,8-2 1884,2-1 0,2 4 0,1-2 0</inkml:trace>
  <inkml:trace contextRef="#ctx0" brushRef="#br0">7610 15073 8461,'-10'0'1527,"-1"2"-249,-1 3 1,-2-3 0,-2 5-1,1-2 1,-1 1 491,0-3 1,0 4 0,-1-2 0,-2-1-1358,-2-2 0,0 3 1,5 0-1,2 0-651,4 2 1,-4-5 0,3 3-7215,-3-3 4702,5-2 1,4 0 0,10 0 2749,6 0 0,10-7 0,3-2 0</inkml:trace>
  <inkml:trace contextRef="#ctx0" brushRef="#br0">7689 14838 9148,'17'15'0,"3"-1"1688,0-3 1,1 10 0,-7-2-521,-3 4 0,1 1 0,-5-5 0,0 4-306,0 1 1,4 1 0,-6 3 0,-2-4-1370,-1-1 0,0 3 0,1-3 0,3 1-1932,-3 4 1,4 0 2438,-2-2 0,7 4 0,-3-5 0</inkml:trace>
  <inkml:trace contextRef="#ctx0" brushRef="#br0">8444 14995 8461,'0'-16'2389,"0"0"1,-7 8 0,-4 4 0,-5 8-1818,-5 6 0,2 11 1,-7 9-1,0 6 903,1 6 0,-3 7 1,6-7-1,1 4-860,3 1 0,-1-2 0,10-1 1,1-2-616,2 1 0,5-4 0,1-3 0,0-2 0,0-3 0,1-1 0,3-2 0,3-4 0,1-1 0,3-2 0,5-5 0,-1-1 0,1-4 0,0-3 0,0-1-2400,-1-3 1,1 3 0,1-2-1,3-1-536,1-3 1,7-1-1,-2 0 2936,4 0 0,1-14 0,0-3 0</inkml:trace>
  <inkml:trace contextRef="#ctx0" brushRef="#br0">9072 15278 8461,'0'-30'1718,"0"4"1,0 3 0,-1 7-1161,-5 1 0,-2 1 0,-8 2 0,0 3 0,1 2 631,-1 3 1,-5 3 0,-2 1 0,0 1-577,1 5 1,-6 2-1,3 8 1,-1 0 132,0-1 0,7 1 1,-1 0-1,7-2-251,2-4 1,2 4 0,-1-3-352,5 3 1,3 1 0,2 1 0,0 0-145,0 0 0,5-1 0,2 1 0,0 0 0,0-1 0,3 1 0,-4 2 0,-1 1 0,2 2 0,-4 0 0,6-6 0,0 1 0,0 0 0,-4 0 0,5-1 0,1 1 0,-2 0 0,5 0 0,-4-1 0,4-1 0,2-3 0,1 1 0,2-5 0,4 0 0,2 0 0,1-2 0,5-5 0,1 0 0,-1 0 0,1 0 0,1-2 0,0-3 0,-2-5 0,8-3 0,-11-1 0,-2 0 0,-2-3 0,-3-4 0,-5 0 0,0-3 0,0-1 0,-8-3 0,-2 4 0,-5-2 0,-1-2 0,-1-6 0,-5 8 0,-4-3 0,-4-3 0,-7 2 0,0 4 0,0 5-1074,-2 4 1,4 3 0,-5 3 0,1 4 373,4 0 0,1 6 0,2-3-1711,1 8 2411,-1 4 0,0 15 0,1 2 0</inkml:trace>
  <inkml:trace contextRef="#ctx0" brushRef="#br0">8506 15545 7974,'14'-2'0,"-1"-1"1283,-3-3 0,-1-1 0,3 2 1453,-1-5 0,-6 3 1263,5 2-3249,-6-4 0,-4 7 1,-11-3 337,-3 3 0,-1 2 1,-1 0-1,0 0-895,0 0 0,-1 0 0,-2 0 1,-2 0-194,2 0 0,1 0 0,2 0 0,1 0 0,6 0 0,4 0 0,10 0 0,9 0 0,7 0 0,0-2 0,2-3 0,-6 3 0,6-3-945,-1 3 0,-4 2 0,3 0-1802,-4 0 0,-1 0 1240,0 0 1507,-8 7 0,-1 2 0,-7 7 0</inkml:trace>
  <inkml:trace contextRef="#ctx0" brushRef="#br0">9749 15513 8461,'6'-15'9830,"-4"6"-4915,5 2 0,-7 14-4640,0 4 0,0 2-275,0 3 0,-7-7 0,-3-4 0,-4-3 0,3-2 0,1 0 0,-2 0 0,-2 0 0,0-2 0,3-3 0,6-6 0,-2-3 0,2-1 0,1-1 0,2 0 0,2 1 0,2 1 0,2 1-482,1 3 0,7 6-1906,-1-1 1,3 10-1,1 4 1,1 2-1819,0-1 1,0 1 4205,-1 4 0,8 8 0,1 1 0</inkml:trace>
  <inkml:trace contextRef="#ctx0" brushRef="#br0">10142 14948 8692,'0'-16'495,"0"0"1,0 0 728,0 1 1,0-1 0,0 0 1271,0 1 0,1 6-1551,5 4 0,-5 5 0,6 5 0,-1 5-188,-1 4 1,0 7-1,-5 4 1,2 1 120,3 2 0,-3 10 0,3-5 0,-5 4-878,-5 2 0,1 3 0,-4-6 0,-1-1 0,0-2 0,4-3 0,-4-2 0,0-4 0,1-1 0,4-2 0,-1-5 0,3-1 0,4-1 0,3-3 0,-1-4 0,6-7 0,2 0 0,2 0 0,7-2 0,2-3 0,0-4 0,-1 0 0,6-3 0,-1 5 0,2 0 0,3 0 0,-3-3 0,-1 5 0,-1 1-1877,1 2 0,-6 2 1,-1-1-1,-3-3-3039,-3-1 1,1 0 4816,0 5 0,-7-14 0,-2-4 1</inkml:trace>
  <inkml:trace contextRef="#ctx0" brushRef="#br0">10487 15042 9964,'2'-9'5544,"2"6"-4791,1 6 0,2 11 0,-4 9 0,3 1 1108,-3 4 0,1 2 0,-1 1 0,2-1-1185,-1-4 1,-1 4 0,1-6 0,1 3-677,-1-1 0,3-7 0,-2 2 0,-2-4 0,-1-1 0,0 0 0,1 0-1074,3-1 0,1-4-2203,-2-1 0,-2-6 0,8 1 1823,1-3 1,2-9 0,2-2 0</inkml:trace>
  <inkml:trace contextRef="#ctx0" brushRef="#br0">10739 14995 8461,'0'-23'0,"5"0"0,2-5 0,2 4 274,3 1 1,0-3 0,1 5 0,-1 2 1598,5 1 1,-1 5 0,5 2-1,-3 6-1123,-3 3 1,1 2 0,-2 2 0,-2 3-219,-1 6 0,-8 4 0,2 6 0,-3 4 61,-2-1 1,-2 6 0,-3-4 0,-4 2-41,1-2 0,-10 2 1,6-7-1,0-2-387,-2-1 1,0-3-1,0 1 1,2-2-87,1-3 1,8-3-412,-3-2 1,6-6 142,6 0 1,4 0-1,9-6 1,4 3-456,2-2 0,-1 3 0,4-3 0,-2 3 571,2 2 1,-3 5-1,-1 2 1,-1 2 553,-4 3 0,-3 2 0,-4 3 0,-3 3 98,-2 1 1,-2 5 0,-5-3-1,0-1-308,0 1 1,-7 3-1,-4-5 1,-3-2-273,-1-1 0,-1-3 0,-2-1 0,-1-1-76,-2-3 0,0-6 1,6 1-1,-1-3-2476,0-2 1,0 0 0,1 0-1837,-1 0 4388,7 0 0,9-7 0,9-2 0</inkml:trace>
  <inkml:trace contextRef="#ctx0" brushRef="#br0">11211 14728 8957,'15'-7'0,"1"-2"717,0 0 0,0 0 0,1 6 1,2-4-61,2-2 0,7 6 1,-2-4-1,2 1-15,-1 1 1,1 0 0,-8 5-1,0 2 106,-3 3 1,-1 4 0,0 8 0,-1 2 491,1 2 1,-5 13 0,-3-3 0,-1 4-319,-3 3 0,3 1 0,-2 4 0,-2-2-922,-1-3 0,-2 4 0,0-5 0,0-4 0,0-5 0,2 0 0,1-7 0,3-2 0,-3-2 0,-1-1 0,-2 0 0,2-2-944,3-4 1,-3 4 0,5-5-3973,0 0 1,-4-2 2895,8-7 0,-1 0 0,6-2 416,0-3 1604,-1-11 0,1-9 0,0-6 0</inkml:trace>
  <inkml:trace contextRef="#ctx0" brushRef="#br0">11871 15058 8461,'-7'-9'1233,"-3"2"0,-11 7 0,-4 0 403,1 0 1,-4 0 0,5 0 0,-1 0-414,-4 0 0,-2 5 1,0 0-1,2 1-1057,2 1 1,2-6 0,-4 5 0,3-3-1353,3 2 0,1-3 0,5 3-2877,0-3 2073,0-2 0,9 0 0,7 0 0,11 0 1990,8 0 0,6-7 0,6-2 0</inkml:trace>
  <inkml:trace contextRef="#ctx0" brushRef="#br0">12374 14696 9841,'-2'-14'3963,"-3"2"-3189,-5 1 1,-4 8-1,-4-2 1,-3 1-129,-5-1 1,2 3 0,-1-5 0,1 2-210,-1 0 0,6-6 0,-2 6 0,4 0 100,1-2 0,0 5-463,0-3 0,2 5 0,4 5-28,5 6 1,-2 3-1,2 1 1,1 3-15,2 3 0,-3-2 0,0 5 0,1-1 78,3-4 0,-5 4 1,1-2-1,0-2 1,0-1 97,-1-3 1,-4 1 0,5 0 377,1-1-602,2-6 1,4-2 0,3-7 58,6 0 0,3 0 0,2 0 0,1 0-412,4 0 0,-2 0 0,6 0 0,-1 0-45,1 0 1,-1 0-1,4 0 530,-2 0 1,-7 7 0,2 4 0,-3 3 0,-2 3 699,-1 4 0,-4 2 1,-2 5-1,-2-2-116,-4 2 1,-1-4-1,-2 1 1,-2-1-701,-3 1 0,-4-6 0,-7 2 0,-1-4 0,-4-1 0,3-2 0,-4-2 0,1-3 0,0-2 0,-5-2 0,5-5 0,1 0-1567,3 0 0,1 0 1,0 0-1,2-2 192,4-3 0,-2 2 1,5-8-1,0-1-1145,0-2 1,0-3 0,3-4 2519,-1-6 0,-7-9 0,3-4 0</inkml:trace>
  <inkml:trace contextRef="#ctx0" brushRef="#br0">12248 14366 9824,'53'0'0,"1"4"0,0 4 964,0 8 1,-7 15 0,-6 4 0,-5 7 1038,-6 7 0,0 7 0,-11-2 0,-3 0-1190,-4 1 1,-9 2 0,3-4-1,-5-3 117,-1-1 1,-7-4-1,-3-3 1,-4-5-931,-2-4 0,0-1 0,1-3 0,-1-2-732,0-6 1,2-4 0,2-1-3286,2-1 0,1 1-3977,-2 0 5637,4-7 2357,14-2 0,9-7 0,9 0 0</inkml:trace>
  <inkml:trace contextRef="#ctx0" brushRef="#br0">13255 14885 11501,'-16'0'1171,"0"0"1,1 0-620,-1 0 1,-7 0 0,-3 0 0,-4 0-370,-1 0 0,5 5 0,1 0 0,2-1-2282,4-3 0,2 5-2657,1-1 4756,7 0 0,2 2 0,7 2 0</inkml:trace>
  <inkml:trace contextRef="#ctx0" brushRef="#br0">13318 15042 8461,'5'10'1429,"0"1"1,-8-8 112,-13 3 0,-5-5 0,-5-1 0,5 2-559,3 3 0,-4-3 0,-3 3 0,-1-3-921,0-2 1,5 0 0,-6 0 0,1 0-280,2 0 0,-1 0 0,6 0 0,-2 0-3060,2 0 0,1 5 0,3 2 3168,-1 2 0,0 2 0,1 4 0</inkml:trace>
  <inkml:trace contextRef="#ctx0" brushRef="#br0">13742 14633 9840,'0'-15'1299,"0"-1"1,-7 2-1,-2 2 43,1 1 0,-1 8 0,5 1 0,-1 9-81,2 9 1,1 10-1,2 0 1,0 4-133,0 1 1,0 6 0,2 0 0,1-3-1130,2 0 0,6-5 0,-4-1 0,2-2 0,3 2 0,-3 0 0,-1 0 0,1-3 0,0-3 0,-1-1 0,5-5 0,-5 0-1063,-1 0 0,4-1 1,-4-1-1,0-2-1095,0-1 0,5-8 0,-1 3 116,3-5 1,1-1 0,-1-1 0,-1-5 311,-3-4 1,-1-11 1729,1-5 0,4-11 0,-5-3 0</inkml:trace>
  <inkml:trace contextRef="#ctx0" brushRef="#br0">14009 14633 8461,'16'0'667,"5"0"0,-2 2 0,-3 3 971,-4 6 1,-3 4 0,3 6-1,-1 4-134,1-1 1,-5 11 0,-2-3-1,-1-1-777,1-3 1,-3 7 0,3-5 0,-3-1-47,-2-1 1,0-7-1,1 4 1,3-3-682,1-2 0,0-3 0,-5-1 0,2 0-1264,3-1 1,-3-4 0,3-1-251,-3 2 0,5-5-1645,4-1 0,-3-5 0,3-1 487,1 0 0,2-1 2672,2-5 0,-1-9 0,1-10 0</inkml:trace>
  <inkml:trace contextRef="#ctx0" brushRef="#br0">14827 14570 8461,'5'-10'304,"0"-1"0,1 6 2289,-6-5 1,-4 6-1659,-6-1 1,-6 3-1,-12 2 1,4-1-543,1-5 1,-5 5 0,3-5 0,1 3-95,3-2 0,-2 1 1,2-5-1,2 2-46,2 4 1,6-4 0,1 2-182,-3 1 1,5 2-87,-3 2 0,1 9 0,-4 5 235,3 5 1,-1 2-1,7-3 1,1 1-81,3 2 1,-1 0 0,-2-5 0,-1-1 11,2 1 1,1 0 0,2-1-153,0 1 1,5-5 0,2-3-188,2-1 1,8 4-1,8-6-177,-1-1 0,4 3 0,-5-2 0,0 0 174,-1 2 0,5-3 0,-5 4 1,1 1 147,0 0 0,-2-1 1,-7 5-1,-2-3 604,-2 2 1,-4 2 0,2 4 0,-1 1-264,-3 2 1,-3 0 0,-1-5 0,-1-1 845,-4 1 1,-2 0 0,-6 0 0,3-3-1147,-2-2 0,-8 1 0,-1-5 0,2 0 0,2 0 0,-1-2 0,-1-5 0,-2 0 0,2 0 0,1 0 0,3 0-4916,-1 0 1,2-1-1580,3-5 6495,11 5 0,9-13 0,7 5 0</inkml:trace>
  <inkml:trace contextRef="#ctx0" brushRef="#br0">15126 15058 8461,'15'0'0,"1"-2"2216,0-3 0,-7 1 2699,-4-6 0,-2 6-3387,3-1 1,-5 5-3987,5 5 0,-5 4 1,-1 8-1,0 3 1948,0 1 1,0 0 0,0-6 0</inkml:trace>
  <inkml:trace contextRef="#ctx0" brushRef="#br0">15660 14665 8461,'11'-26'576,"-1"-1"1,1 1 0,-3 0 0,-2 1 755,-5 3 0,-1-6 1,0 3-1,-1-1-152,-5 0 0,-1 7 0,-7-2 0,2 3-178,0 3 1,-5 4 0,4 2-1,-4 2-537,-4 4 0,0 3 1,5 3-1,0 6 30,1 5 1,-6 0 0,0 12 0,2 2-496,1 2 0,2 0 0,1-2 0,1-2 0,3 2 0,4-4 0,7 1 0,0-3 0,0-2 0,2-3 0,3-1 0,7-2 0,8-4 0,-1 2 0,5-6 0,1-3 0,-1-1 0,2-2 0,4 0 0,-2 0-61,-2 0 1,-5-7-1,4-2 1,-1-3-235,1-4 1,-6 4 0,2-9 0,-4 4 81,-1 1 0,-2 0 1,-2 2 244,-1 4 1,-1 4 465,6 12 0,-6 9 0,-1 12 0,0 1-498,0-2 0,-6 9 0,4-4 0,-2 1 0,1-5 0,-1 7 0,-3-6 0,1-2 0,2-2 0,1 2 0,-6-5 0,0-1 0,0-3 0,0-1 0,0 0-1694,0-1 0,0-4 0,1-3-1012,5-1 1,-3-1-1,7-6 1214,3 0 1,2-4 0,5-5 1491,1-6 0,0-18 0,-6-1 0</inkml:trace>
  <inkml:trace contextRef="#ctx0" brushRef="#br0">16148 14508 10166,'7'-14'886,"3"3"1,4 8 0,0 11 216,-3 8 1,1 10 0,-5 2 0,0 5-510,0 4 1,-2 0 0,-5-4-1,0 2 952,0 2 0,-2-1 1,-1-4-1,-3-3-830,3-2 1,0 0 0,-1-6 0,-1-1-717,1-3 0,4-1 0,4 0 0,1-1 0,7-6 0,-1-4 0,3-3 0,1-2 0,1 0 0,0 0 0,0 0-1448,-1 0 0,3 0 0,1-2 0,2-1-448,-2-3 0,0-6 1,1 4-1,1-3 754,-2 1 1,-2 1 0,-1-3-1,-2 1 594,-4-1 1,4-7 0,-5-4-1,0 0 548,-4 1 0,4-6 0,0 3 0</inkml:trace>
  <inkml:trace contextRef="#ctx0" brushRef="#br0">16604 14728 8461,'-6'-7'1206,"1"7"792,2 8 0,1 8 0,2 3 0,0 4 242,0 1 0,0-3 0,0 4 1,0-1-1729,0 1 1,0-6 0,2 4 0,1-2-918,2 0 0,1 0 0,-5-6-275,5 1 0,-5 0 0,5-1-4236,-5 1 1,6-7-4267,4-4 9182,-4-3 0,14-16 0,-4-4 0</inkml:trace>
  <inkml:trace contextRef="#ctx0" brushRef="#br0">16918 14209 8461,'-7'-16'460,"5"0"1,-5 3 0,0 0 599,-3 3 1,-4 5 0,-2-4 0,0 2-38,1 3 1,-1 4 0,0 6 0,1 4 290,-1 4 1,0 4 0,2 2 0,4 5-630,4-1 1,5 1 0,1-6 0,0 2-64,0-2 0,7-1 0,3-3 0,6 1-622,5 0 0,-4-6 0,6-1 0,-2-2 0,0-4 0,0-1 0,-5-2 0,-1 0 0,1-2 0,-2-3 0,-2-5 0,-1-4 0,-8-7 0,2-2 0,-3 0 0,-2 1 0,0-4 0,0 3 0,-2 0-553,-3 0 1,-3 2 0,-8 8 0,-2 2-1906,-3 6 0,2 3 1,-7 4-1,-2 3-1236,-2 6 1,-1 2 3693,-1 3 0,-6 7 0,-2 1 0</inkml:trace>
  <inkml:trace contextRef="#ctx0" brushRef="#br0">15126 15058 8461,'10'0'1149,"1"0"1,1 0 1032,2 0 0,-4 0 1848,1 0-2936,-8 0 1,-6-2-58,-8-3 1,-6 3 576,6-3-808,-3-4 0,6 5-324,2-6 1,6 7-805,6-3 1,2-1 0,8 2-1510,0 2 0,0 1 0,-1 2 0,3 0 1831,3 0 0,3 0 0,8 0 0</inkml:trace>
  <inkml:trace contextRef="#ctx0" brushRef="#br0">26352 3395 8461,'0'-9'4290,"0"4"-2961,0 10 1,1 9 0,3 7-540,1-2 1,2 1-1,-3-1 1,3 4-265,1 1 1,-2-5 0,2 2-1,-1-3 1,-1-3-79,1 1 1,-6-5-1,5-1 1,-3 1-900,2-3 1,-3 6-2014,3-3 1,-1-3-3628,1 3 534,-3-8 5557,12 4 0,-6-14 0,8-1 0</inkml:trace>
  <inkml:trace contextRef="#ctx0" brushRef="#br0">26556 3364 8461,'-2'-9'675,"-3"4"1500,3-4-1491,-5 7 1,9-3 0,2 10-1,3 6 222,1 3 0,-2 3 1,2 2-1,1 2-416,0-2 1,-4 4 0,4-2 0,-1-2-412,1-1 0,-4-2 1,4-1-469,-2 1 0,4 0 1,-4-2-1,0-2-1281,0-2 0,3-4-3454,-5 4 3653,8-6 0,-10 3 1471,8-7 0,-8-7 0,4-2 0</inkml:trace>
  <inkml:trace contextRef="#ctx0" brushRef="#br0">26996 3238 8461,'9'0'578,"-2"-2"191,-7-3 1,-2 3 0,-1-5 0,-4 2-147,-2 0 1,-1-1 0,-6 6 0,0-1-197,0-5 0,1 5 0,-1-5-109,0 5 0,6-5 0,-1 1-15,-1 2 0,3 1-5,-1 2 1,6 2-481,-1 3 0,-2-2 0,2 8 0,0 1 242,-2 2 0,5 7 0,-3 0 0,3-2-27,2-1 1,-5-3-1,-1 1 1,3 0 48,1 0 0,2-1 0,0 1-205,0 0 1,5-6 0,2-1-193,2-2 0,-4-2 248,6-5 0,-1 0 1,6 0-1,-2-2 25,-3-3 1,3 3 0,-4-5 0,4 2 53,2 0 0,-1 0 0,1 5 0,0 0 286,0 0 0,-6 5 1,1 2-1,-1 2 34,-1 3 1,3 2-1,-7 2 1,-1-1 37,-3 1 1,-1 0 0,0 0 0,-1-1 102,-5 1 0,3-2 1,-7-2-515,-3-1 1,-1-8 0,0 4 0,2-2-1660,2 1 1,-1-1-1286,-5-5 0,2-2 1631,4-3 0,3 1 0,9-6 1354,3-2 0,4-9 0,6-4 0</inkml:trace>
  <inkml:trace contextRef="#ctx0" brushRef="#br0">27169 3395 8461,'16'0'0,"0"0"439,-1 0 0,-4 0 0,-1 0 1,3 2 957,1 3 0,-4-3 0,-1 5-1195,-2 0 0,0-6-1695,-2 5 1156,-3-5-4838,5-1 5175,-7 0 0,0-7 0,0-1 0</inkml:trace>
  <inkml:trace contextRef="#ctx0" brushRef="#br0">27515 3112 8119,'0'-16'182,"-2"6"1,-3 1 528,-5 2 0,1 2 0,-2 5 0,1 2 197,1 3 1,-5-2 0,6 8 0,-3 1-257,1 2 1,1 7 0,-3 0-339,1-2 1,8 0-1,-4 1 1,1 1 621,1-2-795,0-2 0,12-3 1,3-3-456,4-6 0,2-8 0,0-4 0,0-2-294,-1-3 0,1-2 1,0 0-1,-2 1 141,-4 3 1,4-1 279,-3-4 1,3 6 749,1 4 0,1 10 0,-2 5 0,-2 4-179,-1 2 1,-6 0-1,4 0 1,-2-1-72,-4 1 0,1 5 0,-1 0 1,2-2-132,-1-1 1,-2-3 0,-2 1 0,0 0-939,0-1 1,0 1-1,0 0 1,1-2-3041,5-4-1158,-5 4 2790,6-12 2164,0 5 0,2-21 0,7-3 0</inkml:trace>
  <inkml:trace contextRef="#ctx0" brushRef="#br0">27798 3018 8273,'0'10'1191,"0"1"1,0-1 0,0 8 0,0 1-409,0 2 1,0 0-1,0-4 1,0 3-369,0 0 1,0 7 0,0-6 0,0-2 224,0-2 0,2-1 0,1 0 1,4-2-438,2-4 0,-4 2 1,4-5-1,0 0-290,0 0 1,1-1-1,6-6-629,-1 0 0,1 0 0,0 0 0,0-2-647,-1-3 1,1-2-1,-2-6 1,-2 3-62,-1-2 1,-8-7 0,3-4 0,-5-2 1423,-1-3 0,7-8 0,2-4 0</inkml:trace>
  <inkml:trace contextRef="#ctx0" brushRef="#br0">28018 3018 8310,'0'16'292,"0"-1"1,0 8 0,0 1 0,0 3 703,0-1 1,0-2 0,0 4 0,0-2-72,0 2 0,6 2 1,1 1-1,-1 1-595,1-1 1,4 6 0,-4 0 0,0-2-1207,0-2 0,0 2 876,-2-4 0,4 4 0,7-10 0</inkml:trace>
  <inkml:trace contextRef="#ctx0" brushRef="#br0">18522 5800 31892,'9'2'-2053,"-3"1"1,0 4-1,1 0 1249,1 0 0,-2 0 612,4-2 1,-6-1 0,3 6 0,-2 2 0,2 1 32,2-3 0,-6 4 1,4-2-1,-2 6-85,1 3 1,1 7 0,-4-2 0,2 4 40,-1 1 0,3 1 0,-2 1 0,0 3-95,2 6 1,-5-2 0,3 2 0,-3 2-356,-2 1 1,2 3 0,1-3-1,2-1 253,-1-2 0,-2-1 0,-2 8 0,0 0 64,0-2 0,0 9 0,0-7 1,0 2 78,0-2 1,0 8 0,0-6 0,0 5 121,0 2 0,5-6 0,2 4 0,2 0 143,3 0 1,-3 0 0,1 3 0,2-3 106,2-2 0,-3 5 1,-1-1-1,3 3-58,1 2 1,-4 3 0,0 2 0,1 0-7,-2 4 0,5 5 1,-6-7-1,3 0-58,-1 0 1,-1 8-1,3-3 1,-1 0-45,1 2 1,-3 5 0,1 2 0,1 0 58,-3 1 0,6-2 0,-5 4 0,2-2-10,-1-2 0,-5 4 0,4 0 1,-2 0-51,-3-3 0,-3 2 0,-1-1 0,0-1 38,0-3 1,0 8 0,-1-5 0,-1-40 0,0 1 25,0-1 1,-1 1-1,-2 3 1,-1 0-1,3-2 1,-1 0-1,0 1 1,0 1-36,-2 0 0,-1 1 0,1 0 0,-2-2 0,0 1 0,-1-1 0,0 0 0,-1 0-1,-1 1 1,1 0 0,-2 5 0,1 1 0,1-6 0,1 0 0,-2 1 0,1-1-26,0 0 1,1 1 0,-1 4 0,0 2 0,1-4 0,-1 1 0,0 1 0,-1 0 21,2 1 1,-1 1 0,-1 2 0,-1 1 0,1-4 0,0 0 0,-1 0 0,1-1 2,0-2 1,-1 1 0,-1 5 0,0 1 0,2-5 0,-1-1 0,1 3 0,0 0 75,0 0 0,-1 2 1,-2 2-1,0 0 0,2 1 1,-1-1-1,0 0 0,0-1 28,0 2 0,0 1 0,1-4 0,0 1 0,-2 1 1,0 1-1,1-1 0,1 0-54,1 1 1,0 1 0,0 3 0,1-1-1,1-2 1,0-1 0,0 1 0,-1 0 2,-1-1 0,1 1 1,0 2-1,1 1 1,1-2-1,2 0 1,-1 1-1,1 0-67,1 1 0,-2 1 0,-2 0 0,1-1 1,3 1-1,1 0 0,-1 0 0,0 1 51,-1-1 1,1 1 0,2 4 0,1-1-1,-2-5 1,-1-2 0,1 2 0,1 0 13,1-1 0,1 1 0,0 1 1,0-1-1,1 1 0,0-1 1,0 1-1,0 0 19,0 2 1,0 0-1,0 0 1,0-1-1,0 1 1,2 0-1,0 0 1,1-1 70,2-1 1,0-1-1,2 5 1,0 0 0,1 0-1,0 0 1,0 0 0,0-1-79,0-1 0,-1 0 0,1-1 1,0-1-1,0-2 0,0 0 0,-1-2 1,0 0-212,-2-3 1,0-1 0,2 4 0,0-1 0,-2-5 0,-1 0 0,1-1 0,1 0-228,-1-3 0,0-1 0,-1 1 0,1 0 0,1-6 0,0 0 0,-1 2 0,1-1-831,6 41 0,2-12 1230,1-6 0,-1-5 0,0-2 0</inkml:trace>
  <inkml:trace contextRef="#ctx0" brushRef="#br1">19953 9698 10875,'-16'-9'1341,"5"2"0,1 7 0,-2 0-627,-2 0 1,-2 2-1,0 1 1,0 4-1,1 2-184,-1 3 0,0 2 0,-1 2 0,-2 0-346,-2-1 1,0 1-1,5 0 1,2 0-134,4-1 1,-4-4 0,3-1 57,-3 3 0,5-5-153,4 3 1,5-8-1,7 2-40,9-3 0,1-4 0,11-1 1,4-2 169,3 1 1,12-3 0,-4 2 0,-1 2 193,-1 1 1,0 4-1,-4 3 1,-2 7-43,-2 7 1,-3-1 0,-4 4 0,-5-1 393,-3 0 0,-4 0 0,-4-3 1,-5 1-128,-3 2 1,-2 0 0,-2-5 0,-3-2-391,-5-4 0,-4 2 0,-4-5 0,-1 0-115,-2 0 0,-2 4 0,4-6 0,-4-2 0,-1-1 0,-1-2 0,-1 0 0,4 0 0,-1 0 0,5-2 0,-3-1 0,4-4-1748,1-2 0,2 4 1,2-6-1,3-1 739,2-2 0,2 4 0,5-1 0,2-1 188,3-2 1,4-2 0,6-1 0,1-1-1716,0 3 0,5-10 0,2 8 2536,1-6 0,-5-3 0,4-5 0</inkml:trace>
  <inkml:trace contextRef="#ctx0" brushRef="#br1">20283 9714 8160,'7'15'174,"-6"-4"0,5-1 0,-5 3 0,1 0 1405,3 3 0,-1 0 1,6 1-1,1 3-922,-2 1 0,5 1 1,-4-3-1,2 2-468,-1-1 1,3 2 0,-6-1 18,1-1 1,0-8 0,-6-2-6394,3 2 4140,-1-5 0,-5-1 0,0-12 2045,0-4 0,-7-11 0,-2-3 0</inkml:trace>
  <inkml:trace contextRef="#ctx0" brushRef="#br1">20251 9588 8160,'0'-11'1008,"0"1"0,6 5 1,0-4-1863,3 2 0,0 0 0,3 3 854,-1-1 0,-8 0 0,4 5 0</inkml:trace>
  <inkml:trace contextRef="#ctx0" brushRef="#br1">20487 9651 8172,'21'17'145,"0"4"1,-2-2-1,-7 6 1,-1-1 304,1 1 0,0-1 1,1 4-1,-5-2 3,-1 2 1,4-5 0,-4 0 0,0-2 140,0 0 0,3-6 1,-4-4 527,-3 1-790,-1-5 0,-2-2 1,0-10-1,0-5-118,0-4 1,0-7 0,0-2 0,0-2-411,0-3 0,2-1 1,3-3-1,5 1 1,4-1 0,4 3 1,1 4-1,2 8 210,-2 5 0,6 8 0,-1-1 0,2 5 164,0 5 1,-1 4 0,3 8 0,-4 3 86,-1 1 1,3 1-1,-5-3 1,-2 2 256,-1-1 0,-8 2 0,-1-1 0,0 0-658,0 2 1,-6-6 0,2 4 0,-1-1-949,1 1 0,-3-4 1,3 4-1,-2-5-633,3-6 1716,-5 4 0,20-5 0,-3 7 0</inkml:trace>
  <inkml:trace contextRef="#ctx0" brushRef="#br1">21588 9415 8160,'10'2'452,"-1"3"0,-2 5 0,-4 6 127,-1 5 0,3-3 0,2 4 0,0 1 1300,0 3 0,0 2 0,-1 0 0,2-2-906,1 2 1,3 2-1,-5 0 1,0-2-554,0-2 0,0-5 0,-3 3 0,1-1-586,-2-4 1,4 4 0,-1-2 0,-1-4-1180,2-5 1,-4 2-2274,8-3 0,-6-4 2180,6-2 1,-6-3 0,4-4 0,-1-3 497,1-6 1,-5-3 939,1-1 0,4-8 0,-1-1 0</inkml:trace>
  <inkml:trace contextRef="#ctx0" brushRef="#br1">21996 9462 10067,'0'-7'1779,"0"7"-801,0 9 1,2 12-1,2 3 1,1 2-161,-2 1 1,1-1-1,-1 5 1,3 1-178,-3-1 1,4-5 0,-2 1 0,1-1-323,1-2 1,-4 1-1,6-6 1,-2 2-472,-4-2 0,1-1 1,-1-3-2135,3 1 0,-1-6-1005,-5 1 0,2-8 1208,3 3 1,-3-17 2082,3-5 0,4-10 0,-1 2 0</inkml:trace>
  <inkml:trace contextRef="#ctx0" brushRef="#br1">22688 9431 8160,'7'-9'59,"-7"0"631,0 4 0,-7 3 1,-10-3-1,-2 3 561,-2 2 0,-6 0 0,5 0 0,-1 0-846,0 0 1,-3 0 0,5 0 0,0 0-203,-2 0 0,6-1 0,-4-3-33,4-1 1,1 0 0,2 3 0,2-2-159,1-1 1,6 0 0,-6 5-125,-1 0 1,5 2 0,0 3 83,0 5 0,5 4 0,-3 2 0,3 0 50,2-1 1,-5 1 0,0 0-1,2 0-54,1-1 0,2 6 0,0 0-17,0-2 0,0-1-575,0-2 498,0-1 1,7-1-1,3-3 1,4-6 69,2-3 1,1-2 0,3 0-1,2 0-16,3 0 0,-1 0 0,2 0 0,-3 0 372,0 0 1,-6 5 0,4 2 0,-3 2 337,-2 3 0,-6 2 0,-1 3 1,-2 3 87,-4 1 0,4-1 0,-2-4 0,-1 0-383,-2 0 1,-9 5 0,-4-2 0,-1-3 21,1-4 0,-8-4 0,4 5-678,-3-3 0,1-6 0,-1 1 1,-1-3-1,-2-2-1186,2 0 1,1 0 0,3 0 0,-1-2-211,0-3 1,6 1 0,1-6 0,2-3-504,3 0 0,3-8 2212,1 0 0,7-14 0,1 1 0</inkml:trace>
  <inkml:trace contextRef="#ctx0" brushRef="#br1">22704 9666 8160,'16'9'0,"-1"-4"237,1-3 0,0-2 1752,0 0 0,-1 0 88,1 0-3049,-7 0-3233,-2 0 1300,-7 0 2905,0 0 0,0-7 0,0-2 0</inkml:trace>
  <inkml:trace contextRef="#ctx0" brushRef="#br1">23270 9415 8841,'9'-16'0,"-4"1"671,-3-1 1,-7 0 0,-2 2-1,0 2-20,0 1 1,-9 6 0,2-4 0,-2 2-140,-3 4 1,0 1 0,3 2 0,0 0-75,1 0 0,-1 7 0,0 5 0,0 6-158,1 3 0,-1 5 1,0-3-1,2-1-128,4 1 1,-4 5 0,5-3 0,0-1-117,4-3 1,-2-4 0,2-1-140,1 0 0,10-2 0,4-4 63,4-4 0,7-5 0,2-1 1,-1 0-149,1 0 1,3-7 0,-3-3 0,0-4 39,-1-2 1,-1 0-1,-5-1 1,0-2 91,0-2 0,-2 0 1,-2 7 325,-2 3 0,-4-1-1,4 7 1,-7 7 0,4 10-1,-1 5 224,-1 4 1,0 2 0,-5-4-1,0 2-80,0-2 0,0 4 1,0 0-1,0 0-156,0-1 0,0-1 0,0-5-908,0 0 0,0-1 0,0 1 1,0 0-2242,0-1-118,0 1 0,2-7 2150,3-4 1,-1-3 0,4-4 0,1-3 106,0-6 0,1-3 0,6-3 753,0-4 0,7-3 0,1-8 0</inkml:trace>
  <inkml:trace contextRef="#ctx0" brushRef="#br1">23663 9399 8008,'9'-7'1452,"-2"6"0,-7 1 1,0 10-1,-2 4-1047,-3 2 0,-4 6 0,-7 5 1,1 1 196,-1-2 1,0 2 0,2-6 0,2 3 111,2 3 0,1-6 0,-3 1 0,3-2-410,2 0 1,2 0-1,5-5 1,0-1-159,0 1 0,5-5 0,2-3 0,2-1-95,3-3 0,7 3 1,2-2-1,0-1-1519,2-3 1,-4-1 0,5-1-1,1-5 104,-1-4 1,-5 1 0,4-3 0,-2-4 500,0-3 0,0-7 0,-5 3 1,-2-1 68,-4-4 794,4-2 0,-5-1 0,7-1 0</inkml:trace>
  <inkml:trace contextRef="#ctx0" brushRef="#br1">23915 9462 8160,'5'21'947,"0"0"1,-1-2-16,-3-1 1,-1 4-1,0 5 1,0 1-435,0-2 0,6 3 0,-1-2 0,-2 1-372,-1-2 1,-2 3 0,-2-2 0,-1 2-1211,-2 3 1,-13-1 1083,2 1 0,-24 6 0,-2 2 0</inkml:trace>
  <inkml:trace contextRef="#ctx0" brushRef="#br1">19764 10610 8314,'16'0'1026,"1"0"1,4 0-496,5 0 0,6 0 1,4 0-1,6-2 309,4-3 0,8 1 0,5-6 0,9-1-450,11 2 0,0-3 0,8 5 0,-42 4 1,1-1-147,3 1 0,1-1 0,3 0 0,1 1 0,2 1 0,0 1 1,0-2-1,1-1-122,0-1 1,2 1 0,5 1-1,1 1 1,1-3 0,1-1 0,3 0-1,1 0 7,2-1 1,1 0 0,0 0 0,0 0 0,-2 1-1,-2 0 1,-3 1 0,0-1 38,-1 0 0,-1 0 0,5 2 1,-2 1-1,-4 0 0,-2 1 1,1 0-1,0 0 20,-2 0 1,0-1-1,-1 2 1,-1 0-1,-4-1 1,-2-1 0,-2 2-1,0 0 126,-1 1 0,-1 0 0,40 0 1,-8 2-1,-10 2 26,-6 1 1,-2 0 0,-14-5 0,-6 0-424,-2 0 0,-5-2 1,-6-3-1,-4-4-1982,-5 1 1,-5-6 0,-6 3-1191,-4-3 1,-12 6 3254,-4 2 0,-4-2 0,-2-1 0</inkml:trace>
  <inkml:trace contextRef="#ctx0" brushRef="#br1">20676 10987 8160,'9'7'1057,"-4"3"1,-2 4 147,2 2 1,2 1 0,6 4 0,-5 4-76,-1-1 0,4 11 0,-4-3 0,0 1 45,0 0 1,3-3 0,-4-1 0,-1-1-870,2 0 0,-5 4 0,5-11 0,-2-2-793,0-2 0,0-1 0,-5 0-1868,0-1 1,2-1-3138,3-3 4274,-3-4 0,5-9 0,-5-3 0,3-4 570,5 0 0,-1-10 0,0 4 0,0-5 648,-1-2 0,-4-3 0,10-6 0,-5-1 0</inkml:trace>
  <inkml:trace contextRef="#ctx0" brushRef="#br1">21022 11081 8027,'36'-45'319,"1"3"0,0 3 0,-6 10 0,1 2 188,-1 6 1,-1 6-1,-4 4 1,-3 6 390,-1 3 1,-4 2-490,3 0 0,-5 9 0,-6 5 0,-5 9 0,-3 5 87,-2 5 1,-2 9 0,-5 1-1,-7 6-45,-5 4 1,-2 3 0,4-6 0,-1-3-69,2-1 0,-1-4 0,12-11 0,1 1-88,3-1 0,2-1 0,5-4 0,4-7-73,4-7 1,2 1 0,1-8-1,2-2 101,2-1 0,0-4 0,-3-3 0,1-5-136,2-4 0,0-4 0,-5-1 0,-2-2 41,-4 2 0,2-4 0,-6 2 0,-3 2 87,-1 1 1,-9-3 0,-4 1 0,-4 0-254,-6 3 0,1 1 1,-6 0-1,-2 1-234,-1-1 1,-3 0 0,1 1-1,-1 1-181,1 3 0,-1-1 0,3 5 0,2 0-726,6 0 0,4-4 1,1 6-1,1 0-3195,-1-2 1,5 3 4273,1-6 0,-1 0 0,-4-6 0</inkml:trace>
  <inkml:trace contextRef="#ctx0" brushRef="#br1">24481 10154 9691,'7'-9'937,"3"4"0,4 3 0,4 2-94,3 0 0,-4-2 1,6-1-1,-2-2-464,0 1 0,5-3 0,-5 2 0,-2 1-417,-1 3 1,-3 1 0,1 0 0,0 0-3563,-1 0 1955,1 0 0,-7 1 0,-4 5 769,-3 4 0,-13-1 0,-3 1 876,-3 2 0,-4 9 0,-10 4 0</inkml:trace>
  <inkml:trace contextRef="#ctx0" brushRef="#br1">24544 10295 8160,'0'11'1068,"0"-1"1,8-6 0,6 1-417,5-3 1,2-1 0,-5 3 0,0 1 315,0-1 1,1-3-1,2-1-1210,2 0 1,0 0-2279,-5 0 0,-2-1 2520,-4-5 0,-3 5 0,-7-6 0</inkml:trace>
  <inkml:trace contextRef="#ctx0" brushRef="#br1">25990 9478 8160,'-10'-16'-144,"-1"0"357,-1 1 1,-2 4 0,-4 2 0,-1 2 566,-2 4 1,-5 1 0,2 2-1,-3 2-46,-1 3 0,-5 2 0,7 7 0,-2 0-214,2 4 0,-2 1 0,7-2 0,2 3-87,1 0 1,4 1 0,2-5 325,2 0 1,6 0-517,-1-1 0,5-1 0,5-3-76,6-6 1,4-3-1,8-2 1,7 0-76,5 0 1,8-5-1,1-1 1,5 3 8,3 1 1,1 2 0,-8 2 0,-1 3 159,-2 5 0,-7 4 0,0 4 0,-7 1 184,-7 2 1,-6 2 0,-3-4 0,-3 2-110,-2-2 1,-2-1 0,-6-1 0,-3 2 185,-1 2 0,-7-5 0,1-6 1,-4 1-423,-6-2 1,1 3 0,-4-7 0,-1-1-107,1-3 0,0-1 0,-4 0 1,1 0-861,-1 0 0,4-7 0,-1-1 0,3-3-673,3 1 1,-4 1 0,2-3 0,3 1 148,6-1 1,0-2-1,7-2 1,1 1 9,2-1 0,4-7 1,3-3-1,8-4 1380,6-1 0,5-8 0,8-1 0</inkml:trace>
  <inkml:trace contextRef="#ctx0" brushRef="#br1">26179 9446 8160,'24'16'0,"4"2"0,-7 1 0,-2 4 585,-1 1 1,-2-3 0,1 3 0,0 1 996,-1-1 1,3-3 0,-8 4 0,1-1-1007,-1 1 0,3-6 0,-6 2 0,3-4-663,-1-1 0,-1 0 1,3-1-1,-1 1-1254,1 0 0,-3-7 0,-1-2-543,-1-1 0,-1-6 0,-6 0 930,0-8 1,-7-6 0,-4-4 953,-3-3 0,-9-10 0,-1-9 0</inkml:trace>
  <inkml:trace contextRef="#ctx0" brushRef="#br1">26242 9289 8160,'0'-21'0,"0"0"0,0 0 0,0 6 0,0-1 273,0 0 1,5 6 0,2 1-839,2 2 0,1 2 0,6 5 565,0 0 0,-1 0 0,1 0 0</inkml:trace>
  <inkml:trace contextRef="#ctx0" brushRef="#br1">26588 9478 8160,'29'31'123,"-3"1"0,2-1 0,-5 1 1,0-1 273,-1 0 0,-1-1 0,-5-2 0,0-3 723,0-3 1,-2 4 0,-2-5 198,-2-1 1,-6-8-729,1-2 0,-5-6 0,-3-1 0,-4-6-206,-2-8 0,0-4 0,-3-6 0,3-4-200,2 1 0,0-6 1,4 4-1,-3-4-480,3-1 1,1-6 0,4 0 0,3 2 88,6 2 1,3 9 0,1 3 0,1 3 156,0 3 0,1 6 1,2 5-1,4 8 7,2 6 0,1 6 0,5 3 0,1 4 210,-1 2 0,-1-5 0,-2 7 0,-2-1-580,2-2 0,0 6 0,-2-4 1,-5 4-288,-3 1 1,3 1 0,0-1-1,-2-1-379,-2-4 0,-1-3 0,-2-7 0,-2-1-34,-1 1 1,-6-2 1111,5-4 0,1-3 0,5-7 0</inkml:trace>
  <inkml:trace contextRef="#ctx0" brushRef="#br1">27578 9934 8160,'11'0'628,"-3"-2"0,-1-3 138,-3-6 0,-3-3 0,-1-3 0,0-2 159,0-2 1,0-13 0,2 3 0,2-4-399,1-3 0,0-3 1,-5-7-1,0-5-309,0-4 1,0 1-1,0 0 1,0 3-250,0 8 0,7 1 0,2 11 0,1 5 188,1 4 0,-1 10 1,6 9-1,2 3-10,3 2 1,-2 9-1,7 6 1,2 10 249,2 4 1,1 10 0,0 3 0,1 5-9,-1 5 0,-1 2 0,-2 4 1,-2-7-314,2-8 0,-3 3 0,-1-6 0,-1 0-575,-4-3 1,2-6-1,-2-5 1,-1-5-1575,1-3 1,0-2 1465,-3-1 1,-2-8 0,-4-7 0,-4-9 109,-5-4 1,-1-3-1,0 0 1,-1-1 452,-5-4 1,-4 3 0,-9-3-1,-4 4 268,-2 1 1,-1 2 0,-5 2 0,-2 1 25,-4-1 0,2 5 1,-9 0-1,-3 2-717,-4 0 0,-8-1 0,-2 6 0,-7 0-4091,-6 0 4558,27 4 0,0-1 0,-28-1 0,29 2 0,-1-1 0</inkml:trace>
  <inkml:trace contextRef="#ctx0" brushRef="#br1">25644 10342 11623,'18'0'1160,"3"0"1,5 0 0,12 0 0,8 0 226,4 0 0,22-7 0,3-1 0,9-5-866,-39 5 1,1 1-1,5 1 1,1 1-1,2-3 1,0-1 0,2 2-1,0 1-472,3 0 0,1 0 1,1-1-1,0 0 1,1 0-1,0-1 1,-1 0-1,0 0-63,0 0 1,-1 0-1,-1 1 1,-1 0-1,0 1 1,-1 0-1,-5 1 1,-1 1-605,-3 1 0,-3-1 0,30-1 0,-16 5 0,-13 0-1318,-11 0 1,-7 7 0,-14 5 0,-6 6-262,-8 3 0,-21 5 0,-17-3 2197,-11 1 0,-5-3 0,-14 5 0,-7 0 0</inkml:trace>
  <inkml:trace contextRef="#ctx0" brushRef="#br1">26226 11018 8160,'0'-16'-593,"5"1"-591,0-1 2539,8 0 1,-3 1-71,11-1-368,4 0-529,13-7 1,4 4 175,10-7 855,-3 7-904,-2-4 1,-8 9 297,-8 4-333,1 3-165,-8 7 1,-1 1 474,-7 5-258,-1 2-61,-6 8-229,-2 0 248,-7 7 0,-2 1-72,-3 7 0,-4 6-160,-6 0 0,-3 6 113,-3-1 0,9-1 154,-4 0 1,6 0-212,-1 1 1,4-4-57,7-7 0,4 1-86,6-1 0,1-1 31,10-4 0,3-5 203,2-10-103,-3 3-121,7-13-120,-6 6 0,6-7 0,-2-1 0,-4-3 178,-1-1-232,5-7 0,-16 3 263,4-7 216,-11 0-192,2-6 0,-7 4-52,0-3 115,-7-3-164,-2-1-127,-13 1-590,-3-13 320,-6 18-575,-1-18 0,-1 13-2199,-4-7 2197,4 6-581,-12-5 0,6 11-3096,-3-7 3123,-3 7 142,5-4 1192,0 7 0,-4-3 0,7 0 0,2 3 0,2 2 0,2 4 0</inkml:trace>
  <inkml:trace contextRef="#ctx0" brushRef="#br1">19732 12873 8160,'0'-16'365,"-1"2"1014,-5 4 0,-2 3 0,-8 7 1,-1 1 2940,-4 5-3856,3 2 1,-5 8-1,8 0 46,-1 0 1,0 5 0,0 0 0,1-2 307,-1-2 1,2-1 0,2 0-628,1-1 1,8 1 0,-2 0-12,3 0 1,9-1-1,5-1 1,7-2-414,7-1 1,9-6 0,4 6-1,-1-1 227,1-1 1,1 5 0,-5-2 0,-4 5 412,-1 4 0,-4 6 0,-10-6 0,0 0 203,-1 1 1,-6-4 0,-4 3 0,-3-4-611,-2-1 0,0 5 0,-2-2 0,-1-3 0,-2-4 0,-8-3 0,3 1 0,-6-5 0,-5-3 0,4-2 0,-6 0 0,0 0 0,-3 0 0,3-2 0,1-1 0,1-4-1182,0-2 0,0 0 0,5-3 0,2 2-871,4-2 0,-3-2 0,6-2 0,0-2 838,0-3 1,2-3-1,5-7 1215,0-1 0,7-6 0,2-2 0</inkml:trace>
  <inkml:trace contextRef="#ctx0" brushRef="#br1">20063 12936 8160,'15'10'0,"-1"1"1086,-3 1 1,3 4-1,-6 3 1,3 2 545,-1-2 0,1 4 1,3-1-1,-2 1-913,-1 0 0,-3-2 1,5-5-1,-5-1 174,-1 1 1,4 0-1,-4-1 1,2 1-1404,3 0 1,-4-2 0,3-2-2700,1-1 1,-3-8-387,1 2 0,-4-5 3595,4-5 0,-6-4 0,3-6 0</inkml:trace>
  <inkml:trace contextRef="#ctx0" brushRef="#br1">20094 12826 8345,'0'-23'350,"0"6"1,-2-4-234,-3 3 0,3 2 0,-1 2-568,6 4 1,1 3 450,6 7 0,1 7 0,4 2 0</inkml:trace>
  <inkml:trace contextRef="#ctx0" brushRef="#br1">20440 12999 8160,'26'17'0,"-1"4"407,-3 5 1,-1 2 0,-7-2-1,-2-5 866,-1-3 1,-6 3-1,4 0 1,-2-2-29,-4-2 1,-1-1 24,-2 0-994,0 0 1,-2-8 0,-1-4-243,-2-8 1,-1-6-1,6-9-285,0-2 0,0-2 0,0 2 0,0-3-13,0-1 1,6-8 0,1 5-1,1 2 233,5 1 0,6 4 0,2 6 0,0 1 17,1 3 0,-2 4 0,6 7 0,0 2 480,-1 3 1,3 4-1,-6 7 1,1 1-318,0 4 0,-2-2 0,-6 6 1,1-1-892,0 1 0,0-4 0,-3 5 0,0 0-334,-3-2 0,-5 1 0,4-6 0,-2 2-143,-3-2 1,-1-1 0,1-3 1218,1 1 0,7 7 0,-3 1 0</inkml:trace>
  <inkml:trace contextRef="#ctx0" brushRef="#br1">21226 13470 8160,'0'-16'554,"0"1"0,0-3 0,0-1 431,0-2 1,0-7 0,0 2 0,0-5-313,0-6 1,0 2 0,0-7 0,2-2-112,3-1 0,-3-2 0,5 0 0,-2-1-236,0 1 0,8 5 1,-3 2-1,4 4-102,2 6 1,5 7 0,1 13-1,3 4 290,3 5 0,1 9 0,3 8 0,-2 9 215,-4 4 1,4 10-1,-4 3 1,2 3-248,-2 2 0,-3-5 0,-8 0 0,1 0-308,0-2 0,-2-1 0,-2-10 0,-3-1-529,-2-2 1,3-1 0,-3 1 0,0-5-1835,0-4 1,0-3-1,-3-1-571,1-3 0,7-8 2185,-1-2 1,-3-7-1,1-9 1,-2 0 310,-3 1 1,-3-6 0,-1-2 0,0 0 481,0 1 0,-7 1 0,-3 5 1,-4 2 440,-2 4 0,-7-4 1,-5 5-1,-5 0 162,-3 4 0,-6-2 0,1 2 0,-2 1-707,-6 2 0,-5 2 0,3 0 0,4 0-690,1 0 0,-2 0 0,7 2 1,1 2 575,3 1 0,4 7 0,2-3 0</inkml:trace>
  <inkml:trace contextRef="#ctx0" brushRef="#br1">22201 13093 7402,'16'0'1850,"-1"0"1,1 0 0,0 0-108,-1 0 1,6 0 0,2-2-1,0-1-1174,0-3 0,3-1 0,-5 4 0,0-2-567,1 1 1,-4-3 0,5 2 0,-2 2-4224,0 1 0,-6 2 4221,-4 0 0,-1 0 0,6 0 0</inkml:trace>
  <inkml:trace contextRef="#ctx0" brushRef="#br1">22342 13203 8160,'16'9'1790,"0"-2"0,0-7-856,-1 0 1,3 0 0,1 0 0,2 0-412,-2 0 1,4 0 0,0 0 0,1 0-1244,4 0 0,2 0 0,1 1 0,1 3-1447,-1 1 2167,0 0 0,1 2 0,-1 2 0</inkml:trace>
  <inkml:trace contextRef="#ctx0" brushRef="#br1">23616 12684 8160,'2'-21'0,"1"0"0,2 2 966,-1 2 0,-4 1 0,-4 0-580,-1 1 1,-7-1 0,1 2 0,-3 2-1,-1 3 701,-1 2 1,0 2 0,1 5-1,-3 1 73,-3 5 0,4 4 0,-4 11 0,3 5-325,3 4 1,4 0 0,2-1 0,1 1-293,-1 3 0,5 2 0,-1-3 0,3-1-250,2 0 1,0 1 0,2-2 0,3-2-294,6-2 0,-1-7 0,4 2 0,4-4 0,-1-1 0,8 0 0,1-2 0,4-4 0,1-5 0,6-3 0,-1-2 0,-1 0 0,-1 0 0,-3-2 0,0-1 0,-1-4 0,-4-2 0,-3-1 0,-7-6 0,-1-1 0,1-4 0,-5 1 0,-3-6 0,-1 0 0,-3 2 0,-4-6 0,-5 4 0,-4-2-744,0 2 1,-5-2-1,4 7 1,-4 1-1472,-2 3 0,6 3 1,1 2-1631,2 1 706,2 8 1,5 3 3138,0 10 0,7 4 0,1 2 0</inkml:trace>
  <inkml:trace contextRef="#ctx0" brushRef="#br1">24182 12889 10136,'19'-6'7578,"-3"1"-6487,-4 7 1,-1 5-1,-3 5 2332,-1-1 0,0-8-3005,-1 2 1,-5-1-419,5 1 0,-3-3 0,2 3-9831,-3-3 5448,5-2 0,0-5 4383,3-1 0,4-6 0,2 3 0</inkml:trace>
  <inkml:trace contextRef="#ctx0" brushRef="#br1">24434 12496 8160,'0'-16'0,"1"0"0,4 1 976,6-1 0,-2 0 1,1 0-1,2 2 19,2 4 0,7-4 0,2 5 1,0-1-351,-1-1 1,5 8-1,-5-2 1,1 3-144,0 2 0,3 0 1,-5 2 89,-2 3 0,-7 2 1,-3 7-1,-2 0-135,-3 3 1,-3 9 0,-2 1 0,-5 2-69,-4 3 1,-4-1 0,-4 1 0,-1-3-144,-2-3 0,-5 2 0,5-5 0,0 0-237,-2-1 1,6-2-1,-4-8 1,4-3-54,1-2 1,0 3 0,0-5-373,1-1 1,1-4 226,3-5 0,4 1 0,7-6 0,2-3 47,3-1 1,6-1-1,10-1 1,5 2-472,4 4 1,6-3-1,4 6 1,2 0 350,2 0 0,5 2 0,-9 7 0,0 3 224,-3 6 1,-4 3-1,-3 3 1,-4 2 188,-5 2 0,-5 5 0,-6-1 0,-5 1 645,-3 2 0,-2 5 0,-2-7 0,-3 2 178,-5-1 1,-9 0-1,-2-6 1,0-1-975,-2-3 0,4-3 0,-6-2 0,1-3 0,-1-2 0,1-2 0,-4-5 0,3 0-359,3 0 0,-4 0 0,5-2 0,1-1-1855,3-2 1,-4-7 0,0 3-1096,2 0 0,8-5 1989,6 4 0,3-4 0,4 0 0,3 1 1320,6 3 0,10-7 0,3-8 0</inkml:trace>
  <inkml:trace contextRef="#ctx0" brushRef="#br1">25550 12464 8160,'0'-29'372,"-2"2"0,-3 6 0,-6 6 551,-3 4 0,-1-3 0,-3 5 0,-1 1-45,-2 3 1,-5 3 0,3 2 0,0 0 177,1 0 1,-5 12 0,6 5 0,2 4-454,2 2 1,1 5 0,0-2 0,2 4-343,4 1 1,-2-1 0,5-2-1,0-4 8,0-1 0,1-2 0,8-5-444,3 0 1,2-6 0,6-1 0,-1-2-65,5-4 1,1-1-1,6-2 1,1-2-12,-1-3 0,2-4 0,4-6 0,-2-1 108,-2 0 1,-1 0 0,1-1 0,-5-2-8,-4-2 1,-1 0 0,0 5 338,0 0 1,-1 8 0,1 2 247,0 5 0,-2 13 0,-2 5 0,-2 6 443,3 5 0,-1 7 0,0 2 0,-3-2-505,-2-2 1,0 2-1,-4-2 1,3-3-377,-3-1 0,-1 1 0,-2 0 0,0-4-696,0-5 1,0-4-1,0-1-2324,0 0 0,0-1-5497,0 1 6978,0-7 0,7-4 0,3-10 1539,4-6 0,2-3 0,0-1 0</inkml:trace>
  <inkml:trace contextRef="#ctx0" brushRef="#br1">26163 12496 8160,'7'-30'0,"2"2"0,-1 4 359,-2 1 0,-6 2 1,-4 5-1,-3 0 523,-2 1 1,-6 1-1,-6 3 1,0 6-5,-2 3 0,4 2 0,-6 2 1,1 3 24,0 6 1,4 10 0,-2 5 0,2 4-610,5 1 0,-10 4 0,11 0 0,0-4 132,2-1 1,3 1-1,-1-10 1,5-1-144,3-3 0,2-1 1,2-2-619,3-4 0,4 3 0,6-8 0,1-2 140,0-1 1,5-4 0,0-3 0,0-5-93,1-4 1,-4-2 0,4-2-1,-1-1 129,0-2 0,2-7 0,-4 2 0,1-2 95,-6 2 0,1 3 1,-6 8-1,1 1 339,1 3 1,-1 1 0,4 10 426,-3 7 1,3 7 0,-5 7 0,1 6-289,1 8 0,-6-1 0,4 4 0,-2-1 354,-4-1 1,-1-4-1,-2-6 1,0 0-896,0-1 0,0 3 0,0-7 1,0-2-1201,0-2 1,0-1 0,2 0-5864,3-1 5197,-3 1 1,6-2-1,-3-3 502,6-6 0,-2-9 1490,1-1 0,1-14 0,4 1 0</inkml:trace>
  <inkml:trace contextRef="#ctx0" brushRef="#br1">26698 12338 7159,'10'-15'0,"1"-1"801,1 0 0,-4-1 0,3-2 0,1-2-197,2 1 1,7 5-1,0 3 1,-2 3 98,-1 2 1,3-4 0,0 6 0,-2 3-145,-2 6 0,-1 5 0,0 8 1,-2 4 164,-4 5 0,-3 4 1,-7 3-1,-1 4-124,-5 5 1,-8 8 0,-7 4 0,2 1-225,2-1 0,1-2 0,0-6 0,1-5-133,-1-4 0,7-4 0,4-3 0,3-2-54,2-2 1,0-7 0,4 1-1,4-6 115,8-4 0,5-6 0,0 1 0,3-4-32,1-1 0,3 0 0,-5-1 0,-1-4-272,1-6 0,-2-8 0,-7-4 0,-4-1 0,-4-4 0,-5-7 0,-4-4 0,-6 1-192,-7 0 0,-10-3 0,-3 6 1,-8 4-1635,-5 1 1,-12 4-1,7 12 1,-4 4-3091,-3 4 1,0 5 4688,-4 1 0,-10 14 0,3 3 1</inkml:trace>
  <inkml:trace contextRef="#ctx0" brushRef="#br1">19166 14288 7692,'-8'-30'248,"1"2"0,1 2 1,-1-1-1,0 3 1232,0 3 1,2 4-1,3 3 1463,-3 3 0,3 6-1353,-3 10 1,4 16-1,1 11 1,1 2-767,4 5 0,2 1 0,6 7 1,-3 0-825,2 1 0,4-3 0,3-1 0,2-4 0,-1-2 0,-8 2 0,-2-6 0,1-7 0,-3-2 0,5-4 0,-8-5 0,-2-1 0,6 1 0,-9-9 0,0-7 0,-2-2 0,-6-8 0,-1-4 0,0-5 0,0-4 0,-3-7 0,2 1-880,-2-5 0,-1-2 1,1-1-1,3-5-228,2-3 0,2-8 1,5-1-1,0 0 428,0 0 1,7 1-1,5 8 1,6 3 397,3 5 0,7 6 0,-2 5 0,4 7 535,1 6 1,1 6 0,1 9 0,2 5 951,1 9 0,-1 12 0,-7 10 0,-3 2-19,-3 4 1,5 7 0,-6 1 0,-2-1-884,-2-2 1,-3-2-1,-2 0 1,-1-2-304,1-3 0,-3-3 0,0-10 0,-1-1 0,1-1 0,-4-8 0,4 2 0,0-6-291,0-4 1,-4 1-2562,5-7 0,-4 1 2043,4-6 0,-7-7 0,3-4 0,-5-5 463,-1-5 0,-7 4 0,-3-4 1,-6 4 383,-5 1 1,-1 0 0,-8 0 0,0 2 267,-3 4 0,-2-2 0,4 5 0,-1 0 110,1 0 1,-6-4-1,0 6 1,2 2-608,2 1 1,7-3 0,2-1-1,1 3-2547,4 1 0,6 2 1453,3 0 1,8 0 0,4 2-1,12 1 1285,10 3 0,6 6 0,2-3 0</inkml:trace>
  <inkml:trace contextRef="#ctx0" brushRef="#br1">20125 14476 8254,'16'-7'0,"0"-3"0,0-3 1285,-1 3 1,1-2 0,0 5-1,0-2-374,-1-3 1,1 3 0,1 0 0,3 2-889,1 4 1,0-4-1,-6 2 1,1 1-1437,0 2 1,-1 4-797,1 3 0,-7 4 2209,-4 7 0,-10 7 0,-4 1 0</inkml:trace>
  <inkml:trace contextRef="#ctx0" brushRef="#br1">20251 14586 8353,'16'0'2491,"-6"0"1,1-2 0,1-3-1386,2-5 0,2 1 1,0 0-1,-1 0-1497,1 1 0,0 4 0,1-1 0,2 3-413,2 2 1,7 0 803,-1 0 0,9 7 0,4 2 0</inkml:trace>
  <inkml:trace contextRef="#ctx0" brushRef="#br1">21368 14177 7666,'7'-10'616,"1"0"0,1-3 1116,-4-1 1,-5 4 0,-5 1-556,-5 2 1,-4 2 0,-4 5 0,-1 0-217,-2 0 1,-5 7 0,3 3 0,0 3-511,1-3 0,-1 4 0,5-3 0,1 2-69,3 3 0,2-2 0,-2-2 0,3-1-404,6 1 0,3-3-184,2 1 1,7-1 0,6 3 0,6-3-116,7-2 1,9 3 0,3-3-1,1 0 120,-1 0 0,-1 6 0,-4-3 0,0 4 514,-1 2 1,-3 1 0,-9 2 0,-1 2 272,-5-1 0,0-3 1,-7-1-1,0 0-77,0-1 0,-2 1 0,-5 0 0,-2-2-509,-3-4 0,-4 2 0,-6-6 0,-1-3 0,0-1 0,-5-2 0,-2 0 0,1 0-542,-1 0 0,-3-5 0,5-2 0,2 0-1079,1 0 0,2-4 0,2 4 0,2-2 64,2-3 0,6 4 0,-1-3-1168,3-1 0,11-2 2725,7-2 0,6-7 0,10-1 0</inkml:trace>
  <inkml:trace contextRef="#ctx0" brushRef="#br1">21761 14130 7670,'15'9'790,"1"-4"0,-7 4 0,-4 3 1,-3 6-1,0 3-219,3-2 1,-2 4 0,6-1 0,0 1 877,-1 0 0,-2 3 0,2-3 1,1-1-301,0 1 1,0 3-1,3-5 1,-2-2-916,3-1 0,-1-2 1,0-1-1,-1 1-753,1 0 1,-5-6-1,0-1-2962,0-2 0,1-2-4749,8-5 8230,-7 0 0,-2-7 0,-7-2 0</inkml:trace>
  <inkml:trace contextRef="#ctx0" brushRef="#br1">21824 14115 7670,'0'-21'481,"0"0"1,0 1-1,0 3 1,1 3-448,5 4 1,-3-4 0,7 5 0,1-2-187,-2 1 1,5 5 151,-4-6 0,11 1 0,4-6 0</inkml:trace>
  <inkml:trace contextRef="#ctx0" brushRef="#br1">22201 14240 7685,'31'16'1081,"-6"0"0,-6 1 0,-5 2-430,-4 2 0,-6 6 1,1-6-1,-1-2 339,1-2 0,-3-1 0,3 0 1,-3-1 64,-2 1 1,0 0-256,0 0-926,0-8 0,0-2 0,0-12 0,0-4-67,0-4 1,0-2 0,0 0 0,0-1-190,0-4 0,7-3 0,3-8 0,4 2 53,2 4 1,0-2 0,1 7-1,4 2 380,5 2 1,4 6-1,1 2 1,-1 2 567,-4 4 0,2 8 0,-5 6 0,0 3 113,-1 1 1,-1 6 0,-5 2 0,0 0-235,-1-1 1,1 5 0,-2-6-1,-2 0-534,-1 1 0,-6-4 1,4 3-860,-2-4 0,3-1-2549,-4 0 1,1-8 457,-2-2 1,-2-5 30,8-1 2955,-8-7 0,11-1 0,-5-8 0</inkml:trace>
  <inkml:trace contextRef="#ctx0" brushRef="#br1">22861 14020 7674,'21'-5'1202,"0"0"1,0-6-1,-5 6 1,0 2-874,-1 1 1,1-3 0,0-1 0,-1 3-333,1 1 0,3 0 0,1-1-1004,-1-2 1,-5-1 0,7 6 0,-4-1-2,-1-5 0,-6 3 0,1-8 1008,1-1 0,2-9 0,2-3 0</inkml:trace>
  <inkml:trace contextRef="#ctx0" brushRef="#br1">23317 13737 7674,'16'-1'304,"0"-5"0,-1 6 0,-1 0 1,-3 11 851,-6 8 1,4 0 0,0 6 0,-1-1-442,-2 1 1,0 1 0,0 5 0,-3 1-1127,-1-1 1,-2-1 0,0 0-1,0-1-2424,0 4 1,0-3 2834,0-4 0,7 0 0,2 6 0</inkml:trace>
  <inkml:trace contextRef="#ctx0" brushRef="#br1">24135 13690 7674,'-7'-9'1176,"-4"4"1,-3 4-124,-1 1 1,-8 8 0,-2 6-1,-1 9 1,2 3 349,1 2 1,-3 10 0,5-4-1,2 4-166,1 6 1,8-4-1,1 2 1,2 0-535,4-2 0,1 4 0,2-8 0,2-1-703,3-2 0,2-1 0,5-3 0,-2-1-402,3-1 1,1-8 0,1 4 0,1-3-1199,0 1 0,5-1 1,1-8-1,3-2-755,3 3 1,3-6-1,4-2 1,4-3 2354,1-2 0,2-7 0,5-2 0</inkml:trace>
  <inkml:trace contextRef="#ctx0" brushRef="#br1">24764 13957 7674,'0'-15'0,"-2"-1"0,-3 0 310,-6 1 0,-8 1 1,-4 1-1,-1 5 891,-4 1 1,-2 1 0,-1 6-1,-1 0-232,1 0 0,1 2 1,2 5-1,4 7-137,1 5 1,2 8 0,5-5 0,1 3-268,-1 3 0,7 0 0,4 1 0,3-1-270,2 0 0,0 5 0,0-6 0,2 0 6,3 0 0,4 1 0,8-7 1,3-2-68,1-2 1,6-1-1,0-2 1,2-2-21,3-1 0,5-8 0,-1 2 0,-1-3-24,-2-2 1,4-2 0,0-3 0,-4-5-108,-5-4 1,0-2 0,-7-2-1,-2-2-314,-2-7 1,-3-2-1,-1-3 1,-5 1-417,-1-1 1,-1 1-1,-8-1 1,-2 3-819,-1 3 1,-7 3 0,1 7 0,-3 0-1079,-1 1 0,4 6 0,1 4-1620,-2 3 4163,5 2 0,0 0 0,7 0 0</inkml:trace>
  <inkml:trace contextRef="#ctx0" brushRef="#br1">25125 14162 7674,'16'5'2024,"0"0"0,-6 0 4806,1-5-6817,-1 0 1,1 0-2119,-1 0 0,-6-1-1618,1-5 3723,-3-2 0,5-15 0,1-1 0</inkml:trace>
  <inkml:trace contextRef="#ctx0" brushRef="#br1">25455 13722 7674,'11'-27'0,"-1"3"590,3 1 1,1 4 0,1 5 0,3 2-105,3 0 1,-2-6 0,7 8 0,2-2 151,2 1 1,1 4-1,-1 7 1,-4 0-284,-5 0 0,-3 7 1,-3 4-1,-1 4 27,-3 6 1,-4 2 0,-7 7-1,0-2 82,0-1 0,-7 7 0,-5-8 0,-6 2-183,-3-2 0,0 2 0,4-7 0,-2-4-68,-2-4 0,5-1 0,5-5-642,-1 2-110,5-6 0,2 4 333,10-7 0,4 0 0,8-2 0,4-1-28,6-2 0,2-1 0,3 6 1,-1 0 271,1 0 1,4 0 0,1 2 0,-2 3 263,-2 6 0,-2 3 0,-1 3 0,-4 2 88,-5 2 1,-3 2-1,-2-4 1,-2 4 176,-4 1 0,-3-3 1,-7 4-1,-2-1 236,-3 1 1,-11-6-1,-10 2 1,-5-4-527,-6-1 1,-10-2 0,-11-2-545,-3-1 1,-2-8 0,2 4 0,2-2 0,3 2-499,1 2 0,5-4 0,8 4-9066,5-2 9627,11-2 1,-4 2 0,6 2 0</inkml:trace>
  <inkml:trace contextRef="#ctx0" brushRef="#br1">26509 13643 7674,'10'-30'-333,"-1"4"1,-2 5 1468,-3 4 1,-3 1 0,-2 0-203,-5 1 1,-2 4 0,-8 2 0,0 2-468,0 4 1,-5 3 0,1 5-1,0 7 116,3 8 1,1-1-1,0 7 1,2 0-290,4-1 0,-4 3 1,5-6-1,0 3-155,4 3 0,-2-6 0,2-1 0,2-3 1,1-2 1,2-1-211,0 1 0,7-7 0,3-4 0,4-3-263,2-2 0,1 0 0,3-2 1,2-3 121,3-6 1,-6-3 0,4-1 0,-2-1 61,0 0 0,0-5 0,-6 0 0,1 2 82,0 2 1,0 3-1,-3 1 1,0 5 513,-3 1 0,1 3 0,4 9 124,1 6 1,0 5 0,-2 4-1,-2 7 135,-1 2 0,-1 3 1,4 1-1,-2 2-422,-1 2 1,-6-1-1,4-4 1,-1-1-178,1 1 0,-5-3 1,3-1-1,-2-3-1370,0-3 1,0-1-1,-3-5-1905,3 0 0,-1-2 1318,6-4 1,-4-3 0,4-7 328,2 0 1521,2-7 0,2-2 0,0-6 0</inkml:trace>
  <inkml:trace contextRef="#ctx0" brushRef="#br1">27279 13643 7674,'0'-31'0,"0"6"0,-1 2 0,-5 4 760,-4 4 0,-9-5 0,-4 12 0,-2-1 234,-2 4 0,-3 3 0,-2 4 0,1 3-336,-1 5 0,1 11 0,0 6 1,1 0-241,4 0 0,-2 2 1,7-2-1,3 0-239,6 0 0,0 1 0,7-7 0,1-2-115,2-2 1,4-1 0,3-2-263,6-4 1,3-3 0,3-7 0,2 0-5,2 0 1,6 0-1,-5-1 1,3-5-82,3-4 1,-4-4-1,2-3 1,1-3 128,-3-1 0,4-5 0,-7 5 0,-2 2 51,-1 2 1,-3 3-1,1 3 526,0 6 0,-6 3 0,-1 4 1,0 5 431,0 9 0,-4 4 1,4 10-1,-1-2-273,1 0 1,-6 9 0,4-8 0,-1 1-539,-1 0 0,2 1 1,-4-8-1,4 0-495,2-1 1,-5 5 0,3-7 0,-2 0-2833,0-3 1,2-1 366,-2 0 0,-1-8 1827,6-2 1,-6-6 0,1-6 1088,-3-4 0,5-11 0,2-4 0</inkml:trace>
  <inkml:trace contextRef="#ctx0" brushRef="#br1">27578 13564 7674,'42'-26'437,"0"0"-33,2-2 1,-6 7 0,-1 4-1,-6 6 303,-5 4 1,2 2 0,-8 9-121,-7 6 0,1 2 1,-10 16-1,-6 4 142,-7 3 0,-11 8 0,-7 1 0,-2 3-138,-3 0 0,1 4 0,-1-11 0,3 2-262,2 0 1,-1-7 0,7 1 0,4-4 130,5-6 1,5 2 0,7-7 0,0-2-290,0-1 1,2-8-1,3-1 1,5-2 9,4-4 0,7-1 0,2-2 0,1 0 17,4 0 1,0-7 0,0-5 137,-2-7-389,-6 1 1,6-6 0,-9 3 0,-4-4-120,-5 1 0,3-9 0,-6 5 0,-2 0-126,-1-2 0,-9 2 0,-3 0 0,-4 4-496,-2 1 1,-5-3 0,-2 3-1,1 0-306,-1 1 1,-3 1 0,3 5 0,0 2 274,1 4 1,1-4 0,5 5 0,0 0-3795,0 4 4619,1-4 0,-1-7 0,0-8 0</inkml:trace>
  <inkml:trace contextRef="#ctx0" brushRef="#br1">27830 12999 7674,'47'0'151,"-2"-6"1,-1 1 0,-4 2 938,-2 1 0,4 11 0,-5 6 0,-2 10-79,-2 5 1,4 13 0,0 6 0,-2 5-304,-2 6 1,-9 6-1,-3 2 1,-3-2 222,-3-1 1,-6-4-1,-4-1 1,-1-6-373,1-5 0,-3-1 0,3-9 1,-3-1-646,-2 1 1,-5-4 0,-2-9 0,0-3-320,0-1 0,-4-4 0,4 1 0,0-5-2191,0-4 0,-3-4 0,3 2-936,-2-1 0,5-3 3532,-1-9 0,17-11 0,6-9 0</inkml:trace>
  <inkml:trace contextRef="#ctx0" brushRef="#br1">29213 13549 6849,'14'-11'0,"-2"3"1309,-1 1 0,-2 0 3353,1 1-3793,-3 5 1,-16-6-1,-5 7 1,-7 0-319,-3 0 1,-2 0 0,-6 0 0,1 0-329,-1 0 1,1 0-1,0 0 1,1 0-490,4 0 1,-2-6-1,5 1 1,0 2-1319,1 1 1,2 0 0,8-1-252,2-3 1,1 3 0,-2 8 835,6 6 0,10 3 1,6 0 998,3-4 0,2 11 0,-1-4 0</inkml:trace>
  <inkml:trace contextRef="#ctx0" brushRef="#br1">29339 13659 8028,'16'0'1634,"-1"0"1,-6 2-1037,-4 3 1,-10-3 0,-5 3-1,-6-3 152,-5-2 0,2 0 0,-7 0 1,-1 0-412,3 0 1,-6 0 0,4 0 0,-2 0-306,2 0 1,-2 0 0,5 0-1,0 0-810,1 0 1,-4 5 0,5 0 0,1-2 320,3-1 1,-4 0 0,0 1 454,2 3 0,-6 6 0,1-3 0</inkml:trace>
  <inkml:trace contextRef="#ctx0" brushRef="#br1">29701 13392 7674,'-6'-11'0,"1"1"-32,2-3 1,1-1 0,2-3 0,0-2 479,0-2 1,2-2 0,3 4 0,5-4 421,4-1 1,2 5-1,2-2 1,2 3-189,7 2 0,2 2 0,3 2 0,-1 3 25,1 2 1,-1 2-1,1 5 1,-1 2-293,0 3 0,-4 9 1,-3 9-1,-1 1 522,-4 4 0,-7 7 0,-3 4 0,-2 1-291,-3 3 1,-3 1 0,-2 2 0,-5-3-294,-4 1 0,-9 3 0,-4-10 0,0-2-209,0-2 1,-3-4 0,4-2-1,-1-6-176,0-4 1,-3-1-1,3-2 1,1-4-288,-1-4 1,2-5 0,3-1 0,-1-1 87,-2-5 1,0-4-1,7-9 181,4-2 1,-2 0-1,6 5 1,5-2 23,4-2 0,2 2 0,9-3 0,5 4 153,4 1 0,3 7 1,6 2-1,-1 2-235,1 0 1,4-1-1,1 6 1,-2 2-451,-2 3 0,4-1 1,0 6-1,-4 1-294,-5-2 1,0 3 0,-6-5 0,1 0-146,0 0 0,-2 3 0,-5-3 0,1 0-2814,4 0 1,-4-1 3810,4-6 0,-3 6 0,-2 3 0</inkml:trace>
  <inkml:trace contextRef="#ctx0" brushRef="#br1">30330 13156 7674,'6'-21'0,"7"-2"0,6 0 0,5 1 398,1 3 0,6 1 0,-1 2 1,7 2 515,3 4 0,-5 3 1,0 7-1,-6 0-60,-2 0 0,-8 7 1,2 3-1,-5 6-424,-6 5 1,-3 4 0,-7 4 0,-2-1 359,-3-2 1,-5 1 0,-10 4 0,-2-1-441,-3-4 0,1-3 0,-4-8 0,3-1-103,3-3 0,1 1 0,5-7 366,0-1-853,7-3 1,9-1 0,13-1-1,4-3-169,4-1 0,7 0 0,-2 5 1,4 0 568,1 0 0,6 0 0,0 3 0,-4 4 388,-5 4 1,0 11 0,-7-4-1,-4 3-80,-4 1 1,-5 1 0,-4-4-1,1 4 375,-1 2 1,-10-6-1,-4 3-828,-4 1 0,-9 0 0,-1 1-724,-1-8 1,2-2 0,8-9 0,-1-1-1045,0-2 0,1-2 1,-1 0-4724,0 0 6476,7 0 0,9-7 0,9-2 0</inkml:trace>
  <inkml:trace contextRef="#ctx0" brushRef="#br1">31163 13423 9300,'24'0'5470,"-6"7"-4353,-8 3 0,-6 4-676,1 2 1,-2-7-1625,3-4 0,-3-3-553,8-2 0,-1 0 0,6 0 0,0 0 751,-1 0 1,6-5 984,0-1 0,7-13 0,-3 2 0</inkml:trace>
  <inkml:trace contextRef="#ctx0" brushRef="#br1">31650 13093 8438,'5'-16'1165,"1"1"0,-3 6-796,-8 4 1,-4 10-1,-7 7 1,1 7 311,-1 7 0,-5 11 1,0 5-1,2 3 317,1 3 0,3-1 0,1-2 0,3-1-545,6-2 1,3-7-1,2 1 1,2-4-168,3-6 1,4 2-1,8-5 1,4-1 83,6 1 1,-3-7 0,2-8 0,0-1 77,-1-3 0,-2-2 0,-8-2 0,1-2-83,0-3 1,0-9-1,-2-7 1,-4 0-72,-5-2 0,-3 0 0,-2-5 1,0 2-381,0-2 1,-7 0 0,-3 0-1,-4 4-633,-2 1 0,-5-3 1,-2 5-1,0 2 38,1 1 1,1 4 0,5 2 0,0 4-3709,1 1 0,1-6-419,3 3 4808,4 3 0,7-14 0,0 3 0</inkml:trace>
  <inkml:trace contextRef="#ctx0" brushRef="#br1">32122 12857 9492,'2'-14'0,"-1"4"375,-1 4 1,-3 6 0,-13 7 0,0 7-442,1 6 1,-1 6 0,0-3-1,2 1 930,4 4 1,3-4 0,7 1 0,0-2-233,0-4 1,2-2-1,3-1 1,5-2-271,4-4 0,7-3 1,0-7-1,-2 0-72,-1 0 0,-2 0 0,-1-1 1,1-5 99,0-4 0,-2-6 0,-2-3 0,-3-4-531,-2-1 0,-2-4 0,-7-7 0,-3-3-1001,-6-3 1,-2-1-1,-3-5 1,-2 0-2305,-3 0 3446,4-7 0,-6-9 0,7-9 0</inkml:trace>
  <inkml:trace contextRef="#ctx0" brushRef="#br1">30125 2138 7674,'-2'8'32,"-3"-2"947,-4-5 0,1-8 0,2-3-283,5-4 1,6 3 0,2 1-1,2-2-352,3-2 0,2 0 0,2 2 1,-1 3-125,1 2 0,0-4 1,-1 6-1,1 2-17,0 1 0,-2 4 0,-2 3 0,-1 5 24,1 4 1,-3 2-1,-1 1 1,-1 3-140,-3 1 1,-2 10 0,-2-3 0,0 0 43,0 2 1,0-1 0,-2 3-1,-3-3-215,-6-2 1,-3 1-1,-2-7 1,1-2-3,-1-2 1,0-1 0,0-2 0,1-4 59,-1-4 0,-5-5 1,0-1-1,2 0 87,1 0 0,3 0 0,-1 0 0,2-1 45,3-5 1,-1-2 0,9-6-48,5 3 0,4-1 0,12 7 0,3 0 24,5-2 0,2 5 0,0-3 0,-2 3-104,2 2 1,0 2 0,0 1 0,-3 4-361,-3 2 0,-1-4 0,-5 4 0,0-2-537,-1-4 1,1 1 0,0-1 111,0 2 1,-6 1-1,1-6-1431,1 0 0,2-7 2236,1-4 0,-6-10 0,-2-3 0</inkml:trace>
  <inkml:trace contextRef="#ctx0" brushRef="#br1">30502 1996 7674,'16'-7'0,"-5"-2"0,-1-5 376,2 4 0,-3-2 0,2 5 0,1 0 47,2 0 0,2 2 0,-1 5 0,1 0 0,0 0 125,-1 0 1,-4 1 0,-1 5-258,3 4 0,-6 4 1,-2 2-1,-3-1-18,-2 1 0,-2 5 0,-3 0 0,-6-2 92,-3-1 1,-2-3 0,1 1-117,-1 0 0,0-2-256,1-4 0,8-3-92,7-7 1,7 0 0,10 0-1,4 0 94,5 0 0,-1-5 0,1 0 41,2 1 0,-6 4 1,-1 4-1,-3 3 0,-2 0 293,-1 0 0,-1 5 1,-3-1-134,-6 2 0,-3 3 1,-2 0-15,0 0 0,-5-6 0,-2-1 0,-2-2-13,-3-4 0,-2-1 0,-2-2 0,0 0-1746,0 0 0,6 0 0,0 0 267,-3 0 1,5 0 0,-3 0 0,1-2 1309,1-3 0,2-11 0,7-8 0</inkml:trace>
  <inkml:trace contextRef="#ctx0" brushRef="#br1">30958 2043 7674,'21'11'227,"0"-2"1,-1-2-1,-3-4 1,-1-1 1254,-1-2 0,-4 0-1086,-1 0 0,-4 5-580,4 0 1,-6 2-1054,1-2 1,-5-3-299,-5 3 0,-2-10 1535,-4-5 0,4-4 0,7-2 0</inkml:trace>
  <inkml:trace contextRef="#ctx0" brushRef="#br1">31351 1745 8697,'2'0'1700,"-4"7"-993,-13 3 1,-1 6 0,-1 3 0,-1 4-70,2 1 0,-3-3 0,9 5 0,-3 1-198,3-3 1,-2 0 0,6-4 0,3 1-242,1-2 0,4-2 1,3-3-1,6-1-78,3-3 0,7-7 0,1 3 0,1-5-7,0-1 0,3 0 1,-5 0-1,-2 0 39,-1 0 1,-3-1 42,1-5 1,-7 3 0,-4-7-83,-3-3 1,-9 5 0,-4-1 0,-3 0-297,-1 0 1,-6 6 0,0-4 0,0 2-298,-2-1 0,4-4 0,-6 3 0,1 0-710,-1 0 1,6-5 0,-2 3-1322,4 0 1,6 1 1692,1 2 0,13-1 0,3-5 817,6 2 0,11-8 0,1-6 0</inkml:trace>
  <inkml:trace contextRef="#ctx0" brushRef="#br1">31634 1729 8083,'9'-16'1179,"-4"8"0,-10 2-431,-5 5 1,-4 8 0,0 3-299,3 4 1,4 2 0,7-1 0,0 1-96,0 0 0,7-6 1,6 1-1,4-1-102,4-1 1,7-2 0,-4-7 0,1 0 71,-4 0 0,-4 0 0,-1 0-77,0 0 0,-2-7 1,-4-3-360,-5-4 1,-3-2-1,-2 0 1,-2 0-409,-3 1 1,-4-1 0,-8-2 0,-4 1-416,-5 1 0,-2-3 934,2 9 0,-18-11 0,2-4 0</inkml:trace>
  <inkml:trace contextRef="#ctx0" brushRef="#br2">19591 16850 9768,'0'-30'0,"-2"2"0,-3 2 844,-6-2 1,-4 5-1,-4 0 1,-4 2-1,-2 0-236,-3 2 0,-1 2 0,-3 3 0,1 3 0,-1 6 0,1 3 2424,-1 2 0,1 7-2158,0 4 1,-1 4-1,2 8 1,2 7-508,2 5 1,9 14 0,-1 0 0,8 3-368,3 2 0,2-1 0,5-6 0,1-2 0,5-3 0,2 2 0,10-8 0,1-1 0,2-2 0,7-6 0,-2-3 0,4 1 0,1-1 0,6-7 0,1 1 0,3-8 0,2-3 0,3-1 0,1-6 0,-2 0 0,-3 0 0,4-6 0,-6-1 0,0-1 0,-3-5 0,-6-1 0,-3-1 0,-3 1 0,-3 3 0,-6-3 0,-6 4-3127,3-4 0,-5 3 0,3 3-2009,1 1 5136,2 1 0,9-1 0,1-1 0</inkml:trace>
  <inkml:trace contextRef="#ctx0" brushRef="#br2">20283 16865 12003,'15'0'2155,"1"0"0,0 0 1,0 0-788,-1 0 0,6 0 1,0 0-1,0-2-923,2-3 1,-4 3 0,7-4 0,1 0-49,-3 1 1,-1-2-1,-6 4-2835,4-3 0,-3 1 0,1 7 1,-7 3-6713,-7 6 9150,-3 3 0,-16 8 0,-3 3 0</inkml:trace>
  <inkml:trace contextRef="#ctx0" brushRef="#br2">20408 17038 9299,'16'0'0,"0"0"716,0 0 0,-1 0 1,1-2-1,2-1-162,3-2 1,1-6 0,6 6 0,-2 1-197,2 3 1,2-5 0,2 1 0,-3 0-972,-3-2 1,8 5 0,-5-3-1,3 3-4093,3 2 4706,0-7 0,3-1 0,2-8 0</inkml:trace>
  <inkml:trace contextRef="#ctx0" brushRef="#br2">21462 16237 9548,'16'-16'738,"-8"9"1,-2 7 448,-5 9 0,-1 5 0,2 3 1,2 6 1206,1 8 1,0 1 0,-5 8 0,0 0-1566,0 2 1,-5 7-1,-2-9 1,0 0-830,0-3 0,-4 1 0,6-1 0,2-4 0,1-5 0,2 2 0,0-4 0,0 2 0,0-2 0,0-3 0,0-8 0,0 1-1636,0 0 1,0-6-1,2-1-576,3-2 0,-2-2 0,8-5 1,1 0 845,2 0 0,2-7 1,0-5-1,1-7 1366,4-7 0,3-18 0,8-5 0</inkml:trace>
  <inkml:trace contextRef="#ctx0" brushRef="#br2">21965 16221 8657,'37'-26'0,"-1"1"0,-2 2 572,-6 4 0,-6 9 1,-6 5-1,0 3 14,-1 2 1,-6 2 0,-4 3 0,-3 7 233,-2 7 0,-2 7 1,-3 11-1,-5 7-498,-4 6 0,-2 1 1,-1 5-1,-3-2 1203,-1-3 0,-5 1 0,5-3 0,2-4-348,1 1 0,5-8 0,2-1 0,6-4-1177,3-1 0,4-6 0,3-2 0,6-1 0,2-4 0,5-7 0,3-3 0,3-2 0,1-3 0,5-3 0,-6-1 0,2-1 0,0-5 0,-1-2 0,1-8 0,-5-2 0,-4-3 0,-3 2 0,-3-7 0,-6-4 0,-3-5 0,-2 0 0,-2-5 0,-3 2 0,-6 3 0,-9-3 0,-7 1 0,-2 2 0,-3 2 0,1 7 0,-1-1 0,1 1 0,-1 2 0,3-1 0,1 6 0,3-2-496,3 2 1,1 1 0,5 1-306,0-4 0,7-2 0,4-3 86,3 5 1,4 9 0,3 3-1,6 2-1743,3 4 0,9 1 1,3 4-1,3 1 2117,3 2 0,6 8 1,3-5-1</inkml:trace>
  <inkml:trace contextRef="#ctx0" brushRef="#br2">22940 16064 8434,'9'-16'454,"3"0"1,-9 2 1150,-4 4 1,-8 3 0,-10 8 0,-2 5-304,1 4 0,-8 6 0,-1 5 0,-3 5-148,-3 4 0,0 12 0,6 3 1,1 2-385,2 4 0,6-4 0,-1-3 0,6 1-770,4-1 0,4-8 0,9 1 0,3-4 0,6-1 0,4-3 0,6-2 0,6-6 0,2-4 0,8-3 0,1-4 0,3-4 0,2-5 0,-4-1 0,-3 0 0,-2-1 0,-3-5 0,0-2 0,1-10 0,-2-1 0,-4-2 0,2-12 0,-9 2 0,-3-4 0,-4-4 0,-9 4 0,3-7 0,-5-1 0,-1-3 0,-7 1 0,-5 3 0,-5 5-723,-4 4 0,0 2 0,7 1 0,2 4-2027,1 5 0,6 5 1235,-6 6 1,10 4-1,1 12 1515,8 4 0,6 4 0,2 2 0</inkml:trace>
  <inkml:trace contextRef="#ctx0" brushRef="#br2">23396 16252 9503,'17'0'0,"2"-2"1154,2-3 1,2 2-1,-4-6 402,2 2 0,7-3 1,-2 4-1,2 3-523,-1 1 1,2-3-1,-4 0 1,1 1-621,0 2 0,-1 2 0,1 0 0,-3 0-1005,-1 0 1,-4 0 0,1 2-1176,-7 3 1,-5 4 0,-7 7-1,0 0-5252,0-1 7019,0 8 0,-7-6 0,-2 6 0</inkml:trace>
  <inkml:trace contextRef="#ctx0" brushRef="#br2">24481 15671 8434,'15'0'3613,"1"0"-2758,-7 14 0,-2-2 0,-7 14 0,0 4 1,0 3 1313,0 4 1,0 10 0,0-2 0,2 2-1253,3 4 0,-3-6 0,3-4 1,-3-1-918,-2 0 0,5-5 0,2 1 0,0-2 0,0-3 0,3-6 0,-5-3 0,1-1 0,1 0 0,-6 0 0,6-7 0,-1-2-33,-1-1 1,0-6-1,-3 4-3244,3-2 0,-1-2 0,6-5-700,2 0 1,2-7 3976,2-3 0,7-18 0,1-6 0</inkml:trace>
  <inkml:trace contextRef="#ctx0" brushRef="#br2">25550 15639 10620,'23'-7'2960,"-20"6"1,-3-5-2685,-10 5 1,-8 1 0,-1 0-1,-4 0 1,-1 0 800,-4 0 0,-2 0 0,-3 0 0,0 0-731,1 0 1,-6 0 0,10-2-1,2-2 0,1-1 0,4-5 1,7 3-1,2 0-85,2 0 0,4-4 1,-2 4 375,1-2-958,1 6 0,6-2 0,0 10 273,0 5 0,-7 6 0,-1 3 0,-3 2 117,1-2 1,4 4 0,-2 0-1,1 0 52,3-1 1,-3-1-1,2-5 774,1 0 9,3-1-643,1-6 1,0-4-193,0-10 1,5 2 0,0-8-159,-1-1 0,-3 3 0,-1-1-3289,0-2 1233,0 5 1,0-2-1570,0 4 1,6 5 2361,-1 0 1,2 5 0,-4 7-677,3-2 2028,-1-6 0,-5 3 0,0-7 0</inkml:trace>
  <inkml:trace contextRef="#ctx0" brushRef="#br2">25000 15796 8434,'0'-10'580,"0"-1"0,0 6 241,0-5 1,5 8-1,0 2 118,-2 9 1,-1 5 0,-4 1 0,-1 3-366,-2 3 1,-6 2 0,6 4 0,2 0 259,1 1 0,-3 0 0,-1 0 0,3-4-272,1-1 1,2-2-1,0-6 1,2 1 44,3 0 1,-1-2 0,4-2 56,-1-2 1,6-6-429,-3 1 0,4-5 1,2-3-1,-1-4-201,1-2 1,0-2 0,1-6-1,3-2-169,1-2 1,6 0 0,-2 3 0,1-1-609,0-2 0,-1 0 1,3 7-1,-2 2 391,2 2 1,-4 6 0,1-1 0,-2 3 293,-4 2 0,3 7 0,-1 4 0,-1 4 252,-3 6 0,-1 4 1,0 6-1,-2-1 703,-4-4 0,-1 7 0,-6-5 0,2 0-527,-1 2 1,-9 0-1,-6 1 1,-3 0-372,-1 1 0,-1-2 0,0-4 0,-1-4-87,-4 1 0,3-11 0,-5 4 1,1-2-540,-4 0 0,-4-4 1,-2-1-1,1 0-1832,0 0 0,-3-6 1,-1 2-1,-3-3-7112,-2-2 9570,-2-7 0,-12-9 0,-2-8 0</inkml:trace>
  <inkml:trace contextRef="#ctx0" brushRef="#br2">24276 15749 8434,'0'-8'2122,"-5"2"0,-2 12 0,0 4-1408,0 4 1,2 9 0,5 3 0,0 4 1540,0 1 1,2 6-1,1 1 1,4 1-1759,2-1 1,1 4-1,6-5 1,-2-4-498,-4-5 0,4 0 0,-5-7 0,2-2 0,-1-2 0,-5 4 0,6 0 0,1-2 0,-3-1 0,0-2 0,-1-2-4641,1-4 0,-4 4 4641,6-4 0,6-3 0,8 0 0</inkml:trace>
  <inkml:trace contextRef="#ctx0" brushRef="#br2">25943 16268 8434,'0'-11'3085,"0"1"0,0 5 672,0-6-2878,0 8 1,0-6-1,-2 6-407,-3-3 0,-2-1 1,-5 4 208,1-2 1,1-6 1346,-6 6-1638,7 0 1,9 5-1,11 0 1,1 1-413,-2 5 1,4-3-1,-3 6 1,1 0-193,-1-1 1,3-2 0,-4 4-4687,4 2 1,2 2 1144,-1 2 1,1-2 3754,0-4 0,0-3 0,-1-7 0</inkml:trace>
  <inkml:trace contextRef="#ctx0" brushRef="#br2">26572 15828 8434,'16'-35'710,"-3"2"0,-2 3 1,-8 2-1,-4 2 226,-5 0 0,-6 8 0,2 1 1,-4 5-252,-2-1 1,-1 6 0,-3 2-1,-1 3 494,2 2 0,-5 2 0,-1 5 1,-1 9-390,0 8 1,5 6 0,-4 1 0,3 1-197,3-1 0,1 6 1,2 0-1,2-2-431,4-2 0,1-4 0,6-1 0,-3-3-163,3-2 0,3-3 0,3-4 0,4-2 0,2-3 0,3-3 0,8-4 0,2 1 0,3-1 0,-4-3 0,5-1 0,2-1 0,2-5 0,1-2 0,-1-8 0,-2 0 0,-2 0 0,-5-4 0,3-3 0,-1 0-266,-4 0 0,-3-5 1,-4 4-1,-3 0-565,-2 3 0,0 3 1012,-2 2 1,-3 11 0,3 9 363,-3 10 0,-2 17 0,0 1 0,0 1-545,0 0 0,0 4 0,0 1 0,0 0 0,0 1 0,5-3 0,0-4 0,-1-1 0,-2-4 0,-1-3 0,3 0 0,1-1-117,-1 0 0,3 3 1,0-5-2082,1-2 1,-3-3-1,4-4 1,0-3 148,0-2 1,1-2 0,6-5-1,0 0 468,-1 0 0,3-2 1581,3-3 0,3-11 0,8-8 0</inkml:trace>
  <inkml:trace contextRef="#ctx0" brushRef="#br2">27169 15734 7433,'16'-7'-300,"-2"3"1,-2-5 6212,-1 2-4710,-8 2 0,2 12 0,-10 5 0,-4 8-205,1 6 0,-6 3 1,5 5-1,-2 1 1,1 1 0,0 8 1,-4-4-1,3 0-219,6-3 1,-2-4-1,2-2 1,1-1-781,2-4 0,2 2 0,0-7 0,0-2 0,0-1 0,2-4 0,2-2 0,3-3 0,1-2 0,3 3 0,5-4 0,-1-3 0,1-1 0,7-2 0,3-2 0,4-1-1272,1-3 0,0-6 0,3 2 0,1-3-762,1 3 0,-1-9 0,-7 3 1,-3-3 345,-3-4 0,-1-1 1,-5-8-1,-2 1 355,-4-1 1,3-4 1332,-8-1 0,0-7 0,-5 4 0</inkml:trace>
  <inkml:trace contextRef="#ctx0" brushRef="#br2">27609 15844 8251,'-8'7'1276,"-1"7"1,6 8 0,-4 1 155,-2 0 1,0 5 0,-3 0 0,1 5-652,-1 3 1,3 1 0,-1-4 0,-1 0 749,3-1 1,-1 6 0,5-8 0,-1 0-2716,2-1 1,-4 5 0,1-8 0,3 3 1183,1 3 0,9-1 0,2 1 0</inkml:trace>
  <inkml:trace contextRef="#ctx0" brushRef="#br2">27955 15954 8830,'21'-6'0,"0"1"0,-1 0 1624,-3-2 0,-1 5 0,1-3 0,2 3 316,2 2 0,0 0 0,-3 0 1,1 0-961,2 0 1,0 0 0,-5 0-1,-1 0-679,1 0 0,0 0 0,0 0 0,-1 2-1893,1 3 0,0-3 0,-1 3 0,1-3-436,0-2 1,0 0 0,-1 0 0,1 0-22,0 0 1,5-7 0,1-4 2048,3-3 0,1-8 0,6-3 0</inkml:trace>
  <inkml:trace contextRef="#ctx0" brushRef="#br2">28694 15451 8434,'16'-25'875,"0"-3"0,0 7 0,-3 2-48,-2 2 1,8 6-1,-3 1 1,1-1-187,1 2 1,3 2 0,2 7 0,-1 0 43,1 0 0,5 2 0,-4 3 0,3 6-144,-1 3 0,-7 7 1,2 3-1,-4 4 501,-1 5 0,-2 4 0,-3 0 0,-6 3-377,-3 0 1,-2 4-1,0-6 1,0 1-666,0-1 0,-7 4 0,-4-5 0,-1-4 0,1-5 0,-8 0 0,3-6 0,-1 1 0,0 0 0,1-4 0,0-7 0,0-3 0,1-2 0,-1-2 0,0-5 0,0 0 0,1 0 0,-1-2 0,2-3 0,2-5 0,1-4 0,8-2 0,-2 0 0,3 1 0,2-1 0,2 0 0,3 2 0,5 2 0,4 1 0,13 6 0,2-3 0,3 1 0,3 3 0,0 2 0,-2 2 0,2 0 0,1 0 0,1 6 0,-6 1 0,-1-1-1267,-4 1 1,2 6 0,-5-5 0,0 1-967,-1-4 0,5 2 0,-6-1 0,-2-3-1357,-2-1 0,-1-2 3590,0 0 0,6-7 0,3-2 0</inkml:trace>
  <inkml:trace contextRef="#ctx0" brushRef="#br2">29512 15388 8434,'-14'-11'0,"2"3"1707,1 1 0,6-6-900,-5 3 1,6-4 0,1-2 300,6 0 0,6 2 0,8 2 0,2 4-405,2 1 1,6-4 0,-5 6 0,1 1-177,0 3 0,3 1 1,-5 1-1,-2 5-112,-1 4 0,-8 4 0,-1 3 0,-2 3-119,-4 1 1,-1 7 0,-2-2 0,-2 2 141,-3-2 0,-5 4 0,-10-6 0,-1 1-327,2-5 0,-4-2 0,3-2 1,0-1-112,3 1 0,1-5 0,0-3 0,1-1 0,-1-3 0,5-2-326,1-2 0,8 0 1,2 0-12,9 0 1,7 0-1,3-2 1,4-2 9,1-1 0,2 0 1,4 5-1,-2 2 459,-2 3 0,-5-2 1,4 8-1,-3 1-18,-3 2 0,-3 3 0,-4 3 0,-3 1 547,-2-2 0,-2 3 0,-5-1 1,0-1-662,0-3 0,-1 4 0,-3 0 0,-3-2 0,-2-1 0,-1-4 0,-6-2 0,0-3 0,1-2 0,-1 3 0,0-5-2855,1-1 1,-1 3-1,0-2-6430,0-1 9285,8-3 0,8-8 0,8-1 0</inkml:trace>
  <inkml:trace contextRef="#ctx0" brushRef="#br2">29984 15734 8434,'35'0'285,"-4"0"0,2 0 0,-12 0 0,-2 1 3934,-1 5 1,-8-5 46,1 5 0,-6-5-3716,6-1 0,-8 2-1304,2 3 1,-3-1-3222,-2 6 0,7-6-285,3 1 0,4-3 4260,2-2 0,7-7 0,1-2 0</inkml:trace>
  <inkml:trace contextRef="#ctx0" brushRef="#br2">31084 15136 8434,'0'-24'0,"0"3"726,0 3 0,-2 4 0,-3 4 0,-5 5 0,-6 3 0,-3 4 3059,-2 3 0,-9 11-2501,-1 10 0,4 0 0,-4 4 0,3 3-491,4 0 1,-4 6 0,7-1 0,3 0-794,6 1 0,0 3 0,7-4 0,1 1 0,2-1 0,2-1 0,2-6 0,3 1 0,6-1 0,4-7 0,6-1 0,4-2 0,-1 0 0,11-5 0,-3-8 0,1 1 0,0 0 0,-1-6 0,-3 3 0,-1-5 0,-2-1 0,-6-7 0,1-3 0,-4-6 0,-1-5 0,-7 2 0,-4-7 0,-3 0 0,-2 1 0,-6-4 0,-2 4 0,-5 1 0,-4 3 0,-9 0 0,-2 3 0,-5 6-4281,-4 3 0,-7-1 4281,2 5 0,-10 6 0,-4 8 0</inkml:trace>
  <inkml:trace contextRef="#ctx0" brushRef="#br2">21415 17855 8434,'5'-15'0,"0"-3"619,-1-3 0,-3 4 1,-1-4-1,0 2 443,0-2 0,-7 3 1,-3-3-1,-4 4 0,-2 1-165,1 0 1,-8 6-1,-3 1 1,-2 2-159,2 4 0,-4 3 0,4 5 0,-4 7 186,-2 7 1,-2 6 0,0 8 0,6 4-376,4 5 0,3-2 0,5 2 0,1 0-550,-1-2 0,7-2 0,4-5 0,3 2 0,2 2 0,2 0 0,3-8 0,6-1 0,3-2 0,3-5 0,4 4 0,5-2 0,4-4 0,7-7 0,1-3 0,2-1 0,4 1 0,1-5 0,4 1 0,2-3 0,1-2 0,1-6 0,-8 1 0,-1 0-195,-2-2 0,-7 4 0,1-6 1,-3 2-2264,-1 3 0,-2-3 1,-2 0-1,-4 0-568,-1 0 0,-2-3 1,-6 3 3025,1-2 0,7-8 0,1-8 0</inkml:trace>
  <inkml:trace contextRef="#ctx0" brushRef="#br2">22295 17965 12362,'16'0'1141,"0"0"0,5 0 0,1 0 0,3-1 118,3-5 1,1 5 0,3-5 0,-1 5-854,1 1 0,-6-5 0,0-1 0,0 1-326,-1-2 1,3 5 0,-5-3 0,-1 3-1068,1 2 0,-2 0 0,-5 0-8352,-1 0 4246,1 0 5093,-7 7 0,-9 2 0,-9 7 0</inkml:trace>
  <inkml:trace contextRef="#ctx0" brushRef="#br2">22437 18138 10111,'0'16'856,"1"-2"1,5-3 842,4-6 1,4-3 0,2-2-1,0 0-625,-1 0 0,8 0 0,2 0 0,1 0-598,0 0 1,-2 0 0,6-2 0,-2-2-432,0-1 0,5-2 0,-7 4 0,2-3-325,-1 3 1,0 1-1,-4 0 1,0-1-787,0-2 1,-2-1 0,-6 6-1117,1 0 0,0 0 1,-1 0-817,1 0 0,-5 0 2998,-1 0 0,1 7 0,4 2 0</inkml:trace>
  <inkml:trace contextRef="#ctx0" brushRef="#br2">23553 17651 8434,'7'-16'2204,"-5"9"0,3 7-1298,-3 9 1,-2 12 0,0 5 0,0 4-9,0 1 0,-7 6 1,-4 0-1,-3-2 1254,-1-2 0,-1 4 0,0 1 1,2 0-2153,4 1 0,-3-3 0,6-2 0,0-1 0,0-2 0,1 8 0,2-11 0,-1-2 0,1-2 0,4-3 0,4-5 0,3 0 0,1-1 0,3-6 0,5-2 0,-1-2 0,1 1 0,5-1 0,2-7 0,1-1 0,4-3 0,2-4 0,3 3 0,2-2 0,2-3 0,-1 0 0,-2 0 0,1 1-1245,1-1 0,-1-2 0,-7-2 0,-3 2-1213,-3 4 0,-1-4 1,-7 3-1,-3-3 1552,-6-1 1,-3-8 0,-2-2 0</inkml:trace>
  <inkml:trace contextRef="#ctx0" brushRef="#br2">23930 17887 8434,'11'0'700,"-2"2"1257,-2 3 0,0 4 1,-4 8-1,2 4-542,-1 5 1,3 2 0,-2 2-1,0 0 96,2 3 1,-3 2-1,4-4 1,-1-1-1512,-3-4 0,3 4 0,-2-6 0,-1 2 0,-3 1 0,1-8 0,2 3 0,1 1 0,0-5 0,-5 3-3277,0-4 0,2-7 0,3-1 0,6-2 0,3-9 0,3-10 2816,4-7 0,-3-5 0,4-8 0</inkml:trace>
  <inkml:trace contextRef="#ctx0" brushRef="#br2">24496 17761 10545,'6'-30'0,"-1"4"1234,-2 5 0,-8 6 0,-5 4 0,-4 6-856,-2 3 0,-5 6 1,-2 6-1,-1 9 737,-4 4 1,5 12-1,0-2 1,2 4 498,1 1 0,0 4 0,10-5 0,5-2-1425,3-2 1,2 4 0,2-1 0,5-3-190,8-5 0,3 2 0,6-5 0,1-1 0,-1-3 0,2-4 0,8-1 0,0-2 0,3-3 0,5-4 0,-5-7 0,-1-2 0,3-3 0,-6-4 0,4-9 0,-4-3 0,-2-5 0,-6-3 0,-4-5 0,-4-2 0,-1-6 0,-2 2 0,-4-1 0,-4 3 0,-5 3 0,-8 2 0,-3 1 0,-4 5-236,-2 6 0,1-6 0,-1 12-2978,0-3 1,0 8-1,2 6 226,4 8 0,3 4 0,7 10 2988,0 3 0,7-4 0,2 6 0</inkml:trace>
  <inkml:trace contextRef="#ctx0" brushRef="#br2">25015 17981 8434,'21'0'0,"0"0"0,5 0 4846,-5 0 1,-1 2 4691,-10 3-9200,-3-3-3947,-7 12 1,2-7 331,3 3 0,-1-1 0,6-5 3243,2 1 1,9 0-1,4-5 1</inkml:trace>
  <inkml:trace contextRef="#ctx0" brushRef="#br2">26069 17620 8434,'15'-7'0,"1"-4"915,0-3 1,-6 0 0,-1 2 1724,-2 2-1709,-2-1 1,-6 2 0,-5 4 0,-4 3-333,-4 2 0,-2 0 1,-1 0-1,-3 0-230,-1 0 0,-10 0 1,3 0-1,0 0 55,-2 0 1,6-1 0,-1-3 0,1-3-188,0-2 1,4 1-1,-1-5 1,4 5-32,1 1 0,6-4 0,-1 6-198,-1 2 0,3-4 1,-1 1-63,-2 3 1,-2 6 0,-2 4-1,2 2 53,3 3 1,-3 2 0,4 4 0,-2 1 184,1 2 1,-1 0 0,7-4 0,1 2-131,3 2 0,1 0 0,0-5 0,0 0-36,0 0 1,0-1 0,1 1 0,5-2-96,4-4 1,4 3 0,2-6 0,-1 0-224,1 0 0,2 3 1,3-5-1,3 1 361,0 1 1,6 0 0,-5 5-1,1-2 425,0 2 0,-7 8 0,4 1 1,-4-2 126,-3-2 1,3 4 0,-10 0 0,0-2-614,-4-1 0,-3 3 0,-2 0 0,0-2 0,0-2 0,-2-3 0,-3-1 0,-6-3 0,-3 2 0,-2 1 0,1-3 0,-1-3-1238,0 0 0,-6-5 1,-3 3-1,-1-3-857,0-2 0,-1 0 0,-4 0 0,0-2 2095,-1-3 0,-6-11 0,-2-8 0</inkml:trace>
  <inkml:trace contextRef="#ctx0" brushRef="#br2">24465 17635 8434,'16'-5'1451,"-1"0"-417,1 1 0,0 1 0,1-1 1,3-1-41,0 2 0,3 1 0,-4 2 0,2 0-820,-1 0 0,-1 0 0,0 0 0,2 0-1186,-2 0 0,-1-5 1,-4-2 1011,-4-2 0,-3-8 0,-7-8 0</inkml:trace>
  <inkml:trace contextRef="#ctx0" brushRef="#br2">25817 6476 8933,'16'7'1822,"-2"1"1,-4 8 0,-3 0-1158,0 0 0,-5-1 0,3 3 0,-3 1-157,-2 2 1,0 5 0,0-3-1,0 0 5,0-1 1,0-1 0,0-5-86,0 0 1,2-2-1,1-2-169,2-2 1,8-6 0,-3 1 0,4-3-226,2-2 1,0-2 0,1-3 0,2-6-1218,2-3 1,0 4 0,-5-2 0,0-4-71,-1-3 0,1-2 0,-2 5 0,-3-1-273,-6-4 0,-3 3 0,-2-3 0,0 4 1526,0 1 0,-7 0 0,-4 1 0,-3-1 0,-2 0 0,1 7 0,-1 2 0,0 0 665,7 6 0,2-5 0,7 12 583,0 4 0,7 4 0,4 2 0,3-2-700,2-4 0,-2 4 0,-2-3 0,-2 3-255,3 1 1,-5-1 0,1-1 0,-2-3-976,-3 2 0,-1-3-3223,2 2 2058,-3-8 0,5 2 1847,-7-10 0,0-4 0,0-6 0</inkml:trace>
  <inkml:trace contextRef="#ctx0" brushRef="#br2">26147 6240 8838,'11'5'0,"-3"2"653,-1 2 0,-1-4 0,-5 4 1,3 0-123,1-1 0,2 1 0,-3 3 0,1-1 457,-2 1 1,6 2 0,0 2-161,0-1 0,5-4 0,-2-2 0,5-2-374,4-4 1,0-1 0,-5-2 0,0 0-47,-1 0 0,1 0 1,0-2 158,0-3 1,-8 1-337,-2-6 0,-5-1 1,-1-4-1,-1 1 0,-5 2-320,-4 1 0,-4 1 1,-2-4-1,-1 1-920,-4 3 1,3 1 0,-3-3 0,2 3-36,-2 2 1,4-3 0,-4 3-2012,3-2 0,2 4 3055,1-6 0,6-6 0,2-8 0</inkml:trace>
  <inkml:trace contextRef="#ctx0" brushRef="#br2">26446 6146 8434,'16'0'1185,"-1"0"328,1 0 1,-5 0 785,-1 0-2557,-6 0-921,3 0 1,-9-6 0,-3 1-1900,-6 2 3078,4-6 0,-7 0 0,5-6 0</inkml:trace>
  <inkml:trace contextRef="#ctx0" brushRef="#br2">26776 5690 8646,'0'-11'872,"0"1"1,0 5 0,-2-4 0,-3 2-164,-5 3 0,1 3 0,-2 1-235,-1 0 1,-2 1-318,-1 5 0,1-3 0,1 6 0,5 0-91,1-1 1,-6-2-39,3 4 1,1-1 0,0 3 0,2-1 25,4 1 1,1 2-1,2 1 251,0 1 0,0 0 173,0 0-341,0-1 1,2-6 0,3-4-131,6-3 1,3-2 0,1 0 0,1-2-149,0-3 0,0 3 0,-1-3 0,1 3 287,0 2 0,-1 2 0,1 2 0,-2 3 469,-3 1 0,3 3 0,-6 4 0,3 1 204,-1 0 1,-6 0-1,1-1 1,-3 1-138,-2 0 0,0-1 0,0 1-635,0 0 1,-7 0 0,-2-1 0,-1-1-1624,-1-3 1,1 3 0,-8-4-1,-1 4-5871,-2 2 7447,-7-7 0,-3 5 0,-10-6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5629 3364 8434,'0'-16'267,"0"0"1,0 0 0,-2 2-1,-3 2 1075,-5 2 1,-4 5-1,-4-4-389,-3 2 0,2 2 0,-7 5 0,0 0-485,1 0 1,-3 7 0,6 3 0,-3 4 93,-3 2 1,5-1 0,1 3 0,1 1-322,0 2 0,0 0 0,5-3 0,0 1-281,1 2 0,-1 0 0,2-6 0,2 1-62,1 0 0,6 0 44,-5-1 0,8-1 73,2-3 1,12 1 0,12-7 0,4-1 21,6-3 1,8-1 0,1 0 0,4 0 55,1 0 1,6 0 0,-11 0 0,1 2 29,1 3 0,-6 2 0,-2 7 0,-6 0 115,-5 4 1,-3 1 0,-9-3 0,-2-1 409,-1 1 0,-8 0 1,2 0-1,-3-1-126,-2 1 0,-7 0 0,-3-2 1,-4-2-523,-2-2 0,-7-1 0,-3 2 0,-2-4 0,2 0 0,-9-6 0,2 5 0,-4-5 0,-1-1 0,-4 0 0,3 0 0,1 0 0,-1 0 0,3-5 0,4-2 0,3 0-2540,2 0 0,5-3 1,6 3 669,0-2 0,7-2 0,6-4 0,8-1 394,11 0 1,8 1-1,11-3 1,4-1 1475,1-2 0,9-7 0,7 4 0</inkml:trace>
  <inkml:trace contextRef="#ctx0" brushRef="#br0">6274 3458 8434,'21'-5'662,"0"-1"0,0-4 0,-6 5 1,3-1 164,3-1 0,-2 6 0,6-6 0,-1 2-189,0-1 1,-3 1 0,4 5-1,-2 0-604,-4 0 0,-2 0 0,-1 2 0,0 1-1616,-1 3 1,-6 6-1,-4-2-99,-3 4 0,-9 2 1,-5-2 1680,-7-4 0,-13 11 0,-8-3 0</inkml:trace>
  <inkml:trace contextRef="#ctx0" brushRef="#br0">6274 3615 8521,'16'0'410,"-1"0"1,3 0 0,3 0 342,5 0 1,4 0 0,1 0 0,0 0-330,1 0 1,-6 2-1,0 1 1,1 3-1205,-3-3 0,-1 1-2943,-8 1 3723,-6-3 0,5 12 0,-5-6 0</inkml:trace>
  <inkml:trace contextRef="#ctx0" brushRef="#br0">7359 3254 8434,'-6'-16'1231,"1"0"1,0 0 0,5 1 0,0-1-741,0 0 1,2 1 0,5-1 0,7 0 109,5 0 1,4 1 0,-2 1-1,5 1-95,3 3 1,1 7 0,-2-3 0,-2 5-222,2 1 0,-3 0 0,1 1 1,0 3-33,-1 1 1,-3 12 0,-6 1-1,0 3 17,-1 2 1,-4 10-1,-2-2 1,-2 4-56,-4 4 0,-1-4 0,-4 6 1,-3 1-95,-6-2 0,-4 4 1,-5-7-1,0-2-137,0-2 1,-2-3 0,-1-2-1,-2-4 15,-3-1 1,4-2 0,-2-6-1,0-1 41,1-3 1,-3 1 0,5-7 0,1-1-91,-1-2 0,0-2 1,4-2-1,0-3 111,5-6 0,0-3 0,9-2 1,1 1-80,2-1 1,4-5 0,5-2-1,9-1-70,8-4 0,8 5 0,3 4 0,1 5 90,-1 4 1,4 6-1,-1-1 1,1 3 8,-1 2 0,-1 2 0,-6 1 0,1 4-126,-1 2 1,-5-4 0,-1 6 0,-2-1-418,-4-1 1,-2 5-1,-1-4 1,0 3-897,-1-3 1,-4 2 0,-1-5 493,3 2 0,-1-4 0,0 4-1655,-1-2 0,-6-2 2589,5-5 0,-6-7 0,3-1 0</inkml:trace>
  <inkml:trace contextRef="#ctx0" brushRef="#br0">8145 3238 9377,'-2'-26'0,"-1"1"0,-3 3 500,3 2 1,1 3-1,2 1 1,2 2-25,3 4 1,4-4 0,8 5 0,2 0 0,4 4 384,2 3 1,1 2 0,5 0 0,1 2-311,-1 3 1,-5 4 0,1 7 0,-1-1-131,-2 1 0,-1 7 0,-7 3 0,-1 4-69,1 1 1,-7 6-1,-4 1 1,-3 1-92,-2-1 0,-2-1 0,-3-6 0,-6-1-125,-3-4 0,-7 2 1,-1-7-1,-1-2-75,0-1 0,-5-4 1,2-4-1,-2-3 101,2 0 1,-2-5 0,7 3-1,2-3 559,1-2 0,8-2-247,-1-3 1,11-4 0,4-7-306,10 1 0,12 4 1,2 1-1,5-1-559,4 2 0,7 1 0,-4 4 0,2-1 81,0 2 0,-7 1 0,3 2 0,-3 0-1673,-4 0 0,4 0 1,-8 2-1,1 1 832,-2 2 0,2 2 1,-6-3-1,1 1-3529,0-2 4679,-2-1 0,-6-2 0,1 0 0</inkml:trace>
  <inkml:trace contextRef="#ctx0" brushRef="#br0">9135 3285 8434,'0'-16'1280,"2"8"1962,3 2-2864,-3 5 0,7 2 0,-6 5 0,4 6 0,0 5 633,0 4 1,4 2 0,-4-4-712,1 2 1,-2 2 0,4-4-1,1 2 1,-1-2-885,1-1 0,-1 3 1,6 0-1,-2-2-633,-4-2 0,3-6 1,-6-3-1,-1 1-525,1 0 0,-3-6 0,-9 3 1742,-6-5 0,-3-1 0,-8-7 0,-3-1 0</inkml:trace>
  <inkml:trace contextRef="#ctx0" brushRef="#br0">9104 3537 9296,'-9'-7'574,"4"-4"0,5 2 0,5 1 118,6 1 1,8-4-1,4 6 1,-1 0 174,1-2 0,5 5 0,-2-3 1,4 3-1083,1 2 0,-1 0 0,-2 0 0,-4 0-1099,-1 0 0,-2 7 1,-7 3-1,-3 4 1314,-6 2 0,-3 0 0,-2 0 0</inkml:trace>
  <inkml:trace contextRef="#ctx0" brushRef="#br0">9749 2908 10633,'8'7'1882,"-3"3"1,-3 4-1113,-2 2 0,0 0 1,0-1-1,0 3 450,0 3 0,0 2 1,0 4-1,-2 0-582,-3 1 0,3 1 0,-3 3 1,4-3-214,1-2 1,0 1 0,0-6 0,0 1 87,0 0 1,1 3 0,4-5 0,6-4-514,3-5 0,-4 2 0,3-5 0,2 0 0,5-4 0,2-3 0,-1-2 0,4 0 0,-1 0 0,6-2 0,-4-3 0,2-4-1583,-2 0 0,7-5 0,-5 4 0,-1-4-627,-3-2 0,-3 6 0,-7-1 1,-4-1-652,-4-2 0,1 4 2861,-2-1 0,-7 1 0,-7-6 0</inkml:trace>
  <inkml:trace contextRef="#ctx0" brushRef="#br0">10126 3128 8434,'9'2'3184,"-4"3"-1910,-3 5 0,3 4 1,0 2-1,-1 0-613,-3-1 1,1 6 0,2 2 0,1 0 293,-2 0 1,-1 3-1,-2-4 1,0 1-1050,0 0 1,0 0 0,0-4 0,0 2-999,0-2 1,5-2 0,1-1-1267,-3 0 0,0-6 1,3-1 542,4-2 0,4-2 1815,2-5 0,7 0 0,1 0 0</inkml:trace>
  <inkml:trace contextRef="#ctx0" brushRef="#br0">10802 3049 6521,'-7'-15'1062,"-4"-1"1,-3 0 70,-1 0 1,-3 6-1,-1 1 1,-2 2-335,2 4 0,-4 3 1,0 5-1,1 5-209,-1 4 0,2 4 0,5 3 0,1 5 87,-1 4 0,2 1 1,3 2-1,6 0-428,3-1 1,4 1 0,5-10 0,7 0 31,5-1 0,9-1 0,0-5 0,5 0 144,4-1 1,0-4 0,-4-2 0,2-2 28,2-4 1,-2-1 0,-7-2 0,-4-2-60,-1-3 0,-2-4 0,-6-8 0,-1-4-395,-3-6 0,1-4 0,-7-4 0,-1-3-301,-2-3 0,-9 1 1,-6-2-1,-4 6-1237,-4 3 1,0 10 0,5 5-1,1 8-118,-1 3 0,0 2 0,0 6 1,2 5-279,4 4 0,-4 9 1,5 2 1933,0-1 0,-5 4 0,6 0 0</inkml:trace>
  <inkml:trace contextRef="#ctx0" brushRef="#br0">11557 3034 9849,'10'7'3253,"-1"3"-2264,-2 4 0,3 3 1,-4 3-1,-3 2-387,-1 3 0,3-4 0,0 3 0,-1 1-681,-2-1 1,3 1-1,0 1 1,0-4-1075,2 1 1,-5-5-1,3 3-2275,-3-4 0,3-1 2478,0-1 0,-12-6 1,-8-4 949,-3-3 0,-13-9 0,-2-2 0</inkml:trace>
  <inkml:trace contextRef="#ctx0" brushRef="#br0">11399 3316 8434,'0'-15'313,"0"-1"0,0 6 1,2 1-1,3 2 361,6 3 0,3 3 1,3 1-1,4 0-314,5 0 1,4 0 0,2 0-1,-1 0-332,1 0 1,2 0 0,0 0 0,-5 0-851,1 0 1,0 5-1,1 0 1,-1-1-929,-4-3 0,4-1 1750,-4 0 0,4 0 0,1 0 0</inkml:trace>
  <inkml:trace contextRef="#ctx0" brushRef="#br0">12594 2876 8434,'-7'-8'1455,"-3"2"-561,-4 5 1,-2 1 0,0-2 0,1-2-566,-1-1 0,0 0 0,-1 5 0,-2 0-14,-2 0 1,0 0-1,5 0 1,0 0 219,0 0 1,1-2-195,-1-3 1,6 3-33,-1-3 0,1 5-337,-6 5 1,0 4-1,2 7 1,2-1 115,1 1 1,3 0 0,-5 0 0,5-1-64,1 1 1,-4 0-1,4-1 1,0 1 48,0 0 0,2 0 0,5-1 10,0 1 0,0-6-109,0 1 1,2-6 0,3 4 13,6-2 1,3-2-1,3-5 1,2 0-138,2 0 1,5 0 0,-3 0-1,0 0 3,0 0 1,3 0 0,-4 0 0,1 2 261,0 3 1,-2 4-1,-5 7 1,-1-1 233,1 1 1,-2 0 0,-2 1 0,-3 2 23,-2 2 0,-2 0 0,-5-5 0,-2 0 393,-3-1 1,2 1-1,-8-2 1,-3-2-389,-5-1 1,2-6-1,-6 4 1,0-2-386,-3-4 0,-2-1 1,-2-2-1,2 0-879,0 0 1,-5 0-1,9 0 1,-3-2-187,1-3 1,7 2-1,-2-6 1,5 0-337,6 0 1,3 4 0,7-5-1,2-3 635,3-1 1,11-1 0,12-1 0,7-1 770,6-4 0,19-4 0,4-6 0</inkml:trace>
  <inkml:trace contextRef="#ctx0" brushRef="#br0">12909 2955 8434,'7'2'1115,"-7"3"1,-12-2 0,-9 8 0,0 1-431,-2 2 0,4 9 0,-6 1-328,3 1 0,-5 4 0,6-2 0,2 2 437,2 3 1,8-6 0,4-2 0,5-1 0,7-4 47,8-1 0,10-3 0,12 1 1,4-2-192,5-3 0,6-4 0,1-7 0,-1 0-114,2 0 0,-10-2 0,1-3 0,-4-6-488,-7-3 0,-2-3 0,-6-4 0,-5-4-49,-3 1 0,-8-6 0,-1 2 0,-2-7-494,-4-7 1,-8 4 0,-9 0 0,-9 1-171,-8 0 0,-13 8 0,-3 8-5596,-9 3 6260,-5 2 0,-16-6 0,-3-3 0</inkml:trace>
  <inkml:trace contextRef="#ctx0" brushRef="#br0">7673 3961 8434,'-9'9'968,"2"-2"0,9-7 0,3 0-215,6 0 0,5 0 0,5 0 1,5 0-271,3 0 1,8 0 0,2 0 0,1 0 165,3 0 0,8 0 0,3 0 0,2 0 141,4 0 0,6 0 0,4 0 0,1 0-358,5 0 0,0 0 0,3 0 0,1 0-300,4 0 1,4-6-1,-41 4 1,0-1-1,0 1 1,0 1-3,0 0 0,1 0 1,-1 1-1,0 0 0,1-1 1,0 0-1,1 0 0,0-1 10,0-1 1,1 0 0,3 0-1,-1 1 1,-1 2 0,0 0-1,-1 0 1,1-2-31,-1 0 0,1-1 0,4 2 0,0 0 0,-1-1 1,1-1-1,0 1 0,1 1-34,4-2 1,-1 0 0,1 3 0,1-1 0,1-3 0,2 1-1,-1 0 1,1 0-77,2 1 0,1-1 0,3 0 0,0 1 0,-5 2 0,1 0 0,-2 0 0,1 0 0,-1 0 0,-1 0 0,-1-1 0,-1 0 0,-2 0 0,0-1 0,-2-1 0,-2 1 0,0 0 0,-1 0 0,-2 1 0,0 0 0,-4 1 0,-1-1 0,-1-1 0,-1 0 0,38-3 0,0 0 0,-15 3 0,-4-2 0,-4-1 0,-8-5 0,-8 3 0,-6 0 0,-5 0 0,-1 0 0,-15 3 0,-4-3-433,-5-2 1,-4 6-1,-11-4 1,-9 2-2026,-8 0 0,-24-1 1,-9 6-1,-11 0-1941,-14 0 1,-8 0 4398,43 0 0,0 0 0,0 0 0,0 0 0,0 0 0,-1 0 0</inkml:trace>
  <inkml:trace contextRef="#ctx0" brushRef="#br0">9513 4322 8434,'-16'-7'677,"7"4"1,6-6-1,6 0 1026,8 1 1,11 4-1,8-3 1,5 2-856,0 0 0,3 0 1,-1 5-1,-2 0-216,-2 0 1,-8 0 0,-4 1 0,-4 5-299,-1 4 1,-7 6-1,-4 3 1,-3 4-120,-2 1 1,-2 1 0,-3 2 0,-8 0-248,-6 1 0,-5-4 1,-10 1-1,0-3 171,-3-3 1,-5 4 0,5-2-1,2-2 466,2-1 0,2-3 1,1 1-1,4-2-502,5-3 1,3 1-1,4-5 1,2 0-104,2 0 0,8 5 0,2-1 0,12-4 0,13-2 0,4-3 0,10-2 0,4 0 0,6 0 0,4-2 0,4-3 0,5 1 0,0-5 0,-2 2-1238,-8 4 0,1-1 0,-13 1 0,0-2-299,-3 1 0,-6 2 0,-3 4 0,-3 2-3993,-3 1 5530,6 0 0,-3-5 0,6 0 0</inkml:trace>
  <inkml:trace contextRef="#ctx0" brushRef="#br0">13774 3584 8434,'13'-2'0,"0"-2"427,-3-1 0,2 0 1,8 5 946,1 0 0,0-5 0,-4-1 1,4 3-791,5 1 0,-3 0 0,0-1 1,-2-2-878,0 1 0,0 3 0,-6 1 0,1 0-470,0 0 1,-6 5 0,-1 2-4356,-2 1 5118,-2 3 0,-12 5 0,-2-1 0</inkml:trace>
  <inkml:trace contextRef="#ctx0" brushRef="#br0">13821 3757 8434,'21'0'471,"1"0"1,1 0 143,0 0 1,5 0 0,-2 0-1,4 1-262,1 5 1,6-5-1,-1 5 1,-1-3-776,-1 2 0,-10-3 1,-3 3-1,-4-3-2889,-1-2 3311,0 0 0,0 0 0,-1 0 0</inkml:trace>
  <inkml:trace contextRef="#ctx0" brushRef="#br0">15346 2939 8434,'16'0'527,"-8"-7"0,-1-3 3323,0-4-3084,-5 5 1,-2 9 0,-11 11-84,-2 3 0,-5-1 0,-1 0 1,-4-3-42,-1 2 1,3-3-1,-6 0 1,1-2-280,2-4 1,-6-1-1,6-2 1,-3 0-244,1 0 1,7-5 0,-4 0 0,2-1 95,0-1 0,2 4 0,7-6 0,3 0-239,2 1-258,-5 4 1,10-1 84,-3 10 0,3 4 0,2 8 1,0 4 86,0 6 1,0 2 0,0 3 0,-1-1 20,-5 1 0,5 2 1,-6 0-1,1-5-80,1 1 0,-5-5 0,4-1 0,3-1 143,1-4 1,-3-2 390,0-1-89,-1-7 1,8-4-217,3-10 0,9-4 0,11-7 0,3 1-34,5-1 1,9 0 0,2 2 0,3 2 3,0 2 0,4 6 1,-10-1-1,3 3 278,-2 2 1,-3 7 0,-8 3-1,-1 6-90,-4 5 0,-3-3 1,-9 4-1,-4 1 338,-5 3 0,-3-1 1,-2-1-1,-3 1-87,-8-1 0,-1-5 0,-14 2 0,-2-3-412,-2-3 1,-1-1 0,-1-1-128,1-3 0,-6-5 1,0 4-1,1-2 1,-1-3-152,0-3 1,-1-1 0,3-1-1,-2-3-1488,2-1 0,7-7 0,4 3 0,1-2 205,4 1 0,3-1 0,6-4 1,4-1 118,5 0 0,13-5 0,7 0 0,7 0 204,8-1 0,13 2 1180,0-6 0,10 0 0,-1-5 0</inkml:trace>
  <inkml:trace contextRef="#ctx0" brushRef="#br0">16053 3018 8726,'23'0'1673,"-7"-2"-1262,-1-3 0,-2 3 223,-13-3 0,-9 5 0,-12 7 1,0 7 302,-2 5 0,-5 9 1,-7 0-1,2 5-242,-2 4 0,0 1 1,6-3-1,2 2 3,6-2 1,6-2 0,4-2-1,6-1-410,3-4 0,9 2 0,6-5 0,6 1-13,7 4 0,11-5 1,6-2-1,4-4 62,1-1 0,6-2 1,-12-3-1,-4-6 159,-3-3 1,-5-2 0,-4-2 0,-5-2-497,-4-1 0,-6-7 0,-2 0 0,-2-8 0,-4 3 0,-8-4 0,-7 4 0,-6 1 0,-3 0 0,-5 0 0,3 1 0,-1-1 0,-4 0 0,-2 6 0,-1 1 0,-1 2 0,1 4 0,-1 1 0,-1 2 0,-2 0-31,-1 0 1,-1 7-1,5 3 1,3 4-9801,3 2 9591,3 7 1,7-6-1,0 6 1</inkml:trace>
  <inkml:trace contextRef="#ctx0" brushRef="#br0">3365 6303 8434,'9'2'1041,"-4"3"0,-1 0 0,1 9 0,4 5 562,-1 4 0,6 5 0,-5 7-954,0 2 1,5 11-1,-4 1 1,4 4 89,2 1 1,0 3 0,-1-4 0,1-2-165,0-3 1,-1-2 0,-1-4 0,-1-6-296,-3-2 0,-5-3 0,4-1 0,-2-4-94,-3-5 1,-1-4 0,1-1 829,1 0-1089,0-8 1,-7-2 0,-1-12-209,-2-4 1,-6-11 0,4-5 0,-2-6-258,-3-4 0,-2-6 0,-2-11 0,1-6-85,-1-7 0,2 1 0,4-3 0,4 3-45,5 2 1,1 8-1,0 2 1,1 8 487,5 8 0,8-3 0,8 12 0,3 2 175,3 1 0,1 4 0,3 6 0,-1 1-101,1 3 0,4 4 0,3 9 0,-1 3 735,1 6 0,4 11 1,-1 10-1,2 8 273,-2 5 0,3 8 1,-4 3-1,-1 1-334,-4 3 1,-2 6 0,-5-7 0,-3 4-39,-5-2 1,-5-10 0,-4-2 0,-3-7-531,-2-4 0,-2-1 0,-5-7 0,0-2-81,0-2 0,0-7 0,0 2-2968,0-4 0,0-6 1088,0-1 0,2-8 1021,3-2 0,-1-7 0,5-9 0,-1 1 515,1-1 0,-5 0 0,1 1 0,-3-1 617,-2 0 0,-2 0 1,-5 1-1,-7-1 46,-5 0 0,-9 2 0,1 2 0,-2 2 426,-3-3 1,-10-1 0,-1-1 0,-1-1 289,-1 0 1,4 2 0,1 2 0,2 2-1217,3-3 1,-2 5 0,4-1 0,5 2-1842,4 3 1,3 3 0,5 1-3915,0 0 6017,7 0 0,9 0 0,9 0 0</inkml:trace>
  <inkml:trace contextRef="#ctx0" brushRef="#br0">4890 6774 8413,'2'-10'731,"3"1"1,7 0-1,6 2 200,3 0 1,7 0 0,-2 4 0,5-4-373,6-2 1,-4 6 0,6-4-1,-3 2-400,1-1 1,0 1 0,-7 5 0,-3 0-675,0 0 0,-8 2 0,0 3 0,-5 6-912,-3 3 0,-8 1 0,1 1 0,-8 0-238,-6-1 1,-11 1 1664,-6 0 0,-9 7 0,-4 1 0</inkml:trace>
  <inkml:trace contextRef="#ctx0" brushRef="#br0">5032 6979 8707,'7'8'0,"5"-2"0,5-5 458,4-1 0,2 0 0,-2 0 0,5 0-37,4 0 1,1 0 0,3 2 0,1 2-323,1 1 0,8 0 0,-4-3 0,2 1-751,0 3 0,-2-1 1,2-5 651,-5 0 0,3 0 0,0 0 0</inkml:trace>
  <inkml:trace contextRef="#ctx0" brushRef="#br0">6022 6837 7888,'9'-8'771,"5"2"1,-4 12-1,6 6-206,5 7 1,-2 5-1,8 10 1,0 1 50,3 1 1,2 8 0,1-2 0,2 5-111,1 5 0,8 1 0,-4 3 0,2-6-118,0 1 0,-7-2 1,2-6-1,-4-2 46,-2-3 1,-1-1-1,-4-6 0,-5-1-39,-3-4 0,3 2 0,0-7-179,-2-2 1,-7-8 0,-1-6-10,1-3 0,-5-6 1,-2-5-1,-3-8-204,-2-6 0,0-8 1,0-9-1,-2-6-181,-3-8 1,-6-7 0,-10-9 0,-5-5-85,-4-2 1,15 34-1,-1-1 1,-17-35-1,-2-1-48,-2 0 0,1 4 0,4 7 0,1 6 121,-1 2 0,2 6 1,3 1-1,0 2 110,-1 0 1,4-6 0,-1 6 0,3 1 3,3 2 0,1-2 1,2 2-1,1 6 48,-1 3 1,0 3 0,2 7 0,4 4 78,4 5 0,5 4 1,1 1-128,0 0 0,1 7 1,5 4 52,4 3 1,9 1 0,4-3 0,2-1-12,3 1 1,1 3 0,4 2 0,4 3-72,5 1 0,2 6 0,1-4 0,1 0 115,2 0 1,3 3 0,-2-5 0,3-1 39,6-2 1,5-2 0,5 0 0,4 0-152,-1 0 1,6 0-1,-2-2 1,7-2 61,-37 2 1,0-1 0,-1-2 0,1 0 0,1 2 0,2 0-1,2 1 1,1-1-177,2 0 1,1-1 0,4 3-1,1-1 1,1-2 0,0-1-1,2 1 1,1-1 186,-1 1 0,1 0 0,0 2 0,0 0 0,1-1 1,0-1-1,1 1 0,1 1-21,1-1 0,2 1 1,3-4-1,1 1 1,2 1-1,0 1 0,1-1 1,0-1-135,0-1 1,2 0-1,7 2 1,1-1 0,-2 0-1,0 0 1,3 0-1,2-1 171,-27 4 1,0-1-1,-1 0 1,28-4 0,-1 1-1,-26 4 1,2 0-1,-1-1 1,-2 1 0,1 0-1,0 0 11,-1-1 1,0 1 0,0 0 0,3-2-1,1 0 1,-2 1 0,24-1 0,-3 1 0,1 0-1,0-1 54,-3 1 1,0-1 0,-1 0 0,-1 1-1,-1 1 1,-1 1 0,-2-3 0,0 1-88,0-2 1,0 1 0,1 0-1,0-1 1,-2-1 0,0 0-1,2 1 1,0 1 88,2 1 1,2-1 0,-21 1-1,2-1 1,-2 1 0,27 0-1,-1 1 1,-26 0 0,1 1-1,0 0 29,0 0 0,0 1 1,0-1-1,5 1 0,1 0 1,-1 0-1,0 0 0,-1 0 1,0 0-1,0 0 0,-1 0 1,1 0 7,1 0 0,0 0 0,-1 0 0,-2 0 0,0 0 0,-2 0 0,27 1 0,-1 0 0,-5 1 1,-2 0 13,-5 0 1,-1 1 0,1 0 0,-2 1 0,-10-2 0,-2-1 0,0 2 0,-1-1 21,-4 0 1,0 0 0,-2 0 0,0-1 0,-3 2 0,-1 0 0,1 1 0,0 2-116,-1 1 1,1 0 0,1 0 0,-1 0 0,-2-1 0,0 0 0,-2 0 0,-1-1-206,41 7 1,-1 0-1,-20 0 1,-5-1-305,-7 1 0,-14-3 0,-8 0 0,-9-1-1511,-6 1 0,-13 0 1,-17 3-33,-22-1 1,-38-8 2037,24 0 0,-2-1 0,-1-1 0,-2 0 0,-5-1 0,1 0 0</inkml:trace>
  <inkml:trace contextRef="#ctx0" brushRef="#br0">7767 6491 8107,'16'0'0,"0"0"300,-7 0 0,-9 0 0,-11 0 1,-3 2 696,-2 3 1,-6-3-1,-4 3 1,-4-3-523,-2-2 1,-4 0 0,-1 0 0,2 0-218,2 0 0,3-5 0,2 0 0,2-1-55,-2-1 0,5 4 0,2-6 0,4 2-42,1 4 0,2-1 0,2 1 349,2-2-461,-1-1 1,2 8 0,4 3-47,3 6 0,1 3 0,-3 3 1,-3 4-85,-2 5 0,4 2 0,-4 0 0,2-3 49,4-3 1,-4 6-1,2-1 1,-1 0-3,-1 0 1,6 1-1,-5-7 1,5-2-126,1-2 1,0-1-70,0 0 54,0-8 1,7-2 0,3-10 7,4-1 1,7-7 0,4 1 0,3-3-15,5-1 1,2 4 0,-2 2-1,2 1 13,1-1 1,1 5-1,-5-1 1,-3 5 295,-2 5 0,0 4 1,-6 7-1,-1 0 345,-3-1 0,-3 6 1,-2 0-1,-3 0 112,-2 2 1,-2-4 0,-6 5 0,-5 1-131,-4-1 1,-4-4 0,-2 1-1,-1-4-137,-4-1 1,-2-1-1,-5-1 1,4-1-31,1-3 0,-5-5 0,2 4 0,-4-2-532,-1-3 0,4-3 1,1-1-1,0 0-214,1 0 1,-2 0 0,6 0 0,1-1-337,3-5 1,8 3 0,4-8-873,3-1 0,6-2 0,6-2 0,11 1-2,7-1 1,10-5-1,4-2 1667,4-1 0,8-2 0,2-6 0</inkml:trace>
  <inkml:trace contextRef="#ctx0" brushRef="#br0">8271 6680 8631,'15'-14'0,"1"2"0,-2 1 720,-4-1 1,-4 0 0,-12 1-396,-4 6 0,-4 3 1,-3 2-1,-3 2 273,-1 3 1,-12 9 0,0 9 0,-2 2 263,2 3 0,-7 1 1,8 3-1,-1-1-493,0 1 0,8-1 0,6 2 0,7 0 27,7-1 1,3 1-1,5-10 1,6-1-159,7 1 0,15 3 1,1-5-1,3-2-160,3-1 1,-3-2 0,7-2 0,0-4 111,-2-5 0,-1 2 0,-10-1 1,-3-3 83,-5-1 1,-3-7-1,-4-2 8,-4-2 1,-4-2 0,-12-3 5,-4 4 1,-6-4 0,-5 5 0,-5-1-198,-4-1 0,-1 6 0,-1-4 1,1 2-533,0 4 0,-6-4 0,0 2 0,2 1-607,2 2 0,2-3 0,1 0 0,4 1-594,5 3 1,3-5-868,3 1 0,9-7 1,10 3 1820,10 0 1,19-5 0,4 4-1,6-4 688,4-2 0,8-6 0,1-3 0</inkml:trace>
  <inkml:trace contextRef="#ctx0" brushRef="#br0">9182 6287 8291,'9'-16'0,"-5"2"878,-8 4 0,-6-4 1,-9 5-179,-2 1 0,-2 2 0,0 12 0,-7 6-168,-4 7 1,-8 5 0,3 10 0,1 2 326,-1 6 1,-8 9 0,5 3 0,4 0-215,3 0 0,5 2 0,6-5 0,8-2-306,9 1 1,5-4 0,4-6 0,3-2-92,6-3 1,4 4-1,6-3 1,4-1-607,-1-2 0,9 2 1,-5 0-1,0-3-981,2-3 1,0 3 0,-1-9-1,-2-2-101,-6-4 0,-4 0 1440,-1-11 0,0-8 0,-1-7 0</inkml:trace>
  <inkml:trace contextRef="#ctx0" brushRef="#br0">9576 6381 8107,'10'0'1876,"1"0"-576,-8 0 1,2 2-634,-10 3 0,-4 2 1,-8 6-1,-2-5-154,-2-1 1,-6-1 0,5-6 0,-3 0-209,-3 0 1,6 0 0,-1 0-1,0 0-64,-3 0 1,3-2 0,2-2-1,4-1-110,1 2 0,6-4 2,-1 1-71,1 1 0,1 7 0,4 3-390,3 6 0,4 8 1,1 4-1,2-1 198,-1 1 0,-2 5 0,-2-2 0,0 2 89,0-2 1,0 2 0,0-5 0,0 0-23,0-1 1,-2-1 0,-2-5 16,-1 0 1,0-1-118,5 1 129,0-7 0,0-4 0,2-8 0,1-4-48,2-2 1,13 0 0,-1-3-1,6 1-53,5-1 1,2-2 0,1 0 0,1 4 62,-1 5 0,-5 3 1,0 2-1,2 0 147,2 0 0,-4 7 0,-1 5 0,-3 5 168,-2 4 0,-3 2 1,-1-4-1,-2 4 145,-4 1 1,-3-3 0,-7 6 0,0-1-26,0-2 1,-7 1-1,-3-6 1,-4 2-136,-2-2 1,-1-3 0,-3-4 0,-2-3-169,-3-2 1,4 0 0,-5-4-1,0 2-391,1-1 0,-4-2 0,4-2 0,-1 0-671,0 0 0,7-2 0,-2-2 0,3-2-385,3-3 1,-1 4 0,2-6 835,3-1 1,4-2 0,9-4-1,3-1-290,6-2 1,5-1 0,5 2-1,5-1 841,3 2 0,3-5 0,-1-1 0</inkml:trace>
  <inkml:trace contextRef="#ctx0" brushRef="#br0">10094 6413 7567,'20'-5'0,"-6"-2"-290,-6-2 1237,-2-2 1,-13 3 0,-4 2 0,-3 6-304,-2 6 0,-1 2 0,-4 10 1,-5 3 126,-4 5 0,-1 9 1,-1 3-207,1 3 1,-1 0-1,3 5 1,2-2 0,8-4-174,7-2 1,5-1-1,9-6 1,3-1-158,5-4 1,11 2 0,6-5 0,2-2 22,3-4 1,6 2 0,2-8 0,1 1 37,-5-1 0,1-4 0,-2-7 0,-4 0 50,-1 0 1,1-2 0,-10-2 0,-3-3 16,-6-1 1,-5-8 0,-7-5 0,0 2-176,0 1 1,-12-3 0,-6 0 0,-3 2-265,-1 2 0,-6 1 0,2 0 0,-4 1-643,-2-1 1,1 5-1,0 1 1,-1-1-384,1 3 1,6-1 0,2 5 0,2-1-602,1 2 0,4 1 0,5 2-161,-1 0 0,7 0 0,5 2 623,9 3 1,5-3 1240,1 3 0,8 4 0,1-1 0</inkml:trace>
  <inkml:trace contextRef="#ctx0" brushRef="#br0">10409 6774 8107,'17'-10'203,"4"-1"0,-3 8 0,3-4 0,-4 2 351,-1-1 0,7 1 1,3 3-1,2-1 18,-2-2 1,4 0 0,-6 5 0,2 0-49,1 0 0,-6 0 1,3 0-1,-1 0-1047,-4 0 1,-2 0 0,-1 0-1,0 0-1471,0 0 1,-6 0 736,1 0 1257,-8 0 0,4 0 0,-7 0 0</inkml:trace>
  <inkml:trace contextRef="#ctx0" brushRef="#br0">11132 6350 8930,'25'-7'0,"-4"-3"0,-4-4 0,-1 0 382,-1 3 0,1 4 0,0 7 0,0 0 115,-1 0 1,3 0 0,1 0 0,2 2-162,-2 3 1,-1 9 0,-3 9 0,1 1 70,0 4 0,-6 7 0,-1 4 0,-2 1-119,-3 3 0,-3 1 0,-1 0 0,-1-4-46,-5-2 1,-8-1 0,-7-7 0,0-4-10,-1-5 0,2 0 1,-6-2-1,0-3-229,2-2 0,-6-2 0,5-9 1,-1 3-71,0-3 0,5-1 0,-3-4 1,1-1 169,4-3 0,6-6 1,5 2-1,1-4-23,3-2 1,4 0-1,5 1 1,8-1-7,6 0 0,7 0 0,11 1 0,5 1-166,3 3 1,2 4 0,1 7-1,-3 0-125,-3 0 1,2 0 0,-6 2 0,-1 3-286,-4 6 1,2-3 0,-11 1 0,2 0-77,1 0 1,-10-4 0,1 4 0,-6-2-1117,0-4 0,-3 4-1984,1-2 3677,-6 1 0,-4-13 0,-9-2 0</inkml:trace>
  <inkml:trace contextRef="#ctx0" brushRef="#br0">11824 6334 8489,'16'-15'0,"-1"-1"200,1 0 0,-2 6 0,-2 1 0,-1 2 183,1 3 0,2 3 0,2 1 0,1 0 316,4 0 1,-2 7 0,6 5 0,-1 5-295,1 4 0,-4 11 0,3-3 0,-1 3-66,-4 3 0,-1 5 0,-4-3 0,-4-2-84,-5-2 0,-3-2 1,-2 2-1,0 1 39,0-3 1,0 2 0,-2-10-1,-3 0-148,-5-1 0,-4-1 0,-2-5 1,0 0-178,0-1 1,-1-6 0,-2-4 0,-4-3-43,-1-2 1,3 0-1,-4-2 1,1-1-30,-1-2 0,6-8 1,-2 3-1,5-4 87,6-2 0,3 1 0,7-1 0,0 0 59,0 0 1,7 1 0,3-1 0,6 2 84,5 3 1,3 3 0,8 4 0,-1-1-23,1 2 0,-1 8 0,1 4-223,-1-1 0,-1 6 0,-2-3 1,-2 1-1,0 0-511,-1-1 0,-3-3 0,-6 5 0,0-5-466,-1-1 1,-1 0 0,-1-3-18,-3 1 1,-6-1 0,-1-10 332,-6-4 1,-6-6 776,-7-5 0,0-3 0,1-8 0</inkml:trace>
  <inkml:trace contextRef="#ctx0" brushRef="#br0">12154 6067 8566,'26'7'0,"-1"4"0,-1 3 0,1 3 668,3 4 0,3 3 1,6 10-1,6 2 151,8 6 1,5 12 0,5 7-1,-3 6-98,-6-1 1,-3 4 0,-2 0 0,-1-2-302,-4-3 0,-11-6 0,-10-12 1,-5-1-845,-6-5 0,-5 3 0,-12-7 1,-6-2 342,-7-2 1,-15-2-1,-3 1 1,-9-3 80,-6-2 0,-6-5 0,3-6 0</inkml:trace>
  <inkml:trace contextRef="#ctx0" brushRef="#br0">13129 6067 8397,'-5'-10'343,"-1"-1"1,-6 8 0,2-3 558,-4 5 1,-2 2 0,-1 5-361,-4 4 0,3 9 0,-3 4 1,4 1-82,1 4 0,0 2 1,0 2-1,1 1-125,-1 3 0,6-2 0,1 4 0,2-1-196,3-1 1,3 3-1,2-4 1,5 1 88,4-1 0,4-2 1,2-1-1,1-2-197,4-4 1,-3-2 0,4-6 0,-1-1-764,0-3 0,6-2 1,-5 2-1,1-3 8,0-6 1,5 2-1,-4-2 1,1-1-500,-5-2 0,3-2 0,-2 0 0,-2 0-1000,-1 0 2222,-2-7 0,-1-9 0,1-9 0</inkml:trace>
  <inkml:trace contextRef="#ctx0" brushRef="#br0">13899 6224 8107,'9'7'692,"-2"-5"0,-7 7 1,-2-6-1,-3 2-175,-5-1 0,-4-2 0,-4-2 0,-1 0-154,-2 0 0,-2 0 1,4 0-1,-2 0-178,2 0 0,-4 0 0,2 0 0,2-2-58,1-3 1,3 3-1,-1-5 1,0 2-93,1-1 1,4 1 0,1 5-34,-3 0 1,-1 0-56,-1 0 1,-1 2 0,2 3 67,3 6 0,-1 3 1,5 0-1,0-2 66,0-2 1,2 1 0,3 5-1,-1-1-4,-2 1 0,-1 0 0,6-1 30,0 1 1,0 0-117,0 0 1,2-2-5,3-4 1,4-3-1,7-7 1,1 0-138,4 0 1,-2 0-1,8 0 1,-1 0 84,-2 0 1,6 2 0,-6 1 0,3 4 51,-1 2 1,-7 1 0,2 6 0,-2 0 171,2 0 0,-5 1 1,1 2-1,-4 2 160,-1-2 0,-3 4 0,-1 0 0,-1 0 52,-3-1 1,-2-1-1,-2-5 1,-2 0-18,-3-1 1,-4-1 0,-7-1-1,0-5-110,1-1 1,-8-1-1,-1-6 1,-3 0-324,1 0 1,-4 0-1,-5 0 1,2 0-685,-2 0 1,2-7 0,3-2 0,2-2-397,1 1 0,0 1 0,12-3 0,-1 3 140,0 2 0,7-5 0,6 1 0,6-2 371,8-3 0,10-5 0,7-2 0,7-1 648,7-4 0,10-9 0,4-3 0</inkml:trace>
  <inkml:trace contextRef="#ctx0" brushRef="#br0">14245 6256 8226,'25'0'725,"-4"-2"95,-11-3 0,-5 5 1,-10-2-220,-5 5 0,-4 15 1,-4-1-1,-3 4-59,-5 2 0,2 5 1,-3-2-1,1 4-57,2 1 1,-3 1-1,10-1 1,5 1-217,3-1 1,4-1-1,7-2 1,5-4-83,8-1 0,8 3 1,10-5-1,2-2 24,2-1 1,6-3 0,-2 1 0,-1-2 52,-3-3 0,1-4 1,-1-7-1,-4 0 16,-5 0 1,0-2 0,-7-3 0,-4-6-2,-5-3 0,1-2 0,-8 1 0,-2-3-371,-1-3 0,-9 4 1,-3-4-1,-6 2-656,-5-2 0,2 3 0,-7-5 1,-2 3-30,-2-1 1,0 0-1,2 5 1,4 2-887,1 3 1,2-3 0,5 6 175,1-1 1,1 0 0,5 6-449,9-2 1935,0-8 0,21 5 0,-4-8 0</inkml:trace>
  <inkml:trace contextRef="#ctx0" brushRef="#br0">14670 6429 8107,'31'1'19,"1"5"0,-3-5 0,-1 5 0,-2-5 320,2-1 0,0-1 1,0-3-1,-1-1-8,0 1 1,1 3 0,0 1-19,-1 0 0,-6 0 0,3 0 0,-1 0 0,-4 0-1081,-2 0 1,-1 0-1,0 0-226,0 0 0,-1-2 0,-1-3 994,-3-6 0,3-10 0,-6-3 0</inkml:trace>
  <inkml:trace contextRef="#ctx0" brushRef="#br0">15629 6130 7712,'0'-16'-248,"-2"8"0,-1 1 1790,-3 0 1,-6 5-996,2-3 0,-3 10 0,1 5 0,2 4-200,-3 2 0,1 1 1,0 3-1,1 2-6,-1 3 0,-2-1 1,-1 4-1,1-3 67,3-3 1,-1 6 0,5-3 0,0 1-159,0 0 0,2-7 1,5 4-1,0-2-21,0 0 0,5 0 0,2-5 0,2-1-48,3 1 0,2-5 0,2-3 0,-1 1-291,1 0 0,5-6 0,2 2 0,-1-3-464,1-2 0,5 0 1,-2 0-1,2 0-391,-2 0 0,2-2 0,-5-3 0,0-5 123,0-4 1,-4-2-1,-7 0 1,-3 1 146,-2-1 0,-2-7 1,-5-3 694,0-4 0,0-8 0,0-2 0</inkml:trace>
  <inkml:trace contextRef="#ctx0" brushRef="#br0">15849 6240 8107,'0'10'98,"0"1"1,0 1-1,0 2 614,0 2 0,0 1 0,0 4 0,0 4-141,0-1 1,-2 11 0,-1-3 0,-3 1 272,3 0 1,-1 0 0,1 2-1,-2 2-483,1-2 1,2-4 0,4-1 0,2-2-909,1 0 1,5 0-1,-3-9 1,0 2-1370,0-2 0,6-2 0,-3-3 1140,4-3 0,-3-4 0,-1-7 0,2 0-531,2 0 1307,2 0 0,7-14 0,1-4 0</inkml:trace>
  <inkml:trace contextRef="#ctx0" brushRef="#br0">16383 6429 8107,'9'-16'0,"-4"0"0,-5 0 0,-5 1 464,-5-1 1,-6 6 0,-3 1 0,-4 2 297,-1 3 1,-3 4 0,-4 6-1,1 6-358,4 7 1,3 4-1,9 6 1,4 1-73,5 3 0,3 2 0,2-3 0,2-3-48,3-2 1,4 0 0,6-4 0,3-2 248,3-3 1,2 1 0,4-10-1,-2 1-130,-2 0 1,5-6 0,-4 1 0,2-5-77,0-5 0,-6-4 1,2-8-1,-1-4-234,0-5 0,-1-9 0,-8-2 0,-4 2-480,-1 2 1,-1-4-1,-6 1 1,-2 2-1058,-3 6 1,-6 0 0,-10 9-1,-3 4-116,-1 2 1,-10 10-1,4-2 1,-4 3 1559,-3 2 0,-3 0 0,-6 0 0</inkml:trace>
  <inkml:trace contextRef="#ctx0" brushRef="#br0">16619 5973 8107,'21'0'0,"0"0"280,-2 0 0,1 0 1,-1 2-1,5 3 1,4 7 535,6 7 0,2 0 1,-1 8-1,0 1-331,-5 1 1,-1 3 0,-9 1-1,-5 2 185,-2 1 0,-10 6 1,2-3-1,-3-1-340,-2 1 0,0 3 0,-2-6 1,-1-1-383,-2-2 1,-8-8-1,5-4 1,-3-4-667,1-1 0,1 0 0,-3-2 0,1-2-263,-1-2 0,3-6 0,-1 1-3547,-2-3 4528,5-2 0,0 0 0,7 0 0</inkml:trace>
  <inkml:trace contextRef="#ctx0" brushRef="#br0">17610 6083 8107,'-16'-9'103,"0"-3"0,1 5 0,-1 0 511,0 0 0,1 2 0,-3 5 1,-1 1 58,-2 5 0,-7 2 1,2 10-1,-2 1-213,2 2 1,-8 2 0,6-2 0,0 3-95,-1 1 1,1 4-1,2-3 1,5 2 54,3-1 0,4 2 0,2-3 0,3 2-87,2-1 1,2 2-1,7-3 1,3 2-228,5-1 1,4 2 0,4-4 0,1-1-567,2-3 1,5 2 0,-3-2 0,0-2-264,-1-1 0,6-3 0,-3-1 0,-1-2-736,-3-1 1,-3-8 0,-3 3 0,1-5-1862,0-1 3319,0 0 0,-1-7 0,1-1 0</inkml:trace>
  <inkml:trace contextRef="#ctx0" brushRef="#br0">18302 6146 7951,'-7'-9'701,"-2"2"0,-9 7 1,-1 0 162,-2 0 1,-7 0 0,2 0-1,-4 0-265,-1 0 0,1 0 1,2 0-1,2 0-259,-2 0 1,4 0 0,-1 0 0,3 0-85,2 0 0,-2-7 0,1-2-136,1 1 0,10-1 0,3 5 331,0-1-504,5 0 1,-5 7 0,7 3-34,0 5 1,0 4 0,-1 2 0,-3 0 139,-1-1 0,-2 3 0,3 1 0,-1 2-15,2-2 1,-4 0 0,0 1-1,0 1-11,0-2 1,0-2 0,3-1-96,-1 0 1,0-8 1,6 5 14,5-8 1,-1-2-1,9-6 1,5-2 0,4 1 0,5-3 0,7 2 1,3 0-13,2-2 0,0 5 1,2-3-1,-5 3 32,-4 2 0,2 7 0,-2 3 0,-5 4 136,-3 2 1,1 5-1,-5 2 1,-4 0 234,-4-1 1,-1 6 0,-7-2 0,-1 2-54,-3-1 1,-2 0-1,-5-4 1,-4 0-80,-4 0 0,-2-4 1,-1-7-1,-2-3-98,-2-2 0,-6 3 0,5-5 1,-3-1-226,-3-2 0,0-4 0,0-2 0,2-3-496,-2-1 0,4-1 1,-1-3-1,3 1-1329,2-1 1,5 3-1,4-1 880,6-2 0,3-2 0,6-2 0,4 0-1764,8 0 2823,17-6 0,0-10 0,15-8 0</inkml:trace>
  <inkml:trace contextRef="#ctx0" brushRef="#br0">18868 6161 8107,'0'-15'394,"-7"1"0,-4 3 92,-3 6 0,-1 3 0,-1 2 1,-2 2 55,-3 3 1,-3 4-1,-8 8 1,1 3-42,0 1 1,-6 7 0,2-2 0,3 3-31,5 3 1,9-2-1,2-3 1,9 0-206,6 1 0,2 1 1,5 1-1,6-2-50,7-2 0,5-1 0,8 3 0,-1-4 21,1-1 1,5-2-1,-1-6 1,-3-1 32,-5-3 0,0-4 1,-5-7-1,0 0 47,-1 0 0,-2-2 0,-8-3-240,-2-6 0,-6-8 0,1-2 0,-5 2-326,-5 1 0,-6-2 0,-8-1 1,-4 1-132,-1 3 1,-2-4 0,-6 2 0,1 3-328,-1 4 1,3 3 0,-1-1-1,2 4-1842,0 5 1,-3 1-1,10-2 2549,2-3 0,-6-4 0,1-7 0</inkml:trace>
  <inkml:trace contextRef="#ctx0" brushRef="#br0">19308 6381 8107,'0'9'1438,"7"-2"0,3-7-803,4 0 1,2 0-1,2 0 1,1 0-263,2 0 1,1 0-1,-2 0 1,1 0-169,-2 0 1,4 0 0,-2 0 0,-2 0-753,-2 0 0,-1 0 1,0 0-1,-1 0 95,1 0 1,0-2 0,0-1 0,-1-2-468,1 1 1,0 1 0,-1-3 0,1-6 918,0-7 0,0-5 0,-1-8 0</inkml:trace>
  <inkml:trace contextRef="#ctx0" brushRef="#br0">20519 6036 8107,'8'0'1908,"-2"0"-986,-12 0 1,-2 1-1,-8 3-434,0 1 0,0 0 1,-1-5-1,-1-1-146,3-5 1,-10 3 0,10-6-203,-3 2 0,1-3 0,1 3-116,0-2 1,6 5 0,-1-1-51,-1 3 0,-2 2 1,-2 0-1,1 2-76,-1 3 0,0-1 1,0 6-1,1 1 83,-1-2 0,5 5 0,1-4 1,-1 4 103,3 2 1,-6 0 0,5-1-11,0 1 0,2-6 0,7 1 177,0 1 0,0 2-104,0 2 1,2-6 0,3-1-49,6-2 0,-2 3 1,1-4 9,2-3 0,2-1 0,2-2-70,0 0 0,-1 2 1,1 1-118,0 2 1,0 1-1,-1-6 8,1 0 1,-2 1 0,-2 3 0,-1 1 35,1-1 0,2-3 0,2-1 26,-1 0 1,1 0 0,0 0-1,-1 0-20,1 0 1,0 2-1,0 2 1,1 1-105,4-2 1,-3 1 0,3-1-1,-4 4 90,-1 2 0,-2-4 0,-2 4 0,-2 0 187,3 0 0,1 1 0,0 6 0,-2-1 59,-2 1 1,-6 0 0,3 0-1,-2-1 51,0 1 0,1 0 1,-6-1-1,-2 1 101,-3 0 0,-2 0 1,-7-1-1,0-1 51,-4-3 0,-1 1 0,1-5 0,-1 0-265,-2 0 1,-7-2 0,4-5 0,-2 0-635,-1 0 0,6 0 0,-5-2 0,0-1-682,2-2 1,-4-6 0,7 4 0,1-1 130,3-5 1,7 6 0,1 0-755,2 0 1,9-1-1,10-8 1796,7 0 0,12 0 0,10 1 0</inkml:trace>
  <inkml:trace contextRef="#ctx0" brushRef="#br0">21226 6224 8793,'9'-7'800,"-9"6"0,-11-5-587,-3 5 0,-8 2 1,-6 5-1,-6 4 0,-2 6 833,1 5 1,-4-2-1,3 5-490,1-1 1,3 3 0,6-3 0,5 0 0,5 1-87,6 1 1,3-6 0,7 3-1,2-1-106,3 0 0,11 0 0,10-5 0,4 0 16,1-1 1,2-1 0,4-1 0,3-5 35,0-1 1,4-1 0,-7-6 0,-2-2-255,-2-3 1,-2-4 0,-1-9 0,-4-3-648,-5-5 1,-3-3 0,-4-3-1,-4 1-1253,-5-1 0,-3-4 0,-2-1 458,0 2 1,-7 2 0,-3 3-1,-4 2 1,-2 4-308,0 1 1,0-5 1586,1 2 0,-8-4 0,-1-1 0</inkml:trace>
  <inkml:trace contextRef="#ctx0" brushRef="#br0">21399 5706 8107,'49'22'90,"3"3"0,-11 8 0,0 4 451,1 4 0,-1 5 0,4 5 1,-1 3 376,-1 3 1,3 13-1,-13-5 1,-5 3-576,-4 2 1,-3 8 0,-7-1 0,-3 0-585,-6 0 0,-12-4 1,-10-12-1,-15-3-1570,-13-6 0,-16-6 0,-20-11 1811,33-23 0,-2-3 0,-2-3 0,-2-2 0,-13-4 0,1 0 0</inkml:trace>
  <inkml:trace contextRef="#ctx0" brushRef="#br0">16132 5627 7996,'14'-2'103,"-2"-1"162,-1-2 1,-1-1 0,8 5 0,1-3 48,2-1 1,7 0 0,0 5 0,7 0 44,7 0 0,1 0 0,3 0 0,-1 0 2,4 0 1,7 0 0,-2 0 0,2 0-88,3 0 0,1 0 1,-1 0-1,0 0 7,6 0 1,0 0-1,8 0 1,1 0-172,-3 0 0,13 0 1,0 0-1,-39 0 1,1 0-64,1 0 0,0 0 0,3 0 0,1 0 0,3 0 0,1 0 0,3 0 0,2 0-70,6 0 1,-1 0 0,0 0 0,0 0-1,-3 0 1,0 0 0,-6 0 0,0 0 73,-5 0 1,-1 0 0,-2 0 0,0 0 0,-2 0-1,1 0 1,-2 0 0,0 0 6,45 0 1,-45 0 0,2 0 0,3-1 0,0 0-1,-1-1 1,1 0 29,1 0 0,1-1 0,5 0 0,0 1 0,-3 1 0,0 0 0,0 0 0,-1-1-59,-2-1 0,1 0 0,8 0 0,0 1 0,-4 2 1,0 0-1,4 0 0,1 0-52,3 0 1,1 0 0,6 0 0,3 0 0,8 1 0,2 0 0,-25 0-1,1 1 1,1 0-56,4 1 0,0 1 0,1 0 0,-2-1 0,1 2 0,-2-1 0,22 2 1,-3 0-1,-7-1 0,-3-1 475,-9-1 1,-4 1 0,-8 1 0,-4 0 0,34 2 0,-8 0-50,-3 0 1,5 5 0,0-1 0,4 1-425,-1-1 0,-13-3 0,-23-4 0,-14 1 68,-9-1 1,-12-3-1,-9-1-3126,-12 0 1,-24 6 3133,-20-1 0,4 7 0,-7-3 0</inkml:trace>
  <inkml:trace contextRef="#ctx0" brushRef="#br0">3727 8661 9618,'8'17'700,"-2"2"1,-3 4 0,1 1 172,1 4 0,7 4 1,-1 4-1,1 5-177,-2-1 1,8 10 0,-4-1 0,2 4-336,3 1 1,0-4-1,-3-8 1,-1-5 77,1-4 0,-5-1 0,-1-3 0,1-2-252,-3-6 1,-1-4-1,-7-1-410,0-1 96,0-6 0,-1-2 0,-3-9 0,-3-3-63,-2-5 0,4-6 0,-4-5 1,1-7 52,-1-7 1,5-5 0,-1-9 0,3-3-510,2-6 1,2-8 0,3-2 0,8 3-59,6 6 0,5 1 0,8 11 0,-1 7 626,1 5 1,-1 10 0,1 4 0,-1 6 394,0 4 1,1-1-1,-1 7 1,1 1 129,-1 2 0,2 9 0,2 6 1,2 6 383,-2 7 1,-2 5-1,-1 6 1,-1 5-140,0 3 1,-4 3 0,-3 0 0,-1 3-339,-4 2 1,-7-1-1,-3-5 1,0-2-463,-1-3 0,-4-3 1,1-8-1,-1-1-890,1-4 1,-3-3-1,3-7-1531,-3-1 0,-1-1 1325,5-3 0,-3-4 0,6-9 567,-2-3 1,3-4 0,-4-7 0,-1 1 349,2-1 1,-5-7-1,1 0 180,-6 4 0,-6-2 1,-7 11-1,-1-2 464,-4 1 0,-4-1 0,-6 5 1,-2-2 989,-4-3 1,-2 3 0,-2 0-1,2 1-818,1-1 0,5 5 0,-6-3 0,4 2-992,4 0 1,-4 0 0,10 5 0,1 0-1668,3 0 0,3 0 962,3 0 0,8 0 0,7 0 0,10 0 1168,9 0 0,6-7 0,6-2 0</inkml:trace>
  <inkml:trace contextRef="#ctx0" brushRef="#br0">5315 9038 9166,'24'0'0,"-3"0"730,-3 0 1,-8-5 0,2-1 0,4 3-144,3 1 0,7-3 1,-5 0-1,-1-1-87,-3-1 0,4 6 1,0-5-1,-2 5-357,-1 1 1,-3 0 0,1 0-1,0 0-1036,0 0 1,-6 0 0,-1 1-957,-2 5 0,-4 2 0,-8 6-277,-5-3 2126,-4 3 0,-9-6 0,-2 8 0</inkml:trace>
  <inkml:trace contextRef="#ctx0" brushRef="#br0">5393 9163 8107,'16'0'1199,"2"0"0,1 0-195,2 0 0,7 0 0,-2 0 0,2 0-584,-2 0 1,4 0-1,-4 0 1,2 0-791,-2 0 0,-3 0 0,-7 0 209,-1 0 0,1 0 0,0 0 161,-1 0 0,-6 0 0,-2 0 0</inkml:trace>
  <inkml:trace contextRef="#ctx0" brushRef="#br0">6635 9179 8107,'-10'-5'690,"-1"0"0,8 1 1,-1 8-1,8 3 253,6 1 0,4 8 0,4 7 0,3 1-253,5 4 1,4 2 0,1 1 0,2 1-77,4-1 0,-4-1 0,4-2 1,-6-4-186,-4-1 0,1-2 0,-7-5 0,-2-2-70,-2-4 1,-6 2-1,-1-6 556,2-3-722,-5-1 0,-1-9 1,-10-4-1,-3-3-130,-2-1 0,4-8 0,-5-5 0,-3-5-102,-1-4 0,-1-12 1,-1 0-1,0-3-342,1-2 0,-6-11 0,0 2 0,1-1-165,3-1 0,3-1 0,2 3 0,3 7 161,2 5 0,-3 11 0,4 4 0,3 2 427,1 3 0,2 6 1,0 3-1,0 1 233,0 0 1,5 0-1,1 5-89,-3 0 1,4 6-1,0 0 1,2-1-83,3 2 0,2-3 0,2 5 0,1 0-128,4 0 1,-2 2 0,6 5 0,-1-2 0,1-1-5,3-3 1,1 1-1,6 5 25,7 0 0,-5 0 1,10 0-1,0 0 0,4 0-11,7 0 0,1 0 1,0 0-1,1 0-24,4 0 0,6 0 0,11-2 0,1-1 34,2-2 1,-34-1-1,3-1 1,-1 2 0,0 0 4,3-2 0,1 0 0,4-1 0,2 0 0,-1 0 0,0 1 0,1-1 0,0 0 0,2 1 0,0 0-1,0 2 1,1-1-1,-3 0 1,0 0-1,-3 2 1,-1 1 0,0 0-1,-1-1 18,1 1 0,0-1 0,3 1 0,2 1 1,-1 2-1,0 0 0,2-1 0,1 0 36,0-1 0,-1-1 0,-3 2 0,-1 0 0,-1-1 0,1-1 0,-2 2 0,1 0 49,-2 1 1,1 0 0,4 0-1,0 0 1,-6 0 0,0 0-59,2 0 0,1 0 0,-4 0 0,0-1 1,2-1-1,-1 0 0,2-1 0,0-1 0,-1 1 1,-1-1-27,0 1 1,0-1 0,0-1 0,-2 0 0,-5 1 0,0 1 0,-1-1 0,0 1-88,1-1 1,0 1 0,0-3 0,0-1-1,-1 2 1,0 0 0,1-2 0,0 0 70,0-1 1,1 0 0,6 0 0,0 1 0,0-1 0,0 0 24,2 0 1,1 0 0,-4 3 0,0 0 0,2-1-1,-1 1 1,2 0 0,0 0 0,-1 0 0,-1 1 16,0 1 1,0 1 0,4-2 0,1 1-1,-4 0 1,-1 0 17,3 2 1,-1-1 0,3 0 0,-1 0 0,-1 1 0,1-1 0,2-1 0,1 1 0,2 0 0,0 0 3,1 1 1,0 1 0,1-1-1,-1 2 1,3-1 0,0 0-1,-1 0 1,0 0-41,2 0 1,-1 0 0,-6-1 0,-1 2-1,-1-1 1,-1 1-43,-3 2 0,-1-1 0,-4 0 1,-1 0-1,-1 3 0,-2 0 0,-2 1 1,-1-1-1,37 5-162,-7 1 0,-5-6 0,-7 4 0,-2-2-782,-3-4 1,-6 4-1,-11 0 1,-10 0-320,-8 0 1,-8 6 0,-6-3-522,-9 4 0,-28 0 0,-24-4 1799,-22-4 0,-15-5 0,34-1 0,0 0 0</inkml:trace>
  <inkml:trace contextRef="#ctx0" brushRef="#br0">8129 8723 8107,'11'0'842,"-1"0"0,-6 2-214,1 3 0,-10-3 0,-8 5 0,-4-2 0,-6 1-19,-1-3 0,-3 4 1,-4-2-1,0-1 74,-1-2 1,-3-2 0,0 0 0,4 0-287,1 0 0,-1 0 1,8 0-1,0 0-272,1 0 1,1-6-1,5 1 1,0 2 404,0 1-1186,1-5 396,-1 5 0,7 2 1,4 11-1,3 3 212,2 1 0,0 1 0,0 1 0,0 3 107,0 1 1,0 7 0,0-4 0,0 2-32,0 0 1,0-5 0,0 4 0,0-2 188,0-4 1,0-2 0,0-1 0,0 0-87,0-1 0,0-4-244,0-1 111,0-6 1,2 1 0,1-10-1,4-6-272,2-3 1,9-1-1,8-1 1,4-2-210,1-3 1,7 4 0,6-4 0,5 4 176,3 1 0,1 7 1,-6 4-1,-2 3 200,-3 2 1,-5 7 0,-9 4-1,-4 3 56,-1 1 0,-2 6 1,-5 2-1,-2 1 1087,-4 4 1,3 2 0,-8 1 0,-2-1-321,-1-4 1,-9 8 0,-3-6 0,-4-2-286,-2-2 1,-5-3 0,-2-5 0,-1 0 12,-4-1 0,3-4 0,-1-3 1,-2-1-380,-2-3 1,-1-2-1,0-2 1,-1 0-725,1 0 1,1-2 0,2-2 0,2-1-598,-2 2 1,5-4-1,2 0 1,5-2 250,6-3 0,-2-2 0,7-2 0,1 0 387,2 1 1,11-3 0,7-1 0,8-4-1964,6-1 0,8-2 2580,4-6 0,18-6 0,4-2 0</inkml:trace>
  <inkml:trace contextRef="#ctx0" brushRef="#br0">8852 8723 9565,'-17'0'1439,"-2"2"-963,-2 3 0,-2 6 0,2 10 0,-5 5 317,-4 4 1,-1 6 0,1 3 0,4-1-375,5 1 0,5-3 0,6-4 1,4-1-263,5 1 0,2-3 0,6-1 0,9-3 42,9-3 0,6-1 1,4-5-1,3-2 93,3-3 1,-1 1 0,3-7 0,-2-2 125,-3-1 0,-3-2 0,-7 0 1,-4 0 97,-1 0 0,-4-7 0,-7-3 0,-3-4-149,-2-2 0,-3 0 0,-10 1 0,-4-1-129,-4 0 1,-7 0 0,-2 1 0,-1-1-36,-4 0-617,5 8 1,-7-6 0,6 5-397,0 0 1,-4-3 0,7 7 0,1 1-1169,3 2 1,1 2 0,2-1-4948,4-5 5532,3 5 0,14-6 1393,3 7 0,11-7 0,4-2 0</inkml:trace>
  <inkml:trace contextRef="#ctx0" brushRef="#br0">9418 8991 8107,'11'0'144,"-1"0"0,-4 5 1,4 0-1,1 0 465,-3 2 1,6-3-1,-5 6-98,0 2 1,-1 2-1,-4 2-32,1 0 0,-1-6 0,-10-1 0,-4-2-32,-4-3 1,3-3 0,1-1 0,-2-1-49,-2-5 0,3 3 0,3-8-154,1-1 1,1-2 0,6-2-95,0 1 0,0 4 0,2 3-413,3 1 1,4 1 0,7 6 0,0 0 30,-1 0 0,1 0 0,0 2 259,-1 3 0,-1 4 0,-3 7 184,-6-1 0,-3-4-63,-2-1 0,-7-1 0,-4 2 208,-3-6 0,-1-3-56,-1-2 1,0-6-1,2-1 12,4-1 0,3 2-76,7-4 1,0-1-193,0-4 0,2 6-1599,3 4-286,4 3 1,1 2-3106,0 0 3257,-6 0 1688,3 0 0,-7-7 0,0-2 0</inkml:trace>
  <inkml:trace contextRef="#ctx0" brushRef="#br0">10000 8676 8107,'0'-10'386,"0"-1"0,2-1 409,3-2 0,4-2 1,8 2-1,2 2-72,2 2 1,6 4 0,-5-2 0,3 1-222,3 3 0,-4 2 1,1 2-1,-1 2-8,1 3 0,-8 4 0,1 9 0,-6 1-92,0 2 0,-5 2 0,-2-2 1,-3 3-43,-2 0 0,-7 4 1,-3-5-1,-6 0-122,-5-1 1,3-1 0,-3-5 0,4-2-112,1-3 0,0 1 0,1-7 1,-1-1 10,0-3 1,6-1-520,-1 0 1,10 0 0,1 0 32,8 0 0,13-5 0,5 0 1,6 1 281,5 3 0,-2 1 1,6 0-1,1 1 59,-1 5 0,-5 2 0,-8 8 0,-3 0 134,-3-1 0,-2 6 0,-8 0 0,-3 0 722,-2 2 0,-2-6 1,-5 6-1,0-2-331,0 0 0,-7 0 1,-4-5-1,-3-2-258,-1-4 0,-1 2 0,-2-5 0,-1 0-74,-2 0 0,-5-1 0,3-6 1,1 0-916,-1 0 1,-3 0 0,5-2-1,0-2-1683,-2-1 1,6-7 0,-4 3 261,3 0 1,9-4-1,4 2 937,3-3 1,4-2-1,3-1 1,6-2 100,3-2 1112,9-7 0,1 3 0,8-6 0</inkml:trace>
  <inkml:trace contextRef="#ctx0" brushRef="#br0">10786 8645 6659,'0'-16'892,"0"0"0,5 6 0,2 1 435,2 2 0,2 2-202,4 5 1,1 7 0,-2 3-488,-3 4 0,1 4 0,-7 1 0,0 4 31,2 1 1,-5 1 0,3 4-1,-3-1-221,-2 0 0,-2 11 1,-1-8-1,-4 1 5,-2-5 0,4 3 0,-4-5 1,2-1 366,4-3 0,1 2 0,2-2-450,0-2 1,7-3 0,3-4 0,4-3-261,2-2 1,0-2 0,-1-5 0,3 0-265,3 0 0,3 0 1,8-2-1,-1-1-1432,1-3 0,-1-6 0,1 3 0,-1-1 322,0-1 0,-1 6 0,-4-5 0,-5-1-115,-3 2 0,-4 1 1,-2 4-1,-3-3 475,-2-1 1,-2 2-1,-5-4 1,-2-4 630,-3-5 1,-4-1-1,-5-4 1,2 1 272,2 4 0,-1 2 0,-5 3 0,1 3 0,4 2 1216,1 4 0,6 5-519,-1 0 1,3 7 0,2 9 0,0 0 500,0-1 1,0 3 0,2 1 0,1 2-906,3-2 0,4 0 0,-3 1 0,2 1-520,3-2 1,0-2 0,1-1 0,-3 0-175,2-1 0,2 1 0,2-2 1,-2-2-1820,-4-1 0,4-8 0,-3 2 2220,3-3 0,2-9 0,-1-2 0</inkml:trace>
  <inkml:trace contextRef="#ctx0" brushRef="#br0">11745 8881 8822,'14'10'0,"-2"1"924,-1 1 1,-8-4 0,3 3-121,-5 1 1,-1-3 0,-1 0-295,-5-2 0,-2-2 1,-8-5-1,0 0 272,1 0 0,-1-2 0,0-1-504,0-3 1,8-6 0,1 3 0,1-1-279,1-1 0,2 1-50,8-6 0,4 8 0,6 2 1,1 5-84,0 1 0,0 0 0,-1 1 0,1 5 56,0 4 0,-1 2 0,-1 0 125,-3-1 0,-2-2 0,-6 3 159,2-2 0,-1-6 41,-9 1 1,1-3 0,-6-2-124,-3 0 0,5 0 1,-1-2-1,0-1-149,0-3 0,4-1 1,-5 4-2659,-2-2 0,3-2 100,-2 1 1,1 5 2581,-6-5 0,0-2 0,1-1 0</inkml:trace>
  <inkml:trace contextRef="#ctx0" brushRef="#br0">12469 8535 9266,'0'-25'0,"0"4"0,-2 4 1410,-3 1 1,3 0-708,-3 1 0,3 8 1,2 7 395,0 8 1,2 8-1,1 5 1,4 5-58,2 4 1,-4 1-1,4 3 1,-1 1-302,1 1 1,-4 6 0,4-5 0,-2-2-325,-3-2 1,3 2 0,0-2 0,0-3-307,0-1 1,0-4 0,-4-1 0,2-1-516,-1-4 0,3-1 0,-2-3-1729,-1 1 1,-3 0-4697,-1 0 5155,0-8 0,2-2 0,2-12 720,1-4 0,7-4 0,0-2 1,6-1 953,3-4 0,7-4 0,-4-6 0</inkml:trace>
  <inkml:trace contextRef="#ctx0" brushRef="#br0">13255 8550 8107,'0'-24'337,"-2"5"0,-3 5 150,-6 3 0,-3 8 0,-1-2 0,-1 3 386,0 2 1,0 2 0,1 3 0,-3 5-132,-3 4 0,2 9 0,-7 3 0,0 4-310,1 1 1,1 6-1,4 1 1,-1 1 311,2-1 1,4-1 0,4-6 0,6 1-312,3-1 0,4-5 0,3-1 0,7-1-141,7 1 1,4-6 0,7 2-1,0-4 41,3-1 1,2-5 0,-4-3 0,1-1-4,-1-3 1,-5-2 0,-1-2 0,-1 0-29,1 0 1,-8-7-1,1-4 1,-8-3-303,-3-2 0,-2 1 0,-5-3 0,0-1 0,0-2 0,-7 2 0,-3 5 0,-4 2-29,-2-1 0,-5-4 1,-2 7-1,1-4-1005,-1-2 0,-3 5 1,3 3-1,0-1-326,1 0 1,1 6 0,5-3 0,0 5-1896,1 1 0,-1 0-1831,0 0 5086,7 0 0,2 0 0</inkml:trace>
  <inkml:trace contextRef="#ctx0" brushRef="#br0">13648 8849 8294,'15'0'1615,"-4"0"-669,-1 0 0,-6 2 371,1 3 0,-3-1-352,-2 6 1,-7-6-611,-4 1 0,-3-9 0,0-3-23,4-1 0,3 2 0,7-4-298,0-2 1,2 5 0,3 1-105,5 5 0,4 1 1,2 0-1,2 0 54,3 0 0,-4 1 0,4 5 181,-3 4 1,-5 4 206,-2 2 0,-4 0 55,-7-1 0,-7-6 1,-4-4 100,-2-3 0,-3-4 0,0-1 32,0-2 0,1-8 1,1 3-212,3-4 0,4 3 1,7 1-1042,0-2 1,0 3-1737,0-2 0,7 3-98,4-3 1,3 4-1,1 7-1558,1 0 4084,0 0 0,7 0 0,1 0 0</inkml:trace>
  <inkml:trace contextRef="#ctx0" brushRef="#br0">14670 8409 8671,'0'-24'0,"0"3"711,0 3 1,0 2 0,-2 1 85,-3-1 0,1 6 0,-6 1 0,-2 2-242,-2 3 1,-2 3 0,0 2-1,-1 5 150,-4 4 1,1 6-1,-4 5 1,1 5 102,4 4 1,-4 3 0,2 2 0,4 1-362,5-1 0,-1 9 0,8-2 1,2-4-341,1-3 1,11-3 0,6-1 0,8-1 94,2-4 0,10 2 0,-2-7 0,3-2 57,3-1 0,8-4 0,-3-4 0,-1-5 165,3-3 0,-8-2 0,1-2 0,-3-3-265,1-5 1,-2-10-1,-9-2 1,-5-1-160,-3 0 0,-10-3 0,-2 3 0,-5 1 0,-1-1 0,-7 2 0,-3 5 0,-6 1 0,-5-1 0,-3 5 0,-8 3 0,-1 1-865,-4 3 1,-8 4 0,-7 7 0,-1 7-2394,-1 5 0,-5 14 0,-8-1 3258,1 1 0,12 0 0,-7-1 0</inkml:trace>
  <inkml:trace contextRef="#ctx0" brushRef="#br0">4088 11254 8107,'-7'-16'1111,"6"9"1,-3 6 0,6 7 0,5 7-463,2 4 1,-1 9 0,5 2 0,-3 6 156,2 2 1,7 11 0,2-1-1,0 1-420,2 4 0,-4-3 1,6-2-1,-1-1 271,1 4 0,-6 2 1,2-6-1,-4-3-85,-1-5 1,-2-9-1,-2-6 1,-3-2-310,-2-6-109,-2-2 0,-7-3 1,-1-6-1,-4-6-116,-2-8 1,-1-8 0,-6-4 0,-1-3-372,-4-7 1,5-4 0,-2-8 0,6-2-171,0-8 0,0-4 1,1-4-1,6 0-231,3 0 1,4 1 0,5 0 0,7 5 274,5 4 0,9 12 0,-2 6 0,4 5 365,2 4 1,4 12-1,3 0 1,1 5 184,3 6 0,3 1 0,1 4 0,0 5 241,0 8 0,-5 3 0,0 10 1,0 3 1067,-2 4 1,1 9 0,-6-2 0,1 3-456,-1 2 0,-2 7 0,-3 2 1,-2 0-897,-2-4 1,-7 1 0,4-3 0,-4-2-50,-3-3 0,3-3 0,-10-12 0,0-4-442,-4-5 1,2-4-6527,-2-1 31,0 0 5942,-5-8 0,0-8 1,0-12-1,0-5 439,0-4 0,6-5 0,-1 3 1,-2 0 390,-1 0 1,-2 3-1,-2 4 1,-1 0 628,-2 0 1,-8 6 0,3 1-1,-6 2 700,-5 4 0,-1-4 1,-8 1-1,2 1-405,0-2 1,-12 5 0,5-5-1,-4 2-177,3 0 1,-3 0-1,1 5 1,-1 0-362,1 0 0,1-2 1,6-1-1,1-3-719,4 3 1,3 1 0,8 2 0,-1 0-3995,0 0 3254,7 0 1,4 0 0,10 0 0,6 0 206,3 0 0,9-5 1031,3 0 0,10-8 0,5 5 0</inkml:trace>
  <inkml:trace contextRef="#ctx0" brushRef="#br0">5551 11553 8107,'31'-7'329,"0"5"0,-4-10 0,-1 5 1,2 0-1,2-2 530,1 0 1,6 4-1,-2-4 1,-4 1-309,-3-1 0,-4 4 1,3-4-1,-6 2-613,-4 3 1,-1 3-951,0 1 0,-4 0-24,-7 0 0,-7 5 0,-15 2 1,-4 2 446,-5 3 0,-4-4 1,-2 3-1,1 1 589,0 2 0,-1-3 0,1-1 0,-1 2 0,1 2 0,5 0 0,3-1 0,4-5 398,5-1 10,1 5 1,12-5 0,6 4 0,9-6 456,7-3 1,3-2 0,10 0 0,0 0 0,3 0 1,7 0 0,-2-2 0,3-1-957,2-3 1,-1 1-1,-4 5 1,-6 0-811,-2 0 0,-5 2 0,-1 1-3468,-2 3 4368,-6 6 0,2-3 0,-6 6 0</inkml:trace>
  <inkml:trace contextRef="#ctx0" brushRef="#br0">7233 10892 8206,'2'-14'0,"3"4"438,5 5 1,-1 8 0,0 4 0,0 4 567,-1 6 1,-2 1 0,2 8-1,-1 2-323,-3 1 1,-4 10 0,-7 3 0,-7 3-164,-5 2 0,-4-1 0,4-1 0,-4-1 331,-2 0 1,6 4 0,-2-7 0,6 0-13,4 1 0,-1-1 0,7 0 0,1-4-198,2-4 1,2-8-1,0-4 1,2-4-507,3-1 0,-1 0 0,6-2 0,3-4-135,1-5 0,7-3 0,1-2 0,3 0-47,3 0 0,7-2 0,3-3 0,0-5-1233,1-4 0,5-2 0,-3 0 0,3 0-472,-2 1 0,3-1 1,-4 0-1,1 1 230,0-1 1,-9 2 0,-2 2 0,-8 1 488,-6-1 0,-3-2 0,-3-3 1033,-6-4 0,-3-4 0,-2-6 0</inkml:trace>
  <inkml:trace contextRef="#ctx0" brushRef="#br0">7752 11144 11421,'0'16'883,"0"-1"0,5 8 0,0 3 1,-1 4 405,-3 1 0,-1 3 0,0 2 0,0 4-316,0 1 1,0 4 0,0-3 0,0 2-235,0-3 1,0 5 0,2-6 0,2 0-314,1-3 1,5 0 0,-3-4 0,0-5-655,0-4 0,0-3 0,-3-5 0,3 0-1254,2-1 1,-6-4 0,4-3-350,0-1 0,-3-1 0,6-6 207,2 0 0,0-2 0,1-3 0,-1-6 256,5-3 0,-1-1 0,7-3 1368,0-3 0,1-10 0,7-9 0</inkml:trace>
  <inkml:trace contextRef="#ctx0" brushRef="#br0">8381 11081 8107,'0'-24'0,"0"3"0,5 3 0,0 2 0,0 1 574,2-1 0,2 0 0,5 1 0,-2 1 187,-1 3 0,-1-3 1,6 5-1,1 1-382,4 2 1,-1 5 0,4 1 0,1 1 28,-1 5 1,0 4 0,4 9 0,-1 4-7,1 2 0,-6 1 0,-1 7 0,-3 2 300,-3 2 1,-6 10 0,-4-4 0,-3 1-347,-2 1 1,-9 1 0,-5 1 0,-7-2 87,-3-3 0,3 4 0,-5-6 0,-2 0-73,-2-3 0,4-11 0,0-5 0,0-5-390,1-6 0,-5 2 0,4-6 0,-3-3-364,-3-1 1,1-9 0,1-4 0,2-1 109,2 2 0,8-10 0,1 5 0,6-3-8,4 1 1,2-4 0,9 0-1,4 2 114,8 1 0,16 4 1,1 2-1,3 3 275,3 2 1,8 2 0,-2 5 0,1 0-91,-1 0 0,2 0 1,-8 2-1,-1 3-173,1 5 0,-3-1 1,-6 0-1,-2-2-184,-2-4 1,-1 4 0,3-1-1,-4-3-1122,-1-1 0,-2 3 0,-4 0 0,3-1 40,0-2 0,1-2 0,-5-2 0,0-2 373,0-1 0,-1-12 1048,1 1 0,7-10 0,1 1 0</inkml:trace>
  <inkml:trace contextRef="#ctx0" brushRef="#br0">9261 10971 8107,'0'-16'0,"2"1"0,3-1 62,6 0 1,4 0-1,5 1 1,4-1 761,6 0 1,-6 2 0,13 2 0,1 2-281,1-3 0,1 6 1,-5 0-1,1 2 1,-1 0-251,-1 1 0,-10 3 0,-1 2 0,-2 3-12,0 1 0,-6 7 0,-6-1 0,0 3 275,0 2 1,-6 5-1,2 1 1,-3 3 70,-2 3 0,0 8 1,-2 4-1,-1 2 113,-2 0 1,-8 0-1,5 5 1,-1-1-175,4-4 0,3 1 0,2-6 0,0-2-208,0-2 1,2 4-1,1-1 1,4-1-354,2-1 1,1-5 0,6-1 0,-2-3-1564,-3-3 0,3-1 1,-6-5-6772,1 0 7446,5-1 1,-14-6-1,0-7 1,-9-9 881,-5-9 0,-15-17 0,-5 0 0</inkml:trace>
  <inkml:trace contextRef="#ctx0" brushRef="#br0">9387 11333 8107,'16'-7'1133,"-1"3"1,3-5 0,5 1-239,8-1 0,0 5 0,8-3 0,-2 2-335,-1 0 0,8 0 0,-2 3 1,3-2-768,2-1 0,-5 0 0,0 5 1,0 0-470,-2 0 0,-1 2 0,-8 3 1,-1 4 675,-4-1 0,4 13 0,-6-3 0</inkml:trace>
  <inkml:trace contextRef="#ctx0" brushRef="#br0">10708 11301 8107,'15'0'0,"1"0"1448,0 0 0,-6 2 1,1 1-1,1 3 321,2-3 0,-5 6 1951,-4 1-3177,-3-3 1,-15 0 0,-2-7 0,-3 0-72,1 0 1,1-5 0,0 0 0,2 0 1920,4-2-1866,-4 5 0,14-5-551,0 7 0,7 0 0,9 0 0,-1 0-1045,1 0 1,2 5 0,1 0-1,2-1 251,-2-2 1,4-2 0,-2 0 0,-2 0-1641,-2 0 0,6 0 1,1 0-1,1-2 2253,-4-3 0,10-11 0,2-9 0</inkml:trace>
  <inkml:trace contextRef="#ctx0" brushRef="#br0">11981 10610 11204,'-23'0'936,"4"0"0,-7 1 0,-2 3 0,-3 3-314,-6 1 1,2-2 0,-5 2-1,1-1-303,4-3 0,2-2 0,2-2 1,1 0-162,4 0 0,-2 0 0,7 0 0,2 0-24,1 0 0,3-6 0,-1 1 109,0 2 0,6 1-284,-1 2 0,6 2 0,-4 3 0,0 5 129,1 4 1,2 4 0,-4 3 0,0 3 56,1 1 0,-5 8 0,5-3 0,-1-1 10,-1 1 0,6 3 0,-4-7 0,2 2 205,4-2 0,-4-3 1,1-5-209,3 3 1,1-4 0,2 4-272,0-3-183,0-10 1,7-1 0,5-9 0,6-1 59,3-2 1,12-7-1,0 1 1,6-3-165,4-2 1,4 1 0,4 1 0,2 1 18,-3 3 0,4 6 1,-3-1-1,-4 5 592,-3 5 1,-6 4-1,1 9 1,-8 3 135,-1 5 0,-2 4 0,-2 3 0,-5 0 166,-4-2 0,-8 9 1,-4-6-1,-5 4 958,-5 6 0,-4-1 0,-10 1 0,-5-4-1243,-8-1 0,-3-4 0,4-9 1,0-5-223,-1-4 0,-5-6 0,1-3 0,1-1 0,2-3 0,1-4 0,-1-5 0,-2-6-331,-2-3 0,2-2 0,7 3 0,4 0-491,1 3 1,2-1 0,7-4-1,4-1-1636,5 0 0,3 0 1,2 1-1,2-3-5282,3-3 7740,4-3 0,20-15 0,4-1 0</inkml:trace>
  <inkml:trace contextRef="#ctx0" brushRef="#br0">12358 10877 8302,'0'-26'0,"0"-1"0,0 1 542,0 2 0,13-4 1,4 7-1,4 2-72,2 1 0,5 2 1,-2 2-1,4 4-16,1 5 0,1 3 0,-1 2 1,-1 0-35,-4 0 0,2 7 0,-7 3 0,-2 4 111,-1 2 0,-4 7 0,-4 3 0,-5 4-134,-3 1 0,-2 1 1,-2 1-1,-3 0-61,-5-2 0,-10 8 1,-2-11-217,-3 0 1,4-7 0,-3-2 0,1-5-1,4-5 76,1-2 0,3-2 0,-1-5-1227,0 0 678,7 0 0,4-2 0,12-1 0,9-3 125,8 3 0,6-4 0,5 2 0,3 1 167,4 2 1,7 4 0,-7 3 0,4 6 182,1 3 0,-2 3 1,-1 4-1,-4 5 412,-2 4 1,-1-4 0,-7 0-1,-4 2 254,-5 2 0,-5 2 1,-6-1-1,-5-1 88,-3-4 0,-9 4 1,-5-6-1,-5 2-571,-4 0 0,-7-6 0,-2 1 0,-7-6-305,-5-4 0,-12 1 0,5-7 0,-1-1 0,1-3 0,-7-2 0,7-5 0,-2-4-714,2-4 1,-1-2 0,9 2 0,1 2-2233,4 2 0,9 6 0,6-1 670,4 3 0,10 2 2276,7 0 0,14 0 0,10 0 0</inkml:trace>
  <inkml:trace contextRef="#ctx0" brushRef="#br0">14009 10845 8107,'-10'-1'1672,"-1"-3"512,-1-1-1537,-2 0-134,5 12 0,2 3 0,7 9 0,0 4 177,0 1 0,2 3 0,3 4 0,4 0 815,0 1 1,12 6 0,0 4 0,7 2-532,3-2 1,6 1-1,1-6 1,1-2-643,-1-2 0,-1-8 0,-4-4 0,2-4-332,2-1 0,-2-7 0,-6-4 0,-1-3 0,0-2 0,4-2 0,-10-3 0,1-6 0,0-3 0,-2-9 0,-5-5 0,-2-5 0,-4-3 0,2-12 0,-7 3 0,-1-2 0,-2-4 0,-9-5 0,-4 4 0,-3 3 0,-1 5 0,-6-1 0,-2 7 0,0 1-950,0 5 1,2 12 0,6 0 0,1 6-2411,3 4 0,-3 6-2931,4-1 4956,3 3 1,2 2 0,10 0 1334,5 0 0,4-7 0,2-1 0</inkml:trace>
  <inkml:trace contextRef="#ctx0" brushRef="#br0">14780 10342 8766,'10'-15'0,"1"-1"0,1 0 660,2 0 0,7 8 0,2 2 0,1 5-268,4 1 1,2 0 0,1 0 0,1 1 108,-1 5 0,-5 4 1,-3 9-1,-4 2 381,-5-1 1,-9 4-1,1 2 1,-8 4-123,-9 1 0,-1 1 0,-18 1 0,-4 0 53,-7-1 0,-8 8 0,8-11 0,-3 1-355,2-2 0,5-9 1,11 2-1,5-3 220,4-3 0,11 1 0,10 0-678,10 0 0,12-8 0,2-2 0,5-3 0,4 2 0,12-3 0,-2 3 0,4-3 0,3-2 0,-4 0 0,8-2 0,0-1 0,-2-2 0,3-1 0,-5 6 0,-1 0-1044,-4 0 1,-1 6-1,-13 1 1,-5 1 1043,-7 4 0,-6-5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3:12:15.9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24905 5407,'55'65,"0"1,-16-21,-1 0,1 1,-1 1,1 0,-1 1,0 1,1 0,-1 1,1 1,0 1,-2 0,-2-1,-1 0,1-1,-1 2,1 0,0 0,1 0,-1 1,1 1,4 7,1 2,0 0,-2-3,0 0,0 1,1 3,1 0,-1 0,1 4,0 0,1 1,-1-2,1 0,1 1,0 4,2 0,-1 1,2 0,0-1,0 1,1 0,-1 0,1 1,-10-14,1 1,0 1,-1-2,0-2,-1-1,0-1,0 2,1 1,1 0,-1 1,0-1,0 0,0 0,0 1,0 0,4 4,1 1,0 1,-1-1,-1-2,-1-1,0 0,1 1,0 1,1 0,0 0,1 0,1 3,0-1,0 1,1 1,1 4,2 1,-1 1,1-2,0-2,0-2,0 0,1 0,-1 2,1 0,0 0,1 0,0 1,0 0,0 0,1 1,-9-14,1 2,0-1,-1 0,1 0,9 12,-1 1,1-2,0 1,-1 0,0-1,1 0,-1 1,-1-2,0 1,0 0,1 0,-9-12,1 1,-1 0,0 0,0-1,8 12,-1 0,0-1,-1 0,1 0,-1 0,0 0,0 0,-1 0,-1-1,1 1,0-1,2 1,1 1,-1-1,0-1,-3-2,-1-1,0 0,1-1,-1 0,-1-1,1-1,-1 1,-1-3,0 1,-1-1,0 0,0 0,-1 0,0 0,0-1,10 14,-2-2,1 0,-2-1,1-1,-2 0,-1-3,-1 0,0-1,-1-2,-1 0,-1-2,-4-4,-1-2,-1 1,-1-3,-1 0,0 0,-1 0,-1 0,0-1,14 22,-1-3,-5-3,-1-1,-2-5,0 0,-5-4,1-1,-1-6,-1-2,-4-3,-2 0,0-3,-2-2,16 31,-10-2,-2-13,1 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3:12:15.9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22059 7246,'47'51,"0"0,-1 1,-1-2,-1 0,0 0,-2-1,0 0,0 1,0 5,-1 2,0-1,-3-3,0-1,-1 2,1 2,0 1,0 1,0 2,-1 0,1 2,3 5,1 2,-1 1,2 0,0 1,-1 1,0-1,0 0,0 2,2 2,0 1,0 1,-9-17,0 0,0 0,0 1,2 3,-1 0,1 1,0-1,-1 0,0-1,1 0,-1 0,0 0,0-1,0 0,1 1,3 6,2 0,-1 1,0 0,-1-3,-1 0,0 0,0 1,2 0,-1 1,1 0,0 1,0-1,1 1,0-1,1 2,1 3,0 2,0-1,0 0,-1-2,0 0,0-1,-1 0,1 1,0 0,0 0,-1 0,1-1,0 1,-1-1,2 1,1 3,1 1,0 0,0-1,-2-4,1-1,-1 1,0-1,-1 0,1 1,0 0,-1-1,0 1,0-1,1 1,-1 0,3 3,0 0,0 1,0-2,-2-3,1-1,-1 0,1 0,-1 1,0-1,0 0,0 0,0 0,-1-1,0 1,0-1,2 2,0-1,0 0,-2 0,-2-3,-1 0,-1-1,0 0,0-1,0-1,0 1,0-1,-1 0,1 0,-1 0,1-1,-2 0,0-1,0 0,-2-1,8 14,-2-1,-1-1,1 0,-1 0,0-1,-1-2,-1-1,0 0,-1-1,0-1,-1-1,-1-4,-1 0,0-1,-2-2,0-1,-1 0,-2-2,0 0,-2-1,10 20,-2-3,-2-5,-1-3,-4-5,-1-1,-2-4,-1-1,-2-5,-2-2,6 34,-5-10,-3-12,-6-4,4-7,3-3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3:12:15.9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20125 11034,'-7'65,"9"6,12 8,11 3,-9-35,3 2,1 4,2 0,1 4,2 0,4 4,2 2,4 5,1 2,3 1,1 1,3 1,1 1,3 0,1 2,-11-18,0 1,1 0,-4-3,0-1,1 0,0 2,0-1,1 1,0-2,0 1,1 0,2 5,2 0,-1-1,-1-2,-1-1,0 1,1 0,0 1,0 0,1 0,1 1,-1-1,1 3,1-1,-1 0,-2-4,-1 0,0 0,0-1,-1 1,0-1,-1-1,-1 0,1 1,2 5,2 0,-1 1,-1-4,0 0,-1 0,1 1,0 1,0-1,0 0,1 0,-1 0,1 1,0 0,0 0,-1-3,0 1,0 0,-1 0,-1 0,1 0,-1 1,0 0,0 0,2 0,1 1,-1-1,-2-4,-1-1,-1 1,0-1,-1 1,0 0,-2 0,0-1,-1 1,1 1,0 0,-2 0,-1-2,-1 0,0 0,12 26,-1-1,-2-2,-2 0,-1-3,-1-1,-2-5,-1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82A78-4271-A341-841D-6494C3764E0C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A9380-01D1-8D4A-A530-042F30707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3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5740-0739-2A41-92CE-4F88757C6BAD}" type="datetime1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5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13F1-96BA-044B-855D-505D845DAE65}" type="datetime1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4A29-84C0-3242-BB9E-F2639F1A7E70}" type="datetime1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81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1777-0908-764E-8BF9-C93FBDE1BFDC}" type="datetime1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65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27C-86DF-014B-A39F-76D5C72D1AD7}" type="datetime1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6217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F91D-C771-D149-8604-95565AC9DFCD}" type="datetime1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48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6893-7A6B-6F42-A6CA-C909492B55F5}" type="datetime1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8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EC95-4E99-5F44-BC53-28F5F79D942D}" type="datetime1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3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3000"/>
            </a:lvl1pPr>
          </a:lstStyle>
          <a:p>
            <a:fld id="{504D2DC7-A9F0-084D-8B7B-B4C448AF14AC}" type="datetime1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000"/>
            </a:lvl1pPr>
          </a:lstStyle>
          <a:p>
            <a:fld id="{CDDE40F2-9528-254F-9126-731927A78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2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84EC-A07E-8C49-9E05-39F45AC2F440}" type="datetime1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2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4550-8F46-904E-A6B3-30BE95A9161C}" type="datetime1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0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61C2-6251-D040-8020-09F097786C9B}" type="datetime1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3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5F26-2F1E-6946-ABB0-06AAF02CE406}" type="datetime1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B8BC-9888-3544-A8AE-676DFCE6E149}" type="datetime1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27F1-767A-3747-80E5-A7CFAA9AF29E}" type="datetime1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AF72-EB28-6B4B-8C91-41759764334B}" type="datetime1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9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FED49-E4BD-F449-9B92-312C1FD9FD33}" type="datetime1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customXml" Target="../ink/ink28.xml"/><Relationship Id="rId18" Type="http://schemas.openxmlformats.org/officeDocument/2006/relationships/image" Target="../media/image55.png"/><Relationship Id="rId26" Type="http://schemas.openxmlformats.org/officeDocument/2006/relationships/image" Target="../media/image59.png"/><Relationship Id="rId3" Type="http://schemas.openxmlformats.org/officeDocument/2006/relationships/customXml" Target="../ink/ink23.xml"/><Relationship Id="rId21" Type="http://schemas.openxmlformats.org/officeDocument/2006/relationships/customXml" Target="../ink/ink32.xml"/><Relationship Id="rId7" Type="http://schemas.openxmlformats.org/officeDocument/2006/relationships/customXml" Target="../ink/ink25.xml"/><Relationship Id="rId12" Type="http://schemas.openxmlformats.org/officeDocument/2006/relationships/image" Target="../media/image52.png"/><Relationship Id="rId17" Type="http://schemas.openxmlformats.org/officeDocument/2006/relationships/customXml" Target="../ink/ink30.xml"/><Relationship Id="rId25" Type="http://schemas.openxmlformats.org/officeDocument/2006/relationships/customXml" Target="../ink/ink34.xml"/><Relationship Id="rId2" Type="http://schemas.openxmlformats.org/officeDocument/2006/relationships/image" Target="../media/image47.png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29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customXml" Target="../ink/ink27.xml"/><Relationship Id="rId24" Type="http://schemas.openxmlformats.org/officeDocument/2006/relationships/image" Target="../media/image58.png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23" Type="http://schemas.openxmlformats.org/officeDocument/2006/relationships/customXml" Target="../ink/ink33.xml"/><Relationship Id="rId28" Type="http://schemas.openxmlformats.org/officeDocument/2006/relationships/image" Target="../media/image60.png"/><Relationship Id="rId10" Type="http://schemas.openxmlformats.org/officeDocument/2006/relationships/image" Target="../media/image51.png"/><Relationship Id="rId19" Type="http://schemas.openxmlformats.org/officeDocument/2006/relationships/customXml" Target="../ink/ink31.xml"/><Relationship Id="rId4" Type="http://schemas.openxmlformats.org/officeDocument/2006/relationships/image" Target="../media/image48.png"/><Relationship Id="rId9" Type="http://schemas.openxmlformats.org/officeDocument/2006/relationships/customXml" Target="../ink/ink26.xml"/><Relationship Id="rId14" Type="http://schemas.openxmlformats.org/officeDocument/2006/relationships/image" Target="../media/image53.png"/><Relationship Id="rId22" Type="http://schemas.openxmlformats.org/officeDocument/2006/relationships/image" Target="../media/image57.png"/><Relationship Id="rId27" Type="http://schemas.openxmlformats.org/officeDocument/2006/relationships/customXml" Target="../ink/ink35.xml"/><Relationship Id="rId30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customXml" Target="../ink/ink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customXml" Target="../ink/ink47.xml"/><Relationship Id="rId7" Type="http://schemas.openxmlformats.org/officeDocument/2006/relationships/customXml" Target="../ink/ink49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customXml" Target="../ink/ink48.xml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customXml" Target="../ink/ink5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customXml" Target="../ink/ink5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customXml" Target="../ink/ink5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customXml" Target="../ink/ink5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customXml" Target="../ink/ink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customXml" Target="../ink/ink6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customXml" Target="../ink/ink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Chapter 13:</a:t>
            </a:r>
            <a:br>
              <a:rPr lang="en-US"/>
            </a:br>
            <a:r>
              <a:rPr lang="en-US"/>
              <a:t>Trigonometric Ratios and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82C980-0338-7E49-AEDF-49E45463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86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2DE8-F7C5-9B47-A0C0-84F63BC3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Trigonometry in Real Life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F0F30D-A826-6E4D-90A8-8237161BD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286" y="1555750"/>
            <a:ext cx="6607789" cy="48610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DA6C-766A-3048-8CCB-C179AF0E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5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7425-3F54-5B4F-8991-AAC0F2B5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9088AC-5D59-B04D-BEEF-C0709CE06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6606" y="29192"/>
            <a:ext cx="5917386" cy="2518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EDD1A-60D4-DE40-94C3-816E5933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F714AA-9D37-6A41-A9D7-170398DD4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992" y="0"/>
            <a:ext cx="3178008" cy="25773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8B3D22-C0F1-114A-91D5-300AAC038047}"/>
                  </a:ext>
                </a:extLst>
              </p14:cNvPr>
              <p14:cNvContentPartPr/>
              <p14:nvPr/>
            </p14:nvContentPartPr>
            <p14:xfrm>
              <a:off x="633960" y="1143000"/>
              <a:ext cx="11127600" cy="532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8B3D22-C0F1-114A-91D5-300AAC0380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600" y="1133640"/>
                <a:ext cx="11146320" cy="53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516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E682-54C7-E542-B2FF-EE19327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E2E2C8-9515-B745-9C81-FF89B6059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142" y="0"/>
            <a:ext cx="10595858" cy="16844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A2ECC-0A6F-1E4B-AA8A-5299EEBE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C951BF-CBEC-B34E-B7CD-E2FE63155204}"/>
                  </a:ext>
                </a:extLst>
              </p14:cNvPr>
              <p14:cNvContentPartPr/>
              <p14:nvPr/>
            </p14:nvContentPartPr>
            <p14:xfrm>
              <a:off x="2020680" y="1838880"/>
              <a:ext cx="9532080" cy="3457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C951BF-CBEC-B34E-B7CD-E2FE631552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1320" y="1829520"/>
                <a:ext cx="9550800" cy="34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439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13.2 – General Angles and Radian Measure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BAECF6-02D1-9E4D-82A4-D1B731C9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4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65EB-6EBF-994D-9E19-7D5B617C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0"/>
            <a:ext cx="8911687" cy="1280890"/>
          </a:xfrm>
        </p:spPr>
        <p:txBody>
          <a:bodyPr/>
          <a:lstStyle/>
          <a:p>
            <a:r>
              <a:rPr lang="en-US"/>
              <a:t>Definitions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3CCB30-F60C-2A4E-AEB9-BEE9A47AD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1771" y="3079750"/>
            <a:ext cx="4360229" cy="3778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7DD68-0189-8C45-88B7-A1E1068E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A7E38-EA39-A646-BCE1-2481D50E8F58}"/>
              </a:ext>
            </a:extLst>
          </p:cNvPr>
          <p:cNvSpPr txBox="1"/>
          <p:nvPr/>
        </p:nvSpPr>
        <p:spPr>
          <a:xfrm>
            <a:off x="1640156" y="787782"/>
            <a:ext cx="61916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/>
              <a:t>Initial side: </a:t>
            </a:r>
            <a:r>
              <a:rPr lang="en-US" sz="3000"/>
              <a:t>Fixed side of the angle.</a:t>
            </a:r>
          </a:p>
          <a:p>
            <a:endParaRPr lang="en-US" sz="3000" b="1"/>
          </a:p>
          <a:p>
            <a:r>
              <a:rPr lang="en-US" sz="3000" b="1"/>
              <a:t>Terminal side: </a:t>
            </a:r>
            <a:r>
              <a:rPr lang="en-US" sz="3000"/>
              <a:t>Side that results in the rotation.</a:t>
            </a:r>
          </a:p>
          <a:p>
            <a:endParaRPr lang="en-US" sz="3000" b="1"/>
          </a:p>
          <a:p>
            <a:r>
              <a:rPr lang="en-US" sz="3000" b="1"/>
              <a:t>Standard position: </a:t>
            </a:r>
            <a:r>
              <a:rPr lang="en-US" sz="3000"/>
              <a:t>The initial side is aligned with the x-axis.</a:t>
            </a:r>
          </a:p>
          <a:p>
            <a:endParaRPr lang="en-US" sz="3000" b="1"/>
          </a:p>
          <a:p>
            <a:r>
              <a:rPr lang="en-US" sz="3000" b="1"/>
              <a:t>Coterminal angles:</a:t>
            </a:r>
            <a:r>
              <a:rPr lang="en-US" sz="3000"/>
              <a:t> angles with different measures that have coinciding terminal sides.</a:t>
            </a: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30300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A3A01-D499-174C-8F2C-CAF1618A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angles in standard position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010281-E58B-6141-830E-8E88C3ED6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384578"/>
            <a:ext cx="12176551" cy="19040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76DB5-5166-1240-98F1-DF47C012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7078F2-A4D3-BC4F-980E-C9B069E893D6}"/>
                  </a:ext>
                </a:extLst>
              </p14:cNvPr>
              <p14:cNvContentPartPr/>
              <p14:nvPr/>
            </p14:nvContentPartPr>
            <p14:xfrm>
              <a:off x="826560" y="2704680"/>
              <a:ext cx="11116800" cy="388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7078F2-A4D3-BC4F-980E-C9B069E893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200" y="2695320"/>
                <a:ext cx="11135520" cy="39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709B-DB62-E942-82C5-1F8BABA5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coterminal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22C50-497D-1744-9CA9-C13C6606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23" y="1411705"/>
            <a:ext cx="10645524" cy="5101390"/>
          </a:xfrm>
        </p:spPr>
        <p:txBody>
          <a:bodyPr/>
          <a:lstStyle/>
          <a:p>
            <a:r>
              <a:rPr lang="en-US"/>
              <a:t>Coterminal angles can be found by adding or subtracting multiples of 360º.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0E525-CFFC-ED47-ABBF-D7986974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A09EF-4123-8C4A-8E53-F1A538C92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0250"/>
            <a:ext cx="12192000" cy="1145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A907FA-3559-354C-A2AC-3D621DA2A8AC}"/>
                  </a:ext>
                </a:extLst>
              </p14:cNvPr>
              <p14:cNvContentPartPr/>
              <p14:nvPr/>
            </p14:nvContentPartPr>
            <p14:xfrm>
              <a:off x="1686960" y="3830760"/>
              <a:ext cx="6147360" cy="2427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A907FA-3559-354C-A2AC-3D621DA2A8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7600" y="3821400"/>
                <a:ext cx="6166080" cy="24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269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526A4A-90ED-DE40-B4A1-7FD37BAB0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145" y="2400300"/>
            <a:ext cx="4787900" cy="4457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1B862-B8D7-2B42-9D27-F8B529BD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43429-1D3B-B34F-820E-3273CA5C29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1695" y="1540189"/>
                <a:ext cx="8915400" cy="3777622"/>
              </a:xfrm>
            </p:spPr>
            <p:txBody>
              <a:bodyPr/>
              <a:lstStyle/>
              <a:p>
                <a:r>
                  <a:rPr lang="en-US"/>
                  <a:t>In a circle with radius r, one </a:t>
                </a:r>
                <a:r>
                  <a:rPr lang="en-US" b="1"/>
                  <a:t>radian</a:t>
                </a:r>
                <a:r>
                  <a:rPr lang="en-US"/>
                  <a:t> is the measure of an angle in standard position which intercepts and arc of length </a:t>
                </a:r>
                <a:r>
                  <a:rPr lang="en-US" i="1"/>
                  <a:t>r. </a:t>
                </a:r>
              </a:p>
              <a:p>
                <a:endParaRPr lang="en-US"/>
              </a:p>
              <a:p>
                <a:r>
                  <a:rPr lang="en-US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/>
                  <a:t> radians in a circle, because the circumference of a circle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43429-1D3B-B34F-820E-3273CA5C29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1695" y="1540189"/>
                <a:ext cx="8915400" cy="3777622"/>
              </a:xfrm>
              <a:blipFill>
                <a:blip r:embed="rId3"/>
                <a:stretch>
                  <a:fillRect l="-1422" t="-1672" r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A2C82-29A5-0B4B-B631-1E39C24C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941946-CEF2-E045-BB55-D874750E391A}"/>
                  </a:ext>
                </a:extLst>
              </p14:cNvPr>
              <p14:cNvContentPartPr/>
              <p14:nvPr/>
            </p14:nvContentPartPr>
            <p14:xfrm>
              <a:off x="1638360" y="4826520"/>
              <a:ext cx="6246720" cy="1953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941946-CEF2-E045-BB55-D874750E39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9000" y="4817160"/>
                <a:ext cx="6265440" cy="19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658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5378-4D33-E44A-A3A7-9F0665C5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Degrees vs. Radians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06CC2-F113-6144-AAC3-59F32508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5D50B8-A96E-5248-A269-00825715A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5726" y="1438962"/>
            <a:ext cx="5264233" cy="516269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75D711-543E-DF46-822F-ECDF4567903C}"/>
                  </a:ext>
                </a:extLst>
              </p14:cNvPr>
              <p14:cNvContentPartPr/>
              <p14:nvPr/>
            </p14:nvContentPartPr>
            <p14:xfrm>
              <a:off x="3408840" y="1205280"/>
              <a:ext cx="5879880" cy="55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75D711-543E-DF46-822F-ECDF45679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9480" y="1195920"/>
                <a:ext cx="5898600" cy="55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8309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1BE66-C47C-4848-B8C9-EB229817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347" y="624110"/>
            <a:ext cx="9467265" cy="1280890"/>
          </a:xfrm>
        </p:spPr>
        <p:txBody>
          <a:bodyPr/>
          <a:lstStyle/>
          <a:p>
            <a:r>
              <a:rPr lang="en-US"/>
              <a:t>Converting between degree and radian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20D97-40D9-5D41-B09A-7C8C7980C2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9284" y="1939670"/>
                <a:ext cx="10305328" cy="4294220"/>
              </a:xfrm>
            </p:spPr>
            <p:txBody>
              <a:bodyPr/>
              <a:lstStyle/>
              <a:p>
                <a:r>
                  <a:rPr lang="en-US"/>
                  <a:t>1) Write a proportion: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3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𝑑𝑒𝑔𝑟𝑒𝑒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𝑚𝑒𝑎𝑠𝑢𝑟𝑒</m:t>
                          </m:r>
                        </m:num>
                        <m:den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𝑟𝑎𝑑𝑖𝑎𝑛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𝑚𝑒𝑎𝑠𝑢𝑟𝑒</m:t>
                          </m:r>
                        </m:num>
                        <m:den>
                          <m: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3300"/>
              </a:p>
              <a:p>
                <a:pPr marL="0" indent="0">
                  <a:buNone/>
                </a:pPr>
                <a:endParaRPr lang="en-US" sz="3300"/>
              </a:p>
              <a:p>
                <a:r>
                  <a:rPr lang="en-US"/>
                  <a:t>2) Solve the proportion.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20D97-40D9-5D41-B09A-7C8C7980C2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9284" y="1939670"/>
                <a:ext cx="10305328" cy="4294220"/>
              </a:xfrm>
              <a:blipFill>
                <a:blip r:embed="rId2"/>
                <a:stretch>
                  <a:fillRect l="-1107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D6F3E-ACCA-734D-BC87-4EC77FC3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13.1 – Right Triangle Trigonometry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82E6B-C8E1-664E-9361-6A49BD17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6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9270-C180-394D-BC59-776D414E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5" y="624110"/>
            <a:ext cx="9723938" cy="1280890"/>
          </a:xfrm>
        </p:spPr>
        <p:txBody>
          <a:bodyPr/>
          <a:lstStyle/>
          <a:p>
            <a:r>
              <a:rPr lang="en-US"/>
              <a:t>Converting between degree and radian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F9AB91-939D-6A4F-9090-8460B3D3F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444" y="2128505"/>
            <a:ext cx="11757031" cy="8071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BFDE0-E748-DA48-8D26-D127B5BF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4A4350-55B3-2F49-930C-89A572A36054}"/>
                  </a:ext>
                </a:extLst>
              </p14:cNvPr>
              <p14:cNvContentPartPr/>
              <p14:nvPr/>
            </p14:nvContentPartPr>
            <p14:xfrm>
              <a:off x="1309680" y="1946520"/>
              <a:ext cx="9880920" cy="4759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4A4350-55B3-2F49-930C-89A572A360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0320" y="1937160"/>
                <a:ext cx="9899640" cy="47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0880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B75D-06E4-8544-96A3-5886F2E1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47337"/>
            <a:ext cx="8911687" cy="1280890"/>
          </a:xfrm>
        </p:spPr>
        <p:txBody>
          <a:bodyPr/>
          <a:lstStyle/>
          <a:p>
            <a:r>
              <a:rPr lang="en-US"/>
              <a:t>Arc length and area of sectors proof</a:t>
            </a:r>
            <a:br>
              <a:rPr lang="en-US"/>
            </a:br>
            <a:r>
              <a:rPr lang="en-US" sz="2500"/>
              <a:t>(you will not be tested on this)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B1699-74A2-FB48-A2A3-E6773B32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A8B1B3-4E10-294A-8983-C5051675E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244" y="970344"/>
            <a:ext cx="2919755" cy="22701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71C89F-101F-A348-BAC1-A2A47C3559F2}"/>
                  </a:ext>
                </a:extLst>
              </p14:cNvPr>
              <p14:cNvContentPartPr/>
              <p14:nvPr/>
            </p14:nvContentPartPr>
            <p14:xfrm>
              <a:off x="973800" y="1143720"/>
              <a:ext cx="9979200" cy="5680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71C89F-101F-A348-BAC1-A2A47C3559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4440" y="1134360"/>
                <a:ext cx="9997920" cy="56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6345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938C-93A5-3441-AD6C-76FD4B99D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 length and area of sectors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DF772B-3596-F94E-97BB-B25AD5305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12" y="1743198"/>
            <a:ext cx="11618300" cy="43270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9F884-F0C4-B04A-BB9A-F5F8CC23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E3045A-2C2C-8A48-8D12-CE2FEA8E3465}"/>
                  </a:ext>
                </a:extLst>
              </p14:cNvPr>
              <p14:cNvContentPartPr/>
              <p14:nvPr/>
            </p14:nvContentPartPr>
            <p14:xfrm>
              <a:off x="2151000" y="3802320"/>
              <a:ext cx="3345480" cy="169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E3045A-2C2C-8A48-8D12-CE2FEA8E34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1640" y="3792960"/>
                <a:ext cx="3364200" cy="171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8984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3FF51-3FC2-0F45-9D81-411AEEE6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8C1841-C5E7-D54C-B176-181108F8E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010" y="205740"/>
            <a:ext cx="9664700" cy="673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5DE076-98E5-3A44-9513-4E0E679CAF15}"/>
                  </a:ext>
                </a:extLst>
              </p14:cNvPr>
              <p14:cNvContentPartPr/>
              <p14:nvPr/>
            </p14:nvContentPartPr>
            <p14:xfrm>
              <a:off x="1590840" y="1206000"/>
              <a:ext cx="8512920" cy="4389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5DE076-98E5-3A44-9513-4E0E679CAF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1480" y="1196640"/>
                <a:ext cx="8531640" cy="440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3218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The Unit Circle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F8C17-C908-9F49-9DA0-0C36C8AD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72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8E1F-5768-0A46-8DF5-CF7E539F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right triangles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74BE8-CD41-0442-9BA4-82AFC40C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C4066927-EEDE-B840-BA75-0EB9EF3F17A4}"/>
              </a:ext>
            </a:extLst>
          </p:cNvPr>
          <p:cNvSpPr/>
          <p:nvPr/>
        </p:nvSpPr>
        <p:spPr>
          <a:xfrm>
            <a:off x="2252179" y="2418349"/>
            <a:ext cx="5117431" cy="2534652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05FEFA-5F92-FE4F-B0DA-8586325B384B}"/>
                  </a:ext>
                </a:extLst>
              </p14:cNvPr>
              <p14:cNvContentPartPr/>
              <p14:nvPr/>
            </p14:nvContentPartPr>
            <p14:xfrm>
              <a:off x="464400" y="1199520"/>
              <a:ext cx="10845000" cy="5658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05FEFA-5F92-FE4F-B0DA-8586325B38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40" y="1190160"/>
                <a:ext cx="10863720" cy="567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322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06CC2-F113-6144-AAC3-59F32508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537FA-844F-F749-B6AB-128EC63B1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84" y="-1586"/>
            <a:ext cx="6620256" cy="68768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47BC28-05AB-F24B-961E-272CB2D50B7C}"/>
                  </a:ext>
                </a:extLst>
              </p14:cNvPr>
              <p14:cNvContentPartPr/>
              <p14:nvPr/>
            </p14:nvContentPartPr>
            <p14:xfrm>
              <a:off x="8632080" y="3315960"/>
              <a:ext cx="492480" cy="28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47BC28-05AB-F24B-961E-272CB2D50B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6240" y="3252600"/>
                <a:ext cx="5238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9EF5F4-B0A1-4043-9331-CA03A5502073}"/>
                  </a:ext>
                </a:extLst>
              </p14:cNvPr>
              <p14:cNvContentPartPr/>
              <p14:nvPr/>
            </p14:nvContentPartPr>
            <p14:xfrm>
              <a:off x="8286480" y="1513440"/>
              <a:ext cx="37080" cy="43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9EF5F4-B0A1-4043-9331-CA03A55020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0640" y="1450080"/>
                <a:ext cx="6840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64E318-6E7A-5B42-8672-FC86C96DC234}"/>
                  </a:ext>
                </a:extLst>
              </p14:cNvPr>
              <p14:cNvContentPartPr/>
              <p14:nvPr/>
            </p14:nvContentPartPr>
            <p14:xfrm>
              <a:off x="8210520" y="1608840"/>
              <a:ext cx="232920" cy="349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64E318-6E7A-5B42-8672-FC86C96DC2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94680" y="1545480"/>
                <a:ext cx="2642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19C376-A599-3B4B-BD3E-1E74D8355D14}"/>
                  </a:ext>
                </a:extLst>
              </p14:cNvPr>
              <p14:cNvContentPartPr/>
              <p14:nvPr/>
            </p14:nvContentPartPr>
            <p14:xfrm>
              <a:off x="7811280" y="1012680"/>
              <a:ext cx="18972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19C376-A599-3B4B-BD3E-1E74D8355D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95440" y="949320"/>
                <a:ext cx="22104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48C1FDB-EE1A-8E43-8188-95D122EF0E49}"/>
                  </a:ext>
                </a:extLst>
              </p14:cNvPr>
              <p14:cNvContentPartPr/>
              <p14:nvPr/>
            </p14:nvContentPartPr>
            <p14:xfrm>
              <a:off x="7131960" y="601560"/>
              <a:ext cx="200520" cy="38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48C1FDB-EE1A-8E43-8188-95D122EF0E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16120" y="538200"/>
                <a:ext cx="23184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43916B-78D4-A647-B670-8963DFC336EF}"/>
                  </a:ext>
                </a:extLst>
              </p14:cNvPr>
              <p14:cNvContentPartPr/>
              <p14:nvPr/>
            </p14:nvContentPartPr>
            <p14:xfrm>
              <a:off x="5539680" y="266040"/>
              <a:ext cx="226080" cy="402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43916B-78D4-A647-B670-8963DFC336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23840" y="202680"/>
                <a:ext cx="25740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743D51-01F5-0B45-AE78-C7227D88554B}"/>
                  </a:ext>
                </a:extLst>
              </p14:cNvPr>
              <p14:cNvContentPartPr/>
              <p14:nvPr/>
            </p14:nvContentPartPr>
            <p14:xfrm>
              <a:off x="5643360" y="775080"/>
              <a:ext cx="28800" cy="256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743D51-01F5-0B45-AE78-C7227D8855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27520" y="711720"/>
                <a:ext cx="60120" cy="26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F2D06D9-4070-6145-BC90-5E5ED81789BF}"/>
                  </a:ext>
                </a:extLst>
              </p14:cNvPr>
              <p14:cNvContentPartPr/>
              <p14:nvPr/>
            </p14:nvContentPartPr>
            <p14:xfrm>
              <a:off x="5637600" y="3281760"/>
              <a:ext cx="2773800" cy="7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F2D06D9-4070-6145-BC90-5E5ED81789B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21760" y="3218400"/>
                <a:ext cx="28051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B578A53-D294-CC4B-BEC7-B1016988BD63}"/>
                  </a:ext>
                </a:extLst>
              </p14:cNvPr>
              <p14:cNvContentPartPr/>
              <p14:nvPr/>
            </p14:nvContentPartPr>
            <p14:xfrm>
              <a:off x="5677200" y="747360"/>
              <a:ext cx="2785320" cy="260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B578A53-D294-CC4B-BEC7-B1016988BD6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61360" y="684000"/>
                <a:ext cx="2816640" cy="27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E987587-D288-9F47-81B2-A66AC7BADACF}"/>
                  </a:ext>
                </a:extLst>
              </p14:cNvPr>
              <p14:cNvContentPartPr/>
              <p14:nvPr/>
            </p14:nvContentPartPr>
            <p14:xfrm>
              <a:off x="5598000" y="79200"/>
              <a:ext cx="119160" cy="6536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E987587-D288-9F47-81B2-A66AC7BADA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82160" y="15840"/>
                <a:ext cx="150480" cy="66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5915C4-63BA-B74F-8EB4-DAB658DC6C44}"/>
                  </a:ext>
                </a:extLst>
              </p14:cNvPr>
              <p14:cNvContentPartPr/>
              <p14:nvPr/>
            </p14:nvContentPartPr>
            <p14:xfrm>
              <a:off x="5564160" y="10080"/>
              <a:ext cx="311760" cy="261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5915C4-63BA-B74F-8EB4-DAB658DC6C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48320" y="-53280"/>
                <a:ext cx="34308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F65FB6-DB25-AD4F-83F7-E0543B149112}"/>
                  </a:ext>
                </a:extLst>
              </p14:cNvPr>
              <p14:cNvContentPartPr/>
              <p14:nvPr/>
            </p14:nvContentPartPr>
            <p14:xfrm>
              <a:off x="2657880" y="3293280"/>
              <a:ext cx="7228440" cy="11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F65FB6-DB25-AD4F-83F7-E0543B14911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42040" y="3229920"/>
                <a:ext cx="72597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99897D-A389-B64D-B6F7-BFCAB2382FAD}"/>
                  </a:ext>
                </a:extLst>
              </p14:cNvPr>
              <p14:cNvContentPartPr/>
              <p14:nvPr/>
            </p14:nvContentPartPr>
            <p14:xfrm>
              <a:off x="9826200" y="3205800"/>
              <a:ext cx="243000" cy="302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99897D-A389-B64D-B6F7-BFCAB2382FA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10360" y="3142440"/>
                <a:ext cx="27432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23A39F2-2878-0E4F-8365-F07F6141679A}"/>
                  </a:ext>
                </a:extLst>
              </p14:cNvPr>
              <p14:cNvContentPartPr/>
              <p14:nvPr/>
            </p14:nvContentPartPr>
            <p14:xfrm>
              <a:off x="5655960" y="1109160"/>
              <a:ext cx="5387400" cy="2405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23A39F2-2878-0E4F-8365-F07F614167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6600" y="1099800"/>
                <a:ext cx="5406120" cy="24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955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7C3B7-9468-C54F-B587-837ED2D2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67AE6-3CB5-314F-95DC-44A2702A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F9D532-10F2-E749-A5B0-D3CF2523803B}"/>
                  </a:ext>
                </a:extLst>
              </p14:cNvPr>
              <p14:cNvContentPartPr/>
              <p14:nvPr/>
            </p14:nvContentPartPr>
            <p14:xfrm>
              <a:off x="2927160" y="288720"/>
              <a:ext cx="8925840" cy="5952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F9D532-10F2-E749-A5B0-D3CF252380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7800" y="279360"/>
                <a:ext cx="8944560" cy="59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2321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6BD1-2AFE-584C-892F-093046C7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Memorizing the unit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462C2-B1FA-DA4C-A51A-510D63BC4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1) Place your angle on the circle. </a:t>
                </a:r>
              </a:p>
              <a:p>
                <a:r>
                  <a:rPr lang="en-US"/>
                  <a:t>2) Decide the placement: small x/large y, medium x and y, or large x/small y</a:t>
                </a:r>
              </a:p>
              <a:p>
                <a:r>
                  <a:rPr lang="en-US"/>
                  <a:t>3) Choose the corresponding sin and cos values: 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, 1</a:t>
                </a:r>
              </a:p>
              <a:p>
                <a:r>
                  <a:rPr lang="en-US"/>
                  <a:t>4) Decide if the values are positive or negative.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462C2-B1FA-DA4C-A51A-510D63BC4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7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8B09F-4DD3-D147-8AD1-8DACEA39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97B4CFB-D367-6D45-8BCF-0AE77B290A17}"/>
                  </a:ext>
                </a:extLst>
              </p14:cNvPr>
              <p14:cNvContentPartPr/>
              <p14:nvPr/>
            </p14:nvContentPartPr>
            <p14:xfrm>
              <a:off x="4865400" y="667800"/>
              <a:ext cx="6132960" cy="5092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97B4CFB-D367-6D45-8BCF-0AE77B290A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6040" y="658440"/>
                <a:ext cx="6151680" cy="51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1196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7A4D38-2879-974C-BEFF-81BC8FA19E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0884" y="112295"/>
                <a:ext cx="9962148" cy="65612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Find the sine and cos of each angle: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 	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			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7A4D38-2879-974C-BEFF-81BC8FA19E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0884" y="112295"/>
                <a:ext cx="9962148" cy="6561221"/>
              </a:xfrm>
              <a:blipFill>
                <a:blip r:embed="rId2"/>
                <a:stretch>
                  <a:fillRect l="-1401" t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EA0A-4469-EB46-9D12-283DA658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5DB3DB-46A6-094D-B578-9523562D0F30}"/>
                  </a:ext>
                </a:extLst>
              </p14:cNvPr>
              <p14:cNvContentPartPr/>
              <p14:nvPr/>
            </p14:nvContentPartPr>
            <p14:xfrm>
              <a:off x="832320" y="130320"/>
              <a:ext cx="11359800" cy="6615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5DB3DB-46A6-094D-B578-9523562D0F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960" y="120960"/>
                <a:ext cx="11378520" cy="663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470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257179C-FFDE-184E-B4C0-D24B6F605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6890" y="-95773"/>
            <a:ext cx="4215110" cy="37782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88E871-3A37-B146-9725-E007D7EA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69" y="512462"/>
            <a:ext cx="8911687" cy="1280890"/>
          </a:xfrm>
        </p:spPr>
        <p:txBody>
          <a:bodyPr/>
          <a:lstStyle/>
          <a:p>
            <a:r>
              <a:rPr lang="en-US"/>
              <a:t>Recap of trigonometric ratios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743D-8E69-0B4E-9B5E-D0D2055A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3FFE4-54FA-F744-8442-A38A9492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4028"/>
            <a:ext cx="8511724" cy="41939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FA7ECA-CE24-9949-91C6-DB5DFF09D5EE}"/>
                  </a:ext>
                </a:extLst>
              </p14:cNvPr>
              <p14:cNvContentPartPr/>
              <p14:nvPr/>
            </p14:nvContentPartPr>
            <p14:xfrm>
              <a:off x="221040" y="1386360"/>
              <a:ext cx="11445120" cy="3457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FA7ECA-CE24-9949-91C6-DB5DFF09D5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680" y="1377000"/>
                <a:ext cx="11463840" cy="347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598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B7878-35E8-104F-AA31-495A840F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DA19B-14FE-1A45-BC27-2421DDA6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66" y="0"/>
            <a:ext cx="9154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00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13.3 – Trigonometric Functions of Any Angle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F8C17-C908-9F49-9DA0-0C36C8AD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91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9C4B-FA71-D34F-8AE1-A3740594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E80EF6-C615-B243-8B9F-D12848B04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2055"/>
            <a:ext cx="12136190" cy="62338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A9FF3-2CCB-B747-8B56-DDBB1995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E18F65-268D-4C48-8817-939DBA2AC0B3}"/>
                  </a:ext>
                </a:extLst>
              </p14:cNvPr>
              <p14:cNvContentPartPr/>
              <p14:nvPr/>
            </p14:nvContentPartPr>
            <p14:xfrm>
              <a:off x="8252640" y="1793880"/>
              <a:ext cx="866520" cy="1091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E18F65-268D-4C48-8817-939DBA2AC0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3280" y="1784520"/>
                <a:ext cx="885240" cy="11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9060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DDD2B5-92B8-BD44-A3E7-B8D069FB3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966" y="-1"/>
            <a:ext cx="9209034" cy="17325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CD0E7-8D72-4C4C-BAE9-16EF7178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D6912-4907-BF4A-AB0C-435A026D2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2907"/>
            <a:ext cx="3022600" cy="3022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C3FBDC-09DB-DE48-B2CF-A61674ADF8A5}"/>
                  </a:ext>
                </a:extLst>
              </p14:cNvPr>
              <p14:cNvContentPartPr/>
              <p14:nvPr/>
            </p14:nvContentPartPr>
            <p14:xfrm>
              <a:off x="1007640" y="1544760"/>
              <a:ext cx="9384840" cy="3666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C3FBDC-09DB-DE48-B2CF-A61674ADF8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8280" y="1535400"/>
                <a:ext cx="9403560" cy="36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378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5B5B-6743-E44E-9F04-1D024CD0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47337"/>
            <a:ext cx="8911687" cy="1280890"/>
          </a:xfrm>
        </p:spPr>
        <p:txBody>
          <a:bodyPr/>
          <a:lstStyle/>
          <a:p>
            <a:r>
              <a:rPr lang="en-US" dirty="0"/>
              <a:t>Quadrantal Angles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C92CB7-361F-7F42-8E9F-7358D55FF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576" y="787782"/>
            <a:ext cx="9033457" cy="60702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36C92-F3AC-6841-B8DA-A1D36974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07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A39A-FB84-1343-B796-DC16A429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Angles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E4B4AA-78CC-424B-A9BA-F25A8FCBE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53" y="1671630"/>
            <a:ext cx="12047647" cy="45622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952C8-3B04-CE47-A93E-79805527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43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939E2-3DE3-B746-879E-02B8950F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reference angles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B5F537-B0DF-4047-B926-237A3201A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8147"/>
            <a:ext cx="7474675" cy="15876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ED26E-27E6-5249-8065-D6D7557D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E9E11F-B377-E741-AD39-CE6A917534FC}"/>
                  </a:ext>
                </a:extLst>
              </p14:cNvPr>
              <p14:cNvContentPartPr/>
              <p14:nvPr/>
            </p14:nvContentPartPr>
            <p14:xfrm>
              <a:off x="594360" y="2172960"/>
              <a:ext cx="10732320" cy="4329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E9E11F-B377-E741-AD39-CE6A917534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00" y="2163600"/>
                <a:ext cx="10751040" cy="43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406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2931-B4CD-654C-BFB6-741A8169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 of trigonometric functions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080EE7-34F6-234C-B58C-E5D0AC989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08933"/>
            <a:ext cx="6378634" cy="51683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D455A-7B32-214C-B42D-F2F7FE99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06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9F47-CCFC-984B-8EDF-38153EC6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CA0AB-D6AA-DF4E-B33A-8CC1CF108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1) Find the reference angles.</a:t>
            </a:r>
          </a:p>
          <a:p>
            <a:r>
              <a:rPr lang="en-US"/>
              <a:t>2) Evaluate the trigonometric function for the reference angle. </a:t>
            </a:r>
          </a:p>
          <a:p>
            <a:r>
              <a:rPr lang="en-US"/>
              <a:t>3) Decide the sign of the trigonometric function for the angle based on its quadrant.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A98C-12E7-E044-94B9-B471D784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0181FE0-8F56-1646-A04A-95F1D1174F9B}"/>
                  </a:ext>
                </a:extLst>
              </p14:cNvPr>
              <p14:cNvContentPartPr/>
              <p14:nvPr/>
            </p14:nvContentPartPr>
            <p14:xfrm>
              <a:off x="8077320" y="2314440"/>
              <a:ext cx="79560" cy="300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0181FE0-8F56-1646-A04A-95F1D1174F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7960" y="2305080"/>
                <a:ext cx="98280" cy="31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2611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55C0A6-AD01-DD4D-A843-9AA51D588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100" y="317882"/>
            <a:ext cx="6019800" cy="939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F63E4-9E25-964E-8352-58E5FFCD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A17914-E313-D442-9AE5-13461066B4E7}"/>
                  </a:ext>
                </a:extLst>
              </p14:cNvPr>
              <p14:cNvContentPartPr/>
              <p14:nvPr/>
            </p14:nvContentPartPr>
            <p14:xfrm>
              <a:off x="470520" y="1114560"/>
              <a:ext cx="11472840" cy="5743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A17914-E313-D442-9AE5-13461066B4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160" y="1105200"/>
                <a:ext cx="11491560" cy="57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00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11C9-BC26-294C-A989-16A05278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Trigonometric Ratios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BF6FC4-798B-E745-A767-21CCA7A10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7540" y="4510728"/>
            <a:ext cx="3484460" cy="23472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EA898-9378-2344-B97A-4A34E1B8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2F256-7B7C-1947-AB5D-28D8F00F9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2700"/>
            <a:ext cx="9004300" cy="1244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A49DB8-BDF8-084C-915B-7DAF3BCEF06A}"/>
                  </a:ext>
                </a:extLst>
              </p14:cNvPr>
              <p14:cNvContentPartPr/>
              <p14:nvPr/>
            </p14:nvContentPartPr>
            <p14:xfrm>
              <a:off x="2142360" y="2461320"/>
              <a:ext cx="8867160" cy="306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A49DB8-BDF8-084C-915B-7DAF3BCEF0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3000" y="2451960"/>
                <a:ext cx="8885880" cy="30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7994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13.4 – Inverse Trigonometry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822FC7-35D9-3A45-8C17-1A39FF1F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1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F46-A732-AD48-9CCC-9DA048BE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98435F-41E6-734C-A90F-FABBF53C4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628" y="0"/>
            <a:ext cx="7415029" cy="68421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D8BE5-7925-814C-BA97-7B86FC44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45589F-CF2F-FA43-8299-B6BCF45ADE62}"/>
                  </a:ext>
                </a:extLst>
              </p14:cNvPr>
              <p14:cNvContentPartPr/>
              <p14:nvPr/>
            </p14:nvContentPartPr>
            <p14:xfrm>
              <a:off x="294480" y="1890000"/>
              <a:ext cx="1964520" cy="2146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45589F-CF2F-FA43-8299-B6BCF45ADE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120" y="1880640"/>
                <a:ext cx="1983240" cy="216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969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4D88-0E8F-6F4B-8DE1-7093B07F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209" y="147337"/>
            <a:ext cx="9576320" cy="1280890"/>
          </a:xfrm>
        </p:spPr>
        <p:txBody>
          <a:bodyPr/>
          <a:lstStyle/>
          <a:p>
            <a:r>
              <a:rPr lang="en-US"/>
              <a:t>Evaluating Inverse Trigonometric Functions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B233FD-5D68-344D-9311-FA3EB086D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678" y="1152907"/>
            <a:ext cx="9576321" cy="1652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0AB98-56FC-1B49-92F3-254D61F3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419D25-1A20-514E-BB5C-71CC1CF24AEC}"/>
                  </a:ext>
                </a:extLst>
              </p14:cNvPr>
              <p14:cNvContentPartPr/>
              <p14:nvPr/>
            </p14:nvContentPartPr>
            <p14:xfrm>
              <a:off x="1075680" y="940680"/>
              <a:ext cx="11116440" cy="5917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419D25-1A20-514E-BB5C-71CC1CF24A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320" y="931320"/>
                <a:ext cx="11135160" cy="593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3274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CDCC3F5-DCA1-D745-8E64-26423FAC5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111" y="-27402"/>
            <a:ext cx="6774346" cy="68854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EA048-6DE6-874B-A15B-78D7BDAD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E7A0747-B820-D047-9404-DD7251A870B8}"/>
                  </a:ext>
                </a:extLst>
              </p14:cNvPr>
              <p14:cNvContentPartPr/>
              <p14:nvPr/>
            </p14:nvContentPartPr>
            <p14:xfrm>
              <a:off x="5999760" y="939240"/>
              <a:ext cx="351360" cy="362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E7A0747-B820-D047-9404-DD7251A870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3920" y="875880"/>
                <a:ext cx="38268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5CBB8BA-750B-AB44-84CC-083DE46A7D0B}"/>
                  </a:ext>
                </a:extLst>
              </p14:cNvPr>
              <p14:cNvContentPartPr/>
              <p14:nvPr/>
            </p14:nvContentPartPr>
            <p14:xfrm>
              <a:off x="8162280" y="5420880"/>
              <a:ext cx="639720" cy="685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5CBB8BA-750B-AB44-84CC-083DE46A7D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6440" y="5357520"/>
                <a:ext cx="67104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63284B6-57E5-7C44-AB62-63AA345B912F}"/>
                  </a:ext>
                </a:extLst>
              </p14:cNvPr>
              <p14:cNvContentPartPr/>
              <p14:nvPr/>
            </p14:nvContentPartPr>
            <p14:xfrm>
              <a:off x="4030200" y="492120"/>
              <a:ext cx="7655400" cy="5743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63284B6-57E5-7C44-AB62-63AA345B91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20840" y="482760"/>
                <a:ext cx="7674120" cy="57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2970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6FBA-20C1-474B-B9EF-687FB6A3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367" y="306333"/>
            <a:ext cx="8911687" cy="1280890"/>
          </a:xfrm>
        </p:spPr>
        <p:txBody>
          <a:bodyPr/>
          <a:lstStyle/>
          <a:p>
            <a:r>
              <a:rPr lang="en-US"/>
              <a:t>Solving a Trigonometric Equation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DB1DA3-10EF-914A-BFA2-7B2DA4BE2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231" y="970344"/>
            <a:ext cx="7759700" cy="8001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0676F-E802-7641-A9F2-158D6B6A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F70719-EFD5-DF44-A6C8-EA79DB8BBF2C}"/>
                  </a:ext>
                </a:extLst>
              </p14:cNvPr>
              <p14:cNvContentPartPr/>
              <p14:nvPr/>
            </p14:nvContentPartPr>
            <p14:xfrm>
              <a:off x="1041480" y="1041120"/>
              <a:ext cx="9622080" cy="5531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F70719-EFD5-DF44-A6C8-EA79DB8BBF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120" y="1031760"/>
                <a:ext cx="9640800" cy="55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9658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E413-BD39-C148-B772-0EF76CC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125" y="329899"/>
            <a:ext cx="8911687" cy="1280890"/>
          </a:xfrm>
        </p:spPr>
        <p:txBody>
          <a:bodyPr/>
          <a:lstStyle/>
          <a:p>
            <a:r>
              <a:rPr lang="en-US"/>
              <a:t>Finding Angle Measures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0F511C-AF1C-3843-B137-518951A4A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12" y="1248839"/>
            <a:ext cx="7670800" cy="723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F41E5-BADF-844E-9AD4-9F981D70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C64FBE-46FF-2946-A214-C9E61042B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595" y="1026589"/>
            <a:ext cx="2616200" cy="1892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31BB60-072F-C045-8F1F-CBC35FA998DE}"/>
                  </a:ext>
                </a:extLst>
              </p14:cNvPr>
              <p14:cNvContentPartPr/>
              <p14:nvPr/>
            </p14:nvContentPartPr>
            <p14:xfrm>
              <a:off x="2190600" y="101880"/>
              <a:ext cx="8337960" cy="4798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31BB60-072F-C045-8F1F-CBC35FA998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1240" y="92520"/>
                <a:ext cx="8356680" cy="481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9138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8B5A79-CAB7-C846-BA1D-873AC0F2D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397"/>
            <a:ext cx="6861789" cy="3778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0C3A3-168A-3144-9944-39511EB8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4392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ABB0A7-F25B-D442-BB90-AFCCC19AE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4397"/>
            <a:ext cx="4572000" cy="2146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B94102-9A01-4848-B572-EAD203706509}"/>
                  </a:ext>
                </a:extLst>
              </p14:cNvPr>
              <p14:cNvContentPartPr/>
              <p14:nvPr/>
            </p14:nvContentPartPr>
            <p14:xfrm>
              <a:off x="311400" y="2003040"/>
              <a:ext cx="10562400" cy="469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B94102-9A01-4848-B572-EAD2037065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040" y="1993680"/>
                <a:ext cx="10581120" cy="47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480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13.5 – The Law of Sines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3F3FE4-94EB-3446-BD19-8A13525C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4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EBAA-6286-6B4E-B031-5C89137A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Cases of non-right triangles to solve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1B79F-25E4-1047-8590-D4CC937DF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1) Two angles and any side (AAS or ASA)</a:t>
            </a:r>
          </a:p>
          <a:p>
            <a:r>
              <a:rPr lang="en-US" b="1"/>
              <a:t>2) Two sides and an opposite angle (SSA)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3) Three sides (SSS)</a:t>
            </a:r>
          </a:p>
          <a:p>
            <a:r>
              <a:rPr lang="en-US"/>
              <a:t>4) Two sides and their included angles (SAS)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EB753-C25C-3749-93E2-B5C2D86E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752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AEA7-542B-ED4A-884A-ED48E13A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Labelling Triangles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47BB78-4A04-EF4F-A59C-DCB497E36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944" y="2017462"/>
            <a:ext cx="6858000" cy="3657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23052-C068-E248-B744-5D61251C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BCC40C-E7D0-5746-956A-4A45A53D8EB4}"/>
              </a:ext>
            </a:extLst>
          </p:cNvPr>
          <p:cNvGrpSpPr/>
          <p:nvPr/>
        </p:nvGrpSpPr>
        <p:grpSpPr>
          <a:xfrm>
            <a:off x="7456481" y="274320"/>
            <a:ext cx="4572000" cy="4572000"/>
            <a:chOff x="3291018" y="1143000"/>
            <a:chExt cx="4572000" cy="4572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DAEA8D-8C53-4843-8107-8ABCE4903A31}"/>
                </a:ext>
              </a:extLst>
            </p:cNvPr>
            <p:cNvSpPr/>
            <p:nvPr/>
          </p:nvSpPr>
          <p:spPr>
            <a:xfrm>
              <a:off x="3291018" y="1143000"/>
              <a:ext cx="4572000" cy="45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94EB989-1F9D-7245-8CF3-5155C1C15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1018" y="1143000"/>
              <a:ext cx="4572000" cy="457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BE0EFD-1D2E-064F-A920-9C074832E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9029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23A38D-FF63-BC4C-9AAC-844C0A5353DE}"/>
                  </a:ext>
                </a:extLst>
              </p14:cNvPr>
              <p14:cNvContentPartPr/>
              <p14:nvPr/>
            </p14:nvContentPartPr>
            <p14:xfrm>
              <a:off x="713520" y="25920"/>
              <a:ext cx="11410920" cy="675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23A38D-FF63-BC4C-9AAC-844C0A5353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160" y="16560"/>
                <a:ext cx="11429640" cy="67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4666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AB766-C625-DD46-A686-F643E516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232" y="160421"/>
            <a:ext cx="10084051" cy="160421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law of sines can be used when you have an angle and opposite side, and one more angle or side.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A67BE-0A2D-A747-B6A9-B0CB6CAA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4417864-AFE8-324B-93A3-A0FD790A6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20" y="2354180"/>
            <a:ext cx="122024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858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090F-5496-2046-9464-0C913991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AAS or ASA Case - only one triangle determined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9F73A6-FC08-684C-ADBD-68120B1CC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388" y="1905000"/>
            <a:ext cx="6339054" cy="13967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DBA4E-36EE-284E-BB6A-E6CAB085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CF2676-08DA-F644-88E2-CD71AC9D20C4}"/>
                  </a:ext>
                </a:extLst>
              </p14:cNvPr>
              <p14:cNvContentPartPr/>
              <p14:nvPr/>
            </p14:nvContentPartPr>
            <p14:xfrm>
              <a:off x="1341720" y="1273320"/>
              <a:ext cx="10092240" cy="558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CF2676-08DA-F644-88E2-CD71AC9D20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2360" y="1263960"/>
                <a:ext cx="10110960" cy="56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3161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30FBA-56F7-B547-9FBE-82FE958B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46" y="0"/>
            <a:ext cx="8911687" cy="1280890"/>
          </a:xfrm>
        </p:spPr>
        <p:txBody>
          <a:bodyPr/>
          <a:lstStyle/>
          <a:p>
            <a:r>
              <a:rPr lang="en-US"/>
              <a:t>SSA possible cases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F0CA97-1345-514B-81EF-F372A21DC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760" y="703561"/>
            <a:ext cx="8017372" cy="62175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89C10-5424-AD4F-9C6E-1BC58D57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045204-DBE3-1846-A8C0-8D2DAE6F03A6}"/>
                  </a:ext>
                </a:extLst>
              </p14:cNvPr>
              <p14:cNvContentPartPr/>
              <p14:nvPr/>
            </p14:nvContentPartPr>
            <p14:xfrm>
              <a:off x="5230080" y="1460520"/>
              <a:ext cx="3925440" cy="1917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045204-DBE3-1846-A8C0-8D2DAE6F03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0720" y="1451160"/>
                <a:ext cx="3944160" cy="19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78362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0188-6D9E-C747-9B8C-B046FC90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SSA – One Triangle Case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7BE585-6F72-104A-A35C-D1304C910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695" y="1401846"/>
            <a:ext cx="7353300" cy="685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FC995-6061-F141-83B9-3F783545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39A490-95E6-BF4F-A1F5-0DC7A3FE4CA4}"/>
                  </a:ext>
                </a:extLst>
              </p14:cNvPr>
              <p14:cNvContentPartPr/>
              <p14:nvPr/>
            </p14:nvContentPartPr>
            <p14:xfrm>
              <a:off x="639720" y="244080"/>
              <a:ext cx="11140920" cy="6538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39A490-95E6-BF4F-A1F5-0DC7A3FE4C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360" y="234720"/>
                <a:ext cx="11159640" cy="65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5410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0188-6D9E-C747-9B8C-B046FC90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SSA – No Triangle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FC995-6061-F141-83B9-3F783545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A27CC-7232-F24E-8EBE-961582DB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95" y="1388644"/>
            <a:ext cx="8026400" cy="647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E1B667-55DB-354B-8886-D16F295CD67A}"/>
                  </a:ext>
                </a:extLst>
              </p14:cNvPr>
              <p14:cNvContentPartPr/>
              <p14:nvPr/>
            </p14:nvContentPartPr>
            <p14:xfrm>
              <a:off x="1483200" y="412920"/>
              <a:ext cx="10143360" cy="4521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E1B667-55DB-354B-8886-D16F295CD6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3840" y="403560"/>
                <a:ext cx="10162080" cy="45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927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4FFE-E528-F24A-B59C-0C25D97E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SSA – Two Triangles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99336-F09D-8F42-BCC1-1A8B65E5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5E03745-1DA7-C441-9486-F18C9DCDC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668" y="1589505"/>
            <a:ext cx="3390900" cy="4572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A03DFF-4AA3-204A-8E80-82D7A9EEF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68" y="1538705"/>
            <a:ext cx="2514600" cy="50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E9B06D-3115-684E-A89D-9D3170F5F1DC}"/>
                  </a:ext>
                </a:extLst>
              </p14:cNvPr>
              <p14:cNvContentPartPr/>
              <p14:nvPr/>
            </p14:nvContentPartPr>
            <p14:xfrm>
              <a:off x="690840" y="266040"/>
              <a:ext cx="11411280" cy="6496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E9B06D-3115-684E-A89D-9D3170F5F1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1480" y="256680"/>
                <a:ext cx="11430000" cy="65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8330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0188-6D9E-C747-9B8C-B046FC90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of a triangle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FC995-6061-F141-83B9-3F783545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ACA51-AB2B-EC43-8380-DA67D4D10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139950"/>
            <a:ext cx="11557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868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DCA5CC-CA07-D340-9195-A03A39501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734" y="222358"/>
            <a:ext cx="3556000" cy="914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D5949-435D-114F-8DCD-2BF704F1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E5FC9B-309B-CF48-8E2A-8BE5E7914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021" y="79757"/>
            <a:ext cx="3517900" cy="2146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7EF4A-574C-0244-A9B1-4D15EAE05BF3}"/>
                  </a:ext>
                </a:extLst>
              </p14:cNvPr>
              <p14:cNvContentPartPr/>
              <p14:nvPr/>
            </p14:nvContentPartPr>
            <p14:xfrm>
              <a:off x="2009520" y="1494360"/>
              <a:ext cx="4912200" cy="1735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7EF4A-574C-0244-A9B1-4D15EAE05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0160" y="1485000"/>
                <a:ext cx="4930920" cy="17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6507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13.6 – The Law of Cosines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7204F6-9A4F-3243-A770-FC44CB76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134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EBAA-6286-6B4E-B031-5C89137A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Cases of non-right triangles to solve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1B79F-25E4-1047-8590-D4CC937DF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1) Two angles and any side (AAS or ASA)</a:t>
            </a:r>
          </a:p>
          <a:p>
            <a:r>
              <a:rPr lang="en-US"/>
              <a:t>2) Two sides and an opposite angle (SSA)</a:t>
            </a:r>
          </a:p>
          <a:p>
            <a:pPr marL="0" indent="0">
              <a:buNone/>
            </a:pPr>
            <a:endParaRPr lang="en-US"/>
          </a:p>
          <a:p>
            <a:r>
              <a:rPr lang="en-US" b="1"/>
              <a:t>3) Three sides (SSS)</a:t>
            </a:r>
          </a:p>
          <a:p>
            <a:r>
              <a:rPr lang="en-US" b="1"/>
              <a:t>4) Two sides and their included angles (SAS)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EB753-C25C-3749-93E2-B5C2D86E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31D4C8-2829-3742-9A63-EF6D284CE92B}"/>
                  </a:ext>
                </a:extLst>
              </p14:cNvPr>
              <p14:cNvContentPartPr/>
              <p14:nvPr/>
            </p14:nvContentPartPr>
            <p14:xfrm>
              <a:off x="3317040" y="4917240"/>
              <a:ext cx="2415960" cy="1364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31D4C8-2829-3742-9A63-EF6D284CE9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7680" y="4907880"/>
                <a:ext cx="2434680" cy="138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88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6ADD5B-726A-6741-AD44-574C4DF65041}"/>
              </a:ext>
            </a:extLst>
          </p:cNvPr>
          <p:cNvGrpSpPr/>
          <p:nvPr/>
        </p:nvGrpSpPr>
        <p:grpSpPr>
          <a:xfrm>
            <a:off x="7442166" y="1449324"/>
            <a:ext cx="4572000" cy="3959352"/>
            <a:chOff x="3006090" y="1291590"/>
            <a:chExt cx="4572000" cy="3959352"/>
          </a:xfrm>
        </p:grpSpPr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1251162A-0CE5-5E40-B77B-00E3DC77348D}"/>
                </a:ext>
              </a:extLst>
            </p:cNvPr>
            <p:cNvSpPr/>
            <p:nvPr/>
          </p:nvSpPr>
          <p:spPr>
            <a:xfrm>
              <a:off x="3006090" y="1291590"/>
              <a:ext cx="4572000" cy="395935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232C8F6-91C6-7C41-9E36-1DC2EF0A140A}"/>
                </a:ext>
              </a:extLst>
            </p:cNvPr>
            <p:cNvCxnSpPr>
              <a:stCxn id="5" idx="0"/>
              <a:endCxn id="5" idx="3"/>
            </p:cNvCxnSpPr>
            <p:nvPr/>
          </p:nvCxnSpPr>
          <p:spPr>
            <a:xfrm>
              <a:off x="5292090" y="1291590"/>
              <a:ext cx="0" cy="39593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5DA485-3BEC-3141-8CD3-057EA42AC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4559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172ADD-9786-F649-AF21-3F9F6CC8D2A9}"/>
                  </a:ext>
                </a:extLst>
              </p14:cNvPr>
              <p14:cNvContentPartPr/>
              <p14:nvPr/>
            </p14:nvContentPartPr>
            <p14:xfrm>
              <a:off x="588960" y="464760"/>
              <a:ext cx="11173320" cy="6171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172ADD-9786-F649-AF21-3F9F6CC8D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600" y="455400"/>
                <a:ext cx="11192040" cy="618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6845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66E9B-AA71-2D42-8706-022E1942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DBC147-4671-CF4E-BCEF-C46905596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0582"/>
            <a:ext cx="12204104" cy="336249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CE1026-D30A-8E43-888D-75780619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979" y="312820"/>
            <a:ext cx="10084051" cy="160421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law of cosines should be used when the law of sines doesn’t work. </a:t>
            </a:r>
          </a:p>
        </p:txBody>
      </p:sp>
    </p:spTree>
    <p:extLst>
      <p:ext uri="{BB962C8B-B14F-4D97-AF65-F5344CB8AC3E}">
        <p14:creationId xmlns:p14="http://schemas.microsoft.com/office/powerpoint/2010/main" val="159735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57D2-3AAF-D142-9382-6A07D904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SAS case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CCEF40-BDE2-8142-92BB-F11C6E1B7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168" y="1555750"/>
            <a:ext cx="6578600" cy="6985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88300-5021-0345-892A-77CABC45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A5E7FB-F16E-8A45-8187-72D8796C2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114" y="299787"/>
            <a:ext cx="3759200" cy="22479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328FAE-E8E1-CB46-89E8-C38E3741336A}"/>
                  </a:ext>
                </a:extLst>
              </p14:cNvPr>
              <p14:cNvContentPartPr/>
              <p14:nvPr/>
            </p14:nvContentPartPr>
            <p14:xfrm>
              <a:off x="1251000" y="882720"/>
              <a:ext cx="10437840" cy="5862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328FAE-E8E1-CB46-89E8-C38E374133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1640" y="873360"/>
                <a:ext cx="10456560" cy="58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16758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D43F-AB59-DC40-93E0-F346FBB0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SSS case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00702E-C01B-D641-A44D-2B1252B42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165" y="1333500"/>
            <a:ext cx="5689600" cy="1143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D9D94-B4D5-4D4E-AE69-A208D4D8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66B519-762B-F240-B353-B38A36C24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0"/>
            <a:ext cx="4000500" cy="3162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2D0F0E-6116-3343-A489-BB39C1D51EDA}"/>
                  </a:ext>
                </a:extLst>
              </p14:cNvPr>
              <p14:cNvContentPartPr/>
              <p14:nvPr/>
            </p14:nvContentPartPr>
            <p14:xfrm>
              <a:off x="911520" y="577080"/>
              <a:ext cx="10692360" cy="6280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2D0F0E-6116-3343-A489-BB39C1D51E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2160" y="567720"/>
                <a:ext cx="10711080" cy="62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7836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A2F2-4A61-9847-A88B-A9F8E4CA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of a Triangle – Heron’s formula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C1D11C-1683-454A-BA8C-39D000E28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25" y="1775915"/>
            <a:ext cx="11915175" cy="33061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63F71-8D2B-E846-8529-339F8EA1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739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E1D934-5A20-2940-BC7E-23413A4F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835" y="127382"/>
            <a:ext cx="3479800" cy="660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EF33B-787E-AB46-9392-529F8F5D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40346-6624-474D-80C8-35ACE7134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0" y="0"/>
            <a:ext cx="4140200" cy="2590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1F47E8-C78A-4A49-B025-1E7C7C652136}"/>
                  </a:ext>
                </a:extLst>
              </p14:cNvPr>
              <p14:cNvContentPartPr/>
              <p14:nvPr/>
            </p14:nvContentPartPr>
            <p14:xfrm>
              <a:off x="1211400" y="1018440"/>
              <a:ext cx="6840360" cy="3320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1F47E8-C78A-4A49-B025-1E7C7C6521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2040" y="1009080"/>
                <a:ext cx="6859080" cy="333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42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B60D-8BCE-434A-89F7-BCC0F5A3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Ratios of Common Angles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88638-680F-3340-8C87-825BEF3F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B73E58-13F8-9E4E-90ED-A59B8F085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12192000" cy="48454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6479C2-F1C9-9849-8D89-1A77DC947B3F}"/>
                  </a:ext>
                </a:extLst>
              </p14:cNvPr>
              <p14:cNvContentPartPr/>
              <p14:nvPr/>
            </p14:nvContentPartPr>
            <p14:xfrm>
              <a:off x="6996240" y="1796400"/>
              <a:ext cx="158760" cy="4962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6479C2-F1C9-9849-8D89-1A77DC947B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0400" y="1733040"/>
                <a:ext cx="190080" cy="50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C6B6B5-29F6-E34F-8E1E-D14BF10530A5}"/>
                  </a:ext>
                </a:extLst>
              </p14:cNvPr>
              <p14:cNvContentPartPr/>
              <p14:nvPr/>
            </p14:nvContentPartPr>
            <p14:xfrm>
              <a:off x="10454400" y="1821960"/>
              <a:ext cx="1613520" cy="2410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C6B6B5-29F6-E34F-8E1E-D14BF10530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38560" y="1758600"/>
                <a:ext cx="1644840" cy="25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DD1A389-D315-2441-B861-9EE745A8C79C}"/>
                  </a:ext>
                </a:extLst>
              </p14:cNvPr>
              <p14:cNvContentPartPr/>
              <p14:nvPr/>
            </p14:nvContentPartPr>
            <p14:xfrm>
              <a:off x="8965800" y="1946520"/>
              <a:ext cx="2808000" cy="424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DD1A389-D315-2441-B861-9EE745A8C7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49960" y="1883160"/>
                <a:ext cx="2839320" cy="43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DF5B923-A34F-BB48-9F2A-427982367754}"/>
                  </a:ext>
                </a:extLst>
              </p14:cNvPr>
              <p14:cNvContentPartPr/>
              <p14:nvPr/>
            </p14:nvContentPartPr>
            <p14:xfrm>
              <a:off x="7941240" y="2608560"/>
              <a:ext cx="2394720" cy="4034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DF5B923-A34F-BB48-9F2A-4279823677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25400" y="2545200"/>
                <a:ext cx="2426040" cy="41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375EC7D-2787-1044-B3A2-DA826D199478}"/>
                  </a:ext>
                </a:extLst>
              </p14:cNvPr>
              <p14:cNvContentPartPr/>
              <p14:nvPr/>
            </p14:nvContentPartPr>
            <p14:xfrm>
              <a:off x="7242480" y="3972240"/>
              <a:ext cx="1326240" cy="2306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375EC7D-2787-1044-B3A2-DA826D1994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26640" y="3908880"/>
                <a:ext cx="1357560" cy="243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668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29879-3C5D-234A-8258-FFC1C949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B33EA3-214B-1543-BB5C-039CE67C7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026400" cy="76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862FD-5B16-294A-804B-D914F7C9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EA481E-F855-2446-AACD-48239551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0" y="555931"/>
            <a:ext cx="4533900" cy="3124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29F551-CF21-F94F-85B9-82EF3CE83A25}"/>
                  </a:ext>
                </a:extLst>
              </p14:cNvPr>
              <p14:cNvContentPartPr/>
              <p14:nvPr/>
            </p14:nvContentPartPr>
            <p14:xfrm>
              <a:off x="1143360" y="1007280"/>
              <a:ext cx="9939600" cy="347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29F551-CF21-F94F-85B9-82EF3CE83A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0" y="997920"/>
                <a:ext cx="9958320" cy="349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258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519E-A681-6D42-B5B9-89AB6C38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98731"/>
            <a:ext cx="8911687" cy="1280890"/>
          </a:xfrm>
        </p:spPr>
        <p:txBody>
          <a:bodyPr/>
          <a:lstStyle/>
          <a:p>
            <a:r>
              <a:rPr lang="en-US"/>
              <a:t>Solving Triangles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00401-7483-F64B-8DBA-73DD60E6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6FD14A-8F7B-984C-87E9-A13CBEA26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152907"/>
            <a:ext cx="9980612" cy="4758315"/>
          </a:xfrm>
        </p:spPr>
        <p:txBody>
          <a:bodyPr/>
          <a:lstStyle/>
          <a:p>
            <a:r>
              <a:rPr lang="en-US"/>
              <a:t>Solving triangles means finding the angles and sides.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4E722B-F97A-354E-B1C5-D669388AD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2433797"/>
            <a:ext cx="2451100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97D45B-7869-6945-8830-D717F7150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0" y="4483100"/>
            <a:ext cx="5232400" cy="2374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F51FD2-730F-8345-92D2-557F863447DC}"/>
                  </a:ext>
                </a:extLst>
              </p14:cNvPr>
              <p14:cNvContentPartPr/>
              <p14:nvPr/>
            </p14:nvContentPartPr>
            <p14:xfrm>
              <a:off x="1086840" y="203760"/>
              <a:ext cx="11065320" cy="567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F51FD2-730F-8345-92D2-557F863447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7480" y="194400"/>
                <a:ext cx="11084040" cy="56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14038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{386C4E7E-897F-814D-8EAE-B9B61A905EA7}tf10001069</Template>
  <TotalTime>0</TotalTime>
  <Words>635</Words>
  <Application>Microsoft Office PowerPoint</Application>
  <PresentationFormat>Widescreen</PresentationFormat>
  <Paragraphs>146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Wisp</vt:lpstr>
      <vt:lpstr>Chapter 13: Trigonometric Ratios and Functions</vt:lpstr>
      <vt:lpstr>13.1 – Right Triangle Trigonometry</vt:lpstr>
      <vt:lpstr>Recap of trigonometric ratios</vt:lpstr>
      <vt:lpstr>Evaluating Trigonometric Ratios</vt:lpstr>
      <vt:lpstr>PowerPoint Presentation</vt:lpstr>
      <vt:lpstr>PowerPoint Presentation</vt:lpstr>
      <vt:lpstr>Ratios of Common Angles</vt:lpstr>
      <vt:lpstr>PowerPoint Presentation</vt:lpstr>
      <vt:lpstr>Solving Triangles</vt:lpstr>
      <vt:lpstr>Using Trigonometry in Real Life</vt:lpstr>
      <vt:lpstr>PowerPoint Presentation</vt:lpstr>
      <vt:lpstr>PowerPoint Presentation</vt:lpstr>
      <vt:lpstr>13.2 – General Angles and Radian Measure</vt:lpstr>
      <vt:lpstr>Definitions</vt:lpstr>
      <vt:lpstr>Drawing angles in standard position</vt:lpstr>
      <vt:lpstr>Finding coterminal angles</vt:lpstr>
      <vt:lpstr>Radians</vt:lpstr>
      <vt:lpstr>Degrees vs. Radians</vt:lpstr>
      <vt:lpstr>Converting between degree and radian</vt:lpstr>
      <vt:lpstr>Converting between degree and radian</vt:lpstr>
      <vt:lpstr>Arc length and area of sectors proof (you will not be tested on this)</vt:lpstr>
      <vt:lpstr>Arc length and area of sectors</vt:lpstr>
      <vt:lpstr>PowerPoint Presentation</vt:lpstr>
      <vt:lpstr>The Unit Circle</vt:lpstr>
      <vt:lpstr>Unit right triangles</vt:lpstr>
      <vt:lpstr>PowerPoint Presentation</vt:lpstr>
      <vt:lpstr>PowerPoint Presentation</vt:lpstr>
      <vt:lpstr>Memorizing the unit circle</vt:lpstr>
      <vt:lpstr>PowerPoint Presentation</vt:lpstr>
      <vt:lpstr>PowerPoint Presentation</vt:lpstr>
      <vt:lpstr>13.3 – Trigonometric Functions of Any Angle</vt:lpstr>
      <vt:lpstr>PowerPoint Presentation</vt:lpstr>
      <vt:lpstr>PowerPoint Presentation</vt:lpstr>
      <vt:lpstr>Quadrantal Angles</vt:lpstr>
      <vt:lpstr>Reference Angles</vt:lpstr>
      <vt:lpstr>Finding reference angles</vt:lpstr>
      <vt:lpstr>Sign of trigonometric functions</vt:lpstr>
      <vt:lpstr>Evaluating Trigonometric Functions</vt:lpstr>
      <vt:lpstr>PowerPoint Presentation</vt:lpstr>
      <vt:lpstr>13.4 – Inverse Trigonometry Functions</vt:lpstr>
      <vt:lpstr>PowerPoint Presentation</vt:lpstr>
      <vt:lpstr>Evaluating Inverse Trigonometric Functions</vt:lpstr>
      <vt:lpstr>PowerPoint Presentation</vt:lpstr>
      <vt:lpstr>Solving a Trigonometric Equation</vt:lpstr>
      <vt:lpstr>Finding Angle Measures</vt:lpstr>
      <vt:lpstr>PowerPoint Presentation</vt:lpstr>
      <vt:lpstr>13.5 – The Law of Sines</vt:lpstr>
      <vt:lpstr>Cases of non-right triangles to solve</vt:lpstr>
      <vt:lpstr>Labelling Triangles</vt:lpstr>
      <vt:lpstr>PowerPoint Presentation</vt:lpstr>
      <vt:lpstr>AAS or ASA Case - only one triangle determined</vt:lpstr>
      <vt:lpstr>SSA possible cases</vt:lpstr>
      <vt:lpstr>SSA – One Triangle Case</vt:lpstr>
      <vt:lpstr>SSA – No Triangle Case</vt:lpstr>
      <vt:lpstr>SSA – Two Triangles Case</vt:lpstr>
      <vt:lpstr>Area of a triangle</vt:lpstr>
      <vt:lpstr>PowerPoint Presentation</vt:lpstr>
      <vt:lpstr>13.6 – The Law of Cosines</vt:lpstr>
      <vt:lpstr>Cases of non-right triangles to solve</vt:lpstr>
      <vt:lpstr>PowerPoint Presentation</vt:lpstr>
      <vt:lpstr>The SAS case</vt:lpstr>
      <vt:lpstr>The SSS case</vt:lpstr>
      <vt:lpstr>Area of a Triangle – Heron’s formula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13: Trigonometric Ratios and Functions</dc:title>
  <dc:creator>Solenne Abaziou</dc:creator>
  <cp:lastModifiedBy>Solenne Abaziou</cp:lastModifiedBy>
  <cp:revision>3</cp:revision>
  <dcterms:created xsi:type="dcterms:W3CDTF">2020-04-20T19:32:18Z</dcterms:created>
  <dcterms:modified xsi:type="dcterms:W3CDTF">2020-05-04T20:20:22Z</dcterms:modified>
</cp:coreProperties>
</file>